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9.png"/><Relationship Id="rId3" Type="http://schemas.openxmlformats.org/officeDocument/2006/relationships/image" Target="../media/image580.png"/><Relationship Id="rId4" Type="http://schemas.openxmlformats.org/officeDocument/2006/relationships/image" Target="../media/image581.png"/><Relationship Id="rId5" Type="http://schemas.openxmlformats.org/officeDocument/2006/relationships/image" Target="../media/image582.png"/><Relationship Id="rId6" Type="http://schemas.openxmlformats.org/officeDocument/2006/relationships/image" Target="../media/image583.png"/><Relationship Id="rId7" Type="http://schemas.openxmlformats.org/officeDocument/2006/relationships/image" Target="../media/image584.png"/><Relationship Id="rId8" Type="http://schemas.openxmlformats.org/officeDocument/2006/relationships/image" Target="../media/image585.png"/><Relationship Id="rId9" Type="http://schemas.openxmlformats.org/officeDocument/2006/relationships/image" Target="../media/image586.png"/><Relationship Id="rId10" Type="http://schemas.openxmlformats.org/officeDocument/2006/relationships/image" Target="../media/image587.png"/><Relationship Id="rId11" Type="http://schemas.openxmlformats.org/officeDocument/2006/relationships/image" Target="../media/image588.png"/><Relationship Id="rId12" Type="http://schemas.openxmlformats.org/officeDocument/2006/relationships/image" Target="../media/image589.png"/><Relationship Id="rId13" Type="http://schemas.openxmlformats.org/officeDocument/2006/relationships/image" Target="../media/image59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20" Type="http://schemas.openxmlformats.org/officeDocument/2006/relationships/image" Target="../media/image35.png"/><Relationship Id="rId21" Type="http://schemas.openxmlformats.org/officeDocument/2006/relationships/image" Target="../media/image36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39.png"/><Relationship Id="rId25" Type="http://schemas.openxmlformats.org/officeDocument/2006/relationships/image" Target="../media/image40.png"/><Relationship Id="rId26" Type="http://schemas.openxmlformats.org/officeDocument/2006/relationships/image" Target="../media/image41.png"/><Relationship Id="rId27" Type="http://schemas.openxmlformats.org/officeDocument/2006/relationships/image" Target="../media/image42.png"/><Relationship Id="rId28" Type="http://schemas.openxmlformats.org/officeDocument/2006/relationships/image" Target="../media/image43.png"/><Relationship Id="rId29" Type="http://schemas.openxmlformats.org/officeDocument/2006/relationships/image" Target="../media/image44.png"/><Relationship Id="rId30" Type="http://schemas.openxmlformats.org/officeDocument/2006/relationships/image" Target="../media/image45.png"/><Relationship Id="rId31" Type="http://schemas.openxmlformats.org/officeDocument/2006/relationships/image" Target="../media/image46.png"/><Relationship Id="rId32" Type="http://schemas.openxmlformats.org/officeDocument/2006/relationships/image" Target="../media/image48.png"/><Relationship Id="rId33" Type="http://schemas.openxmlformats.org/officeDocument/2006/relationships/image" Target="../media/image4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24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Relationship Id="rId15" Type="http://schemas.openxmlformats.org/officeDocument/2006/relationships/image" Target="../media/image70.png"/><Relationship Id="rId16" Type="http://schemas.openxmlformats.org/officeDocument/2006/relationships/image" Target="../media/image71.png"/><Relationship Id="rId17" Type="http://schemas.openxmlformats.org/officeDocument/2006/relationships/image" Target="../media/image72.png"/><Relationship Id="rId18" Type="http://schemas.openxmlformats.org/officeDocument/2006/relationships/image" Target="../media/image73.png"/><Relationship Id="rId19" Type="http://schemas.openxmlformats.org/officeDocument/2006/relationships/image" Target="../media/image74.png"/><Relationship Id="rId20" Type="http://schemas.openxmlformats.org/officeDocument/2006/relationships/image" Target="../media/image75.png"/><Relationship Id="rId21" Type="http://schemas.openxmlformats.org/officeDocument/2006/relationships/image" Target="../media/image76.png"/><Relationship Id="rId22" Type="http://schemas.openxmlformats.org/officeDocument/2006/relationships/image" Target="../media/image77.png"/><Relationship Id="rId23" Type="http://schemas.openxmlformats.org/officeDocument/2006/relationships/image" Target="../media/image78.png"/><Relationship Id="rId24" Type="http://schemas.openxmlformats.org/officeDocument/2006/relationships/image" Target="../media/image79.png"/><Relationship Id="rId25" Type="http://schemas.openxmlformats.org/officeDocument/2006/relationships/image" Target="../media/image80.png"/><Relationship Id="rId26" Type="http://schemas.openxmlformats.org/officeDocument/2006/relationships/image" Target="../media/image81.png"/><Relationship Id="rId27" Type="http://schemas.openxmlformats.org/officeDocument/2006/relationships/image" Target="../media/image82.png"/><Relationship Id="rId28" Type="http://schemas.openxmlformats.org/officeDocument/2006/relationships/image" Target="../media/image83.png"/><Relationship Id="rId29" Type="http://schemas.openxmlformats.org/officeDocument/2006/relationships/image" Target="../media/image84.png"/><Relationship Id="rId30" Type="http://schemas.openxmlformats.org/officeDocument/2006/relationships/image" Target="../media/image85.png"/><Relationship Id="rId31" Type="http://schemas.openxmlformats.org/officeDocument/2006/relationships/image" Target="../media/image86.png"/><Relationship Id="rId32" Type="http://schemas.openxmlformats.org/officeDocument/2006/relationships/image" Target="../media/image87.png"/><Relationship Id="rId33" Type="http://schemas.openxmlformats.org/officeDocument/2006/relationships/image" Target="../media/image88.png"/><Relationship Id="rId34" Type="http://schemas.openxmlformats.org/officeDocument/2006/relationships/image" Target="../media/image89.png"/><Relationship Id="rId35" Type="http://schemas.openxmlformats.org/officeDocument/2006/relationships/image" Target="../media/image90.png"/><Relationship Id="rId36" Type="http://schemas.openxmlformats.org/officeDocument/2006/relationships/image" Target="../media/image91.png"/><Relationship Id="rId37" Type="http://schemas.openxmlformats.org/officeDocument/2006/relationships/image" Target="../media/image92.png"/><Relationship Id="rId38" Type="http://schemas.openxmlformats.org/officeDocument/2006/relationships/image" Target="../media/image93.png"/><Relationship Id="rId39" Type="http://schemas.openxmlformats.org/officeDocument/2006/relationships/image" Target="../media/image94.png"/><Relationship Id="rId40" Type="http://schemas.openxmlformats.org/officeDocument/2006/relationships/image" Target="../media/image95.png"/><Relationship Id="rId41" Type="http://schemas.openxmlformats.org/officeDocument/2006/relationships/image" Target="../media/image96.png"/><Relationship Id="rId42" Type="http://schemas.openxmlformats.org/officeDocument/2006/relationships/image" Target="../media/image97.png"/><Relationship Id="rId43" Type="http://schemas.openxmlformats.org/officeDocument/2006/relationships/image" Target="../media/image98.png"/><Relationship Id="rId44" Type="http://schemas.openxmlformats.org/officeDocument/2006/relationships/image" Target="../media/image99.png"/><Relationship Id="rId45" Type="http://schemas.openxmlformats.org/officeDocument/2006/relationships/image" Target="../media/image100.png"/><Relationship Id="rId46" Type="http://schemas.openxmlformats.org/officeDocument/2006/relationships/image" Target="../media/image101.png"/><Relationship Id="rId47" Type="http://schemas.openxmlformats.org/officeDocument/2006/relationships/image" Target="../media/image102.png"/><Relationship Id="rId48" Type="http://schemas.openxmlformats.org/officeDocument/2006/relationships/image" Target="../media/image103.png"/><Relationship Id="rId49" Type="http://schemas.openxmlformats.org/officeDocument/2006/relationships/image" Target="../media/image104.png"/><Relationship Id="rId50" Type="http://schemas.openxmlformats.org/officeDocument/2006/relationships/image" Target="../media/image105.png"/><Relationship Id="rId51" Type="http://schemas.openxmlformats.org/officeDocument/2006/relationships/image" Target="../media/image106.png"/><Relationship Id="rId52" Type="http://schemas.openxmlformats.org/officeDocument/2006/relationships/image" Target="../media/image107.png"/><Relationship Id="rId53" Type="http://schemas.openxmlformats.org/officeDocument/2006/relationships/image" Target="../media/image108.png"/><Relationship Id="rId54" Type="http://schemas.openxmlformats.org/officeDocument/2006/relationships/image" Target="../media/image109.png"/><Relationship Id="rId55" Type="http://schemas.openxmlformats.org/officeDocument/2006/relationships/image" Target="../media/image110.png"/><Relationship Id="rId56" Type="http://schemas.openxmlformats.org/officeDocument/2006/relationships/image" Target="../media/image111.png"/><Relationship Id="rId57" Type="http://schemas.openxmlformats.org/officeDocument/2006/relationships/image" Target="../media/image112.png"/><Relationship Id="rId58" Type="http://schemas.openxmlformats.org/officeDocument/2006/relationships/image" Target="../media/image113.png"/><Relationship Id="rId59" Type="http://schemas.openxmlformats.org/officeDocument/2006/relationships/image" Target="../media/image114.png"/><Relationship Id="rId60" Type="http://schemas.openxmlformats.org/officeDocument/2006/relationships/image" Target="../media/image115.png"/><Relationship Id="rId61" Type="http://schemas.openxmlformats.org/officeDocument/2006/relationships/image" Target="../media/image116.png"/><Relationship Id="rId62" Type="http://schemas.openxmlformats.org/officeDocument/2006/relationships/image" Target="../media/image117.png"/><Relationship Id="rId63" Type="http://schemas.openxmlformats.org/officeDocument/2006/relationships/image" Target="../media/image118.png"/><Relationship Id="rId64" Type="http://schemas.openxmlformats.org/officeDocument/2006/relationships/image" Target="../media/image119.png"/><Relationship Id="rId65" Type="http://schemas.openxmlformats.org/officeDocument/2006/relationships/image" Target="../media/image120.png"/><Relationship Id="rId66" Type="http://schemas.openxmlformats.org/officeDocument/2006/relationships/image" Target="../media/image121.png"/><Relationship Id="rId67" Type="http://schemas.openxmlformats.org/officeDocument/2006/relationships/image" Target="../media/image122.png"/><Relationship Id="rId68" Type="http://schemas.openxmlformats.org/officeDocument/2006/relationships/image" Target="../media/image123.png"/><Relationship Id="rId69" Type="http://schemas.openxmlformats.org/officeDocument/2006/relationships/image" Target="../media/image124.png"/><Relationship Id="rId70" Type="http://schemas.openxmlformats.org/officeDocument/2006/relationships/image" Target="../media/image125.png"/><Relationship Id="rId71" Type="http://schemas.openxmlformats.org/officeDocument/2006/relationships/image" Target="../media/image126.png"/><Relationship Id="rId72" Type="http://schemas.openxmlformats.org/officeDocument/2006/relationships/image" Target="../media/image127.png"/><Relationship Id="rId73" Type="http://schemas.openxmlformats.org/officeDocument/2006/relationships/image" Target="../media/image128.png"/><Relationship Id="rId74" Type="http://schemas.openxmlformats.org/officeDocument/2006/relationships/image" Target="../media/image129.png"/><Relationship Id="rId75" Type="http://schemas.openxmlformats.org/officeDocument/2006/relationships/image" Target="../media/image130.png"/><Relationship Id="rId76" Type="http://schemas.openxmlformats.org/officeDocument/2006/relationships/image" Target="../media/image131.png"/><Relationship Id="rId77" Type="http://schemas.openxmlformats.org/officeDocument/2006/relationships/image" Target="../media/image132.png"/><Relationship Id="rId78" Type="http://schemas.openxmlformats.org/officeDocument/2006/relationships/image" Target="../media/image133.png"/><Relationship Id="rId79" Type="http://schemas.openxmlformats.org/officeDocument/2006/relationships/image" Target="../media/image134.png"/><Relationship Id="rId80" Type="http://schemas.openxmlformats.org/officeDocument/2006/relationships/image" Target="../media/image135.png"/><Relationship Id="rId81" Type="http://schemas.openxmlformats.org/officeDocument/2006/relationships/image" Target="../media/image136.png"/><Relationship Id="rId82" Type="http://schemas.openxmlformats.org/officeDocument/2006/relationships/image" Target="../media/image137.png"/><Relationship Id="rId83" Type="http://schemas.openxmlformats.org/officeDocument/2006/relationships/image" Target="../media/image138.png"/><Relationship Id="rId84" Type="http://schemas.openxmlformats.org/officeDocument/2006/relationships/image" Target="../media/image139.png"/><Relationship Id="rId85" Type="http://schemas.openxmlformats.org/officeDocument/2006/relationships/image" Target="../media/image140.png"/><Relationship Id="rId86" Type="http://schemas.openxmlformats.org/officeDocument/2006/relationships/image" Target="../media/image141.png"/><Relationship Id="rId87" Type="http://schemas.openxmlformats.org/officeDocument/2006/relationships/image" Target="../media/image142.png"/><Relationship Id="rId88" Type="http://schemas.openxmlformats.org/officeDocument/2006/relationships/image" Target="../media/image143.png"/><Relationship Id="rId89" Type="http://schemas.openxmlformats.org/officeDocument/2006/relationships/image" Target="../media/image144.png"/><Relationship Id="rId90" Type="http://schemas.openxmlformats.org/officeDocument/2006/relationships/image" Target="../media/image145.png"/><Relationship Id="rId91" Type="http://schemas.openxmlformats.org/officeDocument/2006/relationships/image" Target="../media/image146.png"/><Relationship Id="rId92" Type="http://schemas.openxmlformats.org/officeDocument/2006/relationships/image" Target="../media/image147.png"/><Relationship Id="rId93" Type="http://schemas.openxmlformats.org/officeDocument/2006/relationships/image" Target="../media/image148.png"/><Relationship Id="rId94" Type="http://schemas.openxmlformats.org/officeDocument/2006/relationships/image" Target="../media/image149.png"/><Relationship Id="rId95" Type="http://schemas.openxmlformats.org/officeDocument/2006/relationships/image" Target="../media/image150.png"/><Relationship Id="rId96" Type="http://schemas.openxmlformats.org/officeDocument/2006/relationships/image" Target="../media/image151.png"/><Relationship Id="rId97" Type="http://schemas.openxmlformats.org/officeDocument/2006/relationships/image" Target="../media/image152.png"/><Relationship Id="rId98" Type="http://schemas.openxmlformats.org/officeDocument/2006/relationships/image" Target="../media/image153.png"/><Relationship Id="rId99" Type="http://schemas.openxmlformats.org/officeDocument/2006/relationships/image" Target="../media/image154.png"/><Relationship Id="rId100" Type="http://schemas.openxmlformats.org/officeDocument/2006/relationships/image" Target="../media/image155.png"/><Relationship Id="rId101" Type="http://schemas.openxmlformats.org/officeDocument/2006/relationships/image" Target="../media/image156.png"/><Relationship Id="rId102" Type="http://schemas.openxmlformats.org/officeDocument/2006/relationships/image" Target="../media/image157.png"/><Relationship Id="rId103" Type="http://schemas.openxmlformats.org/officeDocument/2006/relationships/image" Target="../media/image158.png"/><Relationship Id="rId104" Type="http://schemas.openxmlformats.org/officeDocument/2006/relationships/image" Target="../media/image159.png"/><Relationship Id="rId105" Type="http://schemas.openxmlformats.org/officeDocument/2006/relationships/image" Target="../media/image160.png"/><Relationship Id="rId106" Type="http://schemas.openxmlformats.org/officeDocument/2006/relationships/image" Target="../media/image161.png"/><Relationship Id="rId107" Type="http://schemas.openxmlformats.org/officeDocument/2006/relationships/image" Target="../media/image162.png"/><Relationship Id="rId108" Type="http://schemas.openxmlformats.org/officeDocument/2006/relationships/image" Target="../media/image163.png"/><Relationship Id="rId109" Type="http://schemas.openxmlformats.org/officeDocument/2006/relationships/image" Target="../media/image164.png"/><Relationship Id="rId110" Type="http://schemas.openxmlformats.org/officeDocument/2006/relationships/image" Target="../media/image165.png"/><Relationship Id="rId111" Type="http://schemas.openxmlformats.org/officeDocument/2006/relationships/image" Target="../media/image166.png"/><Relationship Id="rId112" Type="http://schemas.openxmlformats.org/officeDocument/2006/relationships/image" Target="../media/image167.png"/><Relationship Id="rId113" Type="http://schemas.openxmlformats.org/officeDocument/2006/relationships/image" Target="../media/image168.png"/><Relationship Id="rId114" Type="http://schemas.openxmlformats.org/officeDocument/2006/relationships/image" Target="../media/image169.png"/><Relationship Id="rId115" Type="http://schemas.openxmlformats.org/officeDocument/2006/relationships/image" Target="../media/image170.png"/><Relationship Id="rId116" Type="http://schemas.openxmlformats.org/officeDocument/2006/relationships/image" Target="../media/image171.png"/><Relationship Id="rId117" Type="http://schemas.openxmlformats.org/officeDocument/2006/relationships/image" Target="../media/image172.png"/><Relationship Id="rId118" Type="http://schemas.openxmlformats.org/officeDocument/2006/relationships/image" Target="../media/image173.png"/><Relationship Id="rId119" Type="http://schemas.openxmlformats.org/officeDocument/2006/relationships/image" Target="../media/image174.png"/><Relationship Id="rId120" Type="http://schemas.openxmlformats.org/officeDocument/2006/relationships/image" Target="../media/image175.png"/><Relationship Id="rId121" Type="http://schemas.openxmlformats.org/officeDocument/2006/relationships/image" Target="../media/image176.png"/><Relationship Id="rId122" Type="http://schemas.openxmlformats.org/officeDocument/2006/relationships/image" Target="../media/image177.png"/><Relationship Id="rId123" Type="http://schemas.openxmlformats.org/officeDocument/2006/relationships/image" Target="../media/image178.png"/><Relationship Id="rId124" Type="http://schemas.openxmlformats.org/officeDocument/2006/relationships/image" Target="../media/image179.png"/><Relationship Id="rId125" Type="http://schemas.openxmlformats.org/officeDocument/2006/relationships/image" Target="../media/image180.png"/><Relationship Id="rId126" Type="http://schemas.openxmlformats.org/officeDocument/2006/relationships/image" Target="../media/image181.png"/><Relationship Id="rId127" Type="http://schemas.openxmlformats.org/officeDocument/2006/relationships/image" Target="../media/image182.png"/><Relationship Id="rId128" Type="http://schemas.openxmlformats.org/officeDocument/2006/relationships/image" Target="../media/image183.png"/><Relationship Id="rId129" Type="http://schemas.openxmlformats.org/officeDocument/2006/relationships/image" Target="../media/image184.png"/><Relationship Id="rId130" Type="http://schemas.openxmlformats.org/officeDocument/2006/relationships/image" Target="../media/image185.png"/><Relationship Id="rId131" Type="http://schemas.openxmlformats.org/officeDocument/2006/relationships/image" Target="../media/image186.png"/><Relationship Id="rId132" Type="http://schemas.openxmlformats.org/officeDocument/2006/relationships/image" Target="../media/image187.png"/><Relationship Id="rId133" Type="http://schemas.openxmlformats.org/officeDocument/2006/relationships/image" Target="../media/image188.png"/><Relationship Id="rId134" Type="http://schemas.openxmlformats.org/officeDocument/2006/relationships/image" Target="../media/image189.png"/><Relationship Id="rId135" Type="http://schemas.openxmlformats.org/officeDocument/2006/relationships/image" Target="../media/image190.png"/><Relationship Id="rId136" Type="http://schemas.openxmlformats.org/officeDocument/2006/relationships/image" Target="../media/image191.png"/><Relationship Id="rId137" Type="http://schemas.openxmlformats.org/officeDocument/2006/relationships/image" Target="../media/image192.png"/><Relationship Id="rId138" Type="http://schemas.openxmlformats.org/officeDocument/2006/relationships/image" Target="../media/image193.png"/><Relationship Id="rId139" Type="http://schemas.openxmlformats.org/officeDocument/2006/relationships/image" Target="../media/image194.png"/><Relationship Id="rId140" Type="http://schemas.openxmlformats.org/officeDocument/2006/relationships/image" Target="../media/image195.png"/><Relationship Id="rId141" Type="http://schemas.openxmlformats.org/officeDocument/2006/relationships/image" Target="../media/image196.png"/><Relationship Id="rId142" Type="http://schemas.openxmlformats.org/officeDocument/2006/relationships/image" Target="../media/image197.png"/><Relationship Id="rId143" Type="http://schemas.openxmlformats.org/officeDocument/2006/relationships/image" Target="../media/image198.png"/><Relationship Id="rId144" Type="http://schemas.openxmlformats.org/officeDocument/2006/relationships/image" Target="../media/image199.png"/><Relationship Id="rId145" Type="http://schemas.openxmlformats.org/officeDocument/2006/relationships/image" Target="../media/image200.png"/><Relationship Id="rId146" Type="http://schemas.openxmlformats.org/officeDocument/2006/relationships/image" Target="../media/image201.png"/><Relationship Id="rId147" Type="http://schemas.openxmlformats.org/officeDocument/2006/relationships/image" Target="../media/image202.png"/><Relationship Id="rId148" Type="http://schemas.openxmlformats.org/officeDocument/2006/relationships/image" Target="../media/image203.png"/><Relationship Id="rId149" Type="http://schemas.openxmlformats.org/officeDocument/2006/relationships/image" Target="../media/image204.png"/><Relationship Id="rId150" Type="http://schemas.openxmlformats.org/officeDocument/2006/relationships/image" Target="../media/image205.png"/><Relationship Id="rId151" Type="http://schemas.openxmlformats.org/officeDocument/2006/relationships/image" Target="../media/image206.png"/><Relationship Id="rId152" Type="http://schemas.openxmlformats.org/officeDocument/2006/relationships/image" Target="../media/image207.png"/><Relationship Id="rId153" Type="http://schemas.openxmlformats.org/officeDocument/2006/relationships/image" Target="../media/image208.png"/><Relationship Id="rId154" Type="http://schemas.openxmlformats.org/officeDocument/2006/relationships/image" Target="../media/image209.png"/><Relationship Id="rId155" Type="http://schemas.openxmlformats.org/officeDocument/2006/relationships/image" Target="../media/image210.png"/><Relationship Id="rId156" Type="http://schemas.openxmlformats.org/officeDocument/2006/relationships/image" Target="../media/image211.png"/><Relationship Id="rId157" Type="http://schemas.openxmlformats.org/officeDocument/2006/relationships/image" Target="../media/image212.png"/><Relationship Id="rId158" Type="http://schemas.openxmlformats.org/officeDocument/2006/relationships/image" Target="../media/image213.png"/><Relationship Id="rId159" Type="http://schemas.openxmlformats.org/officeDocument/2006/relationships/image" Target="../media/image214.png"/><Relationship Id="rId160" Type="http://schemas.openxmlformats.org/officeDocument/2006/relationships/image" Target="../media/image215.png"/><Relationship Id="rId161" Type="http://schemas.openxmlformats.org/officeDocument/2006/relationships/image" Target="../media/image216.png"/><Relationship Id="rId162" Type="http://schemas.openxmlformats.org/officeDocument/2006/relationships/image" Target="../media/image217.png"/><Relationship Id="rId163" Type="http://schemas.openxmlformats.org/officeDocument/2006/relationships/image" Target="../media/image218.png"/><Relationship Id="rId164" Type="http://schemas.openxmlformats.org/officeDocument/2006/relationships/image" Target="../media/image219.png"/><Relationship Id="rId165" Type="http://schemas.openxmlformats.org/officeDocument/2006/relationships/image" Target="../media/image220.png"/><Relationship Id="rId166" Type="http://schemas.openxmlformats.org/officeDocument/2006/relationships/image" Target="../media/image221.png"/><Relationship Id="rId167" Type="http://schemas.openxmlformats.org/officeDocument/2006/relationships/image" Target="../media/image222.png"/><Relationship Id="rId168" Type="http://schemas.openxmlformats.org/officeDocument/2006/relationships/image" Target="../media/image223.png"/><Relationship Id="rId169" Type="http://schemas.openxmlformats.org/officeDocument/2006/relationships/image" Target="../media/image224.png"/><Relationship Id="rId170" Type="http://schemas.openxmlformats.org/officeDocument/2006/relationships/image" Target="../media/image225.png"/><Relationship Id="rId171" Type="http://schemas.openxmlformats.org/officeDocument/2006/relationships/image" Target="../media/image226.png"/><Relationship Id="rId172" Type="http://schemas.openxmlformats.org/officeDocument/2006/relationships/image" Target="../media/image227.png"/><Relationship Id="rId173" Type="http://schemas.openxmlformats.org/officeDocument/2006/relationships/image" Target="../media/image228.png"/><Relationship Id="rId174" Type="http://schemas.openxmlformats.org/officeDocument/2006/relationships/image" Target="../media/image229.png"/><Relationship Id="rId175" Type="http://schemas.openxmlformats.org/officeDocument/2006/relationships/image" Target="../media/image230.png"/><Relationship Id="rId176" Type="http://schemas.openxmlformats.org/officeDocument/2006/relationships/image" Target="../media/image231.png"/><Relationship Id="rId177" Type="http://schemas.openxmlformats.org/officeDocument/2006/relationships/image" Target="../media/image232.png"/><Relationship Id="rId178" Type="http://schemas.openxmlformats.org/officeDocument/2006/relationships/image" Target="../media/image233.png"/><Relationship Id="rId179" Type="http://schemas.openxmlformats.org/officeDocument/2006/relationships/image" Target="../media/image234.png"/><Relationship Id="rId180" Type="http://schemas.openxmlformats.org/officeDocument/2006/relationships/image" Target="../media/image235.png"/><Relationship Id="rId181" Type="http://schemas.openxmlformats.org/officeDocument/2006/relationships/image" Target="../media/image236.png"/><Relationship Id="rId182" Type="http://schemas.openxmlformats.org/officeDocument/2006/relationships/image" Target="../media/image237.png"/><Relationship Id="rId183" Type="http://schemas.openxmlformats.org/officeDocument/2006/relationships/image" Target="../media/image23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9.png"/><Relationship Id="rId3" Type="http://schemas.openxmlformats.org/officeDocument/2006/relationships/image" Target="../media/image240.png"/><Relationship Id="rId4" Type="http://schemas.openxmlformats.org/officeDocument/2006/relationships/image" Target="../media/image241.png"/><Relationship Id="rId5" Type="http://schemas.openxmlformats.org/officeDocument/2006/relationships/image" Target="../media/image242.png"/><Relationship Id="rId6" Type="http://schemas.openxmlformats.org/officeDocument/2006/relationships/image" Target="../media/image243.png"/><Relationship Id="rId7" Type="http://schemas.openxmlformats.org/officeDocument/2006/relationships/image" Target="../media/image244.png"/><Relationship Id="rId8" Type="http://schemas.openxmlformats.org/officeDocument/2006/relationships/image" Target="../media/image245.png"/><Relationship Id="rId9" Type="http://schemas.openxmlformats.org/officeDocument/2006/relationships/image" Target="../media/image246.png"/><Relationship Id="rId10" Type="http://schemas.openxmlformats.org/officeDocument/2006/relationships/image" Target="../media/image247.png"/><Relationship Id="rId11" Type="http://schemas.openxmlformats.org/officeDocument/2006/relationships/image" Target="../media/image248.png"/><Relationship Id="rId12" Type="http://schemas.openxmlformats.org/officeDocument/2006/relationships/image" Target="../media/image249.png"/><Relationship Id="rId13" Type="http://schemas.openxmlformats.org/officeDocument/2006/relationships/image" Target="../media/image250.png"/><Relationship Id="rId14" Type="http://schemas.openxmlformats.org/officeDocument/2006/relationships/image" Target="../media/image251.png"/><Relationship Id="rId15" Type="http://schemas.openxmlformats.org/officeDocument/2006/relationships/image" Target="../media/image252.png"/><Relationship Id="rId16" Type="http://schemas.openxmlformats.org/officeDocument/2006/relationships/image" Target="../media/image253.png"/><Relationship Id="rId17" Type="http://schemas.openxmlformats.org/officeDocument/2006/relationships/image" Target="../media/image254.png"/><Relationship Id="rId18" Type="http://schemas.openxmlformats.org/officeDocument/2006/relationships/image" Target="../media/image255.png"/><Relationship Id="rId19" Type="http://schemas.openxmlformats.org/officeDocument/2006/relationships/image" Target="../media/image256.png"/><Relationship Id="rId20" Type="http://schemas.openxmlformats.org/officeDocument/2006/relationships/image" Target="../media/image257.png"/><Relationship Id="rId21" Type="http://schemas.openxmlformats.org/officeDocument/2006/relationships/image" Target="../media/image258.png"/><Relationship Id="rId22" Type="http://schemas.openxmlformats.org/officeDocument/2006/relationships/image" Target="../media/image259.png"/><Relationship Id="rId23" Type="http://schemas.openxmlformats.org/officeDocument/2006/relationships/image" Target="../media/image260.png"/><Relationship Id="rId24" Type="http://schemas.openxmlformats.org/officeDocument/2006/relationships/image" Target="../media/image261.png"/><Relationship Id="rId25" Type="http://schemas.openxmlformats.org/officeDocument/2006/relationships/image" Target="../media/image262.png"/><Relationship Id="rId26" Type="http://schemas.openxmlformats.org/officeDocument/2006/relationships/image" Target="../media/image263.png"/><Relationship Id="rId27" Type="http://schemas.openxmlformats.org/officeDocument/2006/relationships/image" Target="../media/image264.png"/><Relationship Id="rId28" Type="http://schemas.openxmlformats.org/officeDocument/2006/relationships/image" Target="../media/image265.png"/><Relationship Id="rId29" Type="http://schemas.openxmlformats.org/officeDocument/2006/relationships/image" Target="../media/image266.png"/><Relationship Id="rId30" Type="http://schemas.openxmlformats.org/officeDocument/2006/relationships/image" Target="../media/image267.png"/><Relationship Id="rId31" Type="http://schemas.openxmlformats.org/officeDocument/2006/relationships/image" Target="../media/image268.png"/><Relationship Id="rId32" Type="http://schemas.openxmlformats.org/officeDocument/2006/relationships/image" Target="../media/image269.png"/><Relationship Id="rId33" Type="http://schemas.openxmlformats.org/officeDocument/2006/relationships/image" Target="../media/image270.png"/><Relationship Id="rId34" Type="http://schemas.openxmlformats.org/officeDocument/2006/relationships/image" Target="../media/image271.png"/><Relationship Id="rId35" Type="http://schemas.openxmlformats.org/officeDocument/2006/relationships/image" Target="../media/image272.png"/><Relationship Id="rId36" Type="http://schemas.openxmlformats.org/officeDocument/2006/relationships/image" Target="../media/image273.png"/><Relationship Id="rId37" Type="http://schemas.openxmlformats.org/officeDocument/2006/relationships/image" Target="../media/image274.png"/><Relationship Id="rId38" Type="http://schemas.openxmlformats.org/officeDocument/2006/relationships/image" Target="../media/image275.png"/><Relationship Id="rId39" Type="http://schemas.openxmlformats.org/officeDocument/2006/relationships/image" Target="../media/image276.png"/><Relationship Id="rId40" Type="http://schemas.openxmlformats.org/officeDocument/2006/relationships/image" Target="../media/image277.png"/><Relationship Id="rId41" Type="http://schemas.openxmlformats.org/officeDocument/2006/relationships/image" Target="../media/image278.png"/><Relationship Id="rId42" Type="http://schemas.openxmlformats.org/officeDocument/2006/relationships/image" Target="../media/image279.png"/><Relationship Id="rId43" Type="http://schemas.openxmlformats.org/officeDocument/2006/relationships/image" Target="../media/image280.png"/><Relationship Id="rId44" Type="http://schemas.openxmlformats.org/officeDocument/2006/relationships/image" Target="../media/image281.png"/><Relationship Id="rId45" Type="http://schemas.openxmlformats.org/officeDocument/2006/relationships/image" Target="../media/image282.png"/><Relationship Id="rId46" Type="http://schemas.openxmlformats.org/officeDocument/2006/relationships/image" Target="../media/image283.png"/><Relationship Id="rId47" Type="http://schemas.openxmlformats.org/officeDocument/2006/relationships/image" Target="../media/image284.png"/><Relationship Id="rId48" Type="http://schemas.openxmlformats.org/officeDocument/2006/relationships/image" Target="../media/image285.png"/><Relationship Id="rId49" Type="http://schemas.openxmlformats.org/officeDocument/2006/relationships/image" Target="../media/image286.png"/><Relationship Id="rId50" Type="http://schemas.openxmlformats.org/officeDocument/2006/relationships/image" Target="../media/image287.png"/><Relationship Id="rId51" Type="http://schemas.openxmlformats.org/officeDocument/2006/relationships/image" Target="../media/image288.png"/><Relationship Id="rId52" Type="http://schemas.openxmlformats.org/officeDocument/2006/relationships/image" Target="../media/image289.png"/><Relationship Id="rId53" Type="http://schemas.openxmlformats.org/officeDocument/2006/relationships/image" Target="../media/image290.png"/><Relationship Id="rId54" Type="http://schemas.openxmlformats.org/officeDocument/2006/relationships/image" Target="../media/image291.png"/><Relationship Id="rId55" Type="http://schemas.openxmlformats.org/officeDocument/2006/relationships/image" Target="../media/image292.png"/><Relationship Id="rId56" Type="http://schemas.openxmlformats.org/officeDocument/2006/relationships/image" Target="../media/image293.png"/><Relationship Id="rId57" Type="http://schemas.openxmlformats.org/officeDocument/2006/relationships/image" Target="../media/image294.png"/><Relationship Id="rId58" Type="http://schemas.openxmlformats.org/officeDocument/2006/relationships/image" Target="../media/image295.png"/><Relationship Id="rId59" Type="http://schemas.openxmlformats.org/officeDocument/2006/relationships/image" Target="../media/image296.png"/><Relationship Id="rId60" Type="http://schemas.openxmlformats.org/officeDocument/2006/relationships/image" Target="../media/image297.png"/><Relationship Id="rId61" Type="http://schemas.openxmlformats.org/officeDocument/2006/relationships/image" Target="../media/image298.png"/><Relationship Id="rId62" Type="http://schemas.openxmlformats.org/officeDocument/2006/relationships/image" Target="../media/image299.png"/><Relationship Id="rId63" Type="http://schemas.openxmlformats.org/officeDocument/2006/relationships/image" Target="../media/image300.png"/><Relationship Id="rId64" Type="http://schemas.openxmlformats.org/officeDocument/2006/relationships/image" Target="../media/image301.png"/><Relationship Id="rId65" Type="http://schemas.openxmlformats.org/officeDocument/2006/relationships/image" Target="../media/image302.png"/><Relationship Id="rId66" Type="http://schemas.openxmlformats.org/officeDocument/2006/relationships/image" Target="../media/image303.png"/><Relationship Id="rId67" Type="http://schemas.openxmlformats.org/officeDocument/2006/relationships/image" Target="../media/image304.png"/><Relationship Id="rId68" Type="http://schemas.openxmlformats.org/officeDocument/2006/relationships/image" Target="../media/image305.png"/><Relationship Id="rId69" Type="http://schemas.openxmlformats.org/officeDocument/2006/relationships/image" Target="../media/image306.png"/><Relationship Id="rId70" Type="http://schemas.openxmlformats.org/officeDocument/2006/relationships/image" Target="../media/image307.png"/><Relationship Id="rId71" Type="http://schemas.openxmlformats.org/officeDocument/2006/relationships/image" Target="../media/image308.png"/><Relationship Id="rId72" Type="http://schemas.openxmlformats.org/officeDocument/2006/relationships/image" Target="../media/image309.png"/><Relationship Id="rId73" Type="http://schemas.openxmlformats.org/officeDocument/2006/relationships/image" Target="../media/image310.png"/><Relationship Id="rId74" Type="http://schemas.openxmlformats.org/officeDocument/2006/relationships/image" Target="../media/image311.png"/><Relationship Id="rId75" Type="http://schemas.openxmlformats.org/officeDocument/2006/relationships/image" Target="../media/image312.png"/><Relationship Id="rId76" Type="http://schemas.openxmlformats.org/officeDocument/2006/relationships/image" Target="../media/image313.png"/><Relationship Id="rId77" Type="http://schemas.openxmlformats.org/officeDocument/2006/relationships/image" Target="../media/image314.png"/><Relationship Id="rId78" Type="http://schemas.openxmlformats.org/officeDocument/2006/relationships/image" Target="../media/image315.png"/><Relationship Id="rId79" Type="http://schemas.openxmlformats.org/officeDocument/2006/relationships/image" Target="../media/image316.png"/><Relationship Id="rId80" Type="http://schemas.openxmlformats.org/officeDocument/2006/relationships/image" Target="../media/image317.png"/><Relationship Id="rId81" Type="http://schemas.openxmlformats.org/officeDocument/2006/relationships/image" Target="../media/image318.png"/><Relationship Id="rId82" Type="http://schemas.openxmlformats.org/officeDocument/2006/relationships/image" Target="../media/image319.png"/><Relationship Id="rId83" Type="http://schemas.openxmlformats.org/officeDocument/2006/relationships/image" Target="../media/image320.png"/><Relationship Id="rId84" Type="http://schemas.openxmlformats.org/officeDocument/2006/relationships/image" Target="../media/image321.png"/><Relationship Id="rId85" Type="http://schemas.openxmlformats.org/officeDocument/2006/relationships/image" Target="../media/image322.png"/><Relationship Id="rId86" Type="http://schemas.openxmlformats.org/officeDocument/2006/relationships/image" Target="../media/image323.png"/><Relationship Id="rId87" Type="http://schemas.openxmlformats.org/officeDocument/2006/relationships/image" Target="../media/image324.png"/><Relationship Id="rId88" Type="http://schemas.openxmlformats.org/officeDocument/2006/relationships/image" Target="../media/image325.png"/><Relationship Id="rId89" Type="http://schemas.openxmlformats.org/officeDocument/2006/relationships/image" Target="../media/image326.png"/><Relationship Id="rId90" Type="http://schemas.openxmlformats.org/officeDocument/2006/relationships/image" Target="../media/image327.png"/><Relationship Id="rId91" Type="http://schemas.openxmlformats.org/officeDocument/2006/relationships/image" Target="../media/image328.png"/><Relationship Id="rId92" Type="http://schemas.openxmlformats.org/officeDocument/2006/relationships/image" Target="../media/image329.png"/><Relationship Id="rId93" Type="http://schemas.openxmlformats.org/officeDocument/2006/relationships/image" Target="../media/image330.png"/><Relationship Id="rId94" Type="http://schemas.openxmlformats.org/officeDocument/2006/relationships/image" Target="../media/image331.png"/><Relationship Id="rId95" Type="http://schemas.openxmlformats.org/officeDocument/2006/relationships/image" Target="../media/image332.png"/><Relationship Id="rId96" Type="http://schemas.openxmlformats.org/officeDocument/2006/relationships/image" Target="../media/image333.png"/><Relationship Id="rId97" Type="http://schemas.openxmlformats.org/officeDocument/2006/relationships/image" Target="../media/image334.png"/><Relationship Id="rId98" Type="http://schemas.openxmlformats.org/officeDocument/2006/relationships/image" Target="../media/image335.png"/><Relationship Id="rId99" Type="http://schemas.openxmlformats.org/officeDocument/2006/relationships/image" Target="../media/image336.png"/><Relationship Id="rId100" Type="http://schemas.openxmlformats.org/officeDocument/2006/relationships/image" Target="../media/image337.png"/><Relationship Id="rId101" Type="http://schemas.openxmlformats.org/officeDocument/2006/relationships/image" Target="../media/image338.png"/><Relationship Id="rId102" Type="http://schemas.openxmlformats.org/officeDocument/2006/relationships/image" Target="../media/image339.png"/><Relationship Id="rId103" Type="http://schemas.openxmlformats.org/officeDocument/2006/relationships/image" Target="../media/image340.png"/><Relationship Id="rId104" Type="http://schemas.openxmlformats.org/officeDocument/2006/relationships/image" Target="../media/image341.png"/><Relationship Id="rId105" Type="http://schemas.openxmlformats.org/officeDocument/2006/relationships/image" Target="../media/image342.png"/><Relationship Id="rId106" Type="http://schemas.openxmlformats.org/officeDocument/2006/relationships/image" Target="../media/image343.png"/><Relationship Id="rId107" Type="http://schemas.openxmlformats.org/officeDocument/2006/relationships/image" Target="../media/image344.png"/><Relationship Id="rId108" Type="http://schemas.openxmlformats.org/officeDocument/2006/relationships/image" Target="../media/image345.png"/><Relationship Id="rId109" Type="http://schemas.openxmlformats.org/officeDocument/2006/relationships/image" Target="../media/image346.png"/><Relationship Id="rId110" Type="http://schemas.openxmlformats.org/officeDocument/2006/relationships/image" Target="../media/image347.png"/><Relationship Id="rId111" Type="http://schemas.openxmlformats.org/officeDocument/2006/relationships/image" Target="../media/image348.png"/><Relationship Id="rId112" Type="http://schemas.openxmlformats.org/officeDocument/2006/relationships/image" Target="../media/image349.png"/><Relationship Id="rId113" Type="http://schemas.openxmlformats.org/officeDocument/2006/relationships/image" Target="../media/image350.png"/><Relationship Id="rId114" Type="http://schemas.openxmlformats.org/officeDocument/2006/relationships/image" Target="../media/image351.png"/><Relationship Id="rId115" Type="http://schemas.openxmlformats.org/officeDocument/2006/relationships/image" Target="../media/image352.png"/><Relationship Id="rId116" Type="http://schemas.openxmlformats.org/officeDocument/2006/relationships/image" Target="../media/image353.png"/><Relationship Id="rId117" Type="http://schemas.openxmlformats.org/officeDocument/2006/relationships/image" Target="../media/image354.png"/><Relationship Id="rId118" Type="http://schemas.openxmlformats.org/officeDocument/2006/relationships/image" Target="../media/image355.png"/><Relationship Id="rId119" Type="http://schemas.openxmlformats.org/officeDocument/2006/relationships/image" Target="../media/image356.png"/><Relationship Id="rId120" Type="http://schemas.openxmlformats.org/officeDocument/2006/relationships/image" Target="../media/image357.png"/><Relationship Id="rId121" Type="http://schemas.openxmlformats.org/officeDocument/2006/relationships/image" Target="../media/image358.png"/><Relationship Id="rId122" Type="http://schemas.openxmlformats.org/officeDocument/2006/relationships/image" Target="../media/image359.png"/><Relationship Id="rId123" Type="http://schemas.openxmlformats.org/officeDocument/2006/relationships/image" Target="../media/image360.png"/><Relationship Id="rId124" Type="http://schemas.openxmlformats.org/officeDocument/2006/relationships/image" Target="../media/image361.png"/><Relationship Id="rId125" Type="http://schemas.openxmlformats.org/officeDocument/2006/relationships/image" Target="../media/image362.png"/><Relationship Id="rId126" Type="http://schemas.openxmlformats.org/officeDocument/2006/relationships/image" Target="../media/image363.png"/><Relationship Id="rId127" Type="http://schemas.openxmlformats.org/officeDocument/2006/relationships/image" Target="../media/image364.png"/><Relationship Id="rId128" Type="http://schemas.openxmlformats.org/officeDocument/2006/relationships/image" Target="../media/image365.png"/><Relationship Id="rId129" Type="http://schemas.openxmlformats.org/officeDocument/2006/relationships/image" Target="../media/image366.png"/><Relationship Id="rId130" Type="http://schemas.openxmlformats.org/officeDocument/2006/relationships/image" Target="../media/image367.png"/><Relationship Id="rId131" Type="http://schemas.openxmlformats.org/officeDocument/2006/relationships/image" Target="../media/image368.png"/><Relationship Id="rId132" Type="http://schemas.openxmlformats.org/officeDocument/2006/relationships/image" Target="../media/image369.png"/><Relationship Id="rId133" Type="http://schemas.openxmlformats.org/officeDocument/2006/relationships/image" Target="../media/image370.png"/><Relationship Id="rId134" Type="http://schemas.openxmlformats.org/officeDocument/2006/relationships/image" Target="../media/image371.png"/><Relationship Id="rId135" Type="http://schemas.openxmlformats.org/officeDocument/2006/relationships/image" Target="../media/image372.png"/><Relationship Id="rId136" Type="http://schemas.openxmlformats.org/officeDocument/2006/relationships/image" Target="../media/image373.png"/><Relationship Id="rId137" Type="http://schemas.openxmlformats.org/officeDocument/2006/relationships/image" Target="../media/image374.png"/><Relationship Id="rId138" Type="http://schemas.openxmlformats.org/officeDocument/2006/relationships/image" Target="../media/image375.png"/><Relationship Id="rId139" Type="http://schemas.openxmlformats.org/officeDocument/2006/relationships/image" Target="../media/image376.png"/><Relationship Id="rId140" Type="http://schemas.openxmlformats.org/officeDocument/2006/relationships/image" Target="../media/image377.png"/><Relationship Id="rId141" Type="http://schemas.openxmlformats.org/officeDocument/2006/relationships/image" Target="../media/image378.png"/><Relationship Id="rId142" Type="http://schemas.openxmlformats.org/officeDocument/2006/relationships/image" Target="../media/image379.png"/><Relationship Id="rId143" Type="http://schemas.openxmlformats.org/officeDocument/2006/relationships/image" Target="../media/image380.png"/><Relationship Id="rId144" Type="http://schemas.openxmlformats.org/officeDocument/2006/relationships/image" Target="../media/image381.png"/><Relationship Id="rId145" Type="http://schemas.openxmlformats.org/officeDocument/2006/relationships/image" Target="../media/image382.png"/><Relationship Id="rId146" Type="http://schemas.openxmlformats.org/officeDocument/2006/relationships/image" Target="../media/image383.png"/><Relationship Id="rId147" Type="http://schemas.openxmlformats.org/officeDocument/2006/relationships/image" Target="../media/image384.png"/><Relationship Id="rId148" Type="http://schemas.openxmlformats.org/officeDocument/2006/relationships/image" Target="../media/image385.png"/><Relationship Id="rId149" Type="http://schemas.openxmlformats.org/officeDocument/2006/relationships/image" Target="../media/image386.png"/><Relationship Id="rId150" Type="http://schemas.openxmlformats.org/officeDocument/2006/relationships/image" Target="../media/image387.png"/><Relationship Id="rId151" Type="http://schemas.openxmlformats.org/officeDocument/2006/relationships/image" Target="../media/image388.png"/><Relationship Id="rId152" Type="http://schemas.openxmlformats.org/officeDocument/2006/relationships/image" Target="../media/image389.png"/><Relationship Id="rId153" Type="http://schemas.openxmlformats.org/officeDocument/2006/relationships/image" Target="../media/image390.png"/><Relationship Id="rId154" Type="http://schemas.openxmlformats.org/officeDocument/2006/relationships/image" Target="../media/image391.png"/><Relationship Id="rId155" Type="http://schemas.openxmlformats.org/officeDocument/2006/relationships/image" Target="../media/image392.png"/><Relationship Id="rId156" Type="http://schemas.openxmlformats.org/officeDocument/2006/relationships/image" Target="../media/image393.png"/><Relationship Id="rId157" Type="http://schemas.openxmlformats.org/officeDocument/2006/relationships/image" Target="../media/image394.png"/><Relationship Id="rId158" Type="http://schemas.openxmlformats.org/officeDocument/2006/relationships/image" Target="../media/image395.png"/><Relationship Id="rId159" Type="http://schemas.openxmlformats.org/officeDocument/2006/relationships/image" Target="../media/image396.png"/><Relationship Id="rId160" Type="http://schemas.openxmlformats.org/officeDocument/2006/relationships/image" Target="../media/image397.png"/><Relationship Id="rId161" Type="http://schemas.openxmlformats.org/officeDocument/2006/relationships/image" Target="../media/image398.png"/><Relationship Id="rId162" Type="http://schemas.openxmlformats.org/officeDocument/2006/relationships/image" Target="../media/image399.png"/><Relationship Id="rId163" Type="http://schemas.openxmlformats.org/officeDocument/2006/relationships/image" Target="../media/image400.png"/><Relationship Id="rId164" Type="http://schemas.openxmlformats.org/officeDocument/2006/relationships/image" Target="../media/image401.png"/><Relationship Id="rId165" Type="http://schemas.openxmlformats.org/officeDocument/2006/relationships/image" Target="../media/image402.png"/><Relationship Id="rId166" Type="http://schemas.openxmlformats.org/officeDocument/2006/relationships/image" Target="../media/image403.png"/><Relationship Id="rId167" Type="http://schemas.openxmlformats.org/officeDocument/2006/relationships/image" Target="../media/image404.png"/><Relationship Id="rId168" Type="http://schemas.openxmlformats.org/officeDocument/2006/relationships/image" Target="../media/image405.png"/><Relationship Id="rId169" Type="http://schemas.openxmlformats.org/officeDocument/2006/relationships/image" Target="../media/image406.png"/><Relationship Id="rId170" Type="http://schemas.openxmlformats.org/officeDocument/2006/relationships/image" Target="../media/image407.png"/><Relationship Id="rId171" Type="http://schemas.openxmlformats.org/officeDocument/2006/relationships/image" Target="../media/image408.png"/><Relationship Id="rId172" Type="http://schemas.openxmlformats.org/officeDocument/2006/relationships/image" Target="../media/image409.png"/><Relationship Id="rId173" Type="http://schemas.openxmlformats.org/officeDocument/2006/relationships/image" Target="../media/image410.png"/><Relationship Id="rId174" Type="http://schemas.openxmlformats.org/officeDocument/2006/relationships/image" Target="../media/image41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2.png"/><Relationship Id="rId3" Type="http://schemas.openxmlformats.org/officeDocument/2006/relationships/image" Target="../media/image413.png"/><Relationship Id="rId4" Type="http://schemas.openxmlformats.org/officeDocument/2006/relationships/image" Target="../media/image414.png"/><Relationship Id="rId5" Type="http://schemas.openxmlformats.org/officeDocument/2006/relationships/image" Target="../media/image415.png"/><Relationship Id="rId6" Type="http://schemas.openxmlformats.org/officeDocument/2006/relationships/image" Target="../media/image416.png"/><Relationship Id="rId7" Type="http://schemas.openxmlformats.org/officeDocument/2006/relationships/image" Target="../media/image417.png"/><Relationship Id="rId8" Type="http://schemas.openxmlformats.org/officeDocument/2006/relationships/image" Target="../media/image418.png"/><Relationship Id="rId9" Type="http://schemas.openxmlformats.org/officeDocument/2006/relationships/image" Target="../media/image419.png"/><Relationship Id="rId10" Type="http://schemas.openxmlformats.org/officeDocument/2006/relationships/image" Target="../media/image420.png"/><Relationship Id="rId11" Type="http://schemas.openxmlformats.org/officeDocument/2006/relationships/image" Target="../media/image421.png"/><Relationship Id="rId12" Type="http://schemas.openxmlformats.org/officeDocument/2006/relationships/image" Target="../media/image422.png"/><Relationship Id="rId13" Type="http://schemas.openxmlformats.org/officeDocument/2006/relationships/image" Target="../media/image423.png"/><Relationship Id="rId14" Type="http://schemas.openxmlformats.org/officeDocument/2006/relationships/image" Target="../media/image424.png"/><Relationship Id="rId15" Type="http://schemas.openxmlformats.org/officeDocument/2006/relationships/image" Target="../media/image425.png"/><Relationship Id="rId16" Type="http://schemas.openxmlformats.org/officeDocument/2006/relationships/image" Target="../media/image426.png"/><Relationship Id="rId17" Type="http://schemas.openxmlformats.org/officeDocument/2006/relationships/image" Target="../media/image427.png"/><Relationship Id="rId18" Type="http://schemas.openxmlformats.org/officeDocument/2006/relationships/image" Target="../media/image428.png"/><Relationship Id="rId19" Type="http://schemas.openxmlformats.org/officeDocument/2006/relationships/image" Target="../media/image429.png"/><Relationship Id="rId20" Type="http://schemas.openxmlformats.org/officeDocument/2006/relationships/image" Target="../media/image430.png"/><Relationship Id="rId21" Type="http://schemas.openxmlformats.org/officeDocument/2006/relationships/image" Target="../media/image431.png"/><Relationship Id="rId22" Type="http://schemas.openxmlformats.org/officeDocument/2006/relationships/image" Target="../media/image432.png"/><Relationship Id="rId23" Type="http://schemas.openxmlformats.org/officeDocument/2006/relationships/image" Target="../media/image433.png"/><Relationship Id="rId24" Type="http://schemas.openxmlformats.org/officeDocument/2006/relationships/image" Target="../media/image434.png"/><Relationship Id="rId25" Type="http://schemas.openxmlformats.org/officeDocument/2006/relationships/image" Target="../media/image435.png"/><Relationship Id="rId26" Type="http://schemas.openxmlformats.org/officeDocument/2006/relationships/image" Target="../media/image436.png"/><Relationship Id="rId27" Type="http://schemas.openxmlformats.org/officeDocument/2006/relationships/image" Target="../media/image437.png"/><Relationship Id="rId28" Type="http://schemas.openxmlformats.org/officeDocument/2006/relationships/image" Target="../media/image438.png"/><Relationship Id="rId29" Type="http://schemas.openxmlformats.org/officeDocument/2006/relationships/image" Target="../media/image439.png"/><Relationship Id="rId30" Type="http://schemas.openxmlformats.org/officeDocument/2006/relationships/image" Target="../media/image440.png"/><Relationship Id="rId31" Type="http://schemas.openxmlformats.org/officeDocument/2006/relationships/image" Target="../media/image441.png"/><Relationship Id="rId32" Type="http://schemas.openxmlformats.org/officeDocument/2006/relationships/image" Target="../media/image442.png"/><Relationship Id="rId33" Type="http://schemas.openxmlformats.org/officeDocument/2006/relationships/image" Target="../media/image443.png"/><Relationship Id="rId34" Type="http://schemas.openxmlformats.org/officeDocument/2006/relationships/image" Target="../media/image444.png"/><Relationship Id="rId35" Type="http://schemas.openxmlformats.org/officeDocument/2006/relationships/image" Target="../media/image445.png"/><Relationship Id="rId36" Type="http://schemas.openxmlformats.org/officeDocument/2006/relationships/image" Target="../media/image446.png"/><Relationship Id="rId37" Type="http://schemas.openxmlformats.org/officeDocument/2006/relationships/image" Target="../media/image447.png"/><Relationship Id="rId38" Type="http://schemas.openxmlformats.org/officeDocument/2006/relationships/image" Target="../media/image448.png"/><Relationship Id="rId39" Type="http://schemas.openxmlformats.org/officeDocument/2006/relationships/image" Target="../media/image449.png"/><Relationship Id="rId40" Type="http://schemas.openxmlformats.org/officeDocument/2006/relationships/image" Target="../media/image450.png"/><Relationship Id="rId41" Type="http://schemas.openxmlformats.org/officeDocument/2006/relationships/image" Target="../media/image451.png"/><Relationship Id="rId42" Type="http://schemas.openxmlformats.org/officeDocument/2006/relationships/image" Target="../media/image452.png"/><Relationship Id="rId43" Type="http://schemas.openxmlformats.org/officeDocument/2006/relationships/image" Target="../media/image453.png"/><Relationship Id="rId44" Type="http://schemas.openxmlformats.org/officeDocument/2006/relationships/image" Target="../media/image454.png"/><Relationship Id="rId45" Type="http://schemas.openxmlformats.org/officeDocument/2006/relationships/image" Target="../media/image455.png"/><Relationship Id="rId46" Type="http://schemas.openxmlformats.org/officeDocument/2006/relationships/image" Target="../media/image456.png"/><Relationship Id="rId47" Type="http://schemas.openxmlformats.org/officeDocument/2006/relationships/image" Target="../media/image457.png"/><Relationship Id="rId48" Type="http://schemas.openxmlformats.org/officeDocument/2006/relationships/image" Target="../media/image458.png"/><Relationship Id="rId49" Type="http://schemas.openxmlformats.org/officeDocument/2006/relationships/image" Target="../media/image459.png"/><Relationship Id="rId50" Type="http://schemas.openxmlformats.org/officeDocument/2006/relationships/image" Target="../media/image460.png"/><Relationship Id="rId51" Type="http://schemas.openxmlformats.org/officeDocument/2006/relationships/image" Target="../media/image461.png"/><Relationship Id="rId52" Type="http://schemas.openxmlformats.org/officeDocument/2006/relationships/image" Target="../media/image462.png"/><Relationship Id="rId53" Type="http://schemas.openxmlformats.org/officeDocument/2006/relationships/image" Target="../media/image463.png"/><Relationship Id="rId54" Type="http://schemas.openxmlformats.org/officeDocument/2006/relationships/image" Target="../media/image464.png"/><Relationship Id="rId55" Type="http://schemas.openxmlformats.org/officeDocument/2006/relationships/image" Target="../media/image465.png"/><Relationship Id="rId56" Type="http://schemas.openxmlformats.org/officeDocument/2006/relationships/image" Target="../media/image466.png"/><Relationship Id="rId57" Type="http://schemas.openxmlformats.org/officeDocument/2006/relationships/image" Target="../media/image467.png"/><Relationship Id="rId58" Type="http://schemas.openxmlformats.org/officeDocument/2006/relationships/image" Target="../media/image468.png"/><Relationship Id="rId59" Type="http://schemas.openxmlformats.org/officeDocument/2006/relationships/image" Target="../media/image469.png"/><Relationship Id="rId60" Type="http://schemas.openxmlformats.org/officeDocument/2006/relationships/image" Target="../media/image470.png"/><Relationship Id="rId61" Type="http://schemas.openxmlformats.org/officeDocument/2006/relationships/image" Target="../media/image471.png"/><Relationship Id="rId62" Type="http://schemas.openxmlformats.org/officeDocument/2006/relationships/image" Target="../media/image472.png"/><Relationship Id="rId63" Type="http://schemas.openxmlformats.org/officeDocument/2006/relationships/image" Target="../media/image473.png"/><Relationship Id="rId64" Type="http://schemas.openxmlformats.org/officeDocument/2006/relationships/image" Target="../media/image474.png"/><Relationship Id="rId65" Type="http://schemas.openxmlformats.org/officeDocument/2006/relationships/image" Target="../media/image475.png"/><Relationship Id="rId66" Type="http://schemas.openxmlformats.org/officeDocument/2006/relationships/image" Target="../media/image476.png"/><Relationship Id="rId67" Type="http://schemas.openxmlformats.org/officeDocument/2006/relationships/image" Target="../media/image477.png"/><Relationship Id="rId68" Type="http://schemas.openxmlformats.org/officeDocument/2006/relationships/image" Target="../media/image478.png"/><Relationship Id="rId69" Type="http://schemas.openxmlformats.org/officeDocument/2006/relationships/image" Target="../media/image479.png"/><Relationship Id="rId70" Type="http://schemas.openxmlformats.org/officeDocument/2006/relationships/image" Target="../media/image480.png"/><Relationship Id="rId71" Type="http://schemas.openxmlformats.org/officeDocument/2006/relationships/image" Target="../media/image481.png"/><Relationship Id="rId72" Type="http://schemas.openxmlformats.org/officeDocument/2006/relationships/image" Target="../media/image482.png"/><Relationship Id="rId73" Type="http://schemas.openxmlformats.org/officeDocument/2006/relationships/image" Target="../media/image483.png"/><Relationship Id="rId74" Type="http://schemas.openxmlformats.org/officeDocument/2006/relationships/image" Target="../media/image484.png"/><Relationship Id="rId75" Type="http://schemas.openxmlformats.org/officeDocument/2006/relationships/image" Target="../media/image485.png"/><Relationship Id="rId76" Type="http://schemas.openxmlformats.org/officeDocument/2006/relationships/image" Target="../media/image486.png"/><Relationship Id="rId77" Type="http://schemas.openxmlformats.org/officeDocument/2006/relationships/image" Target="../media/image487.png"/><Relationship Id="rId78" Type="http://schemas.openxmlformats.org/officeDocument/2006/relationships/image" Target="../media/image488.png"/><Relationship Id="rId79" Type="http://schemas.openxmlformats.org/officeDocument/2006/relationships/image" Target="../media/image489.png"/><Relationship Id="rId80" Type="http://schemas.openxmlformats.org/officeDocument/2006/relationships/image" Target="../media/image49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1.png"/><Relationship Id="rId3" Type="http://schemas.openxmlformats.org/officeDocument/2006/relationships/image" Target="../media/image492.png"/><Relationship Id="rId4" Type="http://schemas.openxmlformats.org/officeDocument/2006/relationships/image" Target="../media/image493.png"/><Relationship Id="rId5" Type="http://schemas.openxmlformats.org/officeDocument/2006/relationships/image" Target="../media/image494.png"/><Relationship Id="rId6" Type="http://schemas.openxmlformats.org/officeDocument/2006/relationships/image" Target="../media/image495.png"/><Relationship Id="rId7" Type="http://schemas.openxmlformats.org/officeDocument/2006/relationships/image" Target="../media/image496.png"/><Relationship Id="rId8" Type="http://schemas.openxmlformats.org/officeDocument/2006/relationships/image" Target="../media/image497.png"/><Relationship Id="rId9" Type="http://schemas.openxmlformats.org/officeDocument/2006/relationships/image" Target="../media/image498.png"/><Relationship Id="rId10" Type="http://schemas.openxmlformats.org/officeDocument/2006/relationships/image" Target="../media/image499.png"/><Relationship Id="rId11" Type="http://schemas.openxmlformats.org/officeDocument/2006/relationships/image" Target="../media/image500.png"/><Relationship Id="rId12" Type="http://schemas.openxmlformats.org/officeDocument/2006/relationships/image" Target="../media/image501.png"/><Relationship Id="rId13" Type="http://schemas.openxmlformats.org/officeDocument/2006/relationships/image" Target="../media/image502.png"/><Relationship Id="rId14" Type="http://schemas.openxmlformats.org/officeDocument/2006/relationships/image" Target="../media/image503.png"/><Relationship Id="rId15" Type="http://schemas.openxmlformats.org/officeDocument/2006/relationships/image" Target="../media/image504.png"/><Relationship Id="rId16" Type="http://schemas.openxmlformats.org/officeDocument/2006/relationships/image" Target="../media/image505.png"/><Relationship Id="rId17" Type="http://schemas.openxmlformats.org/officeDocument/2006/relationships/image" Target="../media/image506.png"/><Relationship Id="rId18" Type="http://schemas.openxmlformats.org/officeDocument/2006/relationships/image" Target="../media/image507.png"/><Relationship Id="rId19" Type="http://schemas.openxmlformats.org/officeDocument/2006/relationships/image" Target="../media/image508.png"/><Relationship Id="rId20" Type="http://schemas.openxmlformats.org/officeDocument/2006/relationships/image" Target="../media/image509.png"/><Relationship Id="rId21" Type="http://schemas.openxmlformats.org/officeDocument/2006/relationships/image" Target="../media/image510.png"/><Relationship Id="rId22" Type="http://schemas.openxmlformats.org/officeDocument/2006/relationships/image" Target="../media/image511.png"/><Relationship Id="rId23" Type="http://schemas.openxmlformats.org/officeDocument/2006/relationships/image" Target="../media/image277.png"/><Relationship Id="rId24" Type="http://schemas.openxmlformats.org/officeDocument/2006/relationships/image" Target="../media/image512.png"/><Relationship Id="rId25" Type="http://schemas.openxmlformats.org/officeDocument/2006/relationships/image" Target="../media/image513.png"/><Relationship Id="rId26" Type="http://schemas.openxmlformats.org/officeDocument/2006/relationships/image" Target="../media/image514.png"/><Relationship Id="rId27" Type="http://schemas.openxmlformats.org/officeDocument/2006/relationships/image" Target="../media/image515.png"/><Relationship Id="rId28" Type="http://schemas.openxmlformats.org/officeDocument/2006/relationships/image" Target="../media/image516.png"/><Relationship Id="rId29" Type="http://schemas.openxmlformats.org/officeDocument/2006/relationships/image" Target="../media/image517.png"/><Relationship Id="rId30" Type="http://schemas.openxmlformats.org/officeDocument/2006/relationships/image" Target="../media/image518.png"/><Relationship Id="rId31" Type="http://schemas.openxmlformats.org/officeDocument/2006/relationships/image" Target="../media/image519.png"/><Relationship Id="rId32" Type="http://schemas.openxmlformats.org/officeDocument/2006/relationships/image" Target="../media/image520.png"/><Relationship Id="rId33" Type="http://schemas.openxmlformats.org/officeDocument/2006/relationships/image" Target="../media/image367.png"/><Relationship Id="rId34" Type="http://schemas.openxmlformats.org/officeDocument/2006/relationships/image" Target="../media/image521.png"/><Relationship Id="rId35" Type="http://schemas.openxmlformats.org/officeDocument/2006/relationships/image" Target="../media/image522.png"/><Relationship Id="rId36" Type="http://schemas.openxmlformats.org/officeDocument/2006/relationships/image" Target="../media/image523.png"/><Relationship Id="rId37" Type="http://schemas.openxmlformats.org/officeDocument/2006/relationships/image" Target="../media/image524.png"/><Relationship Id="rId38" Type="http://schemas.openxmlformats.org/officeDocument/2006/relationships/image" Target="../media/image525.png"/><Relationship Id="rId39" Type="http://schemas.openxmlformats.org/officeDocument/2006/relationships/image" Target="../media/image350.png"/><Relationship Id="rId40" Type="http://schemas.openxmlformats.org/officeDocument/2006/relationships/image" Target="../media/image526.png"/><Relationship Id="rId41" Type="http://schemas.openxmlformats.org/officeDocument/2006/relationships/image" Target="../media/image527.png"/><Relationship Id="rId42" Type="http://schemas.openxmlformats.org/officeDocument/2006/relationships/image" Target="../media/image528.png"/><Relationship Id="rId43" Type="http://schemas.openxmlformats.org/officeDocument/2006/relationships/image" Target="../media/image529.png"/><Relationship Id="rId44" Type="http://schemas.openxmlformats.org/officeDocument/2006/relationships/image" Target="../media/image530.png"/><Relationship Id="rId45" Type="http://schemas.openxmlformats.org/officeDocument/2006/relationships/image" Target="../media/image531.png"/><Relationship Id="rId46" Type="http://schemas.openxmlformats.org/officeDocument/2006/relationships/image" Target="../media/image532.png"/><Relationship Id="rId47" Type="http://schemas.openxmlformats.org/officeDocument/2006/relationships/image" Target="../media/image533.png"/><Relationship Id="rId48" Type="http://schemas.openxmlformats.org/officeDocument/2006/relationships/image" Target="../media/image534.png"/><Relationship Id="rId49" Type="http://schemas.openxmlformats.org/officeDocument/2006/relationships/image" Target="../media/image535.png"/><Relationship Id="rId50" Type="http://schemas.openxmlformats.org/officeDocument/2006/relationships/image" Target="../media/image536.png"/><Relationship Id="rId51" Type="http://schemas.openxmlformats.org/officeDocument/2006/relationships/image" Target="../media/image537.png"/><Relationship Id="rId52" Type="http://schemas.openxmlformats.org/officeDocument/2006/relationships/image" Target="../media/image538.png"/><Relationship Id="rId53" Type="http://schemas.openxmlformats.org/officeDocument/2006/relationships/image" Target="../media/image539.png"/><Relationship Id="rId54" Type="http://schemas.openxmlformats.org/officeDocument/2006/relationships/image" Target="../media/image540.png"/><Relationship Id="rId55" Type="http://schemas.openxmlformats.org/officeDocument/2006/relationships/image" Target="../media/image541.png"/><Relationship Id="rId56" Type="http://schemas.openxmlformats.org/officeDocument/2006/relationships/image" Target="../media/image542.png"/><Relationship Id="rId57" Type="http://schemas.openxmlformats.org/officeDocument/2006/relationships/image" Target="../media/image543.png"/><Relationship Id="rId58" Type="http://schemas.openxmlformats.org/officeDocument/2006/relationships/image" Target="../media/image544.png"/><Relationship Id="rId59" Type="http://schemas.openxmlformats.org/officeDocument/2006/relationships/image" Target="../media/image545.png"/><Relationship Id="rId60" Type="http://schemas.openxmlformats.org/officeDocument/2006/relationships/image" Target="../media/image546.png"/><Relationship Id="rId61" Type="http://schemas.openxmlformats.org/officeDocument/2006/relationships/image" Target="../media/image547.png"/><Relationship Id="rId62" Type="http://schemas.openxmlformats.org/officeDocument/2006/relationships/image" Target="../media/image548.png"/><Relationship Id="rId63" Type="http://schemas.openxmlformats.org/officeDocument/2006/relationships/image" Target="../media/image549.png"/><Relationship Id="rId64" Type="http://schemas.openxmlformats.org/officeDocument/2006/relationships/image" Target="../media/image550.png"/><Relationship Id="rId65" Type="http://schemas.openxmlformats.org/officeDocument/2006/relationships/image" Target="../media/image55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2.png"/><Relationship Id="rId3" Type="http://schemas.openxmlformats.org/officeDocument/2006/relationships/image" Target="../media/image553.png"/><Relationship Id="rId4" Type="http://schemas.openxmlformats.org/officeDocument/2006/relationships/image" Target="../media/image554.png"/><Relationship Id="rId5" Type="http://schemas.openxmlformats.org/officeDocument/2006/relationships/image" Target="../media/image555.png"/><Relationship Id="rId6" Type="http://schemas.openxmlformats.org/officeDocument/2006/relationships/image" Target="../media/image556.png"/><Relationship Id="rId7" Type="http://schemas.openxmlformats.org/officeDocument/2006/relationships/image" Target="../media/image557.png"/><Relationship Id="rId8" Type="http://schemas.openxmlformats.org/officeDocument/2006/relationships/image" Target="../media/image558.png"/><Relationship Id="rId9" Type="http://schemas.openxmlformats.org/officeDocument/2006/relationships/image" Target="../media/image559.png"/><Relationship Id="rId10" Type="http://schemas.openxmlformats.org/officeDocument/2006/relationships/image" Target="../media/image560.png"/><Relationship Id="rId11" Type="http://schemas.openxmlformats.org/officeDocument/2006/relationships/image" Target="../media/image561.png"/><Relationship Id="rId12" Type="http://schemas.openxmlformats.org/officeDocument/2006/relationships/image" Target="../media/image562.png"/><Relationship Id="rId13" Type="http://schemas.openxmlformats.org/officeDocument/2006/relationships/image" Target="../media/image563.png"/><Relationship Id="rId14" Type="http://schemas.openxmlformats.org/officeDocument/2006/relationships/image" Target="../media/image564.png"/><Relationship Id="rId15" Type="http://schemas.openxmlformats.org/officeDocument/2006/relationships/image" Target="../media/image565.png"/><Relationship Id="rId16" Type="http://schemas.openxmlformats.org/officeDocument/2006/relationships/image" Target="../media/image566.png"/><Relationship Id="rId17" Type="http://schemas.openxmlformats.org/officeDocument/2006/relationships/image" Target="../media/image567.png"/><Relationship Id="rId18" Type="http://schemas.openxmlformats.org/officeDocument/2006/relationships/image" Target="../media/image568.png"/><Relationship Id="rId19" Type="http://schemas.openxmlformats.org/officeDocument/2006/relationships/image" Target="../media/image569.png"/><Relationship Id="rId20" Type="http://schemas.openxmlformats.org/officeDocument/2006/relationships/image" Target="../media/image570.png"/><Relationship Id="rId21" Type="http://schemas.openxmlformats.org/officeDocument/2006/relationships/image" Target="../media/image571.png"/><Relationship Id="rId22" Type="http://schemas.openxmlformats.org/officeDocument/2006/relationships/image" Target="../media/image572.png"/><Relationship Id="rId23" Type="http://schemas.openxmlformats.org/officeDocument/2006/relationships/image" Target="../media/image573.png"/><Relationship Id="rId24" Type="http://schemas.openxmlformats.org/officeDocument/2006/relationships/image" Target="../media/image574.png"/><Relationship Id="rId25" Type="http://schemas.openxmlformats.org/officeDocument/2006/relationships/image" Target="../media/image575.png"/><Relationship Id="rId26" Type="http://schemas.openxmlformats.org/officeDocument/2006/relationships/image" Target="../media/image576.png"/><Relationship Id="rId27" Type="http://schemas.openxmlformats.org/officeDocument/2006/relationships/image" Target="../media/image57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7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Drawing"/>
          <p:cNvGrpSpPr/>
          <p:nvPr/>
        </p:nvGrpSpPr>
        <p:grpSpPr>
          <a:xfrm>
            <a:off x="751350" y="346548"/>
            <a:ext cx="12194577" cy="8963397"/>
            <a:chOff x="0" y="0"/>
            <a:chExt cx="12194576" cy="8963395"/>
          </a:xfrm>
        </p:grpSpPr>
        <p:sp>
          <p:nvSpPr>
            <p:cNvPr id="119" name="Line"/>
            <p:cNvSpPr/>
            <p:nvPr/>
          </p:nvSpPr>
          <p:spPr>
            <a:xfrm>
              <a:off x="198065" y="145879"/>
              <a:ext cx="232790" cy="431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1" h="21205" fill="norm" stroke="1" extrusionOk="0">
                  <a:moveTo>
                    <a:pt x="18727" y="4058"/>
                  </a:moveTo>
                  <a:cubicBezTo>
                    <a:pt x="19417" y="3556"/>
                    <a:pt x="20106" y="3054"/>
                    <a:pt x="20566" y="2489"/>
                  </a:cubicBezTo>
                  <a:cubicBezTo>
                    <a:pt x="21025" y="1923"/>
                    <a:pt x="21255" y="1296"/>
                    <a:pt x="19991" y="730"/>
                  </a:cubicBezTo>
                  <a:cubicBezTo>
                    <a:pt x="18727" y="165"/>
                    <a:pt x="15970" y="-337"/>
                    <a:pt x="13098" y="291"/>
                  </a:cubicBezTo>
                  <a:cubicBezTo>
                    <a:pt x="10225" y="919"/>
                    <a:pt x="7238" y="2677"/>
                    <a:pt x="4825" y="5377"/>
                  </a:cubicBezTo>
                  <a:cubicBezTo>
                    <a:pt x="2412" y="8077"/>
                    <a:pt x="574" y="11719"/>
                    <a:pt x="115" y="14293"/>
                  </a:cubicBezTo>
                  <a:cubicBezTo>
                    <a:pt x="-345" y="16868"/>
                    <a:pt x="574" y="18375"/>
                    <a:pt x="2987" y="19442"/>
                  </a:cubicBezTo>
                  <a:cubicBezTo>
                    <a:pt x="5400" y="20510"/>
                    <a:pt x="9306" y="21137"/>
                    <a:pt x="12293" y="21200"/>
                  </a:cubicBezTo>
                  <a:cubicBezTo>
                    <a:pt x="15281" y="21263"/>
                    <a:pt x="17349" y="20761"/>
                    <a:pt x="19417" y="202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" name="Line"/>
            <p:cNvSpPr/>
            <p:nvPr/>
          </p:nvSpPr>
          <p:spPr>
            <a:xfrm>
              <a:off x="518460" y="358376"/>
              <a:ext cx="155121" cy="217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0622" fill="norm" stroke="1" extrusionOk="0">
                  <a:moveTo>
                    <a:pt x="17116" y="3681"/>
                  </a:moveTo>
                  <a:cubicBezTo>
                    <a:pt x="16768" y="2467"/>
                    <a:pt x="16420" y="1254"/>
                    <a:pt x="15374" y="526"/>
                  </a:cubicBezTo>
                  <a:cubicBezTo>
                    <a:pt x="14329" y="-202"/>
                    <a:pt x="12587" y="-445"/>
                    <a:pt x="9974" y="1618"/>
                  </a:cubicBezTo>
                  <a:cubicBezTo>
                    <a:pt x="7362" y="3681"/>
                    <a:pt x="3878" y="8049"/>
                    <a:pt x="1962" y="11447"/>
                  </a:cubicBezTo>
                  <a:cubicBezTo>
                    <a:pt x="45" y="14845"/>
                    <a:pt x="-303" y="17272"/>
                    <a:pt x="220" y="18849"/>
                  </a:cubicBezTo>
                  <a:cubicBezTo>
                    <a:pt x="742" y="20427"/>
                    <a:pt x="2136" y="21155"/>
                    <a:pt x="5271" y="20184"/>
                  </a:cubicBezTo>
                  <a:cubicBezTo>
                    <a:pt x="8407" y="19213"/>
                    <a:pt x="13284" y="16544"/>
                    <a:pt x="16245" y="14602"/>
                  </a:cubicBezTo>
                  <a:cubicBezTo>
                    <a:pt x="19207" y="12661"/>
                    <a:pt x="20252" y="11447"/>
                    <a:pt x="20774" y="10234"/>
                  </a:cubicBezTo>
                  <a:cubicBezTo>
                    <a:pt x="21297" y="9020"/>
                    <a:pt x="21297" y="7807"/>
                    <a:pt x="20600" y="6957"/>
                  </a:cubicBezTo>
                  <a:cubicBezTo>
                    <a:pt x="19903" y="6108"/>
                    <a:pt x="18510" y="5622"/>
                    <a:pt x="17116" y="51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" name="Line"/>
            <p:cNvSpPr/>
            <p:nvPr/>
          </p:nvSpPr>
          <p:spPr>
            <a:xfrm>
              <a:off x="744380" y="359560"/>
              <a:ext cx="129640" cy="190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231" fill="norm" stroke="1" extrusionOk="0">
                  <a:moveTo>
                    <a:pt x="3696" y="2473"/>
                  </a:moveTo>
                  <a:cubicBezTo>
                    <a:pt x="2849" y="7020"/>
                    <a:pt x="2002" y="11568"/>
                    <a:pt x="1366" y="14552"/>
                  </a:cubicBezTo>
                  <a:cubicBezTo>
                    <a:pt x="731" y="17536"/>
                    <a:pt x="308" y="18957"/>
                    <a:pt x="96" y="18815"/>
                  </a:cubicBezTo>
                  <a:cubicBezTo>
                    <a:pt x="-116" y="18673"/>
                    <a:pt x="-116" y="16968"/>
                    <a:pt x="1578" y="13699"/>
                  </a:cubicBezTo>
                  <a:cubicBezTo>
                    <a:pt x="3272" y="10431"/>
                    <a:pt x="6660" y="5599"/>
                    <a:pt x="9413" y="2899"/>
                  </a:cubicBezTo>
                  <a:cubicBezTo>
                    <a:pt x="12166" y="199"/>
                    <a:pt x="14284" y="-369"/>
                    <a:pt x="15978" y="199"/>
                  </a:cubicBezTo>
                  <a:cubicBezTo>
                    <a:pt x="17672" y="768"/>
                    <a:pt x="18943" y="2473"/>
                    <a:pt x="19790" y="6168"/>
                  </a:cubicBezTo>
                  <a:cubicBezTo>
                    <a:pt x="20637" y="9863"/>
                    <a:pt x="21060" y="15547"/>
                    <a:pt x="21484" y="212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" name="Line"/>
            <p:cNvSpPr/>
            <p:nvPr/>
          </p:nvSpPr>
          <p:spPr>
            <a:xfrm>
              <a:off x="968119" y="18904"/>
              <a:ext cx="204908" cy="528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363" fill="norm" stroke="1" extrusionOk="0">
                  <a:moveTo>
                    <a:pt x="14181" y="14676"/>
                  </a:moveTo>
                  <a:cubicBezTo>
                    <a:pt x="12848" y="14262"/>
                    <a:pt x="11514" y="13849"/>
                    <a:pt x="10314" y="13797"/>
                  </a:cubicBezTo>
                  <a:cubicBezTo>
                    <a:pt x="9114" y="13745"/>
                    <a:pt x="8048" y="14056"/>
                    <a:pt x="6314" y="15037"/>
                  </a:cubicBezTo>
                  <a:cubicBezTo>
                    <a:pt x="4581" y="16019"/>
                    <a:pt x="2181" y="17673"/>
                    <a:pt x="981" y="18810"/>
                  </a:cubicBezTo>
                  <a:cubicBezTo>
                    <a:pt x="-219" y="19946"/>
                    <a:pt x="-219" y="20567"/>
                    <a:pt x="448" y="20980"/>
                  </a:cubicBezTo>
                  <a:cubicBezTo>
                    <a:pt x="1114" y="21393"/>
                    <a:pt x="2448" y="21600"/>
                    <a:pt x="4981" y="20928"/>
                  </a:cubicBezTo>
                  <a:cubicBezTo>
                    <a:pt x="7514" y="20256"/>
                    <a:pt x="11248" y="18706"/>
                    <a:pt x="14048" y="16174"/>
                  </a:cubicBezTo>
                  <a:cubicBezTo>
                    <a:pt x="16848" y="13642"/>
                    <a:pt x="18714" y="10128"/>
                    <a:pt x="19781" y="7441"/>
                  </a:cubicBezTo>
                  <a:cubicBezTo>
                    <a:pt x="20848" y="4754"/>
                    <a:pt x="21114" y="2894"/>
                    <a:pt x="21114" y="1705"/>
                  </a:cubicBezTo>
                  <a:cubicBezTo>
                    <a:pt x="21114" y="517"/>
                    <a:pt x="20848" y="0"/>
                    <a:pt x="20314" y="0"/>
                  </a:cubicBezTo>
                  <a:cubicBezTo>
                    <a:pt x="19781" y="0"/>
                    <a:pt x="18981" y="517"/>
                    <a:pt x="18314" y="2429"/>
                  </a:cubicBezTo>
                  <a:cubicBezTo>
                    <a:pt x="17648" y="4341"/>
                    <a:pt x="17114" y="7648"/>
                    <a:pt x="17381" y="10490"/>
                  </a:cubicBezTo>
                  <a:cubicBezTo>
                    <a:pt x="17648" y="13332"/>
                    <a:pt x="18714" y="15709"/>
                    <a:pt x="19248" y="17156"/>
                  </a:cubicBezTo>
                  <a:cubicBezTo>
                    <a:pt x="19781" y="18603"/>
                    <a:pt x="19781" y="19120"/>
                    <a:pt x="20048" y="19378"/>
                  </a:cubicBezTo>
                  <a:cubicBezTo>
                    <a:pt x="20314" y="19636"/>
                    <a:pt x="20848" y="19636"/>
                    <a:pt x="21381" y="196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" name="Line"/>
            <p:cNvSpPr/>
            <p:nvPr/>
          </p:nvSpPr>
          <p:spPr>
            <a:xfrm>
              <a:off x="1249694" y="397134"/>
              <a:ext cx="7668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" name="Line"/>
            <p:cNvSpPr/>
            <p:nvPr/>
          </p:nvSpPr>
          <p:spPr>
            <a:xfrm>
              <a:off x="1272695" y="243798"/>
              <a:ext cx="15335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" name="Line"/>
            <p:cNvSpPr/>
            <p:nvPr/>
          </p:nvSpPr>
          <p:spPr>
            <a:xfrm>
              <a:off x="1352607" y="75127"/>
              <a:ext cx="265097" cy="46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486" fill="norm" stroke="1" extrusionOk="0">
                  <a:moveTo>
                    <a:pt x="11465" y="0"/>
                  </a:moveTo>
                  <a:cubicBezTo>
                    <a:pt x="10025" y="2018"/>
                    <a:pt x="8585" y="4035"/>
                    <a:pt x="7350" y="6765"/>
                  </a:cubicBezTo>
                  <a:cubicBezTo>
                    <a:pt x="6116" y="9495"/>
                    <a:pt x="5088" y="12936"/>
                    <a:pt x="4470" y="15191"/>
                  </a:cubicBezTo>
                  <a:cubicBezTo>
                    <a:pt x="3853" y="17446"/>
                    <a:pt x="3648" y="18514"/>
                    <a:pt x="3648" y="19345"/>
                  </a:cubicBezTo>
                  <a:cubicBezTo>
                    <a:pt x="3648" y="20176"/>
                    <a:pt x="3853" y="20769"/>
                    <a:pt x="4470" y="21125"/>
                  </a:cubicBezTo>
                  <a:cubicBezTo>
                    <a:pt x="5088" y="21481"/>
                    <a:pt x="6116" y="21600"/>
                    <a:pt x="6939" y="21363"/>
                  </a:cubicBezTo>
                  <a:cubicBezTo>
                    <a:pt x="7762" y="21125"/>
                    <a:pt x="8379" y="20532"/>
                    <a:pt x="8688" y="19642"/>
                  </a:cubicBezTo>
                  <a:cubicBezTo>
                    <a:pt x="8996" y="18752"/>
                    <a:pt x="8996" y="17565"/>
                    <a:pt x="8173" y="16497"/>
                  </a:cubicBezTo>
                  <a:cubicBezTo>
                    <a:pt x="7350" y="15429"/>
                    <a:pt x="5705" y="14479"/>
                    <a:pt x="3956" y="14064"/>
                  </a:cubicBezTo>
                  <a:cubicBezTo>
                    <a:pt x="2208" y="13648"/>
                    <a:pt x="356" y="13767"/>
                    <a:pt x="48" y="13767"/>
                  </a:cubicBezTo>
                  <a:cubicBezTo>
                    <a:pt x="-261" y="13767"/>
                    <a:pt x="973" y="13648"/>
                    <a:pt x="2619" y="13470"/>
                  </a:cubicBezTo>
                  <a:cubicBezTo>
                    <a:pt x="4265" y="13292"/>
                    <a:pt x="6322" y="13055"/>
                    <a:pt x="7865" y="12936"/>
                  </a:cubicBezTo>
                  <a:cubicBezTo>
                    <a:pt x="9408" y="12818"/>
                    <a:pt x="10436" y="12818"/>
                    <a:pt x="11670" y="13292"/>
                  </a:cubicBezTo>
                  <a:cubicBezTo>
                    <a:pt x="12905" y="13767"/>
                    <a:pt x="14345" y="14716"/>
                    <a:pt x="15270" y="15488"/>
                  </a:cubicBezTo>
                  <a:cubicBezTo>
                    <a:pt x="16196" y="16259"/>
                    <a:pt x="16608" y="16853"/>
                    <a:pt x="16916" y="17505"/>
                  </a:cubicBezTo>
                  <a:cubicBezTo>
                    <a:pt x="17225" y="18158"/>
                    <a:pt x="17430" y="18870"/>
                    <a:pt x="17533" y="18870"/>
                  </a:cubicBezTo>
                  <a:cubicBezTo>
                    <a:pt x="17636" y="18870"/>
                    <a:pt x="17636" y="18158"/>
                    <a:pt x="17842" y="16141"/>
                  </a:cubicBezTo>
                  <a:cubicBezTo>
                    <a:pt x="18048" y="14123"/>
                    <a:pt x="18459" y="10800"/>
                    <a:pt x="19076" y="8960"/>
                  </a:cubicBezTo>
                  <a:cubicBezTo>
                    <a:pt x="19693" y="7121"/>
                    <a:pt x="20516" y="6765"/>
                    <a:pt x="21339" y="6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" name="Line"/>
            <p:cNvSpPr/>
            <p:nvPr/>
          </p:nvSpPr>
          <p:spPr>
            <a:xfrm>
              <a:off x="1652576" y="295647"/>
              <a:ext cx="124291" cy="211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0" h="20993" fill="norm" stroke="1" extrusionOk="0">
                  <a:moveTo>
                    <a:pt x="16137" y="3993"/>
                  </a:moveTo>
                  <a:cubicBezTo>
                    <a:pt x="16569" y="2468"/>
                    <a:pt x="17001" y="944"/>
                    <a:pt x="16137" y="308"/>
                  </a:cubicBezTo>
                  <a:cubicBezTo>
                    <a:pt x="15273" y="-327"/>
                    <a:pt x="13113" y="-73"/>
                    <a:pt x="10305" y="1960"/>
                  </a:cubicBezTo>
                  <a:cubicBezTo>
                    <a:pt x="7497" y="3993"/>
                    <a:pt x="4041" y="7805"/>
                    <a:pt x="2097" y="10727"/>
                  </a:cubicBezTo>
                  <a:cubicBezTo>
                    <a:pt x="153" y="13649"/>
                    <a:pt x="-279" y="15682"/>
                    <a:pt x="153" y="17334"/>
                  </a:cubicBezTo>
                  <a:cubicBezTo>
                    <a:pt x="585" y="18986"/>
                    <a:pt x="1881" y="20257"/>
                    <a:pt x="3609" y="20765"/>
                  </a:cubicBezTo>
                  <a:cubicBezTo>
                    <a:pt x="5337" y="21273"/>
                    <a:pt x="7497" y="21019"/>
                    <a:pt x="10521" y="19113"/>
                  </a:cubicBezTo>
                  <a:cubicBezTo>
                    <a:pt x="13545" y="17207"/>
                    <a:pt x="17433" y="13649"/>
                    <a:pt x="19377" y="10854"/>
                  </a:cubicBezTo>
                  <a:cubicBezTo>
                    <a:pt x="21321" y="8059"/>
                    <a:pt x="21321" y="6026"/>
                    <a:pt x="20457" y="5391"/>
                  </a:cubicBezTo>
                  <a:cubicBezTo>
                    <a:pt x="19593" y="4755"/>
                    <a:pt x="17865" y="5518"/>
                    <a:pt x="16137" y="6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" name="Line"/>
            <p:cNvSpPr/>
            <p:nvPr/>
          </p:nvSpPr>
          <p:spPr>
            <a:xfrm>
              <a:off x="1841441" y="286938"/>
              <a:ext cx="136604" cy="240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400" fill="norm" stroke="1" extrusionOk="0">
                  <a:moveTo>
                    <a:pt x="5781" y="5029"/>
                  </a:moveTo>
                  <a:cubicBezTo>
                    <a:pt x="4981" y="8440"/>
                    <a:pt x="4181" y="11851"/>
                    <a:pt x="3181" y="14465"/>
                  </a:cubicBezTo>
                  <a:cubicBezTo>
                    <a:pt x="2181" y="17080"/>
                    <a:pt x="981" y="18899"/>
                    <a:pt x="381" y="19013"/>
                  </a:cubicBezTo>
                  <a:cubicBezTo>
                    <a:pt x="-219" y="19126"/>
                    <a:pt x="-219" y="17535"/>
                    <a:pt x="1181" y="14465"/>
                  </a:cubicBezTo>
                  <a:cubicBezTo>
                    <a:pt x="2581" y="11396"/>
                    <a:pt x="5381" y="6848"/>
                    <a:pt x="7581" y="4120"/>
                  </a:cubicBezTo>
                  <a:cubicBezTo>
                    <a:pt x="9781" y="1392"/>
                    <a:pt x="11381" y="482"/>
                    <a:pt x="13381" y="141"/>
                  </a:cubicBezTo>
                  <a:cubicBezTo>
                    <a:pt x="15381" y="-200"/>
                    <a:pt x="17781" y="27"/>
                    <a:pt x="19181" y="1392"/>
                  </a:cubicBezTo>
                  <a:cubicBezTo>
                    <a:pt x="20581" y="2756"/>
                    <a:pt x="20981" y="5257"/>
                    <a:pt x="20781" y="8213"/>
                  </a:cubicBezTo>
                  <a:cubicBezTo>
                    <a:pt x="20581" y="11168"/>
                    <a:pt x="19781" y="14579"/>
                    <a:pt x="19781" y="16853"/>
                  </a:cubicBezTo>
                  <a:cubicBezTo>
                    <a:pt x="19781" y="19126"/>
                    <a:pt x="20581" y="20263"/>
                    <a:pt x="21381" y="21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" name="Line"/>
            <p:cNvSpPr/>
            <p:nvPr/>
          </p:nvSpPr>
          <p:spPr>
            <a:xfrm>
              <a:off x="2056992" y="43268"/>
              <a:ext cx="427065" cy="453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415" fill="norm" stroke="1" extrusionOk="0">
                  <a:moveTo>
                    <a:pt x="5671" y="15623"/>
                  </a:moveTo>
                  <a:cubicBezTo>
                    <a:pt x="5928" y="15019"/>
                    <a:pt x="6185" y="14416"/>
                    <a:pt x="5928" y="14114"/>
                  </a:cubicBezTo>
                  <a:cubicBezTo>
                    <a:pt x="5671" y="13813"/>
                    <a:pt x="4899" y="13813"/>
                    <a:pt x="3806" y="14235"/>
                  </a:cubicBezTo>
                  <a:cubicBezTo>
                    <a:pt x="2714" y="14657"/>
                    <a:pt x="1299" y="15502"/>
                    <a:pt x="592" y="16649"/>
                  </a:cubicBezTo>
                  <a:cubicBezTo>
                    <a:pt x="-115" y="17795"/>
                    <a:pt x="-115" y="19243"/>
                    <a:pt x="206" y="20088"/>
                  </a:cubicBezTo>
                  <a:cubicBezTo>
                    <a:pt x="528" y="20932"/>
                    <a:pt x="1171" y="21174"/>
                    <a:pt x="2071" y="20872"/>
                  </a:cubicBezTo>
                  <a:cubicBezTo>
                    <a:pt x="2971" y="20570"/>
                    <a:pt x="4128" y="19726"/>
                    <a:pt x="4835" y="18760"/>
                  </a:cubicBezTo>
                  <a:cubicBezTo>
                    <a:pt x="5542" y="17795"/>
                    <a:pt x="5799" y="16709"/>
                    <a:pt x="5928" y="16468"/>
                  </a:cubicBezTo>
                  <a:cubicBezTo>
                    <a:pt x="6056" y="16226"/>
                    <a:pt x="6056" y="16830"/>
                    <a:pt x="6185" y="17433"/>
                  </a:cubicBezTo>
                  <a:cubicBezTo>
                    <a:pt x="6314" y="18036"/>
                    <a:pt x="6571" y="18640"/>
                    <a:pt x="7021" y="19062"/>
                  </a:cubicBezTo>
                  <a:cubicBezTo>
                    <a:pt x="7471" y="19484"/>
                    <a:pt x="8114" y="19726"/>
                    <a:pt x="9206" y="19484"/>
                  </a:cubicBezTo>
                  <a:cubicBezTo>
                    <a:pt x="10299" y="19243"/>
                    <a:pt x="11842" y="18519"/>
                    <a:pt x="13449" y="16528"/>
                  </a:cubicBezTo>
                  <a:cubicBezTo>
                    <a:pt x="15056" y="14537"/>
                    <a:pt x="16728" y="11279"/>
                    <a:pt x="17756" y="8684"/>
                  </a:cubicBezTo>
                  <a:cubicBezTo>
                    <a:pt x="18785" y="6090"/>
                    <a:pt x="19171" y="4159"/>
                    <a:pt x="19428" y="2711"/>
                  </a:cubicBezTo>
                  <a:cubicBezTo>
                    <a:pt x="19685" y="1263"/>
                    <a:pt x="19814" y="298"/>
                    <a:pt x="19685" y="56"/>
                  </a:cubicBezTo>
                  <a:cubicBezTo>
                    <a:pt x="19556" y="-185"/>
                    <a:pt x="19171" y="298"/>
                    <a:pt x="18592" y="2530"/>
                  </a:cubicBezTo>
                  <a:cubicBezTo>
                    <a:pt x="18014" y="4762"/>
                    <a:pt x="17242" y="8745"/>
                    <a:pt x="17114" y="11822"/>
                  </a:cubicBezTo>
                  <a:cubicBezTo>
                    <a:pt x="16985" y="14899"/>
                    <a:pt x="17499" y="17071"/>
                    <a:pt x="17949" y="18459"/>
                  </a:cubicBezTo>
                  <a:cubicBezTo>
                    <a:pt x="18399" y="19846"/>
                    <a:pt x="18785" y="20450"/>
                    <a:pt x="19364" y="20812"/>
                  </a:cubicBezTo>
                  <a:cubicBezTo>
                    <a:pt x="19942" y="21174"/>
                    <a:pt x="20714" y="21294"/>
                    <a:pt x="21485" y="214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" name="Line"/>
            <p:cNvSpPr/>
            <p:nvPr/>
          </p:nvSpPr>
          <p:spPr>
            <a:xfrm>
              <a:off x="3189405" y="18702"/>
              <a:ext cx="154310" cy="429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1369" fill="norm" stroke="1" extrusionOk="0">
                  <a:moveTo>
                    <a:pt x="0" y="10048"/>
                  </a:moveTo>
                  <a:cubicBezTo>
                    <a:pt x="348" y="13097"/>
                    <a:pt x="697" y="16147"/>
                    <a:pt x="1045" y="18179"/>
                  </a:cubicBezTo>
                  <a:cubicBezTo>
                    <a:pt x="1394" y="20212"/>
                    <a:pt x="1742" y="21229"/>
                    <a:pt x="1916" y="21356"/>
                  </a:cubicBezTo>
                  <a:cubicBezTo>
                    <a:pt x="2090" y="21483"/>
                    <a:pt x="2090" y="20721"/>
                    <a:pt x="2439" y="18052"/>
                  </a:cubicBezTo>
                  <a:cubicBezTo>
                    <a:pt x="2787" y="15384"/>
                    <a:pt x="3484" y="10810"/>
                    <a:pt x="5226" y="7507"/>
                  </a:cubicBezTo>
                  <a:cubicBezTo>
                    <a:pt x="6968" y="4203"/>
                    <a:pt x="9755" y="2170"/>
                    <a:pt x="12019" y="1090"/>
                  </a:cubicBezTo>
                  <a:cubicBezTo>
                    <a:pt x="14284" y="10"/>
                    <a:pt x="16026" y="-117"/>
                    <a:pt x="17419" y="74"/>
                  </a:cubicBezTo>
                  <a:cubicBezTo>
                    <a:pt x="18813" y="264"/>
                    <a:pt x="19858" y="772"/>
                    <a:pt x="20555" y="2107"/>
                  </a:cubicBezTo>
                  <a:cubicBezTo>
                    <a:pt x="21252" y="3441"/>
                    <a:pt x="21600" y="5601"/>
                    <a:pt x="18639" y="7316"/>
                  </a:cubicBezTo>
                  <a:cubicBezTo>
                    <a:pt x="15677" y="9031"/>
                    <a:pt x="9406" y="10302"/>
                    <a:pt x="3135" y="115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" name="Line"/>
            <p:cNvSpPr/>
            <p:nvPr/>
          </p:nvSpPr>
          <p:spPr>
            <a:xfrm>
              <a:off x="3365742" y="236131"/>
              <a:ext cx="176338" cy="166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6" fill="norm" stroke="1" extrusionOk="0">
                  <a:moveTo>
                    <a:pt x="0" y="7855"/>
                  </a:moveTo>
                  <a:cubicBezTo>
                    <a:pt x="0" y="6218"/>
                    <a:pt x="0" y="4582"/>
                    <a:pt x="783" y="3764"/>
                  </a:cubicBezTo>
                  <a:cubicBezTo>
                    <a:pt x="1565" y="2945"/>
                    <a:pt x="3130" y="2945"/>
                    <a:pt x="5009" y="4418"/>
                  </a:cubicBezTo>
                  <a:cubicBezTo>
                    <a:pt x="6887" y="5891"/>
                    <a:pt x="9078" y="8836"/>
                    <a:pt x="10330" y="11127"/>
                  </a:cubicBezTo>
                  <a:cubicBezTo>
                    <a:pt x="11583" y="13418"/>
                    <a:pt x="11896" y="15055"/>
                    <a:pt x="12052" y="16691"/>
                  </a:cubicBezTo>
                  <a:cubicBezTo>
                    <a:pt x="12209" y="18327"/>
                    <a:pt x="12209" y="19964"/>
                    <a:pt x="11426" y="20782"/>
                  </a:cubicBezTo>
                  <a:cubicBezTo>
                    <a:pt x="10643" y="21600"/>
                    <a:pt x="9078" y="21600"/>
                    <a:pt x="8139" y="20618"/>
                  </a:cubicBezTo>
                  <a:cubicBezTo>
                    <a:pt x="7200" y="19636"/>
                    <a:pt x="6887" y="17673"/>
                    <a:pt x="7200" y="14727"/>
                  </a:cubicBezTo>
                  <a:cubicBezTo>
                    <a:pt x="7513" y="11782"/>
                    <a:pt x="8452" y="7855"/>
                    <a:pt x="10957" y="5236"/>
                  </a:cubicBezTo>
                  <a:cubicBezTo>
                    <a:pt x="13461" y="2618"/>
                    <a:pt x="17530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" name="Line"/>
            <p:cNvSpPr/>
            <p:nvPr/>
          </p:nvSpPr>
          <p:spPr>
            <a:xfrm>
              <a:off x="3543218" y="259131"/>
              <a:ext cx="124471" cy="151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0" h="21341" fill="norm" stroke="1" extrusionOk="0">
                  <a:moveTo>
                    <a:pt x="16655" y="0"/>
                  </a:moveTo>
                  <a:cubicBezTo>
                    <a:pt x="12335" y="1080"/>
                    <a:pt x="8015" y="2160"/>
                    <a:pt x="4991" y="5040"/>
                  </a:cubicBezTo>
                  <a:cubicBezTo>
                    <a:pt x="1967" y="7920"/>
                    <a:pt x="239" y="12600"/>
                    <a:pt x="23" y="15660"/>
                  </a:cubicBezTo>
                  <a:cubicBezTo>
                    <a:pt x="-193" y="18720"/>
                    <a:pt x="1103" y="20160"/>
                    <a:pt x="3047" y="20880"/>
                  </a:cubicBezTo>
                  <a:cubicBezTo>
                    <a:pt x="4991" y="21600"/>
                    <a:pt x="7583" y="21600"/>
                    <a:pt x="10607" y="19980"/>
                  </a:cubicBezTo>
                  <a:cubicBezTo>
                    <a:pt x="13631" y="18360"/>
                    <a:pt x="17087" y="15120"/>
                    <a:pt x="19031" y="12420"/>
                  </a:cubicBezTo>
                  <a:cubicBezTo>
                    <a:pt x="20975" y="9720"/>
                    <a:pt x="21407" y="7560"/>
                    <a:pt x="20759" y="5940"/>
                  </a:cubicBezTo>
                  <a:cubicBezTo>
                    <a:pt x="20111" y="4320"/>
                    <a:pt x="18383" y="3240"/>
                    <a:pt x="16655" y="2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" name="Line"/>
            <p:cNvSpPr/>
            <p:nvPr/>
          </p:nvSpPr>
          <p:spPr>
            <a:xfrm>
              <a:off x="3756751" y="105794"/>
              <a:ext cx="180458" cy="32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600" fill="norm" stroke="1" extrusionOk="0">
                  <a:moveTo>
                    <a:pt x="6389" y="0"/>
                  </a:moveTo>
                  <a:cubicBezTo>
                    <a:pt x="5780" y="3684"/>
                    <a:pt x="5172" y="7367"/>
                    <a:pt x="4563" y="10465"/>
                  </a:cubicBezTo>
                  <a:cubicBezTo>
                    <a:pt x="3955" y="13563"/>
                    <a:pt x="3346" y="16074"/>
                    <a:pt x="2890" y="17833"/>
                  </a:cubicBezTo>
                  <a:cubicBezTo>
                    <a:pt x="2434" y="19591"/>
                    <a:pt x="2130" y="20595"/>
                    <a:pt x="2434" y="20595"/>
                  </a:cubicBezTo>
                  <a:cubicBezTo>
                    <a:pt x="2738" y="20595"/>
                    <a:pt x="3651" y="19591"/>
                    <a:pt x="4868" y="18167"/>
                  </a:cubicBezTo>
                  <a:cubicBezTo>
                    <a:pt x="6085" y="16744"/>
                    <a:pt x="7606" y="14902"/>
                    <a:pt x="9279" y="13479"/>
                  </a:cubicBezTo>
                  <a:cubicBezTo>
                    <a:pt x="10952" y="12056"/>
                    <a:pt x="12777" y="11051"/>
                    <a:pt x="14603" y="10549"/>
                  </a:cubicBezTo>
                  <a:cubicBezTo>
                    <a:pt x="16428" y="10047"/>
                    <a:pt x="18254" y="10047"/>
                    <a:pt x="19470" y="10549"/>
                  </a:cubicBezTo>
                  <a:cubicBezTo>
                    <a:pt x="20687" y="11051"/>
                    <a:pt x="21296" y="12056"/>
                    <a:pt x="21448" y="13479"/>
                  </a:cubicBezTo>
                  <a:cubicBezTo>
                    <a:pt x="21600" y="14902"/>
                    <a:pt x="21296" y="16744"/>
                    <a:pt x="19470" y="18167"/>
                  </a:cubicBezTo>
                  <a:cubicBezTo>
                    <a:pt x="17645" y="19591"/>
                    <a:pt x="14299" y="20595"/>
                    <a:pt x="11865" y="21098"/>
                  </a:cubicBezTo>
                  <a:cubicBezTo>
                    <a:pt x="9431" y="21600"/>
                    <a:pt x="7910" y="21600"/>
                    <a:pt x="6237" y="21600"/>
                  </a:cubicBezTo>
                  <a:cubicBezTo>
                    <a:pt x="4563" y="21600"/>
                    <a:pt x="2738" y="21600"/>
                    <a:pt x="1673" y="21181"/>
                  </a:cubicBezTo>
                  <a:cubicBezTo>
                    <a:pt x="608" y="20763"/>
                    <a:pt x="304" y="19926"/>
                    <a:pt x="0" y="190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" name="Line"/>
            <p:cNvSpPr/>
            <p:nvPr/>
          </p:nvSpPr>
          <p:spPr>
            <a:xfrm>
              <a:off x="4040424" y="366467"/>
              <a:ext cx="30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" name="Line"/>
            <p:cNvSpPr/>
            <p:nvPr/>
          </p:nvSpPr>
          <p:spPr>
            <a:xfrm>
              <a:off x="4597150" y="0"/>
              <a:ext cx="439964" cy="46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345" fill="norm" stroke="1" extrusionOk="0">
                  <a:moveTo>
                    <a:pt x="11007" y="4859"/>
                  </a:moveTo>
                  <a:cubicBezTo>
                    <a:pt x="11132" y="3568"/>
                    <a:pt x="11257" y="2277"/>
                    <a:pt x="11070" y="1455"/>
                  </a:cubicBezTo>
                  <a:cubicBezTo>
                    <a:pt x="10882" y="633"/>
                    <a:pt x="10383" y="281"/>
                    <a:pt x="9821" y="105"/>
                  </a:cubicBezTo>
                  <a:cubicBezTo>
                    <a:pt x="9259" y="-71"/>
                    <a:pt x="8635" y="-71"/>
                    <a:pt x="7886" y="457"/>
                  </a:cubicBezTo>
                  <a:cubicBezTo>
                    <a:pt x="7137" y="986"/>
                    <a:pt x="6263" y="2042"/>
                    <a:pt x="5513" y="4507"/>
                  </a:cubicBezTo>
                  <a:cubicBezTo>
                    <a:pt x="4764" y="6972"/>
                    <a:pt x="4140" y="10846"/>
                    <a:pt x="3953" y="13488"/>
                  </a:cubicBezTo>
                  <a:cubicBezTo>
                    <a:pt x="3766" y="16129"/>
                    <a:pt x="4015" y="17538"/>
                    <a:pt x="4140" y="18594"/>
                  </a:cubicBezTo>
                  <a:cubicBezTo>
                    <a:pt x="4265" y="19651"/>
                    <a:pt x="4265" y="20355"/>
                    <a:pt x="3953" y="20649"/>
                  </a:cubicBezTo>
                  <a:cubicBezTo>
                    <a:pt x="3641" y="20942"/>
                    <a:pt x="3016" y="20825"/>
                    <a:pt x="2455" y="20472"/>
                  </a:cubicBezTo>
                  <a:cubicBezTo>
                    <a:pt x="1893" y="20120"/>
                    <a:pt x="1393" y="19533"/>
                    <a:pt x="894" y="18829"/>
                  </a:cubicBezTo>
                  <a:cubicBezTo>
                    <a:pt x="394" y="18125"/>
                    <a:pt x="-105" y="17303"/>
                    <a:pt x="20" y="16892"/>
                  </a:cubicBezTo>
                  <a:cubicBezTo>
                    <a:pt x="145" y="16481"/>
                    <a:pt x="894" y="16481"/>
                    <a:pt x="2330" y="16422"/>
                  </a:cubicBezTo>
                  <a:cubicBezTo>
                    <a:pt x="3766" y="16364"/>
                    <a:pt x="5888" y="16246"/>
                    <a:pt x="7324" y="16129"/>
                  </a:cubicBezTo>
                  <a:cubicBezTo>
                    <a:pt x="8760" y="16012"/>
                    <a:pt x="9509" y="15894"/>
                    <a:pt x="10196" y="15777"/>
                  </a:cubicBezTo>
                  <a:cubicBezTo>
                    <a:pt x="10882" y="15659"/>
                    <a:pt x="11507" y="15542"/>
                    <a:pt x="11569" y="15307"/>
                  </a:cubicBezTo>
                  <a:cubicBezTo>
                    <a:pt x="11631" y="15072"/>
                    <a:pt x="11132" y="14720"/>
                    <a:pt x="10570" y="14544"/>
                  </a:cubicBezTo>
                  <a:cubicBezTo>
                    <a:pt x="10008" y="14368"/>
                    <a:pt x="9384" y="14368"/>
                    <a:pt x="8885" y="14603"/>
                  </a:cubicBezTo>
                  <a:cubicBezTo>
                    <a:pt x="8385" y="14838"/>
                    <a:pt x="8011" y="15307"/>
                    <a:pt x="7761" y="16012"/>
                  </a:cubicBezTo>
                  <a:cubicBezTo>
                    <a:pt x="7511" y="16716"/>
                    <a:pt x="7386" y="17655"/>
                    <a:pt x="7698" y="18242"/>
                  </a:cubicBezTo>
                  <a:cubicBezTo>
                    <a:pt x="8011" y="18829"/>
                    <a:pt x="8760" y="19064"/>
                    <a:pt x="9446" y="19122"/>
                  </a:cubicBezTo>
                  <a:cubicBezTo>
                    <a:pt x="10133" y="19181"/>
                    <a:pt x="10757" y="19064"/>
                    <a:pt x="11257" y="18770"/>
                  </a:cubicBezTo>
                  <a:cubicBezTo>
                    <a:pt x="11756" y="18477"/>
                    <a:pt x="12131" y="18007"/>
                    <a:pt x="12381" y="17479"/>
                  </a:cubicBezTo>
                  <a:cubicBezTo>
                    <a:pt x="12630" y="16951"/>
                    <a:pt x="12755" y="16364"/>
                    <a:pt x="12630" y="15836"/>
                  </a:cubicBezTo>
                  <a:cubicBezTo>
                    <a:pt x="12505" y="15307"/>
                    <a:pt x="12131" y="14838"/>
                    <a:pt x="12256" y="14486"/>
                  </a:cubicBezTo>
                  <a:cubicBezTo>
                    <a:pt x="12381" y="14133"/>
                    <a:pt x="13005" y="13899"/>
                    <a:pt x="13692" y="13781"/>
                  </a:cubicBezTo>
                  <a:cubicBezTo>
                    <a:pt x="14378" y="13664"/>
                    <a:pt x="15127" y="13664"/>
                    <a:pt x="15752" y="13899"/>
                  </a:cubicBezTo>
                  <a:cubicBezTo>
                    <a:pt x="16376" y="14133"/>
                    <a:pt x="16875" y="14603"/>
                    <a:pt x="17375" y="15483"/>
                  </a:cubicBezTo>
                  <a:cubicBezTo>
                    <a:pt x="17874" y="16364"/>
                    <a:pt x="18374" y="17655"/>
                    <a:pt x="18561" y="18829"/>
                  </a:cubicBezTo>
                  <a:cubicBezTo>
                    <a:pt x="18748" y="20003"/>
                    <a:pt x="18623" y="21059"/>
                    <a:pt x="18498" y="21294"/>
                  </a:cubicBezTo>
                  <a:cubicBezTo>
                    <a:pt x="18374" y="21529"/>
                    <a:pt x="18249" y="20942"/>
                    <a:pt x="18498" y="19475"/>
                  </a:cubicBezTo>
                  <a:cubicBezTo>
                    <a:pt x="18748" y="18007"/>
                    <a:pt x="19372" y="15659"/>
                    <a:pt x="19934" y="14251"/>
                  </a:cubicBezTo>
                  <a:cubicBezTo>
                    <a:pt x="20496" y="12842"/>
                    <a:pt x="20996" y="12372"/>
                    <a:pt x="21495" y="11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" name="Line"/>
            <p:cNvSpPr/>
            <p:nvPr/>
          </p:nvSpPr>
          <p:spPr>
            <a:xfrm>
              <a:off x="5628934" y="90136"/>
              <a:ext cx="205531" cy="39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13" fill="norm" stroke="1" extrusionOk="0">
                  <a:moveTo>
                    <a:pt x="3846" y="7494"/>
                  </a:moveTo>
                  <a:cubicBezTo>
                    <a:pt x="4113" y="6802"/>
                    <a:pt x="4379" y="6110"/>
                    <a:pt x="4513" y="6317"/>
                  </a:cubicBezTo>
                  <a:cubicBezTo>
                    <a:pt x="4646" y="6525"/>
                    <a:pt x="4646" y="7633"/>
                    <a:pt x="4246" y="9917"/>
                  </a:cubicBezTo>
                  <a:cubicBezTo>
                    <a:pt x="3846" y="12202"/>
                    <a:pt x="3046" y="15664"/>
                    <a:pt x="2246" y="17948"/>
                  </a:cubicBezTo>
                  <a:cubicBezTo>
                    <a:pt x="1446" y="20233"/>
                    <a:pt x="646" y="21341"/>
                    <a:pt x="246" y="21410"/>
                  </a:cubicBezTo>
                  <a:cubicBezTo>
                    <a:pt x="-154" y="21479"/>
                    <a:pt x="-154" y="20510"/>
                    <a:pt x="913" y="17671"/>
                  </a:cubicBezTo>
                  <a:cubicBezTo>
                    <a:pt x="1979" y="14833"/>
                    <a:pt x="4113" y="10125"/>
                    <a:pt x="5979" y="7079"/>
                  </a:cubicBezTo>
                  <a:cubicBezTo>
                    <a:pt x="7846" y="4033"/>
                    <a:pt x="9446" y="2648"/>
                    <a:pt x="10779" y="1610"/>
                  </a:cubicBezTo>
                  <a:cubicBezTo>
                    <a:pt x="12113" y="571"/>
                    <a:pt x="13179" y="-121"/>
                    <a:pt x="14779" y="17"/>
                  </a:cubicBezTo>
                  <a:cubicBezTo>
                    <a:pt x="16379" y="156"/>
                    <a:pt x="18513" y="1125"/>
                    <a:pt x="18779" y="2648"/>
                  </a:cubicBezTo>
                  <a:cubicBezTo>
                    <a:pt x="19046" y="4171"/>
                    <a:pt x="17446" y="6248"/>
                    <a:pt x="15446" y="7633"/>
                  </a:cubicBezTo>
                  <a:cubicBezTo>
                    <a:pt x="13446" y="9017"/>
                    <a:pt x="11046" y="9710"/>
                    <a:pt x="9313" y="10748"/>
                  </a:cubicBezTo>
                  <a:cubicBezTo>
                    <a:pt x="7579" y="11787"/>
                    <a:pt x="6513" y="13171"/>
                    <a:pt x="7179" y="14556"/>
                  </a:cubicBezTo>
                  <a:cubicBezTo>
                    <a:pt x="7846" y="15941"/>
                    <a:pt x="10246" y="17325"/>
                    <a:pt x="12913" y="18433"/>
                  </a:cubicBezTo>
                  <a:cubicBezTo>
                    <a:pt x="15579" y="19541"/>
                    <a:pt x="18513" y="20371"/>
                    <a:pt x="21446" y="21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" name="Line"/>
            <p:cNvSpPr/>
            <p:nvPr/>
          </p:nvSpPr>
          <p:spPr>
            <a:xfrm>
              <a:off x="5964801" y="167129"/>
              <a:ext cx="184005" cy="324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0" y="0"/>
                  </a:moveTo>
                  <a:cubicBezTo>
                    <a:pt x="600" y="5400"/>
                    <a:pt x="1200" y="10800"/>
                    <a:pt x="1500" y="13922"/>
                  </a:cubicBezTo>
                  <a:cubicBezTo>
                    <a:pt x="1800" y="17044"/>
                    <a:pt x="1800" y="17887"/>
                    <a:pt x="2100" y="18731"/>
                  </a:cubicBezTo>
                  <a:cubicBezTo>
                    <a:pt x="2400" y="19575"/>
                    <a:pt x="3000" y="20419"/>
                    <a:pt x="4050" y="20925"/>
                  </a:cubicBezTo>
                  <a:cubicBezTo>
                    <a:pt x="5100" y="21431"/>
                    <a:pt x="6600" y="21600"/>
                    <a:pt x="7800" y="21178"/>
                  </a:cubicBezTo>
                  <a:cubicBezTo>
                    <a:pt x="9000" y="20756"/>
                    <a:pt x="9900" y="19744"/>
                    <a:pt x="11250" y="16959"/>
                  </a:cubicBezTo>
                  <a:cubicBezTo>
                    <a:pt x="12600" y="14175"/>
                    <a:pt x="14400" y="9619"/>
                    <a:pt x="15600" y="6834"/>
                  </a:cubicBezTo>
                  <a:cubicBezTo>
                    <a:pt x="16800" y="4050"/>
                    <a:pt x="17400" y="3038"/>
                    <a:pt x="18300" y="2531"/>
                  </a:cubicBezTo>
                  <a:cubicBezTo>
                    <a:pt x="19200" y="2025"/>
                    <a:pt x="20400" y="2025"/>
                    <a:pt x="21600" y="20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" name="Line"/>
            <p:cNvSpPr/>
            <p:nvPr/>
          </p:nvSpPr>
          <p:spPr>
            <a:xfrm>
              <a:off x="6156472" y="348414"/>
              <a:ext cx="94148" cy="18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0" h="21323" fill="norm" stroke="1" extrusionOk="0">
                  <a:moveTo>
                    <a:pt x="20463" y="3865"/>
                  </a:moveTo>
                  <a:cubicBezTo>
                    <a:pt x="20463" y="2386"/>
                    <a:pt x="20463" y="907"/>
                    <a:pt x="19042" y="315"/>
                  </a:cubicBezTo>
                  <a:cubicBezTo>
                    <a:pt x="17621" y="-277"/>
                    <a:pt x="14779" y="19"/>
                    <a:pt x="12221" y="759"/>
                  </a:cubicBezTo>
                  <a:cubicBezTo>
                    <a:pt x="9663" y="1498"/>
                    <a:pt x="7389" y="2682"/>
                    <a:pt x="6537" y="4013"/>
                  </a:cubicBezTo>
                  <a:cubicBezTo>
                    <a:pt x="5684" y="5345"/>
                    <a:pt x="6253" y="6824"/>
                    <a:pt x="8810" y="8896"/>
                  </a:cubicBezTo>
                  <a:cubicBezTo>
                    <a:pt x="11368" y="10967"/>
                    <a:pt x="15916" y="13630"/>
                    <a:pt x="18474" y="15701"/>
                  </a:cubicBezTo>
                  <a:cubicBezTo>
                    <a:pt x="21032" y="17772"/>
                    <a:pt x="21600" y="19252"/>
                    <a:pt x="20179" y="20139"/>
                  </a:cubicBezTo>
                  <a:cubicBezTo>
                    <a:pt x="18758" y="21027"/>
                    <a:pt x="15347" y="21323"/>
                    <a:pt x="11653" y="21323"/>
                  </a:cubicBezTo>
                  <a:cubicBezTo>
                    <a:pt x="7958" y="21323"/>
                    <a:pt x="3979" y="21027"/>
                    <a:pt x="0" y="207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" name="Line"/>
            <p:cNvSpPr/>
            <p:nvPr/>
          </p:nvSpPr>
          <p:spPr>
            <a:xfrm>
              <a:off x="130336" y="742462"/>
              <a:ext cx="5941802" cy="160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7" fill="norm" stroke="1" extrusionOk="0">
                  <a:moveTo>
                    <a:pt x="0" y="19500"/>
                  </a:moveTo>
                  <a:cubicBezTo>
                    <a:pt x="204" y="16071"/>
                    <a:pt x="409" y="12643"/>
                    <a:pt x="701" y="10757"/>
                  </a:cubicBezTo>
                  <a:cubicBezTo>
                    <a:pt x="994" y="8871"/>
                    <a:pt x="1375" y="8528"/>
                    <a:pt x="1723" y="8700"/>
                  </a:cubicBezTo>
                  <a:cubicBezTo>
                    <a:pt x="2072" y="8871"/>
                    <a:pt x="2388" y="9557"/>
                    <a:pt x="2736" y="10414"/>
                  </a:cubicBezTo>
                  <a:cubicBezTo>
                    <a:pt x="3084" y="11271"/>
                    <a:pt x="3465" y="12300"/>
                    <a:pt x="3837" y="12986"/>
                  </a:cubicBezTo>
                  <a:cubicBezTo>
                    <a:pt x="4209" y="13671"/>
                    <a:pt x="4571" y="14014"/>
                    <a:pt x="4952" y="14186"/>
                  </a:cubicBezTo>
                  <a:cubicBezTo>
                    <a:pt x="5333" y="14357"/>
                    <a:pt x="5732" y="14357"/>
                    <a:pt x="6099" y="13843"/>
                  </a:cubicBezTo>
                  <a:cubicBezTo>
                    <a:pt x="6466" y="13328"/>
                    <a:pt x="6801" y="12300"/>
                    <a:pt x="7158" y="11271"/>
                  </a:cubicBezTo>
                  <a:cubicBezTo>
                    <a:pt x="7516" y="10243"/>
                    <a:pt x="7897" y="9214"/>
                    <a:pt x="8273" y="8357"/>
                  </a:cubicBezTo>
                  <a:cubicBezTo>
                    <a:pt x="8649" y="7500"/>
                    <a:pt x="9021" y="6814"/>
                    <a:pt x="9397" y="5957"/>
                  </a:cubicBezTo>
                  <a:cubicBezTo>
                    <a:pt x="9773" y="5100"/>
                    <a:pt x="10154" y="4071"/>
                    <a:pt x="10531" y="3386"/>
                  </a:cubicBezTo>
                  <a:cubicBezTo>
                    <a:pt x="10907" y="2700"/>
                    <a:pt x="11278" y="2357"/>
                    <a:pt x="11664" y="2014"/>
                  </a:cubicBezTo>
                  <a:cubicBezTo>
                    <a:pt x="12050" y="1671"/>
                    <a:pt x="12449" y="1328"/>
                    <a:pt x="12844" y="986"/>
                  </a:cubicBezTo>
                  <a:cubicBezTo>
                    <a:pt x="13239" y="643"/>
                    <a:pt x="13629" y="300"/>
                    <a:pt x="14024" y="128"/>
                  </a:cubicBezTo>
                  <a:cubicBezTo>
                    <a:pt x="14419" y="-43"/>
                    <a:pt x="14818" y="-43"/>
                    <a:pt x="15213" y="128"/>
                  </a:cubicBezTo>
                  <a:cubicBezTo>
                    <a:pt x="15608" y="300"/>
                    <a:pt x="15998" y="643"/>
                    <a:pt x="16388" y="1157"/>
                  </a:cubicBezTo>
                  <a:cubicBezTo>
                    <a:pt x="16778" y="1671"/>
                    <a:pt x="17169" y="2357"/>
                    <a:pt x="17531" y="3386"/>
                  </a:cubicBezTo>
                  <a:cubicBezTo>
                    <a:pt x="17893" y="4414"/>
                    <a:pt x="18228" y="5786"/>
                    <a:pt x="18557" y="7328"/>
                  </a:cubicBezTo>
                  <a:cubicBezTo>
                    <a:pt x="18887" y="8871"/>
                    <a:pt x="19212" y="10586"/>
                    <a:pt x="19593" y="12300"/>
                  </a:cubicBezTo>
                  <a:cubicBezTo>
                    <a:pt x="19974" y="14014"/>
                    <a:pt x="20411" y="15728"/>
                    <a:pt x="20755" y="17271"/>
                  </a:cubicBezTo>
                  <a:cubicBezTo>
                    <a:pt x="21098" y="18814"/>
                    <a:pt x="21349" y="20186"/>
                    <a:pt x="21600" y="21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" name="Line"/>
            <p:cNvSpPr/>
            <p:nvPr/>
          </p:nvSpPr>
          <p:spPr>
            <a:xfrm>
              <a:off x="0" y="1049843"/>
              <a:ext cx="5903467" cy="136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9" fill="norm" stroke="1" extrusionOk="0">
                  <a:moveTo>
                    <a:pt x="0" y="7039"/>
                  </a:moveTo>
                  <a:cubicBezTo>
                    <a:pt x="281" y="4639"/>
                    <a:pt x="561" y="2239"/>
                    <a:pt x="888" y="1039"/>
                  </a:cubicBezTo>
                  <a:cubicBezTo>
                    <a:pt x="1216" y="-161"/>
                    <a:pt x="1590" y="-161"/>
                    <a:pt x="1931" y="239"/>
                  </a:cubicBezTo>
                  <a:cubicBezTo>
                    <a:pt x="2272" y="639"/>
                    <a:pt x="2581" y="1439"/>
                    <a:pt x="2917" y="2039"/>
                  </a:cubicBezTo>
                  <a:cubicBezTo>
                    <a:pt x="3254" y="2639"/>
                    <a:pt x="3619" y="3039"/>
                    <a:pt x="3993" y="3439"/>
                  </a:cubicBezTo>
                  <a:cubicBezTo>
                    <a:pt x="4367" y="3839"/>
                    <a:pt x="4750" y="4239"/>
                    <a:pt x="5115" y="4639"/>
                  </a:cubicBezTo>
                  <a:cubicBezTo>
                    <a:pt x="5479" y="5039"/>
                    <a:pt x="5825" y="5439"/>
                    <a:pt x="6181" y="5639"/>
                  </a:cubicBezTo>
                  <a:cubicBezTo>
                    <a:pt x="6536" y="5839"/>
                    <a:pt x="6901" y="5839"/>
                    <a:pt x="7275" y="5839"/>
                  </a:cubicBezTo>
                  <a:cubicBezTo>
                    <a:pt x="7649" y="5839"/>
                    <a:pt x="8032" y="5839"/>
                    <a:pt x="8420" y="6039"/>
                  </a:cubicBezTo>
                  <a:cubicBezTo>
                    <a:pt x="8808" y="6239"/>
                    <a:pt x="9201" y="6639"/>
                    <a:pt x="9538" y="7039"/>
                  </a:cubicBezTo>
                  <a:cubicBezTo>
                    <a:pt x="9874" y="7439"/>
                    <a:pt x="10155" y="7839"/>
                    <a:pt x="10501" y="8239"/>
                  </a:cubicBezTo>
                  <a:cubicBezTo>
                    <a:pt x="10847" y="8639"/>
                    <a:pt x="11258" y="9039"/>
                    <a:pt x="11670" y="9639"/>
                  </a:cubicBezTo>
                  <a:cubicBezTo>
                    <a:pt x="12081" y="10239"/>
                    <a:pt x="12492" y="11039"/>
                    <a:pt x="12895" y="11639"/>
                  </a:cubicBezTo>
                  <a:cubicBezTo>
                    <a:pt x="13297" y="12239"/>
                    <a:pt x="13689" y="12639"/>
                    <a:pt x="14082" y="13439"/>
                  </a:cubicBezTo>
                  <a:cubicBezTo>
                    <a:pt x="14475" y="14239"/>
                    <a:pt x="14868" y="15439"/>
                    <a:pt x="15251" y="16239"/>
                  </a:cubicBezTo>
                  <a:cubicBezTo>
                    <a:pt x="15634" y="17039"/>
                    <a:pt x="16008" y="17439"/>
                    <a:pt x="16378" y="18039"/>
                  </a:cubicBezTo>
                  <a:cubicBezTo>
                    <a:pt x="16747" y="18639"/>
                    <a:pt x="17112" y="19439"/>
                    <a:pt x="17481" y="19839"/>
                  </a:cubicBezTo>
                  <a:cubicBezTo>
                    <a:pt x="17850" y="20239"/>
                    <a:pt x="18224" y="20239"/>
                    <a:pt x="18645" y="20239"/>
                  </a:cubicBezTo>
                  <a:cubicBezTo>
                    <a:pt x="19066" y="20239"/>
                    <a:pt x="19534" y="20239"/>
                    <a:pt x="19926" y="20239"/>
                  </a:cubicBezTo>
                  <a:cubicBezTo>
                    <a:pt x="20319" y="20239"/>
                    <a:pt x="20637" y="20239"/>
                    <a:pt x="20903" y="20439"/>
                  </a:cubicBezTo>
                  <a:cubicBezTo>
                    <a:pt x="21170" y="20639"/>
                    <a:pt x="21385" y="21039"/>
                    <a:pt x="21600" y="21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" name="Line"/>
            <p:cNvSpPr/>
            <p:nvPr/>
          </p:nvSpPr>
          <p:spPr>
            <a:xfrm>
              <a:off x="725175" y="1779669"/>
              <a:ext cx="217847" cy="595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429" fill="norm" stroke="1" extrusionOk="0">
                  <a:moveTo>
                    <a:pt x="1066" y="7631"/>
                  </a:moveTo>
                  <a:cubicBezTo>
                    <a:pt x="1317" y="10204"/>
                    <a:pt x="1568" y="12778"/>
                    <a:pt x="1694" y="14846"/>
                  </a:cubicBezTo>
                  <a:cubicBezTo>
                    <a:pt x="1819" y="16914"/>
                    <a:pt x="1819" y="18477"/>
                    <a:pt x="1819" y="19580"/>
                  </a:cubicBezTo>
                  <a:cubicBezTo>
                    <a:pt x="1819" y="20683"/>
                    <a:pt x="1819" y="21326"/>
                    <a:pt x="1568" y="21418"/>
                  </a:cubicBezTo>
                  <a:cubicBezTo>
                    <a:pt x="1317" y="21510"/>
                    <a:pt x="815" y="21050"/>
                    <a:pt x="438" y="19166"/>
                  </a:cubicBezTo>
                  <a:cubicBezTo>
                    <a:pt x="61" y="17282"/>
                    <a:pt x="-190" y="13973"/>
                    <a:pt x="187" y="11170"/>
                  </a:cubicBezTo>
                  <a:cubicBezTo>
                    <a:pt x="563" y="8366"/>
                    <a:pt x="1568" y="6068"/>
                    <a:pt x="3201" y="4276"/>
                  </a:cubicBezTo>
                  <a:cubicBezTo>
                    <a:pt x="4833" y="2484"/>
                    <a:pt x="7094" y="1197"/>
                    <a:pt x="9229" y="553"/>
                  </a:cubicBezTo>
                  <a:cubicBezTo>
                    <a:pt x="11363" y="-90"/>
                    <a:pt x="13373" y="-90"/>
                    <a:pt x="14503" y="140"/>
                  </a:cubicBezTo>
                  <a:cubicBezTo>
                    <a:pt x="15633" y="370"/>
                    <a:pt x="15884" y="829"/>
                    <a:pt x="15382" y="2024"/>
                  </a:cubicBezTo>
                  <a:cubicBezTo>
                    <a:pt x="14880" y="3219"/>
                    <a:pt x="13624" y="5149"/>
                    <a:pt x="12619" y="6298"/>
                  </a:cubicBezTo>
                  <a:cubicBezTo>
                    <a:pt x="11615" y="7447"/>
                    <a:pt x="10861" y="7815"/>
                    <a:pt x="9605" y="8274"/>
                  </a:cubicBezTo>
                  <a:cubicBezTo>
                    <a:pt x="8350" y="8734"/>
                    <a:pt x="6591" y="9285"/>
                    <a:pt x="6089" y="9745"/>
                  </a:cubicBezTo>
                  <a:cubicBezTo>
                    <a:pt x="5587" y="10204"/>
                    <a:pt x="6340" y="10572"/>
                    <a:pt x="8475" y="11951"/>
                  </a:cubicBezTo>
                  <a:cubicBezTo>
                    <a:pt x="10610" y="13330"/>
                    <a:pt x="14126" y="15719"/>
                    <a:pt x="16512" y="17282"/>
                  </a:cubicBezTo>
                  <a:cubicBezTo>
                    <a:pt x="18898" y="18844"/>
                    <a:pt x="20154" y="19580"/>
                    <a:pt x="21410" y="203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" name="Line"/>
            <p:cNvSpPr/>
            <p:nvPr/>
          </p:nvSpPr>
          <p:spPr>
            <a:xfrm>
              <a:off x="996689" y="2031509"/>
              <a:ext cx="168671" cy="253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4" fill="norm" stroke="1" extrusionOk="0">
                  <a:moveTo>
                    <a:pt x="0" y="14501"/>
                  </a:moveTo>
                  <a:cubicBezTo>
                    <a:pt x="5564" y="11959"/>
                    <a:pt x="11127" y="9418"/>
                    <a:pt x="14400" y="7618"/>
                  </a:cubicBezTo>
                  <a:cubicBezTo>
                    <a:pt x="17673" y="5818"/>
                    <a:pt x="18655" y="4759"/>
                    <a:pt x="19145" y="3489"/>
                  </a:cubicBezTo>
                  <a:cubicBezTo>
                    <a:pt x="19636" y="2218"/>
                    <a:pt x="19636" y="736"/>
                    <a:pt x="18818" y="206"/>
                  </a:cubicBezTo>
                  <a:cubicBezTo>
                    <a:pt x="18000" y="-323"/>
                    <a:pt x="16364" y="101"/>
                    <a:pt x="14073" y="2218"/>
                  </a:cubicBezTo>
                  <a:cubicBezTo>
                    <a:pt x="11782" y="4336"/>
                    <a:pt x="8836" y="8148"/>
                    <a:pt x="7855" y="11642"/>
                  </a:cubicBezTo>
                  <a:cubicBezTo>
                    <a:pt x="6873" y="15136"/>
                    <a:pt x="7855" y="18312"/>
                    <a:pt x="10473" y="19795"/>
                  </a:cubicBezTo>
                  <a:cubicBezTo>
                    <a:pt x="13091" y="21277"/>
                    <a:pt x="17345" y="21065"/>
                    <a:pt x="21600" y="208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" name="Line"/>
            <p:cNvSpPr/>
            <p:nvPr/>
          </p:nvSpPr>
          <p:spPr>
            <a:xfrm>
              <a:off x="1291223" y="1775802"/>
              <a:ext cx="725156" cy="493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154" fill="norm" stroke="1" extrusionOk="0">
                  <a:moveTo>
                    <a:pt x="3316" y="12558"/>
                  </a:moveTo>
                  <a:cubicBezTo>
                    <a:pt x="2937" y="12339"/>
                    <a:pt x="2558" y="12120"/>
                    <a:pt x="1989" y="12503"/>
                  </a:cubicBezTo>
                  <a:cubicBezTo>
                    <a:pt x="1421" y="12887"/>
                    <a:pt x="663" y="13874"/>
                    <a:pt x="284" y="15299"/>
                  </a:cubicBezTo>
                  <a:cubicBezTo>
                    <a:pt x="-95" y="16725"/>
                    <a:pt x="-95" y="18589"/>
                    <a:pt x="284" y="19795"/>
                  </a:cubicBezTo>
                  <a:cubicBezTo>
                    <a:pt x="663" y="21001"/>
                    <a:pt x="1421" y="21549"/>
                    <a:pt x="2596" y="20836"/>
                  </a:cubicBezTo>
                  <a:cubicBezTo>
                    <a:pt x="3770" y="20124"/>
                    <a:pt x="5362" y="18150"/>
                    <a:pt x="6233" y="16834"/>
                  </a:cubicBezTo>
                  <a:cubicBezTo>
                    <a:pt x="7105" y="15519"/>
                    <a:pt x="7257" y="14861"/>
                    <a:pt x="7332" y="14258"/>
                  </a:cubicBezTo>
                  <a:cubicBezTo>
                    <a:pt x="7408" y="13655"/>
                    <a:pt x="7408" y="13106"/>
                    <a:pt x="7219" y="12887"/>
                  </a:cubicBezTo>
                  <a:cubicBezTo>
                    <a:pt x="7029" y="12668"/>
                    <a:pt x="6650" y="12777"/>
                    <a:pt x="6233" y="13380"/>
                  </a:cubicBezTo>
                  <a:cubicBezTo>
                    <a:pt x="5817" y="13984"/>
                    <a:pt x="5362" y="15080"/>
                    <a:pt x="5134" y="15957"/>
                  </a:cubicBezTo>
                  <a:cubicBezTo>
                    <a:pt x="4907" y="16834"/>
                    <a:pt x="4907" y="17492"/>
                    <a:pt x="5097" y="17766"/>
                  </a:cubicBezTo>
                  <a:cubicBezTo>
                    <a:pt x="5286" y="18040"/>
                    <a:pt x="5665" y="17931"/>
                    <a:pt x="6044" y="17821"/>
                  </a:cubicBezTo>
                  <a:cubicBezTo>
                    <a:pt x="6423" y="17711"/>
                    <a:pt x="6802" y="17602"/>
                    <a:pt x="7105" y="17766"/>
                  </a:cubicBezTo>
                  <a:cubicBezTo>
                    <a:pt x="7408" y="17931"/>
                    <a:pt x="7636" y="18369"/>
                    <a:pt x="7939" y="18753"/>
                  </a:cubicBezTo>
                  <a:cubicBezTo>
                    <a:pt x="8242" y="19137"/>
                    <a:pt x="8621" y="19466"/>
                    <a:pt x="9000" y="19356"/>
                  </a:cubicBezTo>
                  <a:cubicBezTo>
                    <a:pt x="9379" y="19246"/>
                    <a:pt x="9758" y="18698"/>
                    <a:pt x="10326" y="16670"/>
                  </a:cubicBezTo>
                  <a:cubicBezTo>
                    <a:pt x="10894" y="14641"/>
                    <a:pt x="11652" y="11133"/>
                    <a:pt x="12145" y="8721"/>
                  </a:cubicBezTo>
                  <a:cubicBezTo>
                    <a:pt x="12638" y="6308"/>
                    <a:pt x="12865" y="4993"/>
                    <a:pt x="13017" y="3896"/>
                  </a:cubicBezTo>
                  <a:cubicBezTo>
                    <a:pt x="13168" y="2800"/>
                    <a:pt x="13244" y="1923"/>
                    <a:pt x="13282" y="1758"/>
                  </a:cubicBezTo>
                  <a:cubicBezTo>
                    <a:pt x="13320" y="1594"/>
                    <a:pt x="13320" y="2142"/>
                    <a:pt x="13168" y="4335"/>
                  </a:cubicBezTo>
                  <a:cubicBezTo>
                    <a:pt x="13017" y="6528"/>
                    <a:pt x="12713" y="10365"/>
                    <a:pt x="12638" y="12723"/>
                  </a:cubicBezTo>
                  <a:cubicBezTo>
                    <a:pt x="12562" y="15080"/>
                    <a:pt x="12713" y="15957"/>
                    <a:pt x="12941" y="16670"/>
                  </a:cubicBezTo>
                  <a:cubicBezTo>
                    <a:pt x="13168" y="17383"/>
                    <a:pt x="13471" y="17931"/>
                    <a:pt x="13850" y="18205"/>
                  </a:cubicBezTo>
                  <a:cubicBezTo>
                    <a:pt x="14229" y="18479"/>
                    <a:pt x="14684" y="18479"/>
                    <a:pt x="15328" y="17711"/>
                  </a:cubicBezTo>
                  <a:cubicBezTo>
                    <a:pt x="15972" y="16944"/>
                    <a:pt x="16806" y="15409"/>
                    <a:pt x="17564" y="12832"/>
                  </a:cubicBezTo>
                  <a:cubicBezTo>
                    <a:pt x="18322" y="10256"/>
                    <a:pt x="19004" y="6637"/>
                    <a:pt x="19345" y="4554"/>
                  </a:cubicBezTo>
                  <a:cubicBezTo>
                    <a:pt x="19686" y="2471"/>
                    <a:pt x="19686" y="1923"/>
                    <a:pt x="19648" y="1320"/>
                  </a:cubicBezTo>
                  <a:cubicBezTo>
                    <a:pt x="19610" y="717"/>
                    <a:pt x="19534" y="59"/>
                    <a:pt x="19345" y="4"/>
                  </a:cubicBezTo>
                  <a:cubicBezTo>
                    <a:pt x="19156" y="-51"/>
                    <a:pt x="18852" y="497"/>
                    <a:pt x="18625" y="2252"/>
                  </a:cubicBezTo>
                  <a:cubicBezTo>
                    <a:pt x="18398" y="4006"/>
                    <a:pt x="18246" y="6966"/>
                    <a:pt x="18436" y="9598"/>
                  </a:cubicBezTo>
                  <a:cubicBezTo>
                    <a:pt x="18625" y="12229"/>
                    <a:pt x="19156" y="14532"/>
                    <a:pt x="19534" y="15902"/>
                  </a:cubicBezTo>
                  <a:cubicBezTo>
                    <a:pt x="19913" y="17273"/>
                    <a:pt x="20141" y="17711"/>
                    <a:pt x="20444" y="17876"/>
                  </a:cubicBezTo>
                  <a:cubicBezTo>
                    <a:pt x="20747" y="18040"/>
                    <a:pt x="21126" y="17931"/>
                    <a:pt x="21505" y="178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" name="Line"/>
            <p:cNvSpPr/>
            <p:nvPr/>
          </p:nvSpPr>
          <p:spPr>
            <a:xfrm>
              <a:off x="874019" y="2382846"/>
              <a:ext cx="958356" cy="118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0" fill="norm" stroke="1" extrusionOk="0">
                  <a:moveTo>
                    <a:pt x="0" y="17923"/>
                  </a:moveTo>
                  <a:cubicBezTo>
                    <a:pt x="749" y="19762"/>
                    <a:pt x="1498" y="21600"/>
                    <a:pt x="3024" y="21370"/>
                  </a:cubicBezTo>
                  <a:cubicBezTo>
                    <a:pt x="4550" y="21140"/>
                    <a:pt x="6854" y="18843"/>
                    <a:pt x="9043" y="16085"/>
                  </a:cubicBezTo>
                  <a:cubicBezTo>
                    <a:pt x="11232" y="13328"/>
                    <a:pt x="13306" y="10111"/>
                    <a:pt x="15379" y="7353"/>
                  </a:cubicBezTo>
                  <a:cubicBezTo>
                    <a:pt x="17453" y="4596"/>
                    <a:pt x="19526" y="229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" name="Line"/>
            <p:cNvSpPr/>
            <p:nvPr/>
          </p:nvSpPr>
          <p:spPr>
            <a:xfrm>
              <a:off x="1288029" y="2459514"/>
              <a:ext cx="529013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13" y="19906"/>
                    <a:pt x="5426" y="18212"/>
                    <a:pt x="8557" y="15459"/>
                  </a:cubicBezTo>
                  <a:cubicBezTo>
                    <a:pt x="11687" y="12706"/>
                    <a:pt x="15235" y="8894"/>
                    <a:pt x="17478" y="6141"/>
                  </a:cubicBezTo>
                  <a:cubicBezTo>
                    <a:pt x="19722" y="3388"/>
                    <a:pt x="20661" y="16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" name="Line"/>
            <p:cNvSpPr/>
            <p:nvPr/>
          </p:nvSpPr>
          <p:spPr>
            <a:xfrm>
              <a:off x="2292385" y="2053172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" name="Line"/>
            <p:cNvSpPr/>
            <p:nvPr/>
          </p:nvSpPr>
          <p:spPr>
            <a:xfrm>
              <a:off x="2215716" y="2214175"/>
              <a:ext cx="3066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" name="Line"/>
            <p:cNvSpPr/>
            <p:nvPr/>
          </p:nvSpPr>
          <p:spPr>
            <a:xfrm>
              <a:off x="3573066" y="1765820"/>
              <a:ext cx="162774" cy="642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0901" fill="norm" stroke="1" extrusionOk="0">
                  <a:moveTo>
                    <a:pt x="955" y="8095"/>
                  </a:moveTo>
                  <a:cubicBezTo>
                    <a:pt x="623" y="10088"/>
                    <a:pt x="290" y="12082"/>
                    <a:pt x="124" y="14492"/>
                  </a:cubicBezTo>
                  <a:cubicBezTo>
                    <a:pt x="-42" y="16901"/>
                    <a:pt x="-42" y="19725"/>
                    <a:pt x="124" y="20598"/>
                  </a:cubicBezTo>
                  <a:cubicBezTo>
                    <a:pt x="290" y="21470"/>
                    <a:pt x="623" y="20390"/>
                    <a:pt x="623" y="18230"/>
                  </a:cubicBezTo>
                  <a:cubicBezTo>
                    <a:pt x="623" y="16070"/>
                    <a:pt x="290" y="12830"/>
                    <a:pt x="789" y="10088"/>
                  </a:cubicBezTo>
                  <a:cubicBezTo>
                    <a:pt x="1287" y="7347"/>
                    <a:pt x="2616" y="5104"/>
                    <a:pt x="4444" y="3484"/>
                  </a:cubicBezTo>
                  <a:cubicBezTo>
                    <a:pt x="6272" y="1864"/>
                    <a:pt x="8598" y="867"/>
                    <a:pt x="10592" y="368"/>
                  </a:cubicBezTo>
                  <a:cubicBezTo>
                    <a:pt x="12586" y="-130"/>
                    <a:pt x="14247" y="-130"/>
                    <a:pt x="16075" y="410"/>
                  </a:cubicBezTo>
                  <a:cubicBezTo>
                    <a:pt x="17903" y="950"/>
                    <a:pt x="19896" y="2030"/>
                    <a:pt x="20727" y="3359"/>
                  </a:cubicBezTo>
                  <a:cubicBezTo>
                    <a:pt x="21558" y="4688"/>
                    <a:pt x="21226" y="6267"/>
                    <a:pt x="19564" y="7472"/>
                  </a:cubicBezTo>
                  <a:cubicBezTo>
                    <a:pt x="17903" y="8676"/>
                    <a:pt x="14912" y="9507"/>
                    <a:pt x="11589" y="9964"/>
                  </a:cubicBezTo>
                  <a:cubicBezTo>
                    <a:pt x="8266" y="10421"/>
                    <a:pt x="4610" y="10504"/>
                    <a:pt x="955" y="105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" name="Line"/>
            <p:cNvSpPr/>
            <p:nvPr/>
          </p:nvSpPr>
          <p:spPr>
            <a:xfrm>
              <a:off x="3691921" y="2053172"/>
              <a:ext cx="287169" cy="326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394" fill="norm" stroke="1" extrusionOk="0">
                  <a:moveTo>
                    <a:pt x="1408" y="8540"/>
                  </a:moveTo>
                  <a:cubicBezTo>
                    <a:pt x="835" y="7870"/>
                    <a:pt x="261" y="7200"/>
                    <a:pt x="70" y="6447"/>
                  </a:cubicBezTo>
                  <a:cubicBezTo>
                    <a:pt x="-121" y="5693"/>
                    <a:pt x="70" y="4856"/>
                    <a:pt x="739" y="4437"/>
                  </a:cubicBezTo>
                  <a:cubicBezTo>
                    <a:pt x="1408" y="4019"/>
                    <a:pt x="2555" y="4019"/>
                    <a:pt x="3893" y="4856"/>
                  </a:cubicBezTo>
                  <a:cubicBezTo>
                    <a:pt x="5231" y="5693"/>
                    <a:pt x="6760" y="7367"/>
                    <a:pt x="7812" y="9795"/>
                  </a:cubicBezTo>
                  <a:cubicBezTo>
                    <a:pt x="8863" y="12223"/>
                    <a:pt x="9437" y="15405"/>
                    <a:pt x="9532" y="17498"/>
                  </a:cubicBezTo>
                  <a:cubicBezTo>
                    <a:pt x="9628" y="19591"/>
                    <a:pt x="9245" y="20595"/>
                    <a:pt x="8576" y="21098"/>
                  </a:cubicBezTo>
                  <a:cubicBezTo>
                    <a:pt x="7907" y="21600"/>
                    <a:pt x="6952" y="21600"/>
                    <a:pt x="5996" y="20009"/>
                  </a:cubicBezTo>
                  <a:cubicBezTo>
                    <a:pt x="5040" y="18419"/>
                    <a:pt x="4084" y="15237"/>
                    <a:pt x="5422" y="11805"/>
                  </a:cubicBezTo>
                  <a:cubicBezTo>
                    <a:pt x="6760" y="8372"/>
                    <a:pt x="10392" y="4688"/>
                    <a:pt x="13451" y="2679"/>
                  </a:cubicBezTo>
                  <a:cubicBezTo>
                    <a:pt x="16509" y="670"/>
                    <a:pt x="18994" y="335"/>
                    <a:pt x="2147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" name="Line"/>
            <p:cNvSpPr/>
            <p:nvPr/>
          </p:nvSpPr>
          <p:spPr>
            <a:xfrm>
              <a:off x="4108183" y="1821889"/>
              <a:ext cx="154580" cy="493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386" fill="norm" stroke="1" extrusionOk="0">
                  <a:moveTo>
                    <a:pt x="21073" y="3711"/>
                  </a:moveTo>
                  <a:cubicBezTo>
                    <a:pt x="21073" y="3046"/>
                    <a:pt x="21073" y="2382"/>
                    <a:pt x="20899" y="1772"/>
                  </a:cubicBezTo>
                  <a:cubicBezTo>
                    <a:pt x="20725" y="1163"/>
                    <a:pt x="20376" y="609"/>
                    <a:pt x="19331" y="277"/>
                  </a:cubicBezTo>
                  <a:cubicBezTo>
                    <a:pt x="18286" y="-55"/>
                    <a:pt x="16544" y="-166"/>
                    <a:pt x="14454" y="388"/>
                  </a:cubicBezTo>
                  <a:cubicBezTo>
                    <a:pt x="12363" y="942"/>
                    <a:pt x="9925" y="2160"/>
                    <a:pt x="7312" y="4542"/>
                  </a:cubicBezTo>
                  <a:cubicBezTo>
                    <a:pt x="4699" y="6923"/>
                    <a:pt x="1912" y="10468"/>
                    <a:pt x="692" y="13403"/>
                  </a:cubicBezTo>
                  <a:cubicBezTo>
                    <a:pt x="-527" y="16339"/>
                    <a:pt x="-179" y="18665"/>
                    <a:pt x="2086" y="19939"/>
                  </a:cubicBezTo>
                  <a:cubicBezTo>
                    <a:pt x="4350" y="21212"/>
                    <a:pt x="8531" y="21434"/>
                    <a:pt x="11492" y="21379"/>
                  </a:cubicBezTo>
                  <a:cubicBezTo>
                    <a:pt x="14454" y="21323"/>
                    <a:pt x="16196" y="20991"/>
                    <a:pt x="17938" y="206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" name="Line"/>
            <p:cNvSpPr/>
            <p:nvPr/>
          </p:nvSpPr>
          <p:spPr>
            <a:xfrm>
              <a:off x="4436440" y="1855827"/>
              <a:ext cx="278667" cy="425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412" fill="norm" stroke="1" extrusionOk="0">
                  <a:moveTo>
                    <a:pt x="17288" y="1829"/>
                  </a:moveTo>
                  <a:cubicBezTo>
                    <a:pt x="17485" y="1186"/>
                    <a:pt x="17681" y="543"/>
                    <a:pt x="16797" y="221"/>
                  </a:cubicBezTo>
                  <a:cubicBezTo>
                    <a:pt x="15914" y="-100"/>
                    <a:pt x="13950" y="-100"/>
                    <a:pt x="11987" y="414"/>
                  </a:cubicBezTo>
                  <a:cubicBezTo>
                    <a:pt x="10023" y="929"/>
                    <a:pt x="8059" y="1957"/>
                    <a:pt x="6488" y="4014"/>
                  </a:cubicBezTo>
                  <a:cubicBezTo>
                    <a:pt x="4917" y="6071"/>
                    <a:pt x="3739" y="9157"/>
                    <a:pt x="2659" y="11921"/>
                  </a:cubicBezTo>
                  <a:cubicBezTo>
                    <a:pt x="1579" y="14686"/>
                    <a:pt x="597" y="17129"/>
                    <a:pt x="205" y="18671"/>
                  </a:cubicBezTo>
                  <a:cubicBezTo>
                    <a:pt x="-188" y="20214"/>
                    <a:pt x="8" y="20857"/>
                    <a:pt x="597" y="21179"/>
                  </a:cubicBezTo>
                  <a:cubicBezTo>
                    <a:pt x="1187" y="21500"/>
                    <a:pt x="2168" y="21500"/>
                    <a:pt x="5114" y="21114"/>
                  </a:cubicBezTo>
                  <a:cubicBezTo>
                    <a:pt x="8059" y="20729"/>
                    <a:pt x="12968" y="19957"/>
                    <a:pt x="16012" y="19507"/>
                  </a:cubicBezTo>
                  <a:cubicBezTo>
                    <a:pt x="19056" y="19057"/>
                    <a:pt x="20234" y="18929"/>
                    <a:pt x="21412" y="18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" name="Line"/>
            <p:cNvSpPr/>
            <p:nvPr/>
          </p:nvSpPr>
          <p:spPr>
            <a:xfrm>
              <a:off x="4462100" y="2083839"/>
              <a:ext cx="191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" name="Line"/>
            <p:cNvSpPr/>
            <p:nvPr/>
          </p:nvSpPr>
          <p:spPr>
            <a:xfrm>
              <a:off x="5014112" y="1639163"/>
              <a:ext cx="53669" cy="889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86" y="1366"/>
                    <a:pt x="13371" y="2731"/>
                    <a:pt x="10800" y="4562"/>
                  </a:cubicBezTo>
                  <a:cubicBezTo>
                    <a:pt x="8229" y="6393"/>
                    <a:pt x="7200" y="8690"/>
                    <a:pt x="6171" y="10738"/>
                  </a:cubicBezTo>
                  <a:cubicBezTo>
                    <a:pt x="5143" y="12786"/>
                    <a:pt x="4114" y="14586"/>
                    <a:pt x="3086" y="16355"/>
                  </a:cubicBezTo>
                  <a:cubicBezTo>
                    <a:pt x="2057" y="18124"/>
                    <a:pt x="1029" y="198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" name="Line"/>
            <p:cNvSpPr/>
            <p:nvPr/>
          </p:nvSpPr>
          <p:spPr>
            <a:xfrm>
              <a:off x="5202289" y="1786941"/>
              <a:ext cx="218167" cy="473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504" fill="norm" stroke="1" extrusionOk="0">
                  <a:moveTo>
                    <a:pt x="9385" y="9659"/>
                  </a:moveTo>
                  <a:cubicBezTo>
                    <a:pt x="8381" y="10007"/>
                    <a:pt x="7376" y="10356"/>
                    <a:pt x="6120" y="12098"/>
                  </a:cubicBezTo>
                  <a:cubicBezTo>
                    <a:pt x="4864" y="13839"/>
                    <a:pt x="3357" y="16975"/>
                    <a:pt x="2227" y="18891"/>
                  </a:cubicBezTo>
                  <a:cubicBezTo>
                    <a:pt x="1097" y="20807"/>
                    <a:pt x="343" y="21504"/>
                    <a:pt x="92" y="21504"/>
                  </a:cubicBezTo>
                  <a:cubicBezTo>
                    <a:pt x="-159" y="21504"/>
                    <a:pt x="92" y="20807"/>
                    <a:pt x="971" y="18717"/>
                  </a:cubicBezTo>
                  <a:cubicBezTo>
                    <a:pt x="1850" y="16627"/>
                    <a:pt x="3357" y="13143"/>
                    <a:pt x="5743" y="9891"/>
                  </a:cubicBezTo>
                  <a:cubicBezTo>
                    <a:pt x="8129" y="6639"/>
                    <a:pt x="11394" y="3620"/>
                    <a:pt x="13655" y="1936"/>
                  </a:cubicBezTo>
                  <a:cubicBezTo>
                    <a:pt x="15915" y="252"/>
                    <a:pt x="17171" y="-96"/>
                    <a:pt x="17925" y="20"/>
                  </a:cubicBezTo>
                  <a:cubicBezTo>
                    <a:pt x="18678" y="136"/>
                    <a:pt x="18929" y="717"/>
                    <a:pt x="19306" y="3039"/>
                  </a:cubicBezTo>
                  <a:cubicBezTo>
                    <a:pt x="19683" y="5362"/>
                    <a:pt x="20185" y="9427"/>
                    <a:pt x="20562" y="12272"/>
                  </a:cubicBezTo>
                  <a:cubicBezTo>
                    <a:pt x="20939" y="15117"/>
                    <a:pt x="21190" y="16743"/>
                    <a:pt x="21441" y="183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" name="Line"/>
            <p:cNvSpPr/>
            <p:nvPr/>
          </p:nvSpPr>
          <p:spPr>
            <a:xfrm>
              <a:off x="5251785" y="1991837"/>
              <a:ext cx="161004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29" y="16800"/>
                    <a:pt x="6857" y="12000"/>
                    <a:pt x="10457" y="8400"/>
                  </a:cubicBezTo>
                  <a:cubicBezTo>
                    <a:pt x="14057" y="4800"/>
                    <a:pt x="17829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" name="Line"/>
            <p:cNvSpPr/>
            <p:nvPr/>
          </p:nvSpPr>
          <p:spPr>
            <a:xfrm>
              <a:off x="5535458" y="1685163"/>
              <a:ext cx="113579" cy="63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9" h="21600" fill="norm" stroke="1" extrusionOk="0">
                  <a:moveTo>
                    <a:pt x="0" y="0"/>
                  </a:moveTo>
                  <a:cubicBezTo>
                    <a:pt x="3757" y="607"/>
                    <a:pt x="7513" y="1214"/>
                    <a:pt x="11504" y="3036"/>
                  </a:cubicBezTo>
                  <a:cubicBezTo>
                    <a:pt x="15496" y="4858"/>
                    <a:pt x="19722" y="7894"/>
                    <a:pt x="20661" y="10757"/>
                  </a:cubicBezTo>
                  <a:cubicBezTo>
                    <a:pt x="21600" y="13619"/>
                    <a:pt x="19252" y="16308"/>
                    <a:pt x="15730" y="18087"/>
                  </a:cubicBezTo>
                  <a:cubicBezTo>
                    <a:pt x="12209" y="19865"/>
                    <a:pt x="7513" y="20733"/>
                    <a:pt x="28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" name="Line"/>
            <p:cNvSpPr/>
            <p:nvPr/>
          </p:nvSpPr>
          <p:spPr>
            <a:xfrm>
              <a:off x="6279141" y="2007171"/>
              <a:ext cx="16100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" name="Line"/>
            <p:cNvSpPr/>
            <p:nvPr/>
          </p:nvSpPr>
          <p:spPr>
            <a:xfrm>
              <a:off x="6286808" y="2145174"/>
              <a:ext cx="138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" name="Line"/>
            <p:cNvSpPr/>
            <p:nvPr/>
          </p:nvSpPr>
          <p:spPr>
            <a:xfrm>
              <a:off x="7444501" y="1413701"/>
              <a:ext cx="208215" cy="586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445" fill="norm" stroke="1" extrusionOk="0">
                  <a:moveTo>
                    <a:pt x="6246" y="6285"/>
                  </a:moveTo>
                  <a:cubicBezTo>
                    <a:pt x="5205" y="7688"/>
                    <a:pt x="4164" y="9091"/>
                    <a:pt x="4034" y="11008"/>
                  </a:cubicBezTo>
                  <a:cubicBezTo>
                    <a:pt x="3904" y="12924"/>
                    <a:pt x="4684" y="15356"/>
                    <a:pt x="5075" y="16945"/>
                  </a:cubicBezTo>
                  <a:cubicBezTo>
                    <a:pt x="5465" y="18535"/>
                    <a:pt x="5465" y="19283"/>
                    <a:pt x="5465" y="19984"/>
                  </a:cubicBezTo>
                  <a:cubicBezTo>
                    <a:pt x="5465" y="20685"/>
                    <a:pt x="5465" y="21340"/>
                    <a:pt x="5465" y="21433"/>
                  </a:cubicBezTo>
                  <a:cubicBezTo>
                    <a:pt x="5465" y="21527"/>
                    <a:pt x="5465" y="21059"/>
                    <a:pt x="5205" y="19470"/>
                  </a:cubicBezTo>
                  <a:cubicBezTo>
                    <a:pt x="4945" y="17880"/>
                    <a:pt x="4424" y="15169"/>
                    <a:pt x="4294" y="12457"/>
                  </a:cubicBezTo>
                  <a:cubicBezTo>
                    <a:pt x="4164" y="9745"/>
                    <a:pt x="4424" y="7033"/>
                    <a:pt x="5335" y="5117"/>
                  </a:cubicBezTo>
                  <a:cubicBezTo>
                    <a:pt x="6246" y="3200"/>
                    <a:pt x="7807" y="2078"/>
                    <a:pt x="9239" y="1376"/>
                  </a:cubicBezTo>
                  <a:cubicBezTo>
                    <a:pt x="10670" y="675"/>
                    <a:pt x="11971" y="395"/>
                    <a:pt x="13533" y="208"/>
                  </a:cubicBezTo>
                  <a:cubicBezTo>
                    <a:pt x="15094" y="21"/>
                    <a:pt x="16916" y="-73"/>
                    <a:pt x="18217" y="67"/>
                  </a:cubicBezTo>
                  <a:cubicBezTo>
                    <a:pt x="19518" y="208"/>
                    <a:pt x="20299" y="582"/>
                    <a:pt x="20819" y="1283"/>
                  </a:cubicBezTo>
                  <a:cubicBezTo>
                    <a:pt x="21340" y="1984"/>
                    <a:pt x="21600" y="3013"/>
                    <a:pt x="19778" y="4041"/>
                  </a:cubicBezTo>
                  <a:cubicBezTo>
                    <a:pt x="17957" y="5070"/>
                    <a:pt x="14053" y="6098"/>
                    <a:pt x="10800" y="6753"/>
                  </a:cubicBezTo>
                  <a:cubicBezTo>
                    <a:pt x="7547" y="7408"/>
                    <a:pt x="4945" y="7688"/>
                    <a:pt x="3253" y="8015"/>
                  </a:cubicBezTo>
                  <a:cubicBezTo>
                    <a:pt x="1561" y="8343"/>
                    <a:pt x="781" y="8717"/>
                    <a:pt x="0" y="90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" name="Line"/>
            <p:cNvSpPr/>
            <p:nvPr/>
          </p:nvSpPr>
          <p:spPr>
            <a:xfrm>
              <a:off x="7605504" y="1708164"/>
              <a:ext cx="161005" cy="209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9" fill="norm" stroke="1" extrusionOk="0">
                  <a:moveTo>
                    <a:pt x="0" y="3904"/>
                  </a:moveTo>
                  <a:cubicBezTo>
                    <a:pt x="2743" y="6246"/>
                    <a:pt x="5486" y="8588"/>
                    <a:pt x="7543" y="10930"/>
                  </a:cubicBezTo>
                  <a:cubicBezTo>
                    <a:pt x="9600" y="13272"/>
                    <a:pt x="10971" y="15614"/>
                    <a:pt x="11486" y="17566"/>
                  </a:cubicBezTo>
                  <a:cubicBezTo>
                    <a:pt x="12000" y="19518"/>
                    <a:pt x="11657" y="21080"/>
                    <a:pt x="10971" y="21340"/>
                  </a:cubicBezTo>
                  <a:cubicBezTo>
                    <a:pt x="10286" y="21600"/>
                    <a:pt x="9257" y="20559"/>
                    <a:pt x="8571" y="17957"/>
                  </a:cubicBezTo>
                  <a:cubicBezTo>
                    <a:pt x="7886" y="15354"/>
                    <a:pt x="7543" y="11190"/>
                    <a:pt x="8914" y="8067"/>
                  </a:cubicBezTo>
                  <a:cubicBezTo>
                    <a:pt x="10286" y="4945"/>
                    <a:pt x="13371" y="2863"/>
                    <a:pt x="15771" y="1692"/>
                  </a:cubicBezTo>
                  <a:cubicBezTo>
                    <a:pt x="18171" y="520"/>
                    <a:pt x="19886" y="2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" name="Line"/>
            <p:cNvSpPr/>
            <p:nvPr/>
          </p:nvSpPr>
          <p:spPr>
            <a:xfrm>
              <a:off x="7935778" y="1442982"/>
              <a:ext cx="175739" cy="449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449" fill="norm" stroke="1" extrusionOk="0">
                  <a:moveTo>
                    <a:pt x="21219" y="2412"/>
                  </a:moveTo>
                  <a:cubicBezTo>
                    <a:pt x="20910" y="1557"/>
                    <a:pt x="20602" y="703"/>
                    <a:pt x="19522" y="276"/>
                  </a:cubicBezTo>
                  <a:cubicBezTo>
                    <a:pt x="18442" y="-151"/>
                    <a:pt x="16590" y="-151"/>
                    <a:pt x="14122" y="764"/>
                  </a:cubicBezTo>
                  <a:cubicBezTo>
                    <a:pt x="11653" y="1680"/>
                    <a:pt x="8568" y="3510"/>
                    <a:pt x="5790" y="6195"/>
                  </a:cubicBezTo>
                  <a:cubicBezTo>
                    <a:pt x="3013" y="8880"/>
                    <a:pt x="545" y="12418"/>
                    <a:pt x="82" y="15103"/>
                  </a:cubicBezTo>
                  <a:cubicBezTo>
                    <a:pt x="-381" y="17788"/>
                    <a:pt x="1162" y="19618"/>
                    <a:pt x="3630" y="20534"/>
                  </a:cubicBezTo>
                  <a:cubicBezTo>
                    <a:pt x="6099" y="21449"/>
                    <a:pt x="9493" y="21449"/>
                    <a:pt x="12888" y="21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" name="Line"/>
            <p:cNvSpPr/>
            <p:nvPr/>
          </p:nvSpPr>
          <p:spPr>
            <a:xfrm>
              <a:off x="8174451" y="1492020"/>
              <a:ext cx="246691" cy="345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453" fill="norm" stroke="1" extrusionOk="0">
                  <a:moveTo>
                    <a:pt x="21021" y="2951"/>
                  </a:moveTo>
                  <a:cubicBezTo>
                    <a:pt x="21242" y="2157"/>
                    <a:pt x="21462" y="1362"/>
                    <a:pt x="21021" y="807"/>
                  </a:cubicBezTo>
                  <a:cubicBezTo>
                    <a:pt x="20580" y="251"/>
                    <a:pt x="19478" y="-67"/>
                    <a:pt x="17825" y="12"/>
                  </a:cubicBezTo>
                  <a:cubicBezTo>
                    <a:pt x="16172" y="92"/>
                    <a:pt x="13968" y="568"/>
                    <a:pt x="11984" y="1362"/>
                  </a:cubicBezTo>
                  <a:cubicBezTo>
                    <a:pt x="10001" y="2157"/>
                    <a:pt x="8238" y="3268"/>
                    <a:pt x="6254" y="5571"/>
                  </a:cubicBezTo>
                  <a:cubicBezTo>
                    <a:pt x="4270" y="7874"/>
                    <a:pt x="2066" y="11368"/>
                    <a:pt x="964" y="13909"/>
                  </a:cubicBezTo>
                  <a:cubicBezTo>
                    <a:pt x="-138" y="16451"/>
                    <a:pt x="-138" y="18039"/>
                    <a:pt x="193" y="19151"/>
                  </a:cubicBezTo>
                  <a:cubicBezTo>
                    <a:pt x="523" y="20262"/>
                    <a:pt x="1184" y="20898"/>
                    <a:pt x="3389" y="21215"/>
                  </a:cubicBezTo>
                  <a:cubicBezTo>
                    <a:pt x="5593" y="21533"/>
                    <a:pt x="9340" y="21533"/>
                    <a:pt x="11764" y="21215"/>
                  </a:cubicBezTo>
                  <a:cubicBezTo>
                    <a:pt x="14189" y="20898"/>
                    <a:pt x="15291" y="20262"/>
                    <a:pt x="16393" y="196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" name="Line"/>
            <p:cNvSpPr/>
            <p:nvPr/>
          </p:nvSpPr>
          <p:spPr>
            <a:xfrm>
              <a:off x="8195851" y="1715831"/>
              <a:ext cx="14567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16" y="16200"/>
                    <a:pt x="3032" y="10800"/>
                    <a:pt x="6632" y="7200"/>
                  </a:cubicBezTo>
                  <a:cubicBezTo>
                    <a:pt x="10232" y="3600"/>
                    <a:pt x="15916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" name="Line"/>
            <p:cNvSpPr/>
            <p:nvPr/>
          </p:nvSpPr>
          <p:spPr>
            <a:xfrm>
              <a:off x="8592244" y="1497604"/>
              <a:ext cx="262956" cy="301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0858" fill="norm" stroke="1" extrusionOk="0">
                  <a:moveTo>
                    <a:pt x="4547" y="6620"/>
                  </a:moveTo>
                  <a:cubicBezTo>
                    <a:pt x="3716" y="10161"/>
                    <a:pt x="2885" y="13702"/>
                    <a:pt x="2158" y="16269"/>
                  </a:cubicBezTo>
                  <a:cubicBezTo>
                    <a:pt x="1432" y="18836"/>
                    <a:pt x="808" y="20430"/>
                    <a:pt x="393" y="20784"/>
                  </a:cubicBezTo>
                  <a:cubicBezTo>
                    <a:pt x="-22" y="21138"/>
                    <a:pt x="-230" y="20253"/>
                    <a:pt x="393" y="17597"/>
                  </a:cubicBezTo>
                  <a:cubicBezTo>
                    <a:pt x="1016" y="14941"/>
                    <a:pt x="2470" y="10515"/>
                    <a:pt x="4132" y="7151"/>
                  </a:cubicBezTo>
                  <a:cubicBezTo>
                    <a:pt x="5793" y="3787"/>
                    <a:pt x="7662" y="1486"/>
                    <a:pt x="9843" y="512"/>
                  </a:cubicBezTo>
                  <a:cubicBezTo>
                    <a:pt x="12024" y="-462"/>
                    <a:pt x="14516" y="-108"/>
                    <a:pt x="16282" y="2105"/>
                  </a:cubicBezTo>
                  <a:cubicBezTo>
                    <a:pt x="18047" y="4318"/>
                    <a:pt x="19085" y="8390"/>
                    <a:pt x="19605" y="10869"/>
                  </a:cubicBezTo>
                  <a:cubicBezTo>
                    <a:pt x="20124" y="13348"/>
                    <a:pt x="20124" y="14233"/>
                    <a:pt x="20124" y="15118"/>
                  </a:cubicBezTo>
                  <a:cubicBezTo>
                    <a:pt x="20124" y="16004"/>
                    <a:pt x="20124" y="16889"/>
                    <a:pt x="20332" y="17420"/>
                  </a:cubicBezTo>
                  <a:cubicBezTo>
                    <a:pt x="20539" y="17951"/>
                    <a:pt x="20955" y="18128"/>
                    <a:pt x="21370" y="18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" name="Line"/>
            <p:cNvSpPr/>
            <p:nvPr/>
          </p:nvSpPr>
          <p:spPr>
            <a:xfrm>
              <a:off x="9109348" y="1422759"/>
              <a:ext cx="220237" cy="365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164" fill="norm" stroke="1" extrusionOk="0">
                  <a:moveTo>
                    <a:pt x="14041" y="8089"/>
                  </a:moveTo>
                  <a:cubicBezTo>
                    <a:pt x="12799" y="8385"/>
                    <a:pt x="11558" y="8681"/>
                    <a:pt x="9572" y="10604"/>
                  </a:cubicBezTo>
                  <a:cubicBezTo>
                    <a:pt x="7586" y="12527"/>
                    <a:pt x="4855" y="16078"/>
                    <a:pt x="2992" y="18297"/>
                  </a:cubicBezTo>
                  <a:cubicBezTo>
                    <a:pt x="1130" y="20516"/>
                    <a:pt x="137" y="21404"/>
                    <a:pt x="13" y="21108"/>
                  </a:cubicBezTo>
                  <a:cubicBezTo>
                    <a:pt x="-111" y="20812"/>
                    <a:pt x="634" y="19333"/>
                    <a:pt x="2744" y="16152"/>
                  </a:cubicBezTo>
                  <a:cubicBezTo>
                    <a:pt x="4855" y="12971"/>
                    <a:pt x="8330" y="8089"/>
                    <a:pt x="11061" y="5056"/>
                  </a:cubicBezTo>
                  <a:cubicBezTo>
                    <a:pt x="13792" y="2023"/>
                    <a:pt x="15779" y="840"/>
                    <a:pt x="17392" y="322"/>
                  </a:cubicBezTo>
                  <a:cubicBezTo>
                    <a:pt x="19006" y="-196"/>
                    <a:pt x="20248" y="-48"/>
                    <a:pt x="20868" y="470"/>
                  </a:cubicBezTo>
                  <a:cubicBezTo>
                    <a:pt x="21489" y="988"/>
                    <a:pt x="21489" y="1875"/>
                    <a:pt x="21241" y="4464"/>
                  </a:cubicBezTo>
                  <a:cubicBezTo>
                    <a:pt x="20992" y="7053"/>
                    <a:pt x="20496" y="11344"/>
                    <a:pt x="20124" y="14303"/>
                  </a:cubicBezTo>
                  <a:cubicBezTo>
                    <a:pt x="19751" y="17262"/>
                    <a:pt x="19503" y="18889"/>
                    <a:pt x="19379" y="19629"/>
                  </a:cubicBezTo>
                  <a:cubicBezTo>
                    <a:pt x="19255" y="20368"/>
                    <a:pt x="19255" y="20220"/>
                    <a:pt x="19255" y="200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" name="Line"/>
            <p:cNvSpPr/>
            <p:nvPr/>
          </p:nvSpPr>
          <p:spPr>
            <a:xfrm>
              <a:off x="9169540" y="1623829"/>
              <a:ext cx="199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>
              <a:off x="9445546" y="1378490"/>
              <a:ext cx="136243" cy="51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7" h="21600" fill="norm" stroke="1" extrusionOk="0">
                  <a:moveTo>
                    <a:pt x="15316" y="0"/>
                  </a:moveTo>
                  <a:cubicBezTo>
                    <a:pt x="18458" y="3761"/>
                    <a:pt x="21600" y="7522"/>
                    <a:pt x="20815" y="10693"/>
                  </a:cubicBezTo>
                  <a:cubicBezTo>
                    <a:pt x="20029" y="13863"/>
                    <a:pt x="15316" y="16442"/>
                    <a:pt x="11193" y="18161"/>
                  </a:cubicBezTo>
                  <a:cubicBezTo>
                    <a:pt x="7069" y="19881"/>
                    <a:pt x="3535" y="207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>
              <a:off x="7605504" y="2096617"/>
              <a:ext cx="1717373" cy="10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9" fill="norm" stroke="1" extrusionOk="0">
                  <a:moveTo>
                    <a:pt x="0" y="20571"/>
                  </a:moveTo>
                  <a:cubicBezTo>
                    <a:pt x="996" y="21086"/>
                    <a:pt x="1993" y="21600"/>
                    <a:pt x="3054" y="21086"/>
                  </a:cubicBezTo>
                  <a:cubicBezTo>
                    <a:pt x="4114" y="20571"/>
                    <a:pt x="5239" y="19029"/>
                    <a:pt x="6348" y="17486"/>
                  </a:cubicBezTo>
                  <a:cubicBezTo>
                    <a:pt x="7457" y="15943"/>
                    <a:pt x="8550" y="14400"/>
                    <a:pt x="9707" y="12600"/>
                  </a:cubicBezTo>
                  <a:cubicBezTo>
                    <a:pt x="10864" y="10800"/>
                    <a:pt x="12086" y="8743"/>
                    <a:pt x="13275" y="6943"/>
                  </a:cubicBezTo>
                  <a:cubicBezTo>
                    <a:pt x="14464" y="5143"/>
                    <a:pt x="15621" y="3600"/>
                    <a:pt x="16746" y="2314"/>
                  </a:cubicBezTo>
                  <a:cubicBezTo>
                    <a:pt x="17871" y="1029"/>
                    <a:pt x="18964" y="0"/>
                    <a:pt x="19768" y="0"/>
                  </a:cubicBezTo>
                  <a:cubicBezTo>
                    <a:pt x="20571" y="0"/>
                    <a:pt x="21086" y="1029"/>
                    <a:pt x="21600" y="2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>
              <a:off x="8356855" y="2257517"/>
              <a:ext cx="154970" cy="446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6" h="21091" fill="norm" stroke="1" extrusionOk="0">
                  <a:moveTo>
                    <a:pt x="1045" y="13158"/>
                  </a:moveTo>
                  <a:cubicBezTo>
                    <a:pt x="697" y="12434"/>
                    <a:pt x="348" y="11710"/>
                    <a:pt x="348" y="11649"/>
                  </a:cubicBezTo>
                  <a:cubicBezTo>
                    <a:pt x="348" y="11589"/>
                    <a:pt x="697" y="12192"/>
                    <a:pt x="1045" y="14666"/>
                  </a:cubicBezTo>
                  <a:cubicBezTo>
                    <a:pt x="1394" y="17140"/>
                    <a:pt x="1742" y="21484"/>
                    <a:pt x="2090" y="21062"/>
                  </a:cubicBezTo>
                  <a:cubicBezTo>
                    <a:pt x="2439" y="20639"/>
                    <a:pt x="2787" y="15450"/>
                    <a:pt x="3832" y="11468"/>
                  </a:cubicBezTo>
                  <a:cubicBezTo>
                    <a:pt x="4877" y="7486"/>
                    <a:pt x="6619" y="4711"/>
                    <a:pt x="8013" y="3021"/>
                  </a:cubicBezTo>
                  <a:cubicBezTo>
                    <a:pt x="9406" y="1332"/>
                    <a:pt x="10452" y="729"/>
                    <a:pt x="12019" y="367"/>
                  </a:cubicBezTo>
                  <a:cubicBezTo>
                    <a:pt x="13587" y="5"/>
                    <a:pt x="15677" y="-116"/>
                    <a:pt x="17245" y="125"/>
                  </a:cubicBezTo>
                  <a:cubicBezTo>
                    <a:pt x="18813" y="367"/>
                    <a:pt x="19858" y="970"/>
                    <a:pt x="20555" y="1875"/>
                  </a:cubicBezTo>
                  <a:cubicBezTo>
                    <a:pt x="21252" y="2780"/>
                    <a:pt x="21600" y="3987"/>
                    <a:pt x="19858" y="5254"/>
                  </a:cubicBezTo>
                  <a:cubicBezTo>
                    <a:pt x="18116" y="6521"/>
                    <a:pt x="14284" y="7848"/>
                    <a:pt x="10626" y="9055"/>
                  </a:cubicBezTo>
                  <a:cubicBezTo>
                    <a:pt x="6968" y="10262"/>
                    <a:pt x="3484" y="11348"/>
                    <a:pt x="0" y="12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>
              <a:off x="8410523" y="2459514"/>
              <a:ext cx="237673" cy="227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5" fill="norm" stroke="1" extrusionOk="0">
                  <a:moveTo>
                    <a:pt x="0" y="7920"/>
                  </a:moveTo>
                  <a:cubicBezTo>
                    <a:pt x="697" y="6960"/>
                    <a:pt x="1394" y="6000"/>
                    <a:pt x="2323" y="5400"/>
                  </a:cubicBezTo>
                  <a:cubicBezTo>
                    <a:pt x="3252" y="4800"/>
                    <a:pt x="4413" y="4560"/>
                    <a:pt x="6039" y="6840"/>
                  </a:cubicBezTo>
                  <a:cubicBezTo>
                    <a:pt x="7665" y="9120"/>
                    <a:pt x="9755" y="13920"/>
                    <a:pt x="10684" y="16920"/>
                  </a:cubicBezTo>
                  <a:cubicBezTo>
                    <a:pt x="11613" y="19920"/>
                    <a:pt x="11381" y="21120"/>
                    <a:pt x="10800" y="21360"/>
                  </a:cubicBezTo>
                  <a:cubicBezTo>
                    <a:pt x="10219" y="21600"/>
                    <a:pt x="9290" y="20880"/>
                    <a:pt x="8710" y="19080"/>
                  </a:cubicBezTo>
                  <a:cubicBezTo>
                    <a:pt x="8129" y="17280"/>
                    <a:pt x="7897" y="14400"/>
                    <a:pt x="10103" y="11040"/>
                  </a:cubicBezTo>
                  <a:cubicBezTo>
                    <a:pt x="12310" y="7680"/>
                    <a:pt x="16955" y="38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" name="Line"/>
            <p:cNvSpPr/>
            <p:nvPr/>
          </p:nvSpPr>
          <p:spPr>
            <a:xfrm>
              <a:off x="8712085" y="2339820"/>
              <a:ext cx="112009" cy="337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8" h="21276" fill="norm" stroke="1" extrusionOk="0">
                  <a:moveTo>
                    <a:pt x="19680" y="3197"/>
                  </a:moveTo>
                  <a:cubicBezTo>
                    <a:pt x="20640" y="2069"/>
                    <a:pt x="21600" y="940"/>
                    <a:pt x="20640" y="376"/>
                  </a:cubicBezTo>
                  <a:cubicBezTo>
                    <a:pt x="19680" y="-188"/>
                    <a:pt x="16800" y="-188"/>
                    <a:pt x="13680" y="860"/>
                  </a:cubicBezTo>
                  <a:cubicBezTo>
                    <a:pt x="10560" y="1908"/>
                    <a:pt x="7200" y="4003"/>
                    <a:pt x="4560" y="7227"/>
                  </a:cubicBezTo>
                  <a:cubicBezTo>
                    <a:pt x="1920" y="10451"/>
                    <a:pt x="0" y="14803"/>
                    <a:pt x="0" y="17382"/>
                  </a:cubicBezTo>
                  <a:cubicBezTo>
                    <a:pt x="0" y="19961"/>
                    <a:pt x="1920" y="20767"/>
                    <a:pt x="5040" y="21090"/>
                  </a:cubicBezTo>
                  <a:cubicBezTo>
                    <a:pt x="8160" y="21412"/>
                    <a:pt x="12480" y="21251"/>
                    <a:pt x="16800" y="210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" name="Line"/>
            <p:cNvSpPr/>
            <p:nvPr/>
          </p:nvSpPr>
          <p:spPr>
            <a:xfrm>
              <a:off x="8894336" y="2316400"/>
              <a:ext cx="190870" cy="357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600" fill="norm" stroke="1" extrusionOk="0">
                  <a:moveTo>
                    <a:pt x="12701" y="5863"/>
                  </a:moveTo>
                  <a:cubicBezTo>
                    <a:pt x="9006" y="9566"/>
                    <a:pt x="5311" y="13269"/>
                    <a:pt x="3322" y="15583"/>
                  </a:cubicBezTo>
                  <a:cubicBezTo>
                    <a:pt x="1332" y="17897"/>
                    <a:pt x="1048" y="18823"/>
                    <a:pt x="622" y="19749"/>
                  </a:cubicBezTo>
                  <a:cubicBezTo>
                    <a:pt x="195" y="20674"/>
                    <a:pt x="-373" y="21600"/>
                    <a:pt x="338" y="20829"/>
                  </a:cubicBezTo>
                  <a:cubicBezTo>
                    <a:pt x="1048" y="20057"/>
                    <a:pt x="3038" y="17589"/>
                    <a:pt x="5311" y="14349"/>
                  </a:cubicBezTo>
                  <a:cubicBezTo>
                    <a:pt x="7585" y="11109"/>
                    <a:pt x="10143" y="7097"/>
                    <a:pt x="11848" y="4783"/>
                  </a:cubicBezTo>
                  <a:cubicBezTo>
                    <a:pt x="13553" y="2469"/>
                    <a:pt x="14406" y="1851"/>
                    <a:pt x="15259" y="1234"/>
                  </a:cubicBezTo>
                  <a:cubicBezTo>
                    <a:pt x="16111" y="617"/>
                    <a:pt x="16964" y="0"/>
                    <a:pt x="17816" y="0"/>
                  </a:cubicBezTo>
                  <a:cubicBezTo>
                    <a:pt x="18669" y="0"/>
                    <a:pt x="19522" y="617"/>
                    <a:pt x="19806" y="2931"/>
                  </a:cubicBezTo>
                  <a:cubicBezTo>
                    <a:pt x="20090" y="5246"/>
                    <a:pt x="19806" y="9257"/>
                    <a:pt x="19948" y="12651"/>
                  </a:cubicBezTo>
                  <a:cubicBezTo>
                    <a:pt x="20090" y="16046"/>
                    <a:pt x="20659" y="18823"/>
                    <a:pt x="2122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" name="Line"/>
            <p:cNvSpPr/>
            <p:nvPr/>
          </p:nvSpPr>
          <p:spPr>
            <a:xfrm>
              <a:off x="8954868" y="2520849"/>
              <a:ext cx="153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" name="Line"/>
            <p:cNvSpPr/>
            <p:nvPr/>
          </p:nvSpPr>
          <p:spPr>
            <a:xfrm>
              <a:off x="9261542" y="2306177"/>
              <a:ext cx="66861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fill="norm" stroke="1" extrusionOk="0">
                  <a:moveTo>
                    <a:pt x="2314" y="0"/>
                  </a:moveTo>
                  <a:cubicBezTo>
                    <a:pt x="10029" y="3724"/>
                    <a:pt x="17743" y="7448"/>
                    <a:pt x="19671" y="10552"/>
                  </a:cubicBezTo>
                  <a:cubicBezTo>
                    <a:pt x="21600" y="13655"/>
                    <a:pt x="17743" y="16138"/>
                    <a:pt x="13500" y="17876"/>
                  </a:cubicBezTo>
                  <a:cubicBezTo>
                    <a:pt x="9257" y="19614"/>
                    <a:pt x="4629" y="2060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" name="Line"/>
            <p:cNvSpPr/>
            <p:nvPr/>
          </p:nvSpPr>
          <p:spPr>
            <a:xfrm>
              <a:off x="1817041" y="3594207"/>
              <a:ext cx="23001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3830"/>
                    <a:pt x="12000" y="7660"/>
                    <a:pt x="8400" y="11260"/>
                  </a:cubicBezTo>
                  <a:cubicBezTo>
                    <a:pt x="4800" y="14860"/>
                    <a:pt x="2400" y="1823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" name="Line"/>
            <p:cNvSpPr/>
            <p:nvPr/>
          </p:nvSpPr>
          <p:spPr>
            <a:xfrm>
              <a:off x="1536605" y="3540539"/>
              <a:ext cx="426106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600" fill="norm" stroke="1" extrusionOk="0">
                  <a:moveTo>
                    <a:pt x="1380" y="21600"/>
                  </a:moveTo>
                  <a:cubicBezTo>
                    <a:pt x="608" y="21240"/>
                    <a:pt x="-163" y="20880"/>
                    <a:pt x="30" y="19980"/>
                  </a:cubicBezTo>
                  <a:cubicBezTo>
                    <a:pt x="223" y="19080"/>
                    <a:pt x="1380" y="17640"/>
                    <a:pt x="3823" y="15120"/>
                  </a:cubicBezTo>
                  <a:cubicBezTo>
                    <a:pt x="6266" y="12600"/>
                    <a:pt x="9994" y="9000"/>
                    <a:pt x="13144" y="6300"/>
                  </a:cubicBezTo>
                  <a:cubicBezTo>
                    <a:pt x="16294" y="3600"/>
                    <a:pt x="18866" y="1800"/>
                    <a:pt x="2143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" name="Line"/>
            <p:cNvSpPr/>
            <p:nvPr/>
          </p:nvSpPr>
          <p:spPr>
            <a:xfrm>
              <a:off x="2077713" y="3449552"/>
              <a:ext cx="133088" cy="512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0" h="21318" fill="norm" stroke="1" extrusionOk="0">
                  <a:moveTo>
                    <a:pt x="0" y="4426"/>
                  </a:moveTo>
                  <a:cubicBezTo>
                    <a:pt x="0" y="6767"/>
                    <a:pt x="0" y="9108"/>
                    <a:pt x="400" y="11609"/>
                  </a:cubicBezTo>
                  <a:cubicBezTo>
                    <a:pt x="800" y="14109"/>
                    <a:pt x="1600" y="16769"/>
                    <a:pt x="2000" y="18525"/>
                  </a:cubicBezTo>
                  <a:cubicBezTo>
                    <a:pt x="2400" y="20281"/>
                    <a:pt x="2400" y="21132"/>
                    <a:pt x="2400" y="21291"/>
                  </a:cubicBezTo>
                  <a:cubicBezTo>
                    <a:pt x="2400" y="21451"/>
                    <a:pt x="2400" y="20919"/>
                    <a:pt x="2000" y="18684"/>
                  </a:cubicBezTo>
                  <a:cubicBezTo>
                    <a:pt x="1600" y="16450"/>
                    <a:pt x="800" y="12513"/>
                    <a:pt x="1200" y="9481"/>
                  </a:cubicBezTo>
                  <a:cubicBezTo>
                    <a:pt x="1600" y="6448"/>
                    <a:pt x="3200" y="4320"/>
                    <a:pt x="4800" y="2937"/>
                  </a:cubicBezTo>
                  <a:cubicBezTo>
                    <a:pt x="6400" y="1553"/>
                    <a:pt x="8000" y="915"/>
                    <a:pt x="9800" y="489"/>
                  </a:cubicBezTo>
                  <a:cubicBezTo>
                    <a:pt x="11600" y="64"/>
                    <a:pt x="13600" y="-149"/>
                    <a:pt x="15200" y="117"/>
                  </a:cubicBezTo>
                  <a:cubicBezTo>
                    <a:pt x="16800" y="383"/>
                    <a:pt x="18000" y="1128"/>
                    <a:pt x="19200" y="2564"/>
                  </a:cubicBezTo>
                  <a:cubicBezTo>
                    <a:pt x="20400" y="4001"/>
                    <a:pt x="21600" y="6129"/>
                    <a:pt x="20200" y="7672"/>
                  </a:cubicBezTo>
                  <a:cubicBezTo>
                    <a:pt x="18800" y="9215"/>
                    <a:pt x="14800" y="10172"/>
                    <a:pt x="11200" y="10704"/>
                  </a:cubicBezTo>
                  <a:cubicBezTo>
                    <a:pt x="7600" y="11236"/>
                    <a:pt x="4400" y="11343"/>
                    <a:pt x="1200" y="11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" name="Line"/>
            <p:cNvSpPr/>
            <p:nvPr/>
          </p:nvSpPr>
          <p:spPr>
            <a:xfrm>
              <a:off x="2575997" y="3655541"/>
              <a:ext cx="222400" cy="246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496" fill="norm" stroke="1" extrusionOk="0">
                  <a:moveTo>
                    <a:pt x="742" y="9353"/>
                  </a:moveTo>
                  <a:cubicBezTo>
                    <a:pt x="251" y="8016"/>
                    <a:pt x="-240" y="6680"/>
                    <a:pt x="128" y="5901"/>
                  </a:cubicBezTo>
                  <a:cubicBezTo>
                    <a:pt x="496" y="5122"/>
                    <a:pt x="1724" y="4899"/>
                    <a:pt x="3442" y="5456"/>
                  </a:cubicBezTo>
                  <a:cubicBezTo>
                    <a:pt x="5160" y="6012"/>
                    <a:pt x="7369" y="7348"/>
                    <a:pt x="9087" y="9798"/>
                  </a:cubicBezTo>
                  <a:cubicBezTo>
                    <a:pt x="10805" y="12247"/>
                    <a:pt x="12033" y="15810"/>
                    <a:pt x="12401" y="18148"/>
                  </a:cubicBezTo>
                  <a:cubicBezTo>
                    <a:pt x="12769" y="20487"/>
                    <a:pt x="12278" y="21600"/>
                    <a:pt x="11542" y="21489"/>
                  </a:cubicBezTo>
                  <a:cubicBezTo>
                    <a:pt x="10805" y="21377"/>
                    <a:pt x="9824" y="20041"/>
                    <a:pt x="9087" y="17703"/>
                  </a:cubicBezTo>
                  <a:cubicBezTo>
                    <a:pt x="8351" y="15365"/>
                    <a:pt x="7860" y="12025"/>
                    <a:pt x="9087" y="9019"/>
                  </a:cubicBezTo>
                  <a:cubicBezTo>
                    <a:pt x="10315" y="6012"/>
                    <a:pt x="13260" y="3340"/>
                    <a:pt x="15592" y="1893"/>
                  </a:cubicBezTo>
                  <a:cubicBezTo>
                    <a:pt x="17924" y="445"/>
                    <a:pt x="19642" y="223"/>
                    <a:pt x="213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2818222" y="3412467"/>
              <a:ext cx="501520" cy="441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312" fill="norm" stroke="1" extrusionOk="0">
                  <a:moveTo>
                    <a:pt x="794" y="12850"/>
                  </a:moveTo>
                  <a:cubicBezTo>
                    <a:pt x="575" y="14085"/>
                    <a:pt x="356" y="15319"/>
                    <a:pt x="191" y="16615"/>
                  </a:cubicBezTo>
                  <a:cubicBezTo>
                    <a:pt x="27" y="17911"/>
                    <a:pt x="-83" y="19269"/>
                    <a:pt x="81" y="20133"/>
                  </a:cubicBezTo>
                  <a:cubicBezTo>
                    <a:pt x="246" y="20997"/>
                    <a:pt x="685" y="21367"/>
                    <a:pt x="1068" y="21305"/>
                  </a:cubicBezTo>
                  <a:cubicBezTo>
                    <a:pt x="1452" y="21244"/>
                    <a:pt x="1781" y="20750"/>
                    <a:pt x="2274" y="19948"/>
                  </a:cubicBezTo>
                  <a:cubicBezTo>
                    <a:pt x="2768" y="19145"/>
                    <a:pt x="3426" y="18034"/>
                    <a:pt x="3919" y="16985"/>
                  </a:cubicBezTo>
                  <a:cubicBezTo>
                    <a:pt x="4412" y="15936"/>
                    <a:pt x="4741" y="14949"/>
                    <a:pt x="4796" y="14825"/>
                  </a:cubicBezTo>
                  <a:cubicBezTo>
                    <a:pt x="4851" y="14702"/>
                    <a:pt x="4632" y="15442"/>
                    <a:pt x="4522" y="16183"/>
                  </a:cubicBezTo>
                  <a:cubicBezTo>
                    <a:pt x="4412" y="16924"/>
                    <a:pt x="4412" y="17664"/>
                    <a:pt x="4412" y="18405"/>
                  </a:cubicBezTo>
                  <a:cubicBezTo>
                    <a:pt x="4412" y="19145"/>
                    <a:pt x="4412" y="19886"/>
                    <a:pt x="4632" y="20441"/>
                  </a:cubicBezTo>
                  <a:cubicBezTo>
                    <a:pt x="4851" y="20997"/>
                    <a:pt x="5290" y="21367"/>
                    <a:pt x="5728" y="21305"/>
                  </a:cubicBezTo>
                  <a:cubicBezTo>
                    <a:pt x="6167" y="21244"/>
                    <a:pt x="6605" y="20750"/>
                    <a:pt x="7428" y="19207"/>
                  </a:cubicBezTo>
                  <a:cubicBezTo>
                    <a:pt x="8250" y="17664"/>
                    <a:pt x="9456" y="15072"/>
                    <a:pt x="10388" y="12172"/>
                  </a:cubicBezTo>
                  <a:cubicBezTo>
                    <a:pt x="11320" y="9271"/>
                    <a:pt x="11978" y="6062"/>
                    <a:pt x="12362" y="3840"/>
                  </a:cubicBezTo>
                  <a:cubicBezTo>
                    <a:pt x="12745" y="1618"/>
                    <a:pt x="12855" y="384"/>
                    <a:pt x="12800" y="76"/>
                  </a:cubicBezTo>
                  <a:cubicBezTo>
                    <a:pt x="12745" y="-233"/>
                    <a:pt x="12526" y="384"/>
                    <a:pt x="12088" y="2236"/>
                  </a:cubicBezTo>
                  <a:cubicBezTo>
                    <a:pt x="11649" y="4087"/>
                    <a:pt x="10991" y="7173"/>
                    <a:pt x="10553" y="10012"/>
                  </a:cubicBezTo>
                  <a:cubicBezTo>
                    <a:pt x="10114" y="12850"/>
                    <a:pt x="9895" y="15442"/>
                    <a:pt x="10004" y="17170"/>
                  </a:cubicBezTo>
                  <a:cubicBezTo>
                    <a:pt x="10114" y="18898"/>
                    <a:pt x="10553" y="19762"/>
                    <a:pt x="11046" y="20194"/>
                  </a:cubicBezTo>
                  <a:cubicBezTo>
                    <a:pt x="11539" y="20626"/>
                    <a:pt x="12088" y="20626"/>
                    <a:pt x="12855" y="19948"/>
                  </a:cubicBezTo>
                  <a:cubicBezTo>
                    <a:pt x="13623" y="19269"/>
                    <a:pt x="14609" y="17911"/>
                    <a:pt x="15267" y="16924"/>
                  </a:cubicBezTo>
                  <a:cubicBezTo>
                    <a:pt x="15925" y="15936"/>
                    <a:pt x="16254" y="15319"/>
                    <a:pt x="16364" y="14517"/>
                  </a:cubicBezTo>
                  <a:cubicBezTo>
                    <a:pt x="16473" y="13714"/>
                    <a:pt x="16364" y="12727"/>
                    <a:pt x="16035" y="12357"/>
                  </a:cubicBezTo>
                  <a:cubicBezTo>
                    <a:pt x="15706" y="11986"/>
                    <a:pt x="15158" y="12233"/>
                    <a:pt x="14280" y="13221"/>
                  </a:cubicBezTo>
                  <a:cubicBezTo>
                    <a:pt x="13403" y="14208"/>
                    <a:pt x="12197" y="15936"/>
                    <a:pt x="11594" y="17232"/>
                  </a:cubicBezTo>
                  <a:cubicBezTo>
                    <a:pt x="10991" y="18528"/>
                    <a:pt x="10991" y="19392"/>
                    <a:pt x="11320" y="20009"/>
                  </a:cubicBezTo>
                  <a:cubicBezTo>
                    <a:pt x="11649" y="20626"/>
                    <a:pt x="12307" y="20997"/>
                    <a:pt x="14061" y="21120"/>
                  </a:cubicBezTo>
                  <a:cubicBezTo>
                    <a:pt x="15815" y="21244"/>
                    <a:pt x="18666" y="21120"/>
                    <a:pt x="21517" y="209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>
              <a:off x="1962711" y="4046550"/>
              <a:ext cx="1150026" cy="39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0" fill="norm" stroke="1" extrusionOk="0">
                  <a:moveTo>
                    <a:pt x="0" y="16200"/>
                  </a:moveTo>
                  <a:cubicBezTo>
                    <a:pt x="1584" y="18900"/>
                    <a:pt x="3168" y="21600"/>
                    <a:pt x="4800" y="20925"/>
                  </a:cubicBezTo>
                  <a:cubicBezTo>
                    <a:pt x="6432" y="20250"/>
                    <a:pt x="8112" y="16200"/>
                    <a:pt x="9960" y="12825"/>
                  </a:cubicBezTo>
                  <a:cubicBezTo>
                    <a:pt x="11808" y="9450"/>
                    <a:pt x="13824" y="6750"/>
                    <a:pt x="15792" y="4725"/>
                  </a:cubicBezTo>
                  <a:cubicBezTo>
                    <a:pt x="17760" y="2700"/>
                    <a:pt x="19680" y="13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>
              <a:off x="2466166" y="3969882"/>
              <a:ext cx="761574" cy="152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fill="norm" stroke="1" extrusionOk="0">
                  <a:moveTo>
                    <a:pt x="3117" y="17280"/>
                  </a:moveTo>
                  <a:cubicBezTo>
                    <a:pt x="2319" y="18000"/>
                    <a:pt x="1522" y="18720"/>
                    <a:pt x="942" y="19440"/>
                  </a:cubicBezTo>
                  <a:cubicBezTo>
                    <a:pt x="362" y="20160"/>
                    <a:pt x="0" y="20880"/>
                    <a:pt x="0" y="21240"/>
                  </a:cubicBezTo>
                  <a:cubicBezTo>
                    <a:pt x="0" y="21600"/>
                    <a:pt x="362" y="21600"/>
                    <a:pt x="1595" y="20340"/>
                  </a:cubicBezTo>
                  <a:cubicBezTo>
                    <a:pt x="2827" y="19080"/>
                    <a:pt x="4929" y="16560"/>
                    <a:pt x="7285" y="13860"/>
                  </a:cubicBezTo>
                  <a:cubicBezTo>
                    <a:pt x="9640" y="11160"/>
                    <a:pt x="12250" y="8280"/>
                    <a:pt x="14678" y="5940"/>
                  </a:cubicBezTo>
                  <a:cubicBezTo>
                    <a:pt x="17106" y="3600"/>
                    <a:pt x="19353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3496078" y="3686209"/>
              <a:ext cx="2300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3488411" y="3847212"/>
              <a:ext cx="3066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4462100" y="3394257"/>
              <a:ext cx="152019" cy="51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029" fill="norm" stroke="1" extrusionOk="0">
                  <a:moveTo>
                    <a:pt x="3187" y="11496"/>
                  </a:moveTo>
                  <a:cubicBezTo>
                    <a:pt x="3541" y="14700"/>
                    <a:pt x="3895" y="17904"/>
                    <a:pt x="4426" y="19609"/>
                  </a:cubicBezTo>
                  <a:cubicBezTo>
                    <a:pt x="4957" y="21314"/>
                    <a:pt x="5666" y="21521"/>
                    <a:pt x="5843" y="20022"/>
                  </a:cubicBezTo>
                  <a:cubicBezTo>
                    <a:pt x="6020" y="18524"/>
                    <a:pt x="5666" y="15320"/>
                    <a:pt x="5666" y="12426"/>
                  </a:cubicBezTo>
                  <a:cubicBezTo>
                    <a:pt x="5666" y="9532"/>
                    <a:pt x="6020" y="6949"/>
                    <a:pt x="6905" y="4985"/>
                  </a:cubicBezTo>
                  <a:cubicBezTo>
                    <a:pt x="7790" y="3021"/>
                    <a:pt x="9207" y="1678"/>
                    <a:pt x="10800" y="903"/>
                  </a:cubicBezTo>
                  <a:cubicBezTo>
                    <a:pt x="12393" y="128"/>
                    <a:pt x="14164" y="-79"/>
                    <a:pt x="15757" y="24"/>
                  </a:cubicBezTo>
                  <a:cubicBezTo>
                    <a:pt x="17351" y="128"/>
                    <a:pt x="18767" y="541"/>
                    <a:pt x="19830" y="1626"/>
                  </a:cubicBezTo>
                  <a:cubicBezTo>
                    <a:pt x="20892" y="2711"/>
                    <a:pt x="21600" y="4468"/>
                    <a:pt x="20538" y="6225"/>
                  </a:cubicBezTo>
                  <a:cubicBezTo>
                    <a:pt x="19475" y="7982"/>
                    <a:pt x="16643" y="9739"/>
                    <a:pt x="12925" y="11031"/>
                  </a:cubicBezTo>
                  <a:cubicBezTo>
                    <a:pt x="9207" y="12323"/>
                    <a:pt x="4603" y="13150"/>
                    <a:pt x="0" y="139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4602158" y="3609540"/>
              <a:ext cx="235618" cy="235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411" fill="norm" stroke="1" extrusionOk="0">
                  <a:moveTo>
                    <a:pt x="1207" y="13239"/>
                  </a:moveTo>
                  <a:cubicBezTo>
                    <a:pt x="510" y="11613"/>
                    <a:pt x="-187" y="9987"/>
                    <a:pt x="45" y="9174"/>
                  </a:cubicBezTo>
                  <a:cubicBezTo>
                    <a:pt x="278" y="8361"/>
                    <a:pt x="1439" y="8361"/>
                    <a:pt x="3065" y="9523"/>
                  </a:cubicBezTo>
                  <a:cubicBezTo>
                    <a:pt x="4690" y="10684"/>
                    <a:pt x="6781" y="13006"/>
                    <a:pt x="7942" y="14748"/>
                  </a:cubicBezTo>
                  <a:cubicBezTo>
                    <a:pt x="9103" y="16490"/>
                    <a:pt x="9336" y="17652"/>
                    <a:pt x="9452" y="18813"/>
                  </a:cubicBezTo>
                  <a:cubicBezTo>
                    <a:pt x="9568" y="19974"/>
                    <a:pt x="9568" y="21135"/>
                    <a:pt x="8987" y="21368"/>
                  </a:cubicBezTo>
                  <a:cubicBezTo>
                    <a:pt x="8407" y="21600"/>
                    <a:pt x="7245" y="20903"/>
                    <a:pt x="6665" y="19161"/>
                  </a:cubicBezTo>
                  <a:cubicBezTo>
                    <a:pt x="6084" y="17419"/>
                    <a:pt x="6084" y="14632"/>
                    <a:pt x="7826" y="11497"/>
                  </a:cubicBezTo>
                  <a:cubicBezTo>
                    <a:pt x="9568" y="8361"/>
                    <a:pt x="13052" y="4877"/>
                    <a:pt x="15607" y="2903"/>
                  </a:cubicBezTo>
                  <a:cubicBezTo>
                    <a:pt x="18161" y="929"/>
                    <a:pt x="19787" y="465"/>
                    <a:pt x="2141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>
              <a:off x="4874353" y="3458310"/>
              <a:ext cx="155094" cy="419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241" fill="norm" stroke="1" extrusionOk="0">
                  <a:moveTo>
                    <a:pt x="18008" y="3385"/>
                  </a:moveTo>
                  <a:cubicBezTo>
                    <a:pt x="18008" y="2739"/>
                    <a:pt x="18008" y="2092"/>
                    <a:pt x="17485" y="1445"/>
                  </a:cubicBezTo>
                  <a:cubicBezTo>
                    <a:pt x="16962" y="798"/>
                    <a:pt x="15917" y="152"/>
                    <a:pt x="14524" y="22"/>
                  </a:cubicBezTo>
                  <a:cubicBezTo>
                    <a:pt x="13130" y="-107"/>
                    <a:pt x="11388" y="281"/>
                    <a:pt x="8949" y="2092"/>
                  </a:cubicBezTo>
                  <a:cubicBezTo>
                    <a:pt x="6511" y="3903"/>
                    <a:pt x="3375" y="7136"/>
                    <a:pt x="1633" y="10046"/>
                  </a:cubicBezTo>
                  <a:cubicBezTo>
                    <a:pt x="-109" y="12956"/>
                    <a:pt x="-457" y="15543"/>
                    <a:pt x="588" y="17483"/>
                  </a:cubicBezTo>
                  <a:cubicBezTo>
                    <a:pt x="1633" y="19424"/>
                    <a:pt x="4072" y="20717"/>
                    <a:pt x="7730" y="21105"/>
                  </a:cubicBezTo>
                  <a:cubicBezTo>
                    <a:pt x="11388" y="21493"/>
                    <a:pt x="16266" y="20976"/>
                    <a:pt x="21143" y="20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>
              <a:off x="5175630" y="3495516"/>
              <a:ext cx="247777" cy="392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276" fill="norm" stroke="1" extrusionOk="0">
                  <a:moveTo>
                    <a:pt x="21115" y="2440"/>
                  </a:moveTo>
                  <a:cubicBezTo>
                    <a:pt x="21336" y="1747"/>
                    <a:pt x="21556" y="1055"/>
                    <a:pt x="21115" y="571"/>
                  </a:cubicBezTo>
                  <a:cubicBezTo>
                    <a:pt x="20674" y="86"/>
                    <a:pt x="19572" y="-191"/>
                    <a:pt x="17589" y="155"/>
                  </a:cubicBezTo>
                  <a:cubicBezTo>
                    <a:pt x="15605" y="501"/>
                    <a:pt x="12740" y="1471"/>
                    <a:pt x="9985" y="2994"/>
                  </a:cubicBezTo>
                  <a:cubicBezTo>
                    <a:pt x="7229" y="4517"/>
                    <a:pt x="4585" y="6594"/>
                    <a:pt x="2932" y="8947"/>
                  </a:cubicBezTo>
                  <a:cubicBezTo>
                    <a:pt x="1278" y="11301"/>
                    <a:pt x="617" y="13932"/>
                    <a:pt x="287" y="15663"/>
                  </a:cubicBezTo>
                  <a:cubicBezTo>
                    <a:pt x="-44" y="17394"/>
                    <a:pt x="-44" y="18224"/>
                    <a:pt x="66" y="18986"/>
                  </a:cubicBezTo>
                  <a:cubicBezTo>
                    <a:pt x="176" y="19747"/>
                    <a:pt x="397" y="20440"/>
                    <a:pt x="1058" y="20855"/>
                  </a:cubicBezTo>
                  <a:cubicBezTo>
                    <a:pt x="1719" y="21271"/>
                    <a:pt x="2821" y="21409"/>
                    <a:pt x="5025" y="21132"/>
                  </a:cubicBezTo>
                  <a:cubicBezTo>
                    <a:pt x="7229" y="20855"/>
                    <a:pt x="10536" y="20163"/>
                    <a:pt x="12519" y="19540"/>
                  </a:cubicBezTo>
                  <a:cubicBezTo>
                    <a:pt x="14503" y="18917"/>
                    <a:pt x="15164" y="18363"/>
                    <a:pt x="15825" y="178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5182783" y="3701542"/>
              <a:ext cx="237673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5527791" y="3417869"/>
              <a:ext cx="138132" cy="575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2" h="21600" fill="norm" stroke="1" extrusionOk="0">
                  <a:moveTo>
                    <a:pt x="0" y="0"/>
                  </a:moveTo>
                  <a:cubicBezTo>
                    <a:pt x="2274" y="96"/>
                    <a:pt x="4547" y="192"/>
                    <a:pt x="7389" y="1056"/>
                  </a:cubicBezTo>
                  <a:cubicBezTo>
                    <a:pt x="10232" y="1920"/>
                    <a:pt x="13642" y="3552"/>
                    <a:pt x="16484" y="5904"/>
                  </a:cubicBezTo>
                  <a:cubicBezTo>
                    <a:pt x="19326" y="8256"/>
                    <a:pt x="21600" y="11328"/>
                    <a:pt x="19895" y="13968"/>
                  </a:cubicBezTo>
                  <a:cubicBezTo>
                    <a:pt x="18189" y="16608"/>
                    <a:pt x="12505" y="18816"/>
                    <a:pt x="8716" y="20016"/>
                  </a:cubicBezTo>
                  <a:cubicBezTo>
                    <a:pt x="4926" y="21216"/>
                    <a:pt x="3032" y="21408"/>
                    <a:pt x="113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" name="Line"/>
            <p:cNvSpPr/>
            <p:nvPr/>
          </p:nvSpPr>
          <p:spPr>
            <a:xfrm>
              <a:off x="6110471" y="3762877"/>
              <a:ext cx="161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" name="Line"/>
            <p:cNvSpPr/>
            <p:nvPr/>
          </p:nvSpPr>
          <p:spPr>
            <a:xfrm>
              <a:off x="6049136" y="3916214"/>
              <a:ext cx="222339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" name="Line"/>
            <p:cNvSpPr/>
            <p:nvPr/>
          </p:nvSpPr>
          <p:spPr>
            <a:xfrm>
              <a:off x="6629260" y="3504288"/>
              <a:ext cx="401232" cy="524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20775" y="1167"/>
                  </a:moveTo>
                  <a:cubicBezTo>
                    <a:pt x="21187" y="645"/>
                    <a:pt x="21600" y="124"/>
                    <a:pt x="21394" y="19"/>
                  </a:cubicBezTo>
                  <a:cubicBezTo>
                    <a:pt x="21187" y="-85"/>
                    <a:pt x="20362" y="228"/>
                    <a:pt x="18504" y="1115"/>
                  </a:cubicBezTo>
                  <a:cubicBezTo>
                    <a:pt x="16647" y="2002"/>
                    <a:pt x="13758" y="3463"/>
                    <a:pt x="11557" y="4611"/>
                  </a:cubicBezTo>
                  <a:cubicBezTo>
                    <a:pt x="9355" y="5758"/>
                    <a:pt x="7842" y="6593"/>
                    <a:pt x="6810" y="7219"/>
                  </a:cubicBezTo>
                  <a:cubicBezTo>
                    <a:pt x="5778" y="7845"/>
                    <a:pt x="5228" y="8263"/>
                    <a:pt x="5090" y="8732"/>
                  </a:cubicBezTo>
                  <a:cubicBezTo>
                    <a:pt x="4953" y="9202"/>
                    <a:pt x="5228" y="9724"/>
                    <a:pt x="6329" y="10141"/>
                  </a:cubicBezTo>
                  <a:cubicBezTo>
                    <a:pt x="7429" y="10558"/>
                    <a:pt x="9355" y="10872"/>
                    <a:pt x="10594" y="11185"/>
                  </a:cubicBezTo>
                  <a:cubicBezTo>
                    <a:pt x="11832" y="11498"/>
                    <a:pt x="12382" y="11811"/>
                    <a:pt x="12657" y="12228"/>
                  </a:cubicBezTo>
                  <a:cubicBezTo>
                    <a:pt x="12932" y="12645"/>
                    <a:pt x="12932" y="13167"/>
                    <a:pt x="11969" y="14002"/>
                  </a:cubicBezTo>
                  <a:cubicBezTo>
                    <a:pt x="11006" y="14837"/>
                    <a:pt x="9080" y="15985"/>
                    <a:pt x="7154" y="17028"/>
                  </a:cubicBezTo>
                  <a:cubicBezTo>
                    <a:pt x="5228" y="18072"/>
                    <a:pt x="3302" y="19011"/>
                    <a:pt x="1995" y="19637"/>
                  </a:cubicBezTo>
                  <a:cubicBezTo>
                    <a:pt x="688" y="20263"/>
                    <a:pt x="0" y="20576"/>
                    <a:pt x="0" y="20889"/>
                  </a:cubicBezTo>
                  <a:cubicBezTo>
                    <a:pt x="0" y="21202"/>
                    <a:pt x="688" y="21515"/>
                    <a:pt x="3233" y="21411"/>
                  </a:cubicBezTo>
                  <a:cubicBezTo>
                    <a:pt x="5778" y="21306"/>
                    <a:pt x="10181" y="20785"/>
                    <a:pt x="13552" y="20576"/>
                  </a:cubicBezTo>
                  <a:cubicBezTo>
                    <a:pt x="16922" y="20367"/>
                    <a:pt x="19261" y="20472"/>
                    <a:pt x="21600" y="205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" name="Line"/>
            <p:cNvSpPr/>
            <p:nvPr/>
          </p:nvSpPr>
          <p:spPr>
            <a:xfrm>
              <a:off x="6785153" y="4307223"/>
              <a:ext cx="15334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" name="Line"/>
            <p:cNvSpPr/>
            <p:nvPr/>
          </p:nvSpPr>
          <p:spPr>
            <a:xfrm>
              <a:off x="6751930" y="4165009"/>
              <a:ext cx="42988" cy="34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5" h="17974" fill="norm" stroke="1" extrusionOk="0">
                  <a:moveTo>
                    <a:pt x="12000" y="6274"/>
                  </a:moveTo>
                  <a:cubicBezTo>
                    <a:pt x="6000" y="8974"/>
                    <a:pt x="0" y="11674"/>
                    <a:pt x="0" y="14374"/>
                  </a:cubicBezTo>
                  <a:cubicBezTo>
                    <a:pt x="0" y="17074"/>
                    <a:pt x="6000" y="19774"/>
                    <a:pt x="11400" y="16399"/>
                  </a:cubicBezTo>
                  <a:cubicBezTo>
                    <a:pt x="16800" y="13024"/>
                    <a:pt x="21600" y="3574"/>
                    <a:pt x="19800" y="874"/>
                  </a:cubicBezTo>
                  <a:cubicBezTo>
                    <a:pt x="18000" y="-1826"/>
                    <a:pt x="9600" y="2224"/>
                    <a:pt x="1200" y="62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" name="Line"/>
            <p:cNvSpPr/>
            <p:nvPr/>
          </p:nvSpPr>
          <p:spPr>
            <a:xfrm>
              <a:off x="7439390" y="3526343"/>
              <a:ext cx="133225" cy="498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499" fill="norm" stroke="1" extrusionOk="0">
                  <a:moveTo>
                    <a:pt x="2038" y="8878"/>
                  </a:moveTo>
                  <a:cubicBezTo>
                    <a:pt x="1630" y="12735"/>
                    <a:pt x="1223" y="16592"/>
                    <a:pt x="1019" y="18796"/>
                  </a:cubicBezTo>
                  <a:cubicBezTo>
                    <a:pt x="815" y="21000"/>
                    <a:pt x="815" y="21551"/>
                    <a:pt x="611" y="21496"/>
                  </a:cubicBezTo>
                  <a:cubicBezTo>
                    <a:pt x="408" y="21441"/>
                    <a:pt x="0" y="20780"/>
                    <a:pt x="0" y="18410"/>
                  </a:cubicBezTo>
                  <a:cubicBezTo>
                    <a:pt x="0" y="16041"/>
                    <a:pt x="408" y="11963"/>
                    <a:pt x="1426" y="8988"/>
                  </a:cubicBezTo>
                  <a:cubicBezTo>
                    <a:pt x="2445" y="6012"/>
                    <a:pt x="4075" y="4139"/>
                    <a:pt x="5298" y="2927"/>
                  </a:cubicBezTo>
                  <a:cubicBezTo>
                    <a:pt x="6521" y="1714"/>
                    <a:pt x="7336" y="1163"/>
                    <a:pt x="8558" y="722"/>
                  </a:cubicBezTo>
                  <a:cubicBezTo>
                    <a:pt x="9781" y="282"/>
                    <a:pt x="11411" y="-49"/>
                    <a:pt x="12838" y="6"/>
                  </a:cubicBezTo>
                  <a:cubicBezTo>
                    <a:pt x="14264" y="61"/>
                    <a:pt x="15487" y="502"/>
                    <a:pt x="16913" y="1218"/>
                  </a:cubicBezTo>
                  <a:cubicBezTo>
                    <a:pt x="18340" y="1935"/>
                    <a:pt x="19970" y="2927"/>
                    <a:pt x="20785" y="3863"/>
                  </a:cubicBezTo>
                  <a:cubicBezTo>
                    <a:pt x="21600" y="4800"/>
                    <a:pt x="21600" y="5682"/>
                    <a:pt x="18543" y="6508"/>
                  </a:cubicBezTo>
                  <a:cubicBezTo>
                    <a:pt x="15487" y="7335"/>
                    <a:pt x="9374" y="8106"/>
                    <a:pt x="3260" y="88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" name="Line"/>
            <p:cNvSpPr/>
            <p:nvPr/>
          </p:nvSpPr>
          <p:spPr>
            <a:xfrm>
              <a:off x="7559503" y="3785877"/>
              <a:ext cx="130337" cy="23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fill="norm" stroke="1" extrusionOk="0">
                  <a:moveTo>
                    <a:pt x="0" y="4136"/>
                  </a:moveTo>
                  <a:cubicBezTo>
                    <a:pt x="2965" y="6664"/>
                    <a:pt x="5929" y="9191"/>
                    <a:pt x="7624" y="11260"/>
                  </a:cubicBezTo>
                  <a:cubicBezTo>
                    <a:pt x="9318" y="13328"/>
                    <a:pt x="9741" y="14936"/>
                    <a:pt x="9953" y="16430"/>
                  </a:cubicBezTo>
                  <a:cubicBezTo>
                    <a:pt x="10165" y="17923"/>
                    <a:pt x="10165" y="19302"/>
                    <a:pt x="9106" y="20221"/>
                  </a:cubicBezTo>
                  <a:cubicBezTo>
                    <a:pt x="8047" y="21140"/>
                    <a:pt x="5929" y="21600"/>
                    <a:pt x="4659" y="21255"/>
                  </a:cubicBezTo>
                  <a:cubicBezTo>
                    <a:pt x="3388" y="20911"/>
                    <a:pt x="2965" y="19762"/>
                    <a:pt x="3600" y="16774"/>
                  </a:cubicBezTo>
                  <a:cubicBezTo>
                    <a:pt x="4235" y="13787"/>
                    <a:pt x="5929" y="8962"/>
                    <a:pt x="9106" y="5860"/>
                  </a:cubicBezTo>
                  <a:cubicBezTo>
                    <a:pt x="12282" y="2757"/>
                    <a:pt x="16941" y="137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>
              <a:off x="7788486" y="3582525"/>
              <a:ext cx="177361" cy="416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3" h="21354" fill="norm" stroke="1" extrusionOk="0">
                  <a:moveTo>
                    <a:pt x="21113" y="3348"/>
                  </a:moveTo>
                  <a:cubicBezTo>
                    <a:pt x="20809" y="2169"/>
                    <a:pt x="20505" y="991"/>
                    <a:pt x="19592" y="402"/>
                  </a:cubicBezTo>
                  <a:cubicBezTo>
                    <a:pt x="18679" y="-187"/>
                    <a:pt x="17158" y="-187"/>
                    <a:pt x="15028" y="795"/>
                  </a:cubicBezTo>
                  <a:cubicBezTo>
                    <a:pt x="12899" y="1777"/>
                    <a:pt x="10161" y="3740"/>
                    <a:pt x="7423" y="6555"/>
                  </a:cubicBezTo>
                  <a:cubicBezTo>
                    <a:pt x="4685" y="9369"/>
                    <a:pt x="1947" y="13035"/>
                    <a:pt x="730" y="15522"/>
                  </a:cubicBezTo>
                  <a:cubicBezTo>
                    <a:pt x="-487" y="18009"/>
                    <a:pt x="-183" y="19318"/>
                    <a:pt x="1643" y="20169"/>
                  </a:cubicBezTo>
                  <a:cubicBezTo>
                    <a:pt x="3468" y="21020"/>
                    <a:pt x="6814" y="21413"/>
                    <a:pt x="9552" y="21348"/>
                  </a:cubicBezTo>
                  <a:cubicBezTo>
                    <a:pt x="12290" y="21282"/>
                    <a:pt x="14420" y="20758"/>
                    <a:pt x="16550" y="20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>
              <a:off x="8070396" y="3621260"/>
              <a:ext cx="217458" cy="335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342" fill="norm" stroke="1" extrusionOk="0">
                  <a:moveTo>
                    <a:pt x="21371" y="230"/>
                  </a:moveTo>
                  <a:cubicBezTo>
                    <a:pt x="18859" y="67"/>
                    <a:pt x="16348" y="-95"/>
                    <a:pt x="13459" y="67"/>
                  </a:cubicBezTo>
                  <a:cubicBezTo>
                    <a:pt x="10571" y="230"/>
                    <a:pt x="7306" y="717"/>
                    <a:pt x="5422" y="1448"/>
                  </a:cubicBezTo>
                  <a:cubicBezTo>
                    <a:pt x="3538" y="2179"/>
                    <a:pt x="3036" y="3153"/>
                    <a:pt x="2785" y="5102"/>
                  </a:cubicBezTo>
                  <a:cubicBezTo>
                    <a:pt x="2534" y="7051"/>
                    <a:pt x="2534" y="9974"/>
                    <a:pt x="2157" y="12248"/>
                  </a:cubicBezTo>
                  <a:cubicBezTo>
                    <a:pt x="1780" y="14522"/>
                    <a:pt x="1027" y="16146"/>
                    <a:pt x="524" y="17526"/>
                  </a:cubicBezTo>
                  <a:cubicBezTo>
                    <a:pt x="22" y="18907"/>
                    <a:pt x="-229" y="20043"/>
                    <a:pt x="273" y="20693"/>
                  </a:cubicBezTo>
                  <a:cubicBezTo>
                    <a:pt x="776" y="21343"/>
                    <a:pt x="2031" y="21505"/>
                    <a:pt x="4920" y="21180"/>
                  </a:cubicBezTo>
                  <a:cubicBezTo>
                    <a:pt x="7808" y="20855"/>
                    <a:pt x="12329" y="20043"/>
                    <a:pt x="16850" y="192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" name="Line"/>
            <p:cNvSpPr/>
            <p:nvPr/>
          </p:nvSpPr>
          <p:spPr>
            <a:xfrm>
              <a:off x="8050181" y="3801211"/>
              <a:ext cx="21467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14" y="16000"/>
                    <a:pt x="11829" y="10400"/>
                    <a:pt x="15429" y="6800"/>
                  </a:cubicBezTo>
                  <a:cubicBezTo>
                    <a:pt x="19029" y="3200"/>
                    <a:pt x="20314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>
              <a:off x="8441628" y="3440870"/>
              <a:ext cx="37897" cy="628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600" fill="norm" stroke="1" extrusionOk="0">
                  <a:moveTo>
                    <a:pt x="21353" y="0"/>
                  </a:moveTo>
                  <a:cubicBezTo>
                    <a:pt x="17033" y="2634"/>
                    <a:pt x="12713" y="5268"/>
                    <a:pt x="9113" y="7902"/>
                  </a:cubicBezTo>
                  <a:cubicBezTo>
                    <a:pt x="5513" y="10537"/>
                    <a:pt x="2633" y="13171"/>
                    <a:pt x="1193" y="15234"/>
                  </a:cubicBezTo>
                  <a:cubicBezTo>
                    <a:pt x="-247" y="17298"/>
                    <a:pt x="-247" y="18790"/>
                    <a:pt x="473" y="19756"/>
                  </a:cubicBezTo>
                  <a:cubicBezTo>
                    <a:pt x="1193" y="20722"/>
                    <a:pt x="2633" y="21161"/>
                    <a:pt x="5513" y="21380"/>
                  </a:cubicBezTo>
                  <a:cubicBezTo>
                    <a:pt x="8393" y="21600"/>
                    <a:pt x="12713" y="21600"/>
                    <a:pt x="1703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>
              <a:off x="8625194" y="3640208"/>
              <a:ext cx="199339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54" y="3960"/>
                    <a:pt x="8308" y="7920"/>
                    <a:pt x="11492" y="10980"/>
                  </a:cubicBezTo>
                  <a:cubicBezTo>
                    <a:pt x="14677" y="14040"/>
                    <a:pt x="16892" y="16200"/>
                    <a:pt x="18277" y="17730"/>
                  </a:cubicBezTo>
                  <a:cubicBezTo>
                    <a:pt x="19662" y="19260"/>
                    <a:pt x="20215" y="20160"/>
                    <a:pt x="20631" y="20700"/>
                  </a:cubicBezTo>
                  <a:cubicBezTo>
                    <a:pt x="21046" y="21240"/>
                    <a:pt x="21323" y="214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>
              <a:off x="8663528" y="3594207"/>
              <a:ext cx="199339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46" y="2667"/>
                    <a:pt x="13292" y="5333"/>
                    <a:pt x="9692" y="8467"/>
                  </a:cubicBezTo>
                  <a:cubicBezTo>
                    <a:pt x="6092" y="11600"/>
                    <a:pt x="3046" y="15200"/>
                    <a:pt x="1523" y="17467"/>
                  </a:cubicBezTo>
                  <a:cubicBezTo>
                    <a:pt x="0" y="19733"/>
                    <a:pt x="0" y="206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>
              <a:off x="8962535" y="3916214"/>
              <a:ext cx="766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>
              <a:off x="8982583" y="3770544"/>
              <a:ext cx="46891" cy="37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16" h="20002" fill="norm" stroke="1" extrusionOk="0">
                  <a:moveTo>
                    <a:pt x="7728" y="4050"/>
                  </a:moveTo>
                  <a:cubicBezTo>
                    <a:pt x="3408" y="8100"/>
                    <a:pt x="-912" y="12150"/>
                    <a:pt x="168" y="15525"/>
                  </a:cubicBezTo>
                  <a:cubicBezTo>
                    <a:pt x="1248" y="18900"/>
                    <a:pt x="7728" y="21600"/>
                    <a:pt x="12588" y="18900"/>
                  </a:cubicBezTo>
                  <a:cubicBezTo>
                    <a:pt x="17448" y="16200"/>
                    <a:pt x="20688" y="8100"/>
                    <a:pt x="19608" y="4050"/>
                  </a:cubicBezTo>
                  <a:cubicBezTo>
                    <a:pt x="18528" y="0"/>
                    <a:pt x="13128" y="0"/>
                    <a:pt x="772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>
              <a:off x="9115872" y="3525205"/>
              <a:ext cx="101021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600" fill="norm" stroke="1" extrusionOk="0">
                  <a:moveTo>
                    <a:pt x="0" y="0"/>
                  </a:moveTo>
                  <a:cubicBezTo>
                    <a:pt x="3161" y="244"/>
                    <a:pt x="6322" y="488"/>
                    <a:pt x="9220" y="1220"/>
                  </a:cubicBezTo>
                  <a:cubicBezTo>
                    <a:pt x="12117" y="1953"/>
                    <a:pt x="14751" y="3173"/>
                    <a:pt x="17122" y="5308"/>
                  </a:cubicBezTo>
                  <a:cubicBezTo>
                    <a:pt x="19493" y="7444"/>
                    <a:pt x="21600" y="10495"/>
                    <a:pt x="20546" y="13363"/>
                  </a:cubicBezTo>
                  <a:cubicBezTo>
                    <a:pt x="19493" y="16231"/>
                    <a:pt x="15278" y="18915"/>
                    <a:pt x="1106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" name="Line"/>
            <p:cNvSpPr/>
            <p:nvPr/>
          </p:nvSpPr>
          <p:spPr>
            <a:xfrm>
              <a:off x="9330543" y="3931548"/>
              <a:ext cx="766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>
              <a:off x="9675551" y="3539356"/>
              <a:ext cx="122739" cy="331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1" h="21049" fill="norm" stroke="1" extrusionOk="0">
                  <a:moveTo>
                    <a:pt x="2541" y="13230"/>
                  </a:moveTo>
                  <a:cubicBezTo>
                    <a:pt x="2118" y="16965"/>
                    <a:pt x="1694" y="20700"/>
                    <a:pt x="1271" y="21025"/>
                  </a:cubicBezTo>
                  <a:cubicBezTo>
                    <a:pt x="847" y="21350"/>
                    <a:pt x="424" y="18264"/>
                    <a:pt x="1271" y="14529"/>
                  </a:cubicBezTo>
                  <a:cubicBezTo>
                    <a:pt x="2118" y="10794"/>
                    <a:pt x="4235" y="6409"/>
                    <a:pt x="5929" y="3891"/>
                  </a:cubicBezTo>
                  <a:cubicBezTo>
                    <a:pt x="7624" y="1374"/>
                    <a:pt x="8894" y="724"/>
                    <a:pt x="11012" y="318"/>
                  </a:cubicBezTo>
                  <a:cubicBezTo>
                    <a:pt x="13129" y="-88"/>
                    <a:pt x="16094" y="-250"/>
                    <a:pt x="18212" y="724"/>
                  </a:cubicBezTo>
                  <a:cubicBezTo>
                    <a:pt x="20329" y="1699"/>
                    <a:pt x="21600" y="3810"/>
                    <a:pt x="18424" y="5759"/>
                  </a:cubicBezTo>
                  <a:cubicBezTo>
                    <a:pt x="15247" y="7708"/>
                    <a:pt x="7624" y="9494"/>
                    <a:pt x="0" y="112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>
              <a:off x="9798221" y="3678542"/>
              <a:ext cx="145670" cy="271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8" fill="norm" stroke="1" extrusionOk="0">
                  <a:moveTo>
                    <a:pt x="0" y="9690"/>
                  </a:moveTo>
                  <a:cubicBezTo>
                    <a:pt x="758" y="8680"/>
                    <a:pt x="1516" y="7671"/>
                    <a:pt x="2653" y="7469"/>
                  </a:cubicBezTo>
                  <a:cubicBezTo>
                    <a:pt x="3789" y="7267"/>
                    <a:pt x="5305" y="7873"/>
                    <a:pt x="6821" y="9892"/>
                  </a:cubicBezTo>
                  <a:cubicBezTo>
                    <a:pt x="8337" y="11910"/>
                    <a:pt x="9853" y="15342"/>
                    <a:pt x="10611" y="17664"/>
                  </a:cubicBezTo>
                  <a:cubicBezTo>
                    <a:pt x="11368" y="19985"/>
                    <a:pt x="11368" y="21196"/>
                    <a:pt x="10800" y="21398"/>
                  </a:cubicBezTo>
                  <a:cubicBezTo>
                    <a:pt x="10232" y="21600"/>
                    <a:pt x="9095" y="20793"/>
                    <a:pt x="8147" y="18269"/>
                  </a:cubicBezTo>
                  <a:cubicBezTo>
                    <a:pt x="7200" y="15746"/>
                    <a:pt x="6442" y="11507"/>
                    <a:pt x="8716" y="8176"/>
                  </a:cubicBezTo>
                  <a:cubicBezTo>
                    <a:pt x="10989" y="4845"/>
                    <a:pt x="16295" y="242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" name="Line"/>
            <p:cNvSpPr/>
            <p:nvPr/>
          </p:nvSpPr>
          <p:spPr>
            <a:xfrm>
              <a:off x="10072911" y="3494016"/>
              <a:ext cx="139320" cy="420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7" h="21261" fill="norm" stroke="1" extrusionOk="0">
                  <a:moveTo>
                    <a:pt x="21027" y="1967"/>
                  </a:moveTo>
                  <a:cubicBezTo>
                    <a:pt x="20641" y="1320"/>
                    <a:pt x="20256" y="673"/>
                    <a:pt x="19098" y="285"/>
                  </a:cubicBezTo>
                  <a:cubicBezTo>
                    <a:pt x="17941" y="-103"/>
                    <a:pt x="16013" y="-232"/>
                    <a:pt x="13120" y="803"/>
                  </a:cubicBezTo>
                  <a:cubicBezTo>
                    <a:pt x="10227" y="1837"/>
                    <a:pt x="6370" y="4036"/>
                    <a:pt x="3670" y="6817"/>
                  </a:cubicBezTo>
                  <a:cubicBezTo>
                    <a:pt x="970" y="9598"/>
                    <a:pt x="-573" y="12961"/>
                    <a:pt x="198" y="15483"/>
                  </a:cubicBezTo>
                  <a:cubicBezTo>
                    <a:pt x="970" y="18005"/>
                    <a:pt x="4056" y="19687"/>
                    <a:pt x="6563" y="20527"/>
                  </a:cubicBezTo>
                  <a:cubicBezTo>
                    <a:pt x="9070" y="21368"/>
                    <a:pt x="10998" y="21368"/>
                    <a:pt x="12734" y="21109"/>
                  </a:cubicBezTo>
                  <a:cubicBezTo>
                    <a:pt x="14470" y="20851"/>
                    <a:pt x="16013" y="20333"/>
                    <a:pt x="17556" y="198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" name="Line"/>
            <p:cNvSpPr/>
            <p:nvPr/>
          </p:nvSpPr>
          <p:spPr>
            <a:xfrm>
              <a:off x="10265898" y="3617207"/>
              <a:ext cx="184005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00" y="3697"/>
                    <a:pt x="7800" y="7395"/>
                    <a:pt x="11400" y="10995"/>
                  </a:cubicBezTo>
                  <a:cubicBezTo>
                    <a:pt x="15000" y="14595"/>
                    <a:pt x="18300" y="1809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" name="Line"/>
            <p:cNvSpPr/>
            <p:nvPr/>
          </p:nvSpPr>
          <p:spPr>
            <a:xfrm>
              <a:off x="10319566" y="3571206"/>
              <a:ext cx="130337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41" y="2492"/>
                    <a:pt x="12282" y="4985"/>
                    <a:pt x="8682" y="8169"/>
                  </a:cubicBezTo>
                  <a:cubicBezTo>
                    <a:pt x="5082" y="11354"/>
                    <a:pt x="2541" y="15231"/>
                    <a:pt x="1271" y="17585"/>
                  </a:cubicBezTo>
                  <a:cubicBezTo>
                    <a:pt x="0" y="19938"/>
                    <a:pt x="0" y="207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" name="Line"/>
            <p:cNvSpPr/>
            <p:nvPr/>
          </p:nvSpPr>
          <p:spPr>
            <a:xfrm>
              <a:off x="10541904" y="3824212"/>
              <a:ext cx="23001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" name="Line"/>
            <p:cNvSpPr/>
            <p:nvPr/>
          </p:nvSpPr>
          <p:spPr>
            <a:xfrm>
              <a:off x="10590719" y="3663208"/>
              <a:ext cx="3552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21600"/>
                  </a:moveTo>
                  <a:cubicBezTo>
                    <a:pt x="2735" y="15429"/>
                    <a:pt x="-1585" y="9257"/>
                    <a:pt x="575" y="5657"/>
                  </a:cubicBezTo>
                  <a:cubicBezTo>
                    <a:pt x="2735" y="2057"/>
                    <a:pt x="11375" y="1029"/>
                    <a:pt x="2001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" name="Line"/>
            <p:cNvSpPr/>
            <p:nvPr/>
          </p:nvSpPr>
          <p:spPr>
            <a:xfrm>
              <a:off x="10672240" y="3528930"/>
              <a:ext cx="111277" cy="525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552" fill="norm" stroke="1" extrusionOk="0">
                  <a:moveTo>
                    <a:pt x="7364" y="791"/>
                  </a:moveTo>
                  <a:cubicBezTo>
                    <a:pt x="8836" y="371"/>
                    <a:pt x="10309" y="-48"/>
                    <a:pt x="11782" y="4"/>
                  </a:cubicBezTo>
                  <a:cubicBezTo>
                    <a:pt x="13254" y="57"/>
                    <a:pt x="14727" y="581"/>
                    <a:pt x="16691" y="2364"/>
                  </a:cubicBezTo>
                  <a:cubicBezTo>
                    <a:pt x="18655" y="4146"/>
                    <a:pt x="21109" y="7187"/>
                    <a:pt x="21355" y="10175"/>
                  </a:cubicBezTo>
                  <a:cubicBezTo>
                    <a:pt x="21600" y="13164"/>
                    <a:pt x="19636" y="16100"/>
                    <a:pt x="15709" y="17987"/>
                  </a:cubicBezTo>
                  <a:cubicBezTo>
                    <a:pt x="11782" y="19874"/>
                    <a:pt x="5891" y="20713"/>
                    <a:pt x="0" y="21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" name="Line"/>
            <p:cNvSpPr/>
            <p:nvPr/>
          </p:nvSpPr>
          <p:spPr>
            <a:xfrm>
              <a:off x="10733575" y="4046550"/>
              <a:ext cx="115004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" name="Line"/>
            <p:cNvSpPr/>
            <p:nvPr/>
          </p:nvSpPr>
          <p:spPr>
            <a:xfrm>
              <a:off x="7942846" y="4653368"/>
              <a:ext cx="207005" cy="382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6" fill="norm" stroke="1" extrusionOk="0">
                  <a:moveTo>
                    <a:pt x="0" y="800"/>
                  </a:moveTo>
                  <a:cubicBezTo>
                    <a:pt x="1067" y="368"/>
                    <a:pt x="2133" y="-64"/>
                    <a:pt x="3067" y="8"/>
                  </a:cubicBezTo>
                  <a:cubicBezTo>
                    <a:pt x="4000" y="80"/>
                    <a:pt x="4800" y="656"/>
                    <a:pt x="7333" y="3176"/>
                  </a:cubicBezTo>
                  <a:cubicBezTo>
                    <a:pt x="9867" y="5696"/>
                    <a:pt x="14133" y="10160"/>
                    <a:pt x="16800" y="13544"/>
                  </a:cubicBezTo>
                  <a:cubicBezTo>
                    <a:pt x="19467" y="16928"/>
                    <a:pt x="20533" y="19232"/>
                    <a:pt x="21600" y="21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>
              <a:off x="7958179" y="4629230"/>
              <a:ext cx="230006" cy="51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60" y="2579"/>
                    <a:pt x="16320" y="5158"/>
                    <a:pt x="13560" y="7737"/>
                  </a:cubicBezTo>
                  <a:cubicBezTo>
                    <a:pt x="10800" y="10316"/>
                    <a:pt x="7920" y="12896"/>
                    <a:pt x="5640" y="15206"/>
                  </a:cubicBezTo>
                  <a:cubicBezTo>
                    <a:pt x="3360" y="17516"/>
                    <a:pt x="1680" y="1955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>
              <a:off x="8234185" y="4989571"/>
              <a:ext cx="7668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" name="Line"/>
            <p:cNvSpPr/>
            <p:nvPr/>
          </p:nvSpPr>
          <p:spPr>
            <a:xfrm>
              <a:off x="8272519" y="4820901"/>
              <a:ext cx="1" cy="30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" name="Line"/>
            <p:cNvSpPr/>
            <p:nvPr/>
          </p:nvSpPr>
          <p:spPr>
            <a:xfrm>
              <a:off x="9029331" y="4447323"/>
              <a:ext cx="423882" cy="564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77" fill="norm" stroke="1" extrusionOk="0">
                  <a:moveTo>
                    <a:pt x="10588" y="7217"/>
                  </a:moveTo>
                  <a:cubicBezTo>
                    <a:pt x="10718" y="5271"/>
                    <a:pt x="10847" y="3325"/>
                    <a:pt x="10847" y="2109"/>
                  </a:cubicBezTo>
                  <a:cubicBezTo>
                    <a:pt x="10847" y="893"/>
                    <a:pt x="10718" y="406"/>
                    <a:pt x="10330" y="163"/>
                  </a:cubicBezTo>
                  <a:cubicBezTo>
                    <a:pt x="9942" y="-80"/>
                    <a:pt x="9295" y="-80"/>
                    <a:pt x="8648" y="358"/>
                  </a:cubicBezTo>
                  <a:cubicBezTo>
                    <a:pt x="8002" y="796"/>
                    <a:pt x="7355" y="1671"/>
                    <a:pt x="6837" y="3958"/>
                  </a:cubicBezTo>
                  <a:cubicBezTo>
                    <a:pt x="6320" y="6244"/>
                    <a:pt x="5932" y="9942"/>
                    <a:pt x="5738" y="12958"/>
                  </a:cubicBezTo>
                  <a:cubicBezTo>
                    <a:pt x="5544" y="15974"/>
                    <a:pt x="5544" y="18309"/>
                    <a:pt x="5350" y="19671"/>
                  </a:cubicBezTo>
                  <a:cubicBezTo>
                    <a:pt x="5156" y="21034"/>
                    <a:pt x="4768" y="21423"/>
                    <a:pt x="4315" y="21471"/>
                  </a:cubicBezTo>
                  <a:cubicBezTo>
                    <a:pt x="3863" y="21520"/>
                    <a:pt x="3345" y="21228"/>
                    <a:pt x="2634" y="20596"/>
                  </a:cubicBezTo>
                  <a:cubicBezTo>
                    <a:pt x="1922" y="19963"/>
                    <a:pt x="1017" y="18990"/>
                    <a:pt x="500" y="18261"/>
                  </a:cubicBezTo>
                  <a:cubicBezTo>
                    <a:pt x="-18" y="17531"/>
                    <a:pt x="-147" y="17044"/>
                    <a:pt x="176" y="16752"/>
                  </a:cubicBezTo>
                  <a:cubicBezTo>
                    <a:pt x="500" y="16461"/>
                    <a:pt x="1276" y="16363"/>
                    <a:pt x="3022" y="16023"/>
                  </a:cubicBezTo>
                  <a:cubicBezTo>
                    <a:pt x="4768" y="15682"/>
                    <a:pt x="7484" y="15098"/>
                    <a:pt x="9230" y="14709"/>
                  </a:cubicBezTo>
                  <a:cubicBezTo>
                    <a:pt x="10976" y="14320"/>
                    <a:pt x="11752" y="14125"/>
                    <a:pt x="11882" y="13882"/>
                  </a:cubicBezTo>
                  <a:cubicBezTo>
                    <a:pt x="12011" y="13639"/>
                    <a:pt x="11494" y="13347"/>
                    <a:pt x="10976" y="13396"/>
                  </a:cubicBezTo>
                  <a:cubicBezTo>
                    <a:pt x="10459" y="13444"/>
                    <a:pt x="9942" y="13834"/>
                    <a:pt x="9618" y="14320"/>
                  </a:cubicBezTo>
                  <a:cubicBezTo>
                    <a:pt x="9295" y="14806"/>
                    <a:pt x="9166" y="15390"/>
                    <a:pt x="9295" y="16071"/>
                  </a:cubicBezTo>
                  <a:cubicBezTo>
                    <a:pt x="9424" y="16752"/>
                    <a:pt x="9812" y="17531"/>
                    <a:pt x="10330" y="17920"/>
                  </a:cubicBezTo>
                  <a:cubicBezTo>
                    <a:pt x="10847" y="18309"/>
                    <a:pt x="11494" y="18309"/>
                    <a:pt x="12076" y="18115"/>
                  </a:cubicBezTo>
                  <a:cubicBezTo>
                    <a:pt x="12658" y="17920"/>
                    <a:pt x="13175" y="17531"/>
                    <a:pt x="13499" y="16801"/>
                  </a:cubicBezTo>
                  <a:cubicBezTo>
                    <a:pt x="13822" y="16071"/>
                    <a:pt x="13951" y="15001"/>
                    <a:pt x="13887" y="14223"/>
                  </a:cubicBezTo>
                  <a:cubicBezTo>
                    <a:pt x="13822" y="13444"/>
                    <a:pt x="13563" y="12958"/>
                    <a:pt x="13757" y="12715"/>
                  </a:cubicBezTo>
                  <a:cubicBezTo>
                    <a:pt x="13951" y="12471"/>
                    <a:pt x="14598" y="12471"/>
                    <a:pt x="15374" y="12861"/>
                  </a:cubicBezTo>
                  <a:cubicBezTo>
                    <a:pt x="16150" y="13250"/>
                    <a:pt x="17055" y="14028"/>
                    <a:pt x="17767" y="14855"/>
                  </a:cubicBezTo>
                  <a:cubicBezTo>
                    <a:pt x="18478" y="15682"/>
                    <a:pt x="18996" y="16558"/>
                    <a:pt x="19254" y="17239"/>
                  </a:cubicBezTo>
                  <a:cubicBezTo>
                    <a:pt x="19513" y="17920"/>
                    <a:pt x="19513" y="18406"/>
                    <a:pt x="19319" y="18455"/>
                  </a:cubicBezTo>
                  <a:cubicBezTo>
                    <a:pt x="19125" y="18504"/>
                    <a:pt x="18737" y="18115"/>
                    <a:pt x="18608" y="17190"/>
                  </a:cubicBezTo>
                  <a:cubicBezTo>
                    <a:pt x="18478" y="16266"/>
                    <a:pt x="18608" y="14806"/>
                    <a:pt x="19125" y="13639"/>
                  </a:cubicBezTo>
                  <a:cubicBezTo>
                    <a:pt x="19642" y="12471"/>
                    <a:pt x="20548" y="11596"/>
                    <a:pt x="21453" y="107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" name="Line"/>
            <p:cNvSpPr/>
            <p:nvPr/>
          </p:nvSpPr>
          <p:spPr>
            <a:xfrm>
              <a:off x="8471858" y="4782567"/>
              <a:ext cx="97920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600" fill="norm" stroke="1" extrusionOk="0">
                  <a:moveTo>
                    <a:pt x="6646" y="0"/>
                  </a:moveTo>
                  <a:cubicBezTo>
                    <a:pt x="4431" y="831"/>
                    <a:pt x="2215" y="1662"/>
                    <a:pt x="1385" y="2769"/>
                  </a:cubicBezTo>
                  <a:cubicBezTo>
                    <a:pt x="554" y="3877"/>
                    <a:pt x="1108" y="5262"/>
                    <a:pt x="3877" y="6785"/>
                  </a:cubicBezTo>
                  <a:cubicBezTo>
                    <a:pt x="6646" y="8308"/>
                    <a:pt x="11631" y="9969"/>
                    <a:pt x="14954" y="11354"/>
                  </a:cubicBezTo>
                  <a:cubicBezTo>
                    <a:pt x="18277" y="12738"/>
                    <a:pt x="19938" y="13846"/>
                    <a:pt x="20769" y="15092"/>
                  </a:cubicBezTo>
                  <a:cubicBezTo>
                    <a:pt x="21600" y="16338"/>
                    <a:pt x="21600" y="17723"/>
                    <a:pt x="18000" y="18831"/>
                  </a:cubicBezTo>
                  <a:cubicBezTo>
                    <a:pt x="14400" y="19938"/>
                    <a:pt x="7200" y="207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" name="Line"/>
            <p:cNvSpPr/>
            <p:nvPr/>
          </p:nvSpPr>
          <p:spPr>
            <a:xfrm>
              <a:off x="9518737" y="4703573"/>
              <a:ext cx="310152" cy="213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007" fill="norm" stroke="1" extrusionOk="0">
                  <a:moveTo>
                    <a:pt x="241" y="7763"/>
                  </a:moveTo>
                  <a:cubicBezTo>
                    <a:pt x="595" y="10526"/>
                    <a:pt x="949" y="13289"/>
                    <a:pt x="861" y="15800"/>
                  </a:cubicBezTo>
                  <a:cubicBezTo>
                    <a:pt x="772" y="18312"/>
                    <a:pt x="241" y="20573"/>
                    <a:pt x="64" y="20949"/>
                  </a:cubicBezTo>
                  <a:cubicBezTo>
                    <a:pt x="-113" y="21326"/>
                    <a:pt x="64" y="19819"/>
                    <a:pt x="772" y="17182"/>
                  </a:cubicBezTo>
                  <a:cubicBezTo>
                    <a:pt x="1480" y="14545"/>
                    <a:pt x="2720" y="10777"/>
                    <a:pt x="3694" y="8517"/>
                  </a:cubicBezTo>
                  <a:cubicBezTo>
                    <a:pt x="4667" y="6256"/>
                    <a:pt x="5376" y="5503"/>
                    <a:pt x="5995" y="5628"/>
                  </a:cubicBezTo>
                  <a:cubicBezTo>
                    <a:pt x="6615" y="5754"/>
                    <a:pt x="7146" y="6759"/>
                    <a:pt x="7500" y="8266"/>
                  </a:cubicBezTo>
                  <a:cubicBezTo>
                    <a:pt x="7854" y="9773"/>
                    <a:pt x="8031" y="11782"/>
                    <a:pt x="8297" y="12159"/>
                  </a:cubicBezTo>
                  <a:cubicBezTo>
                    <a:pt x="8562" y="12535"/>
                    <a:pt x="8917" y="11279"/>
                    <a:pt x="10067" y="9019"/>
                  </a:cubicBezTo>
                  <a:cubicBezTo>
                    <a:pt x="11218" y="6759"/>
                    <a:pt x="13166" y="3493"/>
                    <a:pt x="14582" y="1735"/>
                  </a:cubicBezTo>
                  <a:cubicBezTo>
                    <a:pt x="15998" y="-23"/>
                    <a:pt x="16884" y="-274"/>
                    <a:pt x="17415" y="228"/>
                  </a:cubicBezTo>
                  <a:cubicBezTo>
                    <a:pt x="17946" y="731"/>
                    <a:pt x="18123" y="1986"/>
                    <a:pt x="18743" y="5503"/>
                  </a:cubicBezTo>
                  <a:cubicBezTo>
                    <a:pt x="19362" y="9019"/>
                    <a:pt x="20425" y="14796"/>
                    <a:pt x="21487" y="205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" name="Line"/>
            <p:cNvSpPr/>
            <p:nvPr/>
          </p:nvSpPr>
          <p:spPr>
            <a:xfrm>
              <a:off x="10111106" y="4765874"/>
              <a:ext cx="292796" cy="124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0966" fill="norm" stroke="1" extrusionOk="0">
                  <a:moveTo>
                    <a:pt x="14194" y="2822"/>
                  </a:moveTo>
                  <a:cubicBezTo>
                    <a:pt x="13442" y="1094"/>
                    <a:pt x="12691" y="-634"/>
                    <a:pt x="10437" y="230"/>
                  </a:cubicBezTo>
                  <a:cubicBezTo>
                    <a:pt x="8183" y="1094"/>
                    <a:pt x="4427" y="4550"/>
                    <a:pt x="2361" y="7358"/>
                  </a:cubicBezTo>
                  <a:cubicBezTo>
                    <a:pt x="295" y="10166"/>
                    <a:pt x="-81" y="12326"/>
                    <a:pt x="13" y="14270"/>
                  </a:cubicBezTo>
                  <a:cubicBezTo>
                    <a:pt x="107" y="16214"/>
                    <a:pt x="670" y="17942"/>
                    <a:pt x="2079" y="18374"/>
                  </a:cubicBezTo>
                  <a:cubicBezTo>
                    <a:pt x="3488" y="18806"/>
                    <a:pt x="5742" y="17942"/>
                    <a:pt x="7432" y="15998"/>
                  </a:cubicBezTo>
                  <a:cubicBezTo>
                    <a:pt x="9122" y="14054"/>
                    <a:pt x="10249" y="11030"/>
                    <a:pt x="10907" y="10814"/>
                  </a:cubicBezTo>
                  <a:cubicBezTo>
                    <a:pt x="11564" y="10598"/>
                    <a:pt x="11752" y="13190"/>
                    <a:pt x="12785" y="15350"/>
                  </a:cubicBezTo>
                  <a:cubicBezTo>
                    <a:pt x="13818" y="17510"/>
                    <a:pt x="15696" y="19238"/>
                    <a:pt x="17293" y="20102"/>
                  </a:cubicBezTo>
                  <a:cubicBezTo>
                    <a:pt x="18889" y="20966"/>
                    <a:pt x="20204" y="20966"/>
                    <a:pt x="21519" y="209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" name="Line"/>
            <p:cNvSpPr/>
            <p:nvPr/>
          </p:nvSpPr>
          <p:spPr>
            <a:xfrm>
              <a:off x="10618572" y="4688009"/>
              <a:ext cx="148711" cy="592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414" fill="norm" stroke="1" extrusionOk="0">
                  <a:moveTo>
                    <a:pt x="0" y="7846"/>
                  </a:moveTo>
                  <a:cubicBezTo>
                    <a:pt x="732" y="11077"/>
                    <a:pt x="1464" y="14308"/>
                    <a:pt x="1831" y="16154"/>
                  </a:cubicBezTo>
                  <a:cubicBezTo>
                    <a:pt x="2197" y="18000"/>
                    <a:pt x="2197" y="18462"/>
                    <a:pt x="2563" y="19246"/>
                  </a:cubicBezTo>
                  <a:cubicBezTo>
                    <a:pt x="2929" y="20031"/>
                    <a:pt x="3661" y="21138"/>
                    <a:pt x="4210" y="21369"/>
                  </a:cubicBezTo>
                  <a:cubicBezTo>
                    <a:pt x="4759" y="21600"/>
                    <a:pt x="5125" y="20954"/>
                    <a:pt x="5675" y="19108"/>
                  </a:cubicBezTo>
                  <a:cubicBezTo>
                    <a:pt x="6224" y="17262"/>
                    <a:pt x="6956" y="14215"/>
                    <a:pt x="7871" y="11400"/>
                  </a:cubicBezTo>
                  <a:cubicBezTo>
                    <a:pt x="8786" y="8585"/>
                    <a:pt x="9885" y="6000"/>
                    <a:pt x="10617" y="4292"/>
                  </a:cubicBezTo>
                  <a:cubicBezTo>
                    <a:pt x="11349" y="2585"/>
                    <a:pt x="11715" y="1754"/>
                    <a:pt x="12447" y="1108"/>
                  </a:cubicBezTo>
                  <a:cubicBezTo>
                    <a:pt x="13180" y="462"/>
                    <a:pt x="14278" y="0"/>
                    <a:pt x="15742" y="0"/>
                  </a:cubicBezTo>
                  <a:cubicBezTo>
                    <a:pt x="17207" y="0"/>
                    <a:pt x="19037" y="462"/>
                    <a:pt x="20136" y="1431"/>
                  </a:cubicBezTo>
                  <a:cubicBezTo>
                    <a:pt x="21234" y="2400"/>
                    <a:pt x="21600" y="3877"/>
                    <a:pt x="21051" y="5077"/>
                  </a:cubicBezTo>
                  <a:cubicBezTo>
                    <a:pt x="20502" y="6277"/>
                    <a:pt x="19037" y="7200"/>
                    <a:pt x="17573" y="7800"/>
                  </a:cubicBezTo>
                  <a:cubicBezTo>
                    <a:pt x="16108" y="8400"/>
                    <a:pt x="14644" y="8677"/>
                    <a:pt x="13729" y="8815"/>
                  </a:cubicBezTo>
                  <a:cubicBezTo>
                    <a:pt x="12814" y="8954"/>
                    <a:pt x="12447" y="8954"/>
                    <a:pt x="12081" y="89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" name="Line"/>
            <p:cNvSpPr/>
            <p:nvPr/>
          </p:nvSpPr>
          <p:spPr>
            <a:xfrm>
              <a:off x="10818583" y="4590896"/>
              <a:ext cx="398004" cy="27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433" fill="norm" stroke="1" extrusionOk="0">
                  <a:moveTo>
                    <a:pt x="4949" y="13549"/>
                  </a:moveTo>
                  <a:cubicBezTo>
                    <a:pt x="4949" y="12371"/>
                    <a:pt x="4949" y="11193"/>
                    <a:pt x="4602" y="10604"/>
                  </a:cubicBezTo>
                  <a:cubicBezTo>
                    <a:pt x="4256" y="10015"/>
                    <a:pt x="3564" y="10015"/>
                    <a:pt x="2733" y="10898"/>
                  </a:cubicBezTo>
                  <a:cubicBezTo>
                    <a:pt x="1902" y="11782"/>
                    <a:pt x="933" y="13549"/>
                    <a:pt x="449" y="14924"/>
                  </a:cubicBezTo>
                  <a:cubicBezTo>
                    <a:pt x="-36" y="16298"/>
                    <a:pt x="-36" y="17280"/>
                    <a:pt x="33" y="18360"/>
                  </a:cubicBezTo>
                  <a:cubicBezTo>
                    <a:pt x="102" y="19440"/>
                    <a:pt x="241" y="20618"/>
                    <a:pt x="933" y="21011"/>
                  </a:cubicBezTo>
                  <a:cubicBezTo>
                    <a:pt x="1626" y="21404"/>
                    <a:pt x="2872" y="21011"/>
                    <a:pt x="3702" y="20422"/>
                  </a:cubicBezTo>
                  <a:cubicBezTo>
                    <a:pt x="4533" y="19833"/>
                    <a:pt x="4949" y="19047"/>
                    <a:pt x="5502" y="18851"/>
                  </a:cubicBezTo>
                  <a:cubicBezTo>
                    <a:pt x="6056" y="18655"/>
                    <a:pt x="6749" y="19047"/>
                    <a:pt x="7302" y="18753"/>
                  </a:cubicBezTo>
                  <a:cubicBezTo>
                    <a:pt x="7856" y="18458"/>
                    <a:pt x="8272" y="17476"/>
                    <a:pt x="8549" y="16495"/>
                  </a:cubicBezTo>
                  <a:cubicBezTo>
                    <a:pt x="8826" y="15513"/>
                    <a:pt x="8964" y="14531"/>
                    <a:pt x="9379" y="14040"/>
                  </a:cubicBezTo>
                  <a:cubicBezTo>
                    <a:pt x="9795" y="13549"/>
                    <a:pt x="10487" y="13549"/>
                    <a:pt x="11318" y="14433"/>
                  </a:cubicBezTo>
                  <a:cubicBezTo>
                    <a:pt x="12149" y="15316"/>
                    <a:pt x="13118" y="17084"/>
                    <a:pt x="13672" y="18556"/>
                  </a:cubicBezTo>
                  <a:cubicBezTo>
                    <a:pt x="14226" y="20029"/>
                    <a:pt x="14364" y="21207"/>
                    <a:pt x="14226" y="21404"/>
                  </a:cubicBezTo>
                  <a:cubicBezTo>
                    <a:pt x="14087" y="21600"/>
                    <a:pt x="13672" y="20815"/>
                    <a:pt x="13395" y="19244"/>
                  </a:cubicBezTo>
                  <a:cubicBezTo>
                    <a:pt x="13118" y="17673"/>
                    <a:pt x="12979" y="15316"/>
                    <a:pt x="13741" y="12764"/>
                  </a:cubicBezTo>
                  <a:cubicBezTo>
                    <a:pt x="14502" y="10211"/>
                    <a:pt x="16164" y="7462"/>
                    <a:pt x="17618" y="5302"/>
                  </a:cubicBezTo>
                  <a:cubicBezTo>
                    <a:pt x="19072" y="3142"/>
                    <a:pt x="20318" y="1571"/>
                    <a:pt x="2156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" name="Line"/>
            <p:cNvSpPr/>
            <p:nvPr/>
          </p:nvSpPr>
          <p:spPr>
            <a:xfrm>
              <a:off x="11210058" y="4484975"/>
              <a:ext cx="190533" cy="368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197" fill="norm" stroke="1" extrusionOk="0">
                  <a:moveTo>
                    <a:pt x="4192" y="4768"/>
                  </a:moveTo>
                  <a:cubicBezTo>
                    <a:pt x="6208" y="3592"/>
                    <a:pt x="8224" y="2417"/>
                    <a:pt x="9664" y="1462"/>
                  </a:cubicBezTo>
                  <a:cubicBezTo>
                    <a:pt x="11104" y="507"/>
                    <a:pt x="11968" y="-228"/>
                    <a:pt x="11680" y="66"/>
                  </a:cubicBezTo>
                  <a:cubicBezTo>
                    <a:pt x="11392" y="360"/>
                    <a:pt x="9952" y="1682"/>
                    <a:pt x="8512" y="4401"/>
                  </a:cubicBezTo>
                  <a:cubicBezTo>
                    <a:pt x="7072" y="7119"/>
                    <a:pt x="5632" y="11233"/>
                    <a:pt x="5200" y="14099"/>
                  </a:cubicBezTo>
                  <a:cubicBezTo>
                    <a:pt x="4768" y="16964"/>
                    <a:pt x="5344" y="18580"/>
                    <a:pt x="6208" y="19682"/>
                  </a:cubicBezTo>
                  <a:cubicBezTo>
                    <a:pt x="7072" y="20784"/>
                    <a:pt x="8224" y="21372"/>
                    <a:pt x="8800" y="21152"/>
                  </a:cubicBezTo>
                  <a:cubicBezTo>
                    <a:pt x="9376" y="20931"/>
                    <a:pt x="9376" y="19903"/>
                    <a:pt x="8224" y="18801"/>
                  </a:cubicBezTo>
                  <a:cubicBezTo>
                    <a:pt x="7072" y="17699"/>
                    <a:pt x="4768" y="16523"/>
                    <a:pt x="3040" y="15715"/>
                  </a:cubicBezTo>
                  <a:cubicBezTo>
                    <a:pt x="1312" y="14907"/>
                    <a:pt x="160" y="14466"/>
                    <a:pt x="16" y="13952"/>
                  </a:cubicBezTo>
                  <a:cubicBezTo>
                    <a:pt x="-128" y="13437"/>
                    <a:pt x="736" y="12850"/>
                    <a:pt x="2176" y="12556"/>
                  </a:cubicBezTo>
                  <a:cubicBezTo>
                    <a:pt x="3616" y="12262"/>
                    <a:pt x="5632" y="12262"/>
                    <a:pt x="7504" y="12923"/>
                  </a:cubicBezTo>
                  <a:cubicBezTo>
                    <a:pt x="9376" y="13584"/>
                    <a:pt x="11104" y="14907"/>
                    <a:pt x="12112" y="15935"/>
                  </a:cubicBezTo>
                  <a:cubicBezTo>
                    <a:pt x="13120" y="16964"/>
                    <a:pt x="13408" y="17699"/>
                    <a:pt x="14128" y="17625"/>
                  </a:cubicBezTo>
                  <a:cubicBezTo>
                    <a:pt x="14848" y="17552"/>
                    <a:pt x="16000" y="16670"/>
                    <a:pt x="17296" y="14980"/>
                  </a:cubicBezTo>
                  <a:cubicBezTo>
                    <a:pt x="18592" y="13290"/>
                    <a:pt x="20032" y="10792"/>
                    <a:pt x="21472" y="82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" name="Line"/>
            <p:cNvSpPr/>
            <p:nvPr/>
          </p:nvSpPr>
          <p:spPr>
            <a:xfrm>
              <a:off x="11516237" y="4483560"/>
              <a:ext cx="45358" cy="345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445" fill="norm" stroke="1" extrusionOk="0">
                  <a:moveTo>
                    <a:pt x="21297" y="0"/>
                  </a:moveTo>
                  <a:cubicBezTo>
                    <a:pt x="14097" y="5718"/>
                    <a:pt x="6897" y="11435"/>
                    <a:pt x="3297" y="14691"/>
                  </a:cubicBezTo>
                  <a:cubicBezTo>
                    <a:pt x="-303" y="17947"/>
                    <a:pt x="-303" y="18741"/>
                    <a:pt x="297" y="19535"/>
                  </a:cubicBezTo>
                  <a:cubicBezTo>
                    <a:pt x="897" y="20329"/>
                    <a:pt x="2097" y="21124"/>
                    <a:pt x="4497" y="21362"/>
                  </a:cubicBezTo>
                  <a:cubicBezTo>
                    <a:pt x="6897" y="21600"/>
                    <a:pt x="10497" y="21282"/>
                    <a:pt x="14097" y="209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" name="Line"/>
            <p:cNvSpPr/>
            <p:nvPr/>
          </p:nvSpPr>
          <p:spPr>
            <a:xfrm>
              <a:off x="11461925" y="4659897"/>
              <a:ext cx="184005" cy="152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3" fill="norm" stroke="1" extrusionOk="0">
                  <a:moveTo>
                    <a:pt x="0" y="5311"/>
                  </a:moveTo>
                  <a:cubicBezTo>
                    <a:pt x="4500" y="6020"/>
                    <a:pt x="9000" y="6728"/>
                    <a:pt x="12300" y="8852"/>
                  </a:cubicBezTo>
                  <a:cubicBezTo>
                    <a:pt x="15600" y="10977"/>
                    <a:pt x="17700" y="14518"/>
                    <a:pt x="19050" y="17174"/>
                  </a:cubicBezTo>
                  <a:cubicBezTo>
                    <a:pt x="20400" y="19830"/>
                    <a:pt x="21000" y="21600"/>
                    <a:pt x="21150" y="21069"/>
                  </a:cubicBezTo>
                  <a:cubicBezTo>
                    <a:pt x="21300" y="20538"/>
                    <a:pt x="21000" y="17705"/>
                    <a:pt x="21000" y="13810"/>
                  </a:cubicBezTo>
                  <a:cubicBezTo>
                    <a:pt x="21000" y="9915"/>
                    <a:pt x="21300" y="49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" name="Line"/>
            <p:cNvSpPr/>
            <p:nvPr/>
          </p:nvSpPr>
          <p:spPr>
            <a:xfrm>
              <a:off x="11708222" y="4682898"/>
              <a:ext cx="68702" cy="151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8" h="21320" fill="norm" stroke="1" extrusionOk="0">
                  <a:moveTo>
                    <a:pt x="18225" y="0"/>
                  </a:moveTo>
                  <a:cubicBezTo>
                    <a:pt x="14368" y="360"/>
                    <a:pt x="10511" y="720"/>
                    <a:pt x="7425" y="2700"/>
                  </a:cubicBezTo>
                  <a:cubicBezTo>
                    <a:pt x="4340" y="4680"/>
                    <a:pt x="2025" y="8280"/>
                    <a:pt x="868" y="10980"/>
                  </a:cubicBezTo>
                  <a:cubicBezTo>
                    <a:pt x="-289" y="13680"/>
                    <a:pt x="-289" y="15480"/>
                    <a:pt x="868" y="17100"/>
                  </a:cubicBezTo>
                  <a:cubicBezTo>
                    <a:pt x="2025" y="18720"/>
                    <a:pt x="4340" y="20160"/>
                    <a:pt x="7425" y="20880"/>
                  </a:cubicBezTo>
                  <a:cubicBezTo>
                    <a:pt x="10511" y="21600"/>
                    <a:pt x="14368" y="21600"/>
                    <a:pt x="17068" y="19620"/>
                  </a:cubicBezTo>
                  <a:cubicBezTo>
                    <a:pt x="19768" y="17640"/>
                    <a:pt x="21311" y="13680"/>
                    <a:pt x="20540" y="10980"/>
                  </a:cubicBezTo>
                  <a:cubicBezTo>
                    <a:pt x="19768" y="8280"/>
                    <a:pt x="16682" y="6840"/>
                    <a:pt x="13597" y="5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" name="Line"/>
            <p:cNvSpPr/>
            <p:nvPr/>
          </p:nvSpPr>
          <p:spPr>
            <a:xfrm>
              <a:off x="11857105" y="4693427"/>
              <a:ext cx="185367" cy="181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9" h="20973" fill="norm" stroke="1" extrusionOk="0">
                  <a:moveTo>
                    <a:pt x="1258" y="1444"/>
                  </a:moveTo>
                  <a:cubicBezTo>
                    <a:pt x="1546" y="4699"/>
                    <a:pt x="1834" y="7954"/>
                    <a:pt x="1546" y="10617"/>
                  </a:cubicBezTo>
                  <a:cubicBezTo>
                    <a:pt x="1258" y="13280"/>
                    <a:pt x="394" y="15351"/>
                    <a:pt x="106" y="15499"/>
                  </a:cubicBezTo>
                  <a:cubicBezTo>
                    <a:pt x="-182" y="15647"/>
                    <a:pt x="106" y="13872"/>
                    <a:pt x="1114" y="11357"/>
                  </a:cubicBezTo>
                  <a:cubicBezTo>
                    <a:pt x="2122" y="8842"/>
                    <a:pt x="3850" y="5587"/>
                    <a:pt x="6154" y="3220"/>
                  </a:cubicBezTo>
                  <a:cubicBezTo>
                    <a:pt x="8458" y="852"/>
                    <a:pt x="11338" y="-627"/>
                    <a:pt x="14218" y="261"/>
                  </a:cubicBezTo>
                  <a:cubicBezTo>
                    <a:pt x="17098" y="1148"/>
                    <a:pt x="19978" y="4403"/>
                    <a:pt x="20698" y="8250"/>
                  </a:cubicBezTo>
                  <a:cubicBezTo>
                    <a:pt x="21418" y="12096"/>
                    <a:pt x="19978" y="16535"/>
                    <a:pt x="18538" y="209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>
              <a:off x="582679" y="5399407"/>
              <a:ext cx="10994249" cy="502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0" fill="norm" stroke="1" extrusionOk="0">
                  <a:moveTo>
                    <a:pt x="0" y="508"/>
                  </a:moveTo>
                  <a:cubicBezTo>
                    <a:pt x="191" y="289"/>
                    <a:pt x="382" y="70"/>
                    <a:pt x="565" y="15"/>
                  </a:cubicBezTo>
                  <a:cubicBezTo>
                    <a:pt x="748" y="-40"/>
                    <a:pt x="924" y="70"/>
                    <a:pt x="1097" y="179"/>
                  </a:cubicBezTo>
                  <a:cubicBezTo>
                    <a:pt x="1270" y="289"/>
                    <a:pt x="1441" y="399"/>
                    <a:pt x="1629" y="508"/>
                  </a:cubicBezTo>
                  <a:cubicBezTo>
                    <a:pt x="1818" y="618"/>
                    <a:pt x="2023" y="728"/>
                    <a:pt x="2234" y="782"/>
                  </a:cubicBezTo>
                  <a:cubicBezTo>
                    <a:pt x="2445" y="837"/>
                    <a:pt x="2661" y="837"/>
                    <a:pt x="2864" y="837"/>
                  </a:cubicBezTo>
                  <a:cubicBezTo>
                    <a:pt x="3068" y="837"/>
                    <a:pt x="3259" y="837"/>
                    <a:pt x="3457" y="837"/>
                  </a:cubicBezTo>
                  <a:cubicBezTo>
                    <a:pt x="3655" y="837"/>
                    <a:pt x="3861" y="837"/>
                    <a:pt x="4074" y="782"/>
                  </a:cubicBezTo>
                  <a:cubicBezTo>
                    <a:pt x="4288" y="728"/>
                    <a:pt x="4509" y="618"/>
                    <a:pt x="4730" y="563"/>
                  </a:cubicBezTo>
                  <a:cubicBezTo>
                    <a:pt x="4951" y="508"/>
                    <a:pt x="5172" y="508"/>
                    <a:pt x="5367" y="453"/>
                  </a:cubicBezTo>
                  <a:cubicBezTo>
                    <a:pt x="5563" y="399"/>
                    <a:pt x="5734" y="289"/>
                    <a:pt x="5917" y="234"/>
                  </a:cubicBezTo>
                  <a:cubicBezTo>
                    <a:pt x="6100" y="179"/>
                    <a:pt x="6296" y="179"/>
                    <a:pt x="6487" y="179"/>
                  </a:cubicBezTo>
                  <a:cubicBezTo>
                    <a:pt x="6678" y="179"/>
                    <a:pt x="6864" y="179"/>
                    <a:pt x="7052" y="179"/>
                  </a:cubicBezTo>
                  <a:cubicBezTo>
                    <a:pt x="7240" y="179"/>
                    <a:pt x="7431" y="179"/>
                    <a:pt x="7622" y="234"/>
                  </a:cubicBezTo>
                  <a:cubicBezTo>
                    <a:pt x="7813" y="289"/>
                    <a:pt x="8003" y="399"/>
                    <a:pt x="8199" y="563"/>
                  </a:cubicBezTo>
                  <a:cubicBezTo>
                    <a:pt x="8395" y="728"/>
                    <a:pt x="8596" y="947"/>
                    <a:pt x="8784" y="1166"/>
                  </a:cubicBezTo>
                  <a:cubicBezTo>
                    <a:pt x="8972" y="1385"/>
                    <a:pt x="9148" y="1605"/>
                    <a:pt x="9326" y="1824"/>
                  </a:cubicBezTo>
                  <a:cubicBezTo>
                    <a:pt x="9505" y="2043"/>
                    <a:pt x="9685" y="2263"/>
                    <a:pt x="9864" y="2482"/>
                  </a:cubicBezTo>
                  <a:cubicBezTo>
                    <a:pt x="10042" y="2701"/>
                    <a:pt x="10218" y="2920"/>
                    <a:pt x="10401" y="3140"/>
                  </a:cubicBezTo>
                  <a:cubicBezTo>
                    <a:pt x="10584" y="3359"/>
                    <a:pt x="10775" y="3578"/>
                    <a:pt x="10961" y="3798"/>
                  </a:cubicBezTo>
                  <a:cubicBezTo>
                    <a:pt x="11146" y="4017"/>
                    <a:pt x="11327" y="4236"/>
                    <a:pt x="11510" y="4455"/>
                  </a:cubicBezTo>
                  <a:cubicBezTo>
                    <a:pt x="11694" y="4675"/>
                    <a:pt x="11879" y="4894"/>
                    <a:pt x="12068" y="5113"/>
                  </a:cubicBezTo>
                  <a:cubicBezTo>
                    <a:pt x="12256" y="5333"/>
                    <a:pt x="12447" y="5552"/>
                    <a:pt x="12645" y="5771"/>
                  </a:cubicBezTo>
                  <a:cubicBezTo>
                    <a:pt x="12844" y="5990"/>
                    <a:pt x="13049" y="6210"/>
                    <a:pt x="13250" y="6374"/>
                  </a:cubicBezTo>
                  <a:cubicBezTo>
                    <a:pt x="13451" y="6539"/>
                    <a:pt x="13647" y="6648"/>
                    <a:pt x="13840" y="6813"/>
                  </a:cubicBezTo>
                  <a:cubicBezTo>
                    <a:pt x="14033" y="6977"/>
                    <a:pt x="14224" y="7197"/>
                    <a:pt x="14418" y="7361"/>
                  </a:cubicBezTo>
                  <a:cubicBezTo>
                    <a:pt x="14611" y="7525"/>
                    <a:pt x="14807" y="7635"/>
                    <a:pt x="15013" y="7745"/>
                  </a:cubicBezTo>
                  <a:cubicBezTo>
                    <a:pt x="15218" y="7854"/>
                    <a:pt x="15434" y="7964"/>
                    <a:pt x="15645" y="8074"/>
                  </a:cubicBezTo>
                  <a:cubicBezTo>
                    <a:pt x="15856" y="8183"/>
                    <a:pt x="16062" y="8293"/>
                    <a:pt x="16273" y="8403"/>
                  </a:cubicBezTo>
                  <a:cubicBezTo>
                    <a:pt x="16484" y="8512"/>
                    <a:pt x="16700" y="8622"/>
                    <a:pt x="16915" y="8732"/>
                  </a:cubicBezTo>
                  <a:cubicBezTo>
                    <a:pt x="17131" y="8841"/>
                    <a:pt x="17347" y="8951"/>
                    <a:pt x="17566" y="9170"/>
                  </a:cubicBezTo>
                  <a:cubicBezTo>
                    <a:pt x="17784" y="9389"/>
                    <a:pt x="18005" y="9718"/>
                    <a:pt x="18218" y="10102"/>
                  </a:cubicBezTo>
                  <a:cubicBezTo>
                    <a:pt x="18432" y="10486"/>
                    <a:pt x="18638" y="10924"/>
                    <a:pt x="18844" y="11473"/>
                  </a:cubicBezTo>
                  <a:cubicBezTo>
                    <a:pt x="19049" y="12021"/>
                    <a:pt x="19255" y="12679"/>
                    <a:pt x="19456" y="13391"/>
                  </a:cubicBezTo>
                  <a:cubicBezTo>
                    <a:pt x="19657" y="14104"/>
                    <a:pt x="19853" y="14872"/>
                    <a:pt x="20071" y="15749"/>
                  </a:cubicBezTo>
                  <a:cubicBezTo>
                    <a:pt x="20290" y="16626"/>
                    <a:pt x="20531" y="17613"/>
                    <a:pt x="20751" y="18490"/>
                  </a:cubicBezTo>
                  <a:cubicBezTo>
                    <a:pt x="20972" y="19367"/>
                    <a:pt x="21173" y="20135"/>
                    <a:pt x="21311" y="20628"/>
                  </a:cubicBezTo>
                  <a:cubicBezTo>
                    <a:pt x="21449" y="21121"/>
                    <a:pt x="21525" y="21341"/>
                    <a:pt x="21600" y="215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>
              <a:off x="4239762" y="2516707"/>
              <a:ext cx="352676" cy="50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fill="norm" stroke="1" extrusionOk="0">
                  <a:moveTo>
                    <a:pt x="0" y="21190"/>
                  </a:moveTo>
                  <a:cubicBezTo>
                    <a:pt x="1409" y="14710"/>
                    <a:pt x="2817" y="8230"/>
                    <a:pt x="5948" y="4450"/>
                  </a:cubicBezTo>
                  <a:cubicBezTo>
                    <a:pt x="9078" y="670"/>
                    <a:pt x="13930" y="-410"/>
                    <a:pt x="16826" y="130"/>
                  </a:cubicBezTo>
                  <a:cubicBezTo>
                    <a:pt x="19722" y="670"/>
                    <a:pt x="20661" y="2830"/>
                    <a:pt x="21600" y="49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>
              <a:off x="4324097" y="2605184"/>
              <a:ext cx="23000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5136782" y="2467181"/>
              <a:ext cx="13800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00" y="16800"/>
                    <a:pt x="10400" y="12000"/>
                    <a:pt x="14000" y="8400"/>
                  </a:cubicBezTo>
                  <a:cubicBezTo>
                    <a:pt x="17600" y="4800"/>
                    <a:pt x="196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5152116" y="2528516"/>
              <a:ext cx="207005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35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524233" y="2886932"/>
              <a:ext cx="197901" cy="222410"/>
            </a:xfrm>
            <a:prstGeom prst="rect">
              <a:avLst/>
            </a:prstGeom>
            <a:effectLst/>
          </p:spPr>
        </p:pic>
        <p:pic>
          <p:nvPicPr>
            <p:cNvPr id="237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737701" y="2915808"/>
              <a:ext cx="199105" cy="205627"/>
            </a:xfrm>
            <a:prstGeom prst="rect">
              <a:avLst/>
            </a:prstGeom>
            <a:effectLst/>
          </p:spPr>
        </p:pic>
        <p:pic>
          <p:nvPicPr>
            <p:cNvPr id="239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944706" y="2876900"/>
              <a:ext cx="367775" cy="242137"/>
            </a:xfrm>
            <a:prstGeom prst="rect">
              <a:avLst/>
            </a:prstGeom>
            <a:effectLst/>
          </p:spPr>
        </p:pic>
        <p:pic>
          <p:nvPicPr>
            <p:cNvPr id="241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364483" y="2639802"/>
              <a:ext cx="162669" cy="398442"/>
            </a:xfrm>
            <a:prstGeom prst="rect">
              <a:avLst/>
            </a:prstGeom>
            <a:effectLst/>
          </p:spPr>
        </p:pic>
        <p:pic>
          <p:nvPicPr>
            <p:cNvPr id="243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320381" y="2770138"/>
              <a:ext cx="237439" cy="160771"/>
            </a:xfrm>
            <a:prstGeom prst="rect">
              <a:avLst/>
            </a:prstGeom>
            <a:effectLst/>
          </p:spPr>
        </p:pic>
        <p:pic>
          <p:nvPicPr>
            <p:cNvPr id="245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309519" y="2701137"/>
              <a:ext cx="413660" cy="255768"/>
            </a:xfrm>
            <a:prstGeom prst="rect">
              <a:avLst/>
            </a:prstGeom>
            <a:effectLst/>
          </p:spPr>
        </p:pic>
        <p:pic>
          <p:nvPicPr>
            <p:cNvPr id="247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705656" y="2664884"/>
              <a:ext cx="377865" cy="241677"/>
            </a:xfrm>
            <a:prstGeom prst="rect">
              <a:avLst/>
            </a:prstGeom>
            <a:effectLst/>
          </p:spPr>
        </p:pic>
        <p:pic>
          <p:nvPicPr>
            <p:cNvPr id="249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099088" y="2314846"/>
              <a:ext cx="160770" cy="536325"/>
            </a:xfrm>
            <a:prstGeom prst="rect">
              <a:avLst/>
            </a:prstGeom>
            <a:effectLst/>
          </p:spPr>
        </p:pic>
        <p:pic>
          <p:nvPicPr>
            <p:cNvPr id="251" name="Line Line" descr="Line Lin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6037753" y="2547800"/>
              <a:ext cx="260439" cy="130103"/>
            </a:xfrm>
            <a:prstGeom prst="rect">
              <a:avLst/>
            </a:prstGeom>
            <a:effectLst/>
          </p:spPr>
        </p:pic>
        <p:pic>
          <p:nvPicPr>
            <p:cNvPr id="253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004131" y="4042834"/>
              <a:ext cx="389374" cy="95911"/>
            </a:xfrm>
            <a:prstGeom prst="rect">
              <a:avLst/>
            </a:prstGeom>
            <a:effectLst/>
          </p:spPr>
        </p:pic>
        <p:pic>
          <p:nvPicPr>
            <p:cNvPr id="255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5025730" y="4127169"/>
              <a:ext cx="329441" cy="137770"/>
            </a:xfrm>
            <a:prstGeom prst="rect">
              <a:avLst/>
            </a:prstGeom>
            <a:effectLst/>
          </p:spPr>
        </p:pic>
        <p:pic>
          <p:nvPicPr>
            <p:cNvPr id="257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4864726" y="4416151"/>
              <a:ext cx="429110" cy="232955"/>
            </a:xfrm>
            <a:prstGeom prst="rect">
              <a:avLst/>
            </a:prstGeom>
            <a:effectLst/>
          </p:spPr>
        </p:pic>
        <p:pic>
          <p:nvPicPr>
            <p:cNvPr id="259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5230529" y="4413277"/>
              <a:ext cx="316313" cy="196989"/>
            </a:xfrm>
            <a:prstGeom prst="rect">
              <a:avLst/>
            </a:prstGeom>
            <a:effectLst/>
          </p:spPr>
        </p:pic>
        <p:pic>
          <p:nvPicPr>
            <p:cNvPr id="261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5563436" y="4193370"/>
              <a:ext cx="144410" cy="488693"/>
            </a:xfrm>
            <a:prstGeom prst="rect">
              <a:avLst/>
            </a:prstGeom>
            <a:effectLst/>
          </p:spPr>
        </p:pic>
        <p:pic>
          <p:nvPicPr>
            <p:cNvPr id="263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5462740" y="4311173"/>
              <a:ext cx="337107" cy="183771"/>
            </a:xfrm>
            <a:prstGeom prst="rect">
              <a:avLst/>
            </a:prstGeom>
            <a:effectLst/>
          </p:spPr>
        </p:pic>
        <p:pic>
          <p:nvPicPr>
            <p:cNvPr id="265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7354353" y="4281019"/>
              <a:ext cx="4840224" cy="1233615"/>
            </a:xfrm>
            <a:prstGeom prst="rect">
              <a:avLst/>
            </a:prstGeom>
            <a:effectLst/>
          </p:spPr>
        </p:pic>
        <p:sp>
          <p:nvSpPr>
            <p:cNvPr id="267" name="Line"/>
            <p:cNvSpPr/>
            <p:nvPr/>
          </p:nvSpPr>
          <p:spPr>
            <a:xfrm>
              <a:off x="972213" y="5584878"/>
              <a:ext cx="172504" cy="449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485" fill="norm" stroke="1" extrusionOk="0">
                  <a:moveTo>
                    <a:pt x="2059" y="4156"/>
                  </a:moveTo>
                  <a:cubicBezTo>
                    <a:pt x="2372" y="6597"/>
                    <a:pt x="2685" y="9038"/>
                    <a:pt x="2998" y="11356"/>
                  </a:cubicBezTo>
                  <a:cubicBezTo>
                    <a:pt x="3311" y="13675"/>
                    <a:pt x="3625" y="15871"/>
                    <a:pt x="3781" y="17336"/>
                  </a:cubicBezTo>
                  <a:cubicBezTo>
                    <a:pt x="3938" y="18800"/>
                    <a:pt x="3938" y="19532"/>
                    <a:pt x="3938" y="20204"/>
                  </a:cubicBezTo>
                  <a:cubicBezTo>
                    <a:pt x="3938" y="20875"/>
                    <a:pt x="3938" y="21485"/>
                    <a:pt x="3625" y="21485"/>
                  </a:cubicBezTo>
                  <a:cubicBezTo>
                    <a:pt x="3311" y="21485"/>
                    <a:pt x="2685" y="20875"/>
                    <a:pt x="1903" y="18495"/>
                  </a:cubicBezTo>
                  <a:cubicBezTo>
                    <a:pt x="1120" y="16116"/>
                    <a:pt x="181" y="11966"/>
                    <a:pt x="25" y="8793"/>
                  </a:cubicBezTo>
                  <a:cubicBezTo>
                    <a:pt x="-132" y="5621"/>
                    <a:pt x="494" y="3424"/>
                    <a:pt x="1277" y="2082"/>
                  </a:cubicBezTo>
                  <a:cubicBezTo>
                    <a:pt x="2059" y="739"/>
                    <a:pt x="2998" y="251"/>
                    <a:pt x="4407" y="68"/>
                  </a:cubicBezTo>
                  <a:cubicBezTo>
                    <a:pt x="5816" y="-115"/>
                    <a:pt x="7694" y="7"/>
                    <a:pt x="10511" y="1227"/>
                  </a:cubicBezTo>
                  <a:cubicBezTo>
                    <a:pt x="13329" y="2448"/>
                    <a:pt x="17085" y="4766"/>
                    <a:pt x="19120" y="7390"/>
                  </a:cubicBezTo>
                  <a:cubicBezTo>
                    <a:pt x="21155" y="10014"/>
                    <a:pt x="21468" y="12943"/>
                    <a:pt x="20842" y="15017"/>
                  </a:cubicBezTo>
                  <a:cubicBezTo>
                    <a:pt x="20216" y="17092"/>
                    <a:pt x="18651" y="18312"/>
                    <a:pt x="16772" y="19227"/>
                  </a:cubicBezTo>
                  <a:cubicBezTo>
                    <a:pt x="14894" y="20143"/>
                    <a:pt x="12703" y="20753"/>
                    <a:pt x="10355" y="21058"/>
                  </a:cubicBezTo>
                  <a:cubicBezTo>
                    <a:pt x="8007" y="21363"/>
                    <a:pt x="5503" y="21363"/>
                    <a:pt x="3625" y="20997"/>
                  </a:cubicBezTo>
                  <a:cubicBezTo>
                    <a:pt x="1746" y="20631"/>
                    <a:pt x="494" y="19899"/>
                    <a:pt x="807" y="19410"/>
                  </a:cubicBezTo>
                  <a:cubicBezTo>
                    <a:pt x="1120" y="18922"/>
                    <a:pt x="2998" y="18678"/>
                    <a:pt x="4877" y="18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" name="Line"/>
            <p:cNvSpPr/>
            <p:nvPr/>
          </p:nvSpPr>
          <p:spPr>
            <a:xfrm>
              <a:off x="1188360" y="5894258"/>
              <a:ext cx="15334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" name="Line"/>
            <p:cNvSpPr/>
            <p:nvPr/>
          </p:nvSpPr>
          <p:spPr>
            <a:xfrm>
              <a:off x="1180693" y="5763922"/>
              <a:ext cx="3066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>
              <a:off x="1278090" y="5711471"/>
              <a:ext cx="104452" cy="228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1" h="21413" fill="norm" stroke="1" extrusionOk="0">
                  <a:moveTo>
                    <a:pt x="15516" y="2046"/>
                  </a:moveTo>
                  <a:cubicBezTo>
                    <a:pt x="13507" y="1326"/>
                    <a:pt x="11498" y="606"/>
                    <a:pt x="8986" y="246"/>
                  </a:cubicBezTo>
                  <a:cubicBezTo>
                    <a:pt x="6475" y="-114"/>
                    <a:pt x="3461" y="-114"/>
                    <a:pt x="1702" y="486"/>
                  </a:cubicBezTo>
                  <a:cubicBezTo>
                    <a:pt x="-56" y="1086"/>
                    <a:pt x="-558" y="2286"/>
                    <a:pt x="698" y="4206"/>
                  </a:cubicBezTo>
                  <a:cubicBezTo>
                    <a:pt x="1954" y="6126"/>
                    <a:pt x="4968" y="8766"/>
                    <a:pt x="8484" y="10926"/>
                  </a:cubicBezTo>
                  <a:cubicBezTo>
                    <a:pt x="12000" y="13086"/>
                    <a:pt x="16019" y="14766"/>
                    <a:pt x="18279" y="16206"/>
                  </a:cubicBezTo>
                  <a:cubicBezTo>
                    <a:pt x="20540" y="17646"/>
                    <a:pt x="21042" y="18846"/>
                    <a:pt x="20037" y="19686"/>
                  </a:cubicBezTo>
                  <a:cubicBezTo>
                    <a:pt x="19033" y="20526"/>
                    <a:pt x="16521" y="21006"/>
                    <a:pt x="14009" y="21246"/>
                  </a:cubicBezTo>
                  <a:cubicBezTo>
                    <a:pt x="11498" y="21486"/>
                    <a:pt x="8986" y="21486"/>
                    <a:pt x="6726" y="21126"/>
                  </a:cubicBezTo>
                  <a:cubicBezTo>
                    <a:pt x="4465" y="20766"/>
                    <a:pt x="2456" y="20046"/>
                    <a:pt x="447" y="193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" name="Line"/>
            <p:cNvSpPr/>
            <p:nvPr/>
          </p:nvSpPr>
          <p:spPr>
            <a:xfrm>
              <a:off x="1427629" y="5731797"/>
              <a:ext cx="113406" cy="223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248" fill="norm" stroke="1" extrusionOk="0">
                  <a:moveTo>
                    <a:pt x="19860" y="1595"/>
                  </a:moveTo>
                  <a:cubicBezTo>
                    <a:pt x="17940" y="867"/>
                    <a:pt x="16020" y="139"/>
                    <a:pt x="13860" y="17"/>
                  </a:cubicBezTo>
                  <a:cubicBezTo>
                    <a:pt x="11700" y="-104"/>
                    <a:pt x="9300" y="381"/>
                    <a:pt x="6900" y="2687"/>
                  </a:cubicBezTo>
                  <a:cubicBezTo>
                    <a:pt x="4500" y="4993"/>
                    <a:pt x="2100" y="9118"/>
                    <a:pt x="900" y="12395"/>
                  </a:cubicBezTo>
                  <a:cubicBezTo>
                    <a:pt x="-300" y="15671"/>
                    <a:pt x="-300" y="18098"/>
                    <a:pt x="900" y="19554"/>
                  </a:cubicBezTo>
                  <a:cubicBezTo>
                    <a:pt x="2100" y="21011"/>
                    <a:pt x="4500" y="21496"/>
                    <a:pt x="8100" y="21132"/>
                  </a:cubicBezTo>
                  <a:cubicBezTo>
                    <a:pt x="11700" y="20768"/>
                    <a:pt x="16500" y="19554"/>
                    <a:pt x="21300" y="18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" name="Line"/>
            <p:cNvSpPr/>
            <p:nvPr/>
          </p:nvSpPr>
          <p:spPr>
            <a:xfrm>
              <a:off x="1587035" y="5733255"/>
              <a:ext cx="153338" cy="181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4" fill="norm" stroke="1" extrusionOk="0">
                  <a:moveTo>
                    <a:pt x="0" y="2700"/>
                  </a:moveTo>
                  <a:cubicBezTo>
                    <a:pt x="3240" y="7500"/>
                    <a:pt x="6480" y="12300"/>
                    <a:pt x="8100" y="15600"/>
                  </a:cubicBezTo>
                  <a:cubicBezTo>
                    <a:pt x="9720" y="18900"/>
                    <a:pt x="9720" y="20700"/>
                    <a:pt x="9000" y="21150"/>
                  </a:cubicBezTo>
                  <a:cubicBezTo>
                    <a:pt x="8280" y="21600"/>
                    <a:pt x="6840" y="20700"/>
                    <a:pt x="5940" y="18750"/>
                  </a:cubicBezTo>
                  <a:cubicBezTo>
                    <a:pt x="5040" y="16800"/>
                    <a:pt x="4680" y="13800"/>
                    <a:pt x="6480" y="10500"/>
                  </a:cubicBezTo>
                  <a:cubicBezTo>
                    <a:pt x="8280" y="7200"/>
                    <a:pt x="12240" y="3600"/>
                    <a:pt x="15120" y="1800"/>
                  </a:cubicBezTo>
                  <a:cubicBezTo>
                    <a:pt x="18000" y="0"/>
                    <a:pt x="198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" name="Line"/>
            <p:cNvSpPr/>
            <p:nvPr/>
          </p:nvSpPr>
          <p:spPr>
            <a:xfrm>
              <a:off x="1714816" y="5519788"/>
              <a:ext cx="393566" cy="425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297" fill="norm" stroke="1" extrusionOk="0">
                  <a:moveTo>
                    <a:pt x="3066" y="11826"/>
                  </a:moveTo>
                  <a:cubicBezTo>
                    <a:pt x="3345" y="11060"/>
                    <a:pt x="3624" y="10293"/>
                    <a:pt x="3415" y="10101"/>
                  </a:cubicBezTo>
                  <a:cubicBezTo>
                    <a:pt x="3206" y="9909"/>
                    <a:pt x="2509" y="10293"/>
                    <a:pt x="1812" y="11890"/>
                  </a:cubicBezTo>
                  <a:cubicBezTo>
                    <a:pt x="1115" y="13488"/>
                    <a:pt x="418" y="16300"/>
                    <a:pt x="140" y="18025"/>
                  </a:cubicBezTo>
                  <a:cubicBezTo>
                    <a:pt x="-139" y="19751"/>
                    <a:pt x="0" y="20390"/>
                    <a:pt x="558" y="20837"/>
                  </a:cubicBezTo>
                  <a:cubicBezTo>
                    <a:pt x="1115" y="21284"/>
                    <a:pt x="2091" y="21540"/>
                    <a:pt x="3275" y="20965"/>
                  </a:cubicBezTo>
                  <a:cubicBezTo>
                    <a:pt x="4460" y="20390"/>
                    <a:pt x="5853" y="18984"/>
                    <a:pt x="7386" y="15980"/>
                  </a:cubicBezTo>
                  <a:cubicBezTo>
                    <a:pt x="8919" y="12977"/>
                    <a:pt x="10591" y="8375"/>
                    <a:pt x="11567" y="5755"/>
                  </a:cubicBezTo>
                  <a:cubicBezTo>
                    <a:pt x="12542" y="3135"/>
                    <a:pt x="12821" y="2496"/>
                    <a:pt x="13100" y="1729"/>
                  </a:cubicBezTo>
                  <a:cubicBezTo>
                    <a:pt x="13378" y="962"/>
                    <a:pt x="13657" y="68"/>
                    <a:pt x="13587" y="4"/>
                  </a:cubicBezTo>
                  <a:cubicBezTo>
                    <a:pt x="13518" y="-60"/>
                    <a:pt x="13100" y="707"/>
                    <a:pt x="12473" y="2816"/>
                  </a:cubicBezTo>
                  <a:cubicBezTo>
                    <a:pt x="11846" y="4925"/>
                    <a:pt x="11009" y="8375"/>
                    <a:pt x="10591" y="10740"/>
                  </a:cubicBezTo>
                  <a:cubicBezTo>
                    <a:pt x="10173" y="13104"/>
                    <a:pt x="10173" y="14383"/>
                    <a:pt x="10243" y="15661"/>
                  </a:cubicBezTo>
                  <a:cubicBezTo>
                    <a:pt x="10313" y="16939"/>
                    <a:pt x="10452" y="18217"/>
                    <a:pt x="10870" y="18920"/>
                  </a:cubicBezTo>
                  <a:cubicBezTo>
                    <a:pt x="11288" y="19623"/>
                    <a:pt x="11985" y="19751"/>
                    <a:pt x="12960" y="19176"/>
                  </a:cubicBezTo>
                  <a:cubicBezTo>
                    <a:pt x="13936" y="18600"/>
                    <a:pt x="15190" y="17322"/>
                    <a:pt x="16096" y="16172"/>
                  </a:cubicBezTo>
                  <a:cubicBezTo>
                    <a:pt x="17002" y="15022"/>
                    <a:pt x="17559" y="13999"/>
                    <a:pt x="17907" y="13168"/>
                  </a:cubicBezTo>
                  <a:cubicBezTo>
                    <a:pt x="18256" y="12338"/>
                    <a:pt x="18395" y="11699"/>
                    <a:pt x="18116" y="11443"/>
                  </a:cubicBezTo>
                  <a:cubicBezTo>
                    <a:pt x="17838" y="11187"/>
                    <a:pt x="17141" y="11315"/>
                    <a:pt x="16444" y="12402"/>
                  </a:cubicBezTo>
                  <a:cubicBezTo>
                    <a:pt x="15747" y="13488"/>
                    <a:pt x="15051" y="15533"/>
                    <a:pt x="14772" y="16875"/>
                  </a:cubicBezTo>
                  <a:cubicBezTo>
                    <a:pt x="14493" y="18217"/>
                    <a:pt x="14633" y="18856"/>
                    <a:pt x="15051" y="19175"/>
                  </a:cubicBezTo>
                  <a:cubicBezTo>
                    <a:pt x="15469" y="19495"/>
                    <a:pt x="16166" y="19495"/>
                    <a:pt x="17280" y="19048"/>
                  </a:cubicBezTo>
                  <a:cubicBezTo>
                    <a:pt x="18395" y="18600"/>
                    <a:pt x="19928" y="17706"/>
                    <a:pt x="21461" y="16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" name="Line"/>
            <p:cNvSpPr/>
            <p:nvPr/>
          </p:nvSpPr>
          <p:spPr>
            <a:xfrm>
              <a:off x="1832374" y="5633586"/>
              <a:ext cx="222339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28" y="16615"/>
                    <a:pt x="6455" y="11631"/>
                    <a:pt x="10055" y="8031"/>
                  </a:cubicBezTo>
                  <a:cubicBezTo>
                    <a:pt x="13655" y="4431"/>
                    <a:pt x="17628" y="221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" name="Line"/>
            <p:cNvSpPr/>
            <p:nvPr/>
          </p:nvSpPr>
          <p:spPr>
            <a:xfrm>
              <a:off x="2707168" y="5577362"/>
              <a:ext cx="167897" cy="445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288" fill="norm" stroke="1" extrusionOk="0">
                  <a:moveTo>
                    <a:pt x="3828" y="4149"/>
                  </a:moveTo>
                  <a:cubicBezTo>
                    <a:pt x="3501" y="8298"/>
                    <a:pt x="3174" y="12447"/>
                    <a:pt x="2846" y="15132"/>
                  </a:cubicBezTo>
                  <a:cubicBezTo>
                    <a:pt x="2519" y="17817"/>
                    <a:pt x="2192" y="19037"/>
                    <a:pt x="1701" y="19953"/>
                  </a:cubicBezTo>
                  <a:cubicBezTo>
                    <a:pt x="1210" y="20868"/>
                    <a:pt x="556" y="21478"/>
                    <a:pt x="228" y="21234"/>
                  </a:cubicBezTo>
                  <a:cubicBezTo>
                    <a:pt x="-99" y="20990"/>
                    <a:pt x="-99" y="19892"/>
                    <a:pt x="392" y="17390"/>
                  </a:cubicBezTo>
                  <a:cubicBezTo>
                    <a:pt x="883" y="14888"/>
                    <a:pt x="1865" y="10983"/>
                    <a:pt x="3337" y="8115"/>
                  </a:cubicBezTo>
                  <a:cubicBezTo>
                    <a:pt x="4810" y="5247"/>
                    <a:pt x="6774" y="3417"/>
                    <a:pt x="8410" y="2197"/>
                  </a:cubicBezTo>
                  <a:cubicBezTo>
                    <a:pt x="10046" y="976"/>
                    <a:pt x="11356" y="366"/>
                    <a:pt x="12828" y="122"/>
                  </a:cubicBezTo>
                  <a:cubicBezTo>
                    <a:pt x="14301" y="-122"/>
                    <a:pt x="15937" y="0"/>
                    <a:pt x="17083" y="488"/>
                  </a:cubicBezTo>
                  <a:cubicBezTo>
                    <a:pt x="18228" y="976"/>
                    <a:pt x="18883" y="1831"/>
                    <a:pt x="19046" y="3356"/>
                  </a:cubicBezTo>
                  <a:cubicBezTo>
                    <a:pt x="19210" y="4881"/>
                    <a:pt x="18883" y="7078"/>
                    <a:pt x="18228" y="8481"/>
                  </a:cubicBezTo>
                  <a:cubicBezTo>
                    <a:pt x="17574" y="9885"/>
                    <a:pt x="16592" y="10495"/>
                    <a:pt x="14956" y="10983"/>
                  </a:cubicBezTo>
                  <a:cubicBezTo>
                    <a:pt x="13319" y="11471"/>
                    <a:pt x="11028" y="11837"/>
                    <a:pt x="9228" y="11715"/>
                  </a:cubicBezTo>
                  <a:cubicBezTo>
                    <a:pt x="7428" y="11593"/>
                    <a:pt x="6119" y="10983"/>
                    <a:pt x="6119" y="10983"/>
                  </a:cubicBezTo>
                  <a:cubicBezTo>
                    <a:pt x="6119" y="10983"/>
                    <a:pt x="7428" y="11593"/>
                    <a:pt x="8901" y="12509"/>
                  </a:cubicBezTo>
                  <a:cubicBezTo>
                    <a:pt x="10374" y="13424"/>
                    <a:pt x="12010" y="14644"/>
                    <a:pt x="13319" y="15620"/>
                  </a:cubicBezTo>
                  <a:cubicBezTo>
                    <a:pt x="14628" y="16597"/>
                    <a:pt x="15610" y="17329"/>
                    <a:pt x="16919" y="17695"/>
                  </a:cubicBezTo>
                  <a:cubicBezTo>
                    <a:pt x="18228" y="18061"/>
                    <a:pt x="19865" y="18061"/>
                    <a:pt x="21501" y="180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" name="Line"/>
            <p:cNvSpPr/>
            <p:nvPr/>
          </p:nvSpPr>
          <p:spPr>
            <a:xfrm>
              <a:off x="2921065" y="5671920"/>
              <a:ext cx="191672" cy="301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5" fill="norm" stroke="1" extrusionOk="0">
                  <a:moveTo>
                    <a:pt x="0" y="0"/>
                  </a:moveTo>
                  <a:cubicBezTo>
                    <a:pt x="2304" y="3449"/>
                    <a:pt x="4608" y="6897"/>
                    <a:pt x="6480" y="10255"/>
                  </a:cubicBezTo>
                  <a:cubicBezTo>
                    <a:pt x="8352" y="13613"/>
                    <a:pt x="9792" y="16881"/>
                    <a:pt x="10944" y="18877"/>
                  </a:cubicBezTo>
                  <a:cubicBezTo>
                    <a:pt x="12096" y="20874"/>
                    <a:pt x="12960" y="21600"/>
                    <a:pt x="13680" y="21418"/>
                  </a:cubicBezTo>
                  <a:cubicBezTo>
                    <a:pt x="14400" y="21237"/>
                    <a:pt x="14976" y="20148"/>
                    <a:pt x="16272" y="16427"/>
                  </a:cubicBezTo>
                  <a:cubicBezTo>
                    <a:pt x="17568" y="12706"/>
                    <a:pt x="19584" y="635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" name="Line"/>
            <p:cNvSpPr/>
            <p:nvPr/>
          </p:nvSpPr>
          <p:spPr>
            <a:xfrm>
              <a:off x="3710750" y="5679587"/>
              <a:ext cx="237673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19" y="1467"/>
                    <a:pt x="6039" y="2933"/>
                    <a:pt x="9290" y="5267"/>
                  </a:cubicBezTo>
                  <a:cubicBezTo>
                    <a:pt x="12542" y="7600"/>
                    <a:pt x="16026" y="10800"/>
                    <a:pt x="18116" y="13667"/>
                  </a:cubicBezTo>
                  <a:cubicBezTo>
                    <a:pt x="20206" y="16533"/>
                    <a:pt x="20903" y="1906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" name="Line"/>
            <p:cNvSpPr/>
            <p:nvPr/>
          </p:nvSpPr>
          <p:spPr>
            <a:xfrm>
              <a:off x="3718417" y="5679587"/>
              <a:ext cx="245340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50" y="1180"/>
                    <a:pt x="17100" y="2361"/>
                    <a:pt x="13950" y="4839"/>
                  </a:cubicBezTo>
                  <a:cubicBezTo>
                    <a:pt x="10800" y="7318"/>
                    <a:pt x="6750" y="11095"/>
                    <a:pt x="4275" y="14105"/>
                  </a:cubicBezTo>
                  <a:cubicBezTo>
                    <a:pt x="1800" y="17115"/>
                    <a:pt x="900" y="193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" name="Line"/>
            <p:cNvSpPr/>
            <p:nvPr/>
          </p:nvSpPr>
          <p:spPr>
            <a:xfrm>
              <a:off x="4604156" y="5909592"/>
              <a:ext cx="190278" cy="127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0734" fill="norm" stroke="1" extrusionOk="0">
                  <a:moveTo>
                    <a:pt x="402" y="2492"/>
                  </a:moveTo>
                  <a:cubicBezTo>
                    <a:pt x="118" y="6646"/>
                    <a:pt x="-166" y="10800"/>
                    <a:pt x="118" y="13708"/>
                  </a:cubicBezTo>
                  <a:cubicBezTo>
                    <a:pt x="402" y="16615"/>
                    <a:pt x="1255" y="18277"/>
                    <a:pt x="2392" y="17862"/>
                  </a:cubicBezTo>
                  <a:cubicBezTo>
                    <a:pt x="3529" y="17446"/>
                    <a:pt x="4950" y="14954"/>
                    <a:pt x="6087" y="12877"/>
                  </a:cubicBezTo>
                  <a:cubicBezTo>
                    <a:pt x="7223" y="10800"/>
                    <a:pt x="8076" y="9138"/>
                    <a:pt x="8787" y="9346"/>
                  </a:cubicBezTo>
                  <a:cubicBezTo>
                    <a:pt x="9497" y="9554"/>
                    <a:pt x="10066" y="11631"/>
                    <a:pt x="10776" y="13708"/>
                  </a:cubicBezTo>
                  <a:cubicBezTo>
                    <a:pt x="11487" y="15785"/>
                    <a:pt x="12339" y="17862"/>
                    <a:pt x="13476" y="19315"/>
                  </a:cubicBezTo>
                  <a:cubicBezTo>
                    <a:pt x="14613" y="20769"/>
                    <a:pt x="16034" y="21600"/>
                    <a:pt x="17455" y="19315"/>
                  </a:cubicBezTo>
                  <a:cubicBezTo>
                    <a:pt x="18876" y="17031"/>
                    <a:pt x="20297" y="11631"/>
                    <a:pt x="20866" y="7892"/>
                  </a:cubicBezTo>
                  <a:cubicBezTo>
                    <a:pt x="21434" y="4154"/>
                    <a:pt x="21150" y="2077"/>
                    <a:pt x="20297" y="1038"/>
                  </a:cubicBezTo>
                  <a:cubicBezTo>
                    <a:pt x="19445" y="0"/>
                    <a:pt x="18023" y="0"/>
                    <a:pt x="1660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" name="Line"/>
            <p:cNvSpPr/>
            <p:nvPr/>
          </p:nvSpPr>
          <p:spPr>
            <a:xfrm>
              <a:off x="4860776" y="5917259"/>
              <a:ext cx="3066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" name="Line"/>
            <p:cNvSpPr/>
            <p:nvPr/>
          </p:nvSpPr>
          <p:spPr>
            <a:xfrm>
              <a:off x="4868443" y="5817590"/>
              <a:ext cx="2300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" name="Line"/>
            <p:cNvSpPr/>
            <p:nvPr/>
          </p:nvSpPr>
          <p:spPr>
            <a:xfrm>
              <a:off x="4953981" y="5656586"/>
              <a:ext cx="320805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600" fill="norm" stroke="1" extrusionOk="0">
                  <a:moveTo>
                    <a:pt x="8148" y="0"/>
                  </a:moveTo>
                  <a:cubicBezTo>
                    <a:pt x="6776" y="5362"/>
                    <a:pt x="5405" y="10723"/>
                    <a:pt x="4719" y="13940"/>
                  </a:cubicBezTo>
                  <a:cubicBezTo>
                    <a:pt x="4033" y="17157"/>
                    <a:pt x="4033" y="18230"/>
                    <a:pt x="4033" y="19149"/>
                  </a:cubicBezTo>
                  <a:cubicBezTo>
                    <a:pt x="4033" y="20068"/>
                    <a:pt x="4033" y="20834"/>
                    <a:pt x="4290" y="20911"/>
                  </a:cubicBezTo>
                  <a:cubicBezTo>
                    <a:pt x="4548" y="20987"/>
                    <a:pt x="5062" y="20374"/>
                    <a:pt x="4805" y="19302"/>
                  </a:cubicBezTo>
                  <a:cubicBezTo>
                    <a:pt x="4548" y="18230"/>
                    <a:pt x="3519" y="16698"/>
                    <a:pt x="2405" y="15626"/>
                  </a:cubicBezTo>
                  <a:cubicBezTo>
                    <a:pt x="1290" y="14553"/>
                    <a:pt x="90" y="13940"/>
                    <a:pt x="5" y="13328"/>
                  </a:cubicBezTo>
                  <a:cubicBezTo>
                    <a:pt x="-81" y="12715"/>
                    <a:pt x="948" y="12102"/>
                    <a:pt x="2319" y="10647"/>
                  </a:cubicBezTo>
                  <a:cubicBezTo>
                    <a:pt x="3690" y="9191"/>
                    <a:pt x="5405" y="6894"/>
                    <a:pt x="6862" y="5285"/>
                  </a:cubicBezTo>
                  <a:cubicBezTo>
                    <a:pt x="8319" y="3677"/>
                    <a:pt x="9519" y="2757"/>
                    <a:pt x="10548" y="2298"/>
                  </a:cubicBezTo>
                  <a:cubicBezTo>
                    <a:pt x="11576" y="1838"/>
                    <a:pt x="12433" y="1838"/>
                    <a:pt x="12862" y="2374"/>
                  </a:cubicBezTo>
                  <a:cubicBezTo>
                    <a:pt x="13290" y="2911"/>
                    <a:pt x="13290" y="3983"/>
                    <a:pt x="13033" y="6511"/>
                  </a:cubicBezTo>
                  <a:cubicBezTo>
                    <a:pt x="12776" y="9038"/>
                    <a:pt x="12262" y="13021"/>
                    <a:pt x="11919" y="15549"/>
                  </a:cubicBezTo>
                  <a:cubicBezTo>
                    <a:pt x="11576" y="18077"/>
                    <a:pt x="11405" y="19149"/>
                    <a:pt x="11490" y="19302"/>
                  </a:cubicBezTo>
                  <a:cubicBezTo>
                    <a:pt x="11576" y="19455"/>
                    <a:pt x="11919" y="18689"/>
                    <a:pt x="12433" y="17694"/>
                  </a:cubicBezTo>
                  <a:cubicBezTo>
                    <a:pt x="12948" y="16698"/>
                    <a:pt x="13633" y="15472"/>
                    <a:pt x="14405" y="14783"/>
                  </a:cubicBezTo>
                  <a:cubicBezTo>
                    <a:pt x="15176" y="14094"/>
                    <a:pt x="16033" y="13940"/>
                    <a:pt x="16805" y="14094"/>
                  </a:cubicBezTo>
                  <a:cubicBezTo>
                    <a:pt x="17576" y="14247"/>
                    <a:pt x="18262" y="14706"/>
                    <a:pt x="19033" y="16009"/>
                  </a:cubicBezTo>
                  <a:cubicBezTo>
                    <a:pt x="19805" y="17311"/>
                    <a:pt x="20662" y="19455"/>
                    <a:pt x="2151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" name="Line"/>
            <p:cNvSpPr/>
            <p:nvPr/>
          </p:nvSpPr>
          <p:spPr>
            <a:xfrm>
              <a:off x="5842131" y="5925018"/>
              <a:ext cx="108809" cy="438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412" fill="norm" stroke="1" extrusionOk="0">
                  <a:moveTo>
                    <a:pt x="0" y="9360"/>
                  </a:moveTo>
                  <a:cubicBezTo>
                    <a:pt x="1005" y="12981"/>
                    <a:pt x="2009" y="16602"/>
                    <a:pt x="2512" y="18724"/>
                  </a:cubicBezTo>
                  <a:cubicBezTo>
                    <a:pt x="3014" y="20847"/>
                    <a:pt x="3014" y="21471"/>
                    <a:pt x="2512" y="21409"/>
                  </a:cubicBezTo>
                  <a:cubicBezTo>
                    <a:pt x="2009" y="21346"/>
                    <a:pt x="1005" y="20597"/>
                    <a:pt x="1005" y="17788"/>
                  </a:cubicBezTo>
                  <a:cubicBezTo>
                    <a:pt x="1005" y="14979"/>
                    <a:pt x="2009" y="10109"/>
                    <a:pt x="4019" y="6863"/>
                  </a:cubicBezTo>
                  <a:cubicBezTo>
                    <a:pt x="6028" y="3617"/>
                    <a:pt x="9042" y="1994"/>
                    <a:pt x="11805" y="1057"/>
                  </a:cubicBezTo>
                  <a:cubicBezTo>
                    <a:pt x="14568" y="121"/>
                    <a:pt x="17079" y="-129"/>
                    <a:pt x="18837" y="58"/>
                  </a:cubicBezTo>
                  <a:cubicBezTo>
                    <a:pt x="20595" y="246"/>
                    <a:pt x="21600" y="870"/>
                    <a:pt x="21349" y="1931"/>
                  </a:cubicBezTo>
                  <a:cubicBezTo>
                    <a:pt x="21098" y="2992"/>
                    <a:pt x="19591" y="4491"/>
                    <a:pt x="17581" y="5614"/>
                  </a:cubicBezTo>
                  <a:cubicBezTo>
                    <a:pt x="15572" y="6738"/>
                    <a:pt x="13061" y="7487"/>
                    <a:pt x="10549" y="82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" name="Line"/>
            <p:cNvSpPr/>
            <p:nvPr/>
          </p:nvSpPr>
          <p:spPr>
            <a:xfrm>
              <a:off x="6095137" y="5891483"/>
              <a:ext cx="161005" cy="14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8" fill="norm" stroke="1" extrusionOk="0">
                  <a:moveTo>
                    <a:pt x="0" y="2551"/>
                  </a:moveTo>
                  <a:cubicBezTo>
                    <a:pt x="343" y="6511"/>
                    <a:pt x="686" y="10471"/>
                    <a:pt x="857" y="13891"/>
                  </a:cubicBezTo>
                  <a:cubicBezTo>
                    <a:pt x="1029" y="17311"/>
                    <a:pt x="1029" y="20191"/>
                    <a:pt x="1029" y="20731"/>
                  </a:cubicBezTo>
                  <a:cubicBezTo>
                    <a:pt x="1029" y="21271"/>
                    <a:pt x="1029" y="19471"/>
                    <a:pt x="1029" y="17491"/>
                  </a:cubicBezTo>
                  <a:cubicBezTo>
                    <a:pt x="1029" y="15511"/>
                    <a:pt x="1029" y="13351"/>
                    <a:pt x="1200" y="11371"/>
                  </a:cubicBezTo>
                  <a:cubicBezTo>
                    <a:pt x="1371" y="9391"/>
                    <a:pt x="1714" y="7591"/>
                    <a:pt x="2400" y="7591"/>
                  </a:cubicBezTo>
                  <a:cubicBezTo>
                    <a:pt x="3086" y="7591"/>
                    <a:pt x="4114" y="9391"/>
                    <a:pt x="4800" y="11191"/>
                  </a:cubicBezTo>
                  <a:cubicBezTo>
                    <a:pt x="5486" y="12991"/>
                    <a:pt x="5829" y="14791"/>
                    <a:pt x="6343" y="14791"/>
                  </a:cubicBezTo>
                  <a:cubicBezTo>
                    <a:pt x="6857" y="14791"/>
                    <a:pt x="7543" y="12991"/>
                    <a:pt x="8400" y="10831"/>
                  </a:cubicBezTo>
                  <a:cubicBezTo>
                    <a:pt x="9257" y="8671"/>
                    <a:pt x="10286" y="6151"/>
                    <a:pt x="11486" y="4171"/>
                  </a:cubicBezTo>
                  <a:cubicBezTo>
                    <a:pt x="12686" y="2191"/>
                    <a:pt x="14057" y="751"/>
                    <a:pt x="15600" y="211"/>
                  </a:cubicBezTo>
                  <a:cubicBezTo>
                    <a:pt x="17143" y="-329"/>
                    <a:pt x="18857" y="31"/>
                    <a:pt x="19886" y="2911"/>
                  </a:cubicBezTo>
                  <a:cubicBezTo>
                    <a:pt x="20914" y="5791"/>
                    <a:pt x="21257" y="11191"/>
                    <a:pt x="21600" y="16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" name="Line"/>
            <p:cNvSpPr/>
            <p:nvPr/>
          </p:nvSpPr>
          <p:spPr>
            <a:xfrm>
              <a:off x="6301582" y="5661283"/>
              <a:ext cx="222899" cy="365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151" fill="norm" stroke="1" extrusionOk="0">
                  <a:moveTo>
                    <a:pt x="21408" y="3279"/>
                  </a:moveTo>
                  <a:cubicBezTo>
                    <a:pt x="21163" y="2243"/>
                    <a:pt x="20917" y="1208"/>
                    <a:pt x="20181" y="616"/>
                  </a:cubicBezTo>
                  <a:cubicBezTo>
                    <a:pt x="19444" y="24"/>
                    <a:pt x="18217" y="-124"/>
                    <a:pt x="17235" y="98"/>
                  </a:cubicBezTo>
                  <a:cubicBezTo>
                    <a:pt x="16253" y="320"/>
                    <a:pt x="15517" y="912"/>
                    <a:pt x="14167" y="3427"/>
                  </a:cubicBezTo>
                  <a:cubicBezTo>
                    <a:pt x="12817" y="5942"/>
                    <a:pt x="10853" y="10380"/>
                    <a:pt x="9872" y="12969"/>
                  </a:cubicBezTo>
                  <a:cubicBezTo>
                    <a:pt x="8890" y="15558"/>
                    <a:pt x="8890" y="16298"/>
                    <a:pt x="8890" y="17555"/>
                  </a:cubicBezTo>
                  <a:cubicBezTo>
                    <a:pt x="8890" y="18813"/>
                    <a:pt x="8890" y="20588"/>
                    <a:pt x="8399" y="21032"/>
                  </a:cubicBezTo>
                  <a:cubicBezTo>
                    <a:pt x="7908" y="21476"/>
                    <a:pt x="6926" y="20588"/>
                    <a:pt x="5822" y="19775"/>
                  </a:cubicBezTo>
                  <a:cubicBezTo>
                    <a:pt x="4717" y="18961"/>
                    <a:pt x="3490" y="18221"/>
                    <a:pt x="2385" y="17629"/>
                  </a:cubicBezTo>
                  <a:cubicBezTo>
                    <a:pt x="1281" y="17038"/>
                    <a:pt x="299" y="16594"/>
                    <a:pt x="53" y="16002"/>
                  </a:cubicBezTo>
                  <a:cubicBezTo>
                    <a:pt x="-192" y="15410"/>
                    <a:pt x="299" y="14671"/>
                    <a:pt x="3735" y="13709"/>
                  </a:cubicBezTo>
                  <a:cubicBezTo>
                    <a:pt x="7172" y="12747"/>
                    <a:pt x="13553" y="11564"/>
                    <a:pt x="19935" y="10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" name="Line"/>
            <p:cNvSpPr/>
            <p:nvPr/>
          </p:nvSpPr>
          <p:spPr>
            <a:xfrm>
              <a:off x="7261010" y="5824928"/>
              <a:ext cx="200998" cy="598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440" fill="norm" stroke="1" extrusionOk="0">
                  <a:moveTo>
                    <a:pt x="7236" y="6052"/>
                  </a:moveTo>
                  <a:cubicBezTo>
                    <a:pt x="6156" y="8615"/>
                    <a:pt x="5076" y="11178"/>
                    <a:pt x="3996" y="13512"/>
                  </a:cubicBezTo>
                  <a:cubicBezTo>
                    <a:pt x="2916" y="15845"/>
                    <a:pt x="1836" y="17951"/>
                    <a:pt x="1161" y="19323"/>
                  </a:cubicBezTo>
                  <a:cubicBezTo>
                    <a:pt x="486" y="20696"/>
                    <a:pt x="216" y="21337"/>
                    <a:pt x="81" y="21428"/>
                  </a:cubicBezTo>
                  <a:cubicBezTo>
                    <a:pt x="-54" y="21520"/>
                    <a:pt x="-54" y="21062"/>
                    <a:pt x="351" y="19186"/>
                  </a:cubicBezTo>
                  <a:cubicBezTo>
                    <a:pt x="756" y="17310"/>
                    <a:pt x="1566" y="14015"/>
                    <a:pt x="3321" y="10949"/>
                  </a:cubicBezTo>
                  <a:cubicBezTo>
                    <a:pt x="5076" y="7883"/>
                    <a:pt x="7776" y="5045"/>
                    <a:pt x="9531" y="3398"/>
                  </a:cubicBezTo>
                  <a:cubicBezTo>
                    <a:pt x="11286" y="1751"/>
                    <a:pt x="12096" y="1293"/>
                    <a:pt x="13311" y="835"/>
                  </a:cubicBezTo>
                  <a:cubicBezTo>
                    <a:pt x="14526" y="378"/>
                    <a:pt x="16146" y="-80"/>
                    <a:pt x="17496" y="12"/>
                  </a:cubicBezTo>
                  <a:cubicBezTo>
                    <a:pt x="18846" y="103"/>
                    <a:pt x="19926" y="744"/>
                    <a:pt x="20601" y="2025"/>
                  </a:cubicBezTo>
                  <a:cubicBezTo>
                    <a:pt x="21276" y="3306"/>
                    <a:pt x="21546" y="5228"/>
                    <a:pt x="20736" y="6556"/>
                  </a:cubicBezTo>
                  <a:cubicBezTo>
                    <a:pt x="19926" y="7883"/>
                    <a:pt x="18036" y="8615"/>
                    <a:pt x="16146" y="9027"/>
                  </a:cubicBezTo>
                  <a:cubicBezTo>
                    <a:pt x="14256" y="9439"/>
                    <a:pt x="12366" y="9530"/>
                    <a:pt x="10746" y="9530"/>
                  </a:cubicBezTo>
                  <a:cubicBezTo>
                    <a:pt x="9126" y="9530"/>
                    <a:pt x="7776" y="9439"/>
                    <a:pt x="7101" y="9164"/>
                  </a:cubicBezTo>
                  <a:cubicBezTo>
                    <a:pt x="6426" y="8889"/>
                    <a:pt x="6426" y="8432"/>
                    <a:pt x="6426" y="79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" name="Line"/>
            <p:cNvSpPr/>
            <p:nvPr/>
          </p:nvSpPr>
          <p:spPr>
            <a:xfrm>
              <a:off x="7475168" y="6085929"/>
              <a:ext cx="153338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5850"/>
                    <a:pt x="10800" y="11700"/>
                    <a:pt x="14400" y="15300"/>
                  </a:cubicBezTo>
                  <a:cubicBezTo>
                    <a:pt x="18000" y="18900"/>
                    <a:pt x="19800" y="202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" name="Line"/>
            <p:cNvSpPr/>
            <p:nvPr/>
          </p:nvSpPr>
          <p:spPr>
            <a:xfrm>
              <a:off x="7505835" y="6062929"/>
              <a:ext cx="107337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4114"/>
                    <a:pt x="11314" y="8229"/>
                    <a:pt x="7714" y="11829"/>
                  </a:cubicBezTo>
                  <a:cubicBezTo>
                    <a:pt x="4114" y="15429"/>
                    <a:pt x="2057" y="185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" name="Line"/>
            <p:cNvSpPr/>
            <p:nvPr/>
          </p:nvSpPr>
          <p:spPr>
            <a:xfrm>
              <a:off x="7716383" y="5858480"/>
              <a:ext cx="142128" cy="299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445" fill="norm" stroke="1" extrusionOk="0">
                  <a:moveTo>
                    <a:pt x="21451" y="1464"/>
                  </a:moveTo>
                  <a:cubicBezTo>
                    <a:pt x="20294" y="732"/>
                    <a:pt x="19137" y="0"/>
                    <a:pt x="17594" y="0"/>
                  </a:cubicBezTo>
                  <a:cubicBezTo>
                    <a:pt x="16051" y="0"/>
                    <a:pt x="14122" y="732"/>
                    <a:pt x="11230" y="3112"/>
                  </a:cubicBezTo>
                  <a:cubicBezTo>
                    <a:pt x="8337" y="5492"/>
                    <a:pt x="4480" y="9519"/>
                    <a:pt x="2358" y="12447"/>
                  </a:cubicBezTo>
                  <a:cubicBezTo>
                    <a:pt x="237" y="15376"/>
                    <a:pt x="-149" y="17207"/>
                    <a:pt x="44" y="18580"/>
                  </a:cubicBezTo>
                  <a:cubicBezTo>
                    <a:pt x="237" y="19953"/>
                    <a:pt x="1008" y="20868"/>
                    <a:pt x="3515" y="21234"/>
                  </a:cubicBezTo>
                  <a:cubicBezTo>
                    <a:pt x="6022" y="21600"/>
                    <a:pt x="10265" y="21417"/>
                    <a:pt x="14508" y="21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" name="Line"/>
            <p:cNvSpPr/>
            <p:nvPr/>
          </p:nvSpPr>
          <p:spPr>
            <a:xfrm>
              <a:off x="7889178" y="5932592"/>
              <a:ext cx="222339" cy="186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3" fill="norm" stroke="1" extrusionOk="0">
                  <a:moveTo>
                    <a:pt x="0" y="0"/>
                  </a:moveTo>
                  <a:cubicBezTo>
                    <a:pt x="1986" y="2043"/>
                    <a:pt x="3972" y="4086"/>
                    <a:pt x="5214" y="7005"/>
                  </a:cubicBezTo>
                  <a:cubicBezTo>
                    <a:pt x="6455" y="9924"/>
                    <a:pt x="6952" y="13719"/>
                    <a:pt x="6828" y="16200"/>
                  </a:cubicBezTo>
                  <a:cubicBezTo>
                    <a:pt x="6703" y="18681"/>
                    <a:pt x="5959" y="19849"/>
                    <a:pt x="4966" y="20578"/>
                  </a:cubicBezTo>
                  <a:cubicBezTo>
                    <a:pt x="3972" y="21308"/>
                    <a:pt x="2731" y="21600"/>
                    <a:pt x="1862" y="20870"/>
                  </a:cubicBezTo>
                  <a:cubicBezTo>
                    <a:pt x="993" y="20141"/>
                    <a:pt x="497" y="18389"/>
                    <a:pt x="621" y="16200"/>
                  </a:cubicBezTo>
                  <a:cubicBezTo>
                    <a:pt x="745" y="14011"/>
                    <a:pt x="1490" y="11384"/>
                    <a:pt x="2855" y="9049"/>
                  </a:cubicBezTo>
                  <a:cubicBezTo>
                    <a:pt x="4221" y="6714"/>
                    <a:pt x="6207" y="4670"/>
                    <a:pt x="7821" y="3357"/>
                  </a:cubicBezTo>
                  <a:cubicBezTo>
                    <a:pt x="9434" y="2043"/>
                    <a:pt x="10676" y="1459"/>
                    <a:pt x="11669" y="1751"/>
                  </a:cubicBezTo>
                  <a:cubicBezTo>
                    <a:pt x="12662" y="2043"/>
                    <a:pt x="13407" y="3211"/>
                    <a:pt x="13159" y="5254"/>
                  </a:cubicBezTo>
                  <a:cubicBezTo>
                    <a:pt x="12910" y="7297"/>
                    <a:pt x="11669" y="10216"/>
                    <a:pt x="10924" y="12989"/>
                  </a:cubicBezTo>
                  <a:cubicBezTo>
                    <a:pt x="10179" y="15762"/>
                    <a:pt x="9931" y="18389"/>
                    <a:pt x="10552" y="19849"/>
                  </a:cubicBezTo>
                  <a:cubicBezTo>
                    <a:pt x="11172" y="21308"/>
                    <a:pt x="12662" y="21600"/>
                    <a:pt x="14648" y="20141"/>
                  </a:cubicBezTo>
                  <a:cubicBezTo>
                    <a:pt x="16634" y="18681"/>
                    <a:pt x="19117" y="15470"/>
                    <a:pt x="21600" y="122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" name="Line"/>
            <p:cNvSpPr/>
            <p:nvPr/>
          </p:nvSpPr>
          <p:spPr>
            <a:xfrm>
              <a:off x="8180517" y="5763922"/>
              <a:ext cx="57233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5" h="21600" fill="norm" stroke="1" extrusionOk="0">
                  <a:moveTo>
                    <a:pt x="0" y="0"/>
                  </a:moveTo>
                  <a:cubicBezTo>
                    <a:pt x="3600" y="1800"/>
                    <a:pt x="7200" y="3600"/>
                    <a:pt x="11700" y="5746"/>
                  </a:cubicBezTo>
                  <a:cubicBezTo>
                    <a:pt x="16200" y="7892"/>
                    <a:pt x="21600" y="10385"/>
                    <a:pt x="19800" y="13085"/>
                  </a:cubicBezTo>
                  <a:cubicBezTo>
                    <a:pt x="18000" y="15785"/>
                    <a:pt x="9000" y="186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" name="Line"/>
            <p:cNvSpPr/>
            <p:nvPr/>
          </p:nvSpPr>
          <p:spPr>
            <a:xfrm>
              <a:off x="8326187" y="6093596"/>
              <a:ext cx="2300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" name="Line"/>
            <p:cNvSpPr/>
            <p:nvPr/>
          </p:nvSpPr>
          <p:spPr>
            <a:xfrm>
              <a:off x="8924201" y="5712333"/>
              <a:ext cx="651682" cy="419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4" fill="norm" stroke="1" extrusionOk="0">
                  <a:moveTo>
                    <a:pt x="0" y="21494"/>
                  </a:moveTo>
                  <a:cubicBezTo>
                    <a:pt x="2372" y="21494"/>
                    <a:pt x="4744" y="21494"/>
                    <a:pt x="6184" y="21494"/>
                  </a:cubicBezTo>
                  <a:cubicBezTo>
                    <a:pt x="7624" y="21494"/>
                    <a:pt x="8132" y="21494"/>
                    <a:pt x="8640" y="21494"/>
                  </a:cubicBezTo>
                  <a:cubicBezTo>
                    <a:pt x="9148" y="21494"/>
                    <a:pt x="9656" y="21494"/>
                    <a:pt x="9741" y="21298"/>
                  </a:cubicBezTo>
                  <a:cubicBezTo>
                    <a:pt x="9826" y="21101"/>
                    <a:pt x="9487" y="20709"/>
                    <a:pt x="8936" y="19399"/>
                  </a:cubicBezTo>
                  <a:cubicBezTo>
                    <a:pt x="8386" y="18090"/>
                    <a:pt x="7624" y="15865"/>
                    <a:pt x="7327" y="13378"/>
                  </a:cubicBezTo>
                  <a:cubicBezTo>
                    <a:pt x="7031" y="10890"/>
                    <a:pt x="7200" y="8141"/>
                    <a:pt x="7708" y="5981"/>
                  </a:cubicBezTo>
                  <a:cubicBezTo>
                    <a:pt x="8216" y="3821"/>
                    <a:pt x="9064" y="2250"/>
                    <a:pt x="10122" y="1269"/>
                  </a:cubicBezTo>
                  <a:cubicBezTo>
                    <a:pt x="11181" y="287"/>
                    <a:pt x="12452" y="-106"/>
                    <a:pt x="13511" y="25"/>
                  </a:cubicBezTo>
                  <a:cubicBezTo>
                    <a:pt x="14569" y="156"/>
                    <a:pt x="15416" y="810"/>
                    <a:pt x="15967" y="1399"/>
                  </a:cubicBezTo>
                  <a:cubicBezTo>
                    <a:pt x="16518" y="1989"/>
                    <a:pt x="16772" y="2512"/>
                    <a:pt x="16687" y="3887"/>
                  </a:cubicBezTo>
                  <a:cubicBezTo>
                    <a:pt x="16602" y="5261"/>
                    <a:pt x="16179" y="7487"/>
                    <a:pt x="15713" y="9254"/>
                  </a:cubicBezTo>
                  <a:cubicBezTo>
                    <a:pt x="15247" y="11021"/>
                    <a:pt x="14739" y="12330"/>
                    <a:pt x="14358" y="13312"/>
                  </a:cubicBezTo>
                  <a:cubicBezTo>
                    <a:pt x="13976" y="14294"/>
                    <a:pt x="13722" y="14949"/>
                    <a:pt x="13722" y="15538"/>
                  </a:cubicBezTo>
                  <a:cubicBezTo>
                    <a:pt x="13722" y="16127"/>
                    <a:pt x="13976" y="16650"/>
                    <a:pt x="14866" y="16912"/>
                  </a:cubicBezTo>
                  <a:cubicBezTo>
                    <a:pt x="15755" y="17174"/>
                    <a:pt x="17280" y="17174"/>
                    <a:pt x="18508" y="17239"/>
                  </a:cubicBezTo>
                  <a:cubicBezTo>
                    <a:pt x="19736" y="17305"/>
                    <a:pt x="20668" y="17436"/>
                    <a:pt x="21600" y="175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" name="Line"/>
            <p:cNvSpPr/>
            <p:nvPr/>
          </p:nvSpPr>
          <p:spPr>
            <a:xfrm>
              <a:off x="9652551" y="6009261"/>
              <a:ext cx="145671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47" y="2753"/>
                    <a:pt x="9095" y="5506"/>
                    <a:pt x="12695" y="8365"/>
                  </a:cubicBezTo>
                  <a:cubicBezTo>
                    <a:pt x="16295" y="11224"/>
                    <a:pt x="18947" y="14188"/>
                    <a:pt x="20274" y="16412"/>
                  </a:cubicBezTo>
                  <a:cubicBezTo>
                    <a:pt x="21600" y="18635"/>
                    <a:pt x="21600" y="201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" name="Line"/>
            <p:cNvSpPr/>
            <p:nvPr/>
          </p:nvSpPr>
          <p:spPr>
            <a:xfrm>
              <a:off x="9591216" y="6009261"/>
              <a:ext cx="276007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00" y="702"/>
                    <a:pt x="17200" y="1405"/>
                    <a:pt x="14300" y="3424"/>
                  </a:cubicBezTo>
                  <a:cubicBezTo>
                    <a:pt x="11400" y="5444"/>
                    <a:pt x="7800" y="8780"/>
                    <a:pt x="5300" y="12029"/>
                  </a:cubicBezTo>
                  <a:cubicBezTo>
                    <a:pt x="2800" y="15278"/>
                    <a:pt x="1400" y="1843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" name="Line"/>
            <p:cNvSpPr/>
            <p:nvPr/>
          </p:nvSpPr>
          <p:spPr>
            <a:xfrm>
              <a:off x="1534012" y="4118107"/>
              <a:ext cx="1515179" cy="126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452" fill="norm" stroke="1" extrusionOk="0">
                  <a:moveTo>
                    <a:pt x="3470" y="15120"/>
                  </a:moveTo>
                  <a:cubicBezTo>
                    <a:pt x="3289" y="15120"/>
                    <a:pt x="3108" y="15120"/>
                    <a:pt x="2872" y="15552"/>
                  </a:cubicBezTo>
                  <a:cubicBezTo>
                    <a:pt x="2637" y="15984"/>
                    <a:pt x="2347" y="16848"/>
                    <a:pt x="2347" y="17064"/>
                  </a:cubicBezTo>
                  <a:cubicBezTo>
                    <a:pt x="2347" y="17280"/>
                    <a:pt x="2637" y="16848"/>
                    <a:pt x="3416" y="15552"/>
                  </a:cubicBezTo>
                  <a:cubicBezTo>
                    <a:pt x="4195" y="14256"/>
                    <a:pt x="5464" y="12096"/>
                    <a:pt x="6750" y="10152"/>
                  </a:cubicBezTo>
                  <a:cubicBezTo>
                    <a:pt x="8037" y="8208"/>
                    <a:pt x="9342" y="6480"/>
                    <a:pt x="10737" y="5400"/>
                  </a:cubicBezTo>
                  <a:cubicBezTo>
                    <a:pt x="12132" y="4320"/>
                    <a:pt x="13618" y="3888"/>
                    <a:pt x="15086" y="3672"/>
                  </a:cubicBezTo>
                  <a:cubicBezTo>
                    <a:pt x="16554" y="3456"/>
                    <a:pt x="18003" y="3456"/>
                    <a:pt x="19018" y="3672"/>
                  </a:cubicBezTo>
                  <a:cubicBezTo>
                    <a:pt x="20033" y="3888"/>
                    <a:pt x="20613" y="4320"/>
                    <a:pt x="20993" y="4752"/>
                  </a:cubicBezTo>
                  <a:cubicBezTo>
                    <a:pt x="21374" y="5184"/>
                    <a:pt x="21555" y="5616"/>
                    <a:pt x="21464" y="5832"/>
                  </a:cubicBezTo>
                  <a:cubicBezTo>
                    <a:pt x="21374" y="6048"/>
                    <a:pt x="21011" y="6048"/>
                    <a:pt x="20142" y="5832"/>
                  </a:cubicBezTo>
                  <a:cubicBezTo>
                    <a:pt x="19272" y="5616"/>
                    <a:pt x="17895" y="5184"/>
                    <a:pt x="16554" y="5184"/>
                  </a:cubicBezTo>
                  <a:cubicBezTo>
                    <a:pt x="15213" y="5184"/>
                    <a:pt x="13908" y="5616"/>
                    <a:pt x="12603" y="6480"/>
                  </a:cubicBezTo>
                  <a:cubicBezTo>
                    <a:pt x="11299" y="7344"/>
                    <a:pt x="9994" y="8640"/>
                    <a:pt x="8671" y="9936"/>
                  </a:cubicBezTo>
                  <a:cubicBezTo>
                    <a:pt x="7348" y="11232"/>
                    <a:pt x="6007" y="12528"/>
                    <a:pt x="4666" y="14040"/>
                  </a:cubicBezTo>
                  <a:cubicBezTo>
                    <a:pt x="3325" y="15552"/>
                    <a:pt x="1985" y="17280"/>
                    <a:pt x="1169" y="18576"/>
                  </a:cubicBezTo>
                  <a:cubicBezTo>
                    <a:pt x="354" y="19872"/>
                    <a:pt x="64" y="20736"/>
                    <a:pt x="9" y="21168"/>
                  </a:cubicBezTo>
                  <a:cubicBezTo>
                    <a:pt x="-45" y="21600"/>
                    <a:pt x="136" y="21600"/>
                    <a:pt x="861" y="20736"/>
                  </a:cubicBezTo>
                  <a:cubicBezTo>
                    <a:pt x="1586" y="19872"/>
                    <a:pt x="2854" y="18144"/>
                    <a:pt x="4213" y="16416"/>
                  </a:cubicBezTo>
                  <a:cubicBezTo>
                    <a:pt x="5572" y="14688"/>
                    <a:pt x="7022" y="12960"/>
                    <a:pt x="8436" y="11232"/>
                  </a:cubicBezTo>
                  <a:cubicBezTo>
                    <a:pt x="9849" y="9504"/>
                    <a:pt x="11226" y="7776"/>
                    <a:pt x="12585" y="6480"/>
                  </a:cubicBezTo>
                  <a:cubicBezTo>
                    <a:pt x="13944" y="5184"/>
                    <a:pt x="15285" y="4320"/>
                    <a:pt x="16572" y="3456"/>
                  </a:cubicBezTo>
                  <a:cubicBezTo>
                    <a:pt x="17858" y="2592"/>
                    <a:pt x="19091" y="1728"/>
                    <a:pt x="19815" y="1080"/>
                  </a:cubicBezTo>
                  <a:cubicBezTo>
                    <a:pt x="20540" y="432"/>
                    <a:pt x="20758" y="0"/>
                    <a:pt x="20740" y="0"/>
                  </a:cubicBezTo>
                  <a:cubicBezTo>
                    <a:pt x="20721" y="0"/>
                    <a:pt x="20468" y="432"/>
                    <a:pt x="19670" y="1728"/>
                  </a:cubicBezTo>
                  <a:cubicBezTo>
                    <a:pt x="18873" y="3024"/>
                    <a:pt x="17532" y="5184"/>
                    <a:pt x="16173" y="6912"/>
                  </a:cubicBezTo>
                  <a:cubicBezTo>
                    <a:pt x="14814" y="8640"/>
                    <a:pt x="13437" y="9936"/>
                    <a:pt x="12114" y="11232"/>
                  </a:cubicBezTo>
                  <a:cubicBezTo>
                    <a:pt x="10791" y="12528"/>
                    <a:pt x="9523" y="13824"/>
                    <a:pt x="8689" y="14688"/>
                  </a:cubicBezTo>
                  <a:cubicBezTo>
                    <a:pt x="7856" y="15552"/>
                    <a:pt x="7457" y="15984"/>
                    <a:pt x="7149" y="16200"/>
                  </a:cubicBezTo>
                  <a:cubicBezTo>
                    <a:pt x="6841" y="16416"/>
                    <a:pt x="6623" y="16416"/>
                    <a:pt x="6714" y="15984"/>
                  </a:cubicBezTo>
                  <a:cubicBezTo>
                    <a:pt x="6805" y="15552"/>
                    <a:pt x="7203" y="14688"/>
                    <a:pt x="8109" y="12960"/>
                  </a:cubicBezTo>
                  <a:cubicBezTo>
                    <a:pt x="9015" y="11232"/>
                    <a:pt x="10429" y="8640"/>
                    <a:pt x="11897" y="6696"/>
                  </a:cubicBezTo>
                  <a:cubicBezTo>
                    <a:pt x="13364" y="4752"/>
                    <a:pt x="14887" y="3456"/>
                    <a:pt x="15847" y="3024"/>
                  </a:cubicBezTo>
                  <a:cubicBezTo>
                    <a:pt x="16807" y="2592"/>
                    <a:pt x="17206" y="3024"/>
                    <a:pt x="17605" y="3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" name="Line"/>
            <p:cNvSpPr/>
            <p:nvPr/>
          </p:nvSpPr>
          <p:spPr>
            <a:xfrm>
              <a:off x="774789" y="6840080"/>
              <a:ext cx="225009" cy="725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1" h="21451" fill="norm" stroke="1" extrusionOk="0">
                  <a:moveTo>
                    <a:pt x="4279" y="7394"/>
                  </a:moveTo>
                  <a:cubicBezTo>
                    <a:pt x="4039" y="9433"/>
                    <a:pt x="3799" y="11472"/>
                    <a:pt x="3319" y="13625"/>
                  </a:cubicBezTo>
                  <a:cubicBezTo>
                    <a:pt x="2839" y="15777"/>
                    <a:pt x="2119" y="18043"/>
                    <a:pt x="1519" y="19440"/>
                  </a:cubicBezTo>
                  <a:cubicBezTo>
                    <a:pt x="919" y="20837"/>
                    <a:pt x="439" y="21366"/>
                    <a:pt x="199" y="21441"/>
                  </a:cubicBezTo>
                  <a:cubicBezTo>
                    <a:pt x="-41" y="21517"/>
                    <a:pt x="-41" y="21139"/>
                    <a:pt x="79" y="19591"/>
                  </a:cubicBezTo>
                  <a:cubicBezTo>
                    <a:pt x="199" y="18043"/>
                    <a:pt x="439" y="15324"/>
                    <a:pt x="1279" y="12492"/>
                  </a:cubicBezTo>
                  <a:cubicBezTo>
                    <a:pt x="2119" y="9660"/>
                    <a:pt x="3559" y="6714"/>
                    <a:pt x="4759" y="4826"/>
                  </a:cubicBezTo>
                  <a:cubicBezTo>
                    <a:pt x="5959" y="2938"/>
                    <a:pt x="6919" y="2107"/>
                    <a:pt x="7879" y="1465"/>
                  </a:cubicBezTo>
                  <a:cubicBezTo>
                    <a:pt x="8839" y="823"/>
                    <a:pt x="9799" y="370"/>
                    <a:pt x="10999" y="144"/>
                  </a:cubicBezTo>
                  <a:cubicBezTo>
                    <a:pt x="12199" y="-83"/>
                    <a:pt x="13639" y="-83"/>
                    <a:pt x="15439" y="446"/>
                  </a:cubicBezTo>
                  <a:cubicBezTo>
                    <a:pt x="17239" y="974"/>
                    <a:pt x="19399" y="2032"/>
                    <a:pt x="20479" y="3202"/>
                  </a:cubicBezTo>
                  <a:cubicBezTo>
                    <a:pt x="21559" y="4373"/>
                    <a:pt x="21559" y="5657"/>
                    <a:pt x="18439" y="6827"/>
                  </a:cubicBezTo>
                  <a:cubicBezTo>
                    <a:pt x="15319" y="7998"/>
                    <a:pt x="9079" y="9055"/>
                    <a:pt x="2839" y="10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" name="Line"/>
            <p:cNvSpPr/>
            <p:nvPr/>
          </p:nvSpPr>
          <p:spPr>
            <a:xfrm>
              <a:off x="927687" y="7182288"/>
              <a:ext cx="337342" cy="350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4" fill="norm" stroke="1" extrusionOk="0">
                  <a:moveTo>
                    <a:pt x="0" y="5635"/>
                  </a:moveTo>
                  <a:cubicBezTo>
                    <a:pt x="327" y="4852"/>
                    <a:pt x="655" y="4070"/>
                    <a:pt x="1309" y="3600"/>
                  </a:cubicBezTo>
                  <a:cubicBezTo>
                    <a:pt x="1964" y="3130"/>
                    <a:pt x="2945" y="2974"/>
                    <a:pt x="4009" y="4070"/>
                  </a:cubicBezTo>
                  <a:cubicBezTo>
                    <a:pt x="5073" y="5165"/>
                    <a:pt x="6218" y="7513"/>
                    <a:pt x="6627" y="10017"/>
                  </a:cubicBezTo>
                  <a:cubicBezTo>
                    <a:pt x="7036" y="12522"/>
                    <a:pt x="6709" y="15183"/>
                    <a:pt x="6218" y="16983"/>
                  </a:cubicBezTo>
                  <a:cubicBezTo>
                    <a:pt x="5727" y="18783"/>
                    <a:pt x="5073" y="19722"/>
                    <a:pt x="4418" y="20426"/>
                  </a:cubicBezTo>
                  <a:cubicBezTo>
                    <a:pt x="3764" y="21130"/>
                    <a:pt x="3109" y="21600"/>
                    <a:pt x="2700" y="21443"/>
                  </a:cubicBezTo>
                  <a:cubicBezTo>
                    <a:pt x="2291" y="21287"/>
                    <a:pt x="2127" y="20504"/>
                    <a:pt x="2864" y="18078"/>
                  </a:cubicBezTo>
                  <a:cubicBezTo>
                    <a:pt x="3600" y="15652"/>
                    <a:pt x="5236" y="11583"/>
                    <a:pt x="7527" y="8530"/>
                  </a:cubicBezTo>
                  <a:cubicBezTo>
                    <a:pt x="9818" y="5478"/>
                    <a:pt x="12764" y="3443"/>
                    <a:pt x="15218" y="2191"/>
                  </a:cubicBezTo>
                  <a:cubicBezTo>
                    <a:pt x="17673" y="939"/>
                    <a:pt x="19636" y="47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" name="Line"/>
            <p:cNvSpPr/>
            <p:nvPr/>
          </p:nvSpPr>
          <p:spPr>
            <a:xfrm>
              <a:off x="1341702" y="6945467"/>
              <a:ext cx="260668" cy="578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355" fill="norm" stroke="1" extrusionOk="0">
                  <a:moveTo>
                    <a:pt x="21390" y="251"/>
                  </a:moveTo>
                  <a:cubicBezTo>
                    <a:pt x="20341" y="63"/>
                    <a:pt x="19293" y="-126"/>
                    <a:pt x="17930" y="110"/>
                  </a:cubicBezTo>
                  <a:cubicBezTo>
                    <a:pt x="16567" y="346"/>
                    <a:pt x="14889" y="1006"/>
                    <a:pt x="12582" y="2609"/>
                  </a:cubicBezTo>
                  <a:cubicBezTo>
                    <a:pt x="10275" y="4213"/>
                    <a:pt x="7340" y="6760"/>
                    <a:pt x="5242" y="9306"/>
                  </a:cubicBezTo>
                  <a:cubicBezTo>
                    <a:pt x="3145" y="11853"/>
                    <a:pt x="1887" y="14400"/>
                    <a:pt x="1048" y="16098"/>
                  </a:cubicBezTo>
                  <a:cubicBezTo>
                    <a:pt x="209" y="17795"/>
                    <a:pt x="-210" y="18644"/>
                    <a:pt x="105" y="19493"/>
                  </a:cubicBezTo>
                  <a:cubicBezTo>
                    <a:pt x="419" y="20342"/>
                    <a:pt x="1468" y="21191"/>
                    <a:pt x="3460" y="21333"/>
                  </a:cubicBezTo>
                  <a:cubicBezTo>
                    <a:pt x="5452" y="21474"/>
                    <a:pt x="8388" y="20908"/>
                    <a:pt x="11324" y="203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" name="Line"/>
            <p:cNvSpPr/>
            <p:nvPr/>
          </p:nvSpPr>
          <p:spPr>
            <a:xfrm>
              <a:off x="1538566" y="7014757"/>
              <a:ext cx="385811" cy="511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04" fill="norm" stroke="1" extrusionOk="0">
                  <a:moveTo>
                    <a:pt x="21453" y="914"/>
                  </a:moveTo>
                  <a:cubicBezTo>
                    <a:pt x="20174" y="487"/>
                    <a:pt x="18895" y="59"/>
                    <a:pt x="17048" y="5"/>
                  </a:cubicBezTo>
                  <a:cubicBezTo>
                    <a:pt x="15200" y="-48"/>
                    <a:pt x="12785" y="273"/>
                    <a:pt x="11008" y="861"/>
                  </a:cubicBezTo>
                  <a:cubicBezTo>
                    <a:pt x="9232" y="1449"/>
                    <a:pt x="8095" y="2304"/>
                    <a:pt x="7029" y="4390"/>
                  </a:cubicBezTo>
                  <a:cubicBezTo>
                    <a:pt x="5964" y="6475"/>
                    <a:pt x="4969" y="9790"/>
                    <a:pt x="3832" y="12516"/>
                  </a:cubicBezTo>
                  <a:cubicBezTo>
                    <a:pt x="2695" y="15243"/>
                    <a:pt x="1416" y="17382"/>
                    <a:pt x="706" y="18718"/>
                  </a:cubicBezTo>
                  <a:cubicBezTo>
                    <a:pt x="-5" y="20055"/>
                    <a:pt x="-147" y="20590"/>
                    <a:pt x="137" y="20964"/>
                  </a:cubicBezTo>
                  <a:cubicBezTo>
                    <a:pt x="421" y="21338"/>
                    <a:pt x="1132" y="21552"/>
                    <a:pt x="3192" y="21285"/>
                  </a:cubicBezTo>
                  <a:cubicBezTo>
                    <a:pt x="5253" y="21017"/>
                    <a:pt x="8664" y="20269"/>
                    <a:pt x="10795" y="19788"/>
                  </a:cubicBezTo>
                  <a:cubicBezTo>
                    <a:pt x="12927" y="19306"/>
                    <a:pt x="13779" y="19093"/>
                    <a:pt x="14632" y="188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" name="Line"/>
            <p:cNvSpPr/>
            <p:nvPr/>
          </p:nvSpPr>
          <p:spPr>
            <a:xfrm>
              <a:off x="1546145" y="7281957"/>
              <a:ext cx="393566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03" y="21600"/>
                  </a:moveTo>
                  <a:cubicBezTo>
                    <a:pt x="701" y="21150"/>
                    <a:pt x="0" y="20700"/>
                    <a:pt x="0" y="19800"/>
                  </a:cubicBezTo>
                  <a:cubicBezTo>
                    <a:pt x="0" y="18900"/>
                    <a:pt x="701" y="17550"/>
                    <a:pt x="3296" y="15075"/>
                  </a:cubicBezTo>
                  <a:cubicBezTo>
                    <a:pt x="5891" y="12600"/>
                    <a:pt x="10379" y="9000"/>
                    <a:pt x="13745" y="6300"/>
                  </a:cubicBezTo>
                  <a:cubicBezTo>
                    <a:pt x="17112" y="3600"/>
                    <a:pt x="19356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" name="Line"/>
            <p:cNvSpPr/>
            <p:nvPr/>
          </p:nvSpPr>
          <p:spPr>
            <a:xfrm>
              <a:off x="2031712" y="6944615"/>
              <a:ext cx="227645" cy="62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fill="norm" stroke="1" extrusionOk="0">
                  <a:moveTo>
                    <a:pt x="6480" y="0"/>
                  </a:moveTo>
                  <a:cubicBezTo>
                    <a:pt x="10080" y="1141"/>
                    <a:pt x="13680" y="2283"/>
                    <a:pt x="16560" y="3995"/>
                  </a:cubicBezTo>
                  <a:cubicBezTo>
                    <a:pt x="19440" y="5707"/>
                    <a:pt x="21600" y="7990"/>
                    <a:pt x="21360" y="10273"/>
                  </a:cubicBezTo>
                  <a:cubicBezTo>
                    <a:pt x="21120" y="12556"/>
                    <a:pt x="18480" y="14839"/>
                    <a:pt x="14520" y="16727"/>
                  </a:cubicBezTo>
                  <a:cubicBezTo>
                    <a:pt x="10560" y="18615"/>
                    <a:pt x="5280" y="2010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03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302957" y="7937588"/>
              <a:ext cx="61101" cy="314107"/>
            </a:xfrm>
            <a:prstGeom prst="rect">
              <a:avLst/>
            </a:prstGeom>
            <a:effectLst/>
          </p:spPr>
        </p:pic>
        <p:pic>
          <p:nvPicPr>
            <p:cNvPr id="305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95272" y="7860920"/>
              <a:ext cx="376122" cy="222105"/>
            </a:xfrm>
            <a:prstGeom prst="rect">
              <a:avLst/>
            </a:prstGeom>
            <a:effectLst/>
          </p:spPr>
        </p:pic>
        <p:pic>
          <p:nvPicPr>
            <p:cNvPr id="307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479808" y="7824335"/>
              <a:ext cx="218020" cy="432472"/>
            </a:xfrm>
            <a:prstGeom prst="rect">
              <a:avLst/>
            </a:prstGeom>
            <a:effectLst/>
          </p:spPr>
        </p:pic>
        <p:pic>
          <p:nvPicPr>
            <p:cNvPr id="309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854969" y="7788419"/>
              <a:ext cx="682116" cy="465260"/>
            </a:xfrm>
            <a:prstGeom prst="rect">
              <a:avLst/>
            </a:prstGeom>
            <a:effectLst/>
          </p:spPr>
        </p:pic>
        <p:pic>
          <p:nvPicPr>
            <p:cNvPr id="311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1810462" y="7704978"/>
              <a:ext cx="408971" cy="499578"/>
            </a:xfrm>
            <a:prstGeom prst="rect">
              <a:avLst/>
            </a:prstGeom>
            <a:effectLst/>
          </p:spPr>
        </p:pic>
        <p:pic>
          <p:nvPicPr>
            <p:cNvPr id="313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73580" y="8454534"/>
              <a:ext cx="205812" cy="451790"/>
            </a:xfrm>
            <a:prstGeom prst="rect">
              <a:avLst/>
            </a:prstGeom>
            <a:effectLst/>
          </p:spPr>
        </p:pic>
        <p:pic>
          <p:nvPicPr>
            <p:cNvPr id="315" name="Line Line" descr="Line Lin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364292" y="8734939"/>
              <a:ext cx="38101" cy="137770"/>
            </a:xfrm>
            <a:prstGeom prst="rect">
              <a:avLst/>
            </a:prstGeom>
            <a:effectLst/>
          </p:spPr>
        </p:pic>
        <p:pic>
          <p:nvPicPr>
            <p:cNvPr id="317" name="Line Line" descr="Line Lin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368242" y="8596936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319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426535" y="8629522"/>
              <a:ext cx="130497" cy="243182"/>
            </a:xfrm>
            <a:prstGeom prst="rect">
              <a:avLst/>
            </a:prstGeom>
            <a:effectLst/>
          </p:spPr>
        </p:pic>
        <p:pic>
          <p:nvPicPr>
            <p:cNvPr id="321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550730" y="8650604"/>
              <a:ext cx="158336" cy="237439"/>
            </a:xfrm>
            <a:prstGeom prst="rect">
              <a:avLst/>
            </a:prstGeom>
            <a:effectLst/>
          </p:spPr>
        </p:pic>
        <p:pic>
          <p:nvPicPr>
            <p:cNvPr id="323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693966" y="8612270"/>
              <a:ext cx="352441" cy="263754"/>
            </a:xfrm>
            <a:prstGeom prst="rect">
              <a:avLst/>
            </a:prstGeom>
            <a:effectLst/>
          </p:spPr>
        </p:pic>
        <p:pic>
          <p:nvPicPr>
            <p:cNvPr id="325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976176" y="8420599"/>
              <a:ext cx="185234" cy="396054"/>
            </a:xfrm>
            <a:prstGeom prst="rect">
              <a:avLst/>
            </a:prstGeom>
            <a:effectLst/>
          </p:spPr>
        </p:pic>
        <p:pic>
          <p:nvPicPr>
            <p:cNvPr id="327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870303" y="8527935"/>
              <a:ext cx="329441" cy="99436"/>
            </a:xfrm>
            <a:prstGeom prst="rect">
              <a:avLst/>
            </a:prstGeom>
            <a:effectLst/>
          </p:spPr>
        </p:pic>
        <p:pic>
          <p:nvPicPr>
            <p:cNvPr id="329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480036" y="8465942"/>
              <a:ext cx="187385" cy="392799"/>
            </a:xfrm>
            <a:prstGeom prst="rect">
              <a:avLst/>
            </a:prstGeom>
            <a:effectLst/>
          </p:spPr>
        </p:pic>
        <p:pic>
          <p:nvPicPr>
            <p:cNvPr id="331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1677375" y="8463042"/>
              <a:ext cx="161272" cy="351252"/>
            </a:xfrm>
            <a:prstGeom prst="rect">
              <a:avLst/>
            </a:prstGeom>
            <a:effectLst/>
          </p:spPr>
        </p:pic>
        <p:pic>
          <p:nvPicPr>
            <p:cNvPr id="333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2119998" y="8504935"/>
              <a:ext cx="260439" cy="383788"/>
            </a:xfrm>
            <a:prstGeom prst="rect">
              <a:avLst/>
            </a:prstGeom>
            <a:effectLst/>
          </p:spPr>
        </p:pic>
        <p:pic>
          <p:nvPicPr>
            <p:cNvPr id="335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2045426" y="8420599"/>
              <a:ext cx="388679" cy="542797"/>
            </a:xfrm>
            <a:prstGeom prst="rect">
              <a:avLst/>
            </a:prstGeom>
            <a:effectLst/>
          </p:spPr>
        </p:pic>
        <p:sp>
          <p:nvSpPr>
            <p:cNvPr id="337" name="Line"/>
            <p:cNvSpPr/>
            <p:nvPr/>
          </p:nvSpPr>
          <p:spPr>
            <a:xfrm>
              <a:off x="2821397" y="7280480"/>
              <a:ext cx="260673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4447" y="11040"/>
                    <a:pt x="8894" y="1783"/>
                    <a:pt x="12494" y="240"/>
                  </a:cubicBezTo>
                  <a:cubicBezTo>
                    <a:pt x="16094" y="-1303"/>
                    <a:pt x="18847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" name="Line"/>
            <p:cNvSpPr/>
            <p:nvPr/>
          </p:nvSpPr>
          <p:spPr>
            <a:xfrm>
              <a:off x="2798396" y="7465960"/>
              <a:ext cx="22233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72" y="21600"/>
                    <a:pt x="7945" y="21600"/>
                    <a:pt x="11545" y="18000"/>
                  </a:cubicBezTo>
                  <a:cubicBezTo>
                    <a:pt x="15145" y="14400"/>
                    <a:pt x="18372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>
              <a:off x="6234254" y="2979567"/>
              <a:ext cx="5046467" cy="1671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36" fill="norm" stroke="1" extrusionOk="0">
                  <a:moveTo>
                    <a:pt x="6973" y="2289"/>
                  </a:moveTo>
                  <a:cubicBezTo>
                    <a:pt x="6995" y="2124"/>
                    <a:pt x="7017" y="1960"/>
                    <a:pt x="7000" y="1713"/>
                  </a:cubicBezTo>
                  <a:cubicBezTo>
                    <a:pt x="6984" y="1466"/>
                    <a:pt x="6929" y="1136"/>
                    <a:pt x="6782" y="824"/>
                  </a:cubicBezTo>
                  <a:cubicBezTo>
                    <a:pt x="6634" y="511"/>
                    <a:pt x="6394" y="214"/>
                    <a:pt x="6110" y="83"/>
                  </a:cubicBezTo>
                  <a:cubicBezTo>
                    <a:pt x="5826" y="-49"/>
                    <a:pt x="5499" y="-16"/>
                    <a:pt x="5177" y="132"/>
                  </a:cubicBezTo>
                  <a:cubicBezTo>
                    <a:pt x="4854" y="280"/>
                    <a:pt x="4538" y="544"/>
                    <a:pt x="4205" y="906"/>
                  </a:cubicBezTo>
                  <a:cubicBezTo>
                    <a:pt x="3872" y="1268"/>
                    <a:pt x="3522" y="1729"/>
                    <a:pt x="3195" y="2223"/>
                  </a:cubicBezTo>
                  <a:cubicBezTo>
                    <a:pt x="2867" y="2717"/>
                    <a:pt x="2561" y="3244"/>
                    <a:pt x="2261" y="3820"/>
                  </a:cubicBezTo>
                  <a:cubicBezTo>
                    <a:pt x="1961" y="4396"/>
                    <a:pt x="1666" y="5022"/>
                    <a:pt x="1409" y="5647"/>
                  </a:cubicBezTo>
                  <a:cubicBezTo>
                    <a:pt x="1152" y="6273"/>
                    <a:pt x="934" y="6899"/>
                    <a:pt x="737" y="7639"/>
                  </a:cubicBezTo>
                  <a:cubicBezTo>
                    <a:pt x="541" y="8380"/>
                    <a:pt x="366" y="9236"/>
                    <a:pt x="241" y="10241"/>
                  </a:cubicBezTo>
                  <a:cubicBezTo>
                    <a:pt x="115" y="11245"/>
                    <a:pt x="39" y="12397"/>
                    <a:pt x="11" y="13418"/>
                  </a:cubicBezTo>
                  <a:cubicBezTo>
                    <a:pt x="-16" y="14439"/>
                    <a:pt x="6" y="15328"/>
                    <a:pt x="66" y="16151"/>
                  </a:cubicBezTo>
                  <a:cubicBezTo>
                    <a:pt x="126" y="16974"/>
                    <a:pt x="224" y="17731"/>
                    <a:pt x="339" y="18406"/>
                  </a:cubicBezTo>
                  <a:cubicBezTo>
                    <a:pt x="454" y="19081"/>
                    <a:pt x="585" y="19674"/>
                    <a:pt x="765" y="20152"/>
                  </a:cubicBezTo>
                  <a:cubicBezTo>
                    <a:pt x="945" y="20629"/>
                    <a:pt x="1174" y="20991"/>
                    <a:pt x="1486" y="21222"/>
                  </a:cubicBezTo>
                  <a:cubicBezTo>
                    <a:pt x="1797" y="21452"/>
                    <a:pt x="2190" y="21551"/>
                    <a:pt x="2561" y="21535"/>
                  </a:cubicBezTo>
                  <a:cubicBezTo>
                    <a:pt x="2932" y="21518"/>
                    <a:pt x="3282" y="21386"/>
                    <a:pt x="3620" y="21189"/>
                  </a:cubicBezTo>
                  <a:cubicBezTo>
                    <a:pt x="3959" y="20991"/>
                    <a:pt x="4287" y="20728"/>
                    <a:pt x="4625" y="20415"/>
                  </a:cubicBezTo>
                  <a:cubicBezTo>
                    <a:pt x="4964" y="20102"/>
                    <a:pt x="5313" y="19740"/>
                    <a:pt x="5684" y="19345"/>
                  </a:cubicBezTo>
                  <a:cubicBezTo>
                    <a:pt x="6056" y="18950"/>
                    <a:pt x="6449" y="18522"/>
                    <a:pt x="6842" y="18143"/>
                  </a:cubicBezTo>
                  <a:cubicBezTo>
                    <a:pt x="7235" y="17764"/>
                    <a:pt x="7628" y="17435"/>
                    <a:pt x="7983" y="17188"/>
                  </a:cubicBezTo>
                  <a:cubicBezTo>
                    <a:pt x="8338" y="16941"/>
                    <a:pt x="8655" y="16777"/>
                    <a:pt x="8944" y="16661"/>
                  </a:cubicBezTo>
                  <a:cubicBezTo>
                    <a:pt x="9233" y="16546"/>
                    <a:pt x="9495" y="16480"/>
                    <a:pt x="9725" y="16497"/>
                  </a:cubicBezTo>
                  <a:cubicBezTo>
                    <a:pt x="9954" y="16513"/>
                    <a:pt x="10151" y="16612"/>
                    <a:pt x="10391" y="16711"/>
                  </a:cubicBezTo>
                  <a:cubicBezTo>
                    <a:pt x="10631" y="16810"/>
                    <a:pt x="10915" y="16908"/>
                    <a:pt x="11264" y="16974"/>
                  </a:cubicBezTo>
                  <a:cubicBezTo>
                    <a:pt x="11614" y="17040"/>
                    <a:pt x="12029" y="17073"/>
                    <a:pt x="12411" y="17122"/>
                  </a:cubicBezTo>
                  <a:cubicBezTo>
                    <a:pt x="12793" y="17172"/>
                    <a:pt x="13143" y="17238"/>
                    <a:pt x="13487" y="17287"/>
                  </a:cubicBezTo>
                  <a:cubicBezTo>
                    <a:pt x="13831" y="17336"/>
                    <a:pt x="14169" y="17369"/>
                    <a:pt x="14590" y="17386"/>
                  </a:cubicBezTo>
                  <a:cubicBezTo>
                    <a:pt x="15010" y="17402"/>
                    <a:pt x="15512" y="17402"/>
                    <a:pt x="15998" y="17402"/>
                  </a:cubicBezTo>
                  <a:cubicBezTo>
                    <a:pt x="16484" y="17402"/>
                    <a:pt x="16954" y="17402"/>
                    <a:pt x="17380" y="17386"/>
                  </a:cubicBezTo>
                  <a:cubicBezTo>
                    <a:pt x="17806" y="17369"/>
                    <a:pt x="18188" y="17336"/>
                    <a:pt x="18576" y="17303"/>
                  </a:cubicBezTo>
                  <a:cubicBezTo>
                    <a:pt x="18963" y="17271"/>
                    <a:pt x="19356" y="17238"/>
                    <a:pt x="19706" y="17056"/>
                  </a:cubicBezTo>
                  <a:cubicBezTo>
                    <a:pt x="20055" y="16875"/>
                    <a:pt x="20361" y="16546"/>
                    <a:pt x="20623" y="16135"/>
                  </a:cubicBezTo>
                  <a:cubicBezTo>
                    <a:pt x="20885" y="15723"/>
                    <a:pt x="21104" y="15229"/>
                    <a:pt x="21262" y="14538"/>
                  </a:cubicBezTo>
                  <a:cubicBezTo>
                    <a:pt x="21420" y="13846"/>
                    <a:pt x="21518" y="12957"/>
                    <a:pt x="21551" y="12150"/>
                  </a:cubicBezTo>
                  <a:cubicBezTo>
                    <a:pt x="21584" y="11344"/>
                    <a:pt x="21551" y="10619"/>
                    <a:pt x="21431" y="9928"/>
                  </a:cubicBezTo>
                  <a:cubicBezTo>
                    <a:pt x="21311" y="9236"/>
                    <a:pt x="21104" y="8578"/>
                    <a:pt x="20858" y="7969"/>
                  </a:cubicBezTo>
                  <a:cubicBezTo>
                    <a:pt x="20612" y="7360"/>
                    <a:pt x="20328" y="6800"/>
                    <a:pt x="20012" y="6289"/>
                  </a:cubicBezTo>
                  <a:cubicBezTo>
                    <a:pt x="19695" y="5779"/>
                    <a:pt x="19345" y="5318"/>
                    <a:pt x="18969" y="4923"/>
                  </a:cubicBezTo>
                  <a:cubicBezTo>
                    <a:pt x="18592" y="4528"/>
                    <a:pt x="18188" y="4199"/>
                    <a:pt x="17773" y="3902"/>
                  </a:cubicBezTo>
                  <a:cubicBezTo>
                    <a:pt x="17358" y="3606"/>
                    <a:pt x="16932" y="3342"/>
                    <a:pt x="16506" y="3079"/>
                  </a:cubicBezTo>
                  <a:cubicBezTo>
                    <a:pt x="16080" y="2816"/>
                    <a:pt x="15654" y="2552"/>
                    <a:pt x="15250" y="2338"/>
                  </a:cubicBezTo>
                  <a:cubicBezTo>
                    <a:pt x="14846" y="2124"/>
                    <a:pt x="14464" y="1960"/>
                    <a:pt x="14071" y="1828"/>
                  </a:cubicBezTo>
                  <a:cubicBezTo>
                    <a:pt x="13678" y="1696"/>
                    <a:pt x="13274" y="1597"/>
                    <a:pt x="12886" y="1499"/>
                  </a:cubicBezTo>
                  <a:cubicBezTo>
                    <a:pt x="12498" y="1400"/>
                    <a:pt x="12127" y="1301"/>
                    <a:pt x="11745" y="1252"/>
                  </a:cubicBezTo>
                  <a:cubicBezTo>
                    <a:pt x="11363" y="1202"/>
                    <a:pt x="10970" y="1202"/>
                    <a:pt x="10566" y="1202"/>
                  </a:cubicBezTo>
                  <a:cubicBezTo>
                    <a:pt x="10162" y="1202"/>
                    <a:pt x="9747" y="1202"/>
                    <a:pt x="9381" y="1186"/>
                  </a:cubicBezTo>
                  <a:cubicBezTo>
                    <a:pt x="9015" y="1169"/>
                    <a:pt x="8698" y="1136"/>
                    <a:pt x="8360" y="1202"/>
                  </a:cubicBezTo>
                  <a:cubicBezTo>
                    <a:pt x="8021" y="1268"/>
                    <a:pt x="7661" y="1433"/>
                    <a:pt x="7333" y="1564"/>
                  </a:cubicBezTo>
                  <a:cubicBezTo>
                    <a:pt x="7006" y="1696"/>
                    <a:pt x="6711" y="1795"/>
                    <a:pt x="6503" y="1910"/>
                  </a:cubicBezTo>
                  <a:cubicBezTo>
                    <a:pt x="6296" y="2025"/>
                    <a:pt x="6176" y="2157"/>
                    <a:pt x="6056" y="22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>
              <a:off x="3696035" y="6952282"/>
              <a:ext cx="651064" cy="598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532" fill="norm" stroke="1" extrusionOk="0">
                  <a:moveTo>
                    <a:pt x="16179" y="0"/>
                  </a:moveTo>
                  <a:cubicBezTo>
                    <a:pt x="14239" y="1563"/>
                    <a:pt x="12298" y="3125"/>
                    <a:pt x="10358" y="4550"/>
                  </a:cubicBezTo>
                  <a:cubicBezTo>
                    <a:pt x="8417" y="5974"/>
                    <a:pt x="6476" y="7261"/>
                    <a:pt x="5168" y="8226"/>
                  </a:cubicBezTo>
                  <a:cubicBezTo>
                    <a:pt x="3861" y="9191"/>
                    <a:pt x="3186" y="9835"/>
                    <a:pt x="2764" y="10386"/>
                  </a:cubicBezTo>
                  <a:cubicBezTo>
                    <a:pt x="2342" y="10938"/>
                    <a:pt x="2173" y="11397"/>
                    <a:pt x="2300" y="11673"/>
                  </a:cubicBezTo>
                  <a:cubicBezTo>
                    <a:pt x="2426" y="11949"/>
                    <a:pt x="2848" y="12041"/>
                    <a:pt x="3987" y="12133"/>
                  </a:cubicBezTo>
                  <a:cubicBezTo>
                    <a:pt x="5126" y="12225"/>
                    <a:pt x="6983" y="12317"/>
                    <a:pt x="8248" y="12409"/>
                  </a:cubicBezTo>
                  <a:cubicBezTo>
                    <a:pt x="9514" y="12500"/>
                    <a:pt x="10189" y="12592"/>
                    <a:pt x="10273" y="12868"/>
                  </a:cubicBezTo>
                  <a:cubicBezTo>
                    <a:pt x="10357" y="13144"/>
                    <a:pt x="9851" y="13603"/>
                    <a:pt x="8459" y="14477"/>
                  </a:cubicBezTo>
                  <a:cubicBezTo>
                    <a:pt x="7067" y="15350"/>
                    <a:pt x="4789" y="16637"/>
                    <a:pt x="3270" y="17556"/>
                  </a:cubicBezTo>
                  <a:cubicBezTo>
                    <a:pt x="1751" y="18475"/>
                    <a:pt x="992" y="19026"/>
                    <a:pt x="528" y="19578"/>
                  </a:cubicBezTo>
                  <a:cubicBezTo>
                    <a:pt x="64" y="20129"/>
                    <a:pt x="-105" y="20681"/>
                    <a:pt x="64" y="21049"/>
                  </a:cubicBezTo>
                  <a:cubicBezTo>
                    <a:pt x="232" y="21416"/>
                    <a:pt x="739" y="21600"/>
                    <a:pt x="2257" y="21508"/>
                  </a:cubicBezTo>
                  <a:cubicBezTo>
                    <a:pt x="3776" y="21416"/>
                    <a:pt x="6307" y="21049"/>
                    <a:pt x="8923" y="20773"/>
                  </a:cubicBezTo>
                  <a:cubicBezTo>
                    <a:pt x="11539" y="20497"/>
                    <a:pt x="14239" y="20313"/>
                    <a:pt x="16348" y="20267"/>
                  </a:cubicBezTo>
                  <a:cubicBezTo>
                    <a:pt x="18457" y="20221"/>
                    <a:pt x="19976" y="20313"/>
                    <a:pt x="21495" y="204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" name="Line"/>
            <p:cNvSpPr/>
            <p:nvPr/>
          </p:nvSpPr>
          <p:spPr>
            <a:xfrm>
              <a:off x="4730439" y="6866474"/>
              <a:ext cx="245897" cy="614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562" fill="norm" stroke="1" extrusionOk="0">
                  <a:moveTo>
                    <a:pt x="1322" y="8925"/>
                  </a:moveTo>
                  <a:cubicBezTo>
                    <a:pt x="1102" y="11255"/>
                    <a:pt x="882" y="13585"/>
                    <a:pt x="661" y="15512"/>
                  </a:cubicBezTo>
                  <a:cubicBezTo>
                    <a:pt x="441" y="17439"/>
                    <a:pt x="220" y="18963"/>
                    <a:pt x="110" y="19994"/>
                  </a:cubicBezTo>
                  <a:cubicBezTo>
                    <a:pt x="0" y="21024"/>
                    <a:pt x="0" y="21562"/>
                    <a:pt x="0" y="21562"/>
                  </a:cubicBezTo>
                  <a:cubicBezTo>
                    <a:pt x="0" y="21562"/>
                    <a:pt x="0" y="21024"/>
                    <a:pt x="110" y="19411"/>
                  </a:cubicBezTo>
                  <a:cubicBezTo>
                    <a:pt x="220" y="17798"/>
                    <a:pt x="441" y="15109"/>
                    <a:pt x="1212" y="12465"/>
                  </a:cubicBezTo>
                  <a:cubicBezTo>
                    <a:pt x="1984" y="9821"/>
                    <a:pt x="3306" y="7222"/>
                    <a:pt x="4629" y="5384"/>
                  </a:cubicBezTo>
                  <a:cubicBezTo>
                    <a:pt x="5951" y="3547"/>
                    <a:pt x="7273" y="2472"/>
                    <a:pt x="8265" y="1755"/>
                  </a:cubicBezTo>
                  <a:cubicBezTo>
                    <a:pt x="9257" y="1038"/>
                    <a:pt x="9918" y="679"/>
                    <a:pt x="10800" y="410"/>
                  </a:cubicBezTo>
                  <a:cubicBezTo>
                    <a:pt x="11682" y="141"/>
                    <a:pt x="12784" y="-38"/>
                    <a:pt x="13776" y="7"/>
                  </a:cubicBezTo>
                  <a:cubicBezTo>
                    <a:pt x="14767" y="52"/>
                    <a:pt x="15649" y="321"/>
                    <a:pt x="17082" y="1351"/>
                  </a:cubicBezTo>
                  <a:cubicBezTo>
                    <a:pt x="18514" y="2382"/>
                    <a:pt x="20498" y="4174"/>
                    <a:pt x="21049" y="5519"/>
                  </a:cubicBezTo>
                  <a:cubicBezTo>
                    <a:pt x="21600" y="6863"/>
                    <a:pt x="20718" y="7759"/>
                    <a:pt x="18294" y="8566"/>
                  </a:cubicBezTo>
                  <a:cubicBezTo>
                    <a:pt x="15869" y="9373"/>
                    <a:pt x="11902" y="10090"/>
                    <a:pt x="7935" y="108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" name="Line"/>
            <p:cNvSpPr/>
            <p:nvPr/>
          </p:nvSpPr>
          <p:spPr>
            <a:xfrm>
              <a:off x="4891443" y="7205288"/>
              <a:ext cx="283674" cy="240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204"/>
                  </a:moveTo>
                  <a:cubicBezTo>
                    <a:pt x="973" y="5285"/>
                    <a:pt x="1946" y="4366"/>
                    <a:pt x="3308" y="4481"/>
                  </a:cubicBezTo>
                  <a:cubicBezTo>
                    <a:pt x="4670" y="4596"/>
                    <a:pt x="6422" y="5745"/>
                    <a:pt x="7589" y="7813"/>
                  </a:cubicBezTo>
                  <a:cubicBezTo>
                    <a:pt x="8757" y="9881"/>
                    <a:pt x="9341" y="12868"/>
                    <a:pt x="9632" y="14936"/>
                  </a:cubicBezTo>
                  <a:cubicBezTo>
                    <a:pt x="9924" y="17004"/>
                    <a:pt x="9924" y="18153"/>
                    <a:pt x="9438" y="19302"/>
                  </a:cubicBezTo>
                  <a:cubicBezTo>
                    <a:pt x="8951" y="20451"/>
                    <a:pt x="7978" y="21600"/>
                    <a:pt x="7395" y="21600"/>
                  </a:cubicBezTo>
                  <a:cubicBezTo>
                    <a:pt x="6811" y="21600"/>
                    <a:pt x="6616" y="20451"/>
                    <a:pt x="6811" y="18153"/>
                  </a:cubicBezTo>
                  <a:cubicBezTo>
                    <a:pt x="7005" y="15855"/>
                    <a:pt x="7589" y="12409"/>
                    <a:pt x="10119" y="9191"/>
                  </a:cubicBezTo>
                  <a:cubicBezTo>
                    <a:pt x="12649" y="5974"/>
                    <a:pt x="17124" y="298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" name="Line"/>
            <p:cNvSpPr/>
            <p:nvPr/>
          </p:nvSpPr>
          <p:spPr>
            <a:xfrm>
              <a:off x="5350161" y="6968761"/>
              <a:ext cx="215965" cy="510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465" fill="norm" stroke="1" extrusionOk="0">
                  <a:moveTo>
                    <a:pt x="21225" y="919"/>
                  </a:moveTo>
                  <a:cubicBezTo>
                    <a:pt x="20472" y="489"/>
                    <a:pt x="19718" y="59"/>
                    <a:pt x="18713" y="6"/>
                  </a:cubicBezTo>
                  <a:cubicBezTo>
                    <a:pt x="17709" y="-48"/>
                    <a:pt x="16453" y="274"/>
                    <a:pt x="14318" y="1456"/>
                  </a:cubicBezTo>
                  <a:cubicBezTo>
                    <a:pt x="12183" y="2639"/>
                    <a:pt x="9169" y="4680"/>
                    <a:pt x="6532" y="7206"/>
                  </a:cubicBezTo>
                  <a:cubicBezTo>
                    <a:pt x="3895" y="9731"/>
                    <a:pt x="1634" y="12740"/>
                    <a:pt x="630" y="14997"/>
                  </a:cubicBezTo>
                  <a:cubicBezTo>
                    <a:pt x="-375" y="17253"/>
                    <a:pt x="-124" y="18758"/>
                    <a:pt x="1006" y="19779"/>
                  </a:cubicBezTo>
                  <a:cubicBezTo>
                    <a:pt x="2137" y="20800"/>
                    <a:pt x="4146" y="21337"/>
                    <a:pt x="6783" y="21445"/>
                  </a:cubicBezTo>
                  <a:cubicBezTo>
                    <a:pt x="9420" y="21552"/>
                    <a:pt x="12685" y="21230"/>
                    <a:pt x="15951" y="209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" name="Line"/>
            <p:cNvSpPr/>
            <p:nvPr/>
          </p:nvSpPr>
          <p:spPr>
            <a:xfrm>
              <a:off x="5566735" y="7008764"/>
              <a:ext cx="306064" cy="424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370" fill="norm" stroke="1" extrusionOk="0">
                  <a:moveTo>
                    <a:pt x="21557" y="629"/>
                  </a:moveTo>
                  <a:cubicBezTo>
                    <a:pt x="20837" y="244"/>
                    <a:pt x="20117" y="-142"/>
                    <a:pt x="18407" y="51"/>
                  </a:cubicBezTo>
                  <a:cubicBezTo>
                    <a:pt x="16697" y="244"/>
                    <a:pt x="13997" y="1015"/>
                    <a:pt x="11477" y="2237"/>
                  </a:cubicBezTo>
                  <a:cubicBezTo>
                    <a:pt x="8957" y="3458"/>
                    <a:pt x="6617" y="5129"/>
                    <a:pt x="4817" y="7572"/>
                  </a:cubicBezTo>
                  <a:cubicBezTo>
                    <a:pt x="3017" y="10015"/>
                    <a:pt x="1757" y="13229"/>
                    <a:pt x="1037" y="15158"/>
                  </a:cubicBezTo>
                  <a:cubicBezTo>
                    <a:pt x="317" y="17087"/>
                    <a:pt x="137" y="17729"/>
                    <a:pt x="47" y="18565"/>
                  </a:cubicBezTo>
                  <a:cubicBezTo>
                    <a:pt x="-43" y="19401"/>
                    <a:pt x="-43" y="20429"/>
                    <a:pt x="407" y="20944"/>
                  </a:cubicBezTo>
                  <a:cubicBezTo>
                    <a:pt x="857" y="21458"/>
                    <a:pt x="1757" y="21458"/>
                    <a:pt x="4187" y="21201"/>
                  </a:cubicBezTo>
                  <a:cubicBezTo>
                    <a:pt x="6617" y="20944"/>
                    <a:pt x="10577" y="20429"/>
                    <a:pt x="13007" y="19979"/>
                  </a:cubicBezTo>
                  <a:cubicBezTo>
                    <a:pt x="15437" y="19529"/>
                    <a:pt x="16337" y="19144"/>
                    <a:pt x="17237" y="187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" name="Line"/>
            <p:cNvSpPr/>
            <p:nvPr/>
          </p:nvSpPr>
          <p:spPr>
            <a:xfrm>
              <a:off x="5581459" y="7235956"/>
              <a:ext cx="283673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81" y="16000"/>
                    <a:pt x="8562" y="10400"/>
                    <a:pt x="12162" y="6800"/>
                  </a:cubicBezTo>
                  <a:cubicBezTo>
                    <a:pt x="15762" y="3200"/>
                    <a:pt x="18681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" name="Line"/>
            <p:cNvSpPr/>
            <p:nvPr/>
          </p:nvSpPr>
          <p:spPr>
            <a:xfrm>
              <a:off x="6033803" y="6745278"/>
              <a:ext cx="184005" cy="92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500" y="2023"/>
                    <a:pt x="17400" y="4046"/>
                    <a:pt x="15300" y="6069"/>
                  </a:cubicBezTo>
                  <a:cubicBezTo>
                    <a:pt x="13200" y="8093"/>
                    <a:pt x="11100" y="10116"/>
                    <a:pt x="8850" y="12139"/>
                  </a:cubicBezTo>
                  <a:cubicBezTo>
                    <a:pt x="6600" y="14162"/>
                    <a:pt x="4200" y="16185"/>
                    <a:pt x="2700" y="17762"/>
                  </a:cubicBezTo>
                  <a:cubicBezTo>
                    <a:pt x="1200" y="19339"/>
                    <a:pt x="600" y="204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" name="Line"/>
            <p:cNvSpPr/>
            <p:nvPr/>
          </p:nvSpPr>
          <p:spPr>
            <a:xfrm>
              <a:off x="6348143" y="7059618"/>
              <a:ext cx="191671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32" y="2957"/>
                    <a:pt x="8064" y="5914"/>
                    <a:pt x="11232" y="8550"/>
                  </a:cubicBezTo>
                  <a:cubicBezTo>
                    <a:pt x="14400" y="11186"/>
                    <a:pt x="16704" y="13500"/>
                    <a:pt x="18288" y="15621"/>
                  </a:cubicBezTo>
                  <a:cubicBezTo>
                    <a:pt x="19872" y="17743"/>
                    <a:pt x="20736" y="196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" name="Line"/>
            <p:cNvSpPr/>
            <p:nvPr/>
          </p:nvSpPr>
          <p:spPr>
            <a:xfrm>
              <a:off x="6299586" y="7051951"/>
              <a:ext cx="347565" cy="5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535" y="1800"/>
                    <a:pt x="17471" y="3600"/>
                    <a:pt x="15247" y="5718"/>
                  </a:cubicBezTo>
                  <a:cubicBezTo>
                    <a:pt x="13024" y="7835"/>
                    <a:pt x="10641" y="10271"/>
                    <a:pt x="8179" y="12547"/>
                  </a:cubicBezTo>
                  <a:cubicBezTo>
                    <a:pt x="5718" y="14824"/>
                    <a:pt x="3176" y="16941"/>
                    <a:pt x="1747" y="18265"/>
                  </a:cubicBezTo>
                  <a:cubicBezTo>
                    <a:pt x="318" y="19588"/>
                    <a:pt x="0" y="20118"/>
                    <a:pt x="0" y="20541"/>
                  </a:cubicBezTo>
                  <a:cubicBezTo>
                    <a:pt x="0" y="20965"/>
                    <a:pt x="318" y="21282"/>
                    <a:pt x="6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" name="Line"/>
            <p:cNvSpPr/>
            <p:nvPr/>
          </p:nvSpPr>
          <p:spPr>
            <a:xfrm>
              <a:off x="6823487" y="7297290"/>
              <a:ext cx="19933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" name="Line"/>
            <p:cNvSpPr/>
            <p:nvPr/>
          </p:nvSpPr>
          <p:spPr>
            <a:xfrm>
              <a:off x="6739152" y="7450627"/>
              <a:ext cx="24533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25" y="21600"/>
                    <a:pt x="7650" y="21600"/>
                    <a:pt x="11250" y="18000"/>
                  </a:cubicBezTo>
                  <a:cubicBezTo>
                    <a:pt x="14850" y="14400"/>
                    <a:pt x="18225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" name="Line"/>
            <p:cNvSpPr/>
            <p:nvPr/>
          </p:nvSpPr>
          <p:spPr>
            <a:xfrm>
              <a:off x="7133046" y="7191097"/>
              <a:ext cx="372790" cy="2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384" fill="norm" stroke="1" extrusionOk="0">
                  <a:moveTo>
                    <a:pt x="2920" y="1924"/>
                  </a:moveTo>
                  <a:cubicBezTo>
                    <a:pt x="3507" y="1024"/>
                    <a:pt x="4095" y="124"/>
                    <a:pt x="4683" y="12"/>
                  </a:cubicBezTo>
                  <a:cubicBezTo>
                    <a:pt x="5271" y="-101"/>
                    <a:pt x="5858" y="574"/>
                    <a:pt x="6446" y="2486"/>
                  </a:cubicBezTo>
                  <a:cubicBezTo>
                    <a:pt x="7034" y="4399"/>
                    <a:pt x="7622" y="7549"/>
                    <a:pt x="7328" y="10587"/>
                  </a:cubicBezTo>
                  <a:cubicBezTo>
                    <a:pt x="7034" y="13624"/>
                    <a:pt x="5858" y="16549"/>
                    <a:pt x="4830" y="18349"/>
                  </a:cubicBezTo>
                  <a:cubicBezTo>
                    <a:pt x="3801" y="20149"/>
                    <a:pt x="2920" y="20824"/>
                    <a:pt x="2112" y="21162"/>
                  </a:cubicBezTo>
                  <a:cubicBezTo>
                    <a:pt x="1303" y="21499"/>
                    <a:pt x="569" y="21499"/>
                    <a:pt x="201" y="20824"/>
                  </a:cubicBezTo>
                  <a:cubicBezTo>
                    <a:pt x="-166" y="20149"/>
                    <a:pt x="-166" y="18799"/>
                    <a:pt x="1377" y="16437"/>
                  </a:cubicBezTo>
                  <a:cubicBezTo>
                    <a:pt x="2920" y="14074"/>
                    <a:pt x="6005" y="10699"/>
                    <a:pt x="8356" y="8337"/>
                  </a:cubicBezTo>
                  <a:cubicBezTo>
                    <a:pt x="10707" y="5974"/>
                    <a:pt x="12324" y="4624"/>
                    <a:pt x="13573" y="3612"/>
                  </a:cubicBezTo>
                  <a:cubicBezTo>
                    <a:pt x="14822" y="2599"/>
                    <a:pt x="15703" y="1924"/>
                    <a:pt x="15703" y="2036"/>
                  </a:cubicBezTo>
                  <a:cubicBezTo>
                    <a:pt x="15703" y="2149"/>
                    <a:pt x="14822" y="3049"/>
                    <a:pt x="13940" y="4512"/>
                  </a:cubicBezTo>
                  <a:cubicBezTo>
                    <a:pt x="13058" y="5974"/>
                    <a:pt x="12177" y="7999"/>
                    <a:pt x="11663" y="9799"/>
                  </a:cubicBezTo>
                  <a:cubicBezTo>
                    <a:pt x="11148" y="11599"/>
                    <a:pt x="11001" y="13174"/>
                    <a:pt x="11222" y="14299"/>
                  </a:cubicBezTo>
                  <a:cubicBezTo>
                    <a:pt x="11442" y="15424"/>
                    <a:pt x="12030" y="16099"/>
                    <a:pt x="13793" y="16211"/>
                  </a:cubicBezTo>
                  <a:cubicBezTo>
                    <a:pt x="15556" y="16324"/>
                    <a:pt x="18495" y="15874"/>
                    <a:pt x="21434" y="15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" name="Line"/>
            <p:cNvSpPr/>
            <p:nvPr/>
          </p:nvSpPr>
          <p:spPr>
            <a:xfrm>
              <a:off x="7513502" y="6959949"/>
              <a:ext cx="182572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2" h="21600" fill="norm" stroke="1" extrusionOk="0">
                  <a:moveTo>
                    <a:pt x="0" y="0"/>
                  </a:moveTo>
                  <a:cubicBezTo>
                    <a:pt x="3211" y="354"/>
                    <a:pt x="6422" y="708"/>
                    <a:pt x="9924" y="2361"/>
                  </a:cubicBezTo>
                  <a:cubicBezTo>
                    <a:pt x="13427" y="4013"/>
                    <a:pt x="17222" y="6964"/>
                    <a:pt x="19265" y="9325"/>
                  </a:cubicBezTo>
                  <a:cubicBezTo>
                    <a:pt x="21308" y="11685"/>
                    <a:pt x="21600" y="13456"/>
                    <a:pt x="18827" y="15403"/>
                  </a:cubicBezTo>
                  <a:cubicBezTo>
                    <a:pt x="16054" y="17351"/>
                    <a:pt x="10216" y="19475"/>
                    <a:pt x="43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" name="Line"/>
            <p:cNvSpPr/>
            <p:nvPr/>
          </p:nvSpPr>
          <p:spPr>
            <a:xfrm>
              <a:off x="7804842" y="7350958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" name="Line"/>
            <p:cNvSpPr/>
            <p:nvPr/>
          </p:nvSpPr>
          <p:spPr>
            <a:xfrm>
              <a:off x="8306680" y="6856803"/>
              <a:ext cx="229222" cy="579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8" h="21494" fill="norm" stroke="1" extrusionOk="0">
                  <a:moveTo>
                    <a:pt x="1088" y="8939"/>
                  </a:moveTo>
                  <a:cubicBezTo>
                    <a:pt x="1088" y="12065"/>
                    <a:pt x="1088" y="15192"/>
                    <a:pt x="971" y="16992"/>
                  </a:cubicBezTo>
                  <a:cubicBezTo>
                    <a:pt x="853" y="18792"/>
                    <a:pt x="618" y="19265"/>
                    <a:pt x="384" y="19928"/>
                  </a:cubicBezTo>
                  <a:cubicBezTo>
                    <a:pt x="149" y="20592"/>
                    <a:pt x="-86" y="21444"/>
                    <a:pt x="31" y="21492"/>
                  </a:cubicBezTo>
                  <a:cubicBezTo>
                    <a:pt x="149" y="21539"/>
                    <a:pt x="618" y="20781"/>
                    <a:pt x="1440" y="18792"/>
                  </a:cubicBezTo>
                  <a:cubicBezTo>
                    <a:pt x="2262" y="16802"/>
                    <a:pt x="3436" y="13581"/>
                    <a:pt x="5197" y="10597"/>
                  </a:cubicBezTo>
                  <a:cubicBezTo>
                    <a:pt x="6957" y="7613"/>
                    <a:pt x="9305" y="4865"/>
                    <a:pt x="10831" y="3160"/>
                  </a:cubicBezTo>
                  <a:cubicBezTo>
                    <a:pt x="12357" y="1455"/>
                    <a:pt x="13062" y="792"/>
                    <a:pt x="14001" y="413"/>
                  </a:cubicBezTo>
                  <a:cubicBezTo>
                    <a:pt x="14940" y="34"/>
                    <a:pt x="16114" y="-61"/>
                    <a:pt x="17171" y="34"/>
                  </a:cubicBezTo>
                  <a:cubicBezTo>
                    <a:pt x="18227" y="128"/>
                    <a:pt x="19166" y="413"/>
                    <a:pt x="19988" y="1265"/>
                  </a:cubicBezTo>
                  <a:cubicBezTo>
                    <a:pt x="20810" y="2118"/>
                    <a:pt x="21514" y="3539"/>
                    <a:pt x="20692" y="4818"/>
                  </a:cubicBezTo>
                  <a:cubicBezTo>
                    <a:pt x="19871" y="6097"/>
                    <a:pt x="17523" y="7234"/>
                    <a:pt x="14940" y="7944"/>
                  </a:cubicBezTo>
                  <a:cubicBezTo>
                    <a:pt x="12358" y="8655"/>
                    <a:pt x="9540" y="8939"/>
                    <a:pt x="6723" y="92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" name="Line"/>
            <p:cNvSpPr/>
            <p:nvPr/>
          </p:nvSpPr>
          <p:spPr>
            <a:xfrm>
              <a:off x="8479524" y="7136286"/>
              <a:ext cx="253007" cy="260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1" fill="norm" stroke="1" extrusionOk="0">
                  <a:moveTo>
                    <a:pt x="0" y="8179"/>
                  </a:moveTo>
                  <a:cubicBezTo>
                    <a:pt x="436" y="7130"/>
                    <a:pt x="873" y="6082"/>
                    <a:pt x="1527" y="5872"/>
                  </a:cubicBezTo>
                  <a:cubicBezTo>
                    <a:pt x="2182" y="5662"/>
                    <a:pt x="3055" y="6291"/>
                    <a:pt x="4255" y="8388"/>
                  </a:cubicBezTo>
                  <a:cubicBezTo>
                    <a:pt x="5455" y="10485"/>
                    <a:pt x="6982" y="14050"/>
                    <a:pt x="7745" y="16357"/>
                  </a:cubicBezTo>
                  <a:cubicBezTo>
                    <a:pt x="8509" y="18664"/>
                    <a:pt x="8509" y="19713"/>
                    <a:pt x="7855" y="20447"/>
                  </a:cubicBezTo>
                  <a:cubicBezTo>
                    <a:pt x="7200" y="21181"/>
                    <a:pt x="5891" y="21600"/>
                    <a:pt x="4909" y="21285"/>
                  </a:cubicBezTo>
                  <a:cubicBezTo>
                    <a:pt x="3927" y="20971"/>
                    <a:pt x="3273" y="19922"/>
                    <a:pt x="3600" y="17616"/>
                  </a:cubicBezTo>
                  <a:cubicBezTo>
                    <a:pt x="3927" y="15309"/>
                    <a:pt x="5236" y="11744"/>
                    <a:pt x="8400" y="8598"/>
                  </a:cubicBezTo>
                  <a:cubicBezTo>
                    <a:pt x="11564" y="5452"/>
                    <a:pt x="16582" y="272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>
              <a:off x="8876834" y="6949525"/>
              <a:ext cx="170038" cy="399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233" fill="norm" stroke="1" extrusionOk="0">
                  <a:moveTo>
                    <a:pt x="21450" y="1369"/>
                  </a:moveTo>
                  <a:cubicBezTo>
                    <a:pt x="20160" y="826"/>
                    <a:pt x="18871" y="283"/>
                    <a:pt x="17420" y="79"/>
                  </a:cubicBezTo>
                  <a:cubicBezTo>
                    <a:pt x="15969" y="-125"/>
                    <a:pt x="14357" y="11"/>
                    <a:pt x="11940" y="1166"/>
                  </a:cubicBezTo>
                  <a:cubicBezTo>
                    <a:pt x="9522" y="2320"/>
                    <a:pt x="6298" y="4494"/>
                    <a:pt x="3880" y="7347"/>
                  </a:cubicBezTo>
                  <a:cubicBezTo>
                    <a:pt x="1462" y="10200"/>
                    <a:pt x="-150" y="13732"/>
                    <a:pt x="11" y="16245"/>
                  </a:cubicBezTo>
                  <a:cubicBezTo>
                    <a:pt x="172" y="18758"/>
                    <a:pt x="2107" y="20252"/>
                    <a:pt x="5008" y="20864"/>
                  </a:cubicBezTo>
                  <a:cubicBezTo>
                    <a:pt x="7910" y="21475"/>
                    <a:pt x="11778" y="21203"/>
                    <a:pt x="15647" y="209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" name="Line"/>
            <p:cNvSpPr/>
            <p:nvPr/>
          </p:nvSpPr>
          <p:spPr>
            <a:xfrm>
              <a:off x="9092872" y="7021284"/>
              <a:ext cx="199338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2445"/>
                    <a:pt x="7200" y="4891"/>
                    <a:pt x="10800" y="8491"/>
                  </a:cubicBezTo>
                  <a:cubicBezTo>
                    <a:pt x="14400" y="12091"/>
                    <a:pt x="18000" y="1684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" name="Line"/>
            <p:cNvSpPr/>
            <p:nvPr/>
          </p:nvSpPr>
          <p:spPr>
            <a:xfrm>
              <a:off x="9077538" y="6982949"/>
              <a:ext cx="214672" cy="41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1867"/>
                    <a:pt x="14400" y="3733"/>
                    <a:pt x="11057" y="6333"/>
                  </a:cubicBezTo>
                  <a:cubicBezTo>
                    <a:pt x="7714" y="8933"/>
                    <a:pt x="4629" y="12267"/>
                    <a:pt x="2829" y="14933"/>
                  </a:cubicBezTo>
                  <a:cubicBezTo>
                    <a:pt x="1029" y="17600"/>
                    <a:pt x="514" y="19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" name="Line"/>
            <p:cNvSpPr/>
            <p:nvPr/>
          </p:nvSpPr>
          <p:spPr>
            <a:xfrm>
              <a:off x="9414878" y="7151560"/>
              <a:ext cx="176339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3443" y="11670"/>
                    <a:pt x="6887" y="3363"/>
                    <a:pt x="10487" y="870"/>
                  </a:cubicBezTo>
                  <a:cubicBezTo>
                    <a:pt x="14087" y="-1622"/>
                    <a:pt x="17843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" name="Line"/>
            <p:cNvSpPr/>
            <p:nvPr/>
          </p:nvSpPr>
          <p:spPr>
            <a:xfrm>
              <a:off x="9437879" y="7266623"/>
              <a:ext cx="138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" name="Line"/>
            <p:cNvSpPr/>
            <p:nvPr/>
          </p:nvSpPr>
          <p:spPr>
            <a:xfrm>
              <a:off x="9785836" y="7077006"/>
              <a:ext cx="288391" cy="222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162" fill="norm" stroke="1" extrusionOk="0">
                  <a:moveTo>
                    <a:pt x="3760" y="1261"/>
                  </a:moveTo>
                  <a:cubicBezTo>
                    <a:pt x="4518" y="533"/>
                    <a:pt x="5276" y="-195"/>
                    <a:pt x="5844" y="48"/>
                  </a:cubicBezTo>
                  <a:cubicBezTo>
                    <a:pt x="6413" y="290"/>
                    <a:pt x="6792" y="1504"/>
                    <a:pt x="7076" y="4295"/>
                  </a:cubicBezTo>
                  <a:cubicBezTo>
                    <a:pt x="7360" y="7086"/>
                    <a:pt x="7549" y="11454"/>
                    <a:pt x="6886" y="14488"/>
                  </a:cubicBezTo>
                  <a:cubicBezTo>
                    <a:pt x="6223" y="17522"/>
                    <a:pt x="4707" y="19221"/>
                    <a:pt x="3381" y="20192"/>
                  </a:cubicBezTo>
                  <a:cubicBezTo>
                    <a:pt x="2055" y="21162"/>
                    <a:pt x="918" y="21405"/>
                    <a:pt x="349" y="20920"/>
                  </a:cubicBezTo>
                  <a:cubicBezTo>
                    <a:pt x="-219" y="20434"/>
                    <a:pt x="-219" y="19221"/>
                    <a:pt x="1297" y="16430"/>
                  </a:cubicBezTo>
                  <a:cubicBezTo>
                    <a:pt x="2813" y="13639"/>
                    <a:pt x="5844" y="9270"/>
                    <a:pt x="7834" y="6601"/>
                  </a:cubicBezTo>
                  <a:cubicBezTo>
                    <a:pt x="9823" y="3931"/>
                    <a:pt x="10770" y="2960"/>
                    <a:pt x="11907" y="1989"/>
                  </a:cubicBezTo>
                  <a:cubicBezTo>
                    <a:pt x="13044" y="1019"/>
                    <a:pt x="14370" y="48"/>
                    <a:pt x="14749" y="169"/>
                  </a:cubicBezTo>
                  <a:cubicBezTo>
                    <a:pt x="15128" y="290"/>
                    <a:pt x="14560" y="1504"/>
                    <a:pt x="13423" y="3810"/>
                  </a:cubicBezTo>
                  <a:cubicBezTo>
                    <a:pt x="12286" y="6115"/>
                    <a:pt x="10581" y="9513"/>
                    <a:pt x="9823" y="11818"/>
                  </a:cubicBezTo>
                  <a:cubicBezTo>
                    <a:pt x="9065" y="14124"/>
                    <a:pt x="9255" y="15338"/>
                    <a:pt x="11339" y="16308"/>
                  </a:cubicBezTo>
                  <a:cubicBezTo>
                    <a:pt x="13423" y="17279"/>
                    <a:pt x="17402" y="18007"/>
                    <a:pt x="21381" y="187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" name="Line"/>
            <p:cNvSpPr/>
            <p:nvPr/>
          </p:nvSpPr>
          <p:spPr>
            <a:xfrm>
              <a:off x="10135561" y="6929282"/>
              <a:ext cx="151749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8" h="21600" fill="norm" stroke="1" extrusionOk="0">
                  <a:moveTo>
                    <a:pt x="5143" y="0"/>
                  </a:moveTo>
                  <a:cubicBezTo>
                    <a:pt x="9943" y="1571"/>
                    <a:pt x="14743" y="3142"/>
                    <a:pt x="17657" y="5433"/>
                  </a:cubicBezTo>
                  <a:cubicBezTo>
                    <a:pt x="20571" y="7724"/>
                    <a:pt x="21600" y="10735"/>
                    <a:pt x="18343" y="13549"/>
                  </a:cubicBezTo>
                  <a:cubicBezTo>
                    <a:pt x="15086" y="16364"/>
                    <a:pt x="7543" y="189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" name="Line"/>
            <p:cNvSpPr/>
            <p:nvPr/>
          </p:nvSpPr>
          <p:spPr>
            <a:xfrm>
              <a:off x="3657082" y="7759856"/>
              <a:ext cx="230006" cy="248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1" fill="norm" stroke="1" extrusionOk="0">
                  <a:moveTo>
                    <a:pt x="0" y="1763"/>
                  </a:moveTo>
                  <a:cubicBezTo>
                    <a:pt x="720" y="882"/>
                    <a:pt x="1440" y="0"/>
                    <a:pt x="2400" y="0"/>
                  </a:cubicBezTo>
                  <a:cubicBezTo>
                    <a:pt x="3360" y="0"/>
                    <a:pt x="4560" y="882"/>
                    <a:pt x="6120" y="3416"/>
                  </a:cubicBezTo>
                  <a:cubicBezTo>
                    <a:pt x="7680" y="5951"/>
                    <a:pt x="9600" y="10139"/>
                    <a:pt x="10200" y="13224"/>
                  </a:cubicBezTo>
                  <a:cubicBezTo>
                    <a:pt x="10800" y="16310"/>
                    <a:pt x="10080" y="18294"/>
                    <a:pt x="8640" y="19616"/>
                  </a:cubicBezTo>
                  <a:cubicBezTo>
                    <a:pt x="7200" y="20939"/>
                    <a:pt x="5040" y="21600"/>
                    <a:pt x="3720" y="21380"/>
                  </a:cubicBezTo>
                  <a:cubicBezTo>
                    <a:pt x="2400" y="21159"/>
                    <a:pt x="1920" y="20057"/>
                    <a:pt x="2400" y="18514"/>
                  </a:cubicBezTo>
                  <a:cubicBezTo>
                    <a:pt x="2880" y="16971"/>
                    <a:pt x="4320" y="14988"/>
                    <a:pt x="7200" y="12343"/>
                  </a:cubicBezTo>
                  <a:cubicBezTo>
                    <a:pt x="10080" y="9698"/>
                    <a:pt x="14400" y="6392"/>
                    <a:pt x="17160" y="4188"/>
                  </a:cubicBezTo>
                  <a:cubicBezTo>
                    <a:pt x="19920" y="1984"/>
                    <a:pt x="21120" y="882"/>
                    <a:pt x="21120" y="661"/>
                  </a:cubicBezTo>
                  <a:cubicBezTo>
                    <a:pt x="21120" y="441"/>
                    <a:pt x="19920" y="1102"/>
                    <a:pt x="18360" y="2976"/>
                  </a:cubicBezTo>
                  <a:cubicBezTo>
                    <a:pt x="16800" y="4849"/>
                    <a:pt x="14880" y="7935"/>
                    <a:pt x="13920" y="10249"/>
                  </a:cubicBezTo>
                  <a:cubicBezTo>
                    <a:pt x="12960" y="12563"/>
                    <a:pt x="12960" y="14106"/>
                    <a:pt x="14400" y="15098"/>
                  </a:cubicBezTo>
                  <a:cubicBezTo>
                    <a:pt x="15840" y="16090"/>
                    <a:pt x="18720" y="16531"/>
                    <a:pt x="21600" y="169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" name="Line"/>
            <p:cNvSpPr/>
            <p:nvPr/>
          </p:nvSpPr>
          <p:spPr>
            <a:xfrm>
              <a:off x="4037765" y="7726633"/>
              <a:ext cx="178997" cy="24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421" fill="norm" stroke="1" extrusionOk="0">
                  <a:moveTo>
                    <a:pt x="17657" y="0"/>
                  </a:moveTo>
                  <a:cubicBezTo>
                    <a:pt x="13094" y="3306"/>
                    <a:pt x="8531" y="6612"/>
                    <a:pt x="5488" y="9588"/>
                  </a:cubicBezTo>
                  <a:cubicBezTo>
                    <a:pt x="2446" y="12563"/>
                    <a:pt x="925" y="15208"/>
                    <a:pt x="316" y="17082"/>
                  </a:cubicBezTo>
                  <a:cubicBezTo>
                    <a:pt x="-292" y="18955"/>
                    <a:pt x="12" y="20057"/>
                    <a:pt x="925" y="20718"/>
                  </a:cubicBezTo>
                  <a:cubicBezTo>
                    <a:pt x="1838" y="21380"/>
                    <a:pt x="3359" y="21600"/>
                    <a:pt x="6857" y="21269"/>
                  </a:cubicBezTo>
                  <a:cubicBezTo>
                    <a:pt x="10356" y="20939"/>
                    <a:pt x="15832" y="20057"/>
                    <a:pt x="21308" y="191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" name="Line"/>
            <p:cNvSpPr/>
            <p:nvPr/>
          </p:nvSpPr>
          <p:spPr>
            <a:xfrm>
              <a:off x="4032757" y="7864636"/>
              <a:ext cx="18400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6800"/>
                    <a:pt x="10800" y="12000"/>
                    <a:pt x="14400" y="8400"/>
                  </a:cubicBezTo>
                  <a:cubicBezTo>
                    <a:pt x="18000" y="4800"/>
                    <a:pt x="198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" name="Line"/>
            <p:cNvSpPr/>
            <p:nvPr/>
          </p:nvSpPr>
          <p:spPr>
            <a:xfrm>
              <a:off x="4370098" y="7605709"/>
              <a:ext cx="498346" cy="357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fill="norm" stroke="1" extrusionOk="0">
                  <a:moveTo>
                    <a:pt x="0" y="20116"/>
                  </a:moveTo>
                  <a:cubicBezTo>
                    <a:pt x="1772" y="20576"/>
                    <a:pt x="3545" y="21035"/>
                    <a:pt x="4818" y="21265"/>
                  </a:cubicBezTo>
                  <a:cubicBezTo>
                    <a:pt x="6092" y="21495"/>
                    <a:pt x="6868" y="21495"/>
                    <a:pt x="7089" y="21189"/>
                  </a:cubicBezTo>
                  <a:cubicBezTo>
                    <a:pt x="7311" y="20882"/>
                    <a:pt x="6978" y="20269"/>
                    <a:pt x="6314" y="18431"/>
                  </a:cubicBezTo>
                  <a:cubicBezTo>
                    <a:pt x="5649" y="16593"/>
                    <a:pt x="4652" y="13529"/>
                    <a:pt x="4154" y="11155"/>
                  </a:cubicBezTo>
                  <a:cubicBezTo>
                    <a:pt x="3655" y="8780"/>
                    <a:pt x="3655" y="7095"/>
                    <a:pt x="4098" y="5716"/>
                  </a:cubicBezTo>
                  <a:cubicBezTo>
                    <a:pt x="4542" y="4338"/>
                    <a:pt x="5428" y="3265"/>
                    <a:pt x="6868" y="2346"/>
                  </a:cubicBezTo>
                  <a:cubicBezTo>
                    <a:pt x="8308" y="1427"/>
                    <a:pt x="10302" y="661"/>
                    <a:pt x="11631" y="278"/>
                  </a:cubicBezTo>
                  <a:cubicBezTo>
                    <a:pt x="12960" y="-105"/>
                    <a:pt x="13625" y="-105"/>
                    <a:pt x="14123" y="355"/>
                  </a:cubicBezTo>
                  <a:cubicBezTo>
                    <a:pt x="14622" y="814"/>
                    <a:pt x="14954" y="1733"/>
                    <a:pt x="15009" y="2959"/>
                  </a:cubicBezTo>
                  <a:cubicBezTo>
                    <a:pt x="15065" y="4184"/>
                    <a:pt x="14843" y="5716"/>
                    <a:pt x="14068" y="7938"/>
                  </a:cubicBezTo>
                  <a:cubicBezTo>
                    <a:pt x="13292" y="10159"/>
                    <a:pt x="11963" y="13069"/>
                    <a:pt x="11243" y="14908"/>
                  </a:cubicBezTo>
                  <a:cubicBezTo>
                    <a:pt x="10523" y="16746"/>
                    <a:pt x="10412" y="17512"/>
                    <a:pt x="10689" y="17972"/>
                  </a:cubicBezTo>
                  <a:cubicBezTo>
                    <a:pt x="10966" y="18431"/>
                    <a:pt x="11631" y="18584"/>
                    <a:pt x="13514" y="18431"/>
                  </a:cubicBezTo>
                  <a:cubicBezTo>
                    <a:pt x="15397" y="18278"/>
                    <a:pt x="18498" y="17818"/>
                    <a:pt x="21600" y="17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" name="Line"/>
            <p:cNvSpPr/>
            <p:nvPr/>
          </p:nvSpPr>
          <p:spPr>
            <a:xfrm>
              <a:off x="4845442" y="7849303"/>
              <a:ext cx="16100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829" y="5600"/>
                    <a:pt x="11657" y="11200"/>
                    <a:pt x="15257" y="14800"/>
                  </a:cubicBezTo>
                  <a:cubicBezTo>
                    <a:pt x="18857" y="18400"/>
                    <a:pt x="20229" y="20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" name="Line"/>
            <p:cNvSpPr/>
            <p:nvPr/>
          </p:nvSpPr>
          <p:spPr>
            <a:xfrm>
              <a:off x="4830109" y="7849303"/>
              <a:ext cx="207005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267" y="248"/>
                    <a:pt x="18933" y="497"/>
                    <a:pt x="15333" y="4097"/>
                  </a:cubicBezTo>
                  <a:cubicBezTo>
                    <a:pt x="11733" y="7697"/>
                    <a:pt x="5867" y="1464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69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7921651" y="6592333"/>
              <a:ext cx="2617591" cy="1057267"/>
            </a:xfrm>
            <a:prstGeom prst="rect">
              <a:avLst/>
            </a:prstGeom>
            <a:effectLst/>
          </p:spPr>
        </p:pic>
        <p:pic>
          <p:nvPicPr>
            <p:cNvPr id="371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9621692" y="7762528"/>
              <a:ext cx="344134" cy="582535"/>
            </a:xfrm>
            <a:prstGeom prst="rect">
              <a:avLst/>
            </a:prstGeom>
            <a:effectLst/>
          </p:spPr>
        </p:pic>
        <p:pic>
          <p:nvPicPr>
            <p:cNvPr id="373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9894173" y="8060258"/>
              <a:ext cx="168437" cy="199104"/>
            </a:xfrm>
            <a:prstGeom prst="rect">
              <a:avLst/>
            </a:prstGeom>
            <a:effectLst/>
          </p:spPr>
        </p:pic>
        <p:pic>
          <p:nvPicPr>
            <p:cNvPr id="375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9859564" y="8044924"/>
              <a:ext cx="210713" cy="239994"/>
            </a:xfrm>
            <a:prstGeom prst="rect">
              <a:avLst/>
            </a:prstGeom>
            <a:effectLst/>
          </p:spPr>
        </p:pic>
        <p:pic>
          <p:nvPicPr>
            <p:cNvPr id="377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10087445" y="7800730"/>
              <a:ext cx="266505" cy="377160"/>
            </a:xfrm>
            <a:prstGeom prst="rect">
              <a:avLst/>
            </a:prstGeom>
            <a:effectLst/>
          </p:spPr>
        </p:pic>
        <p:pic>
          <p:nvPicPr>
            <p:cNvPr id="379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10245570" y="7936909"/>
              <a:ext cx="292384" cy="201990"/>
            </a:xfrm>
            <a:prstGeom prst="rect">
              <a:avLst/>
            </a:prstGeom>
            <a:effectLst/>
          </p:spPr>
        </p:pic>
        <p:pic>
          <p:nvPicPr>
            <p:cNvPr id="381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10522854" y="7845586"/>
              <a:ext cx="174901" cy="413776"/>
            </a:xfrm>
            <a:prstGeom prst="rect">
              <a:avLst/>
            </a:prstGeom>
            <a:effectLst/>
          </p:spPr>
        </p:pic>
        <p:pic>
          <p:nvPicPr>
            <p:cNvPr id="383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5406516" y="7638581"/>
              <a:ext cx="362974" cy="103051"/>
            </a:xfrm>
            <a:prstGeom prst="rect">
              <a:avLst/>
            </a:prstGeom>
            <a:effectLst/>
          </p:spPr>
        </p:pic>
        <p:pic>
          <p:nvPicPr>
            <p:cNvPr id="385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5296262" y="7957813"/>
              <a:ext cx="434070" cy="389379"/>
            </a:xfrm>
            <a:prstGeom prst="rect">
              <a:avLst/>
            </a:prstGeom>
            <a:effectLst/>
          </p:spPr>
        </p:pic>
        <p:pic>
          <p:nvPicPr>
            <p:cNvPr id="387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5918256" y="7990131"/>
              <a:ext cx="157598" cy="204170"/>
            </a:xfrm>
            <a:prstGeom prst="rect">
              <a:avLst/>
            </a:prstGeom>
            <a:effectLst/>
          </p:spPr>
        </p:pic>
        <p:pic>
          <p:nvPicPr>
            <p:cNvPr id="389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6076655" y="7985138"/>
              <a:ext cx="433653" cy="208636"/>
            </a:xfrm>
            <a:prstGeom prst="rect">
              <a:avLst/>
            </a:prstGeom>
            <a:effectLst/>
          </p:spPr>
        </p:pic>
        <p:pic>
          <p:nvPicPr>
            <p:cNvPr id="391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6549358" y="7768918"/>
              <a:ext cx="147510" cy="392406"/>
            </a:xfrm>
            <a:prstGeom prst="rect">
              <a:avLst/>
            </a:prstGeom>
            <a:effectLst/>
          </p:spPr>
        </p:pic>
        <p:pic>
          <p:nvPicPr>
            <p:cNvPr id="393" name="Line Line" descr="Line Lin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6528430" y="7952922"/>
              <a:ext cx="183772" cy="61102"/>
            </a:xfrm>
            <a:prstGeom prst="rect">
              <a:avLst/>
            </a:prstGeom>
            <a:effectLst/>
          </p:spPr>
        </p:pic>
        <p:pic>
          <p:nvPicPr>
            <p:cNvPr id="395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4407121" y="6359224"/>
              <a:ext cx="3490596" cy="2106728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6" name="Drawing"/>
          <p:cNvGrpSpPr/>
          <p:nvPr/>
        </p:nvGrpSpPr>
        <p:grpSpPr>
          <a:xfrm>
            <a:off x="697682" y="271168"/>
            <a:ext cx="12345226" cy="7618010"/>
            <a:chOff x="0" y="0"/>
            <a:chExt cx="12345225" cy="7618009"/>
          </a:xfrm>
        </p:grpSpPr>
        <p:sp>
          <p:nvSpPr>
            <p:cNvPr id="3155" name="Line"/>
            <p:cNvSpPr/>
            <p:nvPr/>
          </p:nvSpPr>
          <p:spPr>
            <a:xfrm>
              <a:off x="222338" y="219509"/>
              <a:ext cx="46002" cy="264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fill="norm" stroke="1" extrusionOk="0">
                  <a:moveTo>
                    <a:pt x="0" y="0"/>
                  </a:moveTo>
                  <a:cubicBezTo>
                    <a:pt x="3600" y="5400"/>
                    <a:pt x="7200" y="10800"/>
                    <a:pt x="9000" y="14019"/>
                  </a:cubicBezTo>
                  <a:cubicBezTo>
                    <a:pt x="10800" y="17238"/>
                    <a:pt x="10800" y="18277"/>
                    <a:pt x="12000" y="19315"/>
                  </a:cubicBezTo>
                  <a:cubicBezTo>
                    <a:pt x="13200" y="20354"/>
                    <a:pt x="15600" y="21392"/>
                    <a:pt x="17400" y="21496"/>
                  </a:cubicBezTo>
                  <a:cubicBezTo>
                    <a:pt x="19200" y="21600"/>
                    <a:pt x="20400" y="20769"/>
                    <a:pt x="21600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6" name="Line"/>
            <p:cNvSpPr/>
            <p:nvPr/>
          </p:nvSpPr>
          <p:spPr>
            <a:xfrm>
              <a:off x="22147" y="24282"/>
              <a:ext cx="435707" cy="608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237" fill="norm" stroke="1" extrusionOk="0">
                  <a:moveTo>
                    <a:pt x="14193" y="2534"/>
                  </a:moveTo>
                  <a:cubicBezTo>
                    <a:pt x="13324" y="1820"/>
                    <a:pt x="12455" y="1106"/>
                    <a:pt x="11152" y="615"/>
                  </a:cubicBezTo>
                  <a:cubicBezTo>
                    <a:pt x="9848" y="124"/>
                    <a:pt x="8110" y="-144"/>
                    <a:pt x="6807" y="79"/>
                  </a:cubicBezTo>
                  <a:cubicBezTo>
                    <a:pt x="5503" y="302"/>
                    <a:pt x="4634" y="1016"/>
                    <a:pt x="3579" y="2489"/>
                  </a:cubicBezTo>
                  <a:cubicBezTo>
                    <a:pt x="2524" y="3962"/>
                    <a:pt x="1283" y="6193"/>
                    <a:pt x="600" y="8692"/>
                  </a:cubicBezTo>
                  <a:cubicBezTo>
                    <a:pt x="-83" y="11192"/>
                    <a:pt x="-207" y="13958"/>
                    <a:pt x="352" y="16011"/>
                  </a:cubicBezTo>
                  <a:cubicBezTo>
                    <a:pt x="910" y="18064"/>
                    <a:pt x="2152" y="19403"/>
                    <a:pt x="4014" y="20251"/>
                  </a:cubicBezTo>
                  <a:cubicBezTo>
                    <a:pt x="5876" y="21099"/>
                    <a:pt x="8359" y="21456"/>
                    <a:pt x="10841" y="21099"/>
                  </a:cubicBezTo>
                  <a:cubicBezTo>
                    <a:pt x="13324" y="20742"/>
                    <a:pt x="15807" y="19671"/>
                    <a:pt x="17669" y="17752"/>
                  </a:cubicBezTo>
                  <a:cubicBezTo>
                    <a:pt x="19531" y="15833"/>
                    <a:pt x="20772" y="13066"/>
                    <a:pt x="21083" y="10567"/>
                  </a:cubicBezTo>
                  <a:cubicBezTo>
                    <a:pt x="21393" y="8068"/>
                    <a:pt x="20772" y="5836"/>
                    <a:pt x="19965" y="4319"/>
                  </a:cubicBezTo>
                  <a:cubicBezTo>
                    <a:pt x="19159" y="2801"/>
                    <a:pt x="18165" y="1998"/>
                    <a:pt x="16427" y="1864"/>
                  </a:cubicBezTo>
                  <a:cubicBezTo>
                    <a:pt x="14690" y="1730"/>
                    <a:pt x="12207" y="2266"/>
                    <a:pt x="9724" y="28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7" name="Line"/>
            <p:cNvSpPr/>
            <p:nvPr/>
          </p:nvSpPr>
          <p:spPr>
            <a:xfrm>
              <a:off x="851019" y="111848"/>
              <a:ext cx="368009" cy="494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4998"/>
                  </a:moveTo>
                  <a:cubicBezTo>
                    <a:pt x="0" y="4445"/>
                    <a:pt x="0" y="3891"/>
                    <a:pt x="0" y="3115"/>
                  </a:cubicBezTo>
                  <a:cubicBezTo>
                    <a:pt x="0" y="2340"/>
                    <a:pt x="0" y="1343"/>
                    <a:pt x="75" y="1121"/>
                  </a:cubicBezTo>
                  <a:cubicBezTo>
                    <a:pt x="150" y="900"/>
                    <a:pt x="300" y="1454"/>
                    <a:pt x="900" y="3614"/>
                  </a:cubicBezTo>
                  <a:cubicBezTo>
                    <a:pt x="1500" y="5774"/>
                    <a:pt x="2550" y="9540"/>
                    <a:pt x="3675" y="12641"/>
                  </a:cubicBezTo>
                  <a:cubicBezTo>
                    <a:pt x="4800" y="15743"/>
                    <a:pt x="6000" y="18180"/>
                    <a:pt x="6900" y="19620"/>
                  </a:cubicBezTo>
                  <a:cubicBezTo>
                    <a:pt x="7800" y="21060"/>
                    <a:pt x="8400" y="21503"/>
                    <a:pt x="8850" y="21448"/>
                  </a:cubicBezTo>
                  <a:cubicBezTo>
                    <a:pt x="9300" y="21392"/>
                    <a:pt x="9600" y="20838"/>
                    <a:pt x="9900" y="19066"/>
                  </a:cubicBezTo>
                  <a:cubicBezTo>
                    <a:pt x="10200" y="17294"/>
                    <a:pt x="10500" y="14303"/>
                    <a:pt x="10875" y="12475"/>
                  </a:cubicBezTo>
                  <a:cubicBezTo>
                    <a:pt x="11250" y="10648"/>
                    <a:pt x="11700" y="9983"/>
                    <a:pt x="12150" y="9928"/>
                  </a:cubicBezTo>
                  <a:cubicBezTo>
                    <a:pt x="12600" y="9872"/>
                    <a:pt x="13050" y="10426"/>
                    <a:pt x="13575" y="11534"/>
                  </a:cubicBezTo>
                  <a:cubicBezTo>
                    <a:pt x="14100" y="12641"/>
                    <a:pt x="14700" y="14303"/>
                    <a:pt x="15300" y="15355"/>
                  </a:cubicBezTo>
                  <a:cubicBezTo>
                    <a:pt x="15900" y="16408"/>
                    <a:pt x="16500" y="16851"/>
                    <a:pt x="16875" y="16740"/>
                  </a:cubicBezTo>
                  <a:cubicBezTo>
                    <a:pt x="17250" y="16629"/>
                    <a:pt x="17400" y="15965"/>
                    <a:pt x="17550" y="13805"/>
                  </a:cubicBezTo>
                  <a:cubicBezTo>
                    <a:pt x="17700" y="11645"/>
                    <a:pt x="17850" y="7989"/>
                    <a:pt x="18150" y="5608"/>
                  </a:cubicBezTo>
                  <a:cubicBezTo>
                    <a:pt x="18450" y="3226"/>
                    <a:pt x="18900" y="2118"/>
                    <a:pt x="19275" y="1288"/>
                  </a:cubicBezTo>
                  <a:cubicBezTo>
                    <a:pt x="19650" y="457"/>
                    <a:pt x="19950" y="-97"/>
                    <a:pt x="20325" y="14"/>
                  </a:cubicBezTo>
                  <a:cubicBezTo>
                    <a:pt x="20700" y="125"/>
                    <a:pt x="21150" y="900"/>
                    <a:pt x="21600" y="16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8" name="Line"/>
            <p:cNvSpPr/>
            <p:nvPr/>
          </p:nvSpPr>
          <p:spPr>
            <a:xfrm>
              <a:off x="1283390" y="283277"/>
              <a:ext cx="211644" cy="225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179" fill="norm" stroke="1" extrusionOk="0">
                  <a:moveTo>
                    <a:pt x="4324" y="8411"/>
                  </a:moveTo>
                  <a:cubicBezTo>
                    <a:pt x="5609" y="8891"/>
                    <a:pt x="6895" y="9371"/>
                    <a:pt x="7924" y="9131"/>
                  </a:cubicBezTo>
                  <a:cubicBezTo>
                    <a:pt x="8952" y="8891"/>
                    <a:pt x="9724" y="7931"/>
                    <a:pt x="10366" y="6851"/>
                  </a:cubicBezTo>
                  <a:cubicBezTo>
                    <a:pt x="11009" y="5771"/>
                    <a:pt x="11524" y="4571"/>
                    <a:pt x="11781" y="3371"/>
                  </a:cubicBezTo>
                  <a:cubicBezTo>
                    <a:pt x="12038" y="2171"/>
                    <a:pt x="12038" y="971"/>
                    <a:pt x="11138" y="371"/>
                  </a:cubicBezTo>
                  <a:cubicBezTo>
                    <a:pt x="10238" y="-229"/>
                    <a:pt x="8438" y="-229"/>
                    <a:pt x="6381" y="1331"/>
                  </a:cubicBezTo>
                  <a:cubicBezTo>
                    <a:pt x="4324" y="2891"/>
                    <a:pt x="2009" y="6011"/>
                    <a:pt x="852" y="9131"/>
                  </a:cubicBezTo>
                  <a:cubicBezTo>
                    <a:pt x="-305" y="12251"/>
                    <a:pt x="-305" y="15371"/>
                    <a:pt x="981" y="17531"/>
                  </a:cubicBezTo>
                  <a:cubicBezTo>
                    <a:pt x="2266" y="19691"/>
                    <a:pt x="4838" y="20891"/>
                    <a:pt x="8438" y="21131"/>
                  </a:cubicBezTo>
                  <a:cubicBezTo>
                    <a:pt x="12038" y="21371"/>
                    <a:pt x="16666" y="20651"/>
                    <a:pt x="21295" y="199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9" name="Line"/>
            <p:cNvSpPr/>
            <p:nvPr/>
          </p:nvSpPr>
          <p:spPr>
            <a:xfrm>
              <a:off x="1448425" y="331433"/>
              <a:ext cx="230613" cy="152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156" fill="norm" stroke="1" extrusionOk="0">
                  <a:moveTo>
                    <a:pt x="13586" y="4675"/>
                  </a:moveTo>
                  <a:cubicBezTo>
                    <a:pt x="12874" y="3259"/>
                    <a:pt x="12162" y="1843"/>
                    <a:pt x="11212" y="957"/>
                  </a:cubicBezTo>
                  <a:cubicBezTo>
                    <a:pt x="10263" y="72"/>
                    <a:pt x="9076" y="-282"/>
                    <a:pt x="7533" y="249"/>
                  </a:cubicBezTo>
                  <a:cubicBezTo>
                    <a:pt x="5990" y="780"/>
                    <a:pt x="4092" y="2197"/>
                    <a:pt x="2667" y="5029"/>
                  </a:cubicBezTo>
                  <a:cubicBezTo>
                    <a:pt x="1243" y="7862"/>
                    <a:pt x="294" y="12111"/>
                    <a:pt x="56" y="15298"/>
                  </a:cubicBezTo>
                  <a:cubicBezTo>
                    <a:pt x="-181" y="18485"/>
                    <a:pt x="294" y="20610"/>
                    <a:pt x="2193" y="20787"/>
                  </a:cubicBezTo>
                  <a:cubicBezTo>
                    <a:pt x="4092" y="20964"/>
                    <a:pt x="7415" y="19193"/>
                    <a:pt x="9314" y="17423"/>
                  </a:cubicBezTo>
                  <a:cubicBezTo>
                    <a:pt x="11212" y="15652"/>
                    <a:pt x="11687" y="13882"/>
                    <a:pt x="12162" y="11757"/>
                  </a:cubicBezTo>
                  <a:cubicBezTo>
                    <a:pt x="12637" y="9633"/>
                    <a:pt x="13111" y="7154"/>
                    <a:pt x="13349" y="7331"/>
                  </a:cubicBezTo>
                  <a:cubicBezTo>
                    <a:pt x="13586" y="7508"/>
                    <a:pt x="13586" y="10341"/>
                    <a:pt x="13705" y="12643"/>
                  </a:cubicBezTo>
                  <a:cubicBezTo>
                    <a:pt x="13823" y="14944"/>
                    <a:pt x="14061" y="16715"/>
                    <a:pt x="14892" y="18308"/>
                  </a:cubicBezTo>
                  <a:cubicBezTo>
                    <a:pt x="15722" y="19902"/>
                    <a:pt x="17146" y="21318"/>
                    <a:pt x="18333" y="21141"/>
                  </a:cubicBezTo>
                  <a:cubicBezTo>
                    <a:pt x="19520" y="20964"/>
                    <a:pt x="20470" y="19193"/>
                    <a:pt x="21419" y="17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0" name="Line"/>
            <p:cNvSpPr/>
            <p:nvPr/>
          </p:nvSpPr>
          <p:spPr>
            <a:xfrm>
              <a:off x="1748039" y="181175"/>
              <a:ext cx="84336" cy="355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55" y="2020"/>
                    <a:pt x="1309" y="4040"/>
                    <a:pt x="2291" y="7381"/>
                  </a:cubicBezTo>
                  <a:cubicBezTo>
                    <a:pt x="3273" y="10722"/>
                    <a:pt x="4582" y="15384"/>
                    <a:pt x="5236" y="18104"/>
                  </a:cubicBezTo>
                  <a:cubicBezTo>
                    <a:pt x="5891" y="20823"/>
                    <a:pt x="5891" y="21600"/>
                    <a:pt x="6545" y="21600"/>
                  </a:cubicBezTo>
                  <a:cubicBezTo>
                    <a:pt x="7200" y="21600"/>
                    <a:pt x="8509" y="20823"/>
                    <a:pt x="11127" y="18881"/>
                  </a:cubicBezTo>
                  <a:cubicBezTo>
                    <a:pt x="13745" y="16938"/>
                    <a:pt x="17673" y="13830"/>
                    <a:pt x="21600" y="10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1" name="Line"/>
            <p:cNvSpPr/>
            <p:nvPr/>
          </p:nvSpPr>
          <p:spPr>
            <a:xfrm>
              <a:off x="1769531" y="224242"/>
              <a:ext cx="170180" cy="250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183" fill="norm" stroke="1" extrusionOk="0">
                  <a:moveTo>
                    <a:pt x="11623" y="2840"/>
                  </a:moveTo>
                  <a:cubicBezTo>
                    <a:pt x="11940" y="1544"/>
                    <a:pt x="12258" y="248"/>
                    <a:pt x="11623" y="32"/>
                  </a:cubicBezTo>
                  <a:cubicBezTo>
                    <a:pt x="10987" y="-184"/>
                    <a:pt x="9399" y="680"/>
                    <a:pt x="7176" y="3056"/>
                  </a:cubicBezTo>
                  <a:cubicBezTo>
                    <a:pt x="4952" y="5432"/>
                    <a:pt x="2093" y="9320"/>
                    <a:pt x="823" y="12560"/>
                  </a:cubicBezTo>
                  <a:cubicBezTo>
                    <a:pt x="-448" y="15800"/>
                    <a:pt x="-130" y="18392"/>
                    <a:pt x="981" y="19796"/>
                  </a:cubicBezTo>
                  <a:cubicBezTo>
                    <a:pt x="2093" y="21200"/>
                    <a:pt x="3999" y="21416"/>
                    <a:pt x="7493" y="20984"/>
                  </a:cubicBezTo>
                  <a:cubicBezTo>
                    <a:pt x="10987" y="20552"/>
                    <a:pt x="16070" y="19472"/>
                    <a:pt x="21152" y="18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2" name="Line"/>
            <p:cNvSpPr/>
            <p:nvPr/>
          </p:nvSpPr>
          <p:spPr>
            <a:xfrm>
              <a:off x="2381831" y="135174"/>
              <a:ext cx="263229" cy="476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444" fill="norm" stroke="1" extrusionOk="0">
                  <a:moveTo>
                    <a:pt x="7684" y="0"/>
                  </a:moveTo>
                  <a:cubicBezTo>
                    <a:pt x="6646" y="2068"/>
                    <a:pt x="5607" y="4136"/>
                    <a:pt x="4465" y="7066"/>
                  </a:cubicBezTo>
                  <a:cubicBezTo>
                    <a:pt x="3323" y="9996"/>
                    <a:pt x="2077" y="13787"/>
                    <a:pt x="1350" y="15970"/>
                  </a:cubicBezTo>
                  <a:cubicBezTo>
                    <a:pt x="623" y="18153"/>
                    <a:pt x="415" y="18728"/>
                    <a:pt x="207" y="19417"/>
                  </a:cubicBezTo>
                  <a:cubicBezTo>
                    <a:pt x="0" y="20106"/>
                    <a:pt x="-208" y="20911"/>
                    <a:pt x="415" y="21255"/>
                  </a:cubicBezTo>
                  <a:cubicBezTo>
                    <a:pt x="1038" y="21600"/>
                    <a:pt x="2492" y="21485"/>
                    <a:pt x="6127" y="20796"/>
                  </a:cubicBezTo>
                  <a:cubicBezTo>
                    <a:pt x="9761" y="20106"/>
                    <a:pt x="15577" y="18843"/>
                    <a:pt x="21392" y="175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3" name="Line"/>
            <p:cNvSpPr/>
            <p:nvPr/>
          </p:nvSpPr>
          <p:spPr>
            <a:xfrm>
              <a:off x="2675727" y="357512"/>
              <a:ext cx="483012" cy="193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1" fill="norm" stroke="1" extrusionOk="0">
                  <a:moveTo>
                    <a:pt x="6857" y="7574"/>
                  </a:moveTo>
                  <a:cubicBezTo>
                    <a:pt x="6057" y="5330"/>
                    <a:pt x="5257" y="3086"/>
                    <a:pt x="4571" y="1823"/>
                  </a:cubicBezTo>
                  <a:cubicBezTo>
                    <a:pt x="3886" y="561"/>
                    <a:pt x="3314" y="281"/>
                    <a:pt x="2571" y="2384"/>
                  </a:cubicBezTo>
                  <a:cubicBezTo>
                    <a:pt x="1829" y="4488"/>
                    <a:pt x="914" y="8977"/>
                    <a:pt x="457" y="11922"/>
                  </a:cubicBezTo>
                  <a:cubicBezTo>
                    <a:pt x="0" y="14868"/>
                    <a:pt x="0" y="16270"/>
                    <a:pt x="0" y="17673"/>
                  </a:cubicBezTo>
                  <a:cubicBezTo>
                    <a:pt x="0" y="19075"/>
                    <a:pt x="0" y="20478"/>
                    <a:pt x="514" y="21039"/>
                  </a:cubicBezTo>
                  <a:cubicBezTo>
                    <a:pt x="1029" y="21600"/>
                    <a:pt x="2057" y="21319"/>
                    <a:pt x="3029" y="19216"/>
                  </a:cubicBezTo>
                  <a:cubicBezTo>
                    <a:pt x="4000" y="17112"/>
                    <a:pt x="4914" y="13184"/>
                    <a:pt x="5486" y="10519"/>
                  </a:cubicBezTo>
                  <a:cubicBezTo>
                    <a:pt x="6057" y="7855"/>
                    <a:pt x="6286" y="6452"/>
                    <a:pt x="6400" y="6592"/>
                  </a:cubicBezTo>
                  <a:cubicBezTo>
                    <a:pt x="6514" y="6732"/>
                    <a:pt x="6514" y="8416"/>
                    <a:pt x="6514" y="10099"/>
                  </a:cubicBezTo>
                  <a:cubicBezTo>
                    <a:pt x="6514" y="11782"/>
                    <a:pt x="6514" y="13465"/>
                    <a:pt x="6514" y="15008"/>
                  </a:cubicBezTo>
                  <a:cubicBezTo>
                    <a:pt x="6514" y="16551"/>
                    <a:pt x="6514" y="17953"/>
                    <a:pt x="6800" y="18795"/>
                  </a:cubicBezTo>
                  <a:cubicBezTo>
                    <a:pt x="7086" y="19636"/>
                    <a:pt x="7657" y="19917"/>
                    <a:pt x="8343" y="18795"/>
                  </a:cubicBezTo>
                  <a:cubicBezTo>
                    <a:pt x="9029" y="17673"/>
                    <a:pt x="9829" y="15148"/>
                    <a:pt x="10343" y="12483"/>
                  </a:cubicBezTo>
                  <a:cubicBezTo>
                    <a:pt x="10857" y="9818"/>
                    <a:pt x="11086" y="7013"/>
                    <a:pt x="11257" y="6312"/>
                  </a:cubicBezTo>
                  <a:cubicBezTo>
                    <a:pt x="11429" y="5610"/>
                    <a:pt x="11543" y="7013"/>
                    <a:pt x="11600" y="8416"/>
                  </a:cubicBezTo>
                  <a:cubicBezTo>
                    <a:pt x="11657" y="9818"/>
                    <a:pt x="11657" y="11221"/>
                    <a:pt x="12171" y="12483"/>
                  </a:cubicBezTo>
                  <a:cubicBezTo>
                    <a:pt x="12686" y="13745"/>
                    <a:pt x="13714" y="14868"/>
                    <a:pt x="14514" y="15569"/>
                  </a:cubicBezTo>
                  <a:cubicBezTo>
                    <a:pt x="15314" y="16270"/>
                    <a:pt x="15886" y="16551"/>
                    <a:pt x="16400" y="16130"/>
                  </a:cubicBezTo>
                  <a:cubicBezTo>
                    <a:pt x="16914" y="15709"/>
                    <a:pt x="17371" y="14587"/>
                    <a:pt x="18000" y="13044"/>
                  </a:cubicBezTo>
                  <a:cubicBezTo>
                    <a:pt x="18629" y="11501"/>
                    <a:pt x="19429" y="9538"/>
                    <a:pt x="20057" y="7294"/>
                  </a:cubicBezTo>
                  <a:cubicBezTo>
                    <a:pt x="20686" y="5049"/>
                    <a:pt x="21143" y="252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4" name="Line"/>
            <p:cNvSpPr/>
            <p:nvPr/>
          </p:nvSpPr>
          <p:spPr>
            <a:xfrm>
              <a:off x="3850807" y="-1"/>
              <a:ext cx="396623" cy="839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498" fill="norm" stroke="1" extrusionOk="0">
                  <a:moveTo>
                    <a:pt x="9027" y="7979"/>
                  </a:moveTo>
                  <a:cubicBezTo>
                    <a:pt x="7643" y="7913"/>
                    <a:pt x="6258" y="7848"/>
                    <a:pt x="4735" y="8470"/>
                  </a:cubicBezTo>
                  <a:cubicBezTo>
                    <a:pt x="3212" y="9092"/>
                    <a:pt x="1551" y="10401"/>
                    <a:pt x="720" y="11252"/>
                  </a:cubicBezTo>
                  <a:cubicBezTo>
                    <a:pt x="-111" y="12103"/>
                    <a:pt x="-111" y="12495"/>
                    <a:pt x="166" y="12823"/>
                  </a:cubicBezTo>
                  <a:cubicBezTo>
                    <a:pt x="443" y="13150"/>
                    <a:pt x="997" y="13412"/>
                    <a:pt x="2035" y="13183"/>
                  </a:cubicBezTo>
                  <a:cubicBezTo>
                    <a:pt x="3074" y="12953"/>
                    <a:pt x="4597" y="12233"/>
                    <a:pt x="5635" y="10957"/>
                  </a:cubicBezTo>
                  <a:cubicBezTo>
                    <a:pt x="6674" y="9681"/>
                    <a:pt x="7227" y="7848"/>
                    <a:pt x="7851" y="6146"/>
                  </a:cubicBezTo>
                  <a:cubicBezTo>
                    <a:pt x="8474" y="4444"/>
                    <a:pt x="9166" y="2873"/>
                    <a:pt x="9720" y="1924"/>
                  </a:cubicBezTo>
                  <a:cubicBezTo>
                    <a:pt x="10274" y="975"/>
                    <a:pt x="10689" y="648"/>
                    <a:pt x="11243" y="386"/>
                  </a:cubicBezTo>
                  <a:cubicBezTo>
                    <a:pt x="11797" y="124"/>
                    <a:pt x="12489" y="-72"/>
                    <a:pt x="12835" y="26"/>
                  </a:cubicBezTo>
                  <a:cubicBezTo>
                    <a:pt x="13181" y="124"/>
                    <a:pt x="13181" y="517"/>
                    <a:pt x="12697" y="1728"/>
                  </a:cubicBezTo>
                  <a:cubicBezTo>
                    <a:pt x="12212" y="2939"/>
                    <a:pt x="11243" y="4968"/>
                    <a:pt x="9997" y="7193"/>
                  </a:cubicBezTo>
                  <a:cubicBezTo>
                    <a:pt x="8751" y="9419"/>
                    <a:pt x="7227" y="11841"/>
                    <a:pt x="6258" y="13968"/>
                  </a:cubicBezTo>
                  <a:cubicBezTo>
                    <a:pt x="5289" y="16095"/>
                    <a:pt x="4874" y="17928"/>
                    <a:pt x="4735" y="19073"/>
                  </a:cubicBezTo>
                  <a:cubicBezTo>
                    <a:pt x="4597" y="20219"/>
                    <a:pt x="4735" y="20677"/>
                    <a:pt x="5151" y="21004"/>
                  </a:cubicBezTo>
                  <a:cubicBezTo>
                    <a:pt x="5566" y="21332"/>
                    <a:pt x="6258" y="21528"/>
                    <a:pt x="7089" y="21495"/>
                  </a:cubicBezTo>
                  <a:cubicBezTo>
                    <a:pt x="7920" y="21463"/>
                    <a:pt x="8889" y="21201"/>
                    <a:pt x="9720" y="20546"/>
                  </a:cubicBezTo>
                  <a:cubicBezTo>
                    <a:pt x="10551" y="19892"/>
                    <a:pt x="11243" y="18844"/>
                    <a:pt x="11589" y="17961"/>
                  </a:cubicBezTo>
                  <a:cubicBezTo>
                    <a:pt x="11935" y="17077"/>
                    <a:pt x="11935" y="16357"/>
                    <a:pt x="11727" y="15768"/>
                  </a:cubicBezTo>
                  <a:cubicBezTo>
                    <a:pt x="11520" y="15179"/>
                    <a:pt x="11104" y="14721"/>
                    <a:pt x="11935" y="14132"/>
                  </a:cubicBezTo>
                  <a:cubicBezTo>
                    <a:pt x="12766" y="13543"/>
                    <a:pt x="14843" y="12823"/>
                    <a:pt x="16643" y="12266"/>
                  </a:cubicBezTo>
                  <a:cubicBezTo>
                    <a:pt x="18443" y="11710"/>
                    <a:pt x="19966" y="11317"/>
                    <a:pt x="21489" y="109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5" name="Line"/>
            <p:cNvSpPr/>
            <p:nvPr/>
          </p:nvSpPr>
          <p:spPr>
            <a:xfrm>
              <a:off x="4953388" y="112173"/>
              <a:ext cx="229396" cy="489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417" fill="norm" stroke="1" extrusionOk="0">
                  <a:moveTo>
                    <a:pt x="8583" y="0"/>
                  </a:moveTo>
                  <a:cubicBezTo>
                    <a:pt x="7383" y="2238"/>
                    <a:pt x="6183" y="4477"/>
                    <a:pt x="4863" y="7387"/>
                  </a:cubicBezTo>
                  <a:cubicBezTo>
                    <a:pt x="3543" y="10296"/>
                    <a:pt x="2103" y="13878"/>
                    <a:pt x="1263" y="15948"/>
                  </a:cubicBezTo>
                  <a:cubicBezTo>
                    <a:pt x="423" y="18019"/>
                    <a:pt x="183" y="18578"/>
                    <a:pt x="63" y="19306"/>
                  </a:cubicBezTo>
                  <a:cubicBezTo>
                    <a:pt x="-57" y="20033"/>
                    <a:pt x="-57" y="20928"/>
                    <a:pt x="543" y="21264"/>
                  </a:cubicBezTo>
                  <a:cubicBezTo>
                    <a:pt x="1143" y="21600"/>
                    <a:pt x="2343" y="21376"/>
                    <a:pt x="5943" y="20649"/>
                  </a:cubicBezTo>
                  <a:cubicBezTo>
                    <a:pt x="9543" y="19921"/>
                    <a:pt x="15543" y="18690"/>
                    <a:pt x="21543" y="17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6" name="Line"/>
            <p:cNvSpPr/>
            <p:nvPr/>
          </p:nvSpPr>
          <p:spPr>
            <a:xfrm>
              <a:off x="5154439" y="343324"/>
              <a:ext cx="197016" cy="208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228" fill="norm" stroke="1" extrusionOk="0">
                  <a:moveTo>
                    <a:pt x="14702" y="10032"/>
                  </a:moveTo>
                  <a:cubicBezTo>
                    <a:pt x="14148" y="7430"/>
                    <a:pt x="13594" y="4828"/>
                    <a:pt x="12902" y="3006"/>
                  </a:cubicBezTo>
                  <a:cubicBezTo>
                    <a:pt x="12210" y="1184"/>
                    <a:pt x="11379" y="143"/>
                    <a:pt x="10410" y="13"/>
                  </a:cubicBezTo>
                  <a:cubicBezTo>
                    <a:pt x="9440" y="-117"/>
                    <a:pt x="8333" y="664"/>
                    <a:pt x="6533" y="3787"/>
                  </a:cubicBezTo>
                  <a:cubicBezTo>
                    <a:pt x="4733" y="6910"/>
                    <a:pt x="2240" y="12375"/>
                    <a:pt x="994" y="15758"/>
                  </a:cubicBezTo>
                  <a:cubicBezTo>
                    <a:pt x="-252" y="19141"/>
                    <a:pt x="-252" y="20442"/>
                    <a:pt x="579" y="20963"/>
                  </a:cubicBezTo>
                  <a:cubicBezTo>
                    <a:pt x="1410" y="21483"/>
                    <a:pt x="3071" y="21223"/>
                    <a:pt x="5010" y="20312"/>
                  </a:cubicBezTo>
                  <a:cubicBezTo>
                    <a:pt x="6948" y="19401"/>
                    <a:pt x="9163" y="17840"/>
                    <a:pt x="11656" y="17059"/>
                  </a:cubicBezTo>
                  <a:cubicBezTo>
                    <a:pt x="14148" y="16278"/>
                    <a:pt x="16917" y="16278"/>
                    <a:pt x="18579" y="16408"/>
                  </a:cubicBezTo>
                  <a:cubicBezTo>
                    <a:pt x="20240" y="16538"/>
                    <a:pt x="20794" y="16799"/>
                    <a:pt x="21348" y="17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7" name="Line"/>
            <p:cNvSpPr/>
            <p:nvPr/>
          </p:nvSpPr>
          <p:spPr>
            <a:xfrm>
              <a:off x="5389788" y="334511"/>
              <a:ext cx="191672" cy="227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4" fill="norm" stroke="1" extrusionOk="0">
                  <a:moveTo>
                    <a:pt x="0" y="2880"/>
                  </a:moveTo>
                  <a:cubicBezTo>
                    <a:pt x="4032" y="6720"/>
                    <a:pt x="8064" y="10560"/>
                    <a:pt x="10368" y="13200"/>
                  </a:cubicBezTo>
                  <a:cubicBezTo>
                    <a:pt x="12672" y="15840"/>
                    <a:pt x="13248" y="17280"/>
                    <a:pt x="13536" y="18600"/>
                  </a:cubicBezTo>
                  <a:cubicBezTo>
                    <a:pt x="13824" y="19920"/>
                    <a:pt x="13824" y="21120"/>
                    <a:pt x="13248" y="21360"/>
                  </a:cubicBezTo>
                  <a:cubicBezTo>
                    <a:pt x="12672" y="21600"/>
                    <a:pt x="11520" y="20880"/>
                    <a:pt x="10800" y="18600"/>
                  </a:cubicBezTo>
                  <a:cubicBezTo>
                    <a:pt x="10080" y="16320"/>
                    <a:pt x="9792" y="12480"/>
                    <a:pt x="11664" y="9120"/>
                  </a:cubicBezTo>
                  <a:cubicBezTo>
                    <a:pt x="13536" y="5760"/>
                    <a:pt x="17568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8" name="Line"/>
            <p:cNvSpPr/>
            <p:nvPr/>
          </p:nvSpPr>
          <p:spPr>
            <a:xfrm>
              <a:off x="5607015" y="349845"/>
              <a:ext cx="173201" cy="478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1518" fill="norm" stroke="1" extrusionOk="0">
                  <a:moveTo>
                    <a:pt x="16591" y="0"/>
                  </a:moveTo>
                  <a:cubicBezTo>
                    <a:pt x="12209" y="0"/>
                    <a:pt x="7826" y="0"/>
                    <a:pt x="5165" y="230"/>
                  </a:cubicBezTo>
                  <a:cubicBezTo>
                    <a:pt x="2504" y="460"/>
                    <a:pt x="1565" y="919"/>
                    <a:pt x="939" y="1436"/>
                  </a:cubicBezTo>
                  <a:cubicBezTo>
                    <a:pt x="313" y="1953"/>
                    <a:pt x="0" y="2528"/>
                    <a:pt x="0" y="3102"/>
                  </a:cubicBezTo>
                  <a:cubicBezTo>
                    <a:pt x="0" y="3677"/>
                    <a:pt x="313" y="4251"/>
                    <a:pt x="1409" y="4481"/>
                  </a:cubicBezTo>
                  <a:cubicBezTo>
                    <a:pt x="2504" y="4711"/>
                    <a:pt x="4383" y="4596"/>
                    <a:pt x="6104" y="4194"/>
                  </a:cubicBezTo>
                  <a:cubicBezTo>
                    <a:pt x="7826" y="3791"/>
                    <a:pt x="9391" y="3102"/>
                    <a:pt x="10957" y="2700"/>
                  </a:cubicBezTo>
                  <a:cubicBezTo>
                    <a:pt x="12522" y="2298"/>
                    <a:pt x="14087" y="2183"/>
                    <a:pt x="15339" y="2470"/>
                  </a:cubicBezTo>
                  <a:cubicBezTo>
                    <a:pt x="16591" y="2757"/>
                    <a:pt x="17530" y="3447"/>
                    <a:pt x="18783" y="5228"/>
                  </a:cubicBezTo>
                  <a:cubicBezTo>
                    <a:pt x="20035" y="7009"/>
                    <a:pt x="21600" y="9881"/>
                    <a:pt x="21130" y="12638"/>
                  </a:cubicBezTo>
                  <a:cubicBezTo>
                    <a:pt x="20661" y="15396"/>
                    <a:pt x="18157" y="18038"/>
                    <a:pt x="16122" y="19532"/>
                  </a:cubicBezTo>
                  <a:cubicBezTo>
                    <a:pt x="14087" y="21026"/>
                    <a:pt x="12522" y="21370"/>
                    <a:pt x="10957" y="21485"/>
                  </a:cubicBezTo>
                  <a:cubicBezTo>
                    <a:pt x="9391" y="21600"/>
                    <a:pt x="7826" y="21485"/>
                    <a:pt x="7357" y="19934"/>
                  </a:cubicBezTo>
                  <a:cubicBezTo>
                    <a:pt x="6887" y="18383"/>
                    <a:pt x="7513" y="15396"/>
                    <a:pt x="8139" y="12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9" name="Line"/>
            <p:cNvSpPr/>
            <p:nvPr/>
          </p:nvSpPr>
          <p:spPr>
            <a:xfrm>
              <a:off x="5812313" y="296332"/>
              <a:ext cx="236824" cy="199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0" h="21044" fill="norm" stroke="1" extrusionOk="0">
                  <a:moveTo>
                    <a:pt x="607" y="9704"/>
                  </a:moveTo>
                  <a:cubicBezTo>
                    <a:pt x="1744" y="10244"/>
                    <a:pt x="2881" y="10784"/>
                    <a:pt x="4472" y="10379"/>
                  </a:cubicBezTo>
                  <a:cubicBezTo>
                    <a:pt x="6064" y="9974"/>
                    <a:pt x="8110" y="8624"/>
                    <a:pt x="9247" y="6734"/>
                  </a:cubicBezTo>
                  <a:cubicBezTo>
                    <a:pt x="10384" y="4844"/>
                    <a:pt x="10611" y="2414"/>
                    <a:pt x="9929" y="1064"/>
                  </a:cubicBezTo>
                  <a:cubicBezTo>
                    <a:pt x="9247" y="-286"/>
                    <a:pt x="7655" y="-556"/>
                    <a:pt x="5609" y="1469"/>
                  </a:cubicBezTo>
                  <a:cubicBezTo>
                    <a:pt x="3563" y="3494"/>
                    <a:pt x="1062" y="7814"/>
                    <a:pt x="266" y="11324"/>
                  </a:cubicBezTo>
                  <a:cubicBezTo>
                    <a:pt x="-530" y="14834"/>
                    <a:pt x="379" y="17534"/>
                    <a:pt x="4131" y="19019"/>
                  </a:cubicBezTo>
                  <a:cubicBezTo>
                    <a:pt x="7883" y="20504"/>
                    <a:pt x="14476" y="20774"/>
                    <a:pt x="21070" y="210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0" name="Line"/>
            <p:cNvSpPr/>
            <p:nvPr/>
          </p:nvSpPr>
          <p:spPr>
            <a:xfrm>
              <a:off x="6639887" y="137228"/>
              <a:ext cx="206602" cy="410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271" fill="norm" stroke="1" extrusionOk="0">
                  <a:moveTo>
                    <a:pt x="5490" y="4664"/>
                  </a:moveTo>
                  <a:cubicBezTo>
                    <a:pt x="4436" y="6386"/>
                    <a:pt x="3383" y="8109"/>
                    <a:pt x="2724" y="10163"/>
                  </a:cubicBezTo>
                  <a:cubicBezTo>
                    <a:pt x="2066" y="12217"/>
                    <a:pt x="1802" y="14602"/>
                    <a:pt x="1539" y="16192"/>
                  </a:cubicBezTo>
                  <a:cubicBezTo>
                    <a:pt x="1276" y="17783"/>
                    <a:pt x="1012" y="18578"/>
                    <a:pt x="617" y="18578"/>
                  </a:cubicBezTo>
                  <a:cubicBezTo>
                    <a:pt x="222" y="18578"/>
                    <a:pt x="-305" y="17783"/>
                    <a:pt x="222" y="15265"/>
                  </a:cubicBezTo>
                  <a:cubicBezTo>
                    <a:pt x="749" y="12747"/>
                    <a:pt x="2329" y="8506"/>
                    <a:pt x="3646" y="5591"/>
                  </a:cubicBezTo>
                  <a:cubicBezTo>
                    <a:pt x="4963" y="2676"/>
                    <a:pt x="6017" y="1086"/>
                    <a:pt x="6807" y="821"/>
                  </a:cubicBezTo>
                  <a:cubicBezTo>
                    <a:pt x="7597" y="556"/>
                    <a:pt x="8124" y="1616"/>
                    <a:pt x="8519" y="4266"/>
                  </a:cubicBezTo>
                  <a:cubicBezTo>
                    <a:pt x="8914" y="6916"/>
                    <a:pt x="9178" y="11157"/>
                    <a:pt x="9705" y="14205"/>
                  </a:cubicBezTo>
                  <a:cubicBezTo>
                    <a:pt x="10232" y="17253"/>
                    <a:pt x="11022" y="19108"/>
                    <a:pt x="12075" y="20168"/>
                  </a:cubicBezTo>
                  <a:cubicBezTo>
                    <a:pt x="13129" y="21228"/>
                    <a:pt x="14446" y="21493"/>
                    <a:pt x="15500" y="21095"/>
                  </a:cubicBezTo>
                  <a:cubicBezTo>
                    <a:pt x="16554" y="20698"/>
                    <a:pt x="17344" y="19638"/>
                    <a:pt x="18134" y="16722"/>
                  </a:cubicBezTo>
                  <a:cubicBezTo>
                    <a:pt x="18924" y="13807"/>
                    <a:pt x="19714" y="9037"/>
                    <a:pt x="20110" y="6187"/>
                  </a:cubicBezTo>
                  <a:cubicBezTo>
                    <a:pt x="20505" y="3338"/>
                    <a:pt x="20505" y="2411"/>
                    <a:pt x="20505" y="1616"/>
                  </a:cubicBezTo>
                  <a:cubicBezTo>
                    <a:pt x="20505" y="821"/>
                    <a:pt x="20505" y="158"/>
                    <a:pt x="20636" y="26"/>
                  </a:cubicBezTo>
                  <a:cubicBezTo>
                    <a:pt x="20768" y="-107"/>
                    <a:pt x="21032" y="291"/>
                    <a:pt x="21295" y="6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1" name="Line"/>
            <p:cNvSpPr/>
            <p:nvPr/>
          </p:nvSpPr>
          <p:spPr>
            <a:xfrm>
              <a:off x="6885960" y="344117"/>
              <a:ext cx="412872" cy="172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0772" fill="norm" stroke="1" extrusionOk="0">
                  <a:moveTo>
                    <a:pt x="1141" y="4394"/>
                  </a:moveTo>
                  <a:cubicBezTo>
                    <a:pt x="608" y="8406"/>
                    <a:pt x="74" y="12417"/>
                    <a:pt x="8" y="15194"/>
                  </a:cubicBezTo>
                  <a:cubicBezTo>
                    <a:pt x="-59" y="17971"/>
                    <a:pt x="341" y="19514"/>
                    <a:pt x="874" y="20286"/>
                  </a:cubicBezTo>
                  <a:cubicBezTo>
                    <a:pt x="1408" y="21057"/>
                    <a:pt x="2074" y="21057"/>
                    <a:pt x="2741" y="19206"/>
                  </a:cubicBezTo>
                  <a:cubicBezTo>
                    <a:pt x="3408" y="17354"/>
                    <a:pt x="4074" y="13651"/>
                    <a:pt x="4541" y="11028"/>
                  </a:cubicBezTo>
                  <a:cubicBezTo>
                    <a:pt x="5008" y="8406"/>
                    <a:pt x="5274" y="6863"/>
                    <a:pt x="5408" y="6863"/>
                  </a:cubicBezTo>
                  <a:cubicBezTo>
                    <a:pt x="5541" y="6863"/>
                    <a:pt x="5541" y="8406"/>
                    <a:pt x="5541" y="10103"/>
                  </a:cubicBezTo>
                  <a:cubicBezTo>
                    <a:pt x="5541" y="11800"/>
                    <a:pt x="5541" y="13651"/>
                    <a:pt x="5741" y="15194"/>
                  </a:cubicBezTo>
                  <a:cubicBezTo>
                    <a:pt x="5941" y="16737"/>
                    <a:pt x="6341" y="17971"/>
                    <a:pt x="6808" y="17817"/>
                  </a:cubicBezTo>
                  <a:cubicBezTo>
                    <a:pt x="7274" y="17663"/>
                    <a:pt x="7808" y="16120"/>
                    <a:pt x="8208" y="14114"/>
                  </a:cubicBezTo>
                  <a:cubicBezTo>
                    <a:pt x="8608" y="12108"/>
                    <a:pt x="8874" y="9640"/>
                    <a:pt x="9141" y="7634"/>
                  </a:cubicBezTo>
                  <a:cubicBezTo>
                    <a:pt x="9408" y="5628"/>
                    <a:pt x="9674" y="4086"/>
                    <a:pt x="10008" y="4086"/>
                  </a:cubicBezTo>
                  <a:cubicBezTo>
                    <a:pt x="10341" y="4086"/>
                    <a:pt x="10741" y="5628"/>
                    <a:pt x="10941" y="8406"/>
                  </a:cubicBezTo>
                  <a:cubicBezTo>
                    <a:pt x="11141" y="11183"/>
                    <a:pt x="11141" y="15194"/>
                    <a:pt x="11408" y="14886"/>
                  </a:cubicBezTo>
                  <a:cubicBezTo>
                    <a:pt x="11674" y="14577"/>
                    <a:pt x="12208" y="9948"/>
                    <a:pt x="12674" y="7017"/>
                  </a:cubicBezTo>
                  <a:cubicBezTo>
                    <a:pt x="13141" y="4086"/>
                    <a:pt x="13541" y="2851"/>
                    <a:pt x="14008" y="2697"/>
                  </a:cubicBezTo>
                  <a:cubicBezTo>
                    <a:pt x="14474" y="2543"/>
                    <a:pt x="15008" y="3468"/>
                    <a:pt x="15274" y="4703"/>
                  </a:cubicBezTo>
                  <a:cubicBezTo>
                    <a:pt x="15541" y="5937"/>
                    <a:pt x="15541" y="7480"/>
                    <a:pt x="15541" y="9023"/>
                  </a:cubicBezTo>
                  <a:cubicBezTo>
                    <a:pt x="15541" y="10566"/>
                    <a:pt x="15541" y="12108"/>
                    <a:pt x="15541" y="12108"/>
                  </a:cubicBezTo>
                  <a:cubicBezTo>
                    <a:pt x="15541" y="12108"/>
                    <a:pt x="15541" y="10566"/>
                    <a:pt x="15874" y="8406"/>
                  </a:cubicBezTo>
                  <a:cubicBezTo>
                    <a:pt x="16208" y="6246"/>
                    <a:pt x="16874" y="3468"/>
                    <a:pt x="17608" y="1771"/>
                  </a:cubicBezTo>
                  <a:cubicBezTo>
                    <a:pt x="18341" y="74"/>
                    <a:pt x="19141" y="-543"/>
                    <a:pt x="19608" y="537"/>
                  </a:cubicBezTo>
                  <a:cubicBezTo>
                    <a:pt x="20074" y="1617"/>
                    <a:pt x="20208" y="4394"/>
                    <a:pt x="20274" y="7480"/>
                  </a:cubicBezTo>
                  <a:cubicBezTo>
                    <a:pt x="20341" y="10566"/>
                    <a:pt x="20341" y="13960"/>
                    <a:pt x="20541" y="14886"/>
                  </a:cubicBezTo>
                  <a:cubicBezTo>
                    <a:pt x="20741" y="15811"/>
                    <a:pt x="21141" y="14268"/>
                    <a:pt x="21541" y="127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2" name="Line"/>
            <p:cNvSpPr/>
            <p:nvPr/>
          </p:nvSpPr>
          <p:spPr>
            <a:xfrm>
              <a:off x="7375500" y="90377"/>
              <a:ext cx="110850" cy="400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535" fill="norm" stroke="1" extrusionOk="0">
                  <a:moveTo>
                    <a:pt x="0" y="1999"/>
                  </a:moveTo>
                  <a:cubicBezTo>
                    <a:pt x="982" y="1036"/>
                    <a:pt x="1964" y="73"/>
                    <a:pt x="2700" y="4"/>
                  </a:cubicBezTo>
                  <a:cubicBezTo>
                    <a:pt x="3436" y="-65"/>
                    <a:pt x="3927" y="760"/>
                    <a:pt x="3927" y="3168"/>
                  </a:cubicBezTo>
                  <a:cubicBezTo>
                    <a:pt x="3927" y="5576"/>
                    <a:pt x="3436" y="9566"/>
                    <a:pt x="2945" y="12661"/>
                  </a:cubicBezTo>
                  <a:cubicBezTo>
                    <a:pt x="2454" y="15757"/>
                    <a:pt x="1964" y="17958"/>
                    <a:pt x="1473" y="19403"/>
                  </a:cubicBezTo>
                  <a:cubicBezTo>
                    <a:pt x="982" y="20847"/>
                    <a:pt x="491" y="21535"/>
                    <a:pt x="245" y="21535"/>
                  </a:cubicBezTo>
                  <a:cubicBezTo>
                    <a:pt x="0" y="21535"/>
                    <a:pt x="0" y="20847"/>
                    <a:pt x="1473" y="19540"/>
                  </a:cubicBezTo>
                  <a:cubicBezTo>
                    <a:pt x="2945" y="18233"/>
                    <a:pt x="5891" y="16307"/>
                    <a:pt x="8100" y="15000"/>
                  </a:cubicBezTo>
                  <a:cubicBezTo>
                    <a:pt x="10309" y="13693"/>
                    <a:pt x="11782" y="13005"/>
                    <a:pt x="13745" y="12592"/>
                  </a:cubicBezTo>
                  <a:cubicBezTo>
                    <a:pt x="15709" y="12180"/>
                    <a:pt x="18164" y="12042"/>
                    <a:pt x="19636" y="12317"/>
                  </a:cubicBezTo>
                  <a:cubicBezTo>
                    <a:pt x="21109" y="12592"/>
                    <a:pt x="21600" y="13280"/>
                    <a:pt x="21109" y="14518"/>
                  </a:cubicBezTo>
                  <a:cubicBezTo>
                    <a:pt x="20618" y="15757"/>
                    <a:pt x="19145" y="17545"/>
                    <a:pt x="17427" y="18646"/>
                  </a:cubicBezTo>
                  <a:cubicBezTo>
                    <a:pt x="15709" y="19746"/>
                    <a:pt x="13745" y="20159"/>
                    <a:pt x="11291" y="20434"/>
                  </a:cubicBezTo>
                  <a:cubicBezTo>
                    <a:pt x="8836" y="20710"/>
                    <a:pt x="5891" y="20847"/>
                    <a:pt x="4173" y="20297"/>
                  </a:cubicBezTo>
                  <a:cubicBezTo>
                    <a:pt x="2454" y="19746"/>
                    <a:pt x="1964" y="18508"/>
                    <a:pt x="1473" y="17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3" name="Line"/>
            <p:cNvSpPr/>
            <p:nvPr/>
          </p:nvSpPr>
          <p:spPr>
            <a:xfrm>
              <a:off x="7482835" y="257843"/>
              <a:ext cx="421677" cy="202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7" fill="norm" stroke="1" extrusionOk="0">
                  <a:moveTo>
                    <a:pt x="0" y="10273"/>
                  </a:moveTo>
                  <a:cubicBezTo>
                    <a:pt x="1440" y="10800"/>
                    <a:pt x="2880" y="11327"/>
                    <a:pt x="4189" y="11063"/>
                  </a:cubicBezTo>
                  <a:cubicBezTo>
                    <a:pt x="5498" y="10800"/>
                    <a:pt x="6676" y="9746"/>
                    <a:pt x="7396" y="8429"/>
                  </a:cubicBezTo>
                  <a:cubicBezTo>
                    <a:pt x="8116" y="7112"/>
                    <a:pt x="8378" y="5532"/>
                    <a:pt x="8313" y="4215"/>
                  </a:cubicBezTo>
                  <a:cubicBezTo>
                    <a:pt x="8247" y="2898"/>
                    <a:pt x="7855" y="1844"/>
                    <a:pt x="7331" y="1580"/>
                  </a:cubicBezTo>
                  <a:cubicBezTo>
                    <a:pt x="6807" y="1317"/>
                    <a:pt x="6153" y="1844"/>
                    <a:pt x="5433" y="3424"/>
                  </a:cubicBezTo>
                  <a:cubicBezTo>
                    <a:pt x="4713" y="5005"/>
                    <a:pt x="3927" y="7639"/>
                    <a:pt x="3535" y="10405"/>
                  </a:cubicBezTo>
                  <a:cubicBezTo>
                    <a:pt x="3142" y="13171"/>
                    <a:pt x="3142" y="16068"/>
                    <a:pt x="3665" y="18176"/>
                  </a:cubicBezTo>
                  <a:cubicBezTo>
                    <a:pt x="4189" y="20283"/>
                    <a:pt x="5236" y="21600"/>
                    <a:pt x="6415" y="20546"/>
                  </a:cubicBezTo>
                  <a:cubicBezTo>
                    <a:pt x="7593" y="19493"/>
                    <a:pt x="8902" y="16068"/>
                    <a:pt x="9687" y="13039"/>
                  </a:cubicBezTo>
                  <a:cubicBezTo>
                    <a:pt x="10473" y="10010"/>
                    <a:pt x="10735" y="7376"/>
                    <a:pt x="10996" y="5400"/>
                  </a:cubicBezTo>
                  <a:cubicBezTo>
                    <a:pt x="11258" y="3424"/>
                    <a:pt x="11520" y="2107"/>
                    <a:pt x="11978" y="1976"/>
                  </a:cubicBezTo>
                  <a:cubicBezTo>
                    <a:pt x="12436" y="1844"/>
                    <a:pt x="13091" y="2898"/>
                    <a:pt x="13680" y="4741"/>
                  </a:cubicBezTo>
                  <a:cubicBezTo>
                    <a:pt x="14269" y="6585"/>
                    <a:pt x="14793" y="9220"/>
                    <a:pt x="14989" y="11722"/>
                  </a:cubicBezTo>
                  <a:cubicBezTo>
                    <a:pt x="15185" y="14224"/>
                    <a:pt x="15055" y="16595"/>
                    <a:pt x="14924" y="17122"/>
                  </a:cubicBezTo>
                  <a:cubicBezTo>
                    <a:pt x="14793" y="17649"/>
                    <a:pt x="14662" y="16332"/>
                    <a:pt x="14793" y="13961"/>
                  </a:cubicBezTo>
                  <a:cubicBezTo>
                    <a:pt x="14924" y="11590"/>
                    <a:pt x="15316" y="8166"/>
                    <a:pt x="16495" y="5663"/>
                  </a:cubicBezTo>
                  <a:cubicBezTo>
                    <a:pt x="17673" y="3161"/>
                    <a:pt x="19636" y="15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4" name="Line"/>
            <p:cNvSpPr/>
            <p:nvPr/>
          </p:nvSpPr>
          <p:spPr>
            <a:xfrm>
              <a:off x="7904511" y="232183"/>
              <a:ext cx="89373" cy="240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382" fill="norm" stroke="1" extrusionOk="0">
                  <a:moveTo>
                    <a:pt x="19800" y="2965"/>
                  </a:moveTo>
                  <a:cubicBezTo>
                    <a:pt x="19200" y="1828"/>
                    <a:pt x="18600" y="691"/>
                    <a:pt x="16500" y="237"/>
                  </a:cubicBezTo>
                  <a:cubicBezTo>
                    <a:pt x="14400" y="-218"/>
                    <a:pt x="10800" y="9"/>
                    <a:pt x="8400" y="691"/>
                  </a:cubicBezTo>
                  <a:cubicBezTo>
                    <a:pt x="6000" y="1374"/>
                    <a:pt x="4800" y="2510"/>
                    <a:pt x="5400" y="4216"/>
                  </a:cubicBezTo>
                  <a:cubicBezTo>
                    <a:pt x="6000" y="5921"/>
                    <a:pt x="8400" y="8195"/>
                    <a:pt x="11400" y="10241"/>
                  </a:cubicBezTo>
                  <a:cubicBezTo>
                    <a:pt x="14400" y="12287"/>
                    <a:pt x="18000" y="14106"/>
                    <a:pt x="19800" y="15584"/>
                  </a:cubicBezTo>
                  <a:cubicBezTo>
                    <a:pt x="21600" y="17062"/>
                    <a:pt x="21600" y="18199"/>
                    <a:pt x="18000" y="19108"/>
                  </a:cubicBezTo>
                  <a:cubicBezTo>
                    <a:pt x="14400" y="20018"/>
                    <a:pt x="7200" y="20700"/>
                    <a:pt x="0" y="21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5" name="Line"/>
            <p:cNvSpPr/>
            <p:nvPr/>
          </p:nvSpPr>
          <p:spPr>
            <a:xfrm>
              <a:off x="8668254" y="45963"/>
              <a:ext cx="163946" cy="521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396" fill="norm" stroke="1" extrusionOk="0">
                  <a:moveTo>
                    <a:pt x="21318" y="1458"/>
                  </a:moveTo>
                  <a:cubicBezTo>
                    <a:pt x="20653" y="934"/>
                    <a:pt x="19989" y="409"/>
                    <a:pt x="18826" y="147"/>
                  </a:cubicBezTo>
                  <a:cubicBezTo>
                    <a:pt x="17663" y="-115"/>
                    <a:pt x="16001" y="-115"/>
                    <a:pt x="13176" y="881"/>
                  </a:cubicBezTo>
                  <a:cubicBezTo>
                    <a:pt x="10352" y="1877"/>
                    <a:pt x="6364" y="3869"/>
                    <a:pt x="3706" y="6596"/>
                  </a:cubicBezTo>
                  <a:cubicBezTo>
                    <a:pt x="1047" y="9322"/>
                    <a:pt x="-282" y="12782"/>
                    <a:pt x="50" y="15246"/>
                  </a:cubicBezTo>
                  <a:cubicBezTo>
                    <a:pt x="383" y="17710"/>
                    <a:pt x="2376" y="19178"/>
                    <a:pt x="4869" y="20122"/>
                  </a:cubicBezTo>
                  <a:cubicBezTo>
                    <a:pt x="7361" y="21066"/>
                    <a:pt x="10352" y="21485"/>
                    <a:pt x="13010" y="21380"/>
                  </a:cubicBezTo>
                  <a:cubicBezTo>
                    <a:pt x="15669" y="21275"/>
                    <a:pt x="17995" y="20646"/>
                    <a:pt x="20321" y="200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6" name="Line"/>
            <p:cNvSpPr/>
            <p:nvPr/>
          </p:nvSpPr>
          <p:spPr>
            <a:xfrm>
              <a:off x="8973710" y="165841"/>
              <a:ext cx="287833" cy="237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366" fill="norm" stroke="1" extrusionOk="0">
                  <a:moveTo>
                    <a:pt x="885" y="0"/>
                  </a:moveTo>
                  <a:cubicBezTo>
                    <a:pt x="502" y="4366"/>
                    <a:pt x="120" y="8732"/>
                    <a:pt x="25" y="11834"/>
                  </a:cubicBezTo>
                  <a:cubicBezTo>
                    <a:pt x="-71" y="14936"/>
                    <a:pt x="120" y="16774"/>
                    <a:pt x="502" y="18268"/>
                  </a:cubicBezTo>
                  <a:cubicBezTo>
                    <a:pt x="885" y="19762"/>
                    <a:pt x="1458" y="20911"/>
                    <a:pt x="2223" y="21255"/>
                  </a:cubicBezTo>
                  <a:cubicBezTo>
                    <a:pt x="2987" y="21600"/>
                    <a:pt x="3943" y="21140"/>
                    <a:pt x="4899" y="19877"/>
                  </a:cubicBezTo>
                  <a:cubicBezTo>
                    <a:pt x="5855" y="18613"/>
                    <a:pt x="6810" y="16545"/>
                    <a:pt x="7479" y="14936"/>
                  </a:cubicBezTo>
                  <a:cubicBezTo>
                    <a:pt x="8148" y="13328"/>
                    <a:pt x="8531" y="12179"/>
                    <a:pt x="9009" y="12064"/>
                  </a:cubicBezTo>
                  <a:cubicBezTo>
                    <a:pt x="9487" y="11949"/>
                    <a:pt x="10060" y="12868"/>
                    <a:pt x="10442" y="13902"/>
                  </a:cubicBezTo>
                  <a:cubicBezTo>
                    <a:pt x="10825" y="14936"/>
                    <a:pt x="11016" y="16085"/>
                    <a:pt x="11398" y="17119"/>
                  </a:cubicBezTo>
                  <a:cubicBezTo>
                    <a:pt x="11780" y="18153"/>
                    <a:pt x="12354" y="19072"/>
                    <a:pt x="13023" y="18957"/>
                  </a:cubicBezTo>
                  <a:cubicBezTo>
                    <a:pt x="13692" y="18843"/>
                    <a:pt x="14456" y="17694"/>
                    <a:pt x="15508" y="14821"/>
                  </a:cubicBezTo>
                  <a:cubicBezTo>
                    <a:pt x="16559" y="11949"/>
                    <a:pt x="17897" y="7353"/>
                    <a:pt x="18948" y="4596"/>
                  </a:cubicBezTo>
                  <a:cubicBezTo>
                    <a:pt x="20000" y="1838"/>
                    <a:pt x="20764" y="919"/>
                    <a:pt x="2152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7" name="Line"/>
            <p:cNvSpPr/>
            <p:nvPr/>
          </p:nvSpPr>
          <p:spPr>
            <a:xfrm>
              <a:off x="9350049" y="142840"/>
              <a:ext cx="179833" cy="281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407" fill="norm" stroke="1" extrusionOk="0">
                  <a:moveTo>
                    <a:pt x="8631" y="0"/>
                  </a:moveTo>
                  <a:cubicBezTo>
                    <a:pt x="6501" y="3503"/>
                    <a:pt x="4371" y="7005"/>
                    <a:pt x="2850" y="10022"/>
                  </a:cubicBezTo>
                  <a:cubicBezTo>
                    <a:pt x="1329" y="13038"/>
                    <a:pt x="416" y="15568"/>
                    <a:pt x="112" y="17416"/>
                  </a:cubicBezTo>
                  <a:cubicBezTo>
                    <a:pt x="-192" y="19265"/>
                    <a:pt x="112" y="20432"/>
                    <a:pt x="1177" y="21016"/>
                  </a:cubicBezTo>
                  <a:cubicBezTo>
                    <a:pt x="2242" y="21600"/>
                    <a:pt x="4067" y="21600"/>
                    <a:pt x="7566" y="20530"/>
                  </a:cubicBezTo>
                  <a:cubicBezTo>
                    <a:pt x="11064" y="19459"/>
                    <a:pt x="16236" y="17319"/>
                    <a:pt x="21408" y="151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8" name="Line"/>
            <p:cNvSpPr/>
            <p:nvPr/>
          </p:nvSpPr>
          <p:spPr>
            <a:xfrm>
              <a:off x="9578438" y="119840"/>
              <a:ext cx="227451" cy="293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9951" y="0"/>
                  </a:moveTo>
                  <a:cubicBezTo>
                    <a:pt x="6795" y="5400"/>
                    <a:pt x="3640" y="10800"/>
                    <a:pt x="1942" y="13966"/>
                  </a:cubicBezTo>
                  <a:cubicBezTo>
                    <a:pt x="243" y="17131"/>
                    <a:pt x="0" y="18062"/>
                    <a:pt x="0" y="18993"/>
                  </a:cubicBezTo>
                  <a:cubicBezTo>
                    <a:pt x="0" y="19924"/>
                    <a:pt x="243" y="20855"/>
                    <a:pt x="1092" y="21228"/>
                  </a:cubicBezTo>
                  <a:cubicBezTo>
                    <a:pt x="1942" y="21600"/>
                    <a:pt x="3398" y="21414"/>
                    <a:pt x="6917" y="20762"/>
                  </a:cubicBezTo>
                  <a:cubicBezTo>
                    <a:pt x="10436" y="20110"/>
                    <a:pt x="16018" y="18993"/>
                    <a:pt x="21600" y="17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9" name="Line"/>
            <p:cNvSpPr/>
            <p:nvPr/>
          </p:nvSpPr>
          <p:spPr>
            <a:xfrm>
              <a:off x="9876025" y="89173"/>
              <a:ext cx="274871" cy="30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206" fill="norm" stroke="1" extrusionOk="0">
                  <a:moveTo>
                    <a:pt x="4111" y="7436"/>
                  </a:moveTo>
                  <a:cubicBezTo>
                    <a:pt x="3111" y="10977"/>
                    <a:pt x="2111" y="14518"/>
                    <a:pt x="1411" y="16731"/>
                  </a:cubicBezTo>
                  <a:cubicBezTo>
                    <a:pt x="711" y="18944"/>
                    <a:pt x="311" y="19830"/>
                    <a:pt x="111" y="19652"/>
                  </a:cubicBezTo>
                  <a:cubicBezTo>
                    <a:pt x="-89" y="19475"/>
                    <a:pt x="-89" y="18236"/>
                    <a:pt x="711" y="15580"/>
                  </a:cubicBezTo>
                  <a:cubicBezTo>
                    <a:pt x="1511" y="12925"/>
                    <a:pt x="3111" y="8852"/>
                    <a:pt x="4211" y="6374"/>
                  </a:cubicBezTo>
                  <a:cubicBezTo>
                    <a:pt x="5311" y="3895"/>
                    <a:pt x="5911" y="3010"/>
                    <a:pt x="6211" y="3098"/>
                  </a:cubicBezTo>
                  <a:cubicBezTo>
                    <a:pt x="6511" y="3187"/>
                    <a:pt x="6511" y="4249"/>
                    <a:pt x="6511" y="6905"/>
                  </a:cubicBezTo>
                  <a:cubicBezTo>
                    <a:pt x="6511" y="9561"/>
                    <a:pt x="6511" y="13810"/>
                    <a:pt x="6711" y="16466"/>
                  </a:cubicBezTo>
                  <a:cubicBezTo>
                    <a:pt x="6911" y="19121"/>
                    <a:pt x="7311" y="20184"/>
                    <a:pt x="8011" y="20803"/>
                  </a:cubicBezTo>
                  <a:cubicBezTo>
                    <a:pt x="8711" y="21423"/>
                    <a:pt x="9711" y="21600"/>
                    <a:pt x="11611" y="19298"/>
                  </a:cubicBezTo>
                  <a:cubicBezTo>
                    <a:pt x="13511" y="16997"/>
                    <a:pt x="16311" y="12216"/>
                    <a:pt x="18111" y="8587"/>
                  </a:cubicBezTo>
                  <a:cubicBezTo>
                    <a:pt x="19911" y="4957"/>
                    <a:pt x="20711" y="2479"/>
                    <a:pt x="2151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0" name="Line"/>
            <p:cNvSpPr/>
            <p:nvPr/>
          </p:nvSpPr>
          <p:spPr>
            <a:xfrm>
              <a:off x="10143228" y="4837"/>
              <a:ext cx="175530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600" fill="norm" stroke="1" extrusionOk="0">
                  <a:moveTo>
                    <a:pt x="8331" y="847"/>
                  </a:moveTo>
                  <a:cubicBezTo>
                    <a:pt x="9566" y="424"/>
                    <a:pt x="10800" y="0"/>
                    <a:pt x="12189" y="0"/>
                  </a:cubicBezTo>
                  <a:cubicBezTo>
                    <a:pt x="13577" y="0"/>
                    <a:pt x="15120" y="424"/>
                    <a:pt x="17126" y="2329"/>
                  </a:cubicBezTo>
                  <a:cubicBezTo>
                    <a:pt x="19131" y="4235"/>
                    <a:pt x="21600" y="7624"/>
                    <a:pt x="21137" y="10800"/>
                  </a:cubicBezTo>
                  <a:cubicBezTo>
                    <a:pt x="20674" y="13976"/>
                    <a:pt x="17280" y="16941"/>
                    <a:pt x="13269" y="18706"/>
                  </a:cubicBezTo>
                  <a:cubicBezTo>
                    <a:pt x="9257" y="20471"/>
                    <a:pt x="4629" y="210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1" name="Line"/>
            <p:cNvSpPr/>
            <p:nvPr/>
          </p:nvSpPr>
          <p:spPr>
            <a:xfrm>
              <a:off x="805018" y="541516"/>
              <a:ext cx="9292210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8" y="21035"/>
                    <a:pt x="416" y="20471"/>
                    <a:pt x="633" y="20047"/>
                  </a:cubicBezTo>
                  <a:cubicBezTo>
                    <a:pt x="850" y="19624"/>
                    <a:pt x="1075" y="19341"/>
                    <a:pt x="1307" y="18918"/>
                  </a:cubicBezTo>
                  <a:cubicBezTo>
                    <a:pt x="1539" y="18494"/>
                    <a:pt x="1776" y="17929"/>
                    <a:pt x="1999" y="17435"/>
                  </a:cubicBezTo>
                  <a:cubicBezTo>
                    <a:pt x="2222" y="16941"/>
                    <a:pt x="2430" y="16518"/>
                    <a:pt x="2652" y="16024"/>
                  </a:cubicBezTo>
                  <a:cubicBezTo>
                    <a:pt x="2875" y="15529"/>
                    <a:pt x="3113" y="14965"/>
                    <a:pt x="3330" y="14400"/>
                  </a:cubicBezTo>
                  <a:cubicBezTo>
                    <a:pt x="3547" y="13835"/>
                    <a:pt x="3743" y="13271"/>
                    <a:pt x="3945" y="12847"/>
                  </a:cubicBezTo>
                  <a:cubicBezTo>
                    <a:pt x="4147" y="12424"/>
                    <a:pt x="4354" y="12141"/>
                    <a:pt x="4568" y="11859"/>
                  </a:cubicBezTo>
                  <a:cubicBezTo>
                    <a:pt x="4782" y="11576"/>
                    <a:pt x="5002" y="11294"/>
                    <a:pt x="5219" y="11082"/>
                  </a:cubicBezTo>
                  <a:cubicBezTo>
                    <a:pt x="5436" y="10871"/>
                    <a:pt x="5650" y="10729"/>
                    <a:pt x="5872" y="10659"/>
                  </a:cubicBezTo>
                  <a:cubicBezTo>
                    <a:pt x="6095" y="10588"/>
                    <a:pt x="6327" y="10588"/>
                    <a:pt x="6552" y="10518"/>
                  </a:cubicBezTo>
                  <a:cubicBezTo>
                    <a:pt x="6778" y="10447"/>
                    <a:pt x="6998" y="10306"/>
                    <a:pt x="7227" y="10235"/>
                  </a:cubicBezTo>
                  <a:cubicBezTo>
                    <a:pt x="7455" y="10165"/>
                    <a:pt x="7693" y="10165"/>
                    <a:pt x="7928" y="10024"/>
                  </a:cubicBezTo>
                  <a:cubicBezTo>
                    <a:pt x="8162" y="9882"/>
                    <a:pt x="8394" y="9600"/>
                    <a:pt x="8635" y="9388"/>
                  </a:cubicBezTo>
                  <a:cubicBezTo>
                    <a:pt x="8875" y="9176"/>
                    <a:pt x="9125" y="9035"/>
                    <a:pt x="9371" y="8753"/>
                  </a:cubicBezTo>
                  <a:cubicBezTo>
                    <a:pt x="9618" y="8471"/>
                    <a:pt x="9861" y="8047"/>
                    <a:pt x="10114" y="7624"/>
                  </a:cubicBezTo>
                  <a:cubicBezTo>
                    <a:pt x="10366" y="7200"/>
                    <a:pt x="10628" y="6776"/>
                    <a:pt x="10886" y="6353"/>
                  </a:cubicBezTo>
                  <a:cubicBezTo>
                    <a:pt x="11145" y="5929"/>
                    <a:pt x="11400" y="5506"/>
                    <a:pt x="11652" y="5153"/>
                  </a:cubicBezTo>
                  <a:cubicBezTo>
                    <a:pt x="11905" y="4800"/>
                    <a:pt x="12154" y="4518"/>
                    <a:pt x="12401" y="4376"/>
                  </a:cubicBezTo>
                  <a:cubicBezTo>
                    <a:pt x="12648" y="4235"/>
                    <a:pt x="12891" y="4235"/>
                    <a:pt x="13132" y="4165"/>
                  </a:cubicBezTo>
                  <a:cubicBezTo>
                    <a:pt x="13372" y="4094"/>
                    <a:pt x="13610" y="3953"/>
                    <a:pt x="13842" y="3812"/>
                  </a:cubicBezTo>
                  <a:cubicBezTo>
                    <a:pt x="14073" y="3671"/>
                    <a:pt x="14299" y="3529"/>
                    <a:pt x="14519" y="3388"/>
                  </a:cubicBezTo>
                  <a:cubicBezTo>
                    <a:pt x="14739" y="3247"/>
                    <a:pt x="14952" y="3106"/>
                    <a:pt x="15166" y="2894"/>
                  </a:cubicBezTo>
                  <a:cubicBezTo>
                    <a:pt x="15380" y="2682"/>
                    <a:pt x="15594" y="2400"/>
                    <a:pt x="15802" y="2118"/>
                  </a:cubicBezTo>
                  <a:cubicBezTo>
                    <a:pt x="16010" y="1835"/>
                    <a:pt x="16212" y="1553"/>
                    <a:pt x="16414" y="1271"/>
                  </a:cubicBezTo>
                  <a:cubicBezTo>
                    <a:pt x="16616" y="988"/>
                    <a:pt x="16818" y="706"/>
                    <a:pt x="17017" y="494"/>
                  </a:cubicBezTo>
                  <a:cubicBezTo>
                    <a:pt x="17216" y="282"/>
                    <a:pt x="17412" y="141"/>
                    <a:pt x="17614" y="71"/>
                  </a:cubicBezTo>
                  <a:cubicBezTo>
                    <a:pt x="17816" y="0"/>
                    <a:pt x="18024" y="0"/>
                    <a:pt x="18258" y="0"/>
                  </a:cubicBezTo>
                  <a:cubicBezTo>
                    <a:pt x="18493" y="0"/>
                    <a:pt x="18754" y="0"/>
                    <a:pt x="19010" y="0"/>
                  </a:cubicBezTo>
                  <a:cubicBezTo>
                    <a:pt x="19265" y="0"/>
                    <a:pt x="19515" y="0"/>
                    <a:pt x="19767" y="0"/>
                  </a:cubicBezTo>
                  <a:cubicBezTo>
                    <a:pt x="20020" y="0"/>
                    <a:pt x="20275" y="0"/>
                    <a:pt x="20528" y="0"/>
                  </a:cubicBezTo>
                  <a:cubicBezTo>
                    <a:pt x="20780" y="0"/>
                    <a:pt x="21030" y="0"/>
                    <a:pt x="21208" y="141"/>
                  </a:cubicBezTo>
                  <a:cubicBezTo>
                    <a:pt x="21386" y="282"/>
                    <a:pt x="21493" y="565"/>
                    <a:pt x="21600" y="8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2" name="Line"/>
            <p:cNvSpPr/>
            <p:nvPr/>
          </p:nvSpPr>
          <p:spPr>
            <a:xfrm>
              <a:off x="904687" y="1383165"/>
              <a:ext cx="306674" cy="40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fill="norm" stroke="1" extrusionOk="0">
                  <a:moveTo>
                    <a:pt x="0" y="91"/>
                  </a:moveTo>
                  <a:cubicBezTo>
                    <a:pt x="900" y="-45"/>
                    <a:pt x="1800" y="-182"/>
                    <a:pt x="3150" y="912"/>
                  </a:cubicBezTo>
                  <a:cubicBezTo>
                    <a:pt x="4500" y="2005"/>
                    <a:pt x="6300" y="4329"/>
                    <a:pt x="8640" y="7337"/>
                  </a:cubicBezTo>
                  <a:cubicBezTo>
                    <a:pt x="10980" y="10345"/>
                    <a:pt x="13860" y="14036"/>
                    <a:pt x="16110" y="16496"/>
                  </a:cubicBezTo>
                  <a:cubicBezTo>
                    <a:pt x="18360" y="18957"/>
                    <a:pt x="19980" y="20188"/>
                    <a:pt x="21600" y="21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3" name="Line"/>
            <p:cNvSpPr/>
            <p:nvPr/>
          </p:nvSpPr>
          <p:spPr>
            <a:xfrm>
              <a:off x="1035023" y="1354201"/>
              <a:ext cx="184005" cy="5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00" y="1271"/>
                    <a:pt x="16200" y="2541"/>
                    <a:pt x="13650" y="4712"/>
                  </a:cubicBezTo>
                  <a:cubicBezTo>
                    <a:pt x="11100" y="6882"/>
                    <a:pt x="8700" y="9953"/>
                    <a:pt x="6450" y="12918"/>
                  </a:cubicBezTo>
                  <a:cubicBezTo>
                    <a:pt x="4200" y="15882"/>
                    <a:pt x="2100" y="1874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4" name="Line"/>
            <p:cNvSpPr/>
            <p:nvPr/>
          </p:nvSpPr>
          <p:spPr>
            <a:xfrm>
              <a:off x="1311029" y="1722209"/>
              <a:ext cx="15335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5" name="Line"/>
            <p:cNvSpPr/>
            <p:nvPr/>
          </p:nvSpPr>
          <p:spPr>
            <a:xfrm>
              <a:off x="1395364" y="1829545"/>
              <a:ext cx="99670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6" name="Line"/>
            <p:cNvSpPr/>
            <p:nvPr/>
          </p:nvSpPr>
          <p:spPr>
            <a:xfrm>
              <a:off x="1702038" y="1407869"/>
              <a:ext cx="153338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80" y="4852"/>
                    <a:pt x="9360" y="9704"/>
                    <a:pt x="12960" y="13304"/>
                  </a:cubicBezTo>
                  <a:cubicBezTo>
                    <a:pt x="16560" y="16904"/>
                    <a:pt x="19080" y="1925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7" name="Line"/>
            <p:cNvSpPr/>
            <p:nvPr/>
          </p:nvSpPr>
          <p:spPr>
            <a:xfrm>
              <a:off x="1748039" y="1377202"/>
              <a:ext cx="191672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1394"/>
                    <a:pt x="15840" y="2787"/>
                    <a:pt x="12528" y="5284"/>
                  </a:cubicBezTo>
                  <a:cubicBezTo>
                    <a:pt x="9216" y="7781"/>
                    <a:pt x="5472" y="11381"/>
                    <a:pt x="3312" y="14284"/>
                  </a:cubicBezTo>
                  <a:cubicBezTo>
                    <a:pt x="1152" y="17187"/>
                    <a:pt x="576" y="1939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8" name="Line"/>
            <p:cNvSpPr/>
            <p:nvPr/>
          </p:nvSpPr>
          <p:spPr>
            <a:xfrm>
              <a:off x="1970377" y="1619027"/>
              <a:ext cx="153338" cy="163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7" fill="norm" stroke="1" extrusionOk="0">
                  <a:moveTo>
                    <a:pt x="0" y="2450"/>
                  </a:moveTo>
                  <a:cubicBezTo>
                    <a:pt x="1800" y="1454"/>
                    <a:pt x="3600" y="457"/>
                    <a:pt x="5400" y="124"/>
                  </a:cubicBezTo>
                  <a:cubicBezTo>
                    <a:pt x="7200" y="-208"/>
                    <a:pt x="9000" y="124"/>
                    <a:pt x="10080" y="1121"/>
                  </a:cubicBezTo>
                  <a:cubicBezTo>
                    <a:pt x="11160" y="2118"/>
                    <a:pt x="11520" y="3780"/>
                    <a:pt x="10980" y="6438"/>
                  </a:cubicBezTo>
                  <a:cubicBezTo>
                    <a:pt x="10440" y="9097"/>
                    <a:pt x="9000" y="12752"/>
                    <a:pt x="7740" y="15410"/>
                  </a:cubicBezTo>
                  <a:cubicBezTo>
                    <a:pt x="6480" y="18069"/>
                    <a:pt x="5400" y="19730"/>
                    <a:pt x="5760" y="20561"/>
                  </a:cubicBezTo>
                  <a:cubicBezTo>
                    <a:pt x="6120" y="21392"/>
                    <a:pt x="7920" y="21392"/>
                    <a:pt x="10800" y="20727"/>
                  </a:cubicBezTo>
                  <a:cubicBezTo>
                    <a:pt x="13680" y="20063"/>
                    <a:pt x="17640" y="18734"/>
                    <a:pt x="21600" y="174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9" name="Line"/>
            <p:cNvSpPr/>
            <p:nvPr/>
          </p:nvSpPr>
          <p:spPr>
            <a:xfrm>
              <a:off x="2192716" y="1745210"/>
              <a:ext cx="613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0" name="Line"/>
            <p:cNvSpPr/>
            <p:nvPr/>
          </p:nvSpPr>
          <p:spPr>
            <a:xfrm>
              <a:off x="2422721" y="1726925"/>
              <a:ext cx="161005" cy="33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5486" y="12582"/>
                    <a:pt x="10971" y="4867"/>
                    <a:pt x="14571" y="1782"/>
                  </a:cubicBezTo>
                  <a:cubicBezTo>
                    <a:pt x="18171" y="-1304"/>
                    <a:pt x="19886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1" name="Line"/>
            <p:cNvSpPr/>
            <p:nvPr/>
          </p:nvSpPr>
          <p:spPr>
            <a:xfrm>
              <a:off x="2691060" y="1668542"/>
              <a:ext cx="168672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2" name="Line"/>
            <p:cNvSpPr/>
            <p:nvPr/>
          </p:nvSpPr>
          <p:spPr>
            <a:xfrm>
              <a:off x="3013067" y="1668542"/>
              <a:ext cx="38336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3" name="Line"/>
            <p:cNvSpPr/>
            <p:nvPr/>
          </p:nvSpPr>
          <p:spPr>
            <a:xfrm>
              <a:off x="3373409" y="1231532"/>
              <a:ext cx="237673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323" y="882"/>
                    <a:pt x="4645" y="1763"/>
                    <a:pt x="7316" y="4261"/>
                  </a:cubicBezTo>
                  <a:cubicBezTo>
                    <a:pt x="9987" y="6759"/>
                    <a:pt x="13006" y="10873"/>
                    <a:pt x="14981" y="13812"/>
                  </a:cubicBezTo>
                  <a:cubicBezTo>
                    <a:pt x="16955" y="16751"/>
                    <a:pt x="17884" y="18514"/>
                    <a:pt x="18813" y="19616"/>
                  </a:cubicBezTo>
                  <a:cubicBezTo>
                    <a:pt x="19742" y="20718"/>
                    <a:pt x="20671" y="2115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4" name="Line"/>
            <p:cNvSpPr/>
            <p:nvPr/>
          </p:nvSpPr>
          <p:spPr>
            <a:xfrm>
              <a:off x="3490158" y="1210640"/>
              <a:ext cx="205259" cy="434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496" fill="norm" stroke="1" extrusionOk="0">
                  <a:moveTo>
                    <a:pt x="21418" y="1412"/>
                  </a:moveTo>
                  <a:cubicBezTo>
                    <a:pt x="21151" y="780"/>
                    <a:pt x="20885" y="149"/>
                    <a:pt x="19951" y="22"/>
                  </a:cubicBezTo>
                  <a:cubicBezTo>
                    <a:pt x="19018" y="-104"/>
                    <a:pt x="17418" y="275"/>
                    <a:pt x="14751" y="2107"/>
                  </a:cubicBezTo>
                  <a:cubicBezTo>
                    <a:pt x="12085" y="3938"/>
                    <a:pt x="8351" y="7222"/>
                    <a:pt x="5685" y="10317"/>
                  </a:cubicBezTo>
                  <a:cubicBezTo>
                    <a:pt x="3018" y="13412"/>
                    <a:pt x="1418" y="16317"/>
                    <a:pt x="618" y="18149"/>
                  </a:cubicBezTo>
                  <a:cubicBezTo>
                    <a:pt x="-182" y="19980"/>
                    <a:pt x="-182" y="20738"/>
                    <a:pt x="485" y="21117"/>
                  </a:cubicBezTo>
                  <a:cubicBezTo>
                    <a:pt x="1151" y="21496"/>
                    <a:pt x="2485" y="21496"/>
                    <a:pt x="3818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5" name="Line"/>
            <p:cNvSpPr/>
            <p:nvPr/>
          </p:nvSpPr>
          <p:spPr>
            <a:xfrm>
              <a:off x="3752604" y="1514872"/>
              <a:ext cx="137717" cy="176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1031" fill="norm" stroke="1" extrusionOk="0">
                  <a:moveTo>
                    <a:pt x="1816" y="1865"/>
                  </a:moveTo>
                  <a:cubicBezTo>
                    <a:pt x="1816" y="4907"/>
                    <a:pt x="1816" y="7949"/>
                    <a:pt x="1423" y="10992"/>
                  </a:cubicBezTo>
                  <a:cubicBezTo>
                    <a:pt x="1030" y="14034"/>
                    <a:pt x="245" y="17076"/>
                    <a:pt x="48" y="17685"/>
                  </a:cubicBezTo>
                  <a:cubicBezTo>
                    <a:pt x="-148" y="18293"/>
                    <a:pt x="245" y="16468"/>
                    <a:pt x="1423" y="13882"/>
                  </a:cubicBezTo>
                  <a:cubicBezTo>
                    <a:pt x="2601" y="11296"/>
                    <a:pt x="4565" y="7949"/>
                    <a:pt x="6332" y="5516"/>
                  </a:cubicBezTo>
                  <a:cubicBezTo>
                    <a:pt x="8099" y="3082"/>
                    <a:pt x="9670" y="1561"/>
                    <a:pt x="11437" y="648"/>
                  </a:cubicBezTo>
                  <a:cubicBezTo>
                    <a:pt x="13205" y="-265"/>
                    <a:pt x="15168" y="-569"/>
                    <a:pt x="16936" y="2169"/>
                  </a:cubicBezTo>
                  <a:cubicBezTo>
                    <a:pt x="18703" y="4907"/>
                    <a:pt x="20274" y="10687"/>
                    <a:pt x="20863" y="14338"/>
                  </a:cubicBezTo>
                  <a:cubicBezTo>
                    <a:pt x="21452" y="17989"/>
                    <a:pt x="21059" y="19510"/>
                    <a:pt x="20667" y="210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6" name="Line"/>
            <p:cNvSpPr/>
            <p:nvPr/>
          </p:nvSpPr>
          <p:spPr>
            <a:xfrm>
              <a:off x="4481669" y="1328645"/>
              <a:ext cx="586112" cy="301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409" fill="norm" stroke="1" extrusionOk="0">
                  <a:moveTo>
                    <a:pt x="5197" y="13250"/>
                  </a:moveTo>
                  <a:cubicBezTo>
                    <a:pt x="5291" y="10346"/>
                    <a:pt x="5385" y="7442"/>
                    <a:pt x="5338" y="5536"/>
                  </a:cubicBezTo>
                  <a:cubicBezTo>
                    <a:pt x="5291" y="3630"/>
                    <a:pt x="5103" y="2723"/>
                    <a:pt x="4775" y="2269"/>
                  </a:cubicBezTo>
                  <a:cubicBezTo>
                    <a:pt x="4446" y="1815"/>
                    <a:pt x="3976" y="1815"/>
                    <a:pt x="3272" y="3176"/>
                  </a:cubicBezTo>
                  <a:cubicBezTo>
                    <a:pt x="2568" y="4538"/>
                    <a:pt x="1628" y="7261"/>
                    <a:pt x="1018" y="10165"/>
                  </a:cubicBezTo>
                  <a:cubicBezTo>
                    <a:pt x="408" y="13069"/>
                    <a:pt x="126" y="16155"/>
                    <a:pt x="32" y="18151"/>
                  </a:cubicBezTo>
                  <a:cubicBezTo>
                    <a:pt x="-62" y="20148"/>
                    <a:pt x="32" y="21055"/>
                    <a:pt x="548" y="21328"/>
                  </a:cubicBezTo>
                  <a:cubicBezTo>
                    <a:pt x="1065" y="21600"/>
                    <a:pt x="2004" y="21237"/>
                    <a:pt x="2896" y="19422"/>
                  </a:cubicBezTo>
                  <a:cubicBezTo>
                    <a:pt x="3788" y="17607"/>
                    <a:pt x="4634" y="14339"/>
                    <a:pt x="5056" y="12161"/>
                  </a:cubicBezTo>
                  <a:cubicBezTo>
                    <a:pt x="5479" y="9983"/>
                    <a:pt x="5479" y="8894"/>
                    <a:pt x="5432" y="9076"/>
                  </a:cubicBezTo>
                  <a:cubicBezTo>
                    <a:pt x="5385" y="9257"/>
                    <a:pt x="5291" y="10709"/>
                    <a:pt x="5244" y="11980"/>
                  </a:cubicBezTo>
                  <a:cubicBezTo>
                    <a:pt x="5197" y="13250"/>
                    <a:pt x="5197" y="14340"/>
                    <a:pt x="5150" y="15429"/>
                  </a:cubicBezTo>
                  <a:cubicBezTo>
                    <a:pt x="5103" y="16518"/>
                    <a:pt x="5009" y="17607"/>
                    <a:pt x="5197" y="18333"/>
                  </a:cubicBezTo>
                  <a:cubicBezTo>
                    <a:pt x="5385" y="19059"/>
                    <a:pt x="5855" y="19422"/>
                    <a:pt x="6653" y="17334"/>
                  </a:cubicBezTo>
                  <a:cubicBezTo>
                    <a:pt x="7451" y="15247"/>
                    <a:pt x="8578" y="10709"/>
                    <a:pt x="9235" y="7714"/>
                  </a:cubicBezTo>
                  <a:cubicBezTo>
                    <a:pt x="9893" y="4719"/>
                    <a:pt x="10081" y="3267"/>
                    <a:pt x="10175" y="2087"/>
                  </a:cubicBezTo>
                  <a:cubicBezTo>
                    <a:pt x="10268" y="908"/>
                    <a:pt x="10268" y="0"/>
                    <a:pt x="10362" y="0"/>
                  </a:cubicBezTo>
                  <a:cubicBezTo>
                    <a:pt x="10456" y="0"/>
                    <a:pt x="10644" y="908"/>
                    <a:pt x="11067" y="2087"/>
                  </a:cubicBezTo>
                  <a:cubicBezTo>
                    <a:pt x="11489" y="3267"/>
                    <a:pt x="12147" y="4719"/>
                    <a:pt x="12288" y="6625"/>
                  </a:cubicBezTo>
                  <a:cubicBezTo>
                    <a:pt x="12428" y="8531"/>
                    <a:pt x="12053" y="10891"/>
                    <a:pt x="11724" y="12706"/>
                  </a:cubicBezTo>
                  <a:cubicBezTo>
                    <a:pt x="11395" y="14521"/>
                    <a:pt x="11114" y="15792"/>
                    <a:pt x="10926" y="16971"/>
                  </a:cubicBezTo>
                  <a:cubicBezTo>
                    <a:pt x="10738" y="18151"/>
                    <a:pt x="10644" y="19240"/>
                    <a:pt x="10879" y="19876"/>
                  </a:cubicBezTo>
                  <a:cubicBezTo>
                    <a:pt x="11114" y="20511"/>
                    <a:pt x="11677" y="20692"/>
                    <a:pt x="12616" y="19603"/>
                  </a:cubicBezTo>
                  <a:cubicBezTo>
                    <a:pt x="13555" y="18514"/>
                    <a:pt x="14870" y="16155"/>
                    <a:pt x="15762" y="14521"/>
                  </a:cubicBezTo>
                  <a:cubicBezTo>
                    <a:pt x="16655" y="12887"/>
                    <a:pt x="17124" y="11980"/>
                    <a:pt x="17547" y="10709"/>
                  </a:cubicBezTo>
                  <a:cubicBezTo>
                    <a:pt x="17969" y="9439"/>
                    <a:pt x="18345" y="7805"/>
                    <a:pt x="18251" y="7442"/>
                  </a:cubicBezTo>
                  <a:cubicBezTo>
                    <a:pt x="18157" y="7079"/>
                    <a:pt x="17594" y="7987"/>
                    <a:pt x="17030" y="9620"/>
                  </a:cubicBezTo>
                  <a:cubicBezTo>
                    <a:pt x="16467" y="11254"/>
                    <a:pt x="15903" y="13613"/>
                    <a:pt x="15809" y="15701"/>
                  </a:cubicBezTo>
                  <a:cubicBezTo>
                    <a:pt x="15715" y="17788"/>
                    <a:pt x="16091" y="19603"/>
                    <a:pt x="17124" y="20329"/>
                  </a:cubicBezTo>
                  <a:cubicBezTo>
                    <a:pt x="18157" y="21055"/>
                    <a:pt x="19848" y="20692"/>
                    <a:pt x="21538" y="20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7" name="Line"/>
            <p:cNvSpPr/>
            <p:nvPr/>
          </p:nvSpPr>
          <p:spPr>
            <a:xfrm>
              <a:off x="5734795" y="1407869"/>
              <a:ext cx="23002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8" name="Line"/>
            <p:cNvSpPr/>
            <p:nvPr/>
          </p:nvSpPr>
          <p:spPr>
            <a:xfrm>
              <a:off x="5757796" y="1315867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9" name="Line"/>
            <p:cNvSpPr/>
            <p:nvPr/>
          </p:nvSpPr>
          <p:spPr>
            <a:xfrm>
              <a:off x="5849798" y="1415536"/>
              <a:ext cx="766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0" name="Line"/>
            <p:cNvSpPr/>
            <p:nvPr/>
          </p:nvSpPr>
          <p:spPr>
            <a:xfrm>
              <a:off x="5857465" y="1297580"/>
              <a:ext cx="38335" cy="71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1" fill="norm" stroke="1" extrusionOk="0">
                  <a:moveTo>
                    <a:pt x="0" y="20971"/>
                  </a:moveTo>
                  <a:cubicBezTo>
                    <a:pt x="0" y="17247"/>
                    <a:pt x="0" y="13523"/>
                    <a:pt x="0" y="9426"/>
                  </a:cubicBezTo>
                  <a:cubicBezTo>
                    <a:pt x="0" y="5330"/>
                    <a:pt x="0" y="861"/>
                    <a:pt x="3600" y="116"/>
                  </a:cubicBezTo>
                  <a:cubicBezTo>
                    <a:pt x="7200" y="-629"/>
                    <a:pt x="14400" y="2350"/>
                    <a:pt x="21600" y="53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1" name="Line"/>
            <p:cNvSpPr/>
            <p:nvPr/>
          </p:nvSpPr>
          <p:spPr>
            <a:xfrm>
              <a:off x="5912448" y="1108536"/>
              <a:ext cx="190357" cy="46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381" fill="norm" stroke="1" extrusionOk="0">
                  <a:moveTo>
                    <a:pt x="14540" y="13325"/>
                  </a:moveTo>
                  <a:cubicBezTo>
                    <a:pt x="13964" y="12624"/>
                    <a:pt x="13388" y="11924"/>
                    <a:pt x="12236" y="11574"/>
                  </a:cubicBezTo>
                  <a:cubicBezTo>
                    <a:pt x="11084" y="11223"/>
                    <a:pt x="9356" y="11223"/>
                    <a:pt x="7628" y="11749"/>
                  </a:cubicBezTo>
                  <a:cubicBezTo>
                    <a:pt x="5900" y="12274"/>
                    <a:pt x="4172" y="13325"/>
                    <a:pt x="2876" y="14784"/>
                  </a:cubicBezTo>
                  <a:cubicBezTo>
                    <a:pt x="1580" y="16244"/>
                    <a:pt x="716" y="18112"/>
                    <a:pt x="284" y="19338"/>
                  </a:cubicBezTo>
                  <a:cubicBezTo>
                    <a:pt x="-148" y="20564"/>
                    <a:pt x="-148" y="21148"/>
                    <a:pt x="716" y="21323"/>
                  </a:cubicBezTo>
                  <a:cubicBezTo>
                    <a:pt x="1580" y="21498"/>
                    <a:pt x="3308" y="21264"/>
                    <a:pt x="5900" y="19805"/>
                  </a:cubicBezTo>
                  <a:cubicBezTo>
                    <a:pt x="8492" y="18346"/>
                    <a:pt x="11948" y="15660"/>
                    <a:pt x="14396" y="12800"/>
                  </a:cubicBezTo>
                  <a:cubicBezTo>
                    <a:pt x="16844" y="9939"/>
                    <a:pt x="18284" y="6903"/>
                    <a:pt x="19004" y="4919"/>
                  </a:cubicBezTo>
                  <a:cubicBezTo>
                    <a:pt x="19724" y="2934"/>
                    <a:pt x="19724" y="2000"/>
                    <a:pt x="19580" y="1241"/>
                  </a:cubicBezTo>
                  <a:cubicBezTo>
                    <a:pt x="19436" y="482"/>
                    <a:pt x="19148" y="-102"/>
                    <a:pt x="18428" y="15"/>
                  </a:cubicBezTo>
                  <a:cubicBezTo>
                    <a:pt x="17708" y="132"/>
                    <a:pt x="16556" y="949"/>
                    <a:pt x="15404" y="3226"/>
                  </a:cubicBezTo>
                  <a:cubicBezTo>
                    <a:pt x="14252" y="5502"/>
                    <a:pt x="13100" y="9239"/>
                    <a:pt x="14108" y="12508"/>
                  </a:cubicBezTo>
                  <a:cubicBezTo>
                    <a:pt x="15116" y="15777"/>
                    <a:pt x="18284" y="18579"/>
                    <a:pt x="21452" y="213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2" name="Line"/>
            <p:cNvSpPr/>
            <p:nvPr/>
          </p:nvSpPr>
          <p:spPr>
            <a:xfrm>
              <a:off x="6556024" y="1066512"/>
              <a:ext cx="206129" cy="496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0972" fill="norm" stroke="1" extrusionOk="0">
                  <a:moveTo>
                    <a:pt x="7108" y="9890"/>
                  </a:moveTo>
                  <a:cubicBezTo>
                    <a:pt x="6041" y="12158"/>
                    <a:pt x="4975" y="14426"/>
                    <a:pt x="4308" y="16208"/>
                  </a:cubicBezTo>
                  <a:cubicBezTo>
                    <a:pt x="3641" y="17990"/>
                    <a:pt x="3375" y="19286"/>
                    <a:pt x="2708" y="20096"/>
                  </a:cubicBezTo>
                  <a:cubicBezTo>
                    <a:pt x="2041" y="20906"/>
                    <a:pt x="975" y="21230"/>
                    <a:pt x="441" y="20744"/>
                  </a:cubicBezTo>
                  <a:cubicBezTo>
                    <a:pt x="-92" y="20258"/>
                    <a:pt x="-92" y="18962"/>
                    <a:pt x="175" y="16370"/>
                  </a:cubicBezTo>
                  <a:cubicBezTo>
                    <a:pt x="441" y="13778"/>
                    <a:pt x="975" y="9890"/>
                    <a:pt x="2575" y="6920"/>
                  </a:cubicBezTo>
                  <a:cubicBezTo>
                    <a:pt x="4175" y="3950"/>
                    <a:pt x="6841" y="1898"/>
                    <a:pt x="8841" y="818"/>
                  </a:cubicBezTo>
                  <a:cubicBezTo>
                    <a:pt x="10841" y="-262"/>
                    <a:pt x="12175" y="-370"/>
                    <a:pt x="14175" y="1088"/>
                  </a:cubicBezTo>
                  <a:cubicBezTo>
                    <a:pt x="16175" y="2546"/>
                    <a:pt x="18841" y="5570"/>
                    <a:pt x="18308" y="7892"/>
                  </a:cubicBezTo>
                  <a:cubicBezTo>
                    <a:pt x="17775" y="10214"/>
                    <a:pt x="14041" y="11834"/>
                    <a:pt x="10708" y="12590"/>
                  </a:cubicBezTo>
                  <a:cubicBezTo>
                    <a:pt x="7375" y="13346"/>
                    <a:pt x="4441" y="13238"/>
                    <a:pt x="2575" y="12968"/>
                  </a:cubicBezTo>
                  <a:cubicBezTo>
                    <a:pt x="708" y="12698"/>
                    <a:pt x="-92" y="12266"/>
                    <a:pt x="308" y="12104"/>
                  </a:cubicBezTo>
                  <a:cubicBezTo>
                    <a:pt x="708" y="11942"/>
                    <a:pt x="2308" y="12050"/>
                    <a:pt x="5241" y="13022"/>
                  </a:cubicBezTo>
                  <a:cubicBezTo>
                    <a:pt x="8175" y="13994"/>
                    <a:pt x="12441" y="15830"/>
                    <a:pt x="14975" y="16964"/>
                  </a:cubicBezTo>
                  <a:cubicBezTo>
                    <a:pt x="17508" y="18098"/>
                    <a:pt x="18308" y="18530"/>
                    <a:pt x="19108" y="18476"/>
                  </a:cubicBezTo>
                  <a:cubicBezTo>
                    <a:pt x="19908" y="18422"/>
                    <a:pt x="20708" y="17882"/>
                    <a:pt x="21508" y="173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3" name="Line"/>
            <p:cNvSpPr/>
            <p:nvPr/>
          </p:nvSpPr>
          <p:spPr>
            <a:xfrm>
              <a:off x="6884822" y="1139203"/>
              <a:ext cx="161004" cy="341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7" fill="norm" stroke="1" extrusionOk="0">
                  <a:moveTo>
                    <a:pt x="0" y="1460"/>
                  </a:moveTo>
                  <a:cubicBezTo>
                    <a:pt x="0" y="6420"/>
                    <a:pt x="0" y="11380"/>
                    <a:pt x="171" y="14420"/>
                  </a:cubicBezTo>
                  <a:cubicBezTo>
                    <a:pt x="343" y="17460"/>
                    <a:pt x="686" y="18580"/>
                    <a:pt x="1371" y="19540"/>
                  </a:cubicBezTo>
                  <a:cubicBezTo>
                    <a:pt x="2057" y="20500"/>
                    <a:pt x="3086" y="21300"/>
                    <a:pt x="4114" y="21380"/>
                  </a:cubicBezTo>
                  <a:cubicBezTo>
                    <a:pt x="5143" y="21460"/>
                    <a:pt x="6171" y="20820"/>
                    <a:pt x="7543" y="18020"/>
                  </a:cubicBezTo>
                  <a:cubicBezTo>
                    <a:pt x="8914" y="15220"/>
                    <a:pt x="10629" y="10260"/>
                    <a:pt x="11486" y="7140"/>
                  </a:cubicBezTo>
                  <a:cubicBezTo>
                    <a:pt x="12343" y="4020"/>
                    <a:pt x="12343" y="2740"/>
                    <a:pt x="12686" y="1700"/>
                  </a:cubicBezTo>
                  <a:cubicBezTo>
                    <a:pt x="13029" y="660"/>
                    <a:pt x="13714" y="-140"/>
                    <a:pt x="15257" y="20"/>
                  </a:cubicBezTo>
                  <a:cubicBezTo>
                    <a:pt x="16800" y="180"/>
                    <a:pt x="19200" y="1300"/>
                    <a:pt x="21600" y="24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4" name="Line"/>
            <p:cNvSpPr/>
            <p:nvPr/>
          </p:nvSpPr>
          <p:spPr>
            <a:xfrm>
              <a:off x="7043986" y="1311725"/>
              <a:ext cx="79858" cy="218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84" h="21505" fill="norm" stroke="1" extrusionOk="0">
                  <a:moveTo>
                    <a:pt x="18958" y="1161"/>
                  </a:moveTo>
                  <a:cubicBezTo>
                    <a:pt x="15873" y="658"/>
                    <a:pt x="12787" y="156"/>
                    <a:pt x="9701" y="31"/>
                  </a:cubicBezTo>
                  <a:cubicBezTo>
                    <a:pt x="6616" y="-95"/>
                    <a:pt x="3530" y="156"/>
                    <a:pt x="1679" y="1035"/>
                  </a:cubicBezTo>
                  <a:cubicBezTo>
                    <a:pt x="-173" y="1914"/>
                    <a:pt x="-790" y="3421"/>
                    <a:pt x="1370" y="5054"/>
                  </a:cubicBezTo>
                  <a:cubicBezTo>
                    <a:pt x="3530" y="6686"/>
                    <a:pt x="8467" y="8445"/>
                    <a:pt x="12787" y="10705"/>
                  </a:cubicBezTo>
                  <a:cubicBezTo>
                    <a:pt x="17107" y="12965"/>
                    <a:pt x="20810" y="15728"/>
                    <a:pt x="18650" y="17612"/>
                  </a:cubicBezTo>
                  <a:cubicBezTo>
                    <a:pt x="16490" y="19496"/>
                    <a:pt x="8467" y="20500"/>
                    <a:pt x="444" y="21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5" name="Line"/>
            <p:cNvSpPr/>
            <p:nvPr/>
          </p:nvSpPr>
          <p:spPr>
            <a:xfrm>
              <a:off x="7792064" y="1338867"/>
              <a:ext cx="146630" cy="194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600" fill="norm" stroke="1" extrusionOk="0">
                  <a:moveTo>
                    <a:pt x="7448" y="0"/>
                  </a:moveTo>
                  <a:cubicBezTo>
                    <a:pt x="5586" y="284"/>
                    <a:pt x="3724" y="568"/>
                    <a:pt x="2607" y="1421"/>
                  </a:cubicBezTo>
                  <a:cubicBezTo>
                    <a:pt x="1490" y="2274"/>
                    <a:pt x="1117" y="3695"/>
                    <a:pt x="745" y="6679"/>
                  </a:cubicBezTo>
                  <a:cubicBezTo>
                    <a:pt x="372" y="9663"/>
                    <a:pt x="0" y="14211"/>
                    <a:pt x="0" y="17195"/>
                  </a:cubicBezTo>
                  <a:cubicBezTo>
                    <a:pt x="0" y="20179"/>
                    <a:pt x="372" y="21600"/>
                    <a:pt x="1303" y="21600"/>
                  </a:cubicBezTo>
                  <a:cubicBezTo>
                    <a:pt x="2234" y="21600"/>
                    <a:pt x="3724" y="20179"/>
                    <a:pt x="4841" y="18758"/>
                  </a:cubicBezTo>
                  <a:cubicBezTo>
                    <a:pt x="5959" y="17337"/>
                    <a:pt x="6703" y="15916"/>
                    <a:pt x="7821" y="15632"/>
                  </a:cubicBezTo>
                  <a:cubicBezTo>
                    <a:pt x="8938" y="15347"/>
                    <a:pt x="10428" y="16200"/>
                    <a:pt x="11731" y="17337"/>
                  </a:cubicBezTo>
                  <a:cubicBezTo>
                    <a:pt x="13034" y="18474"/>
                    <a:pt x="14152" y="19895"/>
                    <a:pt x="15641" y="20463"/>
                  </a:cubicBezTo>
                  <a:cubicBezTo>
                    <a:pt x="17131" y="21032"/>
                    <a:pt x="18993" y="20747"/>
                    <a:pt x="20110" y="19895"/>
                  </a:cubicBezTo>
                  <a:cubicBezTo>
                    <a:pt x="21228" y="19042"/>
                    <a:pt x="21600" y="17621"/>
                    <a:pt x="21228" y="15347"/>
                  </a:cubicBezTo>
                  <a:cubicBezTo>
                    <a:pt x="20855" y="13074"/>
                    <a:pt x="19738" y="9947"/>
                    <a:pt x="18807" y="8100"/>
                  </a:cubicBezTo>
                  <a:cubicBezTo>
                    <a:pt x="17876" y="6253"/>
                    <a:pt x="17131" y="5684"/>
                    <a:pt x="16386" y="51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6" name="Line"/>
            <p:cNvSpPr/>
            <p:nvPr/>
          </p:nvSpPr>
          <p:spPr>
            <a:xfrm>
              <a:off x="8004180" y="1400202"/>
              <a:ext cx="15335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7" name="Line"/>
            <p:cNvSpPr/>
            <p:nvPr/>
          </p:nvSpPr>
          <p:spPr>
            <a:xfrm>
              <a:off x="8034848" y="1193197"/>
              <a:ext cx="3066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5916"/>
                    <a:pt x="0" y="10232"/>
                    <a:pt x="3600" y="6632"/>
                  </a:cubicBezTo>
                  <a:cubicBezTo>
                    <a:pt x="7200" y="3032"/>
                    <a:pt x="14400" y="151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8" name="Line"/>
            <p:cNvSpPr/>
            <p:nvPr/>
          </p:nvSpPr>
          <p:spPr>
            <a:xfrm>
              <a:off x="8122653" y="1047528"/>
              <a:ext cx="272537" cy="439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600" fill="norm" stroke="1" extrusionOk="0">
                  <a:moveTo>
                    <a:pt x="6328" y="0"/>
                  </a:moveTo>
                  <a:cubicBezTo>
                    <a:pt x="5328" y="3642"/>
                    <a:pt x="4328" y="7284"/>
                    <a:pt x="3828" y="10486"/>
                  </a:cubicBezTo>
                  <a:cubicBezTo>
                    <a:pt x="3328" y="13688"/>
                    <a:pt x="3328" y="16451"/>
                    <a:pt x="3728" y="18209"/>
                  </a:cubicBezTo>
                  <a:cubicBezTo>
                    <a:pt x="4128" y="19967"/>
                    <a:pt x="4928" y="20721"/>
                    <a:pt x="5428" y="20721"/>
                  </a:cubicBezTo>
                  <a:cubicBezTo>
                    <a:pt x="5928" y="20721"/>
                    <a:pt x="6128" y="19967"/>
                    <a:pt x="5728" y="18963"/>
                  </a:cubicBezTo>
                  <a:cubicBezTo>
                    <a:pt x="5328" y="17958"/>
                    <a:pt x="4328" y="16702"/>
                    <a:pt x="3428" y="15823"/>
                  </a:cubicBezTo>
                  <a:cubicBezTo>
                    <a:pt x="2528" y="14944"/>
                    <a:pt x="1728" y="14442"/>
                    <a:pt x="1028" y="13940"/>
                  </a:cubicBezTo>
                  <a:cubicBezTo>
                    <a:pt x="328" y="13437"/>
                    <a:pt x="-272" y="12935"/>
                    <a:pt x="128" y="11365"/>
                  </a:cubicBezTo>
                  <a:cubicBezTo>
                    <a:pt x="528" y="9795"/>
                    <a:pt x="1928" y="7158"/>
                    <a:pt x="3228" y="5400"/>
                  </a:cubicBezTo>
                  <a:cubicBezTo>
                    <a:pt x="4528" y="3642"/>
                    <a:pt x="5728" y="2763"/>
                    <a:pt x="6928" y="2260"/>
                  </a:cubicBezTo>
                  <a:cubicBezTo>
                    <a:pt x="8128" y="1758"/>
                    <a:pt x="9328" y="1633"/>
                    <a:pt x="10228" y="1884"/>
                  </a:cubicBezTo>
                  <a:cubicBezTo>
                    <a:pt x="11128" y="2135"/>
                    <a:pt x="11728" y="2763"/>
                    <a:pt x="12328" y="4772"/>
                  </a:cubicBezTo>
                  <a:cubicBezTo>
                    <a:pt x="12928" y="6781"/>
                    <a:pt x="13528" y="10172"/>
                    <a:pt x="13528" y="12998"/>
                  </a:cubicBezTo>
                  <a:cubicBezTo>
                    <a:pt x="13528" y="15823"/>
                    <a:pt x="12928" y="18084"/>
                    <a:pt x="12328" y="19528"/>
                  </a:cubicBezTo>
                  <a:cubicBezTo>
                    <a:pt x="11728" y="20972"/>
                    <a:pt x="11128" y="21600"/>
                    <a:pt x="10728" y="21600"/>
                  </a:cubicBezTo>
                  <a:cubicBezTo>
                    <a:pt x="10328" y="21600"/>
                    <a:pt x="10128" y="20972"/>
                    <a:pt x="10428" y="19591"/>
                  </a:cubicBezTo>
                  <a:cubicBezTo>
                    <a:pt x="10728" y="18209"/>
                    <a:pt x="11528" y="16074"/>
                    <a:pt x="12328" y="14819"/>
                  </a:cubicBezTo>
                  <a:cubicBezTo>
                    <a:pt x="13128" y="13563"/>
                    <a:pt x="13928" y="13186"/>
                    <a:pt x="14928" y="12998"/>
                  </a:cubicBezTo>
                  <a:cubicBezTo>
                    <a:pt x="15928" y="12809"/>
                    <a:pt x="17128" y="12809"/>
                    <a:pt x="18228" y="13940"/>
                  </a:cubicBezTo>
                  <a:cubicBezTo>
                    <a:pt x="19328" y="15070"/>
                    <a:pt x="20328" y="17330"/>
                    <a:pt x="21328" y="19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9" name="Line"/>
            <p:cNvSpPr/>
            <p:nvPr/>
          </p:nvSpPr>
          <p:spPr>
            <a:xfrm>
              <a:off x="8963636" y="1338867"/>
              <a:ext cx="645470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600" fill="norm" stroke="1" extrusionOk="0">
                  <a:moveTo>
                    <a:pt x="731" y="0"/>
                  </a:moveTo>
                  <a:cubicBezTo>
                    <a:pt x="731" y="5342"/>
                    <a:pt x="731" y="10684"/>
                    <a:pt x="603" y="13935"/>
                  </a:cubicBezTo>
                  <a:cubicBezTo>
                    <a:pt x="475" y="17187"/>
                    <a:pt x="219" y="18348"/>
                    <a:pt x="91" y="18000"/>
                  </a:cubicBezTo>
                  <a:cubicBezTo>
                    <a:pt x="-37" y="17652"/>
                    <a:pt x="-37" y="15794"/>
                    <a:pt x="134" y="13935"/>
                  </a:cubicBezTo>
                  <a:cubicBezTo>
                    <a:pt x="304" y="12077"/>
                    <a:pt x="646" y="10219"/>
                    <a:pt x="945" y="8710"/>
                  </a:cubicBezTo>
                  <a:cubicBezTo>
                    <a:pt x="1244" y="7200"/>
                    <a:pt x="1500" y="6039"/>
                    <a:pt x="1841" y="5458"/>
                  </a:cubicBezTo>
                  <a:cubicBezTo>
                    <a:pt x="2183" y="4877"/>
                    <a:pt x="2610" y="4877"/>
                    <a:pt x="2823" y="5574"/>
                  </a:cubicBezTo>
                  <a:cubicBezTo>
                    <a:pt x="3037" y="6271"/>
                    <a:pt x="3037" y="7665"/>
                    <a:pt x="3037" y="9174"/>
                  </a:cubicBezTo>
                  <a:cubicBezTo>
                    <a:pt x="3037" y="10684"/>
                    <a:pt x="3037" y="12310"/>
                    <a:pt x="2908" y="13587"/>
                  </a:cubicBezTo>
                  <a:cubicBezTo>
                    <a:pt x="2780" y="14865"/>
                    <a:pt x="2524" y="15794"/>
                    <a:pt x="2482" y="15445"/>
                  </a:cubicBezTo>
                  <a:cubicBezTo>
                    <a:pt x="2439" y="15097"/>
                    <a:pt x="2610" y="13471"/>
                    <a:pt x="2823" y="12194"/>
                  </a:cubicBezTo>
                  <a:cubicBezTo>
                    <a:pt x="3037" y="10916"/>
                    <a:pt x="3293" y="9987"/>
                    <a:pt x="3591" y="9174"/>
                  </a:cubicBezTo>
                  <a:cubicBezTo>
                    <a:pt x="3890" y="8361"/>
                    <a:pt x="4232" y="7665"/>
                    <a:pt x="4531" y="7781"/>
                  </a:cubicBezTo>
                  <a:cubicBezTo>
                    <a:pt x="4829" y="7897"/>
                    <a:pt x="5086" y="8826"/>
                    <a:pt x="5299" y="9871"/>
                  </a:cubicBezTo>
                  <a:cubicBezTo>
                    <a:pt x="5512" y="10916"/>
                    <a:pt x="5683" y="12077"/>
                    <a:pt x="5897" y="13123"/>
                  </a:cubicBezTo>
                  <a:cubicBezTo>
                    <a:pt x="6110" y="14168"/>
                    <a:pt x="6366" y="15097"/>
                    <a:pt x="6878" y="15097"/>
                  </a:cubicBezTo>
                  <a:cubicBezTo>
                    <a:pt x="7391" y="15097"/>
                    <a:pt x="8159" y="14168"/>
                    <a:pt x="8629" y="13123"/>
                  </a:cubicBezTo>
                  <a:cubicBezTo>
                    <a:pt x="9098" y="12077"/>
                    <a:pt x="9269" y="10916"/>
                    <a:pt x="9397" y="9755"/>
                  </a:cubicBezTo>
                  <a:cubicBezTo>
                    <a:pt x="9525" y="8594"/>
                    <a:pt x="9610" y="7432"/>
                    <a:pt x="9482" y="6503"/>
                  </a:cubicBezTo>
                  <a:cubicBezTo>
                    <a:pt x="9354" y="5574"/>
                    <a:pt x="9013" y="4877"/>
                    <a:pt x="8671" y="4877"/>
                  </a:cubicBezTo>
                  <a:cubicBezTo>
                    <a:pt x="8330" y="4877"/>
                    <a:pt x="7988" y="5574"/>
                    <a:pt x="7604" y="7084"/>
                  </a:cubicBezTo>
                  <a:cubicBezTo>
                    <a:pt x="7220" y="8594"/>
                    <a:pt x="6793" y="10916"/>
                    <a:pt x="6580" y="12658"/>
                  </a:cubicBezTo>
                  <a:cubicBezTo>
                    <a:pt x="6366" y="14400"/>
                    <a:pt x="6366" y="15561"/>
                    <a:pt x="6580" y="16606"/>
                  </a:cubicBezTo>
                  <a:cubicBezTo>
                    <a:pt x="6793" y="17652"/>
                    <a:pt x="7220" y="18581"/>
                    <a:pt x="7860" y="18813"/>
                  </a:cubicBezTo>
                  <a:cubicBezTo>
                    <a:pt x="8501" y="19045"/>
                    <a:pt x="9354" y="18581"/>
                    <a:pt x="10251" y="17187"/>
                  </a:cubicBezTo>
                  <a:cubicBezTo>
                    <a:pt x="11147" y="15794"/>
                    <a:pt x="12086" y="13471"/>
                    <a:pt x="12641" y="11613"/>
                  </a:cubicBezTo>
                  <a:cubicBezTo>
                    <a:pt x="13196" y="9755"/>
                    <a:pt x="13367" y="8361"/>
                    <a:pt x="13239" y="8013"/>
                  </a:cubicBezTo>
                  <a:cubicBezTo>
                    <a:pt x="13111" y="7665"/>
                    <a:pt x="12684" y="8361"/>
                    <a:pt x="12342" y="9174"/>
                  </a:cubicBezTo>
                  <a:cubicBezTo>
                    <a:pt x="12001" y="9987"/>
                    <a:pt x="11745" y="10916"/>
                    <a:pt x="11489" y="11961"/>
                  </a:cubicBezTo>
                  <a:cubicBezTo>
                    <a:pt x="11233" y="13006"/>
                    <a:pt x="10976" y="14168"/>
                    <a:pt x="11019" y="15097"/>
                  </a:cubicBezTo>
                  <a:cubicBezTo>
                    <a:pt x="11062" y="16026"/>
                    <a:pt x="11403" y="16723"/>
                    <a:pt x="11745" y="16606"/>
                  </a:cubicBezTo>
                  <a:cubicBezTo>
                    <a:pt x="12086" y="16490"/>
                    <a:pt x="12428" y="15561"/>
                    <a:pt x="12897" y="14284"/>
                  </a:cubicBezTo>
                  <a:cubicBezTo>
                    <a:pt x="13367" y="13006"/>
                    <a:pt x="13965" y="11381"/>
                    <a:pt x="14477" y="10219"/>
                  </a:cubicBezTo>
                  <a:cubicBezTo>
                    <a:pt x="14989" y="9058"/>
                    <a:pt x="15416" y="8361"/>
                    <a:pt x="15629" y="8594"/>
                  </a:cubicBezTo>
                  <a:cubicBezTo>
                    <a:pt x="15843" y="8826"/>
                    <a:pt x="15843" y="9987"/>
                    <a:pt x="15800" y="11148"/>
                  </a:cubicBezTo>
                  <a:cubicBezTo>
                    <a:pt x="15757" y="12310"/>
                    <a:pt x="15672" y="13471"/>
                    <a:pt x="15587" y="14632"/>
                  </a:cubicBezTo>
                  <a:cubicBezTo>
                    <a:pt x="15501" y="15794"/>
                    <a:pt x="15416" y="16955"/>
                    <a:pt x="15501" y="16955"/>
                  </a:cubicBezTo>
                  <a:cubicBezTo>
                    <a:pt x="15587" y="16955"/>
                    <a:pt x="15843" y="15794"/>
                    <a:pt x="16056" y="15910"/>
                  </a:cubicBezTo>
                  <a:cubicBezTo>
                    <a:pt x="16270" y="16026"/>
                    <a:pt x="16440" y="17419"/>
                    <a:pt x="16526" y="17535"/>
                  </a:cubicBezTo>
                  <a:cubicBezTo>
                    <a:pt x="16611" y="17652"/>
                    <a:pt x="16611" y="16490"/>
                    <a:pt x="16867" y="14981"/>
                  </a:cubicBezTo>
                  <a:cubicBezTo>
                    <a:pt x="17123" y="13471"/>
                    <a:pt x="17636" y="11613"/>
                    <a:pt x="18148" y="10219"/>
                  </a:cubicBezTo>
                  <a:cubicBezTo>
                    <a:pt x="18660" y="8826"/>
                    <a:pt x="19172" y="7897"/>
                    <a:pt x="19685" y="7548"/>
                  </a:cubicBezTo>
                  <a:cubicBezTo>
                    <a:pt x="20197" y="7200"/>
                    <a:pt x="20709" y="7432"/>
                    <a:pt x="21051" y="8129"/>
                  </a:cubicBezTo>
                  <a:cubicBezTo>
                    <a:pt x="21392" y="8826"/>
                    <a:pt x="21563" y="9987"/>
                    <a:pt x="21563" y="12310"/>
                  </a:cubicBezTo>
                  <a:cubicBezTo>
                    <a:pt x="21563" y="14632"/>
                    <a:pt x="21392" y="18116"/>
                    <a:pt x="2122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0" name="Line"/>
            <p:cNvSpPr/>
            <p:nvPr/>
          </p:nvSpPr>
          <p:spPr>
            <a:xfrm>
              <a:off x="9920890" y="1310756"/>
              <a:ext cx="383343" cy="434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40" y="19821"/>
                    <a:pt x="2880" y="18042"/>
                    <a:pt x="4176" y="15120"/>
                  </a:cubicBezTo>
                  <a:cubicBezTo>
                    <a:pt x="5472" y="12198"/>
                    <a:pt x="6624" y="8132"/>
                    <a:pt x="7344" y="5718"/>
                  </a:cubicBezTo>
                  <a:cubicBezTo>
                    <a:pt x="8064" y="3304"/>
                    <a:pt x="8352" y="2541"/>
                    <a:pt x="8712" y="1715"/>
                  </a:cubicBezTo>
                  <a:cubicBezTo>
                    <a:pt x="9072" y="889"/>
                    <a:pt x="9504" y="0"/>
                    <a:pt x="9792" y="0"/>
                  </a:cubicBezTo>
                  <a:cubicBezTo>
                    <a:pt x="10080" y="0"/>
                    <a:pt x="10224" y="889"/>
                    <a:pt x="10008" y="2605"/>
                  </a:cubicBezTo>
                  <a:cubicBezTo>
                    <a:pt x="9792" y="4320"/>
                    <a:pt x="9216" y="6861"/>
                    <a:pt x="8856" y="8958"/>
                  </a:cubicBezTo>
                  <a:cubicBezTo>
                    <a:pt x="8496" y="11054"/>
                    <a:pt x="8352" y="12706"/>
                    <a:pt x="8424" y="13849"/>
                  </a:cubicBezTo>
                  <a:cubicBezTo>
                    <a:pt x="8496" y="14993"/>
                    <a:pt x="8784" y="15628"/>
                    <a:pt x="9360" y="15565"/>
                  </a:cubicBezTo>
                  <a:cubicBezTo>
                    <a:pt x="9936" y="15501"/>
                    <a:pt x="10800" y="14739"/>
                    <a:pt x="11952" y="12960"/>
                  </a:cubicBezTo>
                  <a:cubicBezTo>
                    <a:pt x="13104" y="11181"/>
                    <a:pt x="14544" y="8386"/>
                    <a:pt x="15480" y="6480"/>
                  </a:cubicBezTo>
                  <a:cubicBezTo>
                    <a:pt x="16416" y="4574"/>
                    <a:pt x="16848" y="3558"/>
                    <a:pt x="17064" y="3685"/>
                  </a:cubicBezTo>
                  <a:cubicBezTo>
                    <a:pt x="17280" y="3812"/>
                    <a:pt x="17280" y="5082"/>
                    <a:pt x="17280" y="6416"/>
                  </a:cubicBezTo>
                  <a:cubicBezTo>
                    <a:pt x="17280" y="7751"/>
                    <a:pt x="17280" y="9148"/>
                    <a:pt x="18000" y="10355"/>
                  </a:cubicBezTo>
                  <a:cubicBezTo>
                    <a:pt x="18720" y="11562"/>
                    <a:pt x="20160" y="12579"/>
                    <a:pt x="21600" y="135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1" name="Line"/>
            <p:cNvSpPr/>
            <p:nvPr/>
          </p:nvSpPr>
          <p:spPr>
            <a:xfrm>
              <a:off x="10585119" y="1296595"/>
              <a:ext cx="217458" cy="302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480" fill="norm" stroke="1" extrusionOk="0">
                  <a:moveTo>
                    <a:pt x="21371" y="16616"/>
                  </a:moveTo>
                  <a:cubicBezTo>
                    <a:pt x="17855" y="15164"/>
                    <a:pt x="14338" y="13712"/>
                    <a:pt x="12580" y="11171"/>
                  </a:cubicBezTo>
                  <a:cubicBezTo>
                    <a:pt x="10822" y="8630"/>
                    <a:pt x="10822" y="4999"/>
                    <a:pt x="11576" y="2821"/>
                  </a:cubicBezTo>
                  <a:cubicBezTo>
                    <a:pt x="12329" y="643"/>
                    <a:pt x="13836" y="-83"/>
                    <a:pt x="14841" y="8"/>
                  </a:cubicBezTo>
                  <a:cubicBezTo>
                    <a:pt x="15845" y="99"/>
                    <a:pt x="16348" y="1006"/>
                    <a:pt x="15720" y="2730"/>
                  </a:cubicBezTo>
                  <a:cubicBezTo>
                    <a:pt x="15092" y="4455"/>
                    <a:pt x="13334" y="6996"/>
                    <a:pt x="10948" y="9265"/>
                  </a:cubicBezTo>
                  <a:cubicBezTo>
                    <a:pt x="8562" y="11534"/>
                    <a:pt x="5548" y="13530"/>
                    <a:pt x="3664" y="14983"/>
                  </a:cubicBezTo>
                  <a:cubicBezTo>
                    <a:pt x="1780" y="16435"/>
                    <a:pt x="1027" y="17342"/>
                    <a:pt x="524" y="18250"/>
                  </a:cubicBezTo>
                  <a:cubicBezTo>
                    <a:pt x="22" y="19157"/>
                    <a:pt x="-229" y="20065"/>
                    <a:pt x="273" y="20609"/>
                  </a:cubicBezTo>
                  <a:cubicBezTo>
                    <a:pt x="776" y="21154"/>
                    <a:pt x="2031" y="21335"/>
                    <a:pt x="4669" y="21426"/>
                  </a:cubicBezTo>
                  <a:cubicBezTo>
                    <a:pt x="7306" y="21517"/>
                    <a:pt x="11325" y="21517"/>
                    <a:pt x="13962" y="21245"/>
                  </a:cubicBezTo>
                  <a:cubicBezTo>
                    <a:pt x="16599" y="20972"/>
                    <a:pt x="17855" y="20428"/>
                    <a:pt x="19111" y="198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2" name="Line"/>
            <p:cNvSpPr/>
            <p:nvPr/>
          </p:nvSpPr>
          <p:spPr>
            <a:xfrm>
              <a:off x="10967100" y="1397251"/>
              <a:ext cx="157485" cy="158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0935" fill="norm" stroke="1" extrusionOk="0">
                  <a:moveTo>
                    <a:pt x="1611" y="6465"/>
                  </a:moveTo>
                  <a:cubicBezTo>
                    <a:pt x="914" y="9840"/>
                    <a:pt x="217" y="13215"/>
                    <a:pt x="43" y="15746"/>
                  </a:cubicBezTo>
                  <a:cubicBezTo>
                    <a:pt x="-131" y="18278"/>
                    <a:pt x="217" y="19965"/>
                    <a:pt x="1263" y="20640"/>
                  </a:cubicBezTo>
                  <a:cubicBezTo>
                    <a:pt x="2308" y="21315"/>
                    <a:pt x="4050" y="20978"/>
                    <a:pt x="6314" y="18109"/>
                  </a:cubicBezTo>
                  <a:cubicBezTo>
                    <a:pt x="8579" y="15240"/>
                    <a:pt x="11366" y="9840"/>
                    <a:pt x="13108" y="6296"/>
                  </a:cubicBezTo>
                  <a:cubicBezTo>
                    <a:pt x="14850" y="2752"/>
                    <a:pt x="15546" y="1065"/>
                    <a:pt x="16766" y="390"/>
                  </a:cubicBezTo>
                  <a:cubicBezTo>
                    <a:pt x="17985" y="-285"/>
                    <a:pt x="19727" y="52"/>
                    <a:pt x="21469" y="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3" name="Line"/>
            <p:cNvSpPr/>
            <p:nvPr/>
          </p:nvSpPr>
          <p:spPr>
            <a:xfrm>
              <a:off x="11102193" y="1384868"/>
              <a:ext cx="290731" cy="164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448" fill="norm" stroke="1" extrusionOk="0">
                  <a:moveTo>
                    <a:pt x="6208" y="9969"/>
                  </a:moveTo>
                  <a:cubicBezTo>
                    <a:pt x="6208" y="8308"/>
                    <a:pt x="6208" y="6646"/>
                    <a:pt x="5639" y="5649"/>
                  </a:cubicBezTo>
                  <a:cubicBezTo>
                    <a:pt x="5071" y="4652"/>
                    <a:pt x="3934" y="4320"/>
                    <a:pt x="2987" y="4818"/>
                  </a:cubicBezTo>
                  <a:cubicBezTo>
                    <a:pt x="2039" y="5317"/>
                    <a:pt x="1281" y="6646"/>
                    <a:pt x="808" y="8142"/>
                  </a:cubicBezTo>
                  <a:cubicBezTo>
                    <a:pt x="334" y="9637"/>
                    <a:pt x="144" y="11298"/>
                    <a:pt x="50" y="12960"/>
                  </a:cubicBezTo>
                  <a:cubicBezTo>
                    <a:pt x="-45" y="14622"/>
                    <a:pt x="-45" y="16283"/>
                    <a:pt x="429" y="17114"/>
                  </a:cubicBezTo>
                  <a:cubicBezTo>
                    <a:pt x="902" y="17945"/>
                    <a:pt x="1850" y="17945"/>
                    <a:pt x="2987" y="16615"/>
                  </a:cubicBezTo>
                  <a:cubicBezTo>
                    <a:pt x="4123" y="15286"/>
                    <a:pt x="5450" y="12628"/>
                    <a:pt x="6587" y="10135"/>
                  </a:cubicBezTo>
                  <a:cubicBezTo>
                    <a:pt x="7723" y="7643"/>
                    <a:pt x="8671" y="5317"/>
                    <a:pt x="9523" y="4985"/>
                  </a:cubicBezTo>
                  <a:cubicBezTo>
                    <a:pt x="10376" y="4652"/>
                    <a:pt x="11134" y="6314"/>
                    <a:pt x="11702" y="8806"/>
                  </a:cubicBezTo>
                  <a:cubicBezTo>
                    <a:pt x="12271" y="11298"/>
                    <a:pt x="12650" y="14622"/>
                    <a:pt x="12650" y="17114"/>
                  </a:cubicBezTo>
                  <a:cubicBezTo>
                    <a:pt x="12650" y="19606"/>
                    <a:pt x="12271" y="21268"/>
                    <a:pt x="11797" y="21434"/>
                  </a:cubicBezTo>
                  <a:cubicBezTo>
                    <a:pt x="11323" y="21600"/>
                    <a:pt x="10755" y="20271"/>
                    <a:pt x="10944" y="17612"/>
                  </a:cubicBezTo>
                  <a:cubicBezTo>
                    <a:pt x="11134" y="14954"/>
                    <a:pt x="12081" y="10966"/>
                    <a:pt x="13976" y="7809"/>
                  </a:cubicBezTo>
                  <a:cubicBezTo>
                    <a:pt x="15871" y="4652"/>
                    <a:pt x="18713" y="2326"/>
                    <a:pt x="2155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4" name="Line"/>
            <p:cNvSpPr/>
            <p:nvPr/>
          </p:nvSpPr>
          <p:spPr>
            <a:xfrm>
              <a:off x="11675289" y="1354201"/>
              <a:ext cx="346316" cy="225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373" fill="norm" stroke="1" extrusionOk="0">
                  <a:moveTo>
                    <a:pt x="4810" y="10193"/>
                  </a:moveTo>
                  <a:cubicBezTo>
                    <a:pt x="4653" y="12863"/>
                    <a:pt x="4495" y="15533"/>
                    <a:pt x="4180" y="17353"/>
                  </a:cubicBezTo>
                  <a:cubicBezTo>
                    <a:pt x="3864" y="19173"/>
                    <a:pt x="3391" y="20144"/>
                    <a:pt x="2682" y="20751"/>
                  </a:cubicBezTo>
                  <a:cubicBezTo>
                    <a:pt x="1972" y="21357"/>
                    <a:pt x="1026" y="21600"/>
                    <a:pt x="474" y="21115"/>
                  </a:cubicBezTo>
                  <a:cubicBezTo>
                    <a:pt x="-77" y="20629"/>
                    <a:pt x="-235" y="19416"/>
                    <a:pt x="474" y="16503"/>
                  </a:cubicBezTo>
                  <a:cubicBezTo>
                    <a:pt x="1184" y="13591"/>
                    <a:pt x="2761" y="8980"/>
                    <a:pt x="5520" y="6189"/>
                  </a:cubicBezTo>
                  <a:cubicBezTo>
                    <a:pt x="8279" y="3398"/>
                    <a:pt x="12220" y="2427"/>
                    <a:pt x="15058" y="1699"/>
                  </a:cubicBezTo>
                  <a:cubicBezTo>
                    <a:pt x="17896" y="971"/>
                    <a:pt x="19631" y="485"/>
                    <a:pt x="2136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5" name="Line"/>
            <p:cNvSpPr/>
            <p:nvPr/>
          </p:nvSpPr>
          <p:spPr>
            <a:xfrm>
              <a:off x="11975603" y="1113810"/>
              <a:ext cx="191672" cy="110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0" fill="norm" stroke="1" extrusionOk="0">
                  <a:moveTo>
                    <a:pt x="0" y="6413"/>
                  </a:moveTo>
                  <a:cubicBezTo>
                    <a:pt x="864" y="4449"/>
                    <a:pt x="1728" y="2485"/>
                    <a:pt x="2880" y="1258"/>
                  </a:cubicBezTo>
                  <a:cubicBezTo>
                    <a:pt x="4032" y="31"/>
                    <a:pt x="5472" y="-460"/>
                    <a:pt x="6480" y="522"/>
                  </a:cubicBezTo>
                  <a:cubicBezTo>
                    <a:pt x="7488" y="1504"/>
                    <a:pt x="8064" y="3958"/>
                    <a:pt x="8064" y="6413"/>
                  </a:cubicBezTo>
                  <a:cubicBezTo>
                    <a:pt x="8064" y="8867"/>
                    <a:pt x="7488" y="11322"/>
                    <a:pt x="6336" y="13776"/>
                  </a:cubicBezTo>
                  <a:cubicBezTo>
                    <a:pt x="5184" y="16231"/>
                    <a:pt x="3456" y="18685"/>
                    <a:pt x="3312" y="19913"/>
                  </a:cubicBezTo>
                  <a:cubicBezTo>
                    <a:pt x="3168" y="21140"/>
                    <a:pt x="4608" y="21140"/>
                    <a:pt x="7920" y="21140"/>
                  </a:cubicBezTo>
                  <a:cubicBezTo>
                    <a:pt x="11232" y="21140"/>
                    <a:pt x="16416" y="21140"/>
                    <a:pt x="21600" y="211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6" name="Line"/>
            <p:cNvSpPr/>
            <p:nvPr/>
          </p:nvSpPr>
          <p:spPr>
            <a:xfrm>
              <a:off x="1117200" y="2527331"/>
              <a:ext cx="182815" cy="479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1" h="21325" fill="norm" stroke="1" extrusionOk="0">
                  <a:moveTo>
                    <a:pt x="13882" y="4429"/>
                  </a:moveTo>
                  <a:cubicBezTo>
                    <a:pt x="14166" y="3861"/>
                    <a:pt x="14450" y="3292"/>
                    <a:pt x="13740" y="2440"/>
                  </a:cubicBezTo>
                  <a:cubicBezTo>
                    <a:pt x="13029" y="1587"/>
                    <a:pt x="11324" y="450"/>
                    <a:pt x="9192" y="109"/>
                  </a:cubicBezTo>
                  <a:cubicBezTo>
                    <a:pt x="7061" y="-232"/>
                    <a:pt x="4503" y="223"/>
                    <a:pt x="2514" y="1530"/>
                  </a:cubicBezTo>
                  <a:cubicBezTo>
                    <a:pt x="524" y="2837"/>
                    <a:pt x="-897" y="4997"/>
                    <a:pt x="666" y="6987"/>
                  </a:cubicBezTo>
                  <a:cubicBezTo>
                    <a:pt x="2229" y="8976"/>
                    <a:pt x="6777" y="10795"/>
                    <a:pt x="10614" y="12501"/>
                  </a:cubicBezTo>
                  <a:cubicBezTo>
                    <a:pt x="14450" y="14206"/>
                    <a:pt x="17577" y="15797"/>
                    <a:pt x="19140" y="16877"/>
                  </a:cubicBezTo>
                  <a:cubicBezTo>
                    <a:pt x="20703" y="17957"/>
                    <a:pt x="20703" y="18526"/>
                    <a:pt x="19282" y="19151"/>
                  </a:cubicBezTo>
                  <a:cubicBezTo>
                    <a:pt x="17861" y="19776"/>
                    <a:pt x="15019" y="20459"/>
                    <a:pt x="12745" y="20856"/>
                  </a:cubicBezTo>
                  <a:cubicBezTo>
                    <a:pt x="10471" y="21254"/>
                    <a:pt x="8766" y="21368"/>
                    <a:pt x="7203" y="21311"/>
                  </a:cubicBezTo>
                  <a:cubicBezTo>
                    <a:pt x="5640" y="21254"/>
                    <a:pt x="4219" y="21027"/>
                    <a:pt x="4645" y="20913"/>
                  </a:cubicBezTo>
                  <a:cubicBezTo>
                    <a:pt x="5071" y="20800"/>
                    <a:pt x="7345" y="20800"/>
                    <a:pt x="9619" y="2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7" name="Line"/>
            <p:cNvSpPr/>
            <p:nvPr/>
          </p:nvSpPr>
          <p:spPr>
            <a:xfrm>
              <a:off x="1380031" y="2945186"/>
              <a:ext cx="145671" cy="180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7" fill="norm" stroke="1" extrusionOk="0">
                  <a:moveTo>
                    <a:pt x="0" y="5757"/>
                  </a:moveTo>
                  <a:cubicBezTo>
                    <a:pt x="758" y="8715"/>
                    <a:pt x="1516" y="11674"/>
                    <a:pt x="1895" y="14189"/>
                  </a:cubicBezTo>
                  <a:cubicBezTo>
                    <a:pt x="2274" y="16705"/>
                    <a:pt x="2274" y="18776"/>
                    <a:pt x="2463" y="18924"/>
                  </a:cubicBezTo>
                  <a:cubicBezTo>
                    <a:pt x="2653" y="19072"/>
                    <a:pt x="3032" y="17296"/>
                    <a:pt x="3979" y="14633"/>
                  </a:cubicBezTo>
                  <a:cubicBezTo>
                    <a:pt x="4926" y="11970"/>
                    <a:pt x="6442" y="8420"/>
                    <a:pt x="7579" y="5905"/>
                  </a:cubicBezTo>
                  <a:cubicBezTo>
                    <a:pt x="8716" y="3389"/>
                    <a:pt x="9474" y="1910"/>
                    <a:pt x="10989" y="874"/>
                  </a:cubicBezTo>
                  <a:cubicBezTo>
                    <a:pt x="12505" y="-161"/>
                    <a:pt x="14779" y="-753"/>
                    <a:pt x="16484" y="1910"/>
                  </a:cubicBezTo>
                  <a:cubicBezTo>
                    <a:pt x="18189" y="4573"/>
                    <a:pt x="19326" y="10491"/>
                    <a:pt x="20084" y="14189"/>
                  </a:cubicBezTo>
                  <a:cubicBezTo>
                    <a:pt x="20842" y="17888"/>
                    <a:pt x="21221" y="19368"/>
                    <a:pt x="21600" y="208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8" name="Line"/>
            <p:cNvSpPr/>
            <p:nvPr/>
          </p:nvSpPr>
          <p:spPr>
            <a:xfrm>
              <a:off x="1740372" y="2814394"/>
              <a:ext cx="176338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5635" y="2735"/>
                    <a:pt x="11270" y="-1585"/>
                    <a:pt x="14870" y="575"/>
                  </a:cubicBezTo>
                  <a:cubicBezTo>
                    <a:pt x="18470" y="2735"/>
                    <a:pt x="20035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9" name="Line"/>
            <p:cNvSpPr/>
            <p:nvPr/>
          </p:nvSpPr>
          <p:spPr>
            <a:xfrm>
              <a:off x="1817041" y="2887569"/>
              <a:ext cx="2070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00" y="19200"/>
                    <a:pt x="6400" y="16800"/>
                    <a:pt x="10000" y="13200"/>
                  </a:cubicBezTo>
                  <a:cubicBezTo>
                    <a:pt x="13600" y="9600"/>
                    <a:pt x="17600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0" name="Line"/>
            <p:cNvSpPr/>
            <p:nvPr/>
          </p:nvSpPr>
          <p:spPr>
            <a:xfrm>
              <a:off x="2499363" y="2591118"/>
              <a:ext cx="299034" cy="456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416" fill="norm" stroke="1" extrusionOk="0">
                  <a:moveTo>
                    <a:pt x="14280" y="960"/>
                  </a:moveTo>
                  <a:cubicBezTo>
                    <a:pt x="15378" y="480"/>
                    <a:pt x="16477" y="0"/>
                    <a:pt x="16568" y="0"/>
                  </a:cubicBezTo>
                  <a:cubicBezTo>
                    <a:pt x="16660" y="0"/>
                    <a:pt x="15744" y="480"/>
                    <a:pt x="13273" y="1800"/>
                  </a:cubicBezTo>
                  <a:cubicBezTo>
                    <a:pt x="10802" y="3120"/>
                    <a:pt x="6775" y="5280"/>
                    <a:pt x="4395" y="6600"/>
                  </a:cubicBezTo>
                  <a:cubicBezTo>
                    <a:pt x="2016" y="7920"/>
                    <a:pt x="1283" y="8400"/>
                    <a:pt x="734" y="8940"/>
                  </a:cubicBezTo>
                  <a:cubicBezTo>
                    <a:pt x="185" y="9480"/>
                    <a:pt x="-181" y="10080"/>
                    <a:pt x="94" y="10380"/>
                  </a:cubicBezTo>
                  <a:cubicBezTo>
                    <a:pt x="368" y="10680"/>
                    <a:pt x="1283" y="10680"/>
                    <a:pt x="3297" y="10680"/>
                  </a:cubicBezTo>
                  <a:cubicBezTo>
                    <a:pt x="5311" y="10680"/>
                    <a:pt x="8422" y="10680"/>
                    <a:pt x="10344" y="10860"/>
                  </a:cubicBezTo>
                  <a:cubicBezTo>
                    <a:pt x="12266" y="11040"/>
                    <a:pt x="12999" y="11400"/>
                    <a:pt x="13182" y="11940"/>
                  </a:cubicBezTo>
                  <a:cubicBezTo>
                    <a:pt x="13365" y="12480"/>
                    <a:pt x="12999" y="13200"/>
                    <a:pt x="11168" y="14460"/>
                  </a:cubicBezTo>
                  <a:cubicBezTo>
                    <a:pt x="9338" y="15720"/>
                    <a:pt x="6043" y="17520"/>
                    <a:pt x="3938" y="18720"/>
                  </a:cubicBezTo>
                  <a:cubicBezTo>
                    <a:pt x="1833" y="19920"/>
                    <a:pt x="917" y="20520"/>
                    <a:pt x="917" y="20940"/>
                  </a:cubicBezTo>
                  <a:cubicBezTo>
                    <a:pt x="917" y="21360"/>
                    <a:pt x="1833" y="21600"/>
                    <a:pt x="4853" y="21240"/>
                  </a:cubicBezTo>
                  <a:cubicBezTo>
                    <a:pt x="7873" y="20880"/>
                    <a:pt x="12999" y="19920"/>
                    <a:pt x="16111" y="19500"/>
                  </a:cubicBezTo>
                  <a:cubicBezTo>
                    <a:pt x="19222" y="19080"/>
                    <a:pt x="20321" y="19200"/>
                    <a:pt x="21419" y="19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1" name="Line"/>
            <p:cNvSpPr/>
            <p:nvPr/>
          </p:nvSpPr>
          <p:spPr>
            <a:xfrm>
              <a:off x="2537723" y="3332246"/>
              <a:ext cx="15335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2" name="Line"/>
            <p:cNvSpPr/>
            <p:nvPr/>
          </p:nvSpPr>
          <p:spPr>
            <a:xfrm>
              <a:off x="2583725" y="3178909"/>
              <a:ext cx="1533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3" name="Line"/>
            <p:cNvSpPr/>
            <p:nvPr/>
          </p:nvSpPr>
          <p:spPr>
            <a:xfrm>
              <a:off x="2683393" y="3240244"/>
              <a:ext cx="76670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4" name="Line"/>
            <p:cNvSpPr/>
            <p:nvPr/>
          </p:nvSpPr>
          <p:spPr>
            <a:xfrm>
              <a:off x="2691060" y="3316912"/>
              <a:ext cx="8433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5" name="Line"/>
            <p:cNvSpPr/>
            <p:nvPr/>
          </p:nvSpPr>
          <p:spPr>
            <a:xfrm>
              <a:off x="2890398" y="3263244"/>
              <a:ext cx="7668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6" name="Line"/>
            <p:cNvSpPr/>
            <p:nvPr/>
          </p:nvSpPr>
          <p:spPr>
            <a:xfrm>
              <a:off x="2568391" y="2363832"/>
              <a:ext cx="115003" cy="178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6" fill="norm" stroke="1" extrusionOk="0">
                  <a:moveTo>
                    <a:pt x="0" y="284"/>
                  </a:moveTo>
                  <a:cubicBezTo>
                    <a:pt x="0" y="4848"/>
                    <a:pt x="0" y="9411"/>
                    <a:pt x="0" y="12758"/>
                  </a:cubicBezTo>
                  <a:cubicBezTo>
                    <a:pt x="0" y="16104"/>
                    <a:pt x="0" y="18234"/>
                    <a:pt x="0" y="17625"/>
                  </a:cubicBezTo>
                  <a:cubicBezTo>
                    <a:pt x="0" y="17017"/>
                    <a:pt x="0" y="13670"/>
                    <a:pt x="1200" y="10324"/>
                  </a:cubicBezTo>
                  <a:cubicBezTo>
                    <a:pt x="2400" y="6977"/>
                    <a:pt x="4800" y="3631"/>
                    <a:pt x="7440" y="1806"/>
                  </a:cubicBezTo>
                  <a:cubicBezTo>
                    <a:pt x="10080" y="-20"/>
                    <a:pt x="12960" y="-324"/>
                    <a:pt x="15120" y="284"/>
                  </a:cubicBezTo>
                  <a:cubicBezTo>
                    <a:pt x="17280" y="893"/>
                    <a:pt x="18720" y="2414"/>
                    <a:pt x="19680" y="6065"/>
                  </a:cubicBezTo>
                  <a:cubicBezTo>
                    <a:pt x="20640" y="9715"/>
                    <a:pt x="21120" y="15496"/>
                    <a:pt x="21600" y="212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7" name="Line"/>
            <p:cNvSpPr/>
            <p:nvPr/>
          </p:nvSpPr>
          <p:spPr>
            <a:xfrm>
              <a:off x="3036068" y="2575784"/>
              <a:ext cx="268340" cy="357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"/>
                  </a:moveTo>
                  <a:cubicBezTo>
                    <a:pt x="411" y="1080"/>
                    <a:pt x="823" y="0"/>
                    <a:pt x="1646" y="0"/>
                  </a:cubicBezTo>
                  <a:cubicBezTo>
                    <a:pt x="2469" y="0"/>
                    <a:pt x="3703" y="1080"/>
                    <a:pt x="5966" y="3394"/>
                  </a:cubicBezTo>
                  <a:cubicBezTo>
                    <a:pt x="8229" y="5709"/>
                    <a:pt x="11520" y="9257"/>
                    <a:pt x="14297" y="12497"/>
                  </a:cubicBezTo>
                  <a:cubicBezTo>
                    <a:pt x="17074" y="15737"/>
                    <a:pt x="19337" y="1866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8" name="Line"/>
            <p:cNvSpPr/>
            <p:nvPr/>
          </p:nvSpPr>
          <p:spPr>
            <a:xfrm>
              <a:off x="3120403" y="2557895"/>
              <a:ext cx="184005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2951"/>
                    <a:pt x="14400" y="5902"/>
                    <a:pt x="11100" y="8852"/>
                  </a:cubicBezTo>
                  <a:cubicBezTo>
                    <a:pt x="7800" y="11803"/>
                    <a:pt x="4800" y="14754"/>
                    <a:pt x="3000" y="16879"/>
                  </a:cubicBezTo>
                  <a:cubicBezTo>
                    <a:pt x="1200" y="19003"/>
                    <a:pt x="600" y="2030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9" name="Line"/>
            <p:cNvSpPr/>
            <p:nvPr/>
          </p:nvSpPr>
          <p:spPr>
            <a:xfrm>
              <a:off x="3536159" y="2879902"/>
              <a:ext cx="44256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0" h="21600" fill="norm" stroke="1" extrusionOk="0">
                  <a:moveTo>
                    <a:pt x="20780" y="0"/>
                  </a:moveTo>
                  <a:cubicBezTo>
                    <a:pt x="13580" y="3388"/>
                    <a:pt x="6380" y="6776"/>
                    <a:pt x="2780" y="9529"/>
                  </a:cubicBezTo>
                  <a:cubicBezTo>
                    <a:pt x="-820" y="12282"/>
                    <a:pt x="-820" y="14400"/>
                    <a:pt x="2180" y="16306"/>
                  </a:cubicBezTo>
                  <a:cubicBezTo>
                    <a:pt x="5180" y="18212"/>
                    <a:pt x="11180" y="19906"/>
                    <a:pt x="171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0" name="Line"/>
            <p:cNvSpPr/>
            <p:nvPr/>
          </p:nvSpPr>
          <p:spPr>
            <a:xfrm>
              <a:off x="3512550" y="2703565"/>
              <a:ext cx="74446" cy="94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1083" fill="norm" stroke="1" extrusionOk="0">
                  <a:moveTo>
                    <a:pt x="14799" y="5116"/>
                  </a:moveTo>
                  <a:cubicBezTo>
                    <a:pt x="11199" y="4547"/>
                    <a:pt x="7599" y="3979"/>
                    <a:pt x="4719" y="5684"/>
                  </a:cubicBezTo>
                  <a:cubicBezTo>
                    <a:pt x="1839" y="7389"/>
                    <a:pt x="-321" y="11368"/>
                    <a:pt x="39" y="14211"/>
                  </a:cubicBezTo>
                  <a:cubicBezTo>
                    <a:pt x="399" y="17053"/>
                    <a:pt x="3279" y="18758"/>
                    <a:pt x="6519" y="19895"/>
                  </a:cubicBezTo>
                  <a:cubicBezTo>
                    <a:pt x="9759" y="21032"/>
                    <a:pt x="13359" y="21600"/>
                    <a:pt x="15879" y="20463"/>
                  </a:cubicBezTo>
                  <a:cubicBezTo>
                    <a:pt x="18399" y="19326"/>
                    <a:pt x="19839" y="16484"/>
                    <a:pt x="20559" y="13642"/>
                  </a:cubicBezTo>
                  <a:cubicBezTo>
                    <a:pt x="21279" y="10800"/>
                    <a:pt x="21279" y="7958"/>
                    <a:pt x="18759" y="5684"/>
                  </a:cubicBezTo>
                  <a:cubicBezTo>
                    <a:pt x="16239" y="3411"/>
                    <a:pt x="11199" y="1705"/>
                    <a:pt x="615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1" name="Line"/>
            <p:cNvSpPr/>
            <p:nvPr/>
          </p:nvSpPr>
          <p:spPr>
            <a:xfrm>
              <a:off x="4002090" y="3079240"/>
              <a:ext cx="766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2" name="Line"/>
            <p:cNvSpPr/>
            <p:nvPr/>
          </p:nvSpPr>
          <p:spPr>
            <a:xfrm>
              <a:off x="6116050" y="2605099"/>
              <a:ext cx="270428" cy="542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408" fill="norm" stroke="1" extrusionOk="0">
                  <a:moveTo>
                    <a:pt x="5615" y="1163"/>
                  </a:moveTo>
                  <a:cubicBezTo>
                    <a:pt x="5010" y="558"/>
                    <a:pt x="4404" y="-48"/>
                    <a:pt x="4303" y="2"/>
                  </a:cubicBezTo>
                  <a:cubicBezTo>
                    <a:pt x="4202" y="53"/>
                    <a:pt x="4606" y="759"/>
                    <a:pt x="4707" y="2475"/>
                  </a:cubicBezTo>
                  <a:cubicBezTo>
                    <a:pt x="4808" y="4191"/>
                    <a:pt x="4606" y="6916"/>
                    <a:pt x="4000" y="9642"/>
                  </a:cubicBezTo>
                  <a:cubicBezTo>
                    <a:pt x="3395" y="12367"/>
                    <a:pt x="2385" y="15092"/>
                    <a:pt x="1679" y="16758"/>
                  </a:cubicBezTo>
                  <a:cubicBezTo>
                    <a:pt x="972" y="18423"/>
                    <a:pt x="568" y="19029"/>
                    <a:pt x="266" y="19685"/>
                  </a:cubicBezTo>
                  <a:cubicBezTo>
                    <a:pt x="-37" y="20341"/>
                    <a:pt x="-239" y="21047"/>
                    <a:pt x="568" y="21300"/>
                  </a:cubicBezTo>
                  <a:cubicBezTo>
                    <a:pt x="1376" y="21552"/>
                    <a:pt x="3193" y="21350"/>
                    <a:pt x="6826" y="20795"/>
                  </a:cubicBezTo>
                  <a:cubicBezTo>
                    <a:pt x="10460" y="20240"/>
                    <a:pt x="15911" y="19331"/>
                    <a:pt x="21361" y="18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3" name="Line"/>
            <p:cNvSpPr/>
            <p:nvPr/>
          </p:nvSpPr>
          <p:spPr>
            <a:xfrm>
              <a:off x="6424811" y="2881999"/>
              <a:ext cx="214672" cy="227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0711" fill="norm" stroke="1" extrusionOk="0">
                  <a:moveTo>
                    <a:pt x="0" y="14441"/>
                  </a:moveTo>
                  <a:cubicBezTo>
                    <a:pt x="2512" y="12351"/>
                    <a:pt x="5024" y="10261"/>
                    <a:pt x="6907" y="8403"/>
                  </a:cubicBezTo>
                  <a:cubicBezTo>
                    <a:pt x="8791" y="6544"/>
                    <a:pt x="10047" y="4919"/>
                    <a:pt x="10675" y="3525"/>
                  </a:cubicBezTo>
                  <a:cubicBezTo>
                    <a:pt x="11303" y="2132"/>
                    <a:pt x="11303" y="970"/>
                    <a:pt x="10675" y="390"/>
                  </a:cubicBezTo>
                  <a:cubicBezTo>
                    <a:pt x="10047" y="-191"/>
                    <a:pt x="8791" y="-191"/>
                    <a:pt x="7158" y="854"/>
                  </a:cubicBezTo>
                  <a:cubicBezTo>
                    <a:pt x="5526" y="1899"/>
                    <a:pt x="3517" y="3990"/>
                    <a:pt x="2010" y="7125"/>
                  </a:cubicBezTo>
                  <a:cubicBezTo>
                    <a:pt x="503" y="10261"/>
                    <a:pt x="-502" y="14441"/>
                    <a:pt x="377" y="17228"/>
                  </a:cubicBezTo>
                  <a:cubicBezTo>
                    <a:pt x="1256" y="20015"/>
                    <a:pt x="4019" y="21409"/>
                    <a:pt x="7786" y="20364"/>
                  </a:cubicBezTo>
                  <a:cubicBezTo>
                    <a:pt x="11554" y="19319"/>
                    <a:pt x="16326" y="15835"/>
                    <a:pt x="21098" y="123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4" name="Line"/>
            <p:cNvSpPr/>
            <p:nvPr/>
          </p:nvSpPr>
          <p:spPr>
            <a:xfrm>
              <a:off x="6728929" y="2573229"/>
              <a:ext cx="117560" cy="516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2" fill="norm" stroke="1" extrusionOk="0">
                  <a:moveTo>
                    <a:pt x="13148" y="0"/>
                  </a:moveTo>
                  <a:cubicBezTo>
                    <a:pt x="9391" y="3831"/>
                    <a:pt x="5635" y="7661"/>
                    <a:pt x="3287" y="11013"/>
                  </a:cubicBezTo>
                  <a:cubicBezTo>
                    <a:pt x="939" y="14365"/>
                    <a:pt x="0" y="17237"/>
                    <a:pt x="0" y="18940"/>
                  </a:cubicBezTo>
                  <a:cubicBezTo>
                    <a:pt x="0" y="20642"/>
                    <a:pt x="939" y="21174"/>
                    <a:pt x="3991" y="21387"/>
                  </a:cubicBezTo>
                  <a:cubicBezTo>
                    <a:pt x="7043" y="21600"/>
                    <a:pt x="12209" y="21494"/>
                    <a:pt x="15496" y="21015"/>
                  </a:cubicBezTo>
                  <a:cubicBezTo>
                    <a:pt x="18783" y="20536"/>
                    <a:pt x="20191" y="19685"/>
                    <a:pt x="21600" y="188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5" name="Line"/>
            <p:cNvSpPr/>
            <p:nvPr/>
          </p:nvSpPr>
          <p:spPr>
            <a:xfrm>
              <a:off x="6700817" y="2810901"/>
              <a:ext cx="283674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6" name="Line"/>
            <p:cNvSpPr/>
            <p:nvPr/>
          </p:nvSpPr>
          <p:spPr>
            <a:xfrm>
              <a:off x="7651505" y="2389225"/>
              <a:ext cx="498346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48" y="17600"/>
                    <a:pt x="5095" y="13600"/>
                    <a:pt x="7920" y="11200"/>
                  </a:cubicBezTo>
                  <a:cubicBezTo>
                    <a:pt x="10745" y="8800"/>
                    <a:pt x="13846" y="8000"/>
                    <a:pt x="16172" y="6400"/>
                  </a:cubicBezTo>
                  <a:cubicBezTo>
                    <a:pt x="18498" y="4800"/>
                    <a:pt x="20049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7" name="Line"/>
            <p:cNvSpPr/>
            <p:nvPr/>
          </p:nvSpPr>
          <p:spPr>
            <a:xfrm>
              <a:off x="7758841" y="2666368"/>
              <a:ext cx="314342" cy="389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7" fill="norm" stroke="1" extrusionOk="0">
                  <a:moveTo>
                    <a:pt x="0" y="784"/>
                  </a:moveTo>
                  <a:cubicBezTo>
                    <a:pt x="702" y="361"/>
                    <a:pt x="1405" y="-63"/>
                    <a:pt x="2195" y="8"/>
                  </a:cubicBezTo>
                  <a:cubicBezTo>
                    <a:pt x="2985" y="78"/>
                    <a:pt x="3863" y="643"/>
                    <a:pt x="5707" y="2690"/>
                  </a:cubicBezTo>
                  <a:cubicBezTo>
                    <a:pt x="7551" y="4737"/>
                    <a:pt x="10361" y="8266"/>
                    <a:pt x="13171" y="11655"/>
                  </a:cubicBezTo>
                  <a:cubicBezTo>
                    <a:pt x="15980" y="15043"/>
                    <a:pt x="18790" y="18290"/>
                    <a:pt x="21600" y="21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8" name="Line"/>
            <p:cNvSpPr/>
            <p:nvPr/>
          </p:nvSpPr>
          <p:spPr>
            <a:xfrm>
              <a:off x="7825287" y="2611563"/>
              <a:ext cx="278563" cy="526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516" fill="norm" stroke="1" extrusionOk="0">
                  <a:moveTo>
                    <a:pt x="21404" y="0"/>
                  </a:moveTo>
                  <a:cubicBezTo>
                    <a:pt x="20226" y="0"/>
                    <a:pt x="19048" y="0"/>
                    <a:pt x="17673" y="730"/>
                  </a:cubicBezTo>
                  <a:cubicBezTo>
                    <a:pt x="16299" y="1461"/>
                    <a:pt x="14728" y="2922"/>
                    <a:pt x="12469" y="5322"/>
                  </a:cubicBezTo>
                  <a:cubicBezTo>
                    <a:pt x="10211" y="7722"/>
                    <a:pt x="7266" y="11061"/>
                    <a:pt x="5106" y="13722"/>
                  </a:cubicBezTo>
                  <a:cubicBezTo>
                    <a:pt x="2946" y="16383"/>
                    <a:pt x="1571" y="18365"/>
                    <a:pt x="786" y="19617"/>
                  </a:cubicBezTo>
                  <a:cubicBezTo>
                    <a:pt x="0" y="20870"/>
                    <a:pt x="-196" y="21391"/>
                    <a:pt x="197" y="21496"/>
                  </a:cubicBezTo>
                  <a:cubicBezTo>
                    <a:pt x="589" y="21600"/>
                    <a:pt x="1571" y="21287"/>
                    <a:pt x="2553" y="209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9" name="Line"/>
            <p:cNvSpPr/>
            <p:nvPr/>
          </p:nvSpPr>
          <p:spPr>
            <a:xfrm>
              <a:off x="8158653" y="2930258"/>
              <a:ext cx="182869" cy="202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146" fill="norm" stroke="1" extrusionOk="0">
                  <a:moveTo>
                    <a:pt x="2567" y="5945"/>
                  </a:moveTo>
                  <a:cubicBezTo>
                    <a:pt x="2267" y="8879"/>
                    <a:pt x="1967" y="11812"/>
                    <a:pt x="1517" y="14612"/>
                  </a:cubicBezTo>
                  <a:cubicBezTo>
                    <a:pt x="1067" y="17412"/>
                    <a:pt x="467" y="20079"/>
                    <a:pt x="167" y="20745"/>
                  </a:cubicBezTo>
                  <a:cubicBezTo>
                    <a:pt x="-133" y="21412"/>
                    <a:pt x="-133" y="20079"/>
                    <a:pt x="1067" y="16612"/>
                  </a:cubicBezTo>
                  <a:cubicBezTo>
                    <a:pt x="2267" y="13145"/>
                    <a:pt x="4667" y="7545"/>
                    <a:pt x="6467" y="4345"/>
                  </a:cubicBezTo>
                  <a:cubicBezTo>
                    <a:pt x="8267" y="1145"/>
                    <a:pt x="9467" y="345"/>
                    <a:pt x="10817" y="79"/>
                  </a:cubicBezTo>
                  <a:cubicBezTo>
                    <a:pt x="12167" y="-188"/>
                    <a:pt x="13667" y="79"/>
                    <a:pt x="15167" y="3145"/>
                  </a:cubicBezTo>
                  <a:cubicBezTo>
                    <a:pt x="16667" y="6212"/>
                    <a:pt x="18167" y="12079"/>
                    <a:pt x="19217" y="15545"/>
                  </a:cubicBezTo>
                  <a:cubicBezTo>
                    <a:pt x="20267" y="19012"/>
                    <a:pt x="20867" y="20079"/>
                    <a:pt x="21467" y="21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0" name="Line"/>
            <p:cNvSpPr/>
            <p:nvPr/>
          </p:nvSpPr>
          <p:spPr>
            <a:xfrm>
              <a:off x="8763197" y="2833901"/>
              <a:ext cx="19933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1" name="Line"/>
            <p:cNvSpPr/>
            <p:nvPr/>
          </p:nvSpPr>
          <p:spPr>
            <a:xfrm>
              <a:off x="8798580" y="2964237"/>
              <a:ext cx="240624" cy="63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0785" fill="norm" stroke="1" extrusionOk="0">
                  <a:moveTo>
                    <a:pt x="263" y="4985"/>
                  </a:moveTo>
                  <a:cubicBezTo>
                    <a:pt x="35" y="9969"/>
                    <a:pt x="-192" y="14954"/>
                    <a:pt x="263" y="17862"/>
                  </a:cubicBezTo>
                  <a:cubicBezTo>
                    <a:pt x="717" y="20769"/>
                    <a:pt x="1854" y="21600"/>
                    <a:pt x="4924" y="19938"/>
                  </a:cubicBezTo>
                  <a:cubicBezTo>
                    <a:pt x="7993" y="18277"/>
                    <a:pt x="12995" y="14123"/>
                    <a:pt x="16065" y="10385"/>
                  </a:cubicBezTo>
                  <a:cubicBezTo>
                    <a:pt x="19134" y="6646"/>
                    <a:pt x="20271" y="3323"/>
                    <a:pt x="2140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2" name="Line"/>
            <p:cNvSpPr/>
            <p:nvPr/>
          </p:nvSpPr>
          <p:spPr>
            <a:xfrm>
              <a:off x="9733492" y="2390971"/>
              <a:ext cx="174238" cy="372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3" h="21430" fill="norm" stroke="1" extrusionOk="0">
                  <a:moveTo>
                    <a:pt x="14798" y="4308"/>
                  </a:moveTo>
                  <a:cubicBezTo>
                    <a:pt x="15398" y="3573"/>
                    <a:pt x="15998" y="2839"/>
                    <a:pt x="16298" y="2104"/>
                  </a:cubicBezTo>
                  <a:cubicBezTo>
                    <a:pt x="16598" y="1369"/>
                    <a:pt x="16598" y="635"/>
                    <a:pt x="15248" y="267"/>
                  </a:cubicBezTo>
                  <a:cubicBezTo>
                    <a:pt x="13898" y="-100"/>
                    <a:pt x="11198" y="-100"/>
                    <a:pt x="8498" y="341"/>
                  </a:cubicBezTo>
                  <a:cubicBezTo>
                    <a:pt x="5798" y="782"/>
                    <a:pt x="3098" y="1663"/>
                    <a:pt x="1448" y="2839"/>
                  </a:cubicBezTo>
                  <a:cubicBezTo>
                    <a:pt x="-202" y="4014"/>
                    <a:pt x="-802" y="5484"/>
                    <a:pt x="1598" y="7173"/>
                  </a:cubicBezTo>
                  <a:cubicBezTo>
                    <a:pt x="3998" y="8863"/>
                    <a:pt x="9398" y="10773"/>
                    <a:pt x="13148" y="12243"/>
                  </a:cubicBezTo>
                  <a:cubicBezTo>
                    <a:pt x="16898" y="13712"/>
                    <a:pt x="18998" y="14741"/>
                    <a:pt x="19898" y="15990"/>
                  </a:cubicBezTo>
                  <a:cubicBezTo>
                    <a:pt x="20798" y="17239"/>
                    <a:pt x="20498" y="18708"/>
                    <a:pt x="19748" y="19663"/>
                  </a:cubicBezTo>
                  <a:cubicBezTo>
                    <a:pt x="18998" y="20618"/>
                    <a:pt x="17798" y="21059"/>
                    <a:pt x="16148" y="21280"/>
                  </a:cubicBezTo>
                  <a:cubicBezTo>
                    <a:pt x="14498" y="21500"/>
                    <a:pt x="12398" y="21500"/>
                    <a:pt x="11198" y="21133"/>
                  </a:cubicBezTo>
                  <a:cubicBezTo>
                    <a:pt x="9998" y="20765"/>
                    <a:pt x="9698" y="20031"/>
                    <a:pt x="10598" y="19516"/>
                  </a:cubicBezTo>
                  <a:cubicBezTo>
                    <a:pt x="11498" y="19002"/>
                    <a:pt x="13598" y="18708"/>
                    <a:pt x="15698" y="184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3" name="Line"/>
            <p:cNvSpPr/>
            <p:nvPr/>
          </p:nvSpPr>
          <p:spPr>
            <a:xfrm>
              <a:off x="10005225" y="2629766"/>
              <a:ext cx="148081" cy="150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196" fill="norm" stroke="1" extrusionOk="0">
                  <a:moveTo>
                    <a:pt x="0" y="8236"/>
                  </a:moveTo>
                  <a:cubicBezTo>
                    <a:pt x="1098" y="9676"/>
                    <a:pt x="2197" y="11116"/>
                    <a:pt x="2563" y="12916"/>
                  </a:cubicBezTo>
                  <a:cubicBezTo>
                    <a:pt x="2929" y="14716"/>
                    <a:pt x="2563" y="16876"/>
                    <a:pt x="2380" y="17056"/>
                  </a:cubicBezTo>
                  <a:cubicBezTo>
                    <a:pt x="2197" y="17236"/>
                    <a:pt x="2197" y="15436"/>
                    <a:pt x="3112" y="12556"/>
                  </a:cubicBezTo>
                  <a:cubicBezTo>
                    <a:pt x="4027" y="9676"/>
                    <a:pt x="5858" y="5716"/>
                    <a:pt x="7688" y="3196"/>
                  </a:cubicBezTo>
                  <a:cubicBezTo>
                    <a:pt x="9519" y="676"/>
                    <a:pt x="11349" y="-404"/>
                    <a:pt x="13729" y="136"/>
                  </a:cubicBezTo>
                  <a:cubicBezTo>
                    <a:pt x="16108" y="676"/>
                    <a:pt x="19037" y="2836"/>
                    <a:pt x="20319" y="6616"/>
                  </a:cubicBezTo>
                  <a:cubicBezTo>
                    <a:pt x="21600" y="10396"/>
                    <a:pt x="21234" y="15796"/>
                    <a:pt x="20868" y="211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4" name="Line"/>
            <p:cNvSpPr/>
            <p:nvPr/>
          </p:nvSpPr>
          <p:spPr>
            <a:xfrm>
              <a:off x="9643521" y="2902903"/>
              <a:ext cx="660712" cy="49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0836" fill="norm" stroke="1" extrusionOk="0">
                  <a:moveTo>
                    <a:pt x="1045" y="19440"/>
                  </a:moveTo>
                  <a:cubicBezTo>
                    <a:pt x="545" y="19440"/>
                    <a:pt x="44" y="19440"/>
                    <a:pt x="3" y="19980"/>
                  </a:cubicBezTo>
                  <a:cubicBezTo>
                    <a:pt x="-39" y="20520"/>
                    <a:pt x="378" y="21600"/>
                    <a:pt x="2129" y="19980"/>
                  </a:cubicBezTo>
                  <a:cubicBezTo>
                    <a:pt x="3881" y="18360"/>
                    <a:pt x="6966" y="14040"/>
                    <a:pt x="10010" y="10800"/>
                  </a:cubicBezTo>
                  <a:cubicBezTo>
                    <a:pt x="13054" y="7560"/>
                    <a:pt x="16057" y="5400"/>
                    <a:pt x="17975" y="3780"/>
                  </a:cubicBezTo>
                  <a:cubicBezTo>
                    <a:pt x="19893" y="2160"/>
                    <a:pt x="20727" y="1080"/>
                    <a:pt x="2156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5" name="Line"/>
            <p:cNvSpPr/>
            <p:nvPr/>
          </p:nvSpPr>
          <p:spPr>
            <a:xfrm>
              <a:off x="9867222" y="3101637"/>
              <a:ext cx="276007" cy="247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3" fill="norm" stroke="1" extrusionOk="0">
                  <a:moveTo>
                    <a:pt x="0" y="4633"/>
                  </a:moveTo>
                  <a:cubicBezTo>
                    <a:pt x="600" y="6815"/>
                    <a:pt x="1200" y="8997"/>
                    <a:pt x="1400" y="11288"/>
                  </a:cubicBezTo>
                  <a:cubicBezTo>
                    <a:pt x="1600" y="13579"/>
                    <a:pt x="1400" y="15979"/>
                    <a:pt x="1100" y="17833"/>
                  </a:cubicBezTo>
                  <a:cubicBezTo>
                    <a:pt x="800" y="19688"/>
                    <a:pt x="400" y="20997"/>
                    <a:pt x="200" y="21106"/>
                  </a:cubicBezTo>
                  <a:cubicBezTo>
                    <a:pt x="0" y="21215"/>
                    <a:pt x="0" y="20124"/>
                    <a:pt x="700" y="17288"/>
                  </a:cubicBezTo>
                  <a:cubicBezTo>
                    <a:pt x="1400" y="14451"/>
                    <a:pt x="2800" y="9870"/>
                    <a:pt x="4900" y="6597"/>
                  </a:cubicBezTo>
                  <a:cubicBezTo>
                    <a:pt x="7000" y="3324"/>
                    <a:pt x="9800" y="1360"/>
                    <a:pt x="11700" y="488"/>
                  </a:cubicBezTo>
                  <a:cubicBezTo>
                    <a:pt x="13600" y="-385"/>
                    <a:pt x="14600" y="-167"/>
                    <a:pt x="15700" y="1797"/>
                  </a:cubicBezTo>
                  <a:cubicBezTo>
                    <a:pt x="16800" y="3760"/>
                    <a:pt x="18000" y="7470"/>
                    <a:pt x="18600" y="10415"/>
                  </a:cubicBezTo>
                  <a:cubicBezTo>
                    <a:pt x="19200" y="13360"/>
                    <a:pt x="19200" y="15542"/>
                    <a:pt x="19500" y="17070"/>
                  </a:cubicBezTo>
                  <a:cubicBezTo>
                    <a:pt x="19800" y="18597"/>
                    <a:pt x="20400" y="19470"/>
                    <a:pt x="20800" y="19906"/>
                  </a:cubicBezTo>
                  <a:cubicBezTo>
                    <a:pt x="21200" y="20342"/>
                    <a:pt x="21400" y="20342"/>
                    <a:pt x="21600" y="203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6" name="Line"/>
            <p:cNvSpPr/>
            <p:nvPr/>
          </p:nvSpPr>
          <p:spPr>
            <a:xfrm>
              <a:off x="1464366" y="4281631"/>
              <a:ext cx="352676" cy="609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5" fill="norm" stroke="1" extrusionOk="0">
                  <a:moveTo>
                    <a:pt x="0" y="7305"/>
                  </a:moveTo>
                  <a:cubicBezTo>
                    <a:pt x="0" y="6678"/>
                    <a:pt x="0" y="6050"/>
                    <a:pt x="313" y="5871"/>
                  </a:cubicBezTo>
                  <a:cubicBezTo>
                    <a:pt x="626" y="5692"/>
                    <a:pt x="1252" y="5961"/>
                    <a:pt x="1957" y="7350"/>
                  </a:cubicBezTo>
                  <a:cubicBezTo>
                    <a:pt x="2661" y="8739"/>
                    <a:pt x="3443" y="11249"/>
                    <a:pt x="4226" y="13489"/>
                  </a:cubicBezTo>
                  <a:cubicBezTo>
                    <a:pt x="5009" y="15730"/>
                    <a:pt x="5791" y="17702"/>
                    <a:pt x="6574" y="19091"/>
                  </a:cubicBezTo>
                  <a:cubicBezTo>
                    <a:pt x="7357" y="20480"/>
                    <a:pt x="8139" y="21287"/>
                    <a:pt x="8687" y="21376"/>
                  </a:cubicBezTo>
                  <a:cubicBezTo>
                    <a:pt x="9235" y="21466"/>
                    <a:pt x="9548" y="20839"/>
                    <a:pt x="10174" y="18956"/>
                  </a:cubicBezTo>
                  <a:cubicBezTo>
                    <a:pt x="10800" y="17074"/>
                    <a:pt x="11739" y="13937"/>
                    <a:pt x="12757" y="10845"/>
                  </a:cubicBezTo>
                  <a:cubicBezTo>
                    <a:pt x="13774" y="7753"/>
                    <a:pt x="14870" y="4706"/>
                    <a:pt x="15574" y="2824"/>
                  </a:cubicBezTo>
                  <a:cubicBezTo>
                    <a:pt x="16278" y="942"/>
                    <a:pt x="16591" y="225"/>
                    <a:pt x="17061" y="45"/>
                  </a:cubicBezTo>
                  <a:cubicBezTo>
                    <a:pt x="17530" y="-134"/>
                    <a:pt x="18157" y="225"/>
                    <a:pt x="18939" y="942"/>
                  </a:cubicBezTo>
                  <a:cubicBezTo>
                    <a:pt x="19722" y="1659"/>
                    <a:pt x="20661" y="2734"/>
                    <a:pt x="21600" y="38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7" name="Line"/>
            <p:cNvSpPr/>
            <p:nvPr/>
          </p:nvSpPr>
          <p:spPr>
            <a:xfrm>
              <a:off x="1390511" y="4482272"/>
              <a:ext cx="564534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600" fill="norm" stroke="1" extrusionOk="0">
                  <a:moveTo>
                    <a:pt x="477" y="21600"/>
                  </a:moveTo>
                  <a:cubicBezTo>
                    <a:pt x="185" y="20727"/>
                    <a:pt x="-107" y="19855"/>
                    <a:pt x="39" y="18873"/>
                  </a:cubicBezTo>
                  <a:cubicBezTo>
                    <a:pt x="185" y="17891"/>
                    <a:pt x="769" y="16800"/>
                    <a:pt x="2617" y="14945"/>
                  </a:cubicBezTo>
                  <a:cubicBezTo>
                    <a:pt x="4466" y="13091"/>
                    <a:pt x="7579" y="10473"/>
                    <a:pt x="10936" y="7855"/>
                  </a:cubicBezTo>
                  <a:cubicBezTo>
                    <a:pt x="14293" y="5236"/>
                    <a:pt x="17893" y="2618"/>
                    <a:pt x="2149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8" name="Line"/>
            <p:cNvSpPr/>
            <p:nvPr/>
          </p:nvSpPr>
          <p:spPr>
            <a:xfrm>
              <a:off x="2630827" y="4331294"/>
              <a:ext cx="259572" cy="408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329" fill="norm" stroke="1" extrusionOk="0">
                  <a:moveTo>
                    <a:pt x="19603" y="3877"/>
                  </a:moveTo>
                  <a:cubicBezTo>
                    <a:pt x="19815" y="3210"/>
                    <a:pt x="20027" y="2544"/>
                    <a:pt x="20027" y="1877"/>
                  </a:cubicBezTo>
                  <a:cubicBezTo>
                    <a:pt x="20027" y="1210"/>
                    <a:pt x="19815" y="544"/>
                    <a:pt x="19074" y="210"/>
                  </a:cubicBezTo>
                  <a:cubicBezTo>
                    <a:pt x="18333" y="-123"/>
                    <a:pt x="17062" y="-123"/>
                    <a:pt x="14627" y="677"/>
                  </a:cubicBezTo>
                  <a:cubicBezTo>
                    <a:pt x="12191" y="1477"/>
                    <a:pt x="8591" y="3077"/>
                    <a:pt x="6580" y="4210"/>
                  </a:cubicBezTo>
                  <a:cubicBezTo>
                    <a:pt x="4568" y="5344"/>
                    <a:pt x="4144" y="6010"/>
                    <a:pt x="4462" y="6877"/>
                  </a:cubicBezTo>
                  <a:cubicBezTo>
                    <a:pt x="4780" y="7744"/>
                    <a:pt x="5838" y="8810"/>
                    <a:pt x="7003" y="9344"/>
                  </a:cubicBezTo>
                  <a:cubicBezTo>
                    <a:pt x="8168" y="9877"/>
                    <a:pt x="9438" y="9877"/>
                    <a:pt x="10603" y="9877"/>
                  </a:cubicBezTo>
                  <a:cubicBezTo>
                    <a:pt x="11768" y="9877"/>
                    <a:pt x="12827" y="9877"/>
                    <a:pt x="12827" y="10144"/>
                  </a:cubicBezTo>
                  <a:cubicBezTo>
                    <a:pt x="12827" y="10410"/>
                    <a:pt x="11768" y="10944"/>
                    <a:pt x="9756" y="11944"/>
                  </a:cubicBezTo>
                  <a:cubicBezTo>
                    <a:pt x="7744" y="12944"/>
                    <a:pt x="4780" y="14410"/>
                    <a:pt x="2980" y="15610"/>
                  </a:cubicBezTo>
                  <a:cubicBezTo>
                    <a:pt x="1180" y="16810"/>
                    <a:pt x="544" y="17744"/>
                    <a:pt x="227" y="18544"/>
                  </a:cubicBezTo>
                  <a:cubicBezTo>
                    <a:pt x="-91" y="19344"/>
                    <a:pt x="-91" y="20010"/>
                    <a:pt x="333" y="20544"/>
                  </a:cubicBezTo>
                  <a:cubicBezTo>
                    <a:pt x="756" y="21077"/>
                    <a:pt x="1603" y="21477"/>
                    <a:pt x="5203" y="21277"/>
                  </a:cubicBezTo>
                  <a:cubicBezTo>
                    <a:pt x="8803" y="21077"/>
                    <a:pt x="15156" y="20277"/>
                    <a:pt x="21509" y="19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9" name="Line"/>
            <p:cNvSpPr/>
            <p:nvPr/>
          </p:nvSpPr>
          <p:spPr>
            <a:xfrm>
              <a:off x="3228886" y="4330989"/>
              <a:ext cx="300805" cy="411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493" fill="norm" stroke="1" extrusionOk="0">
                  <a:moveTo>
                    <a:pt x="1553" y="693"/>
                  </a:moveTo>
                  <a:cubicBezTo>
                    <a:pt x="827" y="293"/>
                    <a:pt x="101" y="-107"/>
                    <a:pt x="10" y="26"/>
                  </a:cubicBezTo>
                  <a:cubicBezTo>
                    <a:pt x="-81" y="160"/>
                    <a:pt x="464" y="826"/>
                    <a:pt x="3005" y="2293"/>
                  </a:cubicBezTo>
                  <a:cubicBezTo>
                    <a:pt x="5546" y="3760"/>
                    <a:pt x="10084" y="6026"/>
                    <a:pt x="13260" y="7426"/>
                  </a:cubicBezTo>
                  <a:cubicBezTo>
                    <a:pt x="16437" y="8826"/>
                    <a:pt x="18252" y="9360"/>
                    <a:pt x="19522" y="9893"/>
                  </a:cubicBezTo>
                  <a:cubicBezTo>
                    <a:pt x="20793" y="10426"/>
                    <a:pt x="21519" y="10960"/>
                    <a:pt x="21337" y="11560"/>
                  </a:cubicBezTo>
                  <a:cubicBezTo>
                    <a:pt x="21156" y="12160"/>
                    <a:pt x="20067" y="12826"/>
                    <a:pt x="17616" y="13893"/>
                  </a:cubicBezTo>
                  <a:cubicBezTo>
                    <a:pt x="15166" y="14960"/>
                    <a:pt x="11354" y="16426"/>
                    <a:pt x="8904" y="17560"/>
                  </a:cubicBezTo>
                  <a:cubicBezTo>
                    <a:pt x="6453" y="18693"/>
                    <a:pt x="5364" y="19493"/>
                    <a:pt x="5183" y="20093"/>
                  </a:cubicBezTo>
                  <a:cubicBezTo>
                    <a:pt x="5001" y="20693"/>
                    <a:pt x="5727" y="21093"/>
                    <a:pt x="6453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0" name="Line"/>
            <p:cNvSpPr/>
            <p:nvPr/>
          </p:nvSpPr>
          <p:spPr>
            <a:xfrm>
              <a:off x="3763801" y="4370996"/>
              <a:ext cx="266734" cy="314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440" fill="norm" stroke="1" extrusionOk="0">
                  <a:moveTo>
                    <a:pt x="11664" y="2359"/>
                  </a:moveTo>
                  <a:cubicBezTo>
                    <a:pt x="11460" y="1488"/>
                    <a:pt x="11256" y="617"/>
                    <a:pt x="10645" y="268"/>
                  </a:cubicBezTo>
                  <a:cubicBezTo>
                    <a:pt x="10034" y="-80"/>
                    <a:pt x="9015" y="94"/>
                    <a:pt x="7283" y="1662"/>
                  </a:cubicBezTo>
                  <a:cubicBezTo>
                    <a:pt x="5551" y="3230"/>
                    <a:pt x="3105" y="6191"/>
                    <a:pt x="1679" y="9414"/>
                  </a:cubicBezTo>
                  <a:cubicBezTo>
                    <a:pt x="253" y="12636"/>
                    <a:pt x="-155" y="16120"/>
                    <a:pt x="49" y="18297"/>
                  </a:cubicBezTo>
                  <a:cubicBezTo>
                    <a:pt x="253" y="20475"/>
                    <a:pt x="1068" y="21346"/>
                    <a:pt x="3207" y="21433"/>
                  </a:cubicBezTo>
                  <a:cubicBezTo>
                    <a:pt x="5347" y="21520"/>
                    <a:pt x="8811" y="20823"/>
                    <a:pt x="12071" y="18646"/>
                  </a:cubicBezTo>
                  <a:cubicBezTo>
                    <a:pt x="15332" y="16468"/>
                    <a:pt x="18388" y="12810"/>
                    <a:pt x="19917" y="9675"/>
                  </a:cubicBezTo>
                  <a:cubicBezTo>
                    <a:pt x="21445" y="6539"/>
                    <a:pt x="21445" y="3926"/>
                    <a:pt x="21037" y="2272"/>
                  </a:cubicBezTo>
                  <a:cubicBezTo>
                    <a:pt x="20630" y="617"/>
                    <a:pt x="19815" y="-80"/>
                    <a:pt x="17370" y="7"/>
                  </a:cubicBezTo>
                  <a:cubicBezTo>
                    <a:pt x="14924" y="94"/>
                    <a:pt x="10849" y="965"/>
                    <a:pt x="8607" y="1923"/>
                  </a:cubicBezTo>
                  <a:cubicBezTo>
                    <a:pt x="6366" y="2881"/>
                    <a:pt x="5958" y="3926"/>
                    <a:pt x="5551" y="49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1" name="Line"/>
            <p:cNvSpPr/>
            <p:nvPr/>
          </p:nvSpPr>
          <p:spPr>
            <a:xfrm>
              <a:off x="4270429" y="4765945"/>
              <a:ext cx="69003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2880"/>
                    <a:pt x="21600" y="5760"/>
                    <a:pt x="18000" y="9360"/>
                  </a:cubicBezTo>
                  <a:cubicBezTo>
                    <a:pt x="14400" y="12960"/>
                    <a:pt x="7200" y="172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2" name="Line"/>
            <p:cNvSpPr/>
            <p:nvPr/>
          </p:nvSpPr>
          <p:spPr>
            <a:xfrm>
              <a:off x="5152116" y="4186539"/>
              <a:ext cx="46002" cy="418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fill="norm" stroke="1" extrusionOk="0">
                  <a:moveTo>
                    <a:pt x="0" y="2581"/>
                  </a:moveTo>
                  <a:cubicBezTo>
                    <a:pt x="3600" y="1403"/>
                    <a:pt x="7200" y="225"/>
                    <a:pt x="9600" y="28"/>
                  </a:cubicBezTo>
                  <a:cubicBezTo>
                    <a:pt x="12000" y="-168"/>
                    <a:pt x="13200" y="617"/>
                    <a:pt x="13800" y="3236"/>
                  </a:cubicBezTo>
                  <a:cubicBezTo>
                    <a:pt x="14400" y="5854"/>
                    <a:pt x="14400" y="10305"/>
                    <a:pt x="15600" y="13643"/>
                  </a:cubicBezTo>
                  <a:cubicBezTo>
                    <a:pt x="16800" y="16981"/>
                    <a:pt x="19200" y="19207"/>
                    <a:pt x="21600" y="21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3" name="Line"/>
            <p:cNvSpPr/>
            <p:nvPr/>
          </p:nvSpPr>
          <p:spPr>
            <a:xfrm>
              <a:off x="5274785" y="4489939"/>
              <a:ext cx="7668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4" name="Line"/>
            <p:cNvSpPr/>
            <p:nvPr/>
          </p:nvSpPr>
          <p:spPr>
            <a:xfrm>
              <a:off x="5274150" y="4374936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5" name="Line"/>
            <p:cNvSpPr/>
            <p:nvPr/>
          </p:nvSpPr>
          <p:spPr>
            <a:xfrm>
              <a:off x="5366787" y="4415328"/>
              <a:ext cx="168672" cy="13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1" fill="norm" stroke="1" extrusionOk="0">
                  <a:moveTo>
                    <a:pt x="0" y="878"/>
                  </a:moveTo>
                  <a:cubicBezTo>
                    <a:pt x="0" y="4878"/>
                    <a:pt x="0" y="8878"/>
                    <a:pt x="0" y="12678"/>
                  </a:cubicBezTo>
                  <a:cubicBezTo>
                    <a:pt x="0" y="16478"/>
                    <a:pt x="0" y="20078"/>
                    <a:pt x="0" y="20678"/>
                  </a:cubicBezTo>
                  <a:cubicBezTo>
                    <a:pt x="0" y="21278"/>
                    <a:pt x="0" y="18878"/>
                    <a:pt x="327" y="16078"/>
                  </a:cubicBezTo>
                  <a:cubicBezTo>
                    <a:pt x="655" y="13278"/>
                    <a:pt x="1309" y="10078"/>
                    <a:pt x="2127" y="7678"/>
                  </a:cubicBezTo>
                  <a:cubicBezTo>
                    <a:pt x="2945" y="5278"/>
                    <a:pt x="3927" y="3678"/>
                    <a:pt x="4745" y="3878"/>
                  </a:cubicBezTo>
                  <a:cubicBezTo>
                    <a:pt x="5564" y="4078"/>
                    <a:pt x="6218" y="6078"/>
                    <a:pt x="6545" y="8078"/>
                  </a:cubicBezTo>
                  <a:cubicBezTo>
                    <a:pt x="6873" y="10078"/>
                    <a:pt x="6873" y="12078"/>
                    <a:pt x="7200" y="11878"/>
                  </a:cubicBezTo>
                  <a:cubicBezTo>
                    <a:pt x="7527" y="11678"/>
                    <a:pt x="8182" y="9278"/>
                    <a:pt x="9000" y="7278"/>
                  </a:cubicBezTo>
                  <a:cubicBezTo>
                    <a:pt x="9818" y="5278"/>
                    <a:pt x="10800" y="3678"/>
                    <a:pt x="12436" y="2278"/>
                  </a:cubicBezTo>
                  <a:cubicBezTo>
                    <a:pt x="14073" y="878"/>
                    <a:pt x="16364" y="-322"/>
                    <a:pt x="18000" y="78"/>
                  </a:cubicBezTo>
                  <a:cubicBezTo>
                    <a:pt x="19636" y="478"/>
                    <a:pt x="20618" y="2478"/>
                    <a:pt x="21109" y="5478"/>
                  </a:cubicBezTo>
                  <a:cubicBezTo>
                    <a:pt x="21600" y="8478"/>
                    <a:pt x="21600" y="12478"/>
                    <a:pt x="21600" y="16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6" name="Line"/>
            <p:cNvSpPr/>
            <p:nvPr/>
          </p:nvSpPr>
          <p:spPr>
            <a:xfrm>
              <a:off x="5132609" y="4827397"/>
              <a:ext cx="96176" cy="146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0357" fill="norm" stroke="1" extrusionOk="0">
                  <a:moveTo>
                    <a:pt x="928" y="5295"/>
                  </a:moveTo>
                  <a:cubicBezTo>
                    <a:pt x="1496" y="8836"/>
                    <a:pt x="2065" y="12377"/>
                    <a:pt x="2065" y="15210"/>
                  </a:cubicBezTo>
                  <a:cubicBezTo>
                    <a:pt x="2065" y="18042"/>
                    <a:pt x="1496" y="20167"/>
                    <a:pt x="928" y="20344"/>
                  </a:cubicBezTo>
                  <a:cubicBezTo>
                    <a:pt x="359" y="20521"/>
                    <a:pt x="-209" y="18751"/>
                    <a:pt x="75" y="16095"/>
                  </a:cubicBezTo>
                  <a:cubicBezTo>
                    <a:pt x="359" y="13439"/>
                    <a:pt x="1496" y="9898"/>
                    <a:pt x="2349" y="7242"/>
                  </a:cubicBezTo>
                  <a:cubicBezTo>
                    <a:pt x="3202" y="4587"/>
                    <a:pt x="3770" y="2816"/>
                    <a:pt x="5475" y="1400"/>
                  </a:cubicBezTo>
                  <a:cubicBezTo>
                    <a:pt x="7180" y="-17"/>
                    <a:pt x="10023" y="-1079"/>
                    <a:pt x="12865" y="1931"/>
                  </a:cubicBezTo>
                  <a:cubicBezTo>
                    <a:pt x="15707" y="4941"/>
                    <a:pt x="18549" y="12023"/>
                    <a:pt x="21391" y="191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7" name="Line"/>
            <p:cNvSpPr/>
            <p:nvPr/>
          </p:nvSpPr>
          <p:spPr>
            <a:xfrm>
              <a:off x="5336120" y="4880947"/>
              <a:ext cx="19933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54" y="16800"/>
                    <a:pt x="8308" y="12000"/>
                    <a:pt x="11908" y="8400"/>
                  </a:cubicBezTo>
                  <a:cubicBezTo>
                    <a:pt x="15508" y="4800"/>
                    <a:pt x="18554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8" name="Line"/>
            <p:cNvSpPr/>
            <p:nvPr/>
          </p:nvSpPr>
          <p:spPr>
            <a:xfrm>
              <a:off x="5497123" y="4857947"/>
              <a:ext cx="42483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600" fill="norm" stroke="1" extrusionOk="0">
                  <a:moveTo>
                    <a:pt x="0" y="0"/>
                  </a:moveTo>
                  <a:cubicBezTo>
                    <a:pt x="6353" y="0"/>
                    <a:pt x="12706" y="0"/>
                    <a:pt x="16518" y="1385"/>
                  </a:cubicBezTo>
                  <a:cubicBezTo>
                    <a:pt x="20329" y="2769"/>
                    <a:pt x="21600" y="5538"/>
                    <a:pt x="20965" y="9138"/>
                  </a:cubicBezTo>
                  <a:cubicBezTo>
                    <a:pt x="20329" y="12738"/>
                    <a:pt x="17788" y="17169"/>
                    <a:pt x="152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9" name="Line"/>
            <p:cNvSpPr/>
            <p:nvPr/>
          </p:nvSpPr>
          <p:spPr>
            <a:xfrm>
              <a:off x="5658737" y="4799448"/>
              <a:ext cx="174304" cy="112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0611" fill="norm" stroke="1" extrusionOk="0">
                  <a:moveTo>
                    <a:pt x="8377" y="5114"/>
                  </a:moveTo>
                  <a:cubicBezTo>
                    <a:pt x="8377" y="7462"/>
                    <a:pt x="8377" y="9809"/>
                    <a:pt x="8064" y="12157"/>
                  </a:cubicBezTo>
                  <a:cubicBezTo>
                    <a:pt x="7751" y="14505"/>
                    <a:pt x="7125" y="16853"/>
                    <a:pt x="5873" y="18496"/>
                  </a:cubicBezTo>
                  <a:cubicBezTo>
                    <a:pt x="4621" y="20140"/>
                    <a:pt x="2742" y="21079"/>
                    <a:pt x="1647" y="20375"/>
                  </a:cubicBezTo>
                  <a:cubicBezTo>
                    <a:pt x="551" y="19670"/>
                    <a:pt x="238" y="17322"/>
                    <a:pt x="82" y="14975"/>
                  </a:cubicBezTo>
                  <a:cubicBezTo>
                    <a:pt x="-75" y="12627"/>
                    <a:pt x="-75" y="10279"/>
                    <a:pt x="708" y="8401"/>
                  </a:cubicBezTo>
                  <a:cubicBezTo>
                    <a:pt x="1490" y="6523"/>
                    <a:pt x="3055" y="5114"/>
                    <a:pt x="5247" y="5818"/>
                  </a:cubicBezTo>
                  <a:cubicBezTo>
                    <a:pt x="7438" y="6523"/>
                    <a:pt x="10255" y="9340"/>
                    <a:pt x="12290" y="11453"/>
                  </a:cubicBezTo>
                  <a:cubicBezTo>
                    <a:pt x="14325" y="13566"/>
                    <a:pt x="15577" y="14975"/>
                    <a:pt x="16986" y="14740"/>
                  </a:cubicBezTo>
                  <a:cubicBezTo>
                    <a:pt x="18395" y="14505"/>
                    <a:pt x="19960" y="12627"/>
                    <a:pt x="20742" y="10279"/>
                  </a:cubicBezTo>
                  <a:cubicBezTo>
                    <a:pt x="21525" y="7931"/>
                    <a:pt x="21525" y="5114"/>
                    <a:pt x="20899" y="3001"/>
                  </a:cubicBezTo>
                  <a:cubicBezTo>
                    <a:pt x="20273" y="888"/>
                    <a:pt x="19021" y="-521"/>
                    <a:pt x="16673" y="183"/>
                  </a:cubicBezTo>
                  <a:cubicBezTo>
                    <a:pt x="14325" y="888"/>
                    <a:pt x="10882" y="3705"/>
                    <a:pt x="7438" y="6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0" name="Line"/>
            <p:cNvSpPr/>
            <p:nvPr/>
          </p:nvSpPr>
          <p:spPr>
            <a:xfrm>
              <a:off x="6240764" y="4146225"/>
              <a:ext cx="181559" cy="455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0" h="20923" fill="norm" stroke="1" extrusionOk="0">
                  <a:moveTo>
                    <a:pt x="5" y="6280"/>
                  </a:moveTo>
                  <a:cubicBezTo>
                    <a:pt x="581" y="8510"/>
                    <a:pt x="1157" y="10740"/>
                    <a:pt x="1733" y="13675"/>
                  </a:cubicBezTo>
                  <a:cubicBezTo>
                    <a:pt x="2309" y="16610"/>
                    <a:pt x="2885" y="20249"/>
                    <a:pt x="2741" y="20836"/>
                  </a:cubicBezTo>
                  <a:cubicBezTo>
                    <a:pt x="2597" y="21423"/>
                    <a:pt x="1733" y="18958"/>
                    <a:pt x="1013" y="15964"/>
                  </a:cubicBezTo>
                  <a:cubicBezTo>
                    <a:pt x="293" y="12971"/>
                    <a:pt x="-283" y="9449"/>
                    <a:pt x="149" y="6749"/>
                  </a:cubicBezTo>
                  <a:cubicBezTo>
                    <a:pt x="581" y="4049"/>
                    <a:pt x="2021" y="2171"/>
                    <a:pt x="3461" y="1114"/>
                  </a:cubicBezTo>
                  <a:cubicBezTo>
                    <a:pt x="4901" y="58"/>
                    <a:pt x="6341" y="-177"/>
                    <a:pt x="8933" y="116"/>
                  </a:cubicBezTo>
                  <a:cubicBezTo>
                    <a:pt x="11525" y="410"/>
                    <a:pt x="15269" y="1232"/>
                    <a:pt x="17717" y="2347"/>
                  </a:cubicBezTo>
                  <a:cubicBezTo>
                    <a:pt x="20165" y="3462"/>
                    <a:pt x="21317" y="4871"/>
                    <a:pt x="19733" y="6280"/>
                  </a:cubicBezTo>
                  <a:cubicBezTo>
                    <a:pt x="18149" y="7688"/>
                    <a:pt x="13829" y="9097"/>
                    <a:pt x="10085" y="9743"/>
                  </a:cubicBezTo>
                  <a:cubicBezTo>
                    <a:pt x="6341" y="10388"/>
                    <a:pt x="3173" y="10271"/>
                    <a:pt x="5" y="10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1" name="Line"/>
            <p:cNvSpPr/>
            <p:nvPr/>
          </p:nvSpPr>
          <p:spPr>
            <a:xfrm>
              <a:off x="6424811" y="4267600"/>
              <a:ext cx="214672" cy="301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6" fill="norm" stroke="1" extrusionOk="0">
                  <a:moveTo>
                    <a:pt x="0" y="11980"/>
                  </a:moveTo>
                  <a:cubicBezTo>
                    <a:pt x="257" y="10528"/>
                    <a:pt x="514" y="9076"/>
                    <a:pt x="1286" y="8531"/>
                  </a:cubicBezTo>
                  <a:cubicBezTo>
                    <a:pt x="2057" y="7987"/>
                    <a:pt x="3343" y="8350"/>
                    <a:pt x="4886" y="9620"/>
                  </a:cubicBezTo>
                  <a:cubicBezTo>
                    <a:pt x="6429" y="10891"/>
                    <a:pt x="8229" y="13069"/>
                    <a:pt x="9129" y="14703"/>
                  </a:cubicBezTo>
                  <a:cubicBezTo>
                    <a:pt x="10029" y="16336"/>
                    <a:pt x="10029" y="17425"/>
                    <a:pt x="9900" y="18424"/>
                  </a:cubicBezTo>
                  <a:cubicBezTo>
                    <a:pt x="9771" y="19422"/>
                    <a:pt x="9514" y="20329"/>
                    <a:pt x="8743" y="20874"/>
                  </a:cubicBezTo>
                  <a:cubicBezTo>
                    <a:pt x="7971" y="21418"/>
                    <a:pt x="6686" y="21600"/>
                    <a:pt x="5914" y="21237"/>
                  </a:cubicBezTo>
                  <a:cubicBezTo>
                    <a:pt x="5143" y="20874"/>
                    <a:pt x="4886" y="19966"/>
                    <a:pt x="5657" y="17425"/>
                  </a:cubicBezTo>
                  <a:cubicBezTo>
                    <a:pt x="6429" y="14884"/>
                    <a:pt x="8229" y="10709"/>
                    <a:pt x="11057" y="7533"/>
                  </a:cubicBezTo>
                  <a:cubicBezTo>
                    <a:pt x="13886" y="4356"/>
                    <a:pt x="17743" y="217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2" name="Line"/>
            <p:cNvSpPr/>
            <p:nvPr/>
          </p:nvSpPr>
          <p:spPr>
            <a:xfrm>
              <a:off x="7029127" y="4106597"/>
              <a:ext cx="200703" cy="585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513" fill="norm" stroke="1" extrusionOk="0">
                  <a:moveTo>
                    <a:pt x="20653" y="563"/>
                  </a:moveTo>
                  <a:cubicBezTo>
                    <a:pt x="19286" y="282"/>
                    <a:pt x="17919" y="0"/>
                    <a:pt x="16551" y="0"/>
                  </a:cubicBezTo>
                  <a:cubicBezTo>
                    <a:pt x="15184" y="0"/>
                    <a:pt x="13817" y="282"/>
                    <a:pt x="11630" y="1221"/>
                  </a:cubicBezTo>
                  <a:cubicBezTo>
                    <a:pt x="9443" y="2160"/>
                    <a:pt x="6435" y="3757"/>
                    <a:pt x="4111" y="5963"/>
                  </a:cubicBezTo>
                  <a:cubicBezTo>
                    <a:pt x="1787" y="8170"/>
                    <a:pt x="146" y="10988"/>
                    <a:pt x="10" y="13430"/>
                  </a:cubicBezTo>
                  <a:cubicBezTo>
                    <a:pt x="-127" y="15871"/>
                    <a:pt x="1240" y="17937"/>
                    <a:pt x="4248" y="19252"/>
                  </a:cubicBezTo>
                  <a:cubicBezTo>
                    <a:pt x="7255" y="20567"/>
                    <a:pt x="11903" y="21130"/>
                    <a:pt x="15048" y="21365"/>
                  </a:cubicBezTo>
                  <a:cubicBezTo>
                    <a:pt x="18192" y="21600"/>
                    <a:pt x="19832" y="21506"/>
                    <a:pt x="21473" y="21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3" name="Line"/>
            <p:cNvSpPr/>
            <p:nvPr/>
          </p:nvSpPr>
          <p:spPr>
            <a:xfrm>
              <a:off x="7590171" y="4005564"/>
              <a:ext cx="99669" cy="769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3" fill="norm" stroke="1" extrusionOk="0">
                  <a:moveTo>
                    <a:pt x="0" y="897"/>
                  </a:moveTo>
                  <a:cubicBezTo>
                    <a:pt x="554" y="468"/>
                    <a:pt x="1108" y="39"/>
                    <a:pt x="1385" y="3"/>
                  </a:cubicBezTo>
                  <a:cubicBezTo>
                    <a:pt x="1662" y="-33"/>
                    <a:pt x="1662" y="325"/>
                    <a:pt x="2769" y="1648"/>
                  </a:cubicBezTo>
                  <a:cubicBezTo>
                    <a:pt x="3877" y="2971"/>
                    <a:pt x="6092" y="5260"/>
                    <a:pt x="7754" y="7727"/>
                  </a:cubicBezTo>
                  <a:cubicBezTo>
                    <a:pt x="9415" y="10195"/>
                    <a:pt x="10523" y="12841"/>
                    <a:pt x="11354" y="15023"/>
                  </a:cubicBezTo>
                  <a:cubicBezTo>
                    <a:pt x="12185" y="17204"/>
                    <a:pt x="12738" y="18921"/>
                    <a:pt x="13015" y="19993"/>
                  </a:cubicBezTo>
                  <a:cubicBezTo>
                    <a:pt x="13292" y="21066"/>
                    <a:pt x="13292" y="21495"/>
                    <a:pt x="13846" y="21531"/>
                  </a:cubicBezTo>
                  <a:cubicBezTo>
                    <a:pt x="14400" y="21567"/>
                    <a:pt x="15508" y="21209"/>
                    <a:pt x="16892" y="20816"/>
                  </a:cubicBezTo>
                  <a:cubicBezTo>
                    <a:pt x="18277" y="20423"/>
                    <a:pt x="19938" y="19993"/>
                    <a:pt x="21600" y="195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4" name="Line"/>
            <p:cNvSpPr/>
            <p:nvPr/>
          </p:nvSpPr>
          <p:spPr>
            <a:xfrm>
              <a:off x="7820176" y="4193042"/>
              <a:ext cx="268340" cy="365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0" y="1676"/>
                  </a:moveTo>
                  <a:cubicBezTo>
                    <a:pt x="0" y="926"/>
                    <a:pt x="0" y="176"/>
                    <a:pt x="411" y="26"/>
                  </a:cubicBezTo>
                  <a:cubicBezTo>
                    <a:pt x="823" y="-124"/>
                    <a:pt x="1646" y="326"/>
                    <a:pt x="3806" y="2576"/>
                  </a:cubicBezTo>
                  <a:cubicBezTo>
                    <a:pt x="5966" y="4826"/>
                    <a:pt x="9463" y="8876"/>
                    <a:pt x="12651" y="12326"/>
                  </a:cubicBezTo>
                  <a:cubicBezTo>
                    <a:pt x="15840" y="15776"/>
                    <a:pt x="18720" y="18626"/>
                    <a:pt x="21600" y="21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5" name="Line"/>
            <p:cNvSpPr/>
            <p:nvPr/>
          </p:nvSpPr>
          <p:spPr>
            <a:xfrm>
              <a:off x="7956812" y="4167931"/>
              <a:ext cx="185372" cy="413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316" fill="norm" stroke="1" extrusionOk="0">
                  <a:moveTo>
                    <a:pt x="21462" y="0"/>
                  </a:moveTo>
                  <a:cubicBezTo>
                    <a:pt x="18503" y="1580"/>
                    <a:pt x="15544" y="3161"/>
                    <a:pt x="12733" y="5795"/>
                  </a:cubicBezTo>
                  <a:cubicBezTo>
                    <a:pt x="9922" y="8429"/>
                    <a:pt x="7259" y="12117"/>
                    <a:pt x="5632" y="14290"/>
                  </a:cubicBezTo>
                  <a:cubicBezTo>
                    <a:pt x="4004" y="16463"/>
                    <a:pt x="3413" y="17122"/>
                    <a:pt x="2377" y="18176"/>
                  </a:cubicBezTo>
                  <a:cubicBezTo>
                    <a:pt x="1341" y="19229"/>
                    <a:pt x="-138" y="20678"/>
                    <a:pt x="10" y="21139"/>
                  </a:cubicBezTo>
                  <a:cubicBezTo>
                    <a:pt x="158" y="21600"/>
                    <a:pt x="1933" y="21073"/>
                    <a:pt x="3709" y="20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6" name="Line"/>
            <p:cNvSpPr/>
            <p:nvPr/>
          </p:nvSpPr>
          <p:spPr>
            <a:xfrm>
              <a:off x="8195851" y="4435666"/>
              <a:ext cx="115003" cy="152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60" fill="norm" stroke="1" extrusionOk="0">
                  <a:moveTo>
                    <a:pt x="0" y="8309"/>
                  </a:moveTo>
                  <a:cubicBezTo>
                    <a:pt x="480" y="10024"/>
                    <a:pt x="960" y="11738"/>
                    <a:pt x="960" y="14138"/>
                  </a:cubicBezTo>
                  <a:cubicBezTo>
                    <a:pt x="960" y="16538"/>
                    <a:pt x="480" y="19624"/>
                    <a:pt x="240" y="20309"/>
                  </a:cubicBezTo>
                  <a:cubicBezTo>
                    <a:pt x="0" y="20995"/>
                    <a:pt x="0" y="19281"/>
                    <a:pt x="720" y="16195"/>
                  </a:cubicBezTo>
                  <a:cubicBezTo>
                    <a:pt x="1440" y="13109"/>
                    <a:pt x="2880" y="8652"/>
                    <a:pt x="4560" y="5738"/>
                  </a:cubicBezTo>
                  <a:cubicBezTo>
                    <a:pt x="6240" y="2824"/>
                    <a:pt x="8160" y="1452"/>
                    <a:pt x="10320" y="595"/>
                  </a:cubicBezTo>
                  <a:cubicBezTo>
                    <a:pt x="12480" y="-262"/>
                    <a:pt x="14880" y="-605"/>
                    <a:pt x="16800" y="2481"/>
                  </a:cubicBezTo>
                  <a:cubicBezTo>
                    <a:pt x="18720" y="5566"/>
                    <a:pt x="20160" y="12081"/>
                    <a:pt x="21600" y="185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7" name="Line"/>
            <p:cNvSpPr/>
            <p:nvPr/>
          </p:nvSpPr>
          <p:spPr>
            <a:xfrm>
              <a:off x="7804842" y="3991594"/>
              <a:ext cx="34500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80" y="18514"/>
                    <a:pt x="7360" y="15429"/>
                    <a:pt x="10960" y="11829"/>
                  </a:cubicBezTo>
                  <a:cubicBezTo>
                    <a:pt x="14560" y="8229"/>
                    <a:pt x="18080" y="41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8" name="Line"/>
            <p:cNvSpPr/>
            <p:nvPr/>
          </p:nvSpPr>
          <p:spPr>
            <a:xfrm>
              <a:off x="8594527" y="4436271"/>
              <a:ext cx="268340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97" y="17100"/>
                    <a:pt x="6994" y="12600"/>
                    <a:pt x="10594" y="9000"/>
                  </a:cubicBezTo>
                  <a:cubicBezTo>
                    <a:pt x="14194" y="5400"/>
                    <a:pt x="17897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9" name="Line"/>
            <p:cNvSpPr/>
            <p:nvPr/>
          </p:nvSpPr>
          <p:spPr>
            <a:xfrm>
              <a:off x="8985535" y="4213932"/>
              <a:ext cx="398677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23" y="17916"/>
                    <a:pt x="3046" y="14233"/>
                    <a:pt x="4154" y="10967"/>
                  </a:cubicBezTo>
                  <a:cubicBezTo>
                    <a:pt x="5262" y="7702"/>
                    <a:pt x="5954" y="4856"/>
                    <a:pt x="6508" y="2930"/>
                  </a:cubicBezTo>
                  <a:cubicBezTo>
                    <a:pt x="7062" y="1005"/>
                    <a:pt x="7477" y="0"/>
                    <a:pt x="7546" y="0"/>
                  </a:cubicBezTo>
                  <a:cubicBezTo>
                    <a:pt x="7615" y="0"/>
                    <a:pt x="7338" y="1005"/>
                    <a:pt x="7062" y="3265"/>
                  </a:cubicBezTo>
                  <a:cubicBezTo>
                    <a:pt x="6785" y="5526"/>
                    <a:pt x="6508" y="9042"/>
                    <a:pt x="6369" y="11219"/>
                  </a:cubicBezTo>
                  <a:cubicBezTo>
                    <a:pt x="6231" y="13395"/>
                    <a:pt x="6231" y="14233"/>
                    <a:pt x="6438" y="14986"/>
                  </a:cubicBezTo>
                  <a:cubicBezTo>
                    <a:pt x="6646" y="15740"/>
                    <a:pt x="7062" y="16409"/>
                    <a:pt x="7685" y="16493"/>
                  </a:cubicBezTo>
                  <a:cubicBezTo>
                    <a:pt x="8308" y="16577"/>
                    <a:pt x="9138" y="16074"/>
                    <a:pt x="10523" y="14149"/>
                  </a:cubicBezTo>
                  <a:cubicBezTo>
                    <a:pt x="11908" y="12223"/>
                    <a:pt x="13846" y="8874"/>
                    <a:pt x="15023" y="6781"/>
                  </a:cubicBezTo>
                  <a:cubicBezTo>
                    <a:pt x="16200" y="4688"/>
                    <a:pt x="16615" y="3851"/>
                    <a:pt x="16823" y="4186"/>
                  </a:cubicBezTo>
                  <a:cubicBezTo>
                    <a:pt x="17031" y="4521"/>
                    <a:pt x="17031" y="6028"/>
                    <a:pt x="17377" y="7535"/>
                  </a:cubicBezTo>
                  <a:cubicBezTo>
                    <a:pt x="17723" y="9042"/>
                    <a:pt x="18415" y="10549"/>
                    <a:pt x="19177" y="11386"/>
                  </a:cubicBezTo>
                  <a:cubicBezTo>
                    <a:pt x="19938" y="12223"/>
                    <a:pt x="20769" y="12391"/>
                    <a:pt x="21600" y="125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0" name="Line"/>
            <p:cNvSpPr/>
            <p:nvPr/>
          </p:nvSpPr>
          <p:spPr>
            <a:xfrm>
              <a:off x="9629550" y="3907259"/>
              <a:ext cx="15334" cy="766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2160"/>
                    <a:pt x="7200" y="4320"/>
                    <a:pt x="7200" y="6912"/>
                  </a:cubicBezTo>
                  <a:cubicBezTo>
                    <a:pt x="7200" y="9504"/>
                    <a:pt x="3600" y="12528"/>
                    <a:pt x="5400" y="15048"/>
                  </a:cubicBezTo>
                  <a:cubicBezTo>
                    <a:pt x="7200" y="17568"/>
                    <a:pt x="14400" y="1958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1" name="Line"/>
            <p:cNvSpPr/>
            <p:nvPr/>
          </p:nvSpPr>
          <p:spPr>
            <a:xfrm>
              <a:off x="9828888" y="4152598"/>
              <a:ext cx="312244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0" y="0"/>
                  </a:moveTo>
                  <a:cubicBezTo>
                    <a:pt x="4390" y="1620"/>
                    <a:pt x="8780" y="3240"/>
                    <a:pt x="12029" y="4500"/>
                  </a:cubicBezTo>
                  <a:cubicBezTo>
                    <a:pt x="15278" y="5760"/>
                    <a:pt x="17385" y="6660"/>
                    <a:pt x="18878" y="7380"/>
                  </a:cubicBezTo>
                  <a:cubicBezTo>
                    <a:pt x="20371" y="8100"/>
                    <a:pt x="21249" y="8640"/>
                    <a:pt x="21424" y="9360"/>
                  </a:cubicBezTo>
                  <a:cubicBezTo>
                    <a:pt x="21600" y="10080"/>
                    <a:pt x="21073" y="10980"/>
                    <a:pt x="19054" y="12690"/>
                  </a:cubicBezTo>
                  <a:cubicBezTo>
                    <a:pt x="17034" y="14400"/>
                    <a:pt x="13522" y="16920"/>
                    <a:pt x="11415" y="18450"/>
                  </a:cubicBezTo>
                  <a:cubicBezTo>
                    <a:pt x="9307" y="19980"/>
                    <a:pt x="8605" y="20520"/>
                    <a:pt x="8605" y="20880"/>
                  </a:cubicBezTo>
                  <a:cubicBezTo>
                    <a:pt x="8605" y="21240"/>
                    <a:pt x="9307" y="21420"/>
                    <a:pt x="1001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2" name="Line"/>
            <p:cNvSpPr/>
            <p:nvPr/>
          </p:nvSpPr>
          <p:spPr>
            <a:xfrm>
              <a:off x="10481884" y="4078364"/>
              <a:ext cx="221024" cy="341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229" fill="norm" stroke="1" extrusionOk="0">
                  <a:moveTo>
                    <a:pt x="17748" y="2708"/>
                  </a:moveTo>
                  <a:cubicBezTo>
                    <a:pt x="17996" y="1755"/>
                    <a:pt x="18244" y="802"/>
                    <a:pt x="17748" y="325"/>
                  </a:cubicBezTo>
                  <a:cubicBezTo>
                    <a:pt x="17251" y="-151"/>
                    <a:pt x="16010" y="-151"/>
                    <a:pt x="13527" y="643"/>
                  </a:cubicBezTo>
                  <a:cubicBezTo>
                    <a:pt x="11044" y="1437"/>
                    <a:pt x="7320" y="3025"/>
                    <a:pt x="5086" y="4137"/>
                  </a:cubicBezTo>
                  <a:cubicBezTo>
                    <a:pt x="2851" y="5249"/>
                    <a:pt x="2107" y="5884"/>
                    <a:pt x="1610" y="6599"/>
                  </a:cubicBezTo>
                  <a:cubicBezTo>
                    <a:pt x="1113" y="7314"/>
                    <a:pt x="865" y="8108"/>
                    <a:pt x="1238" y="8743"/>
                  </a:cubicBezTo>
                  <a:cubicBezTo>
                    <a:pt x="1610" y="9378"/>
                    <a:pt x="2603" y="9855"/>
                    <a:pt x="4465" y="10252"/>
                  </a:cubicBezTo>
                  <a:cubicBezTo>
                    <a:pt x="6327" y="10649"/>
                    <a:pt x="9058" y="10967"/>
                    <a:pt x="9927" y="11364"/>
                  </a:cubicBezTo>
                  <a:cubicBezTo>
                    <a:pt x="10796" y="11761"/>
                    <a:pt x="9803" y="12237"/>
                    <a:pt x="8189" y="13031"/>
                  </a:cubicBezTo>
                  <a:cubicBezTo>
                    <a:pt x="6575" y="13825"/>
                    <a:pt x="4341" y="14937"/>
                    <a:pt x="2851" y="15890"/>
                  </a:cubicBezTo>
                  <a:cubicBezTo>
                    <a:pt x="1362" y="16843"/>
                    <a:pt x="617" y="17637"/>
                    <a:pt x="244" y="18431"/>
                  </a:cubicBezTo>
                  <a:cubicBezTo>
                    <a:pt x="-128" y="19225"/>
                    <a:pt x="-128" y="20020"/>
                    <a:pt x="617" y="20575"/>
                  </a:cubicBezTo>
                  <a:cubicBezTo>
                    <a:pt x="1362" y="21131"/>
                    <a:pt x="2851" y="21449"/>
                    <a:pt x="6451" y="21052"/>
                  </a:cubicBezTo>
                  <a:cubicBezTo>
                    <a:pt x="10051" y="20655"/>
                    <a:pt x="15762" y="19543"/>
                    <a:pt x="21472" y="18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3" name="Line"/>
            <p:cNvSpPr/>
            <p:nvPr/>
          </p:nvSpPr>
          <p:spPr>
            <a:xfrm>
              <a:off x="10748908" y="3976260"/>
              <a:ext cx="155767" cy="567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600" fill="norm" stroke="1" extrusionOk="0">
                  <a:moveTo>
                    <a:pt x="5226" y="0"/>
                  </a:moveTo>
                  <a:cubicBezTo>
                    <a:pt x="6968" y="97"/>
                    <a:pt x="8710" y="195"/>
                    <a:pt x="11323" y="1411"/>
                  </a:cubicBezTo>
                  <a:cubicBezTo>
                    <a:pt x="13936" y="2627"/>
                    <a:pt x="17419" y="4962"/>
                    <a:pt x="19335" y="7492"/>
                  </a:cubicBezTo>
                  <a:cubicBezTo>
                    <a:pt x="21252" y="10022"/>
                    <a:pt x="21600" y="12746"/>
                    <a:pt x="20903" y="14935"/>
                  </a:cubicBezTo>
                  <a:cubicBezTo>
                    <a:pt x="20206" y="17124"/>
                    <a:pt x="18465" y="18778"/>
                    <a:pt x="14806" y="19800"/>
                  </a:cubicBezTo>
                  <a:cubicBezTo>
                    <a:pt x="11148" y="20822"/>
                    <a:pt x="5574" y="2121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4" name="Line"/>
            <p:cNvSpPr/>
            <p:nvPr/>
          </p:nvSpPr>
          <p:spPr>
            <a:xfrm>
              <a:off x="11193585" y="4244600"/>
              <a:ext cx="26067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988" y="14400"/>
                    <a:pt x="13977" y="7200"/>
                    <a:pt x="17577" y="3600"/>
                  </a:cubicBezTo>
                  <a:cubicBezTo>
                    <a:pt x="21177" y="0"/>
                    <a:pt x="2138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5" name="Line"/>
            <p:cNvSpPr/>
            <p:nvPr/>
          </p:nvSpPr>
          <p:spPr>
            <a:xfrm>
              <a:off x="11224253" y="4405603"/>
              <a:ext cx="27600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0" y="15840"/>
                    <a:pt x="12000" y="10080"/>
                    <a:pt x="15600" y="6480"/>
                  </a:cubicBezTo>
                  <a:cubicBezTo>
                    <a:pt x="19200" y="2880"/>
                    <a:pt x="204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6" name="Line"/>
            <p:cNvSpPr/>
            <p:nvPr/>
          </p:nvSpPr>
          <p:spPr>
            <a:xfrm>
              <a:off x="11661332" y="4166511"/>
              <a:ext cx="228796" cy="319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089" fill="norm" stroke="1" extrusionOk="0">
                  <a:moveTo>
                    <a:pt x="16371" y="3131"/>
                  </a:moveTo>
                  <a:cubicBezTo>
                    <a:pt x="15897" y="1950"/>
                    <a:pt x="15422" y="769"/>
                    <a:pt x="14472" y="262"/>
                  </a:cubicBezTo>
                  <a:cubicBezTo>
                    <a:pt x="13523" y="-244"/>
                    <a:pt x="12099" y="-75"/>
                    <a:pt x="10081" y="1275"/>
                  </a:cubicBezTo>
                  <a:cubicBezTo>
                    <a:pt x="8064" y="2625"/>
                    <a:pt x="5453" y="5156"/>
                    <a:pt x="3554" y="8109"/>
                  </a:cubicBezTo>
                  <a:cubicBezTo>
                    <a:pt x="1655" y="11062"/>
                    <a:pt x="468" y="14437"/>
                    <a:pt x="112" y="16547"/>
                  </a:cubicBezTo>
                  <a:cubicBezTo>
                    <a:pt x="-244" y="18656"/>
                    <a:pt x="231" y="19500"/>
                    <a:pt x="1774" y="20175"/>
                  </a:cubicBezTo>
                  <a:cubicBezTo>
                    <a:pt x="3316" y="20850"/>
                    <a:pt x="5927" y="21356"/>
                    <a:pt x="9013" y="20934"/>
                  </a:cubicBezTo>
                  <a:cubicBezTo>
                    <a:pt x="12099" y="20512"/>
                    <a:pt x="15659" y="19162"/>
                    <a:pt x="17914" y="17137"/>
                  </a:cubicBezTo>
                  <a:cubicBezTo>
                    <a:pt x="20169" y="15112"/>
                    <a:pt x="21119" y="12412"/>
                    <a:pt x="21237" y="10134"/>
                  </a:cubicBezTo>
                  <a:cubicBezTo>
                    <a:pt x="21356" y="7856"/>
                    <a:pt x="20644" y="6000"/>
                    <a:pt x="19220" y="4734"/>
                  </a:cubicBezTo>
                  <a:cubicBezTo>
                    <a:pt x="17796" y="3469"/>
                    <a:pt x="15659" y="2794"/>
                    <a:pt x="13523" y="21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277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463105" y="3701447"/>
              <a:ext cx="631393" cy="1811898"/>
            </a:xfrm>
            <a:prstGeom prst="rect">
              <a:avLst/>
            </a:prstGeom>
            <a:effectLst/>
          </p:spPr>
        </p:pic>
        <p:pic>
          <p:nvPicPr>
            <p:cNvPr id="3279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703547" y="3673537"/>
              <a:ext cx="429632" cy="1609803"/>
            </a:xfrm>
            <a:prstGeom prst="rect">
              <a:avLst/>
            </a:prstGeom>
            <a:effectLst/>
          </p:spPr>
        </p:pic>
        <p:pic>
          <p:nvPicPr>
            <p:cNvPr id="3281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495657" y="4801001"/>
              <a:ext cx="2290509" cy="194584"/>
            </a:xfrm>
            <a:prstGeom prst="rect">
              <a:avLst/>
            </a:prstGeom>
            <a:effectLst/>
          </p:spPr>
        </p:pic>
        <p:pic>
          <p:nvPicPr>
            <p:cNvPr id="3283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387117" y="5045902"/>
              <a:ext cx="3352850" cy="280884"/>
            </a:xfrm>
            <a:prstGeom prst="rect">
              <a:avLst/>
            </a:prstGeom>
            <a:effectLst/>
          </p:spPr>
        </p:pic>
        <p:pic>
          <p:nvPicPr>
            <p:cNvPr id="3285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520763" y="5091903"/>
              <a:ext cx="4349658" cy="311551"/>
            </a:xfrm>
            <a:prstGeom prst="rect">
              <a:avLst/>
            </a:prstGeom>
            <a:effectLst/>
          </p:spPr>
        </p:pic>
        <p:pic>
          <p:nvPicPr>
            <p:cNvPr id="3287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137942" y="5459911"/>
              <a:ext cx="5823083" cy="351340"/>
            </a:xfrm>
            <a:prstGeom prst="rect">
              <a:avLst/>
            </a:prstGeom>
            <a:effectLst/>
          </p:spPr>
        </p:pic>
        <p:pic>
          <p:nvPicPr>
            <p:cNvPr id="3289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025730" y="6088592"/>
              <a:ext cx="6757043" cy="264605"/>
            </a:xfrm>
            <a:prstGeom prst="rect">
              <a:avLst/>
            </a:prstGeom>
            <a:effectLst/>
          </p:spPr>
        </p:pic>
        <p:pic>
          <p:nvPicPr>
            <p:cNvPr id="3291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168908" y="2023709"/>
              <a:ext cx="1555945" cy="1521814"/>
            </a:xfrm>
            <a:prstGeom prst="rect">
              <a:avLst/>
            </a:prstGeom>
            <a:effectLst/>
          </p:spPr>
        </p:pic>
        <p:pic>
          <p:nvPicPr>
            <p:cNvPr id="3293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826587" y="3344638"/>
              <a:ext cx="885406" cy="262220"/>
            </a:xfrm>
            <a:prstGeom prst="rect">
              <a:avLst/>
            </a:prstGeom>
            <a:effectLst/>
          </p:spPr>
        </p:pic>
        <p:pic>
          <p:nvPicPr>
            <p:cNvPr id="3295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62774" y="2238297"/>
              <a:ext cx="1213348" cy="1283138"/>
            </a:xfrm>
            <a:prstGeom prst="rect">
              <a:avLst/>
            </a:prstGeom>
            <a:effectLst/>
          </p:spPr>
        </p:pic>
        <p:pic>
          <p:nvPicPr>
            <p:cNvPr id="3297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7046831" y="2095307"/>
              <a:ext cx="1709861" cy="1389112"/>
            </a:xfrm>
            <a:prstGeom prst="rect">
              <a:avLst/>
            </a:prstGeom>
            <a:effectLst/>
          </p:spPr>
        </p:pic>
        <p:pic>
          <p:nvPicPr>
            <p:cNvPr id="3299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4725261" y="3405198"/>
              <a:ext cx="7619965" cy="2096980"/>
            </a:xfrm>
            <a:prstGeom prst="rect">
              <a:avLst/>
            </a:prstGeom>
            <a:effectLst/>
          </p:spPr>
        </p:pic>
        <p:sp>
          <p:nvSpPr>
            <p:cNvPr id="3301" name="Line"/>
            <p:cNvSpPr/>
            <p:nvPr/>
          </p:nvSpPr>
          <p:spPr>
            <a:xfrm>
              <a:off x="750102" y="6705574"/>
              <a:ext cx="281619" cy="456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1321" fill="norm" stroke="1" extrusionOk="0">
                  <a:moveTo>
                    <a:pt x="19017" y="2510"/>
                  </a:moveTo>
                  <a:cubicBezTo>
                    <a:pt x="18253" y="1674"/>
                    <a:pt x="17488" y="839"/>
                    <a:pt x="16150" y="362"/>
                  </a:cubicBezTo>
                  <a:cubicBezTo>
                    <a:pt x="14812" y="-116"/>
                    <a:pt x="12900" y="-235"/>
                    <a:pt x="10129" y="720"/>
                  </a:cubicBezTo>
                  <a:cubicBezTo>
                    <a:pt x="7357" y="1674"/>
                    <a:pt x="3725" y="3703"/>
                    <a:pt x="1814" y="5076"/>
                  </a:cubicBezTo>
                  <a:cubicBezTo>
                    <a:pt x="-98" y="6448"/>
                    <a:pt x="-289" y="7164"/>
                    <a:pt x="284" y="7940"/>
                  </a:cubicBezTo>
                  <a:cubicBezTo>
                    <a:pt x="858" y="8715"/>
                    <a:pt x="2196" y="9551"/>
                    <a:pt x="4968" y="10565"/>
                  </a:cubicBezTo>
                  <a:cubicBezTo>
                    <a:pt x="7739" y="11579"/>
                    <a:pt x="11945" y="12773"/>
                    <a:pt x="14907" y="13727"/>
                  </a:cubicBezTo>
                  <a:cubicBezTo>
                    <a:pt x="17870" y="14682"/>
                    <a:pt x="19591" y="15398"/>
                    <a:pt x="20451" y="16055"/>
                  </a:cubicBezTo>
                  <a:cubicBezTo>
                    <a:pt x="21311" y="16711"/>
                    <a:pt x="21311" y="17308"/>
                    <a:pt x="20164" y="18024"/>
                  </a:cubicBezTo>
                  <a:cubicBezTo>
                    <a:pt x="19017" y="18740"/>
                    <a:pt x="16723" y="19575"/>
                    <a:pt x="15099" y="20112"/>
                  </a:cubicBezTo>
                  <a:cubicBezTo>
                    <a:pt x="13474" y="20649"/>
                    <a:pt x="12518" y="20888"/>
                    <a:pt x="11467" y="21067"/>
                  </a:cubicBezTo>
                  <a:cubicBezTo>
                    <a:pt x="10415" y="21246"/>
                    <a:pt x="9269" y="21365"/>
                    <a:pt x="9555" y="21305"/>
                  </a:cubicBezTo>
                  <a:cubicBezTo>
                    <a:pt x="9842" y="21246"/>
                    <a:pt x="11562" y="21007"/>
                    <a:pt x="13283" y="207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2" name="Line"/>
            <p:cNvSpPr/>
            <p:nvPr/>
          </p:nvSpPr>
          <p:spPr>
            <a:xfrm>
              <a:off x="1106580" y="7049298"/>
              <a:ext cx="179975" cy="148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259" fill="norm" stroke="1" extrusionOk="0">
                  <a:moveTo>
                    <a:pt x="608" y="5687"/>
                  </a:moveTo>
                  <a:cubicBezTo>
                    <a:pt x="304" y="9348"/>
                    <a:pt x="0" y="13009"/>
                    <a:pt x="0" y="15937"/>
                  </a:cubicBezTo>
                  <a:cubicBezTo>
                    <a:pt x="0" y="18866"/>
                    <a:pt x="304" y="21063"/>
                    <a:pt x="304" y="21246"/>
                  </a:cubicBezTo>
                  <a:cubicBezTo>
                    <a:pt x="304" y="21429"/>
                    <a:pt x="0" y="19598"/>
                    <a:pt x="456" y="16304"/>
                  </a:cubicBezTo>
                  <a:cubicBezTo>
                    <a:pt x="913" y="13009"/>
                    <a:pt x="2130" y="8249"/>
                    <a:pt x="4563" y="4954"/>
                  </a:cubicBezTo>
                  <a:cubicBezTo>
                    <a:pt x="6997" y="1660"/>
                    <a:pt x="10648" y="-171"/>
                    <a:pt x="13690" y="12"/>
                  </a:cubicBezTo>
                  <a:cubicBezTo>
                    <a:pt x="16732" y="195"/>
                    <a:pt x="19166" y="2392"/>
                    <a:pt x="20383" y="5504"/>
                  </a:cubicBezTo>
                  <a:cubicBezTo>
                    <a:pt x="21600" y="8615"/>
                    <a:pt x="21600" y="12643"/>
                    <a:pt x="21144" y="15388"/>
                  </a:cubicBezTo>
                  <a:cubicBezTo>
                    <a:pt x="20687" y="18134"/>
                    <a:pt x="19775" y="19598"/>
                    <a:pt x="18862" y="210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3" name="Line"/>
            <p:cNvSpPr/>
            <p:nvPr/>
          </p:nvSpPr>
          <p:spPr>
            <a:xfrm>
              <a:off x="10222" y="6642875"/>
              <a:ext cx="281118" cy="53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3" fill="norm" stroke="1" extrusionOk="0">
                  <a:moveTo>
                    <a:pt x="21600" y="1593"/>
                  </a:moveTo>
                  <a:cubicBezTo>
                    <a:pt x="21207" y="1081"/>
                    <a:pt x="20815" y="570"/>
                    <a:pt x="19833" y="262"/>
                  </a:cubicBezTo>
                  <a:cubicBezTo>
                    <a:pt x="18851" y="-45"/>
                    <a:pt x="17280" y="-147"/>
                    <a:pt x="14924" y="314"/>
                  </a:cubicBezTo>
                  <a:cubicBezTo>
                    <a:pt x="12567" y="774"/>
                    <a:pt x="9425" y="1798"/>
                    <a:pt x="6873" y="3487"/>
                  </a:cubicBezTo>
                  <a:cubicBezTo>
                    <a:pt x="4320" y="5176"/>
                    <a:pt x="2356" y="7531"/>
                    <a:pt x="1276" y="10039"/>
                  </a:cubicBezTo>
                  <a:cubicBezTo>
                    <a:pt x="196" y="12547"/>
                    <a:pt x="0" y="15208"/>
                    <a:pt x="0" y="16846"/>
                  </a:cubicBezTo>
                  <a:cubicBezTo>
                    <a:pt x="0" y="18484"/>
                    <a:pt x="196" y="19099"/>
                    <a:pt x="982" y="19764"/>
                  </a:cubicBezTo>
                  <a:cubicBezTo>
                    <a:pt x="1767" y="20429"/>
                    <a:pt x="3142" y="21146"/>
                    <a:pt x="6382" y="21299"/>
                  </a:cubicBezTo>
                  <a:cubicBezTo>
                    <a:pt x="9622" y="21453"/>
                    <a:pt x="14727" y="21044"/>
                    <a:pt x="19833" y="206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4" name="Line"/>
            <p:cNvSpPr/>
            <p:nvPr/>
          </p:nvSpPr>
          <p:spPr>
            <a:xfrm>
              <a:off x="0" y="6958661"/>
              <a:ext cx="299007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350"/>
                    <a:pt x="0" y="17100"/>
                    <a:pt x="2585" y="13950"/>
                  </a:cubicBezTo>
                  <a:cubicBezTo>
                    <a:pt x="5169" y="10800"/>
                    <a:pt x="10338" y="6750"/>
                    <a:pt x="13938" y="4275"/>
                  </a:cubicBezTo>
                  <a:cubicBezTo>
                    <a:pt x="17538" y="1800"/>
                    <a:pt x="19569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5" name="Line"/>
            <p:cNvSpPr/>
            <p:nvPr/>
          </p:nvSpPr>
          <p:spPr>
            <a:xfrm>
              <a:off x="468894" y="6530257"/>
              <a:ext cx="389793" cy="76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475" fill="norm" stroke="1" extrusionOk="0">
                  <a:moveTo>
                    <a:pt x="21533" y="1265"/>
                  </a:moveTo>
                  <a:cubicBezTo>
                    <a:pt x="18851" y="763"/>
                    <a:pt x="16168" y="261"/>
                    <a:pt x="13909" y="81"/>
                  </a:cubicBezTo>
                  <a:cubicBezTo>
                    <a:pt x="11651" y="-98"/>
                    <a:pt x="9815" y="46"/>
                    <a:pt x="8686" y="261"/>
                  </a:cubicBezTo>
                  <a:cubicBezTo>
                    <a:pt x="7557" y="476"/>
                    <a:pt x="7133" y="763"/>
                    <a:pt x="6921" y="2019"/>
                  </a:cubicBezTo>
                  <a:cubicBezTo>
                    <a:pt x="6709" y="3275"/>
                    <a:pt x="6709" y="5499"/>
                    <a:pt x="6427" y="7688"/>
                  </a:cubicBezTo>
                  <a:cubicBezTo>
                    <a:pt x="6145" y="9877"/>
                    <a:pt x="5580" y="12030"/>
                    <a:pt x="4662" y="13967"/>
                  </a:cubicBezTo>
                  <a:cubicBezTo>
                    <a:pt x="3745" y="15905"/>
                    <a:pt x="2474" y="17627"/>
                    <a:pt x="1627" y="18667"/>
                  </a:cubicBezTo>
                  <a:cubicBezTo>
                    <a:pt x="780" y="19708"/>
                    <a:pt x="357" y="20067"/>
                    <a:pt x="145" y="20426"/>
                  </a:cubicBezTo>
                  <a:cubicBezTo>
                    <a:pt x="-67" y="20784"/>
                    <a:pt x="-67" y="21143"/>
                    <a:pt x="286" y="21323"/>
                  </a:cubicBezTo>
                  <a:cubicBezTo>
                    <a:pt x="639" y="21502"/>
                    <a:pt x="1345" y="21502"/>
                    <a:pt x="3533" y="21430"/>
                  </a:cubicBezTo>
                  <a:cubicBezTo>
                    <a:pt x="5721" y="21358"/>
                    <a:pt x="9392" y="21215"/>
                    <a:pt x="13062" y="210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6" name="Line"/>
            <p:cNvSpPr/>
            <p:nvPr/>
          </p:nvSpPr>
          <p:spPr>
            <a:xfrm>
              <a:off x="1472033" y="6530345"/>
              <a:ext cx="333841" cy="872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575" fill="norm" stroke="1" extrusionOk="0">
                  <a:moveTo>
                    <a:pt x="0" y="2817"/>
                  </a:moveTo>
                  <a:cubicBezTo>
                    <a:pt x="165" y="2501"/>
                    <a:pt x="330" y="2186"/>
                    <a:pt x="2144" y="1775"/>
                  </a:cubicBezTo>
                  <a:cubicBezTo>
                    <a:pt x="3957" y="1364"/>
                    <a:pt x="7420" y="859"/>
                    <a:pt x="10223" y="543"/>
                  </a:cubicBezTo>
                  <a:cubicBezTo>
                    <a:pt x="13026" y="228"/>
                    <a:pt x="15169" y="101"/>
                    <a:pt x="16818" y="38"/>
                  </a:cubicBezTo>
                  <a:cubicBezTo>
                    <a:pt x="18467" y="-25"/>
                    <a:pt x="19621" y="-25"/>
                    <a:pt x="20363" y="164"/>
                  </a:cubicBezTo>
                  <a:cubicBezTo>
                    <a:pt x="21105" y="354"/>
                    <a:pt x="21435" y="733"/>
                    <a:pt x="21518" y="1901"/>
                  </a:cubicBezTo>
                  <a:cubicBezTo>
                    <a:pt x="21600" y="3070"/>
                    <a:pt x="21435" y="5028"/>
                    <a:pt x="21188" y="7017"/>
                  </a:cubicBezTo>
                  <a:cubicBezTo>
                    <a:pt x="20940" y="9007"/>
                    <a:pt x="20611" y="11028"/>
                    <a:pt x="20446" y="13049"/>
                  </a:cubicBezTo>
                  <a:cubicBezTo>
                    <a:pt x="20281" y="15070"/>
                    <a:pt x="20281" y="17091"/>
                    <a:pt x="20198" y="18259"/>
                  </a:cubicBezTo>
                  <a:cubicBezTo>
                    <a:pt x="20116" y="19428"/>
                    <a:pt x="19951" y="19743"/>
                    <a:pt x="19539" y="19996"/>
                  </a:cubicBezTo>
                  <a:cubicBezTo>
                    <a:pt x="19127" y="20249"/>
                    <a:pt x="18467" y="20438"/>
                    <a:pt x="16159" y="20628"/>
                  </a:cubicBezTo>
                  <a:cubicBezTo>
                    <a:pt x="13850" y="20817"/>
                    <a:pt x="9893" y="21007"/>
                    <a:pt x="7008" y="21164"/>
                  </a:cubicBezTo>
                  <a:cubicBezTo>
                    <a:pt x="4122" y="21322"/>
                    <a:pt x="2308" y="21449"/>
                    <a:pt x="495" y="215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7" name="Line"/>
            <p:cNvSpPr/>
            <p:nvPr/>
          </p:nvSpPr>
          <p:spPr>
            <a:xfrm>
              <a:off x="2108380" y="6938216"/>
              <a:ext cx="322009" cy="20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71" y="10800"/>
                    <a:pt x="7543" y="0"/>
                    <a:pt x="11143" y="0"/>
                  </a:cubicBezTo>
                  <a:cubicBezTo>
                    <a:pt x="14743" y="0"/>
                    <a:pt x="18171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8" name="Line"/>
            <p:cNvSpPr/>
            <p:nvPr/>
          </p:nvSpPr>
          <p:spPr>
            <a:xfrm>
              <a:off x="2169715" y="7104331"/>
              <a:ext cx="39101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41" y="19800"/>
                    <a:pt x="5082" y="18000"/>
                    <a:pt x="8682" y="14400"/>
                  </a:cubicBezTo>
                  <a:cubicBezTo>
                    <a:pt x="12282" y="10800"/>
                    <a:pt x="16941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9" name="Line"/>
            <p:cNvSpPr/>
            <p:nvPr/>
          </p:nvSpPr>
          <p:spPr>
            <a:xfrm>
              <a:off x="3105009" y="6822559"/>
              <a:ext cx="314402" cy="408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331" fill="norm" stroke="1" extrusionOk="0">
                  <a:moveTo>
                    <a:pt x="4" y="5501"/>
                  </a:moveTo>
                  <a:cubicBezTo>
                    <a:pt x="353" y="4568"/>
                    <a:pt x="701" y="3634"/>
                    <a:pt x="962" y="3501"/>
                  </a:cubicBezTo>
                  <a:cubicBezTo>
                    <a:pt x="1224" y="3368"/>
                    <a:pt x="1398" y="4034"/>
                    <a:pt x="1485" y="6701"/>
                  </a:cubicBezTo>
                  <a:cubicBezTo>
                    <a:pt x="1572" y="9368"/>
                    <a:pt x="1572" y="14034"/>
                    <a:pt x="1398" y="16968"/>
                  </a:cubicBezTo>
                  <a:cubicBezTo>
                    <a:pt x="1224" y="19901"/>
                    <a:pt x="875" y="21101"/>
                    <a:pt x="527" y="21301"/>
                  </a:cubicBezTo>
                  <a:cubicBezTo>
                    <a:pt x="178" y="21501"/>
                    <a:pt x="-170" y="20701"/>
                    <a:pt x="91" y="18634"/>
                  </a:cubicBezTo>
                  <a:cubicBezTo>
                    <a:pt x="353" y="16568"/>
                    <a:pt x="1224" y="13234"/>
                    <a:pt x="2878" y="10101"/>
                  </a:cubicBezTo>
                  <a:cubicBezTo>
                    <a:pt x="4533" y="6968"/>
                    <a:pt x="6972" y="4034"/>
                    <a:pt x="8714" y="2368"/>
                  </a:cubicBezTo>
                  <a:cubicBezTo>
                    <a:pt x="10456" y="701"/>
                    <a:pt x="11501" y="301"/>
                    <a:pt x="12459" y="101"/>
                  </a:cubicBezTo>
                  <a:cubicBezTo>
                    <a:pt x="13417" y="-99"/>
                    <a:pt x="14288" y="-99"/>
                    <a:pt x="15595" y="1034"/>
                  </a:cubicBezTo>
                  <a:cubicBezTo>
                    <a:pt x="16901" y="2168"/>
                    <a:pt x="18643" y="4434"/>
                    <a:pt x="19688" y="7634"/>
                  </a:cubicBezTo>
                  <a:cubicBezTo>
                    <a:pt x="20733" y="10834"/>
                    <a:pt x="21082" y="14968"/>
                    <a:pt x="21430" y="191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0" name="Line"/>
            <p:cNvSpPr/>
            <p:nvPr/>
          </p:nvSpPr>
          <p:spPr>
            <a:xfrm>
              <a:off x="3580414" y="7111997"/>
              <a:ext cx="1533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1" name="Line"/>
            <p:cNvSpPr/>
            <p:nvPr/>
          </p:nvSpPr>
          <p:spPr>
            <a:xfrm>
              <a:off x="4002090" y="6821863"/>
              <a:ext cx="590347" cy="466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fill="norm" stroke="1" extrusionOk="0">
                  <a:moveTo>
                    <a:pt x="0" y="21544"/>
                  </a:moveTo>
                  <a:cubicBezTo>
                    <a:pt x="468" y="20364"/>
                    <a:pt x="935" y="19183"/>
                    <a:pt x="1683" y="16941"/>
                  </a:cubicBezTo>
                  <a:cubicBezTo>
                    <a:pt x="2431" y="14698"/>
                    <a:pt x="3460" y="11393"/>
                    <a:pt x="4348" y="8678"/>
                  </a:cubicBezTo>
                  <a:cubicBezTo>
                    <a:pt x="5236" y="5964"/>
                    <a:pt x="5984" y="3839"/>
                    <a:pt x="6545" y="2364"/>
                  </a:cubicBezTo>
                  <a:cubicBezTo>
                    <a:pt x="7106" y="888"/>
                    <a:pt x="7481" y="62"/>
                    <a:pt x="7621" y="3"/>
                  </a:cubicBezTo>
                  <a:cubicBezTo>
                    <a:pt x="7761" y="-56"/>
                    <a:pt x="7668" y="652"/>
                    <a:pt x="7387" y="2777"/>
                  </a:cubicBezTo>
                  <a:cubicBezTo>
                    <a:pt x="7106" y="4901"/>
                    <a:pt x="6639" y="8442"/>
                    <a:pt x="6592" y="11157"/>
                  </a:cubicBezTo>
                  <a:cubicBezTo>
                    <a:pt x="6545" y="13872"/>
                    <a:pt x="6919" y="15760"/>
                    <a:pt x="7387" y="16823"/>
                  </a:cubicBezTo>
                  <a:cubicBezTo>
                    <a:pt x="7855" y="17885"/>
                    <a:pt x="8416" y="18121"/>
                    <a:pt x="9117" y="17826"/>
                  </a:cubicBezTo>
                  <a:cubicBezTo>
                    <a:pt x="9818" y="17531"/>
                    <a:pt x="10660" y="16705"/>
                    <a:pt x="11735" y="14698"/>
                  </a:cubicBezTo>
                  <a:cubicBezTo>
                    <a:pt x="12810" y="12692"/>
                    <a:pt x="14119" y="9505"/>
                    <a:pt x="14868" y="7557"/>
                  </a:cubicBezTo>
                  <a:cubicBezTo>
                    <a:pt x="15616" y="5610"/>
                    <a:pt x="15803" y="4901"/>
                    <a:pt x="15896" y="4252"/>
                  </a:cubicBezTo>
                  <a:cubicBezTo>
                    <a:pt x="15990" y="3603"/>
                    <a:pt x="15990" y="3013"/>
                    <a:pt x="15990" y="4370"/>
                  </a:cubicBezTo>
                  <a:cubicBezTo>
                    <a:pt x="15990" y="5728"/>
                    <a:pt x="15990" y="9033"/>
                    <a:pt x="16925" y="11570"/>
                  </a:cubicBezTo>
                  <a:cubicBezTo>
                    <a:pt x="17860" y="14108"/>
                    <a:pt x="19730" y="15878"/>
                    <a:pt x="21600" y="176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2" name="Line"/>
            <p:cNvSpPr/>
            <p:nvPr/>
          </p:nvSpPr>
          <p:spPr>
            <a:xfrm>
              <a:off x="6312364" y="6759010"/>
              <a:ext cx="311786" cy="516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21600" y="1601"/>
                  </a:moveTo>
                  <a:cubicBezTo>
                    <a:pt x="19298" y="860"/>
                    <a:pt x="16997" y="119"/>
                    <a:pt x="14518" y="13"/>
                  </a:cubicBezTo>
                  <a:cubicBezTo>
                    <a:pt x="12039" y="-93"/>
                    <a:pt x="9384" y="436"/>
                    <a:pt x="7170" y="2078"/>
                  </a:cubicBezTo>
                  <a:cubicBezTo>
                    <a:pt x="4957" y="3719"/>
                    <a:pt x="3187" y="6472"/>
                    <a:pt x="2125" y="9278"/>
                  </a:cubicBezTo>
                  <a:cubicBezTo>
                    <a:pt x="1062" y="12083"/>
                    <a:pt x="708" y="14942"/>
                    <a:pt x="443" y="16636"/>
                  </a:cubicBezTo>
                  <a:cubicBezTo>
                    <a:pt x="177" y="18331"/>
                    <a:pt x="0" y="18860"/>
                    <a:pt x="0" y="19442"/>
                  </a:cubicBezTo>
                  <a:cubicBezTo>
                    <a:pt x="0" y="20025"/>
                    <a:pt x="177" y="20660"/>
                    <a:pt x="1682" y="21031"/>
                  </a:cubicBezTo>
                  <a:cubicBezTo>
                    <a:pt x="3187" y="21401"/>
                    <a:pt x="6020" y="21507"/>
                    <a:pt x="8941" y="21242"/>
                  </a:cubicBezTo>
                  <a:cubicBezTo>
                    <a:pt x="11862" y="20978"/>
                    <a:pt x="14872" y="20342"/>
                    <a:pt x="17882" y="197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3" name="Line"/>
            <p:cNvSpPr/>
            <p:nvPr/>
          </p:nvSpPr>
          <p:spPr>
            <a:xfrm>
              <a:off x="6302142" y="7088997"/>
              <a:ext cx="253006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8" y="18831"/>
                    <a:pt x="436" y="16062"/>
                    <a:pt x="2836" y="12738"/>
                  </a:cubicBezTo>
                  <a:cubicBezTo>
                    <a:pt x="5236" y="9415"/>
                    <a:pt x="9818" y="5538"/>
                    <a:pt x="13309" y="3323"/>
                  </a:cubicBezTo>
                  <a:cubicBezTo>
                    <a:pt x="16800" y="1108"/>
                    <a:pt x="19200" y="55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4" name="Line"/>
            <p:cNvSpPr/>
            <p:nvPr/>
          </p:nvSpPr>
          <p:spPr>
            <a:xfrm>
              <a:off x="6798203" y="6728656"/>
              <a:ext cx="416293" cy="60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513" fill="norm" stroke="1" extrusionOk="0">
                  <a:moveTo>
                    <a:pt x="21454" y="1627"/>
                  </a:moveTo>
                  <a:cubicBezTo>
                    <a:pt x="21059" y="1265"/>
                    <a:pt x="20664" y="904"/>
                    <a:pt x="19017" y="587"/>
                  </a:cubicBezTo>
                  <a:cubicBezTo>
                    <a:pt x="17371" y="271"/>
                    <a:pt x="14474" y="0"/>
                    <a:pt x="12366" y="0"/>
                  </a:cubicBezTo>
                  <a:cubicBezTo>
                    <a:pt x="10259" y="0"/>
                    <a:pt x="8942" y="271"/>
                    <a:pt x="8020" y="1085"/>
                  </a:cubicBezTo>
                  <a:cubicBezTo>
                    <a:pt x="7098" y="1898"/>
                    <a:pt x="6571" y="3254"/>
                    <a:pt x="6110" y="5151"/>
                  </a:cubicBezTo>
                  <a:cubicBezTo>
                    <a:pt x="5649" y="7049"/>
                    <a:pt x="5254" y="9490"/>
                    <a:pt x="4464" y="11839"/>
                  </a:cubicBezTo>
                  <a:cubicBezTo>
                    <a:pt x="3673" y="14189"/>
                    <a:pt x="2488" y="16449"/>
                    <a:pt x="1698" y="17804"/>
                  </a:cubicBezTo>
                  <a:cubicBezTo>
                    <a:pt x="908" y="19160"/>
                    <a:pt x="513" y="19612"/>
                    <a:pt x="249" y="20064"/>
                  </a:cubicBezTo>
                  <a:cubicBezTo>
                    <a:pt x="-14" y="20515"/>
                    <a:pt x="-146" y="20967"/>
                    <a:pt x="249" y="21238"/>
                  </a:cubicBezTo>
                  <a:cubicBezTo>
                    <a:pt x="644" y="21510"/>
                    <a:pt x="1566" y="21600"/>
                    <a:pt x="3805" y="21419"/>
                  </a:cubicBezTo>
                  <a:cubicBezTo>
                    <a:pt x="6044" y="21238"/>
                    <a:pt x="9600" y="20787"/>
                    <a:pt x="13156" y="203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5" name="Line"/>
            <p:cNvSpPr/>
            <p:nvPr/>
          </p:nvSpPr>
          <p:spPr>
            <a:xfrm>
              <a:off x="7260496" y="6878051"/>
              <a:ext cx="260674" cy="379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4" fill="norm" stroke="1" extrusionOk="0">
                  <a:moveTo>
                    <a:pt x="0" y="3268"/>
                  </a:moveTo>
                  <a:cubicBezTo>
                    <a:pt x="0" y="2543"/>
                    <a:pt x="0" y="1819"/>
                    <a:pt x="529" y="1166"/>
                  </a:cubicBezTo>
                  <a:cubicBezTo>
                    <a:pt x="1059" y="514"/>
                    <a:pt x="2118" y="-66"/>
                    <a:pt x="2965" y="6"/>
                  </a:cubicBezTo>
                  <a:cubicBezTo>
                    <a:pt x="3812" y="79"/>
                    <a:pt x="4447" y="804"/>
                    <a:pt x="6353" y="3413"/>
                  </a:cubicBezTo>
                  <a:cubicBezTo>
                    <a:pt x="8259" y="6023"/>
                    <a:pt x="11435" y="10517"/>
                    <a:pt x="14188" y="13851"/>
                  </a:cubicBezTo>
                  <a:cubicBezTo>
                    <a:pt x="16941" y="17185"/>
                    <a:pt x="19271" y="19359"/>
                    <a:pt x="21600" y="21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6" name="Line"/>
            <p:cNvSpPr/>
            <p:nvPr/>
          </p:nvSpPr>
          <p:spPr>
            <a:xfrm>
              <a:off x="7321831" y="6881992"/>
              <a:ext cx="230007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372"/>
                    <a:pt x="16800" y="745"/>
                    <a:pt x="14040" y="2545"/>
                  </a:cubicBezTo>
                  <a:cubicBezTo>
                    <a:pt x="11280" y="4345"/>
                    <a:pt x="8160" y="7572"/>
                    <a:pt x="5760" y="10986"/>
                  </a:cubicBezTo>
                  <a:cubicBezTo>
                    <a:pt x="3360" y="14400"/>
                    <a:pt x="168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7" name="Line"/>
            <p:cNvSpPr/>
            <p:nvPr/>
          </p:nvSpPr>
          <p:spPr>
            <a:xfrm>
              <a:off x="7563033" y="7189305"/>
              <a:ext cx="138685" cy="137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1" h="21109" fill="norm" stroke="1" extrusionOk="0">
                  <a:moveTo>
                    <a:pt x="2939" y="2258"/>
                  </a:moveTo>
                  <a:cubicBezTo>
                    <a:pt x="2553" y="6185"/>
                    <a:pt x="2167" y="10113"/>
                    <a:pt x="1589" y="13058"/>
                  </a:cubicBezTo>
                  <a:cubicBezTo>
                    <a:pt x="1010" y="16004"/>
                    <a:pt x="239" y="17967"/>
                    <a:pt x="46" y="17771"/>
                  </a:cubicBezTo>
                  <a:cubicBezTo>
                    <a:pt x="-147" y="17574"/>
                    <a:pt x="239" y="15218"/>
                    <a:pt x="1782" y="12076"/>
                  </a:cubicBezTo>
                  <a:cubicBezTo>
                    <a:pt x="3324" y="8934"/>
                    <a:pt x="6024" y="5007"/>
                    <a:pt x="8339" y="2651"/>
                  </a:cubicBezTo>
                  <a:cubicBezTo>
                    <a:pt x="10653" y="294"/>
                    <a:pt x="12582" y="-491"/>
                    <a:pt x="14896" y="294"/>
                  </a:cubicBezTo>
                  <a:cubicBezTo>
                    <a:pt x="17210" y="1080"/>
                    <a:pt x="19910" y="3436"/>
                    <a:pt x="20682" y="7167"/>
                  </a:cubicBezTo>
                  <a:cubicBezTo>
                    <a:pt x="21453" y="10898"/>
                    <a:pt x="20296" y="16004"/>
                    <a:pt x="19139" y="211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8" name="Line"/>
            <p:cNvSpPr/>
            <p:nvPr/>
          </p:nvSpPr>
          <p:spPr>
            <a:xfrm>
              <a:off x="7314164" y="6720989"/>
              <a:ext cx="191673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184" y="0"/>
                    <a:pt x="10368" y="0"/>
                    <a:pt x="13968" y="3600"/>
                  </a:cubicBezTo>
                  <a:cubicBezTo>
                    <a:pt x="17568" y="7200"/>
                    <a:pt x="19584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9" name="Line"/>
            <p:cNvSpPr/>
            <p:nvPr/>
          </p:nvSpPr>
          <p:spPr>
            <a:xfrm>
              <a:off x="7758841" y="6644321"/>
              <a:ext cx="309470" cy="713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543" fill="norm" stroke="1" extrusionOk="0">
                  <a:moveTo>
                    <a:pt x="0" y="1851"/>
                  </a:moveTo>
                  <a:cubicBezTo>
                    <a:pt x="3895" y="1234"/>
                    <a:pt x="7790" y="617"/>
                    <a:pt x="10357" y="309"/>
                  </a:cubicBezTo>
                  <a:cubicBezTo>
                    <a:pt x="12925" y="0"/>
                    <a:pt x="14164" y="0"/>
                    <a:pt x="15226" y="0"/>
                  </a:cubicBezTo>
                  <a:cubicBezTo>
                    <a:pt x="16289" y="0"/>
                    <a:pt x="17174" y="0"/>
                    <a:pt x="17705" y="231"/>
                  </a:cubicBezTo>
                  <a:cubicBezTo>
                    <a:pt x="18236" y="463"/>
                    <a:pt x="18413" y="926"/>
                    <a:pt x="18236" y="2430"/>
                  </a:cubicBezTo>
                  <a:cubicBezTo>
                    <a:pt x="18059" y="3934"/>
                    <a:pt x="17528" y="6480"/>
                    <a:pt x="17705" y="8987"/>
                  </a:cubicBezTo>
                  <a:cubicBezTo>
                    <a:pt x="17882" y="11494"/>
                    <a:pt x="18767" y="13963"/>
                    <a:pt x="19564" y="15737"/>
                  </a:cubicBezTo>
                  <a:cubicBezTo>
                    <a:pt x="20361" y="17511"/>
                    <a:pt x="21069" y="18591"/>
                    <a:pt x="21334" y="19324"/>
                  </a:cubicBezTo>
                  <a:cubicBezTo>
                    <a:pt x="21600" y="20057"/>
                    <a:pt x="21423" y="20443"/>
                    <a:pt x="20095" y="20790"/>
                  </a:cubicBezTo>
                  <a:cubicBezTo>
                    <a:pt x="18767" y="21137"/>
                    <a:pt x="16289" y="21446"/>
                    <a:pt x="14607" y="21523"/>
                  </a:cubicBezTo>
                  <a:cubicBezTo>
                    <a:pt x="12925" y="21600"/>
                    <a:pt x="12039" y="21446"/>
                    <a:pt x="11154" y="21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0" name="Line"/>
            <p:cNvSpPr/>
            <p:nvPr/>
          </p:nvSpPr>
          <p:spPr>
            <a:xfrm>
              <a:off x="8295520" y="7009773"/>
              <a:ext cx="214672" cy="10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29" y="10800"/>
                    <a:pt x="9257" y="0"/>
                    <a:pt x="12857" y="0"/>
                  </a:cubicBezTo>
                  <a:cubicBezTo>
                    <a:pt x="16457" y="0"/>
                    <a:pt x="19029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1" name="Line"/>
            <p:cNvSpPr/>
            <p:nvPr/>
          </p:nvSpPr>
          <p:spPr>
            <a:xfrm>
              <a:off x="8425856" y="7096664"/>
              <a:ext cx="161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2" name="Line"/>
            <p:cNvSpPr/>
            <p:nvPr/>
          </p:nvSpPr>
          <p:spPr>
            <a:xfrm>
              <a:off x="9069870" y="6751595"/>
              <a:ext cx="360343" cy="602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1" fill="norm" stroke="1" extrusionOk="0">
                  <a:moveTo>
                    <a:pt x="21600" y="274"/>
                  </a:moveTo>
                  <a:cubicBezTo>
                    <a:pt x="20068" y="93"/>
                    <a:pt x="18536" y="-89"/>
                    <a:pt x="16545" y="47"/>
                  </a:cubicBezTo>
                  <a:cubicBezTo>
                    <a:pt x="14553" y="183"/>
                    <a:pt x="12102" y="637"/>
                    <a:pt x="9574" y="1635"/>
                  </a:cubicBezTo>
                  <a:cubicBezTo>
                    <a:pt x="7047" y="2634"/>
                    <a:pt x="4443" y="4177"/>
                    <a:pt x="2834" y="6219"/>
                  </a:cubicBezTo>
                  <a:cubicBezTo>
                    <a:pt x="1226" y="8261"/>
                    <a:pt x="613" y="10802"/>
                    <a:pt x="306" y="13071"/>
                  </a:cubicBezTo>
                  <a:cubicBezTo>
                    <a:pt x="0" y="15340"/>
                    <a:pt x="0" y="17336"/>
                    <a:pt x="0" y="18607"/>
                  </a:cubicBezTo>
                  <a:cubicBezTo>
                    <a:pt x="0" y="19877"/>
                    <a:pt x="0" y="20422"/>
                    <a:pt x="383" y="20830"/>
                  </a:cubicBezTo>
                  <a:cubicBezTo>
                    <a:pt x="766" y="21239"/>
                    <a:pt x="1532" y="21511"/>
                    <a:pt x="3753" y="21375"/>
                  </a:cubicBezTo>
                  <a:cubicBezTo>
                    <a:pt x="5974" y="21239"/>
                    <a:pt x="9651" y="20694"/>
                    <a:pt x="13328" y="201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3" name="Line"/>
            <p:cNvSpPr/>
            <p:nvPr/>
          </p:nvSpPr>
          <p:spPr>
            <a:xfrm>
              <a:off x="9054537" y="7111997"/>
              <a:ext cx="222340" cy="53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14" y="15429"/>
                    <a:pt x="10428" y="9257"/>
                    <a:pt x="14028" y="5657"/>
                  </a:cubicBezTo>
                  <a:cubicBezTo>
                    <a:pt x="17628" y="2057"/>
                    <a:pt x="19614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4" name="Line"/>
            <p:cNvSpPr/>
            <p:nvPr/>
          </p:nvSpPr>
          <p:spPr>
            <a:xfrm>
              <a:off x="9508429" y="6737920"/>
              <a:ext cx="443129" cy="688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550" fill="norm" stroke="1" extrusionOk="0">
                  <a:moveTo>
                    <a:pt x="21525" y="1150"/>
                  </a:moveTo>
                  <a:cubicBezTo>
                    <a:pt x="21401" y="750"/>
                    <a:pt x="21277" y="350"/>
                    <a:pt x="20904" y="150"/>
                  </a:cubicBezTo>
                  <a:cubicBezTo>
                    <a:pt x="20532" y="-50"/>
                    <a:pt x="19911" y="-50"/>
                    <a:pt x="18297" y="150"/>
                  </a:cubicBezTo>
                  <a:cubicBezTo>
                    <a:pt x="16684" y="350"/>
                    <a:pt x="14077" y="750"/>
                    <a:pt x="12215" y="1590"/>
                  </a:cubicBezTo>
                  <a:cubicBezTo>
                    <a:pt x="10353" y="2430"/>
                    <a:pt x="9235" y="3710"/>
                    <a:pt x="8491" y="5310"/>
                  </a:cubicBezTo>
                  <a:cubicBezTo>
                    <a:pt x="7746" y="6910"/>
                    <a:pt x="7373" y="8830"/>
                    <a:pt x="6380" y="10750"/>
                  </a:cubicBezTo>
                  <a:cubicBezTo>
                    <a:pt x="5387" y="12670"/>
                    <a:pt x="3773" y="14590"/>
                    <a:pt x="2594" y="16030"/>
                  </a:cubicBezTo>
                  <a:cubicBezTo>
                    <a:pt x="1415" y="17470"/>
                    <a:pt x="670" y="18430"/>
                    <a:pt x="297" y="19190"/>
                  </a:cubicBezTo>
                  <a:cubicBezTo>
                    <a:pt x="-75" y="19950"/>
                    <a:pt x="-75" y="20510"/>
                    <a:pt x="173" y="20910"/>
                  </a:cubicBezTo>
                  <a:cubicBezTo>
                    <a:pt x="422" y="21310"/>
                    <a:pt x="918" y="21550"/>
                    <a:pt x="2284" y="21550"/>
                  </a:cubicBezTo>
                  <a:cubicBezTo>
                    <a:pt x="3649" y="21550"/>
                    <a:pt x="5884" y="21310"/>
                    <a:pt x="8180" y="21030"/>
                  </a:cubicBezTo>
                  <a:cubicBezTo>
                    <a:pt x="10477" y="20750"/>
                    <a:pt x="12835" y="20430"/>
                    <a:pt x="15194" y="20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5" name="Line"/>
            <p:cNvSpPr/>
            <p:nvPr/>
          </p:nvSpPr>
          <p:spPr>
            <a:xfrm>
              <a:off x="10009308" y="6846462"/>
              <a:ext cx="166662" cy="242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4" h="21133" fill="norm" stroke="1" extrusionOk="0">
                  <a:moveTo>
                    <a:pt x="1419" y="3764"/>
                  </a:moveTo>
                  <a:cubicBezTo>
                    <a:pt x="1741" y="7995"/>
                    <a:pt x="2064" y="12226"/>
                    <a:pt x="1903" y="15009"/>
                  </a:cubicBezTo>
                  <a:cubicBezTo>
                    <a:pt x="1741" y="17793"/>
                    <a:pt x="1097" y="19129"/>
                    <a:pt x="613" y="19240"/>
                  </a:cubicBezTo>
                  <a:cubicBezTo>
                    <a:pt x="129" y="19352"/>
                    <a:pt x="-193" y="18238"/>
                    <a:pt x="129" y="15900"/>
                  </a:cubicBezTo>
                  <a:cubicBezTo>
                    <a:pt x="452" y="13562"/>
                    <a:pt x="1419" y="9999"/>
                    <a:pt x="4159" y="6993"/>
                  </a:cubicBezTo>
                  <a:cubicBezTo>
                    <a:pt x="6900" y="3987"/>
                    <a:pt x="11413" y="1537"/>
                    <a:pt x="14476" y="535"/>
                  </a:cubicBezTo>
                  <a:cubicBezTo>
                    <a:pt x="17538" y="-467"/>
                    <a:pt x="19150" y="-22"/>
                    <a:pt x="20117" y="1537"/>
                  </a:cubicBezTo>
                  <a:cubicBezTo>
                    <a:pt x="21085" y="3096"/>
                    <a:pt x="21407" y="5768"/>
                    <a:pt x="20440" y="9220"/>
                  </a:cubicBezTo>
                  <a:cubicBezTo>
                    <a:pt x="19473" y="12671"/>
                    <a:pt x="17216" y="16902"/>
                    <a:pt x="14959" y="211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6" name="Line"/>
            <p:cNvSpPr/>
            <p:nvPr/>
          </p:nvSpPr>
          <p:spPr>
            <a:xfrm>
              <a:off x="10288263" y="7004662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7" name="Line"/>
            <p:cNvSpPr/>
            <p:nvPr/>
          </p:nvSpPr>
          <p:spPr>
            <a:xfrm>
              <a:off x="10380901" y="6847383"/>
              <a:ext cx="314341" cy="249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0" y="21499"/>
                  </a:moveTo>
                  <a:cubicBezTo>
                    <a:pt x="2107" y="16209"/>
                    <a:pt x="4215" y="10919"/>
                    <a:pt x="5532" y="7613"/>
                  </a:cubicBezTo>
                  <a:cubicBezTo>
                    <a:pt x="6849" y="4307"/>
                    <a:pt x="7376" y="2985"/>
                    <a:pt x="7902" y="1883"/>
                  </a:cubicBezTo>
                  <a:cubicBezTo>
                    <a:pt x="8429" y="781"/>
                    <a:pt x="8956" y="-101"/>
                    <a:pt x="8956" y="9"/>
                  </a:cubicBezTo>
                  <a:cubicBezTo>
                    <a:pt x="8956" y="119"/>
                    <a:pt x="8429" y="1221"/>
                    <a:pt x="7990" y="3205"/>
                  </a:cubicBezTo>
                  <a:cubicBezTo>
                    <a:pt x="7551" y="5189"/>
                    <a:pt x="7200" y="8054"/>
                    <a:pt x="7112" y="10148"/>
                  </a:cubicBezTo>
                  <a:cubicBezTo>
                    <a:pt x="7024" y="12242"/>
                    <a:pt x="7200" y="13564"/>
                    <a:pt x="7727" y="14336"/>
                  </a:cubicBezTo>
                  <a:cubicBezTo>
                    <a:pt x="8254" y="15107"/>
                    <a:pt x="9132" y="15328"/>
                    <a:pt x="10449" y="14556"/>
                  </a:cubicBezTo>
                  <a:cubicBezTo>
                    <a:pt x="11766" y="13785"/>
                    <a:pt x="13522" y="12021"/>
                    <a:pt x="14663" y="10479"/>
                  </a:cubicBezTo>
                  <a:cubicBezTo>
                    <a:pt x="15805" y="8936"/>
                    <a:pt x="16332" y="7613"/>
                    <a:pt x="16946" y="6070"/>
                  </a:cubicBezTo>
                  <a:cubicBezTo>
                    <a:pt x="17561" y="4528"/>
                    <a:pt x="18263" y="2764"/>
                    <a:pt x="18527" y="2434"/>
                  </a:cubicBezTo>
                  <a:cubicBezTo>
                    <a:pt x="18790" y="2103"/>
                    <a:pt x="18615" y="3205"/>
                    <a:pt x="19054" y="6511"/>
                  </a:cubicBezTo>
                  <a:cubicBezTo>
                    <a:pt x="19493" y="9817"/>
                    <a:pt x="20546" y="15328"/>
                    <a:pt x="21600" y="208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8" name="Line"/>
            <p:cNvSpPr/>
            <p:nvPr/>
          </p:nvSpPr>
          <p:spPr>
            <a:xfrm>
              <a:off x="10043559" y="7170381"/>
              <a:ext cx="498346" cy="33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3877" y="12582"/>
                    <a:pt x="7754" y="4867"/>
                    <a:pt x="11354" y="1782"/>
                  </a:cubicBezTo>
                  <a:cubicBezTo>
                    <a:pt x="14954" y="-1304"/>
                    <a:pt x="18277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9" name="Line"/>
            <p:cNvSpPr/>
            <p:nvPr/>
          </p:nvSpPr>
          <p:spPr>
            <a:xfrm>
              <a:off x="10351521" y="7216538"/>
              <a:ext cx="205718" cy="133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0838" fill="norm" stroke="1" extrusionOk="0">
                  <a:moveTo>
                    <a:pt x="1466" y="6438"/>
                  </a:moveTo>
                  <a:cubicBezTo>
                    <a:pt x="1466" y="8438"/>
                    <a:pt x="1466" y="10438"/>
                    <a:pt x="1199" y="13238"/>
                  </a:cubicBezTo>
                  <a:cubicBezTo>
                    <a:pt x="933" y="16038"/>
                    <a:pt x="399" y="19638"/>
                    <a:pt x="133" y="20438"/>
                  </a:cubicBezTo>
                  <a:cubicBezTo>
                    <a:pt x="-134" y="21238"/>
                    <a:pt x="-134" y="19238"/>
                    <a:pt x="1466" y="15438"/>
                  </a:cubicBezTo>
                  <a:cubicBezTo>
                    <a:pt x="3066" y="11638"/>
                    <a:pt x="6266" y="6038"/>
                    <a:pt x="9466" y="3038"/>
                  </a:cubicBezTo>
                  <a:cubicBezTo>
                    <a:pt x="12666" y="38"/>
                    <a:pt x="15866" y="-362"/>
                    <a:pt x="17866" y="238"/>
                  </a:cubicBezTo>
                  <a:cubicBezTo>
                    <a:pt x="19866" y="838"/>
                    <a:pt x="20666" y="2438"/>
                    <a:pt x="21066" y="6038"/>
                  </a:cubicBezTo>
                  <a:cubicBezTo>
                    <a:pt x="21466" y="9638"/>
                    <a:pt x="21466" y="15238"/>
                    <a:pt x="21466" y="208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0" name="Line"/>
            <p:cNvSpPr/>
            <p:nvPr/>
          </p:nvSpPr>
          <p:spPr>
            <a:xfrm>
              <a:off x="10833243" y="6786048"/>
              <a:ext cx="192410" cy="646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521" fill="norm" stroke="1" extrusionOk="0">
                  <a:moveTo>
                    <a:pt x="0" y="641"/>
                  </a:moveTo>
                  <a:cubicBezTo>
                    <a:pt x="3086" y="301"/>
                    <a:pt x="6171" y="-39"/>
                    <a:pt x="9818" y="4"/>
                  </a:cubicBezTo>
                  <a:cubicBezTo>
                    <a:pt x="13465" y="46"/>
                    <a:pt x="17673" y="471"/>
                    <a:pt x="19636" y="1237"/>
                  </a:cubicBezTo>
                  <a:cubicBezTo>
                    <a:pt x="21600" y="2002"/>
                    <a:pt x="21319" y="3107"/>
                    <a:pt x="20478" y="5063"/>
                  </a:cubicBezTo>
                  <a:cubicBezTo>
                    <a:pt x="19636" y="7019"/>
                    <a:pt x="18234" y="9826"/>
                    <a:pt x="17813" y="12207"/>
                  </a:cubicBezTo>
                  <a:cubicBezTo>
                    <a:pt x="17392" y="14588"/>
                    <a:pt x="17953" y="16544"/>
                    <a:pt x="18374" y="17904"/>
                  </a:cubicBezTo>
                  <a:cubicBezTo>
                    <a:pt x="18795" y="19265"/>
                    <a:pt x="19075" y="20030"/>
                    <a:pt x="17673" y="20541"/>
                  </a:cubicBezTo>
                  <a:cubicBezTo>
                    <a:pt x="16270" y="21051"/>
                    <a:pt x="13184" y="21306"/>
                    <a:pt x="10800" y="21433"/>
                  </a:cubicBezTo>
                  <a:cubicBezTo>
                    <a:pt x="8416" y="21561"/>
                    <a:pt x="6732" y="21561"/>
                    <a:pt x="5470" y="21348"/>
                  </a:cubicBezTo>
                  <a:cubicBezTo>
                    <a:pt x="4208" y="21136"/>
                    <a:pt x="3366" y="20711"/>
                    <a:pt x="2525" y="20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1" name="Line"/>
            <p:cNvSpPr/>
            <p:nvPr/>
          </p:nvSpPr>
          <p:spPr>
            <a:xfrm>
              <a:off x="11270840" y="7204774"/>
              <a:ext cx="137417" cy="22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7" h="20873" fill="norm" stroke="1" extrusionOk="0">
                  <a:moveTo>
                    <a:pt x="3444" y="13673"/>
                  </a:moveTo>
                  <a:cubicBezTo>
                    <a:pt x="1481" y="8873"/>
                    <a:pt x="-483" y="4073"/>
                    <a:pt x="106" y="1673"/>
                  </a:cubicBezTo>
                  <a:cubicBezTo>
                    <a:pt x="695" y="-727"/>
                    <a:pt x="3837" y="-727"/>
                    <a:pt x="7764" y="2873"/>
                  </a:cubicBezTo>
                  <a:cubicBezTo>
                    <a:pt x="11692" y="6473"/>
                    <a:pt x="16404" y="13673"/>
                    <a:pt x="21117" y="208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2" name="Line"/>
            <p:cNvSpPr/>
            <p:nvPr/>
          </p:nvSpPr>
          <p:spPr>
            <a:xfrm>
              <a:off x="11239586" y="7334336"/>
              <a:ext cx="191672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3" name="Line"/>
            <p:cNvSpPr/>
            <p:nvPr/>
          </p:nvSpPr>
          <p:spPr>
            <a:xfrm>
              <a:off x="11638262" y="7111686"/>
              <a:ext cx="383343" cy="360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0" y="21466"/>
                  </a:moveTo>
                  <a:cubicBezTo>
                    <a:pt x="1008" y="19032"/>
                    <a:pt x="2016" y="16598"/>
                    <a:pt x="3456" y="13252"/>
                  </a:cubicBezTo>
                  <a:cubicBezTo>
                    <a:pt x="4896" y="9905"/>
                    <a:pt x="6768" y="5646"/>
                    <a:pt x="7848" y="3136"/>
                  </a:cubicBezTo>
                  <a:cubicBezTo>
                    <a:pt x="8928" y="627"/>
                    <a:pt x="9216" y="-134"/>
                    <a:pt x="9072" y="18"/>
                  </a:cubicBezTo>
                  <a:cubicBezTo>
                    <a:pt x="8928" y="170"/>
                    <a:pt x="8352" y="1235"/>
                    <a:pt x="7704" y="3212"/>
                  </a:cubicBezTo>
                  <a:cubicBezTo>
                    <a:pt x="7056" y="5190"/>
                    <a:pt x="6336" y="8080"/>
                    <a:pt x="5976" y="9905"/>
                  </a:cubicBezTo>
                  <a:cubicBezTo>
                    <a:pt x="5616" y="11731"/>
                    <a:pt x="5616" y="12491"/>
                    <a:pt x="6048" y="13024"/>
                  </a:cubicBezTo>
                  <a:cubicBezTo>
                    <a:pt x="6480" y="13556"/>
                    <a:pt x="7344" y="13860"/>
                    <a:pt x="8352" y="13480"/>
                  </a:cubicBezTo>
                  <a:cubicBezTo>
                    <a:pt x="9360" y="13100"/>
                    <a:pt x="10512" y="12035"/>
                    <a:pt x="11736" y="10362"/>
                  </a:cubicBezTo>
                  <a:cubicBezTo>
                    <a:pt x="12960" y="8689"/>
                    <a:pt x="14256" y="6407"/>
                    <a:pt x="15192" y="4734"/>
                  </a:cubicBezTo>
                  <a:cubicBezTo>
                    <a:pt x="16128" y="3060"/>
                    <a:pt x="16704" y="1996"/>
                    <a:pt x="16776" y="1996"/>
                  </a:cubicBezTo>
                  <a:cubicBezTo>
                    <a:pt x="16848" y="1996"/>
                    <a:pt x="16416" y="3060"/>
                    <a:pt x="16704" y="4962"/>
                  </a:cubicBezTo>
                  <a:cubicBezTo>
                    <a:pt x="16992" y="6863"/>
                    <a:pt x="18000" y="9601"/>
                    <a:pt x="18936" y="11579"/>
                  </a:cubicBezTo>
                  <a:cubicBezTo>
                    <a:pt x="19872" y="13556"/>
                    <a:pt x="20736" y="14773"/>
                    <a:pt x="21600" y="159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4" name="Line"/>
            <p:cNvSpPr/>
            <p:nvPr/>
          </p:nvSpPr>
          <p:spPr>
            <a:xfrm>
              <a:off x="11661263" y="7508117"/>
              <a:ext cx="329674" cy="10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26" y="10800"/>
                    <a:pt x="11051" y="0"/>
                    <a:pt x="14651" y="0"/>
                  </a:cubicBezTo>
                  <a:cubicBezTo>
                    <a:pt x="18251" y="0"/>
                    <a:pt x="19926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5" name="Line"/>
            <p:cNvSpPr/>
            <p:nvPr/>
          </p:nvSpPr>
          <p:spPr>
            <a:xfrm>
              <a:off x="11653596" y="7587341"/>
              <a:ext cx="34500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60" y="14400"/>
                    <a:pt x="3520" y="7200"/>
                    <a:pt x="7120" y="3600"/>
                  </a:cubicBezTo>
                  <a:cubicBezTo>
                    <a:pt x="10720" y="0"/>
                    <a:pt x="1616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5" name="Drawing"/>
          <p:cNvGrpSpPr/>
          <p:nvPr/>
        </p:nvGrpSpPr>
        <p:grpSpPr>
          <a:xfrm>
            <a:off x="949323" y="375674"/>
            <a:ext cx="12329644" cy="9338213"/>
            <a:chOff x="0" y="0"/>
            <a:chExt cx="12329642" cy="9338211"/>
          </a:xfrm>
        </p:grpSpPr>
        <p:sp>
          <p:nvSpPr>
            <p:cNvPr id="3338" name="Line"/>
            <p:cNvSpPr/>
            <p:nvPr/>
          </p:nvSpPr>
          <p:spPr>
            <a:xfrm>
              <a:off x="174817" y="257995"/>
              <a:ext cx="278892" cy="339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280" fill="norm" stroke="1" extrusionOk="0">
                  <a:moveTo>
                    <a:pt x="1989" y="5928"/>
                  </a:moveTo>
                  <a:cubicBezTo>
                    <a:pt x="1204" y="5288"/>
                    <a:pt x="418" y="4648"/>
                    <a:pt x="124" y="3928"/>
                  </a:cubicBezTo>
                  <a:cubicBezTo>
                    <a:pt x="-171" y="3208"/>
                    <a:pt x="25" y="2408"/>
                    <a:pt x="1105" y="1688"/>
                  </a:cubicBezTo>
                  <a:cubicBezTo>
                    <a:pt x="2185" y="968"/>
                    <a:pt x="4149" y="328"/>
                    <a:pt x="5622" y="88"/>
                  </a:cubicBezTo>
                  <a:cubicBezTo>
                    <a:pt x="7094" y="-152"/>
                    <a:pt x="8076" y="8"/>
                    <a:pt x="8764" y="1768"/>
                  </a:cubicBezTo>
                  <a:cubicBezTo>
                    <a:pt x="9451" y="3528"/>
                    <a:pt x="9844" y="6888"/>
                    <a:pt x="8960" y="10088"/>
                  </a:cubicBezTo>
                  <a:cubicBezTo>
                    <a:pt x="8076" y="13288"/>
                    <a:pt x="5916" y="16328"/>
                    <a:pt x="4640" y="18248"/>
                  </a:cubicBezTo>
                  <a:cubicBezTo>
                    <a:pt x="3364" y="20168"/>
                    <a:pt x="2971" y="20968"/>
                    <a:pt x="3265" y="21208"/>
                  </a:cubicBezTo>
                  <a:cubicBezTo>
                    <a:pt x="3560" y="21448"/>
                    <a:pt x="4542" y="21128"/>
                    <a:pt x="7684" y="19688"/>
                  </a:cubicBezTo>
                  <a:cubicBezTo>
                    <a:pt x="10825" y="18248"/>
                    <a:pt x="16127" y="15688"/>
                    <a:pt x="21429" y="131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9" name="Line"/>
            <p:cNvSpPr/>
            <p:nvPr/>
          </p:nvSpPr>
          <p:spPr>
            <a:xfrm>
              <a:off x="-1" y="76455"/>
              <a:ext cx="525556" cy="651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273" fill="norm" stroke="1" extrusionOk="0">
                  <a:moveTo>
                    <a:pt x="17728" y="1759"/>
                  </a:moveTo>
                  <a:cubicBezTo>
                    <a:pt x="15971" y="925"/>
                    <a:pt x="14214" y="91"/>
                    <a:pt x="12302" y="7"/>
                  </a:cubicBezTo>
                  <a:cubicBezTo>
                    <a:pt x="10390" y="-76"/>
                    <a:pt x="8323" y="591"/>
                    <a:pt x="6411" y="1967"/>
                  </a:cubicBezTo>
                  <a:cubicBezTo>
                    <a:pt x="4499" y="3343"/>
                    <a:pt x="2742" y="5428"/>
                    <a:pt x="1606" y="7930"/>
                  </a:cubicBezTo>
                  <a:cubicBezTo>
                    <a:pt x="469" y="10432"/>
                    <a:pt x="-48" y="13351"/>
                    <a:pt x="4" y="15519"/>
                  </a:cubicBezTo>
                  <a:cubicBezTo>
                    <a:pt x="55" y="17688"/>
                    <a:pt x="675" y="19105"/>
                    <a:pt x="1916" y="20065"/>
                  </a:cubicBezTo>
                  <a:cubicBezTo>
                    <a:pt x="3156" y="21024"/>
                    <a:pt x="5016" y="21524"/>
                    <a:pt x="7341" y="21149"/>
                  </a:cubicBezTo>
                  <a:cubicBezTo>
                    <a:pt x="9667" y="20773"/>
                    <a:pt x="12457" y="19522"/>
                    <a:pt x="14834" y="17813"/>
                  </a:cubicBezTo>
                  <a:cubicBezTo>
                    <a:pt x="17211" y="16103"/>
                    <a:pt x="19175" y="13935"/>
                    <a:pt x="20260" y="11641"/>
                  </a:cubicBezTo>
                  <a:cubicBezTo>
                    <a:pt x="21345" y="9348"/>
                    <a:pt x="21552" y="6929"/>
                    <a:pt x="20829" y="5136"/>
                  </a:cubicBezTo>
                  <a:cubicBezTo>
                    <a:pt x="20105" y="3343"/>
                    <a:pt x="18452" y="2176"/>
                    <a:pt x="16798" y="1550"/>
                  </a:cubicBezTo>
                  <a:cubicBezTo>
                    <a:pt x="15144" y="925"/>
                    <a:pt x="13491" y="841"/>
                    <a:pt x="11837" y="7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0" name="Line"/>
            <p:cNvSpPr/>
            <p:nvPr/>
          </p:nvSpPr>
          <p:spPr>
            <a:xfrm>
              <a:off x="1248673" y="174219"/>
              <a:ext cx="278393" cy="558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374" fill="norm" stroke="1" extrusionOk="0">
                  <a:moveTo>
                    <a:pt x="21198" y="1254"/>
                  </a:moveTo>
                  <a:cubicBezTo>
                    <a:pt x="19836" y="766"/>
                    <a:pt x="18474" y="277"/>
                    <a:pt x="17209" y="81"/>
                  </a:cubicBezTo>
                  <a:cubicBezTo>
                    <a:pt x="15944" y="-114"/>
                    <a:pt x="14776" y="-16"/>
                    <a:pt x="12733" y="1059"/>
                  </a:cubicBezTo>
                  <a:cubicBezTo>
                    <a:pt x="10690" y="2134"/>
                    <a:pt x="7771" y="4186"/>
                    <a:pt x="5339" y="6776"/>
                  </a:cubicBezTo>
                  <a:cubicBezTo>
                    <a:pt x="2906" y="9367"/>
                    <a:pt x="960" y="12494"/>
                    <a:pt x="279" y="14938"/>
                  </a:cubicBezTo>
                  <a:cubicBezTo>
                    <a:pt x="-402" y="17381"/>
                    <a:pt x="182" y="19140"/>
                    <a:pt x="1836" y="20167"/>
                  </a:cubicBezTo>
                  <a:cubicBezTo>
                    <a:pt x="3490" y="21193"/>
                    <a:pt x="6214" y="21486"/>
                    <a:pt x="8841" y="21339"/>
                  </a:cubicBezTo>
                  <a:cubicBezTo>
                    <a:pt x="11468" y="21193"/>
                    <a:pt x="13998" y="20606"/>
                    <a:pt x="16528" y="200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1" name="Line"/>
            <p:cNvSpPr/>
            <p:nvPr/>
          </p:nvSpPr>
          <p:spPr>
            <a:xfrm>
              <a:off x="1549536" y="442318"/>
              <a:ext cx="169201" cy="201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0788" fill="norm" stroke="1" extrusionOk="0">
                  <a:moveTo>
                    <a:pt x="2925" y="12887"/>
                  </a:moveTo>
                  <a:cubicBezTo>
                    <a:pt x="5784" y="11043"/>
                    <a:pt x="8643" y="9199"/>
                    <a:pt x="10549" y="7618"/>
                  </a:cubicBezTo>
                  <a:cubicBezTo>
                    <a:pt x="12455" y="6038"/>
                    <a:pt x="13407" y="4721"/>
                    <a:pt x="13884" y="3404"/>
                  </a:cubicBezTo>
                  <a:cubicBezTo>
                    <a:pt x="14360" y="2087"/>
                    <a:pt x="14360" y="770"/>
                    <a:pt x="13407" y="243"/>
                  </a:cubicBezTo>
                  <a:cubicBezTo>
                    <a:pt x="12455" y="-284"/>
                    <a:pt x="10549" y="-21"/>
                    <a:pt x="8166" y="1692"/>
                  </a:cubicBezTo>
                  <a:cubicBezTo>
                    <a:pt x="5784" y="3404"/>
                    <a:pt x="2925" y="6565"/>
                    <a:pt x="1337" y="9726"/>
                  </a:cubicBezTo>
                  <a:cubicBezTo>
                    <a:pt x="-251" y="12887"/>
                    <a:pt x="-569" y="16048"/>
                    <a:pt x="1178" y="18155"/>
                  </a:cubicBezTo>
                  <a:cubicBezTo>
                    <a:pt x="2925" y="20262"/>
                    <a:pt x="6737" y="21316"/>
                    <a:pt x="10390" y="20526"/>
                  </a:cubicBezTo>
                  <a:cubicBezTo>
                    <a:pt x="14043" y="19736"/>
                    <a:pt x="17537" y="17101"/>
                    <a:pt x="21031" y="14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2" name="Line"/>
            <p:cNvSpPr/>
            <p:nvPr/>
          </p:nvSpPr>
          <p:spPr>
            <a:xfrm>
              <a:off x="1741737" y="373893"/>
              <a:ext cx="142177" cy="231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294" fill="norm" stroke="1" extrusionOk="0">
                  <a:moveTo>
                    <a:pt x="0" y="12842"/>
                  </a:moveTo>
                  <a:cubicBezTo>
                    <a:pt x="771" y="12372"/>
                    <a:pt x="1543" y="11903"/>
                    <a:pt x="3857" y="9790"/>
                  </a:cubicBezTo>
                  <a:cubicBezTo>
                    <a:pt x="6171" y="7677"/>
                    <a:pt x="10029" y="3920"/>
                    <a:pt x="12921" y="1924"/>
                  </a:cubicBezTo>
                  <a:cubicBezTo>
                    <a:pt x="15814" y="-71"/>
                    <a:pt x="17743" y="-306"/>
                    <a:pt x="19093" y="281"/>
                  </a:cubicBezTo>
                  <a:cubicBezTo>
                    <a:pt x="20443" y="868"/>
                    <a:pt x="21214" y="2277"/>
                    <a:pt x="21407" y="5916"/>
                  </a:cubicBezTo>
                  <a:cubicBezTo>
                    <a:pt x="21600" y="9555"/>
                    <a:pt x="21214" y="15424"/>
                    <a:pt x="20829" y="212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3" name="Line"/>
            <p:cNvSpPr/>
            <p:nvPr/>
          </p:nvSpPr>
          <p:spPr>
            <a:xfrm>
              <a:off x="1996143" y="92002"/>
              <a:ext cx="105936" cy="46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544" fill="norm" stroke="1" extrusionOk="0">
                  <a:moveTo>
                    <a:pt x="10518" y="0"/>
                  </a:moveTo>
                  <a:cubicBezTo>
                    <a:pt x="6918" y="3777"/>
                    <a:pt x="3318" y="7554"/>
                    <a:pt x="1518" y="10859"/>
                  </a:cubicBezTo>
                  <a:cubicBezTo>
                    <a:pt x="-282" y="14164"/>
                    <a:pt x="-282" y="16997"/>
                    <a:pt x="489" y="18826"/>
                  </a:cubicBezTo>
                  <a:cubicBezTo>
                    <a:pt x="1261" y="20656"/>
                    <a:pt x="2804" y="21482"/>
                    <a:pt x="6404" y="21541"/>
                  </a:cubicBezTo>
                  <a:cubicBezTo>
                    <a:pt x="10004" y="21600"/>
                    <a:pt x="15661" y="20892"/>
                    <a:pt x="21318" y="20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4" name="Line"/>
            <p:cNvSpPr/>
            <p:nvPr/>
          </p:nvSpPr>
          <p:spPr>
            <a:xfrm>
              <a:off x="1918074" y="283673"/>
              <a:ext cx="322009" cy="227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5" fill="norm" stroke="1" extrusionOk="0">
                  <a:moveTo>
                    <a:pt x="0" y="8640"/>
                  </a:moveTo>
                  <a:cubicBezTo>
                    <a:pt x="1543" y="6960"/>
                    <a:pt x="3086" y="5280"/>
                    <a:pt x="5400" y="4080"/>
                  </a:cubicBezTo>
                  <a:cubicBezTo>
                    <a:pt x="7714" y="2880"/>
                    <a:pt x="10800" y="2160"/>
                    <a:pt x="12771" y="1920"/>
                  </a:cubicBezTo>
                  <a:cubicBezTo>
                    <a:pt x="14743" y="1680"/>
                    <a:pt x="15600" y="1920"/>
                    <a:pt x="16029" y="2640"/>
                  </a:cubicBezTo>
                  <a:cubicBezTo>
                    <a:pt x="16457" y="3360"/>
                    <a:pt x="16457" y="4560"/>
                    <a:pt x="16800" y="7320"/>
                  </a:cubicBezTo>
                  <a:cubicBezTo>
                    <a:pt x="17143" y="10080"/>
                    <a:pt x="17829" y="14400"/>
                    <a:pt x="18171" y="17160"/>
                  </a:cubicBezTo>
                  <a:cubicBezTo>
                    <a:pt x="18514" y="19920"/>
                    <a:pt x="18514" y="21120"/>
                    <a:pt x="18171" y="21360"/>
                  </a:cubicBezTo>
                  <a:cubicBezTo>
                    <a:pt x="17829" y="21600"/>
                    <a:pt x="17143" y="20880"/>
                    <a:pt x="16800" y="19320"/>
                  </a:cubicBezTo>
                  <a:cubicBezTo>
                    <a:pt x="16457" y="17760"/>
                    <a:pt x="16457" y="15360"/>
                    <a:pt x="17314" y="12000"/>
                  </a:cubicBezTo>
                  <a:cubicBezTo>
                    <a:pt x="18171" y="8640"/>
                    <a:pt x="19886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5" name="Line"/>
            <p:cNvSpPr/>
            <p:nvPr/>
          </p:nvSpPr>
          <p:spPr>
            <a:xfrm>
              <a:off x="2291911" y="43445"/>
              <a:ext cx="300846" cy="440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506" fill="norm" stroke="1" extrusionOk="0">
                  <a:moveTo>
                    <a:pt x="10477" y="13609"/>
                  </a:moveTo>
                  <a:cubicBezTo>
                    <a:pt x="8299" y="13360"/>
                    <a:pt x="6121" y="13110"/>
                    <a:pt x="4306" y="13734"/>
                  </a:cubicBezTo>
                  <a:cubicBezTo>
                    <a:pt x="2491" y="14358"/>
                    <a:pt x="1039" y="15857"/>
                    <a:pt x="403" y="17230"/>
                  </a:cubicBezTo>
                  <a:cubicBezTo>
                    <a:pt x="-232" y="18603"/>
                    <a:pt x="-50" y="19852"/>
                    <a:pt x="494" y="20601"/>
                  </a:cubicBezTo>
                  <a:cubicBezTo>
                    <a:pt x="1039" y="21350"/>
                    <a:pt x="1946" y="21600"/>
                    <a:pt x="2763" y="21475"/>
                  </a:cubicBezTo>
                  <a:cubicBezTo>
                    <a:pt x="3580" y="21350"/>
                    <a:pt x="4306" y="20851"/>
                    <a:pt x="4941" y="20289"/>
                  </a:cubicBezTo>
                  <a:cubicBezTo>
                    <a:pt x="5576" y="19727"/>
                    <a:pt x="6121" y="19103"/>
                    <a:pt x="6665" y="18166"/>
                  </a:cubicBezTo>
                  <a:cubicBezTo>
                    <a:pt x="7210" y="17230"/>
                    <a:pt x="7755" y="15982"/>
                    <a:pt x="8027" y="15794"/>
                  </a:cubicBezTo>
                  <a:cubicBezTo>
                    <a:pt x="8299" y="15607"/>
                    <a:pt x="8299" y="16481"/>
                    <a:pt x="8571" y="17168"/>
                  </a:cubicBezTo>
                  <a:cubicBezTo>
                    <a:pt x="8844" y="17854"/>
                    <a:pt x="9388" y="18354"/>
                    <a:pt x="10114" y="18603"/>
                  </a:cubicBezTo>
                  <a:cubicBezTo>
                    <a:pt x="10840" y="18853"/>
                    <a:pt x="11748" y="18853"/>
                    <a:pt x="13109" y="17417"/>
                  </a:cubicBezTo>
                  <a:cubicBezTo>
                    <a:pt x="14471" y="15982"/>
                    <a:pt x="16286" y="13110"/>
                    <a:pt x="17375" y="10176"/>
                  </a:cubicBezTo>
                  <a:cubicBezTo>
                    <a:pt x="18464" y="7242"/>
                    <a:pt x="18827" y="4245"/>
                    <a:pt x="19008" y="2435"/>
                  </a:cubicBezTo>
                  <a:cubicBezTo>
                    <a:pt x="19190" y="624"/>
                    <a:pt x="19190" y="0"/>
                    <a:pt x="18918" y="0"/>
                  </a:cubicBezTo>
                  <a:cubicBezTo>
                    <a:pt x="18645" y="0"/>
                    <a:pt x="18101" y="624"/>
                    <a:pt x="17647" y="2872"/>
                  </a:cubicBezTo>
                  <a:cubicBezTo>
                    <a:pt x="17193" y="5119"/>
                    <a:pt x="16830" y="8990"/>
                    <a:pt x="17012" y="12049"/>
                  </a:cubicBezTo>
                  <a:cubicBezTo>
                    <a:pt x="17193" y="15108"/>
                    <a:pt x="17919" y="17355"/>
                    <a:pt x="18736" y="18666"/>
                  </a:cubicBezTo>
                  <a:cubicBezTo>
                    <a:pt x="19553" y="19977"/>
                    <a:pt x="20460" y="20351"/>
                    <a:pt x="21368" y="207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6" name="Line"/>
            <p:cNvSpPr/>
            <p:nvPr/>
          </p:nvSpPr>
          <p:spPr>
            <a:xfrm>
              <a:off x="3364962" y="99668"/>
              <a:ext cx="224484" cy="492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441" fill="norm" stroke="1" extrusionOk="0">
                  <a:moveTo>
                    <a:pt x="8940" y="0"/>
                  </a:moveTo>
                  <a:cubicBezTo>
                    <a:pt x="7970" y="3118"/>
                    <a:pt x="6999" y="6235"/>
                    <a:pt x="5543" y="9464"/>
                  </a:cubicBezTo>
                  <a:cubicBezTo>
                    <a:pt x="4087" y="12693"/>
                    <a:pt x="2145" y="16033"/>
                    <a:pt x="1053" y="18093"/>
                  </a:cubicBezTo>
                  <a:cubicBezTo>
                    <a:pt x="-39" y="20153"/>
                    <a:pt x="-282" y="20932"/>
                    <a:pt x="325" y="21266"/>
                  </a:cubicBezTo>
                  <a:cubicBezTo>
                    <a:pt x="931" y="21600"/>
                    <a:pt x="2388" y="21489"/>
                    <a:pt x="6028" y="20654"/>
                  </a:cubicBezTo>
                  <a:cubicBezTo>
                    <a:pt x="9669" y="19819"/>
                    <a:pt x="15493" y="18260"/>
                    <a:pt x="21318" y="167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7" name="Line"/>
            <p:cNvSpPr/>
            <p:nvPr/>
          </p:nvSpPr>
          <p:spPr>
            <a:xfrm>
              <a:off x="3643113" y="437009"/>
              <a:ext cx="15335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8" name="Line"/>
            <p:cNvSpPr/>
            <p:nvPr/>
          </p:nvSpPr>
          <p:spPr>
            <a:xfrm>
              <a:off x="3639499" y="291339"/>
              <a:ext cx="18949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21600"/>
                  </a:moveTo>
                  <a:cubicBezTo>
                    <a:pt x="1118" y="16320"/>
                    <a:pt x="-1582" y="11040"/>
                    <a:pt x="1118" y="7440"/>
                  </a:cubicBezTo>
                  <a:cubicBezTo>
                    <a:pt x="3818" y="3840"/>
                    <a:pt x="11918" y="1920"/>
                    <a:pt x="2001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9" name="Line"/>
            <p:cNvSpPr/>
            <p:nvPr/>
          </p:nvSpPr>
          <p:spPr>
            <a:xfrm>
              <a:off x="3724216" y="314340"/>
              <a:ext cx="217905" cy="214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377" fill="norm" stroke="1" extrusionOk="0">
                  <a:moveTo>
                    <a:pt x="1071" y="0"/>
                  </a:moveTo>
                  <a:cubicBezTo>
                    <a:pt x="1071" y="6353"/>
                    <a:pt x="1071" y="12706"/>
                    <a:pt x="945" y="16518"/>
                  </a:cubicBezTo>
                  <a:cubicBezTo>
                    <a:pt x="820" y="20329"/>
                    <a:pt x="568" y="21600"/>
                    <a:pt x="317" y="21346"/>
                  </a:cubicBezTo>
                  <a:cubicBezTo>
                    <a:pt x="66" y="21092"/>
                    <a:pt x="-185" y="19313"/>
                    <a:pt x="192" y="16518"/>
                  </a:cubicBezTo>
                  <a:cubicBezTo>
                    <a:pt x="568" y="13722"/>
                    <a:pt x="1573" y="9911"/>
                    <a:pt x="2452" y="7496"/>
                  </a:cubicBezTo>
                  <a:cubicBezTo>
                    <a:pt x="3331" y="5082"/>
                    <a:pt x="4085" y="4066"/>
                    <a:pt x="5089" y="3431"/>
                  </a:cubicBezTo>
                  <a:cubicBezTo>
                    <a:pt x="6094" y="2795"/>
                    <a:pt x="7350" y="2541"/>
                    <a:pt x="8355" y="4193"/>
                  </a:cubicBezTo>
                  <a:cubicBezTo>
                    <a:pt x="9359" y="5845"/>
                    <a:pt x="10113" y="9402"/>
                    <a:pt x="10489" y="11816"/>
                  </a:cubicBezTo>
                  <a:cubicBezTo>
                    <a:pt x="10866" y="14231"/>
                    <a:pt x="10866" y="15501"/>
                    <a:pt x="10992" y="15374"/>
                  </a:cubicBezTo>
                  <a:cubicBezTo>
                    <a:pt x="11117" y="15247"/>
                    <a:pt x="11368" y="13722"/>
                    <a:pt x="12248" y="11562"/>
                  </a:cubicBezTo>
                  <a:cubicBezTo>
                    <a:pt x="13127" y="9402"/>
                    <a:pt x="14634" y="6607"/>
                    <a:pt x="16015" y="4955"/>
                  </a:cubicBezTo>
                  <a:cubicBezTo>
                    <a:pt x="17396" y="3304"/>
                    <a:pt x="18652" y="2795"/>
                    <a:pt x="19531" y="3176"/>
                  </a:cubicBezTo>
                  <a:cubicBezTo>
                    <a:pt x="20410" y="3558"/>
                    <a:pt x="20913" y="4828"/>
                    <a:pt x="21164" y="7369"/>
                  </a:cubicBezTo>
                  <a:cubicBezTo>
                    <a:pt x="21415" y="9911"/>
                    <a:pt x="21415" y="13722"/>
                    <a:pt x="21415" y="17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0" name="Line"/>
            <p:cNvSpPr/>
            <p:nvPr/>
          </p:nvSpPr>
          <p:spPr>
            <a:xfrm>
              <a:off x="4018788" y="345007"/>
              <a:ext cx="766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1" name="Line"/>
            <p:cNvSpPr/>
            <p:nvPr/>
          </p:nvSpPr>
          <p:spPr>
            <a:xfrm>
              <a:off x="4034122" y="153336"/>
              <a:ext cx="30668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6800"/>
                    <a:pt x="0" y="12000"/>
                    <a:pt x="3600" y="8400"/>
                  </a:cubicBezTo>
                  <a:cubicBezTo>
                    <a:pt x="7200" y="4800"/>
                    <a:pt x="144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2" name="Line"/>
            <p:cNvSpPr/>
            <p:nvPr/>
          </p:nvSpPr>
          <p:spPr>
            <a:xfrm>
              <a:off x="4177705" y="0"/>
              <a:ext cx="86423" cy="5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0" h="21519" fill="norm" stroke="1" extrusionOk="0">
                  <a:moveTo>
                    <a:pt x="13464" y="0"/>
                  </a:moveTo>
                  <a:cubicBezTo>
                    <a:pt x="8527" y="3850"/>
                    <a:pt x="3590" y="7699"/>
                    <a:pt x="1430" y="11121"/>
                  </a:cubicBezTo>
                  <a:cubicBezTo>
                    <a:pt x="-730" y="14543"/>
                    <a:pt x="-113" y="17537"/>
                    <a:pt x="1121" y="19248"/>
                  </a:cubicBezTo>
                  <a:cubicBezTo>
                    <a:pt x="2356" y="20958"/>
                    <a:pt x="4207" y="21386"/>
                    <a:pt x="6676" y="21493"/>
                  </a:cubicBezTo>
                  <a:cubicBezTo>
                    <a:pt x="9144" y="21600"/>
                    <a:pt x="12230" y="21386"/>
                    <a:pt x="14699" y="20691"/>
                  </a:cubicBezTo>
                  <a:cubicBezTo>
                    <a:pt x="17167" y="19996"/>
                    <a:pt x="19019" y="18820"/>
                    <a:pt x="20870" y="176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3" name="Line"/>
            <p:cNvSpPr/>
            <p:nvPr/>
          </p:nvSpPr>
          <p:spPr>
            <a:xfrm>
              <a:off x="4126124" y="230005"/>
              <a:ext cx="214673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4" name="Line"/>
            <p:cNvSpPr/>
            <p:nvPr/>
          </p:nvSpPr>
          <p:spPr>
            <a:xfrm>
              <a:off x="4929722" y="30357"/>
              <a:ext cx="507432" cy="561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469" fill="norm" stroke="1" extrusionOk="0">
                  <a:moveTo>
                    <a:pt x="6540" y="5290"/>
                  </a:moveTo>
                  <a:cubicBezTo>
                    <a:pt x="6540" y="4801"/>
                    <a:pt x="6540" y="4312"/>
                    <a:pt x="6594" y="4312"/>
                  </a:cubicBezTo>
                  <a:cubicBezTo>
                    <a:pt x="6648" y="4312"/>
                    <a:pt x="6756" y="4801"/>
                    <a:pt x="6972" y="6560"/>
                  </a:cubicBezTo>
                  <a:cubicBezTo>
                    <a:pt x="7188" y="8319"/>
                    <a:pt x="7512" y="11349"/>
                    <a:pt x="7728" y="13890"/>
                  </a:cubicBezTo>
                  <a:cubicBezTo>
                    <a:pt x="7944" y="16432"/>
                    <a:pt x="8052" y="18484"/>
                    <a:pt x="8160" y="19755"/>
                  </a:cubicBezTo>
                  <a:cubicBezTo>
                    <a:pt x="8268" y="21025"/>
                    <a:pt x="8376" y="21514"/>
                    <a:pt x="8322" y="21465"/>
                  </a:cubicBezTo>
                  <a:cubicBezTo>
                    <a:pt x="8268" y="21416"/>
                    <a:pt x="8052" y="20830"/>
                    <a:pt x="6972" y="19217"/>
                  </a:cubicBezTo>
                  <a:cubicBezTo>
                    <a:pt x="5892" y="17604"/>
                    <a:pt x="3948" y="14966"/>
                    <a:pt x="2598" y="13353"/>
                  </a:cubicBezTo>
                  <a:cubicBezTo>
                    <a:pt x="1248" y="11740"/>
                    <a:pt x="492" y="11154"/>
                    <a:pt x="168" y="10616"/>
                  </a:cubicBezTo>
                  <a:cubicBezTo>
                    <a:pt x="-156" y="10079"/>
                    <a:pt x="-48" y="9590"/>
                    <a:pt x="816" y="8906"/>
                  </a:cubicBezTo>
                  <a:cubicBezTo>
                    <a:pt x="1680" y="8222"/>
                    <a:pt x="3300" y="7342"/>
                    <a:pt x="5406" y="6071"/>
                  </a:cubicBezTo>
                  <a:cubicBezTo>
                    <a:pt x="7512" y="4801"/>
                    <a:pt x="10104" y="3139"/>
                    <a:pt x="11778" y="1966"/>
                  </a:cubicBezTo>
                  <a:cubicBezTo>
                    <a:pt x="13452" y="794"/>
                    <a:pt x="14208" y="109"/>
                    <a:pt x="14586" y="12"/>
                  </a:cubicBezTo>
                  <a:cubicBezTo>
                    <a:pt x="14964" y="-86"/>
                    <a:pt x="14964" y="403"/>
                    <a:pt x="14856" y="2162"/>
                  </a:cubicBezTo>
                  <a:cubicBezTo>
                    <a:pt x="14748" y="3921"/>
                    <a:pt x="14532" y="6951"/>
                    <a:pt x="14370" y="9395"/>
                  </a:cubicBezTo>
                  <a:cubicBezTo>
                    <a:pt x="14208" y="11838"/>
                    <a:pt x="14100" y="13695"/>
                    <a:pt x="13992" y="14868"/>
                  </a:cubicBezTo>
                  <a:cubicBezTo>
                    <a:pt x="13884" y="16041"/>
                    <a:pt x="13776" y="16529"/>
                    <a:pt x="13776" y="16529"/>
                  </a:cubicBezTo>
                  <a:cubicBezTo>
                    <a:pt x="13776" y="16529"/>
                    <a:pt x="13884" y="16041"/>
                    <a:pt x="14208" y="15308"/>
                  </a:cubicBezTo>
                  <a:cubicBezTo>
                    <a:pt x="14532" y="14575"/>
                    <a:pt x="15072" y="13597"/>
                    <a:pt x="15558" y="12913"/>
                  </a:cubicBezTo>
                  <a:cubicBezTo>
                    <a:pt x="16044" y="12229"/>
                    <a:pt x="16476" y="11838"/>
                    <a:pt x="17124" y="11936"/>
                  </a:cubicBezTo>
                  <a:cubicBezTo>
                    <a:pt x="17772" y="12033"/>
                    <a:pt x="18636" y="12620"/>
                    <a:pt x="19392" y="13451"/>
                  </a:cubicBezTo>
                  <a:cubicBezTo>
                    <a:pt x="20148" y="14281"/>
                    <a:pt x="20796" y="15357"/>
                    <a:pt x="21444" y="16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5" name="Line"/>
            <p:cNvSpPr/>
            <p:nvPr/>
          </p:nvSpPr>
          <p:spPr>
            <a:xfrm>
              <a:off x="5460154" y="255093"/>
              <a:ext cx="272239" cy="178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0695" fill="norm" stroke="1" extrusionOk="0">
                  <a:moveTo>
                    <a:pt x="0" y="15736"/>
                  </a:moveTo>
                  <a:cubicBezTo>
                    <a:pt x="1413" y="13073"/>
                    <a:pt x="2826" y="10410"/>
                    <a:pt x="3836" y="8339"/>
                  </a:cubicBezTo>
                  <a:cubicBezTo>
                    <a:pt x="4845" y="6268"/>
                    <a:pt x="5450" y="4788"/>
                    <a:pt x="5753" y="3309"/>
                  </a:cubicBezTo>
                  <a:cubicBezTo>
                    <a:pt x="6056" y="1829"/>
                    <a:pt x="6056" y="350"/>
                    <a:pt x="5551" y="54"/>
                  </a:cubicBezTo>
                  <a:cubicBezTo>
                    <a:pt x="5047" y="-242"/>
                    <a:pt x="4037" y="646"/>
                    <a:pt x="3129" y="3457"/>
                  </a:cubicBezTo>
                  <a:cubicBezTo>
                    <a:pt x="2221" y="6268"/>
                    <a:pt x="1413" y="11002"/>
                    <a:pt x="1009" y="14109"/>
                  </a:cubicBezTo>
                  <a:cubicBezTo>
                    <a:pt x="606" y="17216"/>
                    <a:pt x="606" y="18695"/>
                    <a:pt x="1110" y="19731"/>
                  </a:cubicBezTo>
                  <a:cubicBezTo>
                    <a:pt x="1615" y="20766"/>
                    <a:pt x="2624" y="21358"/>
                    <a:pt x="5551" y="19435"/>
                  </a:cubicBezTo>
                  <a:cubicBezTo>
                    <a:pt x="8478" y="17511"/>
                    <a:pt x="13323" y="13073"/>
                    <a:pt x="16049" y="10262"/>
                  </a:cubicBezTo>
                  <a:cubicBezTo>
                    <a:pt x="18774" y="7451"/>
                    <a:pt x="19379" y="6268"/>
                    <a:pt x="19379" y="5084"/>
                  </a:cubicBezTo>
                  <a:cubicBezTo>
                    <a:pt x="19379" y="3900"/>
                    <a:pt x="18774" y="2717"/>
                    <a:pt x="17865" y="2717"/>
                  </a:cubicBezTo>
                  <a:cubicBezTo>
                    <a:pt x="16957" y="2717"/>
                    <a:pt x="15746" y="3900"/>
                    <a:pt x="14837" y="5084"/>
                  </a:cubicBezTo>
                  <a:cubicBezTo>
                    <a:pt x="13929" y="6268"/>
                    <a:pt x="13323" y="7451"/>
                    <a:pt x="13222" y="9670"/>
                  </a:cubicBezTo>
                  <a:cubicBezTo>
                    <a:pt x="13122" y="11890"/>
                    <a:pt x="13525" y="15144"/>
                    <a:pt x="14535" y="16772"/>
                  </a:cubicBezTo>
                  <a:cubicBezTo>
                    <a:pt x="15544" y="18399"/>
                    <a:pt x="17159" y="18399"/>
                    <a:pt x="18673" y="17068"/>
                  </a:cubicBezTo>
                  <a:cubicBezTo>
                    <a:pt x="20187" y="15736"/>
                    <a:pt x="21600" y="13073"/>
                    <a:pt x="21499" y="10410"/>
                  </a:cubicBezTo>
                  <a:cubicBezTo>
                    <a:pt x="21398" y="7747"/>
                    <a:pt x="19783" y="5084"/>
                    <a:pt x="18168" y="2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6" name="Line"/>
            <p:cNvSpPr/>
            <p:nvPr/>
          </p:nvSpPr>
          <p:spPr>
            <a:xfrm>
              <a:off x="5743827" y="246476"/>
              <a:ext cx="507489" cy="182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466" fill="norm" stroke="1" extrusionOk="0">
                  <a:moveTo>
                    <a:pt x="0" y="1666"/>
                  </a:moveTo>
                  <a:cubicBezTo>
                    <a:pt x="543" y="1366"/>
                    <a:pt x="1085" y="1066"/>
                    <a:pt x="1899" y="3616"/>
                  </a:cubicBezTo>
                  <a:cubicBezTo>
                    <a:pt x="2714" y="6166"/>
                    <a:pt x="3799" y="11566"/>
                    <a:pt x="4287" y="15016"/>
                  </a:cubicBezTo>
                  <a:cubicBezTo>
                    <a:pt x="4776" y="18466"/>
                    <a:pt x="4667" y="19966"/>
                    <a:pt x="4342" y="20566"/>
                  </a:cubicBezTo>
                  <a:cubicBezTo>
                    <a:pt x="4016" y="21166"/>
                    <a:pt x="3473" y="20866"/>
                    <a:pt x="3148" y="19966"/>
                  </a:cubicBezTo>
                  <a:cubicBezTo>
                    <a:pt x="2822" y="19066"/>
                    <a:pt x="2714" y="17566"/>
                    <a:pt x="2876" y="15316"/>
                  </a:cubicBezTo>
                  <a:cubicBezTo>
                    <a:pt x="3039" y="13066"/>
                    <a:pt x="3473" y="10066"/>
                    <a:pt x="4233" y="7966"/>
                  </a:cubicBezTo>
                  <a:cubicBezTo>
                    <a:pt x="4993" y="5866"/>
                    <a:pt x="6078" y="4666"/>
                    <a:pt x="6892" y="4216"/>
                  </a:cubicBezTo>
                  <a:cubicBezTo>
                    <a:pt x="7707" y="3766"/>
                    <a:pt x="8249" y="4066"/>
                    <a:pt x="8738" y="3766"/>
                  </a:cubicBezTo>
                  <a:cubicBezTo>
                    <a:pt x="9226" y="3466"/>
                    <a:pt x="9660" y="2566"/>
                    <a:pt x="9660" y="1666"/>
                  </a:cubicBezTo>
                  <a:cubicBezTo>
                    <a:pt x="9660" y="766"/>
                    <a:pt x="9226" y="-134"/>
                    <a:pt x="8683" y="16"/>
                  </a:cubicBezTo>
                  <a:cubicBezTo>
                    <a:pt x="8141" y="166"/>
                    <a:pt x="7489" y="1366"/>
                    <a:pt x="7055" y="3616"/>
                  </a:cubicBezTo>
                  <a:cubicBezTo>
                    <a:pt x="6621" y="5866"/>
                    <a:pt x="6404" y="9166"/>
                    <a:pt x="6350" y="11566"/>
                  </a:cubicBezTo>
                  <a:cubicBezTo>
                    <a:pt x="6295" y="13966"/>
                    <a:pt x="6404" y="15466"/>
                    <a:pt x="6730" y="16516"/>
                  </a:cubicBezTo>
                  <a:cubicBezTo>
                    <a:pt x="7055" y="17566"/>
                    <a:pt x="7598" y="18166"/>
                    <a:pt x="8141" y="18166"/>
                  </a:cubicBezTo>
                  <a:cubicBezTo>
                    <a:pt x="8683" y="18166"/>
                    <a:pt x="9226" y="17566"/>
                    <a:pt x="9823" y="16066"/>
                  </a:cubicBezTo>
                  <a:cubicBezTo>
                    <a:pt x="10420" y="14566"/>
                    <a:pt x="11071" y="12166"/>
                    <a:pt x="11560" y="10366"/>
                  </a:cubicBezTo>
                  <a:cubicBezTo>
                    <a:pt x="12048" y="8566"/>
                    <a:pt x="12374" y="7366"/>
                    <a:pt x="12537" y="7516"/>
                  </a:cubicBezTo>
                  <a:cubicBezTo>
                    <a:pt x="12699" y="7666"/>
                    <a:pt x="12699" y="9166"/>
                    <a:pt x="12591" y="10816"/>
                  </a:cubicBezTo>
                  <a:cubicBezTo>
                    <a:pt x="12482" y="12466"/>
                    <a:pt x="12265" y="14266"/>
                    <a:pt x="12048" y="16066"/>
                  </a:cubicBezTo>
                  <a:cubicBezTo>
                    <a:pt x="11831" y="17866"/>
                    <a:pt x="11614" y="19666"/>
                    <a:pt x="11560" y="19816"/>
                  </a:cubicBezTo>
                  <a:cubicBezTo>
                    <a:pt x="11506" y="19966"/>
                    <a:pt x="11614" y="18466"/>
                    <a:pt x="11940" y="16216"/>
                  </a:cubicBezTo>
                  <a:cubicBezTo>
                    <a:pt x="12265" y="13966"/>
                    <a:pt x="12808" y="10966"/>
                    <a:pt x="13296" y="8866"/>
                  </a:cubicBezTo>
                  <a:cubicBezTo>
                    <a:pt x="13785" y="6766"/>
                    <a:pt x="14219" y="5566"/>
                    <a:pt x="14599" y="5566"/>
                  </a:cubicBezTo>
                  <a:cubicBezTo>
                    <a:pt x="14979" y="5566"/>
                    <a:pt x="15305" y="6766"/>
                    <a:pt x="15467" y="8416"/>
                  </a:cubicBezTo>
                  <a:cubicBezTo>
                    <a:pt x="15630" y="10066"/>
                    <a:pt x="15630" y="12166"/>
                    <a:pt x="15576" y="13966"/>
                  </a:cubicBezTo>
                  <a:cubicBezTo>
                    <a:pt x="15522" y="15766"/>
                    <a:pt x="15413" y="17266"/>
                    <a:pt x="15467" y="16966"/>
                  </a:cubicBezTo>
                  <a:cubicBezTo>
                    <a:pt x="15522" y="16666"/>
                    <a:pt x="15739" y="14566"/>
                    <a:pt x="16173" y="12166"/>
                  </a:cubicBezTo>
                  <a:cubicBezTo>
                    <a:pt x="16607" y="9766"/>
                    <a:pt x="17258" y="7066"/>
                    <a:pt x="17801" y="5266"/>
                  </a:cubicBezTo>
                  <a:cubicBezTo>
                    <a:pt x="18344" y="3466"/>
                    <a:pt x="18778" y="2566"/>
                    <a:pt x="19266" y="2116"/>
                  </a:cubicBezTo>
                  <a:cubicBezTo>
                    <a:pt x="19755" y="1666"/>
                    <a:pt x="20298" y="1666"/>
                    <a:pt x="20732" y="2566"/>
                  </a:cubicBezTo>
                  <a:cubicBezTo>
                    <a:pt x="21166" y="3466"/>
                    <a:pt x="21491" y="5266"/>
                    <a:pt x="21546" y="8566"/>
                  </a:cubicBezTo>
                  <a:cubicBezTo>
                    <a:pt x="21600" y="11866"/>
                    <a:pt x="21383" y="16666"/>
                    <a:pt x="21166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7" name="Line"/>
            <p:cNvSpPr/>
            <p:nvPr/>
          </p:nvSpPr>
          <p:spPr>
            <a:xfrm>
              <a:off x="6790037" y="56204"/>
              <a:ext cx="218820" cy="481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293" fill="norm" stroke="1" extrusionOk="0">
                  <a:moveTo>
                    <a:pt x="21016" y="1924"/>
                  </a:moveTo>
                  <a:cubicBezTo>
                    <a:pt x="19543" y="1245"/>
                    <a:pt x="18071" y="567"/>
                    <a:pt x="16721" y="227"/>
                  </a:cubicBezTo>
                  <a:cubicBezTo>
                    <a:pt x="15371" y="-112"/>
                    <a:pt x="14143" y="-112"/>
                    <a:pt x="12671" y="510"/>
                  </a:cubicBezTo>
                  <a:cubicBezTo>
                    <a:pt x="11198" y="1132"/>
                    <a:pt x="9480" y="2376"/>
                    <a:pt x="7393" y="4468"/>
                  </a:cubicBezTo>
                  <a:cubicBezTo>
                    <a:pt x="5307" y="6560"/>
                    <a:pt x="2852" y="9501"/>
                    <a:pt x="1380" y="12045"/>
                  </a:cubicBezTo>
                  <a:cubicBezTo>
                    <a:pt x="-93" y="14590"/>
                    <a:pt x="-584" y="16738"/>
                    <a:pt x="889" y="18322"/>
                  </a:cubicBezTo>
                  <a:cubicBezTo>
                    <a:pt x="2361" y="19905"/>
                    <a:pt x="5798" y="20923"/>
                    <a:pt x="8252" y="21205"/>
                  </a:cubicBezTo>
                  <a:cubicBezTo>
                    <a:pt x="10707" y="21488"/>
                    <a:pt x="12180" y="21036"/>
                    <a:pt x="13652" y="205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8" name="Line"/>
            <p:cNvSpPr/>
            <p:nvPr/>
          </p:nvSpPr>
          <p:spPr>
            <a:xfrm>
              <a:off x="7079936" y="140978"/>
              <a:ext cx="204927" cy="361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217" fill="norm" stroke="1" extrusionOk="0">
                  <a:moveTo>
                    <a:pt x="19783" y="2975"/>
                  </a:moveTo>
                  <a:cubicBezTo>
                    <a:pt x="19516" y="1925"/>
                    <a:pt x="19250" y="875"/>
                    <a:pt x="18183" y="350"/>
                  </a:cubicBezTo>
                  <a:cubicBezTo>
                    <a:pt x="17116" y="-175"/>
                    <a:pt x="15250" y="-175"/>
                    <a:pt x="12583" y="800"/>
                  </a:cubicBezTo>
                  <a:cubicBezTo>
                    <a:pt x="9916" y="1775"/>
                    <a:pt x="6450" y="3725"/>
                    <a:pt x="4050" y="6350"/>
                  </a:cubicBezTo>
                  <a:cubicBezTo>
                    <a:pt x="1650" y="8975"/>
                    <a:pt x="316" y="12275"/>
                    <a:pt x="50" y="14750"/>
                  </a:cubicBezTo>
                  <a:cubicBezTo>
                    <a:pt x="-217" y="17225"/>
                    <a:pt x="583" y="18875"/>
                    <a:pt x="2583" y="19925"/>
                  </a:cubicBezTo>
                  <a:cubicBezTo>
                    <a:pt x="4583" y="20975"/>
                    <a:pt x="7783" y="21425"/>
                    <a:pt x="11116" y="21125"/>
                  </a:cubicBezTo>
                  <a:cubicBezTo>
                    <a:pt x="14450" y="20825"/>
                    <a:pt x="17916" y="19775"/>
                    <a:pt x="21383" y="187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9" name="Line"/>
            <p:cNvSpPr/>
            <p:nvPr/>
          </p:nvSpPr>
          <p:spPr>
            <a:xfrm>
              <a:off x="7378741" y="176337"/>
              <a:ext cx="174461" cy="309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430" fill="norm" stroke="1" extrusionOk="0">
                  <a:moveTo>
                    <a:pt x="11040" y="0"/>
                  </a:moveTo>
                  <a:cubicBezTo>
                    <a:pt x="8848" y="3364"/>
                    <a:pt x="6657" y="6728"/>
                    <a:pt x="4779" y="9915"/>
                  </a:cubicBezTo>
                  <a:cubicBezTo>
                    <a:pt x="2900" y="13102"/>
                    <a:pt x="1335" y="16111"/>
                    <a:pt x="553" y="18059"/>
                  </a:cubicBezTo>
                  <a:cubicBezTo>
                    <a:pt x="-230" y="20007"/>
                    <a:pt x="-230" y="20892"/>
                    <a:pt x="866" y="21246"/>
                  </a:cubicBezTo>
                  <a:cubicBezTo>
                    <a:pt x="1961" y="21600"/>
                    <a:pt x="4153" y="21423"/>
                    <a:pt x="7753" y="20892"/>
                  </a:cubicBezTo>
                  <a:cubicBezTo>
                    <a:pt x="11353" y="20361"/>
                    <a:pt x="16361" y="19475"/>
                    <a:pt x="21370" y="185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0" name="Line"/>
            <p:cNvSpPr/>
            <p:nvPr/>
          </p:nvSpPr>
          <p:spPr>
            <a:xfrm>
              <a:off x="7813874" y="168670"/>
              <a:ext cx="46002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723"/>
                    <a:pt x="7200" y="11446"/>
                    <a:pt x="3600" y="15046"/>
                  </a:cubicBezTo>
                  <a:cubicBezTo>
                    <a:pt x="0" y="18646"/>
                    <a:pt x="0" y="201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1" name="Line"/>
            <p:cNvSpPr/>
            <p:nvPr/>
          </p:nvSpPr>
          <p:spPr>
            <a:xfrm>
              <a:off x="7691205" y="153336"/>
              <a:ext cx="222339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2" name="Line"/>
            <p:cNvSpPr/>
            <p:nvPr/>
          </p:nvSpPr>
          <p:spPr>
            <a:xfrm>
              <a:off x="8036212" y="84335"/>
              <a:ext cx="153247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1" h="21600" fill="norm" stroke="1" extrusionOk="0">
                  <a:moveTo>
                    <a:pt x="12542" y="0"/>
                  </a:moveTo>
                  <a:cubicBezTo>
                    <a:pt x="16026" y="3927"/>
                    <a:pt x="19510" y="7855"/>
                    <a:pt x="20555" y="10865"/>
                  </a:cubicBezTo>
                  <a:cubicBezTo>
                    <a:pt x="21600" y="13876"/>
                    <a:pt x="20206" y="15971"/>
                    <a:pt x="16374" y="17607"/>
                  </a:cubicBezTo>
                  <a:cubicBezTo>
                    <a:pt x="12542" y="19244"/>
                    <a:pt x="6271" y="2042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3" name="Line"/>
            <p:cNvSpPr/>
            <p:nvPr/>
          </p:nvSpPr>
          <p:spPr>
            <a:xfrm>
              <a:off x="1182058" y="820351"/>
              <a:ext cx="5872799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4" y="20492"/>
                    <a:pt x="508" y="19385"/>
                    <a:pt x="822" y="18969"/>
                  </a:cubicBezTo>
                  <a:cubicBezTo>
                    <a:pt x="1137" y="18554"/>
                    <a:pt x="1513" y="18831"/>
                    <a:pt x="1866" y="18831"/>
                  </a:cubicBezTo>
                  <a:cubicBezTo>
                    <a:pt x="2218" y="18831"/>
                    <a:pt x="2547" y="18554"/>
                    <a:pt x="2881" y="18415"/>
                  </a:cubicBezTo>
                  <a:cubicBezTo>
                    <a:pt x="3215" y="18277"/>
                    <a:pt x="3553" y="18277"/>
                    <a:pt x="3901" y="18277"/>
                  </a:cubicBezTo>
                  <a:cubicBezTo>
                    <a:pt x="4249" y="18277"/>
                    <a:pt x="4606" y="18277"/>
                    <a:pt x="4986" y="18277"/>
                  </a:cubicBezTo>
                  <a:cubicBezTo>
                    <a:pt x="5367" y="18277"/>
                    <a:pt x="5771" y="18277"/>
                    <a:pt x="6175" y="18277"/>
                  </a:cubicBezTo>
                  <a:cubicBezTo>
                    <a:pt x="6580" y="18277"/>
                    <a:pt x="6984" y="18277"/>
                    <a:pt x="7332" y="18138"/>
                  </a:cubicBezTo>
                  <a:cubicBezTo>
                    <a:pt x="7679" y="18000"/>
                    <a:pt x="7971" y="17723"/>
                    <a:pt x="8267" y="17446"/>
                  </a:cubicBezTo>
                  <a:cubicBezTo>
                    <a:pt x="8563" y="17169"/>
                    <a:pt x="8864" y="16892"/>
                    <a:pt x="9164" y="16477"/>
                  </a:cubicBezTo>
                  <a:cubicBezTo>
                    <a:pt x="9465" y="16062"/>
                    <a:pt x="9766" y="15508"/>
                    <a:pt x="10072" y="14954"/>
                  </a:cubicBezTo>
                  <a:cubicBezTo>
                    <a:pt x="10377" y="14400"/>
                    <a:pt x="10687" y="13846"/>
                    <a:pt x="11002" y="13292"/>
                  </a:cubicBezTo>
                  <a:cubicBezTo>
                    <a:pt x="11317" y="12738"/>
                    <a:pt x="11637" y="12185"/>
                    <a:pt x="11947" y="11631"/>
                  </a:cubicBezTo>
                  <a:cubicBezTo>
                    <a:pt x="12257" y="11077"/>
                    <a:pt x="12558" y="10523"/>
                    <a:pt x="12943" y="9554"/>
                  </a:cubicBezTo>
                  <a:cubicBezTo>
                    <a:pt x="13328" y="8585"/>
                    <a:pt x="13798" y="7200"/>
                    <a:pt x="14198" y="6231"/>
                  </a:cubicBezTo>
                  <a:cubicBezTo>
                    <a:pt x="14597" y="5262"/>
                    <a:pt x="14926" y="4708"/>
                    <a:pt x="15255" y="4015"/>
                  </a:cubicBezTo>
                  <a:cubicBezTo>
                    <a:pt x="15584" y="3323"/>
                    <a:pt x="15913" y="2492"/>
                    <a:pt x="16228" y="1938"/>
                  </a:cubicBezTo>
                  <a:cubicBezTo>
                    <a:pt x="16543" y="1385"/>
                    <a:pt x="16844" y="1108"/>
                    <a:pt x="17145" y="831"/>
                  </a:cubicBezTo>
                  <a:cubicBezTo>
                    <a:pt x="17445" y="554"/>
                    <a:pt x="17746" y="277"/>
                    <a:pt x="18099" y="138"/>
                  </a:cubicBezTo>
                  <a:cubicBezTo>
                    <a:pt x="18451" y="0"/>
                    <a:pt x="18855" y="0"/>
                    <a:pt x="19250" y="0"/>
                  </a:cubicBezTo>
                  <a:cubicBezTo>
                    <a:pt x="19645" y="0"/>
                    <a:pt x="20030" y="0"/>
                    <a:pt x="20397" y="277"/>
                  </a:cubicBezTo>
                  <a:cubicBezTo>
                    <a:pt x="20763" y="554"/>
                    <a:pt x="21111" y="1108"/>
                    <a:pt x="21309" y="1523"/>
                  </a:cubicBezTo>
                  <a:cubicBezTo>
                    <a:pt x="21506" y="1938"/>
                    <a:pt x="21553" y="2215"/>
                    <a:pt x="21600" y="2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4" name="Line"/>
            <p:cNvSpPr/>
            <p:nvPr/>
          </p:nvSpPr>
          <p:spPr>
            <a:xfrm>
              <a:off x="1534732" y="835685"/>
              <a:ext cx="6033804" cy="552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8" y="21000"/>
                    <a:pt x="256" y="20400"/>
                    <a:pt x="494" y="20000"/>
                  </a:cubicBezTo>
                  <a:cubicBezTo>
                    <a:pt x="732" y="19600"/>
                    <a:pt x="1080" y="19400"/>
                    <a:pt x="1450" y="19250"/>
                  </a:cubicBezTo>
                  <a:cubicBezTo>
                    <a:pt x="1821" y="19100"/>
                    <a:pt x="2214" y="19000"/>
                    <a:pt x="2580" y="18900"/>
                  </a:cubicBezTo>
                  <a:cubicBezTo>
                    <a:pt x="2946" y="18800"/>
                    <a:pt x="3284" y="18700"/>
                    <a:pt x="3641" y="18550"/>
                  </a:cubicBezTo>
                  <a:cubicBezTo>
                    <a:pt x="3998" y="18400"/>
                    <a:pt x="4373" y="18200"/>
                    <a:pt x="4753" y="18050"/>
                  </a:cubicBezTo>
                  <a:cubicBezTo>
                    <a:pt x="5132" y="17900"/>
                    <a:pt x="5517" y="17800"/>
                    <a:pt x="5851" y="17600"/>
                  </a:cubicBezTo>
                  <a:cubicBezTo>
                    <a:pt x="6184" y="17400"/>
                    <a:pt x="6468" y="17100"/>
                    <a:pt x="6761" y="16850"/>
                  </a:cubicBezTo>
                  <a:cubicBezTo>
                    <a:pt x="7054" y="16600"/>
                    <a:pt x="7356" y="16400"/>
                    <a:pt x="7653" y="16150"/>
                  </a:cubicBezTo>
                  <a:cubicBezTo>
                    <a:pt x="7950" y="15900"/>
                    <a:pt x="8243" y="15600"/>
                    <a:pt x="8554" y="15300"/>
                  </a:cubicBezTo>
                  <a:cubicBezTo>
                    <a:pt x="8865" y="15000"/>
                    <a:pt x="9194" y="14700"/>
                    <a:pt x="9537" y="14350"/>
                  </a:cubicBezTo>
                  <a:cubicBezTo>
                    <a:pt x="9881" y="14000"/>
                    <a:pt x="10237" y="13600"/>
                    <a:pt x="10580" y="13250"/>
                  </a:cubicBezTo>
                  <a:cubicBezTo>
                    <a:pt x="10924" y="12900"/>
                    <a:pt x="11253" y="12600"/>
                    <a:pt x="11591" y="12300"/>
                  </a:cubicBezTo>
                  <a:cubicBezTo>
                    <a:pt x="11930" y="12000"/>
                    <a:pt x="12278" y="11700"/>
                    <a:pt x="12616" y="11400"/>
                  </a:cubicBezTo>
                  <a:cubicBezTo>
                    <a:pt x="12955" y="11100"/>
                    <a:pt x="13284" y="10800"/>
                    <a:pt x="13590" y="10500"/>
                  </a:cubicBezTo>
                  <a:cubicBezTo>
                    <a:pt x="13897" y="10200"/>
                    <a:pt x="14180" y="9900"/>
                    <a:pt x="14482" y="9650"/>
                  </a:cubicBezTo>
                  <a:cubicBezTo>
                    <a:pt x="14784" y="9400"/>
                    <a:pt x="15104" y="9200"/>
                    <a:pt x="15461" y="8950"/>
                  </a:cubicBezTo>
                  <a:cubicBezTo>
                    <a:pt x="15818" y="8700"/>
                    <a:pt x="16211" y="8400"/>
                    <a:pt x="16587" y="8100"/>
                  </a:cubicBezTo>
                  <a:cubicBezTo>
                    <a:pt x="16962" y="7800"/>
                    <a:pt x="17318" y="7500"/>
                    <a:pt x="17684" y="7200"/>
                  </a:cubicBezTo>
                  <a:cubicBezTo>
                    <a:pt x="18050" y="6900"/>
                    <a:pt x="18425" y="6600"/>
                    <a:pt x="18801" y="6150"/>
                  </a:cubicBezTo>
                  <a:cubicBezTo>
                    <a:pt x="19176" y="5700"/>
                    <a:pt x="19551" y="5100"/>
                    <a:pt x="19894" y="4400"/>
                  </a:cubicBezTo>
                  <a:cubicBezTo>
                    <a:pt x="20237" y="3700"/>
                    <a:pt x="20548" y="2900"/>
                    <a:pt x="20827" y="2150"/>
                  </a:cubicBezTo>
                  <a:cubicBezTo>
                    <a:pt x="21106" y="1400"/>
                    <a:pt x="21353" y="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5" name="Line"/>
            <p:cNvSpPr/>
            <p:nvPr/>
          </p:nvSpPr>
          <p:spPr>
            <a:xfrm>
              <a:off x="8534557" y="238258"/>
              <a:ext cx="53668" cy="45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02" fill="norm" stroke="1" extrusionOk="0">
                  <a:moveTo>
                    <a:pt x="0" y="9970"/>
                  </a:moveTo>
                  <a:cubicBezTo>
                    <a:pt x="3086" y="4286"/>
                    <a:pt x="6171" y="-1398"/>
                    <a:pt x="9771" y="307"/>
                  </a:cubicBezTo>
                  <a:cubicBezTo>
                    <a:pt x="13371" y="2013"/>
                    <a:pt x="17486" y="11107"/>
                    <a:pt x="21600" y="20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6" name="Line"/>
            <p:cNvSpPr/>
            <p:nvPr/>
          </p:nvSpPr>
          <p:spPr>
            <a:xfrm>
              <a:off x="8502523" y="444676"/>
              <a:ext cx="320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7" h="21600" fill="norm" stroke="1" extrusionOk="0">
                  <a:moveTo>
                    <a:pt x="15842" y="0"/>
                  </a:moveTo>
                  <a:cubicBezTo>
                    <a:pt x="7535" y="2400"/>
                    <a:pt x="-773" y="4800"/>
                    <a:pt x="58" y="8400"/>
                  </a:cubicBezTo>
                  <a:cubicBezTo>
                    <a:pt x="889" y="12000"/>
                    <a:pt x="10858" y="16800"/>
                    <a:pt x="2082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7" name="Line"/>
            <p:cNvSpPr/>
            <p:nvPr/>
          </p:nvSpPr>
          <p:spPr>
            <a:xfrm>
              <a:off x="722047" y="1847708"/>
              <a:ext cx="337342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64" y="460"/>
                    <a:pt x="3927" y="919"/>
                    <a:pt x="6218" y="3064"/>
                  </a:cubicBezTo>
                  <a:cubicBezTo>
                    <a:pt x="8509" y="5209"/>
                    <a:pt x="11127" y="9038"/>
                    <a:pt x="13091" y="12102"/>
                  </a:cubicBezTo>
                  <a:cubicBezTo>
                    <a:pt x="15055" y="15166"/>
                    <a:pt x="16364" y="17464"/>
                    <a:pt x="17673" y="18919"/>
                  </a:cubicBezTo>
                  <a:cubicBezTo>
                    <a:pt x="18982" y="20374"/>
                    <a:pt x="20291" y="2098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8" name="Line"/>
            <p:cNvSpPr/>
            <p:nvPr/>
          </p:nvSpPr>
          <p:spPr>
            <a:xfrm>
              <a:off x="867717" y="1746676"/>
              <a:ext cx="214673" cy="53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2" fill="norm" stroke="1" extrusionOk="0">
                  <a:moveTo>
                    <a:pt x="21600" y="4106"/>
                  </a:moveTo>
                  <a:cubicBezTo>
                    <a:pt x="21600" y="3171"/>
                    <a:pt x="21600" y="2237"/>
                    <a:pt x="21471" y="1458"/>
                  </a:cubicBezTo>
                  <a:cubicBezTo>
                    <a:pt x="21343" y="679"/>
                    <a:pt x="21086" y="56"/>
                    <a:pt x="20700" y="4"/>
                  </a:cubicBezTo>
                  <a:cubicBezTo>
                    <a:pt x="20314" y="-48"/>
                    <a:pt x="19800" y="471"/>
                    <a:pt x="18257" y="2652"/>
                  </a:cubicBezTo>
                  <a:cubicBezTo>
                    <a:pt x="16714" y="4833"/>
                    <a:pt x="14143" y="8675"/>
                    <a:pt x="11443" y="11894"/>
                  </a:cubicBezTo>
                  <a:cubicBezTo>
                    <a:pt x="8743" y="15114"/>
                    <a:pt x="5914" y="17710"/>
                    <a:pt x="3986" y="19215"/>
                  </a:cubicBezTo>
                  <a:cubicBezTo>
                    <a:pt x="2057" y="20721"/>
                    <a:pt x="1029" y="21137"/>
                    <a:pt x="0" y="21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9" name="Line"/>
            <p:cNvSpPr/>
            <p:nvPr/>
          </p:nvSpPr>
          <p:spPr>
            <a:xfrm>
              <a:off x="1178443" y="2085380"/>
              <a:ext cx="18949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5657"/>
                    <a:pt x="-1582" y="11314"/>
                    <a:pt x="1118" y="14914"/>
                  </a:cubicBezTo>
                  <a:cubicBezTo>
                    <a:pt x="3818" y="18514"/>
                    <a:pt x="11918" y="20057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0" name="Line"/>
            <p:cNvSpPr/>
            <p:nvPr/>
          </p:nvSpPr>
          <p:spPr>
            <a:xfrm>
              <a:off x="1297060" y="2177382"/>
              <a:ext cx="99670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1" name="Line"/>
            <p:cNvSpPr/>
            <p:nvPr/>
          </p:nvSpPr>
          <p:spPr>
            <a:xfrm>
              <a:off x="1565400" y="2169715"/>
              <a:ext cx="26067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71" y="14400"/>
                    <a:pt x="9741" y="7200"/>
                    <a:pt x="13341" y="3600"/>
                  </a:cubicBezTo>
                  <a:cubicBezTo>
                    <a:pt x="16941" y="0"/>
                    <a:pt x="1927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2" name="Line"/>
            <p:cNvSpPr/>
            <p:nvPr/>
          </p:nvSpPr>
          <p:spPr>
            <a:xfrm>
              <a:off x="2209414" y="2162048"/>
              <a:ext cx="69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3" name="Line"/>
            <p:cNvSpPr/>
            <p:nvPr/>
          </p:nvSpPr>
          <p:spPr>
            <a:xfrm>
              <a:off x="2263082" y="2169715"/>
              <a:ext cx="99670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4" name="Line"/>
            <p:cNvSpPr/>
            <p:nvPr/>
          </p:nvSpPr>
          <p:spPr>
            <a:xfrm>
              <a:off x="2700092" y="1748039"/>
              <a:ext cx="191672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168" y="2824"/>
                    <a:pt x="6336" y="5647"/>
                    <a:pt x="9360" y="8965"/>
                  </a:cubicBezTo>
                  <a:cubicBezTo>
                    <a:pt x="12384" y="12282"/>
                    <a:pt x="15264" y="16094"/>
                    <a:pt x="17280" y="18282"/>
                  </a:cubicBezTo>
                  <a:cubicBezTo>
                    <a:pt x="19296" y="20471"/>
                    <a:pt x="20448" y="2103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5" name="Line"/>
            <p:cNvSpPr/>
            <p:nvPr/>
          </p:nvSpPr>
          <p:spPr>
            <a:xfrm>
              <a:off x="2792946" y="1690435"/>
              <a:ext cx="167819" cy="51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551" fill="norm" stroke="1" extrusionOk="0">
                  <a:moveTo>
                    <a:pt x="21170" y="1121"/>
                  </a:moveTo>
                  <a:cubicBezTo>
                    <a:pt x="21170" y="589"/>
                    <a:pt x="21170" y="57"/>
                    <a:pt x="20525" y="4"/>
                  </a:cubicBezTo>
                  <a:cubicBezTo>
                    <a:pt x="19880" y="-49"/>
                    <a:pt x="18591" y="377"/>
                    <a:pt x="16012" y="2185"/>
                  </a:cubicBezTo>
                  <a:cubicBezTo>
                    <a:pt x="13433" y="3994"/>
                    <a:pt x="9564" y="7186"/>
                    <a:pt x="6501" y="10379"/>
                  </a:cubicBezTo>
                  <a:cubicBezTo>
                    <a:pt x="3439" y="13571"/>
                    <a:pt x="1182" y="16763"/>
                    <a:pt x="376" y="18625"/>
                  </a:cubicBezTo>
                  <a:cubicBezTo>
                    <a:pt x="-430" y="20487"/>
                    <a:pt x="215" y="21019"/>
                    <a:pt x="860" y="21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6" name="Line"/>
            <p:cNvSpPr/>
            <p:nvPr/>
          </p:nvSpPr>
          <p:spPr>
            <a:xfrm>
              <a:off x="2985080" y="2041467"/>
              <a:ext cx="167357" cy="144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122" fill="norm" stroke="1" extrusionOk="0">
                  <a:moveTo>
                    <a:pt x="2777" y="3048"/>
                  </a:moveTo>
                  <a:cubicBezTo>
                    <a:pt x="2777" y="7517"/>
                    <a:pt x="2777" y="11986"/>
                    <a:pt x="2287" y="15337"/>
                  </a:cubicBezTo>
                  <a:cubicBezTo>
                    <a:pt x="1796" y="18689"/>
                    <a:pt x="814" y="20924"/>
                    <a:pt x="323" y="21110"/>
                  </a:cubicBezTo>
                  <a:cubicBezTo>
                    <a:pt x="-168" y="21296"/>
                    <a:pt x="-168" y="19434"/>
                    <a:pt x="814" y="16268"/>
                  </a:cubicBezTo>
                  <a:cubicBezTo>
                    <a:pt x="1796" y="13103"/>
                    <a:pt x="3759" y="8634"/>
                    <a:pt x="6377" y="5468"/>
                  </a:cubicBezTo>
                  <a:cubicBezTo>
                    <a:pt x="8996" y="2303"/>
                    <a:pt x="12268" y="441"/>
                    <a:pt x="14559" y="68"/>
                  </a:cubicBezTo>
                  <a:cubicBezTo>
                    <a:pt x="16850" y="-304"/>
                    <a:pt x="18159" y="813"/>
                    <a:pt x="19141" y="4351"/>
                  </a:cubicBezTo>
                  <a:cubicBezTo>
                    <a:pt x="20123" y="7889"/>
                    <a:pt x="20777" y="13848"/>
                    <a:pt x="21432" y="198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7" name="Line"/>
            <p:cNvSpPr/>
            <p:nvPr/>
          </p:nvSpPr>
          <p:spPr>
            <a:xfrm>
              <a:off x="3780458" y="1777342"/>
              <a:ext cx="430002" cy="277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508" fill="norm" stroke="1" extrusionOk="0">
                  <a:moveTo>
                    <a:pt x="5017" y="7240"/>
                  </a:moveTo>
                  <a:cubicBezTo>
                    <a:pt x="4762" y="6249"/>
                    <a:pt x="4506" y="5258"/>
                    <a:pt x="4059" y="4664"/>
                  </a:cubicBezTo>
                  <a:cubicBezTo>
                    <a:pt x="3611" y="4069"/>
                    <a:pt x="2972" y="3871"/>
                    <a:pt x="2333" y="5060"/>
                  </a:cubicBezTo>
                  <a:cubicBezTo>
                    <a:pt x="1694" y="6249"/>
                    <a:pt x="1055" y="8825"/>
                    <a:pt x="608" y="11600"/>
                  </a:cubicBezTo>
                  <a:cubicBezTo>
                    <a:pt x="161" y="14374"/>
                    <a:pt x="-95" y="17347"/>
                    <a:pt x="33" y="19130"/>
                  </a:cubicBezTo>
                  <a:cubicBezTo>
                    <a:pt x="161" y="20914"/>
                    <a:pt x="672" y="21508"/>
                    <a:pt x="1183" y="21508"/>
                  </a:cubicBezTo>
                  <a:cubicBezTo>
                    <a:pt x="1694" y="21508"/>
                    <a:pt x="2206" y="20914"/>
                    <a:pt x="3036" y="19130"/>
                  </a:cubicBezTo>
                  <a:cubicBezTo>
                    <a:pt x="3867" y="17347"/>
                    <a:pt x="5017" y="14374"/>
                    <a:pt x="5656" y="12293"/>
                  </a:cubicBezTo>
                  <a:cubicBezTo>
                    <a:pt x="6296" y="10213"/>
                    <a:pt x="6423" y="9024"/>
                    <a:pt x="6296" y="9321"/>
                  </a:cubicBezTo>
                  <a:cubicBezTo>
                    <a:pt x="6168" y="9618"/>
                    <a:pt x="5784" y="11402"/>
                    <a:pt x="5593" y="12888"/>
                  </a:cubicBezTo>
                  <a:cubicBezTo>
                    <a:pt x="5401" y="14374"/>
                    <a:pt x="5401" y="15563"/>
                    <a:pt x="5656" y="16455"/>
                  </a:cubicBezTo>
                  <a:cubicBezTo>
                    <a:pt x="5912" y="17347"/>
                    <a:pt x="6423" y="17941"/>
                    <a:pt x="6935" y="17644"/>
                  </a:cubicBezTo>
                  <a:cubicBezTo>
                    <a:pt x="7446" y="17347"/>
                    <a:pt x="7957" y="16158"/>
                    <a:pt x="8660" y="13482"/>
                  </a:cubicBezTo>
                  <a:cubicBezTo>
                    <a:pt x="9363" y="10807"/>
                    <a:pt x="10258" y="6646"/>
                    <a:pt x="10705" y="3970"/>
                  </a:cubicBezTo>
                  <a:cubicBezTo>
                    <a:pt x="11152" y="1295"/>
                    <a:pt x="11152" y="106"/>
                    <a:pt x="11280" y="7"/>
                  </a:cubicBezTo>
                  <a:cubicBezTo>
                    <a:pt x="11408" y="-92"/>
                    <a:pt x="11664" y="899"/>
                    <a:pt x="11983" y="3178"/>
                  </a:cubicBezTo>
                  <a:cubicBezTo>
                    <a:pt x="12303" y="5457"/>
                    <a:pt x="12686" y="9024"/>
                    <a:pt x="12686" y="11302"/>
                  </a:cubicBezTo>
                  <a:cubicBezTo>
                    <a:pt x="12686" y="13581"/>
                    <a:pt x="12303" y="14572"/>
                    <a:pt x="11983" y="15662"/>
                  </a:cubicBezTo>
                  <a:cubicBezTo>
                    <a:pt x="11664" y="16752"/>
                    <a:pt x="11408" y="17941"/>
                    <a:pt x="11664" y="18337"/>
                  </a:cubicBezTo>
                  <a:cubicBezTo>
                    <a:pt x="11919" y="18734"/>
                    <a:pt x="12686" y="18337"/>
                    <a:pt x="14092" y="16752"/>
                  </a:cubicBezTo>
                  <a:cubicBezTo>
                    <a:pt x="15498" y="15167"/>
                    <a:pt x="17543" y="12392"/>
                    <a:pt x="18757" y="10510"/>
                  </a:cubicBezTo>
                  <a:cubicBezTo>
                    <a:pt x="19971" y="8627"/>
                    <a:pt x="20355" y="7636"/>
                    <a:pt x="20610" y="6646"/>
                  </a:cubicBezTo>
                  <a:cubicBezTo>
                    <a:pt x="20866" y="5655"/>
                    <a:pt x="20994" y="4664"/>
                    <a:pt x="20674" y="4367"/>
                  </a:cubicBezTo>
                  <a:cubicBezTo>
                    <a:pt x="20355" y="4069"/>
                    <a:pt x="19588" y="4466"/>
                    <a:pt x="18757" y="6447"/>
                  </a:cubicBezTo>
                  <a:cubicBezTo>
                    <a:pt x="17926" y="8429"/>
                    <a:pt x="17032" y="11996"/>
                    <a:pt x="16776" y="14176"/>
                  </a:cubicBezTo>
                  <a:cubicBezTo>
                    <a:pt x="16520" y="16356"/>
                    <a:pt x="16904" y="17148"/>
                    <a:pt x="17798" y="17743"/>
                  </a:cubicBezTo>
                  <a:cubicBezTo>
                    <a:pt x="18693" y="18337"/>
                    <a:pt x="20099" y="18734"/>
                    <a:pt x="21505" y="19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8" name="Line"/>
            <p:cNvSpPr/>
            <p:nvPr/>
          </p:nvSpPr>
          <p:spPr>
            <a:xfrm>
              <a:off x="4831473" y="1814088"/>
              <a:ext cx="29792" cy="171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332" fill="norm" stroke="1" extrusionOk="0">
                  <a:moveTo>
                    <a:pt x="0" y="2273"/>
                  </a:moveTo>
                  <a:cubicBezTo>
                    <a:pt x="7200" y="1003"/>
                    <a:pt x="14400" y="-268"/>
                    <a:pt x="18000" y="50"/>
                  </a:cubicBezTo>
                  <a:cubicBezTo>
                    <a:pt x="21600" y="367"/>
                    <a:pt x="21600" y="2273"/>
                    <a:pt x="19800" y="6085"/>
                  </a:cubicBezTo>
                  <a:cubicBezTo>
                    <a:pt x="18000" y="9897"/>
                    <a:pt x="14400" y="15614"/>
                    <a:pt x="10800" y="21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9" name="Line"/>
            <p:cNvSpPr/>
            <p:nvPr/>
          </p:nvSpPr>
          <p:spPr>
            <a:xfrm>
              <a:off x="4862140" y="1748039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0" name="Line"/>
            <p:cNvSpPr/>
            <p:nvPr/>
          </p:nvSpPr>
          <p:spPr>
            <a:xfrm>
              <a:off x="4938809" y="1801707"/>
              <a:ext cx="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1" name="Line"/>
            <p:cNvSpPr/>
            <p:nvPr/>
          </p:nvSpPr>
          <p:spPr>
            <a:xfrm>
              <a:off x="4954143" y="1709705"/>
              <a:ext cx="3833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40" y="16560"/>
                    <a:pt x="2880" y="11520"/>
                    <a:pt x="6480" y="7920"/>
                  </a:cubicBezTo>
                  <a:cubicBezTo>
                    <a:pt x="10080" y="4320"/>
                    <a:pt x="15840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2" name="Line"/>
            <p:cNvSpPr/>
            <p:nvPr/>
          </p:nvSpPr>
          <p:spPr>
            <a:xfrm>
              <a:off x="5013212" y="1509180"/>
              <a:ext cx="197170" cy="457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267" fill="norm" stroke="1" extrusionOk="0">
                  <a:moveTo>
                    <a:pt x="15828" y="12161"/>
                  </a:moveTo>
                  <a:cubicBezTo>
                    <a:pt x="14734" y="11805"/>
                    <a:pt x="13640" y="11449"/>
                    <a:pt x="11043" y="11923"/>
                  </a:cubicBezTo>
                  <a:cubicBezTo>
                    <a:pt x="8445" y="12398"/>
                    <a:pt x="4344" y="13704"/>
                    <a:pt x="2157" y="15187"/>
                  </a:cubicBezTo>
                  <a:cubicBezTo>
                    <a:pt x="-31" y="16671"/>
                    <a:pt x="-304" y="18332"/>
                    <a:pt x="243" y="19519"/>
                  </a:cubicBezTo>
                  <a:cubicBezTo>
                    <a:pt x="790" y="20706"/>
                    <a:pt x="2157" y="21418"/>
                    <a:pt x="4071" y="21240"/>
                  </a:cubicBezTo>
                  <a:cubicBezTo>
                    <a:pt x="5985" y="21062"/>
                    <a:pt x="8445" y="19994"/>
                    <a:pt x="11180" y="17264"/>
                  </a:cubicBezTo>
                  <a:cubicBezTo>
                    <a:pt x="13914" y="14534"/>
                    <a:pt x="16921" y="10143"/>
                    <a:pt x="18562" y="7354"/>
                  </a:cubicBezTo>
                  <a:cubicBezTo>
                    <a:pt x="20202" y="4565"/>
                    <a:pt x="20476" y="3378"/>
                    <a:pt x="20749" y="2310"/>
                  </a:cubicBezTo>
                  <a:cubicBezTo>
                    <a:pt x="21023" y="1242"/>
                    <a:pt x="21296" y="293"/>
                    <a:pt x="20886" y="55"/>
                  </a:cubicBezTo>
                  <a:cubicBezTo>
                    <a:pt x="20476" y="-182"/>
                    <a:pt x="19382" y="293"/>
                    <a:pt x="17878" y="2548"/>
                  </a:cubicBezTo>
                  <a:cubicBezTo>
                    <a:pt x="16374" y="4803"/>
                    <a:pt x="14461" y="8838"/>
                    <a:pt x="13914" y="11389"/>
                  </a:cubicBezTo>
                  <a:cubicBezTo>
                    <a:pt x="13367" y="13941"/>
                    <a:pt x="14187" y="15009"/>
                    <a:pt x="15007" y="160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3" name="Line"/>
            <p:cNvSpPr/>
            <p:nvPr/>
          </p:nvSpPr>
          <p:spPr>
            <a:xfrm>
              <a:off x="5955375" y="1500144"/>
              <a:ext cx="240797" cy="465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99" fill="norm" stroke="1" extrusionOk="0">
                  <a:moveTo>
                    <a:pt x="7099" y="9325"/>
                  </a:moveTo>
                  <a:cubicBezTo>
                    <a:pt x="5962" y="11095"/>
                    <a:pt x="4825" y="12866"/>
                    <a:pt x="4029" y="14754"/>
                  </a:cubicBezTo>
                  <a:cubicBezTo>
                    <a:pt x="3234" y="16643"/>
                    <a:pt x="2779" y="18649"/>
                    <a:pt x="2210" y="19889"/>
                  </a:cubicBezTo>
                  <a:cubicBezTo>
                    <a:pt x="1642" y="21128"/>
                    <a:pt x="960" y="21600"/>
                    <a:pt x="505" y="21482"/>
                  </a:cubicBezTo>
                  <a:cubicBezTo>
                    <a:pt x="50" y="21364"/>
                    <a:pt x="-177" y="20656"/>
                    <a:pt x="164" y="18649"/>
                  </a:cubicBezTo>
                  <a:cubicBezTo>
                    <a:pt x="505" y="16643"/>
                    <a:pt x="1415" y="13338"/>
                    <a:pt x="3006" y="10210"/>
                  </a:cubicBezTo>
                  <a:cubicBezTo>
                    <a:pt x="4598" y="7082"/>
                    <a:pt x="6871" y="4131"/>
                    <a:pt x="9145" y="2361"/>
                  </a:cubicBezTo>
                  <a:cubicBezTo>
                    <a:pt x="11419" y="590"/>
                    <a:pt x="13692" y="0"/>
                    <a:pt x="15170" y="0"/>
                  </a:cubicBezTo>
                  <a:cubicBezTo>
                    <a:pt x="16648" y="0"/>
                    <a:pt x="17330" y="590"/>
                    <a:pt x="16535" y="2302"/>
                  </a:cubicBezTo>
                  <a:cubicBezTo>
                    <a:pt x="15739" y="4013"/>
                    <a:pt x="13465" y="6846"/>
                    <a:pt x="11191" y="8557"/>
                  </a:cubicBezTo>
                  <a:cubicBezTo>
                    <a:pt x="8918" y="10269"/>
                    <a:pt x="6644" y="10859"/>
                    <a:pt x="4939" y="11272"/>
                  </a:cubicBezTo>
                  <a:cubicBezTo>
                    <a:pt x="3234" y="11685"/>
                    <a:pt x="2097" y="11921"/>
                    <a:pt x="2210" y="12334"/>
                  </a:cubicBezTo>
                  <a:cubicBezTo>
                    <a:pt x="2324" y="12748"/>
                    <a:pt x="3688" y="13338"/>
                    <a:pt x="7099" y="14341"/>
                  </a:cubicBezTo>
                  <a:cubicBezTo>
                    <a:pt x="10509" y="15344"/>
                    <a:pt x="15966" y="16761"/>
                    <a:pt x="21423" y="18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4" name="Line"/>
            <p:cNvSpPr/>
            <p:nvPr/>
          </p:nvSpPr>
          <p:spPr>
            <a:xfrm>
              <a:off x="6242171" y="1541034"/>
              <a:ext cx="168672" cy="337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7" fill="norm" stroke="1" extrusionOk="0">
                  <a:moveTo>
                    <a:pt x="0" y="3898"/>
                  </a:moveTo>
                  <a:cubicBezTo>
                    <a:pt x="655" y="2436"/>
                    <a:pt x="1309" y="974"/>
                    <a:pt x="1636" y="650"/>
                  </a:cubicBezTo>
                  <a:cubicBezTo>
                    <a:pt x="1964" y="325"/>
                    <a:pt x="1964" y="1137"/>
                    <a:pt x="1964" y="4385"/>
                  </a:cubicBezTo>
                  <a:cubicBezTo>
                    <a:pt x="1964" y="7633"/>
                    <a:pt x="1964" y="13317"/>
                    <a:pt x="2455" y="16728"/>
                  </a:cubicBezTo>
                  <a:cubicBezTo>
                    <a:pt x="2945" y="20138"/>
                    <a:pt x="3927" y="21275"/>
                    <a:pt x="4909" y="21438"/>
                  </a:cubicBezTo>
                  <a:cubicBezTo>
                    <a:pt x="5891" y="21600"/>
                    <a:pt x="6873" y="20788"/>
                    <a:pt x="8345" y="18108"/>
                  </a:cubicBezTo>
                  <a:cubicBezTo>
                    <a:pt x="9818" y="15429"/>
                    <a:pt x="11782" y="10881"/>
                    <a:pt x="14073" y="7552"/>
                  </a:cubicBezTo>
                  <a:cubicBezTo>
                    <a:pt x="16364" y="4223"/>
                    <a:pt x="18982" y="211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5" name="Line"/>
            <p:cNvSpPr/>
            <p:nvPr/>
          </p:nvSpPr>
          <p:spPr>
            <a:xfrm>
              <a:off x="6395508" y="1726579"/>
              <a:ext cx="125610" cy="18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1419" fill="norm" stroke="1" extrusionOk="0">
                  <a:moveTo>
                    <a:pt x="15552" y="2519"/>
                  </a:moveTo>
                  <a:cubicBezTo>
                    <a:pt x="13824" y="1619"/>
                    <a:pt x="12096" y="719"/>
                    <a:pt x="10152" y="269"/>
                  </a:cubicBezTo>
                  <a:cubicBezTo>
                    <a:pt x="8208" y="-181"/>
                    <a:pt x="6048" y="-181"/>
                    <a:pt x="4752" y="1169"/>
                  </a:cubicBezTo>
                  <a:cubicBezTo>
                    <a:pt x="3456" y="2519"/>
                    <a:pt x="3024" y="5219"/>
                    <a:pt x="3672" y="7019"/>
                  </a:cubicBezTo>
                  <a:cubicBezTo>
                    <a:pt x="4320" y="8819"/>
                    <a:pt x="6048" y="9719"/>
                    <a:pt x="8208" y="10319"/>
                  </a:cubicBezTo>
                  <a:cubicBezTo>
                    <a:pt x="10368" y="10919"/>
                    <a:pt x="12960" y="11219"/>
                    <a:pt x="15552" y="11819"/>
                  </a:cubicBezTo>
                  <a:cubicBezTo>
                    <a:pt x="18144" y="12419"/>
                    <a:pt x="20736" y="13319"/>
                    <a:pt x="21168" y="14669"/>
                  </a:cubicBezTo>
                  <a:cubicBezTo>
                    <a:pt x="21600" y="16019"/>
                    <a:pt x="19872" y="17819"/>
                    <a:pt x="15984" y="19019"/>
                  </a:cubicBezTo>
                  <a:cubicBezTo>
                    <a:pt x="12096" y="20219"/>
                    <a:pt x="6048" y="20819"/>
                    <a:pt x="0" y="214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6" name="Line"/>
            <p:cNvSpPr/>
            <p:nvPr/>
          </p:nvSpPr>
          <p:spPr>
            <a:xfrm>
              <a:off x="7072746" y="1625369"/>
              <a:ext cx="173783" cy="218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635" y="3767"/>
                  </a:moveTo>
                  <a:cubicBezTo>
                    <a:pt x="318" y="2512"/>
                    <a:pt x="0" y="1256"/>
                    <a:pt x="0" y="1256"/>
                  </a:cubicBezTo>
                  <a:cubicBezTo>
                    <a:pt x="0" y="1256"/>
                    <a:pt x="318" y="2512"/>
                    <a:pt x="953" y="5651"/>
                  </a:cubicBezTo>
                  <a:cubicBezTo>
                    <a:pt x="1588" y="8791"/>
                    <a:pt x="2541" y="13814"/>
                    <a:pt x="3335" y="16953"/>
                  </a:cubicBezTo>
                  <a:cubicBezTo>
                    <a:pt x="4129" y="20093"/>
                    <a:pt x="4765" y="21349"/>
                    <a:pt x="5718" y="21474"/>
                  </a:cubicBezTo>
                  <a:cubicBezTo>
                    <a:pt x="6671" y="21600"/>
                    <a:pt x="7941" y="20595"/>
                    <a:pt x="8894" y="19465"/>
                  </a:cubicBezTo>
                  <a:cubicBezTo>
                    <a:pt x="9847" y="18335"/>
                    <a:pt x="10482" y="17079"/>
                    <a:pt x="10959" y="15823"/>
                  </a:cubicBezTo>
                  <a:cubicBezTo>
                    <a:pt x="11435" y="14567"/>
                    <a:pt x="11753" y="13312"/>
                    <a:pt x="12388" y="13563"/>
                  </a:cubicBezTo>
                  <a:cubicBezTo>
                    <a:pt x="13024" y="13814"/>
                    <a:pt x="13976" y="15572"/>
                    <a:pt x="15088" y="16828"/>
                  </a:cubicBezTo>
                  <a:cubicBezTo>
                    <a:pt x="16200" y="18084"/>
                    <a:pt x="17471" y="18837"/>
                    <a:pt x="18423" y="18586"/>
                  </a:cubicBezTo>
                  <a:cubicBezTo>
                    <a:pt x="19376" y="18335"/>
                    <a:pt x="20012" y="17079"/>
                    <a:pt x="20488" y="13814"/>
                  </a:cubicBezTo>
                  <a:cubicBezTo>
                    <a:pt x="20965" y="10549"/>
                    <a:pt x="21282" y="527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7" name="Line"/>
            <p:cNvSpPr/>
            <p:nvPr/>
          </p:nvSpPr>
          <p:spPr>
            <a:xfrm>
              <a:off x="7297022" y="1579368"/>
              <a:ext cx="56842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8" h="21600" fill="norm" stroke="1" extrusionOk="0">
                  <a:moveTo>
                    <a:pt x="9618" y="14400"/>
                  </a:moveTo>
                  <a:cubicBezTo>
                    <a:pt x="9618" y="15733"/>
                    <a:pt x="9618" y="17067"/>
                    <a:pt x="7740" y="18533"/>
                  </a:cubicBezTo>
                  <a:cubicBezTo>
                    <a:pt x="5862" y="20000"/>
                    <a:pt x="2105" y="21600"/>
                    <a:pt x="697" y="21600"/>
                  </a:cubicBezTo>
                  <a:cubicBezTo>
                    <a:pt x="-712" y="21600"/>
                    <a:pt x="227" y="20000"/>
                    <a:pt x="1636" y="17200"/>
                  </a:cubicBezTo>
                  <a:cubicBezTo>
                    <a:pt x="3045" y="14400"/>
                    <a:pt x="4923" y="10400"/>
                    <a:pt x="8210" y="7333"/>
                  </a:cubicBezTo>
                  <a:cubicBezTo>
                    <a:pt x="11497" y="4267"/>
                    <a:pt x="16192" y="2133"/>
                    <a:pt x="2088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8" name="Line"/>
            <p:cNvSpPr/>
            <p:nvPr/>
          </p:nvSpPr>
          <p:spPr>
            <a:xfrm>
              <a:off x="7395926" y="1380031"/>
              <a:ext cx="295280" cy="390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427" fill="norm" stroke="1" extrusionOk="0">
                  <a:moveTo>
                    <a:pt x="5874" y="1683"/>
                  </a:moveTo>
                  <a:cubicBezTo>
                    <a:pt x="6432" y="842"/>
                    <a:pt x="6991" y="0"/>
                    <a:pt x="7084" y="0"/>
                  </a:cubicBezTo>
                  <a:cubicBezTo>
                    <a:pt x="7177" y="0"/>
                    <a:pt x="6805" y="842"/>
                    <a:pt x="6432" y="2945"/>
                  </a:cubicBezTo>
                  <a:cubicBezTo>
                    <a:pt x="6060" y="5049"/>
                    <a:pt x="5687" y="8416"/>
                    <a:pt x="5501" y="11291"/>
                  </a:cubicBezTo>
                  <a:cubicBezTo>
                    <a:pt x="5315" y="14166"/>
                    <a:pt x="5315" y="16551"/>
                    <a:pt x="5501" y="18304"/>
                  </a:cubicBezTo>
                  <a:cubicBezTo>
                    <a:pt x="5687" y="20057"/>
                    <a:pt x="6060" y="21179"/>
                    <a:pt x="6339" y="21390"/>
                  </a:cubicBezTo>
                  <a:cubicBezTo>
                    <a:pt x="6618" y="21600"/>
                    <a:pt x="6805" y="20899"/>
                    <a:pt x="6060" y="19777"/>
                  </a:cubicBezTo>
                  <a:cubicBezTo>
                    <a:pt x="5315" y="18655"/>
                    <a:pt x="3639" y="17112"/>
                    <a:pt x="2336" y="16200"/>
                  </a:cubicBezTo>
                  <a:cubicBezTo>
                    <a:pt x="1032" y="15288"/>
                    <a:pt x="101" y="15008"/>
                    <a:pt x="8" y="14517"/>
                  </a:cubicBezTo>
                  <a:cubicBezTo>
                    <a:pt x="-85" y="14026"/>
                    <a:pt x="660" y="13325"/>
                    <a:pt x="2615" y="11291"/>
                  </a:cubicBezTo>
                  <a:cubicBezTo>
                    <a:pt x="4570" y="9257"/>
                    <a:pt x="7736" y="5891"/>
                    <a:pt x="9784" y="3927"/>
                  </a:cubicBezTo>
                  <a:cubicBezTo>
                    <a:pt x="11832" y="1964"/>
                    <a:pt x="12763" y="1403"/>
                    <a:pt x="13508" y="1403"/>
                  </a:cubicBezTo>
                  <a:cubicBezTo>
                    <a:pt x="14253" y="1403"/>
                    <a:pt x="14812" y="1964"/>
                    <a:pt x="15091" y="3787"/>
                  </a:cubicBezTo>
                  <a:cubicBezTo>
                    <a:pt x="15370" y="5610"/>
                    <a:pt x="15370" y="8696"/>
                    <a:pt x="15091" y="11571"/>
                  </a:cubicBezTo>
                  <a:cubicBezTo>
                    <a:pt x="14812" y="14447"/>
                    <a:pt x="14253" y="17112"/>
                    <a:pt x="13787" y="18795"/>
                  </a:cubicBezTo>
                  <a:cubicBezTo>
                    <a:pt x="13322" y="20478"/>
                    <a:pt x="12949" y="21179"/>
                    <a:pt x="12949" y="20829"/>
                  </a:cubicBezTo>
                  <a:cubicBezTo>
                    <a:pt x="12949" y="20478"/>
                    <a:pt x="13322" y="19075"/>
                    <a:pt x="13880" y="17813"/>
                  </a:cubicBezTo>
                  <a:cubicBezTo>
                    <a:pt x="14439" y="16551"/>
                    <a:pt x="15184" y="15429"/>
                    <a:pt x="15929" y="14587"/>
                  </a:cubicBezTo>
                  <a:cubicBezTo>
                    <a:pt x="16674" y="13745"/>
                    <a:pt x="17418" y="13184"/>
                    <a:pt x="18256" y="12974"/>
                  </a:cubicBezTo>
                  <a:cubicBezTo>
                    <a:pt x="19094" y="12764"/>
                    <a:pt x="20025" y="12904"/>
                    <a:pt x="20584" y="14236"/>
                  </a:cubicBezTo>
                  <a:cubicBezTo>
                    <a:pt x="21143" y="15569"/>
                    <a:pt x="21329" y="18094"/>
                    <a:pt x="21515" y="20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9" name="Line"/>
            <p:cNvSpPr/>
            <p:nvPr/>
          </p:nvSpPr>
          <p:spPr>
            <a:xfrm>
              <a:off x="8281551" y="1523668"/>
              <a:ext cx="352675" cy="308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7" fill="norm" stroke="1" extrusionOk="0">
                  <a:moveTo>
                    <a:pt x="0" y="21387"/>
                  </a:moveTo>
                  <a:cubicBezTo>
                    <a:pt x="626" y="19262"/>
                    <a:pt x="1252" y="17138"/>
                    <a:pt x="2035" y="14039"/>
                  </a:cubicBezTo>
                  <a:cubicBezTo>
                    <a:pt x="2817" y="10941"/>
                    <a:pt x="3757" y="6869"/>
                    <a:pt x="4383" y="4213"/>
                  </a:cubicBezTo>
                  <a:cubicBezTo>
                    <a:pt x="5009" y="1557"/>
                    <a:pt x="5322" y="318"/>
                    <a:pt x="5243" y="53"/>
                  </a:cubicBezTo>
                  <a:cubicBezTo>
                    <a:pt x="5165" y="-213"/>
                    <a:pt x="4696" y="495"/>
                    <a:pt x="4148" y="3062"/>
                  </a:cubicBezTo>
                  <a:cubicBezTo>
                    <a:pt x="3600" y="5630"/>
                    <a:pt x="2974" y="10056"/>
                    <a:pt x="2661" y="12712"/>
                  </a:cubicBezTo>
                  <a:cubicBezTo>
                    <a:pt x="2348" y="15367"/>
                    <a:pt x="2348" y="16253"/>
                    <a:pt x="2583" y="17049"/>
                  </a:cubicBezTo>
                  <a:cubicBezTo>
                    <a:pt x="2817" y="17846"/>
                    <a:pt x="3287" y="18554"/>
                    <a:pt x="3835" y="18643"/>
                  </a:cubicBezTo>
                  <a:cubicBezTo>
                    <a:pt x="4383" y="18731"/>
                    <a:pt x="5009" y="18200"/>
                    <a:pt x="6496" y="15721"/>
                  </a:cubicBezTo>
                  <a:cubicBezTo>
                    <a:pt x="7983" y="13243"/>
                    <a:pt x="10330" y="8817"/>
                    <a:pt x="11661" y="6161"/>
                  </a:cubicBezTo>
                  <a:cubicBezTo>
                    <a:pt x="12991" y="3505"/>
                    <a:pt x="13304" y="2620"/>
                    <a:pt x="13696" y="1735"/>
                  </a:cubicBezTo>
                  <a:cubicBezTo>
                    <a:pt x="14087" y="849"/>
                    <a:pt x="14557" y="-36"/>
                    <a:pt x="14713" y="318"/>
                  </a:cubicBezTo>
                  <a:cubicBezTo>
                    <a:pt x="14870" y="672"/>
                    <a:pt x="14713" y="2266"/>
                    <a:pt x="14635" y="3859"/>
                  </a:cubicBezTo>
                  <a:cubicBezTo>
                    <a:pt x="14557" y="5453"/>
                    <a:pt x="14557" y="7046"/>
                    <a:pt x="15261" y="8551"/>
                  </a:cubicBezTo>
                  <a:cubicBezTo>
                    <a:pt x="15965" y="10056"/>
                    <a:pt x="17374" y="11472"/>
                    <a:pt x="18548" y="12003"/>
                  </a:cubicBezTo>
                  <a:cubicBezTo>
                    <a:pt x="19722" y="12535"/>
                    <a:pt x="20661" y="12180"/>
                    <a:pt x="21600" y="118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0" name="Line"/>
            <p:cNvSpPr/>
            <p:nvPr/>
          </p:nvSpPr>
          <p:spPr>
            <a:xfrm>
              <a:off x="9293257" y="1475563"/>
              <a:ext cx="176656" cy="326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536" fill="norm" stroke="1" extrusionOk="0">
                  <a:moveTo>
                    <a:pt x="17627" y="16474"/>
                  </a:moveTo>
                  <a:cubicBezTo>
                    <a:pt x="15159" y="14111"/>
                    <a:pt x="12690" y="11749"/>
                    <a:pt x="11301" y="9133"/>
                  </a:cubicBezTo>
                  <a:cubicBezTo>
                    <a:pt x="9913" y="6517"/>
                    <a:pt x="9604" y="3649"/>
                    <a:pt x="10221" y="2045"/>
                  </a:cubicBezTo>
                  <a:cubicBezTo>
                    <a:pt x="10839" y="442"/>
                    <a:pt x="12381" y="105"/>
                    <a:pt x="13924" y="20"/>
                  </a:cubicBezTo>
                  <a:cubicBezTo>
                    <a:pt x="15467" y="-64"/>
                    <a:pt x="17010" y="105"/>
                    <a:pt x="17781" y="780"/>
                  </a:cubicBezTo>
                  <a:cubicBezTo>
                    <a:pt x="18553" y="1455"/>
                    <a:pt x="18553" y="2636"/>
                    <a:pt x="17319" y="4661"/>
                  </a:cubicBezTo>
                  <a:cubicBezTo>
                    <a:pt x="16084" y="6686"/>
                    <a:pt x="13616" y="9555"/>
                    <a:pt x="11301" y="11411"/>
                  </a:cubicBezTo>
                  <a:cubicBezTo>
                    <a:pt x="8987" y="13267"/>
                    <a:pt x="6827" y="14111"/>
                    <a:pt x="4667" y="15039"/>
                  </a:cubicBezTo>
                  <a:cubicBezTo>
                    <a:pt x="2507" y="15967"/>
                    <a:pt x="347" y="16980"/>
                    <a:pt x="39" y="17655"/>
                  </a:cubicBezTo>
                  <a:cubicBezTo>
                    <a:pt x="-270" y="18330"/>
                    <a:pt x="1273" y="18667"/>
                    <a:pt x="5130" y="19258"/>
                  </a:cubicBezTo>
                  <a:cubicBezTo>
                    <a:pt x="8987" y="19849"/>
                    <a:pt x="15159" y="20692"/>
                    <a:pt x="21330" y="21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1" name="Line"/>
            <p:cNvSpPr/>
            <p:nvPr/>
          </p:nvSpPr>
          <p:spPr>
            <a:xfrm>
              <a:off x="9883920" y="1556368"/>
              <a:ext cx="99670" cy="164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0" y="0"/>
                  </a:moveTo>
                  <a:cubicBezTo>
                    <a:pt x="0" y="6314"/>
                    <a:pt x="0" y="12628"/>
                    <a:pt x="1108" y="16449"/>
                  </a:cubicBezTo>
                  <a:cubicBezTo>
                    <a:pt x="2215" y="20271"/>
                    <a:pt x="4431" y="21600"/>
                    <a:pt x="6646" y="21434"/>
                  </a:cubicBezTo>
                  <a:cubicBezTo>
                    <a:pt x="8862" y="21268"/>
                    <a:pt x="11077" y="19606"/>
                    <a:pt x="13569" y="15951"/>
                  </a:cubicBezTo>
                  <a:cubicBezTo>
                    <a:pt x="16062" y="12295"/>
                    <a:pt x="18831" y="6646"/>
                    <a:pt x="21600" y="9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2" name="Line"/>
            <p:cNvSpPr/>
            <p:nvPr/>
          </p:nvSpPr>
          <p:spPr>
            <a:xfrm>
              <a:off x="10090290" y="1541034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3" name="Line"/>
            <p:cNvSpPr/>
            <p:nvPr/>
          </p:nvSpPr>
          <p:spPr>
            <a:xfrm>
              <a:off x="10034652" y="1541034"/>
              <a:ext cx="109942" cy="128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235" fill="norm" stroke="1" extrusionOk="0">
                  <a:moveTo>
                    <a:pt x="9337" y="0"/>
                  </a:moveTo>
                  <a:cubicBezTo>
                    <a:pt x="6392" y="3812"/>
                    <a:pt x="3446" y="7624"/>
                    <a:pt x="1728" y="11224"/>
                  </a:cubicBezTo>
                  <a:cubicBezTo>
                    <a:pt x="10" y="14824"/>
                    <a:pt x="-481" y="18212"/>
                    <a:pt x="501" y="19906"/>
                  </a:cubicBezTo>
                  <a:cubicBezTo>
                    <a:pt x="1483" y="21600"/>
                    <a:pt x="3937" y="21600"/>
                    <a:pt x="6146" y="20329"/>
                  </a:cubicBezTo>
                  <a:cubicBezTo>
                    <a:pt x="8355" y="19059"/>
                    <a:pt x="10319" y="16518"/>
                    <a:pt x="12037" y="14400"/>
                  </a:cubicBezTo>
                  <a:cubicBezTo>
                    <a:pt x="13755" y="12282"/>
                    <a:pt x="15228" y="10588"/>
                    <a:pt x="16701" y="9741"/>
                  </a:cubicBezTo>
                  <a:cubicBezTo>
                    <a:pt x="18174" y="8894"/>
                    <a:pt x="19646" y="8894"/>
                    <a:pt x="21119" y="88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4" name="Line"/>
            <p:cNvSpPr/>
            <p:nvPr/>
          </p:nvSpPr>
          <p:spPr>
            <a:xfrm>
              <a:off x="10152260" y="1579368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5" name="Line"/>
            <p:cNvSpPr/>
            <p:nvPr/>
          </p:nvSpPr>
          <p:spPr>
            <a:xfrm>
              <a:off x="10167594" y="1518034"/>
              <a:ext cx="138004" cy="145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0" fill="norm" stroke="1" extrusionOk="0">
                  <a:moveTo>
                    <a:pt x="0" y="7821"/>
                  </a:moveTo>
                  <a:cubicBezTo>
                    <a:pt x="2000" y="8193"/>
                    <a:pt x="4000" y="8566"/>
                    <a:pt x="5000" y="9683"/>
                  </a:cubicBezTo>
                  <a:cubicBezTo>
                    <a:pt x="6000" y="10800"/>
                    <a:pt x="6000" y="12662"/>
                    <a:pt x="6200" y="15083"/>
                  </a:cubicBezTo>
                  <a:cubicBezTo>
                    <a:pt x="6400" y="17503"/>
                    <a:pt x="6800" y="20483"/>
                    <a:pt x="6600" y="21041"/>
                  </a:cubicBezTo>
                  <a:cubicBezTo>
                    <a:pt x="6400" y="21600"/>
                    <a:pt x="5600" y="19738"/>
                    <a:pt x="5800" y="16572"/>
                  </a:cubicBezTo>
                  <a:cubicBezTo>
                    <a:pt x="6000" y="13407"/>
                    <a:pt x="7200" y="8938"/>
                    <a:pt x="10000" y="5959"/>
                  </a:cubicBezTo>
                  <a:cubicBezTo>
                    <a:pt x="12800" y="2979"/>
                    <a:pt x="17200" y="149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6" name="Line"/>
            <p:cNvSpPr/>
            <p:nvPr/>
          </p:nvSpPr>
          <p:spPr>
            <a:xfrm>
              <a:off x="10669517" y="1418365"/>
              <a:ext cx="356763" cy="237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371" fill="norm" stroke="1" extrusionOk="0">
                  <a:moveTo>
                    <a:pt x="6727" y="7583"/>
                  </a:moveTo>
                  <a:cubicBezTo>
                    <a:pt x="6109" y="10800"/>
                    <a:pt x="5492" y="14017"/>
                    <a:pt x="4875" y="16200"/>
                  </a:cubicBezTo>
                  <a:cubicBezTo>
                    <a:pt x="4258" y="18383"/>
                    <a:pt x="3641" y="19532"/>
                    <a:pt x="2947" y="20336"/>
                  </a:cubicBezTo>
                  <a:cubicBezTo>
                    <a:pt x="2252" y="21140"/>
                    <a:pt x="1481" y="21600"/>
                    <a:pt x="941" y="21255"/>
                  </a:cubicBezTo>
                  <a:cubicBezTo>
                    <a:pt x="401" y="20911"/>
                    <a:pt x="92" y="19762"/>
                    <a:pt x="15" y="17923"/>
                  </a:cubicBezTo>
                  <a:cubicBezTo>
                    <a:pt x="-62" y="16085"/>
                    <a:pt x="92" y="13557"/>
                    <a:pt x="1867" y="10800"/>
                  </a:cubicBezTo>
                  <a:cubicBezTo>
                    <a:pt x="3641" y="8043"/>
                    <a:pt x="7035" y="5055"/>
                    <a:pt x="10584" y="3217"/>
                  </a:cubicBezTo>
                  <a:cubicBezTo>
                    <a:pt x="14132" y="1379"/>
                    <a:pt x="17835" y="689"/>
                    <a:pt x="2153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7" name="Line"/>
            <p:cNvSpPr/>
            <p:nvPr/>
          </p:nvSpPr>
          <p:spPr>
            <a:xfrm>
              <a:off x="11095281" y="1155736"/>
              <a:ext cx="237673" cy="115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5" fill="norm" stroke="1" extrusionOk="0">
                  <a:moveTo>
                    <a:pt x="0" y="5867"/>
                  </a:moveTo>
                  <a:cubicBezTo>
                    <a:pt x="697" y="4029"/>
                    <a:pt x="1394" y="2190"/>
                    <a:pt x="2323" y="1042"/>
                  </a:cubicBezTo>
                  <a:cubicBezTo>
                    <a:pt x="3252" y="-107"/>
                    <a:pt x="4413" y="-567"/>
                    <a:pt x="5458" y="1042"/>
                  </a:cubicBezTo>
                  <a:cubicBezTo>
                    <a:pt x="6503" y="2650"/>
                    <a:pt x="7432" y="6327"/>
                    <a:pt x="7548" y="9084"/>
                  </a:cubicBezTo>
                  <a:cubicBezTo>
                    <a:pt x="7665" y="11842"/>
                    <a:pt x="6968" y="13680"/>
                    <a:pt x="6271" y="15518"/>
                  </a:cubicBezTo>
                  <a:cubicBezTo>
                    <a:pt x="5574" y="17356"/>
                    <a:pt x="4877" y="19195"/>
                    <a:pt x="5574" y="20114"/>
                  </a:cubicBezTo>
                  <a:cubicBezTo>
                    <a:pt x="6271" y="21033"/>
                    <a:pt x="8361" y="21033"/>
                    <a:pt x="11265" y="20344"/>
                  </a:cubicBezTo>
                  <a:cubicBezTo>
                    <a:pt x="14168" y="19654"/>
                    <a:pt x="17884" y="18276"/>
                    <a:pt x="21600" y="168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8" name="Line"/>
            <p:cNvSpPr/>
            <p:nvPr/>
          </p:nvSpPr>
          <p:spPr>
            <a:xfrm>
              <a:off x="1686623" y="2857012"/>
              <a:ext cx="206216" cy="469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9" h="21461" fill="norm" stroke="1" extrusionOk="0">
                  <a:moveTo>
                    <a:pt x="14802" y="3277"/>
                  </a:moveTo>
                  <a:cubicBezTo>
                    <a:pt x="15060" y="2693"/>
                    <a:pt x="15317" y="2109"/>
                    <a:pt x="14931" y="1526"/>
                  </a:cubicBezTo>
                  <a:cubicBezTo>
                    <a:pt x="14545" y="942"/>
                    <a:pt x="13517" y="358"/>
                    <a:pt x="11460" y="125"/>
                  </a:cubicBezTo>
                  <a:cubicBezTo>
                    <a:pt x="9402" y="-109"/>
                    <a:pt x="6317" y="8"/>
                    <a:pt x="4260" y="300"/>
                  </a:cubicBezTo>
                  <a:cubicBezTo>
                    <a:pt x="2202" y="592"/>
                    <a:pt x="1174" y="1059"/>
                    <a:pt x="531" y="1934"/>
                  </a:cubicBezTo>
                  <a:cubicBezTo>
                    <a:pt x="-112" y="2810"/>
                    <a:pt x="-369" y="4094"/>
                    <a:pt x="917" y="5554"/>
                  </a:cubicBezTo>
                  <a:cubicBezTo>
                    <a:pt x="2202" y="7013"/>
                    <a:pt x="5031" y="8648"/>
                    <a:pt x="8502" y="10341"/>
                  </a:cubicBezTo>
                  <a:cubicBezTo>
                    <a:pt x="11974" y="12034"/>
                    <a:pt x="16088" y="13785"/>
                    <a:pt x="18402" y="15303"/>
                  </a:cubicBezTo>
                  <a:cubicBezTo>
                    <a:pt x="20717" y="16821"/>
                    <a:pt x="21231" y="18105"/>
                    <a:pt x="20331" y="19097"/>
                  </a:cubicBezTo>
                  <a:cubicBezTo>
                    <a:pt x="19431" y="20090"/>
                    <a:pt x="17117" y="20790"/>
                    <a:pt x="15188" y="21141"/>
                  </a:cubicBezTo>
                  <a:cubicBezTo>
                    <a:pt x="13260" y="21491"/>
                    <a:pt x="11717" y="21491"/>
                    <a:pt x="10302" y="21433"/>
                  </a:cubicBezTo>
                  <a:cubicBezTo>
                    <a:pt x="8888" y="21374"/>
                    <a:pt x="7602" y="21257"/>
                    <a:pt x="7731" y="21024"/>
                  </a:cubicBezTo>
                  <a:cubicBezTo>
                    <a:pt x="7860" y="20790"/>
                    <a:pt x="9402" y="20440"/>
                    <a:pt x="10945" y="200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9" name="Line"/>
            <p:cNvSpPr/>
            <p:nvPr/>
          </p:nvSpPr>
          <p:spPr>
            <a:xfrm>
              <a:off x="1964075" y="3220072"/>
              <a:ext cx="115004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60" y="5760"/>
                    <a:pt x="1920" y="11520"/>
                    <a:pt x="2160" y="15300"/>
                  </a:cubicBezTo>
                  <a:cubicBezTo>
                    <a:pt x="2400" y="19080"/>
                    <a:pt x="1920" y="20880"/>
                    <a:pt x="1680" y="20700"/>
                  </a:cubicBezTo>
                  <a:cubicBezTo>
                    <a:pt x="1440" y="20520"/>
                    <a:pt x="1440" y="18360"/>
                    <a:pt x="2400" y="15480"/>
                  </a:cubicBezTo>
                  <a:cubicBezTo>
                    <a:pt x="3360" y="12600"/>
                    <a:pt x="5280" y="9000"/>
                    <a:pt x="6960" y="6480"/>
                  </a:cubicBezTo>
                  <a:cubicBezTo>
                    <a:pt x="8640" y="3960"/>
                    <a:pt x="10080" y="2520"/>
                    <a:pt x="12000" y="1980"/>
                  </a:cubicBezTo>
                  <a:cubicBezTo>
                    <a:pt x="13920" y="1440"/>
                    <a:pt x="16320" y="1800"/>
                    <a:pt x="18000" y="5220"/>
                  </a:cubicBezTo>
                  <a:cubicBezTo>
                    <a:pt x="19680" y="8640"/>
                    <a:pt x="20640" y="151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0" name="Line"/>
            <p:cNvSpPr/>
            <p:nvPr/>
          </p:nvSpPr>
          <p:spPr>
            <a:xfrm>
              <a:off x="2255415" y="3135737"/>
              <a:ext cx="138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1" name="Line"/>
            <p:cNvSpPr/>
            <p:nvPr/>
          </p:nvSpPr>
          <p:spPr>
            <a:xfrm>
              <a:off x="2332084" y="3296741"/>
              <a:ext cx="99669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2" name="Line"/>
            <p:cNvSpPr/>
            <p:nvPr/>
          </p:nvSpPr>
          <p:spPr>
            <a:xfrm>
              <a:off x="3007848" y="2910843"/>
              <a:ext cx="267258" cy="415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526" fill="norm" stroke="1" extrusionOk="0">
                  <a:moveTo>
                    <a:pt x="16419" y="1325"/>
                  </a:moveTo>
                  <a:cubicBezTo>
                    <a:pt x="17031" y="663"/>
                    <a:pt x="17642" y="0"/>
                    <a:pt x="17438" y="0"/>
                  </a:cubicBezTo>
                  <a:cubicBezTo>
                    <a:pt x="17235" y="0"/>
                    <a:pt x="16216" y="663"/>
                    <a:pt x="13770" y="2385"/>
                  </a:cubicBezTo>
                  <a:cubicBezTo>
                    <a:pt x="11325" y="4108"/>
                    <a:pt x="7453" y="6891"/>
                    <a:pt x="4804" y="8746"/>
                  </a:cubicBezTo>
                  <a:cubicBezTo>
                    <a:pt x="2155" y="10601"/>
                    <a:pt x="729" y="11529"/>
                    <a:pt x="219" y="12324"/>
                  </a:cubicBezTo>
                  <a:cubicBezTo>
                    <a:pt x="-290" y="13119"/>
                    <a:pt x="118" y="13782"/>
                    <a:pt x="1136" y="14113"/>
                  </a:cubicBezTo>
                  <a:cubicBezTo>
                    <a:pt x="2155" y="14444"/>
                    <a:pt x="3785" y="14444"/>
                    <a:pt x="5212" y="14378"/>
                  </a:cubicBezTo>
                  <a:cubicBezTo>
                    <a:pt x="6638" y="14312"/>
                    <a:pt x="7861" y="14179"/>
                    <a:pt x="8982" y="14179"/>
                  </a:cubicBezTo>
                  <a:cubicBezTo>
                    <a:pt x="10102" y="14179"/>
                    <a:pt x="11121" y="14312"/>
                    <a:pt x="11325" y="14709"/>
                  </a:cubicBezTo>
                  <a:cubicBezTo>
                    <a:pt x="11529" y="15107"/>
                    <a:pt x="10918" y="15769"/>
                    <a:pt x="9491" y="16631"/>
                  </a:cubicBezTo>
                  <a:cubicBezTo>
                    <a:pt x="8065" y="17492"/>
                    <a:pt x="5823" y="18552"/>
                    <a:pt x="4091" y="19413"/>
                  </a:cubicBezTo>
                  <a:cubicBezTo>
                    <a:pt x="2359" y="20275"/>
                    <a:pt x="1136" y="20937"/>
                    <a:pt x="1136" y="21269"/>
                  </a:cubicBezTo>
                  <a:cubicBezTo>
                    <a:pt x="1136" y="21600"/>
                    <a:pt x="2359" y="21600"/>
                    <a:pt x="5925" y="21335"/>
                  </a:cubicBezTo>
                  <a:cubicBezTo>
                    <a:pt x="9491" y="21070"/>
                    <a:pt x="15401" y="20540"/>
                    <a:pt x="21310" y="200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3" name="Line"/>
            <p:cNvSpPr/>
            <p:nvPr/>
          </p:nvSpPr>
          <p:spPr>
            <a:xfrm>
              <a:off x="3137102" y="3480745"/>
              <a:ext cx="46002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4" name="Line"/>
            <p:cNvSpPr/>
            <p:nvPr/>
          </p:nvSpPr>
          <p:spPr>
            <a:xfrm>
              <a:off x="3167769" y="3381076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5" name="Line"/>
            <p:cNvSpPr/>
            <p:nvPr/>
          </p:nvSpPr>
          <p:spPr>
            <a:xfrm>
              <a:off x="3236771" y="3419410"/>
              <a:ext cx="69002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6" name="Line"/>
            <p:cNvSpPr/>
            <p:nvPr/>
          </p:nvSpPr>
          <p:spPr>
            <a:xfrm>
              <a:off x="3252104" y="3503745"/>
              <a:ext cx="69003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7" name="Line"/>
            <p:cNvSpPr/>
            <p:nvPr/>
          </p:nvSpPr>
          <p:spPr>
            <a:xfrm>
              <a:off x="3420775" y="3419410"/>
              <a:ext cx="23001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8" name="Line"/>
            <p:cNvSpPr/>
            <p:nvPr/>
          </p:nvSpPr>
          <p:spPr>
            <a:xfrm>
              <a:off x="3038043" y="2653587"/>
              <a:ext cx="160395" cy="160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84" fill="norm" stroke="1" extrusionOk="0">
                  <a:moveTo>
                    <a:pt x="947" y="7084"/>
                  </a:moveTo>
                  <a:cubicBezTo>
                    <a:pt x="947" y="8798"/>
                    <a:pt x="947" y="10513"/>
                    <a:pt x="775" y="12741"/>
                  </a:cubicBezTo>
                  <a:cubicBezTo>
                    <a:pt x="604" y="14970"/>
                    <a:pt x="261" y="17713"/>
                    <a:pt x="89" y="17713"/>
                  </a:cubicBezTo>
                  <a:cubicBezTo>
                    <a:pt x="-82" y="17713"/>
                    <a:pt x="-82" y="14970"/>
                    <a:pt x="775" y="11713"/>
                  </a:cubicBezTo>
                  <a:cubicBezTo>
                    <a:pt x="1632" y="8455"/>
                    <a:pt x="3347" y="4684"/>
                    <a:pt x="5061" y="2627"/>
                  </a:cubicBezTo>
                  <a:cubicBezTo>
                    <a:pt x="6775" y="570"/>
                    <a:pt x="8489" y="227"/>
                    <a:pt x="10204" y="55"/>
                  </a:cubicBezTo>
                  <a:cubicBezTo>
                    <a:pt x="11918" y="-116"/>
                    <a:pt x="13632" y="-116"/>
                    <a:pt x="15518" y="3484"/>
                  </a:cubicBezTo>
                  <a:cubicBezTo>
                    <a:pt x="17404" y="7084"/>
                    <a:pt x="19461" y="14284"/>
                    <a:pt x="21518" y="21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9" name="Line"/>
            <p:cNvSpPr/>
            <p:nvPr/>
          </p:nvSpPr>
          <p:spPr>
            <a:xfrm>
              <a:off x="3620112" y="2920737"/>
              <a:ext cx="191673" cy="414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0" y="1210"/>
                  </a:moveTo>
                  <a:cubicBezTo>
                    <a:pt x="576" y="548"/>
                    <a:pt x="1152" y="-115"/>
                    <a:pt x="2016" y="18"/>
                  </a:cubicBezTo>
                  <a:cubicBezTo>
                    <a:pt x="2880" y="150"/>
                    <a:pt x="4032" y="1078"/>
                    <a:pt x="6480" y="3065"/>
                  </a:cubicBezTo>
                  <a:cubicBezTo>
                    <a:pt x="8928" y="5053"/>
                    <a:pt x="12672" y="8101"/>
                    <a:pt x="15408" y="11348"/>
                  </a:cubicBezTo>
                  <a:cubicBezTo>
                    <a:pt x="18144" y="14594"/>
                    <a:pt x="19872" y="18040"/>
                    <a:pt x="21600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0" name="Line"/>
            <p:cNvSpPr/>
            <p:nvPr/>
          </p:nvSpPr>
          <p:spPr>
            <a:xfrm>
              <a:off x="3658447" y="2951733"/>
              <a:ext cx="214672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314" y="0"/>
                    <a:pt x="19029" y="0"/>
                    <a:pt x="16971" y="1221"/>
                  </a:cubicBezTo>
                  <a:cubicBezTo>
                    <a:pt x="14914" y="2443"/>
                    <a:pt x="12086" y="4886"/>
                    <a:pt x="9257" y="8036"/>
                  </a:cubicBezTo>
                  <a:cubicBezTo>
                    <a:pt x="6429" y="11186"/>
                    <a:pt x="3600" y="15043"/>
                    <a:pt x="2057" y="17421"/>
                  </a:cubicBezTo>
                  <a:cubicBezTo>
                    <a:pt x="514" y="19800"/>
                    <a:pt x="257" y="207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1" name="Line"/>
            <p:cNvSpPr/>
            <p:nvPr/>
          </p:nvSpPr>
          <p:spPr>
            <a:xfrm>
              <a:off x="3934453" y="3266073"/>
              <a:ext cx="30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2" name="Line"/>
            <p:cNvSpPr/>
            <p:nvPr/>
          </p:nvSpPr>
          <p:spPr>
            <a:xfrm>
              <a:off x="4011121" y="3079337"/>
              <a:ext cx="38336" cy="4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21600" y="1358"/>
                  </a:moveTo>
                  <a:cubicBezTo>
                    <a:pt x="14400" y="88"/>
                    <a:pt x="7200" y="-1183"/>
                    <a:pt x="3600" y="1993"/>
                  </a:cubicBezTo>
                  <a:cubicBezTo>
                    <a:pt x="0" y="5170"/>
                    <a:pt x="0" y="12793"/>
                    <a:pt x="0" y="20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3" name="Line"/>
            <p:cNvSpPr/>
            <p:nvPr/>
          </p:nvSpPr>
          <p:spPr>
            <a:xfrm>
              <a:off x="6464510" y="2852064"/>
              <a:ext cx="276007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2749"/>
                    <a:pt x="7200" y="5498"/>
                    <a:pt x="10800" y="9098"/>
                  </a:cubicBezTo>
                  <a:cubicBezTo>
                    <a:pt x="14400" y="12698"/>
                    <a:pt x="18000" y="1714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4" name="Line"/>
            <p:cNvSpPr/>
            <p:nvPr/>
          </p:nvSpPr>
          <p:spPr>
            <a:xfrm>
              <a:off x="6592291" y="2784209"/>
              <a:ext cx="232561" cy="481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549" fill="norm" stroke="1" extrusionOk="0">
                  <a:moveTo>
                    <a:pt x="21365" y="978"/>
                  </a:moveTo>
                  <a:cubicBezTo>
                    <a:pt x="20661" y="520"/>
                    <a:pt x="19956" y="63"/>
                    <a:pt x="19135" y="6"/>
                  </a:cubicBezTo>
                  <a:cubicBezTo>
                    <a:pt x="18313" y="-51"/>
                    <a:pt x="17374" y="292"/>
                    <a:pt x="14909" y="1835"/>
                  </a:cubicBezTo>
                  <a:cubicBezTo>
                    <a:pt x="12443" y="3378"/>
                    <a:pt x="8452" y="6120"/>
                    <a:pt x="5635" y="9320"/>
                  </a:cubicBezTo>
                  <a:cubicBezTo>
                    <a:pt x="2817" y="12520"/>
                    <a:pt x="1174" y="16178"/>
                    <a:pt x="469" y="18292"/>
                  </a:cubicBezTo>
                  <a:cubicBezTo>
                    <a:pt x="-235" y="20406"/>
                    <a:pt x="0" y="20978"/>
                    <a:pt x="235" y="215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5" name="Line"/>
            <p:cNvSpPr/>
            <p:nvPr/>
          </p:nvSpPr>
          <p:spPr>
            <a:xfrm>
              <a:off x="6793539" y="3082069"/>
              <a:ext cx="138649" cy="157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133" fill="norm" stroke="1" extrusionOk="0">
                  <a:moveTo>
                    <a:pt x="4811" y="14400"/>
                  </a:moveTo>
                  <a:cubicBezTo>
                    <a:pt x="4419" y="16114"/>
                    <a:pt x="4026" y="17829"/>
                    <a:pt x="3044" y="19200"/>
                  </a:cubicBezTo>
                  <a:cubicBezTo>
                    <a:pt x="2062" y="20571"/>
                    <a:pt x="491" y="21600"/>
                    <a:pt x="99" y="20914"/>
                  </a:cubicBezTo>
                  <a:cubicBezTo>
                    <a:pt x="-294" y="20229"/>
                    <a:pt x="491" y="17829"/>
                    <a:pt x="2259" y="14400"/>
                  </a:cubicBezTo>
                  <a:cubicBezTo>
                    <a:pt x="4026" y="10971"/>
                    <a:pt x="6775" y="6514"/>
                    <a:pt x="8935" y="3771"/>
                  </a:cubicBezTo>
                  <a:cubicBezTo>
                    <a:pt x="11095" y="1029"/>
                    <a:pt x="12666" y="0"/>
                    <a:pt x="14237" y="0"/>
                  </a:cubicBezTo>
                  <a:cubicBezTo>
                    <a:pt x="15808" y="0"/>
                    <a:pt x="17379" y="1029"/>
                    <a:pt x="18557" y="4286"/>
                  </a:cubicBezTo>
                  <a:cubicBezTo>
                    <a:pt x="19735" y="7543"/>
                    <a:pt x="20521" y="13029"/>
                    <a:pt x="21306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6" name="Line"/>
            <p:cNvSpPr/>
            <p:nvPr/>
          </p:nvSpPr>
          <p:spPr>
            <a:xfrm>
              <a:off x="6456844" y="2599058"/>
              <a:ext cx="421676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09" y="16800"/>
                    <a:pt x="2618" y="12000"/>
                    <a:pt x="6218" y="8400"/>
                  </a:cubicBezTo>
                  <a:cubicBezTo>
                    <a:pt x="9818" y="4800"/>
                    <a:pt x="15709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7" name="Line"/>
            <p:cNvSpPr/>
            <p:nvPr/>
          </p:nvSpPr>
          <p:spPr>
            <a:xfrm>
              <a:off x="7461199" y="3021872"/>
              <a:ext cx="130337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5082" y="10932"/>
                    <a:pt x="10165" y="1332"/>
                    <a:pt x="13765" y="132"/>
                  </a:cubicBezTo>
                  <a:cubicBezTo>
                    <a:pt x="17365" y="-1068"/>
                    <a:pt x="19482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8" name="Line"/>
            <p:cNvSpPr/>
            <p:nvPr/>
          </p:nvSpPr>
          <p:spPr>
            <a:xfrm>
              <a:off x="7436833" y="3135737"/>
              <a:ext cx="239039" cy="4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121" fill="norm" stroke="1" extrusionOk="0">
                  <a:moveTo>
                    <a:pt x="2191" y="15247"/>
                  </a:moveTo>
                  <a:cubicBezTo>
                    <a:pt x="1042" y="17788"/>
                    <a:pt x="-107" y="20329"/>
                    <a:pt x="8" y="20965"/>
                  </a:cubicBezTo>
                  <a:cubicBezTo>
                    <a:pt x="123" y="21600"/>
                    <a:pt x="1502" y="20329"/>
                    <a:pt x="5293" y="16518"/>
                  </a:cubicBezTo>
                  <a:cubicBezTo>
                    <a:pt x="9084" y="12706"/>
                    <a:pt x="15289" y="6353"/>
                    <a:pt x="2149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9" name="Line"/>
            <p:cNvSpPr/>
            <p:nvPr/>
          </p:nvSpPr>
          <p:spPr>
            <a:xfrm>
              <a:off x="8140480" y="2659537"/>
              <a:ext cx="193781" cy="373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2" h="21357" fill="norm" stroke="1" extrusionOk="0">
                  <a:moveTo>
                    <a:pt x="19195" y="4865"/>
                  </a:moveTo>
                  <a:cubicBezTo>
                    <a:pt x="19741" y="3989"/>
                    <a:pt x="20288" y="3114"/>
                    <a:pt x="20562" y="2311"/>
                  </a:cubicBezTo>
                  <a:cubicBezTo>
                    <a:pt x="20835" y="1508"/>
                    <a:pt x="20835" y="779"/>
                    <a:pt x="20151" y="341"/>
                  </a:cubicBezTo>
                  <a:cubicBezTo>
                    <a:pt x="19468" y="-97"/>
                    <a:pt x="18101" y="-243"/>
                    <a:pt x="14683" y="706"/>
                  </a:cubicBezTo>
                  <a:cubicBezTo>
                    <a:pt x="11265" y="1654"/>
                    <a:pt x="5797" y="3698"/>
                    <a:pt x="2789" y="5741"/>
                  </a:cubicBezTo>
                  <a:cubicBezTo>
                    <a:pt x="-218" y="7784"/>
                    <a:pt x="-765" y="9827"/>
                    <a:pt x="1012" y="11506"/>
                  </a:cubicBezTo>
                  <a:cubicBezTo>
                    <a:pt x="2789" y="13184"/>
                    <a:pt x="6891" y="14498"/>
                    <a:pt x="9625" y="15373"/>
                  </a:cubicBezTo>
                  <a:cubicBezTo>
                    <a:pt x="12359" y="16249"/>
                    <a:pt x="13726" y="16687"/>
                    <a:pt x="14957" y="17271"/>
                  </a:cubicBezTo>
                  <a:cubicBezTo>
                    <a:pt x="16187" y="17854"/>
                    <a:pt x="17281" y="18584"/>
                    <a:pt x="17417" y="19241"/>
                  </a:cubicBezTo>
                  <a:cubicBezTo>
                    <a:pt x="17554" y="19898"/>
                    <a:pt x="16734" y="20481"/>
                    <a:pt x="15503" y="20846"/>
                  </a:cubicBezTo>
                  <a:cubicBezTo>
                    <a:pt x="14273" y="21211"/>
                    <a:pt x="12632" y="21357"/>
                    <a:pt x="11129" y="21357"/>
                  </a:cubicBezTo>
                  <a:cubicBezTo>
                    <a:pt x="9625" y="21357"/>
                    <a:pt x="8258" y="21211"/>
                    <a:pt x="7711" y="20773"/>
                  </a:cubicBezTo>
                  <a:cubicBezTo>
                    <a:pt x="7164" y="20335"/>
                    <a:pt x="7438" y="19606"/>
                    <a:pt x="7711" y="18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0" name="Line"/>
            <p:cNvSpPr/>
            <p:nvPr/>
          </p:nvSpPr>
          <p:spPr>
            <a:xfrm>
              <a:off x="8365887" y="2916747"/>
              <a:ext cx="163736" cy="119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010" fill="norm" stroke="1" extrusionOk="0">
                  <a:moveTo>
                    <a:pt x="0" y="3460"/>
                  </a:moveTo>
                  <a:cubicBezTo>
                    <a:pt x="997" y="5260"/>
                    <a:pt x="1994" y="7060"/>
                    <a:pt x="1994" y="9760"/>
                  </a:cubicBezTo>
                  <a:cubicBezTo>
                    <a:pt x="1994" y="12460"/>
                    <a:pt x="997" y="16060"/>
                    <a:pt x="831" y="16735"/>
                  </a:cubicBezTo>
                  <a:cubicBezTo>
                    <a:pt x="665" y="17410"/>
                    <a:pt x="1329" y="15160"/>
                    <a:pt x="3157" y="11785"/>
                  </a:cubicBezTo>
                  <a:cubicBezTo>
                    <a:pt x="4985" y="8410"/>
                    <a:pt x="7975" y="3910"/>
                    <a:pt x="10302" y="1660"/>
                  </a:cubicBezTo>
                  <a:cubicBezTo>
                    <a:pt x="12628" y="-590"/>
                    <a:pt x="14289" y="-590"/>
                    <a:pt x="16117" y="1885"/>
                  </a:cubicBezTo>
                  <a:cubicBezTo>
                    <a:pt x="17945" y="4360"/>
                    <a:pt x="19938" y="9310"/>
                    <a:pt x="20769" y="12910"/>
                  </a:cubicBezTo>
                  <a:cubicBezTo>
                    <a:pt x="21600" y="16510"/>
                    <a:pt x="21268" y="18760"/>
                    <a:pt x="20935" y="210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1" name="Line"/>
            <p:cNvSpPr/>
            <p:nvPr/>
          </p:nvSpPr>
          <p:spPr>
            <a:xfrm>
              <a:off x="8672560" y="2729394"/>
              <a:ext cx="276007" cy="559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00" y="1677"/>
                    <a:pt x="16000" y="3353"/>
                    <a:pt x="13000" y="5918"/>
                  </a:cubicBezTo>
                  <a:cubicBezTo>
                    <a:pt x="10000" y="8482"/>
                    <a:pt x="6800" y="11934"/>
                    <a:pt x="4600" y="14696"/>
                  </a:cubicBezTo>
                  <a:cubicBezTo>
                    <a:pt x="2400" y="17458"/>
                    <a:pt x="1200" y="195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2" name="Line"/>
            <p:cNvSpPr/>
            <p:nvPr/>
          </p:nvSpPr>
          <p:spPr>
            <a:xfrm>
              <a:off x="8804600" y="3045836"/>
              <a:ext cx="220636" cy="215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181" fill="norm" stroke="1" extrusionOk="0">
                  <a:moveTo>
                    <a:pt x="2813" y="5822"/>
                  </a:moveTo>
                  <a:cubicBezTo>
                    <a:pt x="2813" y="8585"/>
                    <a:pt x="2813" y="11347"/>
                    <a:pt x="2689" y="13608"/>
                  </a:cubicBezTo>
                  <a:cubicBezTo>
                    <a:pt x="2565" y="15868"/>
                    <a:pt x="2317" y="17627"/>
                    <a:pt x="1820" y="19008"/>
                  </a:cubicBezTo>
                  <a:cubicBezTo>
                    <a:pt x="1324" y="20389"/>
                    <a:pt x="579" y="21394"/>
                    <a:pt x="206" y="21143"/>
                  </a:cubicBezTo>
                  <a:cubicBezTo>
                    <a:pt x="-166" y="20892"/>
                    <a:pt x="-166" y="19385"/>
                    <a:pt x="1324" y="15868"/>
                  </a:cubicBezTo>
                  <a:cubicBezTo>
                    <a:pt x="2813" y="12352"/>
                    <a:pt x="5793" y="6827"/>
                    <a:pt x="8896" y="3687"/>
                  </a:cubicBezTo>
                  <a:cubicBezTo>
                    <a:pt x="12000" y="547"/>
                    <a:pt x="15227" y="-206"/>
                    <a:pt x="17213" y="45"/>
                  </a:cubicBezTo>
                  <a:cubicBezTo>
                    <a:pt x="19199" y="296"/>
                    <a:pt x="19944" y="1552"/>
                    <a:pt x="20441" y="4692"/>
                  </a:cubicBezTo>
                  <a:cubicBezTo>
                    <a:pt x="20937" y="7831"/>
                    <a:pt x="21186" y="12854"/>
                    <a:pt x="21434" y="178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3" name="Line"/>
            <p:cNvSpPr/>
            <p:nvPr/>
          </p:nvSpPr>
          <p:spPr>
            <a:xfrm>
              <a:off x="193035" y="3979089"/>
              <a:ext cx="10856246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56" y="10800"/>
                    <a:pt x="112" y="10800"/>
                    <a:pt x="224" y="11400"/>
                  </a:cubicBezTo>
                  <a:cubicBezTo>
                    <a:pt x="336" y="12000"/>
                    <a:pt x="503" y="13200"/>
                    <a:pt x="692" y="13800"/>
                  </a:cubicBezTo>
                  <a:cubicBezTo>
                    <a:pt x="880" y="14400"/>
                    <a:pt x="1088" y="14400"/>
                    <a:pt x="1302" y="13800"/>
                  </a:cubicBezTo>
                  <a:cubicBezTo>
                    <a:pt x="1515" y="13200"/>
                    <a:pt x="1734" y="12000"/>
                    <a:pt x="1942" y="10600"/>
                  </a:cubicBezTo>
                  <a:cubicBezTo>
                    <a:pt x="2151" y="9200"/>
                    <a:pt x="2349" y="7600"/>
                    <a:pt x="2560" y="6200"/>
                  </a:cubicBezTo>
                  <a:cubicBezTo>
                    <a:pt x="2771" y="4800"/>
                    <a:pt x="2995" y="3600"/>
                    <a:pt x="3186" y="2800"/>
                  </a:cubicBezTo>
                  <a:cubicBezTo>
                    <a:pt x="3376" y="2000"/>
                    <a:pt x="3534" y="1600"/>
                    <a:pt x="3737" y="1200"/>
                  </a:cubicBezTo>
                  <a:cubicBezTo>
                    <a:pt x="3941" y="800"/>
                    <a:pt x="4190" y="400"/>
                    <a:pt x="4411" y="200"/>
                  </a:cubicBezTo>
                  <a:cubicBezTo>
                    <a:pt x="4632" y="0"/>
                    <a:pt x="4825" y="0"/>
                    <a:pt x="5008" y="0"/>
                  </a:cubicBezTo>
                  <a:cubicBezTo>
                    <a:pt x="5192" y="0"/>
                    <a:pt x="5364" y="0"/>
                    <a:pt x="5555" y="200"/>
                  </a:cubicBezTo>
                  <a:cubicBezTo>
                    <a:pt x="5746" y="400"/>
                    <a:pt x="5954" y="800"/>
                    <a:pt x="6158" y="1200"/>
                  </a:cubicBezTo>
                  <a:cubicBezTo>
                    <a:pt x="6361" y="1600"/>
                    <a:pt x="6559" y="2000"/>
                    <a:pt x="6765" y="2400"/>
                  </a:cubicBezTo>
                  <a:cubicBezTo>
                    <a:pt x="6971" y="2800"/>
                    <a:pt x="7185" y="3200"/>
                    <a:pt x="7401" y="3600"/>
                  </a:cubicBezTo>
                  <a:cubicBezTo>
                    <a:pt x="7617" y="4000"/>
                    <a:pt x="7836" y="4400"/>
                    <a:pt x="8003" y="4600"/>
                  </a:cubicBezTo>
                  <a:cubicBezTo>
                    <a:pt x="8171" y="4800"/>
                    <a:pt x="8288" y="4800"/>
                    <a:pt x="8405" y="5000"/>
                  </a:cubicBezTo>
                  <a:cubicBezTo>
                    <a:pt x="8522" y="5200"/>
                    <a:pt x="8639" y="5600"/>
                    <a:pt x="8758" y="5800"/>
                  </a:cubicBezTo>
                  <a:cubicBezTo>
                    <a:pt x="8878" y="6000"/>
                    <a:pt x="9000" y="6000"/>
                    <a:pt x="9114" y="6200"/>
                  </a:cubicBezTo>
                  <a:cubicBezTo>
                    <a:pt x="9229" y="6400"/>
                    <a:pt x="9336" y="6800"/>
                    <a:pt x="9460" y="7000"/>
                  </a:cubicBezTo>
                  <a:cubicBezTo>
                    <a:pt x="9585" y="7200"/>
                    <a:pt x="9727" y="7200"/>
                    <a:pt x="9854" y="7400"/>
                  </a:cubicBezTo>
                  <a:cubicBezTo>
                    <a:pt x="9981" y="7600"/>
                    <a:pt x="10093" y="8000"/>
                    <a:pt x="10213" y="8200"/>
                  </a:cubicBezTo>
                  <a:cubicBezTo>
                    <a:pt x="10332" y="8400"/>
                    <a:pt x="10459" y="8400"/>
                    <a:pt x="10589" y="8600"/>
                  </a:cubicBezTo>
                  <a:cubicBezTo>
                    <a:pt x="10719" y="8800"/>
                    <a:pt x="10851" y="9200"/>
                    <a:pt x="10978" y="9400"/>
                  </a:cubicBezTo>
                  <a:cubicBezTo>
                    <a:pt x="11105" y="9600"/>
                    <a:pt x="11227" y="9600"/>
                    <a:pt x="11349" y="9600"/>
                  </a:cubicBezTo>
                  <a:cubicBezTo>
                    <a:pt x="11471" y="9600"/>
                    <a:pt x="11593" y="9600"/>
                    <a:pt x="11731" y="9600"/>
                  </a:cubicBezTo>
                  <a:cubicBezTo>
                    <a:pt x="11868" y="9600"/>
                    <a:pt x="12020" y="9600"/>
                    <a:pt x="12150" y="9800"/>
                  </a:cubicBezTo>
                  <a:cubicBezTo>
                    <a:pt x="12280" y="10000"/>
                    <a:pt x="12386" y="10400"/>
                    <a:pt x="12511" y="10600"/>
                  </a:cubicBezTo>
                  <a:cubicBezTo>
                    <a:pt x="12636" y="10800"/>
                    <a:pt x="12778" y="10800"/>
                    <a:pt x="12925" y="10800"/>
                  </a:cubicBezTo>
                  <a:cubicBezTo>
                    <a:pt x="13073" y="10800"/>
                    <a:pt x="13225" y="10800"/>
                    <a:pt x="13373" y="10800"/>
                  </a:cubicBezTo>
                  <a:cubicBezTo>
                    <a:pt x="13520" y="10800"/>
                    <a:pt x="13663" y="10800"/>
                    <a:pt x="13792" y="10600"/>
                  </a:cubicBezTo>
                  <a:cubicBezTo>
                    <a:pt x="13922" y="10400"/>
                    <a:pt x="14039" y="10000"/>
                    <a:pt x="14179" y="9800"/>
                  </a:cubicBezTo>
                  <a:cubicBezTo>
                    <a:pt x="14319" y="9600"/>
                    <a:pt x="14481" y="9600"/>
                    <a:pt x="14636" y="9400"/>
                  </a:cubicBezTo>
                  <a:cubicBezTo>
                    <a:pt x="14792" y="9200"/>
                    <a:pt x="14939" y="8800"/>
                    <a:pt x="15079" y="8600"/>
                  </a:cubicBezTo>
                  <a:cubicBezTo>
                    <a:pt x="15219" y="8400"/>
                    <a:pt x="15351" y="8400"/>
                    <a:pt x="15493" y="8400"/>
                  </a:cubicBezTo>
                  <a:cubicBezTo>
                    <a:pt x="15636" y="8400"/>
                    <a:pt x="15788" y="8400"/>
                    <a:pt x="15941" y="8400"/>
                  </a:cubicBezTo>
                  <a:cubicBezTo>
                    <a:pt x="16093" y="8400"/>
                    <a:pt x="16246" y="8400"/>
                    <a:pt x="16469" y="8400"/>
                  </a:cubicBezTo>
                  <a:cubicBezTo>
                    <a:pt x="16693" y="8400"/>
                    <a:pt x="16988" y="8400"/>
                    <a:pt x="17192" y="8400"/>
                  </a:cubicBezTo>
                  <a:cubicBezTo>
                    <a:pt x="17395" y="8400"/>
                    <a:pt x="17507" y="8400"/>
                    <a:pt x="17636" y="8400"/>
                  </a:cubicBezTo>
                  <a:cubicBezTo>
                    <a:pt x="17766" y="8400"/>
                    <a:pt x="17914" y="8400"/>
                    <a:pt x="18127" y="8600"/>
                  </a:cubicBezTo>
                  <a:cubicBezTo>
                    <a:pt x="18341" y="8800"/>
                    <a:pt x="18620" y="9200"/>
                    <a:pt x="18875" y="9600"/>
                  </a:cubicBezTo>
                  <a:cubicBezTo>
                    <a:pt x="19129" y="10000"/>
                    <a:pt x="19358" y="10400"/>
                    <a:pt x="19571" y="11000"/>
                  </a:cubicBezTo>
                  <a:cubicBezTo>
                    <a:pt x="19785" y="11600"/>
                    <a:pt x="19983" y="12400"/>
                    <a:pt x="20209" y="13200"/>
                  </a:cubicBezTo>
                  <a:cubicBezTo>
                    <a:pt x="20436" y="14000"/>
                    <a:pt x="20690" y="14800"/>
                    <a:pt x="20926" y="16200"/>
                  </a:cubicBezTo>
                  <a:cubicBezTo>
                    <a:pt x="21163" y="17600"/>
                    <a:pt x="21381" y="19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4" name="Line"/>
            <p:cNvSpPr/>
            <p:nvPr/>
          </p:nvSpPr>
          <p:spPr>
            <a:xfrm>
              <a:off x="983821" y="4561759"/>
              <a:ext cx="290240" cy="382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289" fill="norm" stroke="1" extrusionOk="0">
                  <a:moveTo>
                    <a:pt x="19244" y="2558"/>
                  </a:moveTo>
                  <a:cubicBezTo>
                    <a:pt x="19055" y="1847"/>
                    <a:pt x="18865" y="1137"/>
                    <a:pt x="18297" y="640"/>
                  </a:cubicBezTo>
                  <a:cubicBezTo>
                    <a:pt x="17729" y="142"/>
                    <a:pt x="16781" y="-142"/>
                    <a:pt x="15171" y="71"/>
                  </a:cubicBezTo>
                  <a:cubicBezTo>
                    <a:pt x="13560" y="284"/>
                    <a:pt x="11286" y="995"/>
                    <a:pt x="9013" y="2487"/>
                  </a:cubicBezTo>
                  <a:cubicBezTo>
                    <a:pt x="6739" y="3979"/>
                    <a:pt x="4465" y="6253"/>
                    <a:pt x="2950" y="8811"/>
                  </a:cubicBezTo>
                  <a:cubicBezTo>
                    <a:pt x="1434" y="11369"/>
                    <a:pt x="676" y="14211"/>
                    <a:pt x="297" y="15987"/>
                  </a:cubicBezTo>
                  <a:cubicBezTo>
                    <a:pt x="-82" y="17763"/>
                    <a:pt x="-82" y="18474"/>
                    <a:pt x="202" y="19113"/>
                  </a:cubicBezTo>
                  <a:cubicBezTo>
                    <a:pt x="486" y="19753"/>
                    <a:pt x="1055" y="20321"/>
                    <a:pt x="2571" y="20747"/>
                  </a:cubicBezTo>
                  <a:cubicBezTo>
                    <a:pt x="4086" y="21174"/>
                    <a:pt x="6550" y="21458"/>
                    <a:pt x="9865" y="21174"/>
                  </a:cubicBezTo>
                  <a:cubicBezTo>
                    <a:pt x="13181" y="20890"/>
                    <a:pt x="17350" y="20037"/>
                    <a:pt x="21518" y="19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5" name="Line"/>
            <p:cNvSpPr/>
            <p:nvPr/>
          </p:nvSpPr>
          <p:spPr>
            <a:xfrm>
              <a:off x="1462999" y="4589881"/>
              <a:ext cx="179070" cy="319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426" fill="norm" stroke="1" extrusionOk="0">
                  <a:moveTo>
                    <a:pt x="5802" y="1714"/>
                  </a:moveTo>
                  <a:cubicBezTo>
                    <a:pt x="5802" y="857"/>
                    <a:pt x="5802" y="0"/>
                    <a:pt x="5802" y="0"/>
                  </a:cubicBezTo>
                  <a:cubicBezTo>
                    <a:pt x="5802" y="0"/>
                    <a:pt x="5802" y="857"/>
                    <a:pt x="5041" y="3686"/>
                  </a:cubicBezTo>
                  <a:cubicBezTo>
                    <a:pt x="4280" y="6514"/>
                    <a:pt x="2759" y="11314"/>
                    <a:pt x="1847" y="14229"/>
                  </a:cubicBezTo>
                  <a:cubicBezTo>
                    <a:pt x="934" y="17143"/>
                    <a:pt x="630" y="18171"/>
                    <a:pt x="325" y="19114"/>
                  </a:cubicBezTo>
                  <a:cubicBezTo>
                    <a:pt x="21" y="20057"/>
                    <a:pt x="-283" y="20914"/>
                    <a:pt x="478" y="21257"/>
                  </a:cubicBezTo>
                  <a:cubicBezTo>
                    <a:pt x="1238" y="21600"/>
                    <a:pt x="3063" y="21429"/>
                    <a:pt x="6714" y="20657"/>
                  </a:cubicBezTo>
                  <a:cubicBezTo>
                    <a:pt x="10365" y="19886"/>
                    <a:pt x="15841" y="18514"/>
                    <a:pt x="21317" y="171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6" name="Line"/>
            <p:cNvSpPr/>
            <p:nvPr/>
          </p:nvSpPr>
          <p:spPr>
            <a:xfrm>
              <a:off x="1851628" y="4646104"/>
              <a:ext cx="5112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657"/>
                    <a:pt x="0" y="11314"/>
                    <a:pt x="0" y="14914"/>
                  </a:cubicBezTo>
                  <a:cubicBezTo>
                    <a:pt x="0" y="18514"/>
                    <a:pt x="10800" y="2005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7" name="Line"/>
            <p:cNvSpPr/>
            <p:nvPr/>
          </p:nvSpPr>
          <p:spPr>
            <a:xfrm>
              <a:off x="1718736" y="4607770"/>
              <a:ext cx="27600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0" y="18327"/>
                    <a:pt x="800" y="15055"/>
                    <a:pt x="4400" y="11455"/>
                  </a:cubicBezTo>
                  <a:cubicBezTo>
                    <a:pt x="8000" y="7855"/>
                    <a:pt x="14800" y="39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8" name="Line"/>
            <p:cNvSpPr/>
            <p:nvPr/>
          </p:nvSpPr>
          <p:spPr>
            <a:xfrm>
              <a:off x="2355084" y="4669105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9" name="Line"/>
            <p:cNvSpPr/>
            <p:nvPr/>
          </p:nvSpPr>
          <p:spPr>
            <a:xfrm>
              <a:off x="2309083" y="4922111"/>
              <a:ext cx="7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0" name="Line"/>
            <p:cNvSpPr/>
            <p:nvPr/>
          </p:nvSpPr>
          <p:spPr>
            <a:xfrm>
              <a:off x="2945431" y="4594992"/>
              <a:ext cx="268340" cy="442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99"/>
                  </a:moveTo>
                  <a:cubicBezTo>
                    <a:pt x="617" y="499"/>
                    <a:pt x="1234" y="0"/>
                    <a:pt x="1851" y="0"/>
                  </a:cubicBezTo>
                  <a:cubicBezTo>
                    <a:pt x="2469" y="0"/>
                    <a:pt x="3086" y="499"/>
                    <a:pt x="4731" y="2372"/>
                  </a:cubicBezTo>
                  <a:cubicBezTo>
                    <a:pt x="6377" y="4245"/>
                    <a:pt x="9051" y="7491"/>
                    <a:pt x="11726" y="10550"/>
                  </a:cubicBezTo>
                  <a:cubicBezTo>
                    <a:pt x="14400" y="13609"/>
                    <a:pt x="17074" y="16481"/>
                    <a:pt x="18720" y="18291"/>
                  </a:cubicBezTo>
                  <a:cubicBezTo>
                    <a:pt x="20366" y="20102"/>
                    <a:pt x="20983" y="2085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1" name="Line"/>
            <p:cNvSpPr/>
            <p:nvPr/>
          </p:nvSpPr>
          <p:spPr>
            <a:xfrm>
              <a:off x="2991870" y="4546436"/>
              <a:ext cx="260235" cy="50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600" fill="norm" stroke="1" extrusionOk="0">
                  <a:moveTo>
                    <a:pt x="21354" y="0"/>
                  </a:moveTo>
                  <a:cubicBezTo>
                    <a:pt x="20305" y="109"/>
                    <a:pt x="19257" y="218"/>
                    <a:pt x="17684" y="1418"/>
                  </a:cubicBezTo>
                  <a:cubicBezTo>
                    <a:pt x="16111" y="2618"/>
                    <a:pt x="14014" y="4909"/>
                    <a:pt x="11498" y="7636"/>
                  </a:cubicBezTo>
                  <a:cubicBezTo>
                    <a:pt x="8981" y="10364"/>
                    <a:pt x="6045" y="13527"/>
                    <a:pt x="3948" y="15655"/>
                  </a:cubicBezTo>
                  <a:cubicBezTo>
                    <a:pt x="1851" y="17782"/>
                    <a:pt x="593" y="18873"/>
                    <a:pt x="173" y="19691"/>
                  </a:cubicBezTo>
                  <a:cubicBezTo>
                    <a:pt x="-246" y="20509"/>
                    <a:pt x="173" y="21055"/>
                    <a:pt x="59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2" name="Line"/>
            <p:cNvSpPr/>
            <p:nvPr/>
          </p:nvSpPr>
          <p:spPr>
            <a:xfrm>
              <a:off x="3269993" y="4916033"/>
              <a:ext cx="135449" cy="136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3" fill="norm" stroke="1" extrusionOk="0">
                  <a:moveTo>
                    <a:pt x="815" y="6825"/>
                  </a:moveTo>
                  <a:cubicBezTo>
                    <a:pt x="815" y="8788"/>
                    <a:pt x="815" y="10752"/>
                    <a:pt x="611" y="12912"/>
                  </a:cubicBezTo>
                  <a:cubicBezTo>
                    <a:pt x="408" y="15072"/>
                    <a:pt x="0" y="17428"/>
                    <a:pt x="0" y="17428"/>
                  </a:cubicBezTo>
                  <a:cubicBezTo>
                    <a:pt x="0" y="17428"/>
                    <a:pt x="408" y="15072"/>
                    <a:pt x="1630" y="11930"/>
                  </a:cubicBezTo>
                  <a:cubicBezTo>
                    <a:pt x="2853" y="8788"/>
                    <a:pt x="4891" y="4861"/>
                    <a:pt x="6928" y="2505"/>
                  </a:cubicBezTo>
                  <a:cubicBezTo>
                    <a:pt x="8966" y="148"/>
                    <a:pt x="11004" y="-637"/>
                    <a:pt x="13449" y="541"/>
                  </a:cubicBezTo>
                  <a:cubicBezTo>
                    <a:pt x="15894" y="1719"/>
                    <a:pt x="18747" y="4861"/>
                    <a:pt x="20174" y="8592"/>
                  </a:cubicBezTo>
                  <a:cubicBezTo>
                    <a:pt x="21600" y="12323"/>
                    <a:pt x="21600" y="16643"/>
                    <a:pt x="21600" y="209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3" name="Line"/>
            <p:cNvSpPr/>
            <p:nvPr/>
          </p:nvSpPr>
          <p:spPr>
            <a:xfrm>
              <a:off x="2884096" y="4393098"/>
              <a:ext cx="37567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43" y="14400"/>
                    <a:pt x="10286" y="7200"/>
                    <a:pt x="13886" y="3600"/>
                  </a:cubicBezTo>
                  <a:cubicBezTo>
                    <a:pt x="17486" y="0"/>
                    <a:pt x="1954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4" name="Line"/>
            <p:cNvSpPr/>
            <p:nvPr/>
          </p:nvSpPr>
          <p:spPr>
            <a:xfrm>
              <a:off x="3811784" y="4784107"/>
              <a:ext cx="1403032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16" y="21086"/>
                    <a:pt x="2833" y="20571"/>
                    <a:pt x="4348" y="19029"/>
                  </a:cubicBezTo>
                  <a:cubicBezTo>
                    <a:pt x="5862" y="17486"/>
                    <a:pt x="7475" y="14914"/>
                    <a:pt x="9069" y="12600"/>
                  </a:cubicBezTo>
                  <a:cubicBezTo>
                    <a:pt x="10662" y="10286"/>
                    <a:pt x="12236" y="8229"/>
                    <a:pt x="13810" y="7200"/>
                  </a:cubicBezTo>
                  <a:cubicBezTo>
                    <a:pt x="15384" y="6171"/>
                    <a:pt x="16957" y="6171"/>
                    <a:pt x="18197" y="6171"/>
                  </a:cubicBezTo>
                  <a:cubicBezTo>
                    <a:pt x="19436" y="6171"/>
                    <a:pt x="20341" y="6171"/>
                    <a:pt x="20852" y="5143"/>
                  </a:cubicBezTo>
                  <a:cubicBezTo>
                    <a:pt x="21364" y="4114"/>
                    <a:pt x="21482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5" name="Line"/>
            <p:cNvSpPr/>
            <p:nvPr/>
          </p:nvSpPr>
          <p:spPr>
            <a:xfrm>
              <a:off x="5046145" y="4699772"/>
              <a:ext cx="153337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40" y="248"/>
                    <a:pt x="10080" y="497"/>
                    <a:pt x="14220" y="1986"/>
                  </a:cubicBezTo>
                  <a:cubicBezTo>
                    <a:pt x="18360" y="3476"/>
                    <a:pt x="21600" y="6207"/>
                    <a:pt x="21600" y="9186"/>
                  </a:cubicBezTo>
                  <a:cubicBezTo>
                    <a:pt x="21600" y="12165"/>
                    <a:pt x="18360" y="15393"/>
                    <a:pt x="15660" y="17503"/>
                  </a:cubicBezTo>
                  <a:cubicBezTo>
                    <a:pt x="12960" y="19614"/>
                    <a:pt x="10800" y="20607"/>
                    <a:pt x="86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6" name="Line"/>
            <p:cNvSpPr/>
            <p:nvPr/>
          </p:nvSpPr>
          <p:spPr>
            <a:xfrm>
              <a:off x="4062503" y="4484498"/>
              <a:ext cx="155624" cy="184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374" fill="norm" stroke="1" extrusionOk="0">
                  <a:moveTo>
                    <a:pt x="312" y="8059"/>
                  </a:moveTo>
                  <a:cubicBezTo>
                    <a:pt x="-37" y="10130"/>
                    <a:pt x="-385" y="12201"/>
                    <a:pt x="1009" y="11018"/>
                  </a:cubicBezTo>
                  <a:cubicBezTo>
                    <a:pt x="2402" y="9834"/>
                    <a:pt x="5538" y="5396"/>
                    <a:pt x="8151" y="2881"/>
                  </a:cubicBezTo>
                  <a:cubicBezTo>
                    <a:pt x="10763" y="366"/>
                    <a:pt x="12854" y="-226"/>
                    <a:pt x="14421" y="70"/>
                  </a:cubicBezTo>
                  <a:cubicBezTo>
                    <a:pt x="15989" y="366"/>
                    <a:pt x="17034" y="1549"/>
                    <a:pt x="17731" y="4508"/>
                  </a:cubicBezTo>
                  <a:cubicBezTo>
                    <a:pt x="18428" y="7467"/>
                    <a:pt x="18776" y="12201"/>
                    <a:pt x="19299" y="15308"/>
                  </a:cubicBezTo>
                  <a:cubicBezTo>
                    <a:pt x="19821" y="18415"/>
                    <a:pt x="20518" y="19895"/>
                    <a:pt x="21215" y="21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7" name="Line"/>
            <p:cNvSpPr/>
            <p:nvPr/>
          </p:nvSpPr>
          <p:spPr>
            <a:xfrm>
              <a:off x="4310128" y="4561769"/>
              <a:ext cx="27600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00" y="17280"/>
                    <a:pt x="8800" y="12960"/>
                    <a:pt x="12400" y="9360"/>
                  </a:cubicBezTo>
                  <a:cubicBezTo>
                    <a:pt x="16000" y="5760"/>
                    <a:pt x="1880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8" name="Line"/>
            <p:cNvSpPr/>
            <p:nvPr/>
          </p:nvSpPr>
          <p:spPr>
            <a:xfrm>
              <a:off x="4523433" y="4509060"/>
              <a:ext cx="103125" cy="137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2" h="21450" fill="norm" stroke="1" extrusionOk="0">
                  <a:moveTo>
                    <a:pt x="4904" y="2250"/>
                  </a:moveTo>
                  <a:cubicBezTo>
                    <a:pt x="2332" y="1450"/>
                    <a:pt x="-239" y="650"/>
                    <a:pt x="18" y="250"/>
                  </a:cubicBezTo>
                  <a:cubicBezTo>
                    <a:pt x="275" y="-150"/>
                    <a:pt x="3361" y="-150"/>
                    <a:pt x="7218" y="850"/>
                  </a:cubicBezTo>
                  <a:cubicBezTo>
                    <a:pt x="11075" y="1850"/>
                    <a:pt x="15704" y="3850"/>
                    <a:pt x="18275" y="5850"/>
                  </a:cubicBezTo>
                  <a:cubicBezTo>
                    <a:pt x="20847" y="7850"/>
                    <a:pt x="21361" y="9850"/>
                    <a:pt x="20075" y="12450"/>
                  </a:cubicBezTo>
                  <a:cubicBezTo>
                    <a:pt x="18790" y="15050"/>
                    <a:pt x="15704" y="18250"/>
                    <a:pt x="12618" y="21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9" name="Line"/>
            <p:cNvSpPr/>
            <p:nvPr/>
          </p:nvSpPr>
          <p:spPr>
            <a:xfrm>
              <a:off x="4706887" y="4492768"/>
              <a:ext cx="222659" cy="110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210" fill="norm" stroke="1" extrusionOk="0">
                  <a:moveTo>
                    <a:pt x="12560" y="0"/>
                  </a:moveTo>
                  <a:cubicBezTo>
                    <a:pt x="11346" y="4909"/>
                    <a:pt x="10133" y="9818"/>
                    <a:pt x="9041" y="13255"/>
                  </a:cubicBezTo>
                  <a:cubicBezTo>
                    <a:pt x="7949" y="16691"/>
                    <a:pt x="6978" y="18655"/>
                    <a:pt x="5886" y="19882"/>
                  </a:cubicBezTo>
                  <a:cubicBezTo>
                    <a:pt x="4794" y="21109"/>
                    <a:pt x="3580" y="21600"/>
                    <a:pt x="2609" y="20864"/>
                  </a:cubicBezTo>
                  <a:cubicBezTo>
                    <a:pt x="1639" y="20127"/>
                    <a:pt x="910" y="18164"/>
                    <a:pt x="425" y="15955"/>
                  </a:cubicBezTo>
                  <a:cubicBezTo>
                    <a:pt x="-60" y="13745"/>
                    <a:pt x="-303" y="11291"/>
                    <a:pt x="668" y="9327"/>
                  </a:cubicBezTo>
                  <a:cubicBezTo>
                    <a:pt x="1639" y="7364"/>
                    <a:pt x="3823" y="5891"/>
                    <a:pt x="6857" y="6873"/>
                  </a:cubicBezTo>
                  <a:cubicBezTo>
                    <a:pt x="9890" y="7855"/>
                    <a:pt x="13773" y="11291"/>
                    <a:pt x="16322" y="12518"/>
                  </a:cubicBezTo>
                  <a:cubicBezTo>
                    <a:pt x="18870" y="13745"/>
                    <a:pt x="20084" y="12764"/>
                    <a:pt x="20690" y="11045"/>
                  </a:cubicBezTo>
                  <a:cubicBezTo>
                    <a:pt x="21297" y="9327"/>
                    <a:pt x="21297" y="6873"/>
                    <a:pt x="20690" y="4909"/>
                  </a:cubicBezTo>
                  <a:cubicBezTo>
                    <a:pt x="20084" y="2945"/>
                    <a:pt x="18870" y="1473"/>
                    <a:pt x="16928" y="982"/>
                  </a:cubicBezTo>
                  <a:cubicBezTo>
                    <a:pt x="14987" y="491"/>
                    <a:pt x="12317" y="982"/>
                    <a:pt x="9648" y="1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0" name="Line"/>
            <p:cNvSpPr/>
            <p:nvPr/>
          </p:nvSpPr>
          <p:spPr>
            <a:xfrm>
              <a:off x="6020971" y="4554102"/>
              <a:ext cx="323426" cy="491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398" fill="norm" stroke="1" extrusionOk="0">
                  <a:moveTo>
                    <a:pt x="2985" y="6346"/>
                  </a:moveTo>
                  <a:cubicBezTo>
                    <a:pt x="2815" y="8796"/>
                    <a:pt x="2645" y="11245"/>
                    <a:pt x="2560" y="13361"/>
                  </a:cubicBezTo>
                  <a:cubicBezTo>
                    <a:pt x="2475" y="15476"/>
                    <a:pt x="2475" y="17258"/>
                    <a:pt x="2475" y="18649"/>
                  </a:cubicBezTo>
                  <a:cubicBezTo>
                    <a:pt x="2475" y="20041"/>
                    <a:pt x="2475" y="21043"/>
                    <a:pt x="2220" y="21322"/>
                  </a:cubicBezTo>
                  <a:cubicBezTo>
                    <a:pt x="1965" y="21600"/>
                    <a:pt x="1455" y="21155"/>
                    <a:pt x="944" y="19318"/>
                  </a:cubicBezTo>
                  <a:cubicBezTo>
                    <a:pt x="434" y="17480"/>
                    <a:pt x="-76" y="14252"/>
                    <a:pt x="9" y="11301"/>
                  </a:cubicBezTo>
                  <a:cubicBezTo>
                    <a:pt x="94" y="8351"/>
                    <a:pt x="774" y="5678"/>
                    <a:pt x="1455" y="4064"/>
                  </a:cubicBezTo>
                  <a:cubicBezTo>
                    <a:pt x="2135" y="2449"/>
                    <a:pt x="2815" y="1893"/>
                    <a:pt x="3581" y="1559"/>
                  </a:cubicBezTo>
                  <a:cubicBezTo>
                    <a:pt x="4346" y="1225"/>
                    <a:pt x="5196" y="1113"/>
                    <a:pt x="5962" y="1336"/>
                  </a:cubicBezTo>
                  <a:cubicBezTo>
                    <a:pt x="6727" y="1559"/>
                    <a:pt x="7407" y="2115"/>
                    <a:pt x="8513" y="4231"/>
                  </a:cubicBezTo>
                  <a:cubicBezTo>
                    <a:pt x="9618" y="6346"/>
                    <a:pt x="11149" y="10021"/>
                    <a:pt x="12255" y="12693"/>
                  </a:cubicBezTo>
                  <a:cubicBezTo>
                    <a:pt x="13360" y="15365"/>
                    <a:pt x="14041" y="17035"/>
                    <a:pt x="14636" y="18315"/>
                  </a:cubicBezTo>
                  <a:cubicBezTo>
                    <a:pt x="15231" y="19596"/>
                    <a:pt x="15741" y="20487"/>
                    <a:pt x="16337" y="20709"/>
                  </a:cubicBezTo>
                  <a:cubicBezTo>
                    <a:pt x="16932" y="20932"/>
                    <a:pt x="17612" y="20487"/>
                    <a:pt x="18378" y="19039"/>
                  </a:cubicBezTo>
                  <a:cubicBezTo>
                    <a:pt x="19143" y="17592"/>
                    <a:pt x="19993" y="15142"/>
                    <a:pt x="20589" y="12080"/>
                  </a:cubicBezTo>
                  <a:cubicBezTo>
                    <a:pt x="21184" y="9019"/>
                    <a:pt x="21524" y="5344"/>
                    <a:pt x="21524" y="3229"/>
                  </a:cubicBezTo>
                  <a:cubicBezTo>
                    <a:pt x="21524" y="1113"/>
                    <a:pt x="21184" y="557"/>
                    <a:pt x="2084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1" name="Line"/>
            <p:cNvSpPr/>
            <p:nvPr/>
          </p:nvSpPr>
          <p:spPr>
            <a:xfrm>
              <a:off x="6468730" y="4786921"/>
              <a:ext cx="110784" cy="214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090" fill="norm" stroke="1" extrusionOk="0">
                  <a:moveTo>
                    <a:pt x="21280" y="1230"/>
                  </a:moveTo>
                  <a:cubicBezTo>
                    <a:pt x="18825" y="476"/>
                    <a:pt x="16371" y="-277"/>
                    <a:pt x="12935" y="100"/>
                  </a:cubicBezTo>
                  <a:cubicBezTo>
                    <a:pt x="9498" y="476"/>
                    <a:pt x="5080" y="1983"/>
                    <a:pt x="2625" y="5249"/>
                  </a:cubicBezTo>
                  <a:cubicBezTo>
                    <a:pt x="171" y="8514"/>
                    <a:pt x="-320" y="13537"/>
                    <a:pt x="171" y="16551"/>
                  </a:cubicBezTo>
                  <a:cubicBezTo>
                    <a:pt x="662" y="19565"/>
                    <a:pt x="2135" y="20570"/>
                    <a:pt x="4344" y="20946"/>
                  </a:cubicBezTo>
                  <a:cubicBezTo>
                    <a:pt x="6553" y="21323"/>
                    <a:pt x="9498" y="21072"/>
                    <a:pt x="12198" y="18811"/>
                  </a:cubicBezTo>
                  <a:cubicBezTo>
                    <a:pt x="14898" y="16551"/>
                    <a:pt x="17353" y="12281"/>
                    <a:pt x="17844" y="9016"/>
                  </a:cubicBezTo>
                  <a:cubicBezTo>
                    <a:pt x="18335" y="5751"/>
                    <a:pt x="16862" y="3490"/>
                    <a:pt x="15144" y="2360"/>
                  </a:cubicBezTo>
                  <a:cubicBezTo>
                    <a:pt x="13425" y="1230"/>
                    <a:pt x="11462" y="1230"/>
                    <a:pt x="9498" y="1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2" name="Line"/>
            <p:cNvSpPr/>
            <p:nvPr/>
          </p:nvSpPr>
          <p:spPr>
            <a:xfrm>
              <a:off x="6648514" y="4707439"/>
              <a:ext cx="176338" cy="278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3" fill="norm" stroke="1" extrusionOk="0">
                  <a:moveTo>
                    <a:pt x="0" y="4713"/>
                  </a:moveTo>
                  <a:cubicBezTo>
                    <a:pt x="1878" y="4124"/>
                    <a:pt x="3757" y="3535"/>
                    <a:pt x="5322" y="3927"/>
                  </a:cubicBezTo>
                  <a:cubicBezTo>
                    <a:pt x="6887" y="4320"/>
                    <a:pt x="8139" y="5695"/>
                    <a:pt x="8922" y="8345"/>
                  </a:cubicBezTo>
                  <a:cubicBezTo>
                    <a:pt x="9704" y="10996"/>
                    <a:pt x="10017" y="14924"/>
                    <a:pt x="9861" y="17476"/>
                  </a:cubicBezTo>
                  <a:cubicBezTo>
                    <a:pt x="9704" y="20029"/>
                    <a:pt x="9078" y="21207"/>
                    <a:pt x="8296" y="21404"/>
                  </a:cubicBezTo>
                  <a:cubicBezTo>
                    <a:pt x="7513" y="21600"/>
                    <a:pt x="6574" y="20815"/>
                    <a:pt x="6417" y="18556"/>
                  </a:cubicBezTo>
                  <a:cubicBezTo>
                    <a:pt x="6261" y="16298"/>
                    <a:pt x="6887" y="12567"/>
                    <a:pt x="9548" y="9229"/>
                  </a:cubicBezTo>
                  <a:cubicBezTo>
                    <a:pt x="12209" y="5891"/>
                    <a:pt x="16904" y="294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3" name="Line"/>
            <p:cNvSpPr/>
            <p:nvPr/>
          </p:nvSpPr>
          <p:spPr>
            <a:xfrm>
              <a:off x="7155165" y="4505150"/>
              <a:ext cx="160365" cy="60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1524" fill="norm" stroke="1" extrusionOk="0">
                  <a:moveTo>
                    <a:pt x="21178" y="105"/>
                  </a:moveTo>
                  <a:cubicBezTo>
                    <a:pt x="19153" y="14"/>
                    <a:pt x="17128" y="-76"/>
                    <a:pt x="15440" y="105"/>
                  </a:cubicBezTo>
                  <a:cubicBezTo>
                    <a:pt x="13753" y="286"/>
                    <a:pt x="12403" y="737"/>
                    <a:pt x="10041" y="2183"/>
                  </a:cubicBezTo>
                  <a:cubicBezTo>
                    <a:pt x="7678" y="3629"/>
                    <a:pt x="4303" y="6070"/>
                    <a:pt x="2278" y="8645"/>
                  </a:cubicBezTo>
                  <a:cubicBezTo>
                    <a:pt x="253" y="11221"/>
                    <a:pt x="-422" y="13932"/>
                    <a:pt x="253" y="15966"/>
                  </a:cubicBezTo>
                  <a:cubicBezTo>
                    <a:pt x="928" y="17999"/>
                    <a:pt x="2953" y="19355"/>
                    <a:pt x="5147" y="20168"/>
                  </a:cubicBezTo>
                  <a:cubicBezTo>
                    <a:pt x="7341" y="20982"/>
                    <a:pt x="9703" y="21253"/>
                    <a:pt x="12066" y="21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4" name="Line"/>
            <p:cNvSpPr/>
            <p:nvPr/>
          </p:nvSpPr>
          <p:spPr>
            <a:xfrm>
              <a:off x="7350913" y="4690325"/>
              <a:ext cx="378627" cy="33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387" fill="norm" stroke="1" extrusionOk="0">
                  <a:moveTo>
                    <a:pt x="167" y="19751"/>
                  </a:moveTo>
                  <a:cubicBezTo>
                    <a:pt x="22" y="20569"/>
                    <a:pt x="-123" y="21387"/>
                    <a:pt x="167" y="21387"/>
                  </a:cubicBezTo>
                  <a:cubicBezTo>
                    <a:pt x="457" y="21387"/>
                    <a:pt x="1182" y="20569"/>
                    <a:pt x="2196" y="17869"/>
                  </a:cubicBezTo>
                  <a:cubicBezTo>
                    <a:pt x="3211" y="15169"/>
                    <a:pt x="4516" y="10587"/>
                    <a:pt x="5313" y="7887"/>
                  </a:cubicBezTo>
                  <a:cubicBezTo>
                    <a:pt x="6111" y="5187"/>
                    <a:pt x="6400" y="4369"/>
                    <a:pt x="6618" y="3142"/>
                  </a:cubicBezTo>
                  <a:cubicBezTo>
                    <a:pt x="6835" y="1914"/>
                    <a:pt x="6980" y="278"/>
                    <a:pt x="6835" y="32"/>
                  </a:cubicBezTo>
                  <a:cubicBezTo>
                    <a:pt x="6690" y="-213"/>
                    <a:pt x="6256" y="932"/>
                    <a:pt x="5893" y="3878"/>
                  </a:cubicBezTo>
                  <a:cubicBezTo>
                    <a:pt x="5531" y="6823"/>
                    <a:pt x="5241" y="11569"/>
                    <a:pt x="5168" y="14432"/>
                  </a:cubicBezTo>
                  <a:cubicBezTo>
                    <a:pt x="5096" y="17296"/>
                    <a:pt x="5241" y="18278"/>
                    <a:pt x="5748" y="18851"/>
                  </a:cubicBezTo>
                  <a:cubicBezTo>
                    <a:pt x="6256" y="19423"/>
                    <a:pt x="7125" y="19587"/>
                    <a:pt x="7995" y="19014"/>
                  </a:cubicBezTo>
                  <a:cubicBezTo>
                    <a:pt x="8865" y="18442"/>
                    <a:pt x="9735" y="17132"/>
                    <a:pt x="10749" y="14842"/>
                  </a:cubicBezTo>
                  <a:cubicBezTo>
                    <a:pt x="11764" y="12551"/>
                    <a:pt x="12924" y="9278"/>
                    <a:pt x="13649" y="7232"/>
                  </a:cubicBezTo>
                  <a:cubicBezTo>
                    <a:pt x="14374" y="5187"/>
                    <a:pt x="14664" y="4369"/>
                    <a:pt x="14809" y="3305"/>
                  </a:cubicBezTo>
                  <a:cubicBezTo>
                    <a:pt x="14953" y="2242"/>
                    <a:pt x="14953" y="932"/>
                    <a:pt x="15026" y="769"/>
                  </a:cubicBezTo>
                  <a:cubicBezTo>
                    <a:pt x="15098" y="605"/>
                    <a:pt x="15243" y="1587"/>
                    <a:pt x="15461" y="3796"/>
                  </a:cubicBezTo>
                  <a:cubicBezTo>
                    <a:pt x="15678" y="6005"/>
                    <a:pt x="15968" y="9442"/>
                    <a:pt x="16331" y="11896"/>
                  </a:cubicBezTo>
                  <a:cubicBezTo>
                    <a:pt x="16693" y="14351"/>
                    <a:pt x="17128" y="15823"/>
                    <a:pt x="17998" y="16478"/>
                  </a:cubicBezTo>
                  <a:cubicBezTo>
                    <a:pt x="18868" y="17132"/>
                    <a:pt x="20172" y="16969"/>
                    <a:pt x="21477" y="168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5" name="Line"/>
            <p:cNvSpPr/>
            <p:nvPr/>
          </p:nvSpPr>
          <p:spPr>
            <a:xfrm>
              <a:off x="7875209" y="4998779"/>
              <a:ext cx="41067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fill="norm" stroke="1" extrusionOk="0">
                  <a:moveTo>
                    <a:pt x="19059" y="0"/>
                  </a:moveTo>
                  <a:cubicBezTo>
                    <a:pt x="20329" y="4000"/>
                    <a:pt x="21600" y="8000"/>
                    <a:pt x="18424" y="11600"/>
                  </a:cubicBezTo>
                  <a:cubicBezTo>
                    <a:pt x="15247" y="15200"/>
                    <a:pt x="7624" y="18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6" name="Line"/>
            <p:cNvSpPr/>
            <p:nvPr/>
          </p:nvSpPr>
          <p:spPr>
            <a:xfrm>
              <a:off x="8375541" y="4692105"/>
              <a:ext cx="404356" cy="189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362" fill="norm" stroke="1" extrusionOk="0">
                  <a:moveTo>
                    <a:pt x="4350" y="864"/>
                  </a:moveTo>
                  <a:cubicBezTo>
                    <a:pt x="4755" y="2016"/>
                    <a:pt x="5160" y="3168"/>
                    <a:pt x="5362" y="6048"/>
                  </a:cubicBezTo>
                  <a:cubicBezTo>
                    <a:pt x="5565" y="8928"/>
                    <a:pt x="5565" y="13536"/>
                    <a:pt x="5362" y="16416"/>
                  </a:cubicBezTo>
                  <a:cubicBezTo>
                    <a:pt x="5160" y="19296"/>
                    <a:pt x="4755" y="20448"/>
                    <a:pt x="3877" y="21024"/>
                  </a:cubicBezTo>
                  <a:cubicBezTo>
                    <a:pt x="3000" y="21600"/>
                    <a:pt x="1650" y="21600"/>
                    <a:pt x="840" y="19728"/>
                  </a:cubicBezTo>
                  <a:cubicBezTo>
                    <a:pt x="30" y="17856"/>
                    <a:pt x="-240" y="14112"/>
                    <a:pt x="233" y="11376"/>
                  </a:cubicBezTo>
                  <a:cubicBezTo>
                    <a:pt x="705" y="8640"/>
                    <a:pt x="1920" y="6912"/>
                    <a:pt x="4687" y="5472"/>
                  </a:cubicBezTo>
                  <a:cubicBezTo>
                    <a:pt x="7455" y="4032"/>
                    <a:pt x="11775" y="2880"/>
                    <a:pt x="14812" y="2016"/>
                  </a:cubicBezTo>
                  <a:cubicBezTo>
                    <a:pt x="17850" y="1152"/>
                    <a:pt x="19605" y="576"/>
                    <a:pt x="213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7" name="Line"/>
            <p:cNvSpPr/>
            <p:nvPr/>
          </p:nvSpPr>
          <p:spPr>
            <a:xfrm>
              <a:off x="8844956" y="4458605"/>
              <a:ext cx="164946" cy="141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356" fill="norm" stroke="1" extrusionOk="0">
                  <a:moveTo>
                    <a:pt x="513" y="2842"/>
                  </a:moveTo>
                  <a:cubicBezTo>
                    <a:pt x="1842" y="1685"/>
                    <a:pt x="3171" y="527"/>
                    <a:pt x="4666" y="142"/>
                  </a:cubicBezTo>
                  <a:cubicBezTo>
                    <a:pt x="6162" y="-244"/>
                    <a:pt x="7823" y="142"/>
                    <a:pt x="8654" y="1492"/>
                  </a:cubicBezTo>
                  <a:cubicBezTo>
                    <a:pt x="9485" y="2842"/>
                    <a:pt x="9485" y="5156"/>
                    <a:pt x="8322" y="7856"/>
                  </a:cubicBezTo>
                  <a:cubicBezTo>
                    <a:pt x="7159" y="10556"/>
                    <a:pt x="4833" y="13642"/>
                    <a:pt x="3005" y="15763"/>
                  </a:cubicBezTo>
                  <a:cubicBezTo>
                    <a:pt x="1177" y="17885"/>
                    <a:pt x="-152" y="19042"/>
                    <a:pt x="14" y="19813"/>
                  </a:cubicBezTo>
                  <a:cubicBezTo>
                    <a:pt x="180" y="20585"/>
                    <a:pt x="1842" y="20970"/>
                    <a:pt x="5663" y="21163"/>
                  </a:cubicBezTo>
                  <a:cubicBezTo>
                    <a:pt x="9485" y="21356"/>
                    <a:pt x="15466" y="21356"/>
                    <a:pt x="21448" y="21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8" name="Line"/>
            <p:cNvSpPr/>
            <p:nvPr/>
          </p:nvSpPr>
          <p:spPr>
            <a:xfrm>
              <a:off x="8902565" y="4531102"/>
              <a:ext cx="283674" cy="559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76" y="3058"/>
                    <a:pt x="16151" y="6115"/>
                    <a:pt x="13524" y="8729"/>
                  </a:cubicBezTo>
                  <a:cubicBezTo>
                    <a:pt x="10897" y="11342"/>
                    <a:pt x="8368" y="13512"/>
                    <a:pt x="6130" y="15584"/>
                  </a:cubicBezTo>
                  <a:cubicBezTo>
                    <a:pt x="3892" y="17655"/>
                    <a:pt x="1946" y="1962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9" name="Line"/>
            <p:cNvSpPr/>
            <p:nvPr/>
          </p:nvSpPr>
          <p:spPr>
            <a:xfrm>
              <a:off x="9091680" y="4825757"/>
              <a:ext cx="217228" cy="253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1" fill="norm" stroke="1" extrusionOk="0">
                  <a:moveTo>
                    <a:pt x="254" y="7422"/>
                  </a:moveTo>
                  <a:cubicBezTo>
                    <a:pt x="508" y="10844"/>
                    <a:pt x="762" y="14266"/>
                    <a:pt x="635" y="16832"/>
                  </a:cubicBezTo>
                  <a:cubicBezTo>
                    <a:pt x="508" y="19398"/>
                    <a:pt x="0" y="21109"/>
                    <a:pt x="0" y="21216"/>
                  </a:cubicBezTo>
                  <a:cubicBezTo>
                    <a:pt x="0" y="21323"/>
                    <a:pt x="508" y="19826"/>
                    <a:pt x="1525" y="16832"/>
                  </a:cubicBezTo>
                  <a:cubicBezTo>
                    <a:pt x="2541" y="13838"/>
                    <a:pt x="4066" y="9347"/>
                    <a:pt x="5718" y="6246"/>
                  </a:cubicBezTo>
                  <a:cubicBezTo>
                    <a:pt x="7369" y="3145"/>
                    <a:pt x="9148" y="1434"/>
                    <a:pt x="10800" y="578"/>
                  </a:cubicBezTo>
                  <a:cubicBezTo>
                    <a:pt x="12452" y="-277"/>
                    <a:pt x="13977" y="-277"/>
                    <a:pt x="15628" y="1220"/>
                  </a:cubicBezTo>
                  <a:cubicBezTo>
                    <a:pt x="17280" y="2717"/>
                    <a:pt x="19059" y="5711"/>
                    <a:pt x="20075" y="8919"/>
                  </a:cubicBezTo>
                  <a:cubicBezTo>
                    <a:pt x="21092" y="12127"/>
                    <a:pt x="21346" y="15549"/>
                    <a:pt x="21600" y="189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0" name="Line"/>
            <p:cNvSpPr/>
            <p:nvPr/>
          </p:nvSpPr>
          <p:spPr>
            <a:xfrm>
              <a:off x="9554247" y="4454433"/>
              <a:ext cx="120321" cy="558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4" h="21444" fill="norm" stroke="1" extrusionOk="0">
                  <a:moveTo>
                    <a:pt x="0" y="0"/>
                  </a:moveTo>
                  <a:cubicBezTo>
                    <a:pt x="2204" y="0"/>
                    <a:pt x="4408" y="0"/>
                    <a:pt x="5951" y="295"/>
                  </a:cubicBezTo>
                  <a:cubicBezTo>
                    <a:pt x="7494" y="589"/>
                    <a:pt x="8375" y="1178"/>
                    <a:pt x="11020" y="3191"/>
                  </a:cubicBezTo>
                  <a:cubicBezTo>
                    <a:pt x="13665" y="5204"/>
                    <a:pt x="18073" y="8640"/>
                    <a:pt x="19837" y="11536"/>
                  </a:cubicBezTo>
                  <a:cubicBezTo>
                    <a:pt x="21600" y="14433"/>
                    <a:pt x="20718" y="16789"/>
                    <a:pt x="18073" y="18409"/>
                  </a:cubicBezTo>
                  <a:cubicBezTo>
                    <a:pt x="15429" y="20029"/>
                    <a:pt x="11020" y="20913"/>
                    <a:pt x="7714" y="21256"/>
                  </a:cubicBezTo>
                  <a:cubicBezTo>
                    <a:pt x="4408" y="21600"/>
                    <a:pt x="2204" y="21404"/>
                    <a:pt x="0" y="212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1" name="Line"/>
            <p:cNvSpPr/>
            <p:nvPr/>
          </p:nvSpPr>
          <p:spPr>
            <a:xfrm>
              <a:off x="1006865" y="6085568"/>
              <a:ext cx="323818" cy="471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316" fill="norm" stroke="1" extrusionOk="0">
                  <a:moveTo>
                    <a:pt x="18655" y="3898"/>
                  </a:moveTo>
                  <a:cubicBezTo>
                    <a:pt x="19162" y="3436"/>
                    <a:pt x="19668" y="2974"/>
                    <a:pt x="20258" y="2338"/>
                  </a:cubicBezTo>
                  <a:cubicBezTo>
                    <a:pt x="20849" y="1703"/>
                    <a:pt x="21524" y="895"/>
                    <a:pt x="21355" y="433"/>
                  </a:cubicBezTo>
                  <a:cubicBezTo>
                    <a:pt x="21186" y="-29"/>
                    <a:pt x="20174" y="-145"/>
                    <a:pt x="18233" y="202"/>
                  </a:cubicBezTo>
                  <a:cubicBezTo>
                    <a:pt x="16293" y="548"/>
                    <a:pt x="13424" y="1357"/>
                    <a:pt x="10387" y="3031"/>
                  </a:cubicBezTo>
                  <a:cubicBezTo>
                    <a:pt x="7349" y="4706"/>
                    <a:pt x="4143" y="7248"/>
                    <a:pt x="2287" y="9846"/>
                  </a:cubicBezTo>
                  <a:cubicBezTo>
                    <a:pt x="430" y="12445"/>
                    <a:pt x="-76" y="15102"/>
                    <a:pt x="8" y="17008"/>
                  </a:cubicBezTo>
                  <a:cubicBezTo>
                    <a:pt x="93" y="18914"/>
                    <a:pt x="768" y="20069"/>
                    <a:pt x="2455" y="20704"/>
                  </a:cubicBezTo>
                  <a:cubicBezTo>
                    <a:pt x="4143" y="21339"/>
                    <a:pt x="6843" y="21455"/>
                    <a:pt x="10049" y="21166"/>
                  </a:cubicBezTo>
                  <a:cubicBezTo>
                    <a:pt x="13255" y="20877"/>
                    <a:pt x="16968" y="20184"/>
                    <a:pt x="20680" y="19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2" name="Line"/>
            <p:cNvSpPr/>
            <p:nvPr/>
          </p:nvSpPr>
          <p:spPr>
            <a:xfrm>
              <a:off x="998053" y="6363477"/>
              <a:ext cx="306675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" y="18327"/>
                    <a:pt x="720" y="15055"/>
                    <a:pt x="4320" y="11455"/>
                  </a:cubicBezTo>
                  <a:cubicBezTo>
                    <a:pt x="7920" y="7855"/>
                    <a:pt x="14760" y="39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3" name="Line"/>
            <p:cNvSpPr/>
            <p:nvPr/>
          </p:nvSpPr>
          <p:spPr>
            <a:xfrm>
              <a:off x="1604541" y="6009337"/>
              <a:ext cx="374869" cy="568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559" fill="norm" stroke="1" extrusionOk="0">
                  <a:moveTo>
                    <a:pt x="21554" y="2090"/>
                  </a:moveTo>
                  <a:cubicBezTo>
                    <a:pt x="21554" y="1606"/>
                    <a:pt x="21554" y="1121"/>
                    <a:pt x="21260" y="734"/>
                  </a:cubicBezTo>
                  <a:cubicBezTo>
                    <a:pt x="20966" y="346"/>
                    <a:pt x="20378" y="56"/>
                    <a:pt x="18174" y="7"/>
                  </a:cubicBezTo>
                  <a:cubicBezTo>
                    <a:pt x="15970" y="-41"/>
                    <a:pt x="12150" y="153"/>
                    <a:pt x="9064" y="782"/>
                  </a:cubicBezTo>
                  <a:cubicBezTo>
                    <a:pt x="5978" y="1412"/>
                    <a:pt x="3627" y="2477"/>
                    <a:pt x="2305" y="4076"/>
                  </a:cubicBezTo>
                  <a:cubicBezTo>
                    <a:pt x="983" y="5674"/>
                    <a:pt x="689" y="7805"/>
                    <a:pt x="468" y="10372"/>
                  </a:cubicBezTo>
                  <a:cubicBezTo>
                    <a:pt x="248" y="12938"/>
                    <a:pt x="101" y="15941"/>
                    <a:pt x="27" y="17685"/>
                  </a:cubicBezTo>
                  <a:cubicBezTo>
                    <a:pt x="-46" y="19428"/>
                    <a:pt x="-46" y="19912"/>
                    <a:pt x="1056" y="20300"/>
                  </a:cubicBezTo>
                  <a:cubicBezTo>
                    <a:pt x="2158" y="20687"/>
                    <a:pt x="4362" y="20978"/>
                    <a:pt x="5905" y="21172"/>
                  </a:cubicBezTo>
                  <a:cubicBezTo>
                    <a:pt x="7448" y="21365"/>
                    <a:pt x="8330" y="21462"/>
                    <a:pt x="9211" y="21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4" name="Line"/>
            <p:cNvSpPr/>
            <p:nvPr/>
          </p:nvSpPr>
          <p:spPr>
            <a:xfrm>
              <a:off x="2010076" y="6179472"/>
              <a:ext cx="306675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20" y="1129"/>
                    <a:pt x="3240" y="2259"/>
                    <a:pt x="5580" y="4376"/>
                  </a:cubicBezTo>
                  <a:cubicBezTo>
                    <a:pt x="7920" y="6494"/>
                    <a:pt x="10980" y="9600"/>
                    <a:pt x="13770" y="12635"/>
                  </a:cubicBezTo>
                  <a:cubicBezTo>
                    <a:pt x="16560" y="15671"/>
                    <a:pt x="19080" y="1863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5" name="Line"/>
            <p:cNvSpPr/>
            <p:nvPr/>
          </p:nvSpPr>
          <p:spPr>
            <a:xfrm>
              <a:off x="2119687" y="6156471"/>
              <a:ext cx="250732" cy="460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600" fill="norm" stroke="1" extrusionOk="0">
                  <a:moveTo>
                    <a:pt x="21406" y="0"/>
                  </a:moveTo>
                  <a:cubicBezTo>
                    <a:pt x="19661" y="840"/>
                    <a:pt x="17915" y="1680"/>
                    <a:pt x="14970" y="3660"/>
                  </a:cubicBezTo>
                  <a:cubicBezTo>
                    <a:pt x="12024" y="5640"/>
                    <a:pt x="7879" y="8760"/>
                    <a:pt x="4933" y="11280"/>
                  </a:cubicBezTo>
                  <a:cubicBezTo>
                    <a:pt x="1988" y="13800"/>
                    <a:pt x="242" y="15720"/>
                    <a:pt x="24" y="17340"/>
                  </a:cubicBezTo>
                  <a:cubicBezTo>
                    <a:pt x="-194" y="18960"/>
                    <a:pt x="1115" y="20280"/>
                    <a:pt x="24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6" name="Line"/>
            <p:cNvSpPr/>
            <p:nvPr/>
          </p:nvSpPr>
          <p:spPr>
            <a:xfrm>
              <a:off x="2393418" y="6441285"/>
              <a:ext cx="153338" cy="167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fill="norm" stroke="1" extrusionOk="0">
                  <a:moveTo>
                    <a:pt x="6480" y="2799"/>
                  </a:moveTo>
                  <a:cubicBezTo>
                    <a:pt x="5040" y="6072"/>
                    <a:pt x="3600" y="9345"/>
                    <a:pt x="2340" y="11963"/>
                  </a:cubicBezTo>
                  <a:cubicBezTo>
                    <a:pt x="1080" y="14581"/>
                    <a:pt x="0" y="16545"/>
                    <a:pt x="0" y="16218"/>
                  </a:cubicBezTo>
                  <a:cubicBezTo>
                    <a:pt x="0" y="15890"/>
                    <a:pt x="1080" y="13272"/>
                    <a:pt x="2700" y="10490"/>
                  </a:cubicBezTo>
                  <a:cubicBezTo>
                    <a:pt x="4320" y="7709"/>
                    <a:pt x="6480" y="4763"/>
                    <a:pt x="8640" y="2799"/>
                  </a:cubicBezTo>
                  <a:cubicBezTo>
                    <a:pt x="10800" y="836"/>
                    <a:pt x="12960" y="-146"/>
                    <a:pt x="14580" y="18"/>
                  </a:cubicBezTo>
                  <a:cubicBezTo>
                    <a:pt x="16200" y="181"/>
                    <a:pt x="17280" y="1490"/>
                    <a:pt x="18360" y="5254"/>
                  </a:cubicBezTo>
                  <a:cubicBezTo>
                    <a:pt x="19440" y="9018"/>
                    <a:pt x="20520" y="15236"/>
                    <a:pt x="21600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7" name="Line"/>
            <p:cNvSpPr/>
            <p:nvPr/>
          </p:nvSpPr>
          <p:spPr>
            <a:xfrm>
              <a:off x="2079078" y="6087470"/>
              <a:ext cx="15333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8" name="Line"/>
            <p:cNvSpPr/>
            <p:nvPr/>
          </p:nvSpPr>
          <p:spPr>
            <a:xfrm>
              <a:off x="2577423" y="5939186"/>
              <a:ext cx="339613" cy="638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516" fill="norm" stroke="1" extrusionOk="0">
                  <a:moveTo>
                    <a:pt x="0" y="1895"/>
                  </a:moveTo>
                  <a:cubicBezTo>
                    <a:pt x="3869" y="1465"/>
                    <a:pt x="7737" y="1035"/>
                    <a:pt x="10155" y="734"/>
                  </a:cubicBezTo>
                  <a:cubicBezTo>
                    <a:pt x="12573" y="432"/>
                    <a:pt x="13540" y="260"/>
                    <a:pt x="14669" y="131"/>
                  </a:cubicBezTo>
                  <a:cubicBezTo>
                    <a:pt x="15797" y="2"/>
                    <a:pt x="17087" y="-84"/>
                    <a:pt x="17812" y="131"/>
                  </a:cubicBezTo>
                  <a:cubicBezTo>
                    <a:pt x="18537" y="346"/>
                    <a:pt x="18699" y="863"/>
                    <a:pt x="18699" y="2584"/>
                  </a:cubicBezTo>
                  <a:cubicBezTo>
                    <a:pt x="18699" y="4305"/>
                    <a:pt x="18537" y="7231"/>
                    <a:pt x="18940" y="9941"/>
                  </a:cubicBezTo>
                  <a:cubicBezTo>
                    <a:pt x="19343" y="12652"/>
                    <a:pt x="20310" y="15148"/>
                    <a:pt x="20875" y="16697"/>
                  </a:cubicBezTo>
                  <a:cubicBezTo>
                    <a:pt x="21439" y="18246"/>
                    <a:pt x="21600" y="18848"/>
                    <a:pt x="21197" y="19279"/>
                  </a:cubicBezTo>
                  <a:cubicBezTo>
                    <a:pt x="20794" y="19709"/>
                    <a:pt x="19827" y="19967"/>
                    <a:pt x="17167" y="20311"/>
                  </a:cubicBezTo>
                  <a:cubicBezTo>
                    <a:pt x="14507" y="20655"/>
                    <a:pt x="10155" y="21086"/>
                    <a:pt x="5803" y="21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9" name="Line"/>
            <p:cNvSpPr/>
            <p:nvPr/>
          </p:nvSpPr>
          <p:spPr>
            <a:xfrm>
              <a:off x="3405441" y="6225473"/>
              <a:ext cx="214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14" y="15600"/>
                    <a:pt x="11829" y="9600"/>
                    <a:pt x="15429" y="6000"/>
                  </a:cubicBezTo>
                  <a:cubicBezTo>
                    <a:pt x="19029" y="2400"/>
                    <a:pt x="20314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0" name="Line"/>
            <p:cNvSpPr/>
            <p:nvPr/>
          </p:nvSpPr>
          <p:spPr>
            <a:xfrm>
              <a:off x="3436109" y="6424811"/>
              <a:ext cx="21467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57" y="18000"/>
                    <a:pt x="11314" y="14400"/>
                    <a:pt x="14914" y="10800"/>
                  </a:cubicBezTo>
                  <a:cubicBezTo>
                    <a:pt x="18514" y="7200"/>
                    <a:pt x="20057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1" name="Line"/>
            <p:cNvSpPr/>
            <p:nvPr/>
          </p:nvSpPr>
          <p:spPr>
            <a:xfrm>
              <a:off x="4204333" y="5983680"/>
              <a:ext cx="219296" cy="29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2" h="21088" fill="norm" stroke="1" extrusionOk="0">
                  <a:moveTo>
                    <a:pt x="5007" y="11090"/>
                  </a:moveTo>
                  <a:cubicBezTo>
                    <a:pt x="4025" y="13970"/>
                    <a:pt x="3043" y="16850"/>
                    <a:pt x="2184" y="18650"/>
                  </a:cubicBezTo>
                  <a:cubicBezTo>
                    <a:pt x="1325" y="20450"/>
                    <a:pt x="588" y="21170"/>
                    <a:pt x="220" y="21080"/>
                  </a:cubicBezTo>
                  <a:cubicBezTo>
                    <a:pt x="-148" y="20990"/>
                    <a:pt x="-148" y="20090"/>
                    <a:pt x="957" y="17210"/>
                  </a:cubicBezTo>
                  <a:cubicBezTo>
                    <a:pt x="2061" y="14330"/>
                    <a:pt x="4270" y="9470"/>
                    <a:pt x="6234" y="6320"/>
                  </a:cubicBezTo>
                  <a:cubicBezTo>
                    <a:pt x="8197" y="3170"/>
                    <a:pt x="9916" y="1730"/>
                    <a:pt x="11388" y="830"/>
                  </a:cubicBezTo>
                  <a:cubicBezTo>
                    <a:pt x="12861" y="-70"/>
                    <a:pt x="14088" y="-430"/>
                    <a:pt x="15807" y="740"/>
                  </a:cubicBezTo>
                  <a:cubicBezTo>
                    <a:pt x="17525" y="1910"/>
                    <a:pt x="19734" y="4610"/>
                    <a:pt x="20593" y="7850"/>
                  </a:cubicBezTo>
                  <a:cubicBezTo>
                    <a:pt x="21452" y="11090"/>
                    <a:pt x="20961" y="14870"/>
                    <a:pt x="20470" y="186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2" name="Line"/>
            <p:cNvSpPr/>
            <p:nvPr/>
          </p:nvSpPr>
          <p:spPr>
            <a:xfrm>
              <a:off x="4547800" y="6024769"/>
              <a:ext cx="352676" cy="246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0" y="20828"/>
                  </a:moveTo>
                  <a:cubicBezTo>
                    <a:pt x="1722" y="15929"/>
                    <a:pt x="3443" y="11030"/>
                    <a:pt x="4539" y="7913"/>
                  </a:cubicBezTo>
                  <a:cubicBezTo>
                    <a:pt x="5635" y="4795"/>
                    <a:pt x="6104" y="3459"/>
                    <a:pt x="6574" y="2234"/>
                  </a:cubicBezTo>
                  <a:cubicBezTo>
                    <a:pt x="7043" y="1009"/>
                    <a:pt x="7513" y="-104"/>
                    <a:pt x="7513" y="7"/>
                  </a:cubicBezTo>
                  <a:cubicBezTo>
                    <a:pt x="7513" y="119"/>
                    <a:pt x="7043" y="1455"/>
                    <a:pt x="6574" y="4127"/>
                  </a:cubicBezTo>
                  <a:cubicBezTo>
                    <a:pt x="6104" y="6799"/>
                    <a:pt x="5635" y="10807"/>
                    <a:pt x="5713" y="13368"/>
                  </a:cubicBezTo>
                  <a:cubicBezTo>
                    <a:pt x="5791" y="15929"/>
                    <a:pt x="6417" y="17042"/>
                    <a:pt x="7122" y="17599"/>
                  </a:cubicBezTo>
                  <a:cubicBezTo>
                    <a:pt x="7826" y="18156"/>
                    <a:pt x="8609" y="18156"/>
                    <a:pt x="10017" y="17154"/>
                  </a:cubicBezTo>
                  <a:cubicBezTo>
                    <a:pt x="11426" y="16152"/>
                    <a:pt x="13461" y="14148"/>
                    <a:pt x="14791" y="12477"/>
                  </a:cubicBezTo>
                  <a:cubicBezTo>
                    <a:pt x="16122" y="10807"/>
                    <a:pt x="16748" y="9471"/>
                    <a:pt x="17452" y="7690"/>
                  </a:cubicBezTo>
                  <a:cubicBezTo>
                    <a:pt x="18157" y="5908"/>
                    <a:pt x="18939" y="3682"/>
                    <a:pt x="19252" y="3125"/>
                  </a:cubicBezTo>
                  <a:cubicBezTo>
                    <a:pt x="19565" y="2568"/>
                    <a:pt x="19409" y="3682"/>
                    <a:pt x="19722" y="7022"/>
                  </a:cubicBezTo>
                  <a:cubicBezTo>
                    <a:pt x="20035" y="10362"/>
                    <a:pt x="20817" y="15929"/>
                    <a:pt x="21600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3" name="Line"/>
            <p:cNvSpPr/>
            <p:nvPr/>
          </p:nvSpPr>
          <p:spPr>
            <a:xfrm>
              <a:off x="4294794" y="6424811"/>
              <a:ext cx="55968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56" y="14400"/>
                    <a:pt x="6312" y="7200"/>
                    <a:pt x="9912" y="3600"/>
                  </a:cubicBezTo>
                  <a:cubicBezTo>
                    <a:pt x="13512" y="0"/>
                    <a:pt x="1755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4" name="Line"/>
            <p:cNvSpPr/>
            <p:nvPr/>
          </p:nvSpPr>
          <p:spPr>
            <a:xfrm>
              <a:off x="4501799" y="6575592"/>
              <a:ext cx="444678" cy="217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1" y="21346"/>
                    <a:pt x="1241" y="21092"/>
                    <a:pt x="2483" y="17915"/>
                  </a:cubicBezTo>
                  <a:cubicBezTo>
                    <a:pt x="3724" y="14739"/>
                    <a:pt x="5586" y="8640"/>
                    <a:pt x="6641" y="4955"/>
                  </a:cubicBezTo>
                  <a:cubicBezTo>
                    <a:pt x="7697" y="1271"/>
                    <a:pt x="7945" y="0"/>
                    <a:pt x="7883" y="0"/>
                  </a:cubicBezTo>
                  <a:cubicBezTo>
                    <a:pt x="7821" y="0"/>
                    <a:pt x="7448" y="1271"/>
                    <a:pt x="7200" y="3431"/>
                  </a:cubicBezTo>
                  <a:cubicBezTo>
                    <a:pt x="6952" y="5591"/>
                    <a:pt x="6828" y="8640"/>
                    <a:pt x="6952" y="10673"/>
                  </a:cubicBezTo>
                  <a:cubicBezTo>
                    <a:pt x="7076" y="12706"/>
                    <a:pt x="7448" y="13722"/>
                    <a:pt x="7945" y="14104"/>
                  </a:cubicBezTo>
                  <a:cubicBezTo>
                    <a:pt x="8441" y="14485"/>
                    <a:pt x="9062" y="14231"/>
                    <a:pt x="9931" y="13214"/>
                  </a:cubicBezTo>
                  <a:cubicBezTo>
                    <a:pt x="10800" y="12198"/>
                    <a:pt x="11917" y="10419"/>
                    <a:pt x="12848" y="8513"/>
                  </a:cubicBezTo>
                  <a:cubicBezTo>
                    <a:pt x="13779" y="6607"/>
                    <a:pt x="14524" y="4574"/>
                    <a:pt x="14897" y="4574"/>
                  </a:cubicBezTo>
                  <a:cubicBezTo>
                    <a:pt x="15269" y="4574"/>
                    <a:pt x="15269" y="6607"/>
                    <a:pt x="15828" y="8259"/>
                  </a:cubicBezTo>
                  <a:cubicBezTo>
                    <a:pt x="16386" y="9911"/>
                    <a:pt x="17503" y="11181"/>
                    <a:pt x="18559" y="11944"/>
                  </a:cubicBezTo>
                  <a:cubicBezTo>
                    <a:pt x="19614" y="12706"/>
                    <a:pt x="20607" y="12960"/>
                    <a:pt x="21600" y="132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5" name="Line"/>
            <p:cNvSpPr/>
            <p:nvPr/>
          </p:nvSpPr>
          <p:spPr>
            <a:xfrm>
              <a:off x="5437153" y="6385000"/>
              <a:ext cx="184006" cy="16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3600" y="11040"/>
                    <a:pt x="7200" y="1783"/>
                    <a:pt x="10800" y="240"/>
                  </a:cubicBezTo>
                  <a:cubicBezTo>
                    <a:pt x="14400" y="-1303"/>
                    <a:pt x="1800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6" name="Line"/>
            <p:cNvSpPr/>
            <p:nvPr/>
          </p:nvSpPr>
          <p:spPr>
            <a:xfrm>
              <a:off x="5429487" y="6501480"/>
              <a:ext cx="214672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7" name="Line"/>
            <p:cNvSpPr/>
            <p:nvPr/>
          </p:nvSpPr>
          <p:spPr>
            <a:xfrm>
              <a:off x="5927832" y="6247110"/>
              <a:ext cx="467677" cy="308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fill="norm" stroke="1" extrusionOk="0">
                  <a:moveTo>
                    <a:pt x="0" y="21517"/>
                  </a:moveTo>
                  <a:cubicBezTo>
                    <a:pt x="0" y="20624"/>
                    <a:pt x="0" y="19732"/>
                    <a:pt x="590" y="18304"/>
                  </a:cubicBezTo>
                  <a:cubicBezTo>
                    <a:pt x="1180" y="16876"/>
                    <a:pt x="2361" y="14912"/>
                    <a:pt x="3718" y="12056"/>
                  </a:cubicBezTo>
                  <a:cubicBezTo>
                    <a:pt x="5075" y="9200"/>
                    <a:pt x="6610" y="5451"/>
                    <a:pt x="7377" y="3130"/>
                  </a:cubicBezTo>
                  <a:cubicBezTo>
                    <a:pt x="8144" y="810"/>
                    <a:pt x="8144" y="-83"/>
                    <a:pt x="7908" y="6"/>
                  </a:cubicBezTo>
                  <a:cubicBezTo>
                    <a:pt x="7672" y="96"/>
                    <a:pt x="7200" y="1167"/>
                    <a:pt x="6669" y="3577"/>
                  </a:cubicBezTo>
                  <a:cubicBezTo>
                    <a:pt x="6138" y="5986"/>
                    <a:pt x="5548" y="9735"/>
                    <a:pt x="5252" y="12056"/>
                  </a:cubicBezTo>
                  <a:cubicBezTo>
                    <a:pt x="4957" y="14377"/>
                    <a:pt x="4957" y="15269"/>
                    <a:pt x="5075" y="16162"/>
                  </a:cubicBezTo>
                  <a:cubicBezTo>
                    <a:pt x="5193" y="17054"/>
                    <a:pt x="5429" y="17947"/>
                    <a:pt x="5961" y="18393"/>
                  </a:cubicBezTo>
                  <a:cubicBezTo>
                    <a:pt x="6492" y="18839"/>
                    <a:pt x="7318" y="18839"/>
                    <a:pt x="8793" y="17143"/>
                  </a:cubicBezTo>
                  <a:cubicBezTo>
                    <a:pt x="10269" y="15448"/>
                    <a:pt x="12393" y="12056"/>
                    <a:pt x="13633" y="10003"/>
                  </a:cubicBezTo>
                  <a:cubicBezTo>
                    <a:pt x="14872" y="7950"/>
                    <a:pt x="15226" y="7236"/>
                    <a:pt x="15580" y="6433"/>
                  </a:cubicBezTo>
                  <a:cubicBezTo>
                    <a:pt x="15934" y="5629"/>
                    <a:pt x="16289" y="4737"/>
                    <a:pt x="16348" y="4737"/>
                  </a:cubicBezTo>
                  <a:cubicBezTo>
                    <a:pt x="16407" y="4737"/>
                    <a:pt x="16170" y="5629"/>
                    <a:pt x="16052" y="7147"/>
                  </a:cubicBezTo>
                  <a:cubicBezTo>
                    <a:pt x="15934" y="8664"/>
                    <a:pt x="15934" y="10806"/>
                    <a:pt x="16879" y="13127"/>
                  </a:cubicBezTo>
                  <a:cubicBezTo>
                    <a:pt x="17823" y="15448"/>
                    <a:pt x="19711" y="17947"/>
                    <a:pt x="21600" y="20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8" name="Line"/>
            <p:cNvSpPr/>
            <p:nvPr/>
          </p:nvSpPr>
          <p:spPr>
            <a:xfrm>
              <a:off x="967386" y="7486995"/>
              <a:ext cx="283674" cy="493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3" fill="norm" stroke="1" extrusionOk="0">
                  <a:moveTo>
                    <a:pt x="0" y="4780"/>
                  </a:moveTo>
                  <a:cubicBezTo>
                    <a:pt x="2141" y="6984"/>
                    <a:pt x="4281" y="9188"/>
                    <a:pt x="5643" y="11613"/>
                  </a:cubicBezTo>
                  <a:cubicBezTo>
                    <a:pt x="7005" y="14037"/>
                    <a:pt x="7589" y="16682"/>
                    <a:pt x="8173" y="18445"/>
                  </a:cubicBezTo>
                  <a:cubicBezTo>
                    <a:pt x="8757" y="20209"/>
                    <a:pt x="9341" y="21090"/>
                    <a:pt x="9827" y="21256"/>
                  </a:cubicBezTo>
                  <a:cubicBezTo>
                    <a:pt x="10314" y="21421"/>
                    <a:pt x="10703" y="20870"/>
                    <a:pt x="11286" y="18776"/>
                  </a:cubicBezTo>
                  <a:cubicBezTo>
                    <a:pt x="11870" y="16682"/>
                    <a:pt x="12649" y="13045"/>
                    <a:pt x="13622" y="9850"/>
                  </a:cubicBezTo>
                  <a:cubicBezTo>
                    <a:pt x="14595" y="6654"/>
                    <a:pt x="15762" y="3899"/>
                    <a:pt x="16638" y="2190"/>
                  </a:cubicBezTo>
                  <a:cubicBezTo>
                    <a:pt x="17514" y="482"/>
                    <a:pt x="18097" y="-179"/>
                    <a:pt x="18486" y="41"/>
                  </a:cubicBezTo>
                  <a:cubicBezTo>
                    <a:pt x="18876" y="262"/>
                    <a:pt x="19070" y="1364"/>
                    <a:pt x="19557" y="2301"/>
                  </a:cubicBezTo>
                  <a:cubicBezTo>
                    <a:pt x="20043" y="3237"/>
                    <a:pt x="20822" y="4009"/>
                    <a:pt x="21600" y="47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9" name="Line"/>
            <p:cNvSpPr/>
            <p:nvPr/>
          </p:nvSpPr>
          <p:spPr>
            <a:xfrm>
              <a:off x="1236826" y="7733331"/>
              <a:ext cx="366909" cy="171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0751" fill="norm" stroke="1" extrusionOk="0">
                  <a:moveTo>
                    <a:pt x="3985" y="4932"/>
                  </a:moveTo>
                  <a:cubicBezTo>
                    <a:pt x="3985" y="3389"/>
                    <a:pt x="3985" y="1846"/>
                    <a:pt x="3610" y="1383"/>
                  </a:cubicBezTo>
                  <a:cubicBezTo>
                    <a:pt x="3235" y="920"/>
                    <a:pt x="2485" y="1537"/>
                    <a:pt x="1810" y="3697"/>
                  </a:cubicBezTo>
                  <a:cubicBezTo>
                    <a:pt x="1135" y="5857"/>
                    <a:pt x="535" y="9560"/>
                    <a:pt x="235" y="12337"/>
                  </a:cubicBezTo>
                  <a:cubicBezTo>
                    <a:pt x="-65" y="15115"/>
                    <a:pt x="-65" y="16966"/>
                    <a:pt x="160" y="18509"/>
                  </a:cubicBezTo>
                  <a:cubicBezTo>
                    <a:pt x="385" y="20052"/>
                    <a:pt x="835" y="21286"/>
                    <a:pt x="1885" y="20515"/>
                  </a:cubicBezTo>
                  <a:cubicBezTo>
                    <a:pt x="2935" y="19743"/>
                    <a:pt x="4585" y="16966"/>
                    <a:pt x="5560" y="14806"/>
                  </a:cubicBezTo>
                  <a:cubicBezTo>
                    <a:pt x="6535" y="12646"/>
                    <a:pt x="6835" y="11103"/>
                    <a:pt x="7135" y="11103"/>
                  </a:cubicBezTo>
                  <a:cubicBezTo>
                    <a:pt x="7435" y="11103"/>
                    <a:pt x="7735" y="12646"/>
                    <a:pt x="8185" y="13880"/>
                  </a:cubicBezTo>
                  <a:cubicBezTo>
                    <a:pt x="8635" y="15115"/>
                    <a:pt x="9235" y="16040"/>
                    <a:pt x="9760" y="15886"/>
                  </a:cubicBezTo>
                  <a:cubicBezTo>
                    <a:pt x="10285" y="15732"/>
                    <a:pt x="10735" y="14497"/>
                    <a:pt x="10960" y="12337"/>
                  </a:cubicBezTo>
                  <a:cubicBezTo>
                    <a:pt x="11185" y="10177"/>
                    <a:pt x="11185" y="7092"/>
                    <a:pt x="11260" y="4777"/>
                  </a:cubicBezTo>
                  <a:cubicBezTo>
                    <a:pt x="11335" y="2463"/>
                    <a:pt x="11485" y="920"/>
                    <a:pt x="11935" y="303"/>
                  </a:cubicBezTo>
                  <a:cubicBezTo>
                    <a:pt x="12385" y="-314"/>
                    <a:pt x="13135" y="-5"/>
                    <a:pt x="14110" y="1383"/>
                  </a:cubicBezTo>
                  <a:cubicBezTo>
                    <a:pt x="15085" y="2772"/>
                    <a:pt x="16285" y="5240"/>
                    <a:pt x="17110" y="7555"/>
                  </a:cubicBezTo>
                  <a:cubicBezTo>
                    <a:pt x="17935" y="9869"/>
                    <a:pt x="18385" y="12029"/>
                    <a:pt x="18610" y="13880"/>
                  </a:cubicBezTo>
                  <a:cubicBezTo>
                    <a:pt x="18835" y="15732"/>
                    <a:pt x="18835" y="17275"/>
                    <a:pt x="18460" y="18200"/>
                  </a:cubicBezTo>
                  <a:cubicBezTo>
                    <a:pt x="18085" y="19126"/>
                    <a:pt x="17335" y="19435"/>
                    <a:pt x="16810" y="18817"/>
                  </a:cubicBezTo>
                  <a:cubicBezTo>
                    <a:pt x="16285" y="18200"/>
                    <a:pt x="15985" y="16657"/>
                    <a:pt x="16060" y="14035"/>
                  </a:cubicBezTo>
                  <a:cubicBezTo>
                    <a:pt x="16135" y="11412"/>
                    <a:pt x="16585" y="7709"/>
                    <a:pt x="17560" y="5703"/>
                  </a:cubicBezTo>
                  <a:cubicBezTo>
                    <a:pt x="18535" y="3697"/>
                    <a:pt x="20035" y="3389"/>
                    <a:pt x="21535" y="3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0" name="Line"/>
            <p:cNvSpPr/>
            <p:nvPr/>
          </p:nvSpPr>
          <p:spPr>
            <a:xfrm>
              <a:off x="1243392" y="7758860"/>
              <a:ext cx="92003" cy="61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9" fill="norm" stroke="1" extrusionOk="0">
                  <a:moveTo>
                    <a:pt x="0" y="10361"/>
                  </a:moveTo>
                  <a:cubicBezTo>
                    <a:pt x="0" y="6041"/>
                    <a:pt x="0" y="1721"/>
                    <a:pt x="1500" y="425"/>
                  </a:cubicBezTo>
                  <a:cubicBezTo>
                    <a:pt x="3000" y="-871"/>
                    <a:pt x="6000" y="857"/>
                    <a:pt x="9600" y="4745"/>
                  </a:cubicBezTo>
                  <a:cubicBezTo>
                    <a:pt x="13200" y="8633"/>
                    <a:pt x="17400" y="14681"/>
                    <a:pt x="21600" y="207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1" name="Line"/>
            <p:cNvSpPr/>
            <p:nvPr/>
          </p:nvSpPr>
          <p:spPr>
            <a:xfrm>
              <a:off x="1749404" y="7429167"/>
              <a:ext cx="214672" cy="500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fill="norm" stroke="1" extrusionOk="0">
                  <a:moveTo>
                    <a:pt x="21600" y="658"/>
                  </a:moveTo>
                  <a:cubicBezTo>
                    <a:pt x="20571" y="329"/>
                    <a:pt x="19543" y="0"/>
                    <a:pt x="18514" y="0"/>
                  </a:cubicBezTo>
                  <a:cubicBezTo>
                    <a:pt x="17486" y="0"/>
                    <a:pt x="16457" y="329"/>
                    <a:pt x="13886" y="1974"/>
                  </a:cubicBezTo>
                  <a:cubicBezTo>
                    <a:pt x="11314" y="3618"/>
                    <a:pt x="7200" y="6579"/>
                    <a:pt x="4371" y="9594"/>
                  </a:cubicBezTo>
                  <a:cubicBezTo>
                    <a:pt x="1543" y="12609"/>
                    <a:pt x="0" y="15679"/>
                    <a:pt x="0" y="17708"/>
                  </a:cubicBezTo>
                  <a:cubicBezTo>
                    <a:pt x="0" y="19736"/>
                    <a:pt x="1543" y="20723"/>
                    <a:pt x="4371" y="21161"/>
                  </a:cubicBezTo>
                  <a:cubicBezTo>
                    <a:pt x="7200" y="21600"/>
                    <a:pt x="11314" y="21490"/>
                    <a:pt x="15429" y="213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2" name="Line"/>
            <p:cNvSpPr/>
            <p:nvPr/>
          </p:nvSpPr>
          <p:spPr>
            <a:xfrm>
              <a:off x="2048410" y="7539741"/>
              <a:ext cx="214673" cy="410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0" y="1431"/>
                  </a:moveTo>
                  <a:cubicBezTo>
                    <a:pt x="0" y="631"/>
                    <a:pt x="0" y="-169"/>
                    <a:pt x="771" y="31"/>
                  </a:cubicBezTo>
                  <a:cubicBezTo>
                    <a:pt x="1543" y="231"/>
                    <a:pt x="3086" y="1431"/>
                    <a:pt x="5400" y="3364"/>
                  </a:cubicBezTo>
                  <a:cubicBezTo>
                    <a:pt x="7714" y="5298"/>
                    <a:pt x="10800" y="7964"/>
                    <a:pt x="13629" y="11098"/>
                  </a:cubicBezTo>
                  <a:cubicBezTo>
                    <a:pt x="16457" y="14231"/>
                    <a:pt x="19029" y="17831"/>
                    <a:pt x="21600" y="21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3" name="Line"/>
            <p:cNvSpPr/>
            <p:nvPr/>
          </p:nvSpPr>
          <p:spPr>
            <a:xfrm>
              <a:off x="2131282" y="7459834"/>
              <a:ext cx="208469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600" fill="norm" stroke="1" extrusionOk="0">
                  <a:moveTo>
                    <a:pt x="21487" y="0"/>
                  </a:moveTo>
                  <a:cubicBezTo>
                    <a:pt x="17799" y="1774"/>
                    <a:pt x="14111" y="3548"/>
                    <a:pt x="10687" y="5896"/>
                  </a:cubicBezTo>
                  <a:cubicBezTo>
                    <a:pt x="7263" y="8243"/>
                    <a:pt x="4102" y="11165"/>
                    <a:pt x="2258" y="13670"/>
                  </a:cubicBezTo>
                  <a:cubicBezTo>
                    <a:pt x="414" y="16174"/>
                    <a:pt x="-113" y="18261"/>
                    <a:pt x="19" y="19513"/>
                  </a:cubicBezTo>
                  <a:cubicBezTo>
                    <a:pt x="150" y="20765"/>
                    <a:pt x="941" y="21183"/>
                    <a:pt x="173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4" name="Line"/>
            <p:cNvSpPr/>
            <p:nvPr/>
          </p:nvSpPr>
          <p:spPr>
            <a:xfrm>
              <a:off x="2347931" y="7763548"/>
              <a:ext cx="155233" cy="163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0997" fill="norm" stroke="1" extrusionOk="0">
                  <a:moveTo>
                    <a:pt x="975" y="6270"/>
                  </a:moveTo>
                  <a:cubicBezTo>
                    <a:pt x="627" y="7906"/>
                    <a:pt x="278" y="9542"/>
                    <a:pt x="104" y="11670"/>
                  </a:cubicBezTo>
                  <a:cubicBezTo>
                    <a:pt x="-70" y="13797"/>
                    <a:pt x="-70" y="16415"/>
                    <a:pt x="453" y="16579"/>
                  </a:cubicBezTo>
                  <a:cubicBezTo>
                    <a:pt x="975" y="16743"/>
                    <a:pt x="2020" y="14452"/>
                    <a:pt x="3414" y="11506"/>
                  </a:cubicBezTo>
                  <a:cubicBezTo>
                    <a:pt x="4807" y="8561"/>
                    <a:pt x="6549" y="4961"/>
                    <a:pt x="8291" y="2670"/>
                  </a:cubicBezTo>
                  <a:cubicBezTo>
                    <a:pt x="10033" y="379"/>
                    <a:pt x="11775" y="-603"/>
                    <a:pt x="14040" y="379"/>
                  </a:cubicBezTo>
                  <a:cubicBezTo>
                    <a:pt x="16304" y="1361"/>
                    <a:pt x="19091" y="4306"/>
                    <a:pt x="20311" y="8070"/>
                  </a:cubicBezTo>
                  <a:cubicBezTo>
                    <a:pt x="21530" y="11833"/>
                    <a:pt x="21182" y="16415"/>
                    <a:pt x="20833" y="209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5" name="Line"/>
            <p:cNvSpPr/>
            <p:nvPr/>
          </p:nvSpPr>
          <p:spPr>
            <a:xfrm>
              <a:off x="2002409" y="7344832"/>
              <a:ext cx="30667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14400"/>
                    <a:pt x="3600" y="7200"/>
                    <a:pt x="7200" y="3600"/>
                  </a:cubicBezTo>
                  <a:cubicBezTo>
                    <a:pt x="10800" y="0"/>
                    <a:pt x="162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6" name="Line"/>
            <p:cNvSpPr/>
            <p:nvPr/>
          </p:nvSpPr>
          <p:spPr>
            <a:xfrm>
              <a:off x="2554422" y="7324034"/>
              <a:ext cx="215980" cy="611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433" fill="norm" stroke="1" extrusionOk="0">
                  <a:moveTo>
                    <a:pt x="0" y="192"/>
                  </a:moveTo>
                  <a:cubicBezTo>
                    <a:pt x="1490" y="12"/>
                    <a:pt x="2979" y="-167"/>
                    <a:pt x="5214" y="281"/>
                  </a:cubicBezTo>
                  <a:cubicBezTo>
                    <a:pt x="7448" y="729"/>
                    <a:pt x="10428" y="1805"/>
                    <a:pt x="13407" y="3597"/>
                  </a:cubicBezTo>
                  <a:cubicBezTo>
                    <a:pt x="16386" y="5390"/>
                    <a:pt x="19366" y="7899"/>
                    <a:pt x="20483" y="10274"/>
                  </a:cubicBezTo>
                  <a:cubicBezTo>
                    <a:pt x="21600" y="12650"/>
                    <a:pt x="20855" y="14890"/>
                    <a:pt x="18124" y="16728"/>
                  </a:cubicBezTo>
                  <a:cubicBezTo>
                    <a:pt x="15393" y="18565"/>
                    <a:pt x="10676" y="19999"/>
                    <a:pt x="5959" y="214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7" name="Line"/>
            <p:cNvSpPr/>
            <p:nvPr/>
          </p:nvSpPr>
          <p:spPr>
            <a:xfrm>
              <a:off x="3052766" y="7620158"/>
              <a:ext cx="207006" cy="2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867" y="11375"/>
                    <a:pt x="11733" y="2735"/>
                    <a:pt x="15333" y="575"/>
                  </a:cubicBezTo>
                  <a:cubicBezTo>
                    <a:pt x="18933" y="-1585"/>
                    <a:pt x="20267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8" name="Line"/>
            <p:cNvSpPr/>
            <p:nvPr/>
          </p:nvSpPr>
          <p:spPr>
            <a:xfrm>
              <a:off x="3054821" y="7774175"/>
              <a:ext cx="220285" cy="29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0825" fill="norm" stroke="1" extrusionOk="0">
                  <a:moveTo>
                    <a:pt x="1290" y="0"/>
                  </a:moveTo>
                  <a:cubicBezTo>
                    <a:pt x="545" y="7200"/>
                    <a:pt x="-200" y="14400"/>
                    <a:pt x="48" y="18000"/>
                  </a:cubicBezTo>
                  <a:cubicBezTo>
                    <a:pt x="297" y="21600"/>
                    <a:pt x="1538" y="21600"/>
                    <a:pt x="5262" y="18900"/>
                  </a:cubicBezTo>
                  <a:cubicBezTo>
                    <a:pt x="8986" y="16200"/>
                    <a:pt x="15193" y="10800"/>
                    <a:pt x="21400" y="5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9" name="Line"/>
            <p:cNvSpPr/>
            <p:nvPr/>
          </p:nvSpPr>
          <p:spPr>
            <a:xfrm>
              <a:off x="3673780" y="7344832"/>
              <a:ext cx="230007" cy="540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3" fill="norm" stroke="1" extrusionOk="0">
                  <a:moveTo>
                    <a:pt x="0" y="2751"/>
                  </a:moveTo>
                  <a:cubicBezTo>
                    <a:pt x="1440" y="4687"/>
                    <a:pt x="2880" y="6623"/>
                    <a:pt x="4920" y="9323"/>
                  </a:cubicBezTo>
                  <a:cubicBezTo>
                    <a:pt x="6960" y="12023"/>
                    <a:pt x="9600" y="15487"/>
                    <a:pt x="11280" y="17525"/>
                  </a:cubicBezTo>
                  <a:cubicBezTo>
                    <a:pt x="12960" y="19562"/>
                    <a:pt x="13680" y="20174"/>
                    <a:pt x="14400" y="20683"/>
                  </a:cubicBezTo>
                  <a:cubicBezTo>
                    <a:pt x="15120" y="21192"/>
                    <a:pt x="15840" y="21600"/>
                    <a:pt x="16440" y="21549"/>
                  </a:cubicBezTo>
                  <a:cubicBezTo>
                    <a:pt x="17040" y="21498"/>
                    <a:pt x="17520" y="20989"/>
                    <a:pt x="18240" y="18849"/>
                  </a:cubicBezTo>
                  <a:cubicBezTo>
                    <a:pt x="18960" y="16709"/>
                    <a:pt x="19920" y="12940"/>
                    <a:pt x="20520" y="9526"/>
                  </a:cubicBezTo>
                  <a:cubicBezTo>
                    <a:pt x="21120" y="6113"/>
                    <a:pt x="21360" y="3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0" name="Line"/>
            <p:cNvSpPr/>
            <p:nvPr/>
          </p:nvSpPr>
          <p:spPr>
            <a:xfrm>
              <a:off x="3950923" y="7616240"/>
              <a:ext cx="228870" cy="17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0889" fill="norm" stroke="1" extrusionOk="0">
                  <a:moveTo>
                    <a:pt x="11413" y="6024"/>
                  </a:moveTo>
                  <a:cubicBezTo>
                    <a:pt x="10693" y="3894"/>
                    <a:pt x="9973" y="1765"/>
                    <a:pt x="9013" y="700"/>
                  </a:cubicBezTo>
                  <a:cubicBezTo>
                    <a:pt x="8053" y="-365"/>
                    <a:pt x="6853" y="-365"/>
                    <a:pt x="5293" y="1765"/>
                  </a:cubicBezTo>
                  <a:cubicBezTo>
                    <a:pt x="3733" y="3894"/>
                    <a:pt x="1813" y="8153"/>
                    <a:pt x="853" y="11043"/>
                  </a:cubicBezTo>
                  <a:cubicBezTo>
                    <a:pt x="-107" y="13934"/>
                    <a:pt x="-107" y="15455"/>
                    <a:pt x="133" y="16976"/>
                  </a:cubicBezTo>
                  <a:cubicBezTo>
                    <a:pt x="373" y="18497"/>
                    <a:pt x="853" y="20018"/>
                    <a:pt x="1813" y="20627"/>
                  </a:cubicBezTo>
                  <a:cubicBezTo>
                    <a:pt x="2773" y="21235"/>
                    <a:pt x="4213" y="20931"/>
                    <a:pt x="6013" y="18193"/>
                  </a:cubicBezTo>
                  <a:cubicBezTo>
                    <a:pt x="7813" y="15455"/>
                    <a:pt x="9973" y="10283"/>
                    <a:pt x="11053" y="6936"/>
                  </a:cubicBezTo>
                  <a:cubicBezTo>
                    <a:pt x="12133" y="3590"/>
                    <a:pt x="12133" y="2069"/>
                    <a:pt x="12253" y="2677"/>
                  </a:cubicBezTo>
                  <a:cubicBezTo>
                    <a:pt x="12373" y="3286"/>
                    <a:pt x="12613" y="6024"/>
                    <a:pt x="13093" y="8153"/>
                  </a:cubicBezTo>
                  <a:cubicBezTo>
                    <a:pt x="13573" y="10283"/>
                    <a:pt x="14293" y="11804"/>
                    <a:pt x="15733" y="12869"/>
                  </a:cubicBezTo>
                  <a:cubicBezTo>
                    <a:pt x="17173" y="13934"/>
                    <a:pt x="19333" y="14542"/>
                    <a:pt x="21493" y="151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1" name="Line"/>
            <p:cNvSpPr/>
            <p:nvPr/>
          </p:nvSpPr>
          <p:spPr>
            <a:xfrm>
              <a:off x="4195126" y="7551837"/>
              <a:ext cx="253006" cy="27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4" fill="norm" stroke="1" extrusionOk="0">
                  <a:moveTo>
                    <a:pt x="0" y="1800"/>
                  </a:moveTo>
                  <a:cubicBezTo>
                    <a:pt x="873" y="1200"/>
                    <a:pt x="1745" y="600"/>
                    <a:pt x="2618" y="600"/>
                  </a:cubicBezTo>
                  <a:cubicBezTo>
                    <a:pt x="3491" y="600"/>
                    <a:pt x="4364" y="1200"/>
                    <a:pt x="5673" y="3700"/>
                  </a:cubicBezTo>
                  <a:cubicBezTo>
                    <a:pt x="6982" y="6200"/>
                    <a:pt x="8727" y="10600"/>
                    <a:pt x="9600" y="13400"/>
                  </a:cubicBezTo>
                  <a:cubicBezTo>
                    <a:pt x="10473" y="16200"/>
                    <a:pt x="10473" y="17400"/>
                    <a:pt x="10255" y="18500"/>
                  </a:cubicBezTo>
                  <a:cubicBezTo>
                    <a:pt x="10036" y="19600"/>
                    <a:pt x="9600" y="20600"/>
                    <a:pt x="8836" y="21100"/>
                  </a:cubicBezTo>
                  <a:cubicBezTo>
                    <a:pt x="8073" y="21600"/>
                    <a:pt x="6982" y="21600"/>
                    <a:pt x="6327" y="20200"/>
                  </a:cubicBezTo>
                  <a:cubicBezTo>
                    <a:pt x="5673" y="18800"/>
                    <a:pt x="5455" y="16000"/>
                    <a:pt x="6545" y="13100"/>
                  </a:cubicBezTo>
                  <a:cubicBezTo>
                    <a:pt x="7636" y="10200"/>
                    <a:pt x="10036" y="7200"/>
                    <a:pt x="12764" y="5000"/>
                  </a:cubicBezTo>
                  <a:cubicBezTo>
                    <a:pt x="15491" y="2800"/>
                    <a:pt x="18545" y="1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2" name="Line"/>
            <p:cNvSpPr/>
            <p:nvPr/>
          </p:nvSpPr>
          <p:spPr>
            <a:xfrm>
              <a:off x="4679618" y="7294815"/>
              <a:ext cx="213191" cy="640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478" fill="norm" stroke="1" extrusionOk="0">
                  <a:moveTo>
                    <a:pt x="21199" y="1421"/>
                  </a:moveTo>
                  <a:cubicBezTo>
                    <a:pt x="20183" y="821"/>
                    <a:pt x="19166" y="221"/>
                    <a:pt x="17895" y="49"/>
                  </a:cubicBezTo>
                  <a:cubicBezTo>
                    <a:pt x="16625" y="-122"/>
                    <a:pt x="15100" y="135"/>
                    <a:pt x="12940" y="1164"/>
                  </a:cubicBezTo>
                  <a:cubicBezTo>
                    <a:pt x="10780" y="2192"/>
                    <a:pt x="7985" y="3992"/>
                    <a:pt x="5444" y="6478"/>
                  </a:cubicBezTo>
                  <a:cubicBezTo>
                    <a:pt x="2903" y="8964"/>
                    <a:pt x="615" y="12135"/>
                    <a:pt x="107" y="14492"/>
                  </a:cubicBezTo>
                  <a:cubicBezTo>
                    <a:pt x="-401" y="16849"/>
                    <a:pt x="870" y="18392"/>
                    <a:pt x="4681" y="19421"/>
                  </a:cubicBezTo>
                  <a:cubicBezTo>
                    <a:pt x="8493" y="20449"/>
                    <a:pt x="14846" y="20964"/>
                    <a:pt x="21199" y="21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3" name="Line"/>
            <p:cNvSpPr/>
            <p:nvPr/>
          </p:nvSpPr>
          <p:spPr>
            <a:xfrm>
              <a:off x="5099813" y="7329498"/>
              <a:ext cx="153338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1350"/>
                    <a:pt x="7200" y="2700"/>
                    <a:pt x="10620" y="5400"/>
                  </a:cubicBezTo>
                  <a:cubicBezTo>
                    <a:pt x="14040" y="8100"/>
                    <a:pt x="17280" y="12150"/>
                    <a:pt x="19080" y="15075"/>
                  </a:cubicBezTo>
                  <a:cubicBezTo>
                    <a:pt x="20880" y="18000"/>
                    <a:pt x="21240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4" name="Line"/>
            <p:cNvSpPr/>
            <p:nvPr/>
          </p:nvSpPr>
          <p:spPr>
            <a:xfrm>
              <a:off x="5145814" y="7314164"/>
              <a:ext cx="138004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3240"/>
                    <a:pt x="12000" y="6480"/>
                    <a:pt x="8400" y="10080"/>
                  </a:cubicBezTo>
                  <a:cubicBezTo>
                    <a:pt x="4800" y="13680"/>
                    <a:pt x="2400" y="176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5" name="Line"/>
            <p:cNvSpPr/>
            <p:nvPr/>
          </p:nvSpPr>
          <p:spPr>
            <a:xfrm>
              <a:off x="5352139" y="7482835"/>
              <a:ext cx="23681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486"/>
                    <a:pt x="2735" y="10971"/>
                    <a:pt x="575" y="14571"/>
                  </a:cubicBezTo>
                  <a:cubicBezTo>
                    <a:pt x="-1585" y="18171"/>
                    <a:pt x="2735" y="19886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6" name="Line"/>
            <p:cNvSpPr/>
            <p:nvPr/>
          </p:nvSpPr>
          <p:spPr>
            <a:xfrm>
              <a:off x="5414153" y="7482835"/>
              <a:ext cx="13800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7" name="Line"/>
            <p:cNvSpPr/>
            <p:nvPr/>
          </p:nvSpPr>
          <p:spPr>
            <a:xfrm>
              <a:off x="5521489" y="7398499"/>
              <a:ext cx="1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8" name="Line"/>
            <p:cNvSpPr/>
            <p:nvPr/>
          </p:nvSpPr>
          <p:spPr>
            <a:xfrm>
              <a:off x="5559823" y="7390833"/>
              <a:ext cx="138004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00" y="4909"/>
                    <a:pt x="11200" y="9818"/>
                    <a:pt x="14800" y="13418"/>
                  </a:cubicBezTo>
                  <a:cubicBezTo>
                    <a:pt x="18400" y="17018"/>
                    <a:pt x="20000" y="1930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9" name="Line"/>
            <p:cNvSpPr/>
            <p:nvPr/>
          </p:nvSpPr>
          <p:spPr>
            <a:xfrm>
              <a:off x="5651825" y="7344832"/>
              <a:ext cx="130337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365" y="3086"/>
                    <a:pt x="13129" y="6171"/>
                    <a:pt x="9529" y="9771"/>
                  </a:cubicBezTo>
                  <a:cubicBezTo>
                    <a:pt x="5929" y="13371"/>
                    <a:pt x="2965" y="174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0" name="Line"/>
            <p:cNvSpPr/>
            <p:nvPr/>
          </p:nvSpPr>
          <p:spPr>
            <a:xfrm>
              <a:off x="5759161" y="7533424"/>
              <a:ext cx="107337" cy="109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6" fill="norm" stroke="1" extrusionOk="0">
                  <a:moveTo>
                    <a:pt x="0" y="6483"/>
                  </a:moveTo>
                  <a:cubicBezTo>
                    <a:pt x="1543" y="4519"/>
                    <a:pt x="3086" y="2555"/>
                    <a:pt x="5143" y="1328"/>
                  </a:cubicBezTo>
                  <a:cubicBezTo>
                    <a:pt x="7200" y="101"/>
                    <a:pt x="9771" y="-390"/>
                    <a:pt x="11829" y="346"/>
                  </a:cubicBezTo>
                  <a:cubicBezTo>
                    <a:pt x="13886" y="1083"/>
                    <a:pt x="15429" y="3046"/>
                    <a:pt x="15429" y="5256"/>
                  </a:cubicBezTo>
                  <a:cubicBezTo>
                    <a:pt x="15429" y="7465"/>
                    <a:pt x="13886" y="9919"/>
                    <a:pt x="11829" y="12619"/>
                  </a:cubicBezTo>
                  <a:cubicBezTo>
                    <a:pt x="9771" y="15319"/>
                    <a:pt x="7200" y="18265"/>
                    <a:pt x="7457" y="19737"/>
                  </a:cubicBezTo>
                  <a:cubicBezTo>
                    <a:pt x="7714" y="21210"/>
                    <a:pt x="10800" y="21210"/>
                    <a:pt x="13629" y="20965"/>
                  </a:cubicBezTo>
                  <a:cubicBezTo>
                    <a:pt x="16457" y="20719"/>
                    <a:pt x="19029" y="20228"/>
                    <a:pt x="21600" y="197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1" name="Line"/>
            <p:cNvSpPr/>
            <p:nvPr/>
          </p:nvSpPr>
          <p:spPr>
            <a:xfrm>
              <a:off x="5981499" y="7551837"/>
              <a:ext cx="16867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6457"/>
                    <a:pt x="7200" y="11314"/>
                    <a:pt x="10800" y="7714"/>
                  </a:cubicBezTo>
                  <a:cubicBezTo>
                    <a:pt x="14400" y="4114"/>
                    <a:pt x="1800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2" name="Line"/>
            <p:cNvSpPr/>
            <p:nvPr/>
          </p:nvSpPr>
          <p:spPr>
            <a:xfrm>
              <a:off x="6081168" y="7467501"/>
              <a:ext cx="46002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554"/>
                    <a:pt x="9600" y="1108"/>
                    <a:pt x="6600" y="2077"/>
                  </a:cubicBezTo>
                  <a:cubicBezTo>
                    <a:pt x="3600" y="3046"/>
                    <a:pt x="3600" y="4431"/>
                    <a:pt x="3000" y="7754"/>
                  </a:cubicBezTo>
                  <a:cubicBezTo>
                    <a:pt x="2400" y="11077"/>
                    <a:pt x="1200" y="163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3" name="Line"/>
            <p:cNvSpPr/>
            <p:nvPr/>
          </p:nvSpPr>
          <p:spPr>
            <a:xfrm>
              <a:off x="6211504" y="7567171"/>
              <a:ext cx="69003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4" name="Line"/>
            <p:cNvSpPr/>
            <p:nvPr/>
          </p:nvSpPr>
          <p:spPr>
            <a:xfrm>
              <a:off x="6441510" y="7551837"/>
              <a:ext cx="38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5" name="Line"/>
            <p:cNvSpPr/>
            <p:nvPr/>
          </p:nvSpPr>
          <p:spPr>
            <a:xfrm>
              <a:off x="6510511" y="7544170"/>
              <a:ext cx="7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6" name="Line"/>
            <p:cNvSpPr/>
            <p:nvPr/>
          </p:nvSpPr>
          <p:spPr>
            <a:xfrm>
              <a:off x="6694515" y="7475168"/>
              <a:ext cx="16100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7" name="Line"/>
            <p:cNvSpPr/>
            <p:nvPr/>
          </p:nvSpPr>
          <p:spPr>
            <a:xfrm>
              <a:off x="6772462" y="7383166"/>
              <a:ext cx="29390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20700" y="0"/>
                  </a:moveTo>
                  <a:cubicBezTo>
                    <a:pt x="13500" y="2829"/>
                    <a:pt x="6300" y="5657"/>
                    <a:pt x="2700" y="8871"/>
                  </a:cubicBezTo>
                  <a:cubicBezTo>
                    <a:pt x="-900" y="12086"/>
                    <a:pt x="-900" y="15686"/>
                    <a:pt x="2700" y="17871"/>
                  </a:cubicBezTo>
                  <a:cubicBezTo>
                    <a:pt x="6300" y="20057"/>
                    <a:pt x="13500" y="20829"/>
                    <a:pt x="207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8" name="Line"/>
            <p:cNvSpPr/>
            <p:nvPr/>
          </p:nvSpPr>
          <p:spPr>
            <a:xfrm>
              <a:off x="6924520" y="7321831"/>
              <a:ext cx="168672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618" y="1986"/>
                    <a:pt x="5236" y="3972"/>
                    <a:pt x="8836" y="7572"/>
                  </a:cubicBezTo>
                  <a:cubicBezTo>
                    <a:pt x="12436" y="11172"/>
                    <a:pt x="17018" y="163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9" name="Line"/>
            <p:cNvSpPr/>
            <p:nvPr/>
          </p:nvSpPr>
          <p:spPr>
            <a:xfrm>
              <a:off x="6985855" y="7275830"/>
              <a:ext cx="153338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20" y="2985"/>
                    <a:pt x="12240" y="5971"/>
                    <a:pt x="8640" y="9571"/>
                  </a:cubicBezTo>
                  <a:cubicBezTo>
                    <a:pt x="5040" y="13171"/>
                    <a:pt x="2520" y="1738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0" name="Line"/>
            <p:cNvSpPr/>
            <p:nvPr/>
          </p:nvSpPr>
          <p:spPr>
            <a:xfrm>
              <a:off x="7107837" y="7480761"/>
              <a:ext cx="107065" cy="117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4" h="21054" fill="norm" stroke="1" extrusionOk="0">
                  <a:moveTo>
                    <a:pt x="3149" y="1752"/>
                  </a:moveTo>
                  <a:cubicBezTo>
                    <a:pt x="2647" y="4050"/>
                    <a:pt x="2145" y="6348"/>
                    <a:pt x="1391" y="8645"/>
                  </a:cubicBezTo>
                  <a:cubicBezTo>
                    <a:pt x="638" y="10943"/>
                    <a:pt x="-367" y="13241"/>
                    <a:pt x="135" y="13011"/>
                  </a:cubicBezTo>
                  <a:cubicBezTo>
                    <a:pt x="638" y="12782"/>
                    <a:pt x="2647" y="10024"/>
                    <a:pt x="5159" y="7497"/>
                  </a:cubicBezTo>
                  <a:cubicBezTo>
                    <a:pt x="7670" y="4969"/>
                    <a:pt x="10684" y="2671"/>
                    <a:pt x="13447" y="1292"/>
                  </a:cubicBezTo>
                  <a:cubicBezTo>
                    <a:pt x="16210" y="-86"/>
                    <a:pt x="18721" y="-546"/>
                    <a:pt x="19977" y="833"/>
                  </a:cubicBezTo>
                  <a:cubicBezTo>
                    <a:pt x="21233" y="2211"/>
                    <a:pt x="21233" y="5428"/>
                    <a:pt x="20731" y="9105"/>
                  </a:cubicBezTo>
                  <a:cubicBezTo>
                    <a:pt x="20228" y="12782"/>
                    <a:pt x="19224" y="16918"/>
                    <a:pt x="18219" y="210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1" name="Line"/>
            <p:cNvSpPr/>
            <p:nvPr/>
          </p:nvSpPr>
          <p:spPr>
            <a:xfrm>
              <a:off x="5138147" y="7789828"/>
              <a:ext cx="1740373" cy="24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8" fill="norm" stroke="1" extrusionOk="0">
                  <a:moveTo>
                    <a:pt x="0" y="12690"/>
                  </a:moveTo>
                  <a:cubicBezTo>
                    <a:pt x="825" y="17010"/>
                    <a:pt x="1649" y="21330"/>
                    <a:pt x="2569" y="20250"/>
                  </a:cubicBezTo>
                  <a:cubicBezTo>
                    <a:pt x="3489" y="19170"/>
                    <a:pt x="4504" y="12690"/>
                    <a:pt x="5551" y="8370"/>
                  </a:cubicBezTo>
                  <a:cubicBezTo>
                    <a:pt x="6597" y="4050"/>
                    <a:pt x="7676" y="1890"/>
                    <a:pt x="8849" y="810"/>
                  </a:cubicBezTo>
                  <a:cubicBezTo>
                    <a:pt x="10023" y="-270"/>
                    <a:pt x="11292" y="-270"/>
                    <a:pt x="12529" y="810"/>
                  </a:cubicBezTo>
                  <a:cubicBezTo>
                    <a:pt x="13766" y="1890"/>
                    <a:pt x="14971" y="4050"/>
                    <a:pt x="16176" y="6210"/>
                  </a:cubicBezTo>
                  <a:cubicBezTo>
                    <a:pt x="17381" y="8370"/>
                    <a:pt x="18587" y="10530"/>
                    <a:pt x="19491" y="10530"/>
                  </a:cubicBezTo>
                  <a:cubicBezTo>
                    <a:pt x="20395" y="10530"/>
                    <a:pt x="20997" y="8370"/>
                    <a:pt x="21600" y="62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2" name="Line"/>
            <p:cNvSpPr/>
            <p:nvPr/>
          </p:nvSpPr>
          <p:spPr>
            <a:xfrm>
              <a:off x="6323333" y="7904511"/>
              <a:ext cx="26384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185" fill="norm" stroke="1" extrusionOk="0">
                  <a:moveTo>
                    <a:pt x="1505" y="0"/>
                  </a:moveTo>
                  <a:cubicBezTo>
                    <a:pt x="1089" y="4570"/>
                    <a:pt x="674" y="9139"/>
                    <a:pt x="362" y="12462"/>
                  </a:cubicBezTo>
                  <a:cubicBezTo>
                    <a:pt x="51" y="15785"/>
                    <a:pt x="-157" y="17862"/>
                    <a:pt x="155" y="18070"/>
                  </a:cubicBezTo>
                  <a:cubicBezTo>
                    <a:pt x="466" y="18277"/>
                    <a:pt x="1297" y="16616"/>
                    <a:pt x="3166" y="13500"/>
                  </a:cubicBezTo>
                  <a:cubicBezTo>
                    <a:pt x="5035" y="10385"/>
                    <a:pt x="7943" y="5816"/>
                    <a:pt x="10539" y="3116"/>
                  </a:cubicBezTo>
                  <a:cubicBezTo>
                    <a:pt x="13135" y="416"/>
                    <a:pt x="15420" y="-415"/>
                    <a:pt x="16874" y="416"/>
                  </a:cubicBezTo>
                  <a:cubicBezTo>
                    <a:pt x="18328" y="1247"/>
                    <a:pt x="18951" y="3739"/>
                    <a:pt x="19574" y="7477"/>
                  </a:cubicBezTo>
                  <a:cubicBezTo>
                    <a:pt x="20197" y="11216"/>
                    <a:pt x="20820" y="16200"/>
                    <a:pt x="21443" y="21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3" name="Line"/>
            <p:cNvSpPr/>
            <p:nvPr/>
          </p:nvSpPr>
          <p:spPr>
            <a:xfrm>
              <a:off x="7261861" y="7306497"/>
              <a:ext cx="205669" cy="690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600" fill="norm" stroke="1" extrusionOk="0">
                  <a:moveTo>
                    <a:pt x="4741" y="0"/>
                  </a:moveTo>
                  <a:cubicBezTo>
                    <a:pt x="6059" y="0"/>
                    <a:pt x="7376" y="0"/>
                    <a:pt x="9351" y="400"/>
                  </a:cubicBezTo>
                  <a:cubicBezTo>
                    <a:pt x="11327" y="800"/>
                    <a:pt x="13961" y="1600"/>
                    <a:pt x="16200" y="3080"/>
                  </a:cubicBezTo>
                  <a:cubicBezTo>
                    <a:pt x="18439" y="4560"/>
                    <a:pt x="20283" y="6720"/>
                    <a:pt x="20941" y="8960"/>
                  </a:cubicBezTo>
                  <a:cubicBezTo>
                    <a:pt x="21600" y="11200"/>
                    <a:pt x="21073" y="13520"/>
                    <a:pt x="18439" y="15480"/>
                  </a:cubicBezTo>
                  <a:cubicBezTo>
                    <a:pt x="15805" y="17440"/>
                    <a:pt x="11063" y="19040"/>
                    <a:pt x="7639" y="20000"/>
                  </a:cubicBezTo>
                  <a:cubicBezTo>
                    <a:pt x="4215" y="20960"/>
                    <a:pt x="2107" y="212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4" name="Line"/>
            <p:cNvSpPr/>
            <p:nvPr/>
          </p:nvSpPr>
          <p:spPr>
            <a:xfrm>
              <a:off x="7706538" y="7602554"/>
              <a:ext cx="199339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2769" y="12582"/>
                    <a:pt x="5538" y="4867"/>
                    <a:pt x="9138" y="1782"/>
                  </a:cubicBezTo>
                  <a:cubicBezTo>
                    <a:pt x="12738" y="-1304"/>
                    <a:pt x="17169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5" name="Line"/>
            <p:cNvSpPr/>
            <p:nvPr/>
          </p:nvSpPr>
          <p:spPr>
            <a:xfrm>
              <a:off x="7675871" y="7705173"/>
              <a:ext cx="237673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6" name="Line"/>
            <p:cNvSpPr/>
            <p:nvPr/>
          </p:nvSpPr>
          <p:spPr>
            <a:xfrm>
              <a:off x="8388887" y="7337165"/>
              <a:ext cx="23001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7" name="Line"/>
            <p:cNvSpPr/>
            <p:nvPr/>
          </p:nvSpPr>
          <p:spPr>
            <a:xfrm>
              <a:off x="8220216" y="7674445"/>
              <a:ext cx="283674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6032" y="11670"/>
                    <a:pt x="12065" y="3363"/>
                    <a:pt x="15665" y="870"/>
                  </a:cubicBezTo>
                  <a:cubicBezTo>
                    <a:pt x="19265" y="-1622"/>
                    <a:pt x="20432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8" name="Line"/>
            <p:cNvSpPr/>
            <p:nvPr/>
          </p:nvSpPr>
          <p:spPr>
            <a:xfrm>
              <a:off x="8259510" y="7912178"/>
              <a:ext cx="137045" cy="231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90" fill="norm" stroke="1" extrusionOk="0">
                  <a:moveTo>
                    <a:pt x="2250" y="0"/>
                  </a:moveTo>
                  <a:cubicBezTo>
                    <a:pt x="2250" y="5222"/>
                    <a:pt x="2250" y="10444"/>
                    <a:pt x="2250" y="13648"/>
                  </a:cubicBezTo>
                  <a:cubicBezTo>
                    <a:pt x="2250" y="16853"/>
                    <a:pt x="2250" y="18040"/>
                    <a:pt x="2250" y="19226"/>
                  </a:cubicBezTo>
                  <a:cubicBezTo>
                    <a:pt x="2250" y="20413"/>
                    <a:pt x="2250" y="21600"/>
                    <a:pt x="1850" y="21481"/>
                  </a:cubicBezTo>
                  <a:cubicBezTo>
                    <a:pt x="1450" y="21363"/>
                    <a:pt x="650" y="19938"/>
                    <a:pt x="250" y="17090"/>
                  </a:cubicBezTo>
                  <a:cubicBezTo>
                    <a:pt x="-150" y="14242"/>
                    <a:pt x="-150" y="9969"/>
                    <a:pt x="850" y="7121"/>
                  </a:cubicBezTo>
                  <a:cubicBezTo>
                    <a:pt x="1850" y="4272"/>
                    <a:pt x="3850" y="2848"/>
                    <a:pt x="6650" y="2492"/>
                  </a:cubicBezTo>
                  <a:cubicBezTo>
                    <a:pt x="9450" y="2136"/>
                    <a:pt x="13050" y="2848"/>
                    <a:pt x="15650" y="5103"/>
                  </a:cubicBezTo>
                  <a:cubicBezTo>
                    <a:pt x="18250" y="7358"/>
                    <a:pt x="19850" y="11156"/>
                    <a:pt x="21450" y="149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9" name="Line"/>
            <p:cNvSpPr/>
            <p:nvPr/>
          </p:nvSpPr>
          <p:spPr>
            <a:xfrm>
              <a:off x="8404221" y="7806500"/>
              <a:ext cx="176338" cy="112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4" fill="norm" stroke="1" extrusionOk="0">
                  <a:moveTo>
                    <a:pt x="0" y="5449"/>
                  </a:moveTo>
                  <a:cubicBezTo>
                    <a:pt x="939" y="3529"/>
                    <a:pt x="1878" y="1609"/>
                    <a:pt x="3130" y="649"/>
                  </a:cubicBezTo>
                  <a:cubicBezTo>
                    <a:pt x="4383" y="-311"/>
                    <a:pt x="5948" y="-311"/>
                    <a:pt x="7200" y="1369"/>
                  </a:cubicBezTo>
                  <a:cubicBezTo>
                    <a:pt x="8452" y="3049"/>
                    <a:pt x="9391" y="6409"/>
                    <a:pt x="9078" y="9049"/>
                  </a:cubicBezTo>
                  <a:cubicBezTo>
                    <a:pt x="8765" y="11689"/>
                    <a:pt x="7200" y="13609"/>
                    <a:pt x="5948" y="15529"/>
                  </a:cubicBezTo>
                  <a:cubicBezTo>
                    <a:pt x="4696" y="17449"/>
                    <a:pt x="3756" y="19369"/>
                    <a:pt x="4070" y="20329"/>
                  </a:cubicBezTo>
                  <a:cubicBezTo>
                    <a:pt x="4383" y="21289"/>
                    <a:pt x="5948" y="21289"/>
                    <a:pt x="9078" y="20809"/>
                  </a:cubicBezTo>
                  <a:cubicBezTo>
                    <a:pt x="12209" y="20329"/>
                    <a:pt x="16904" y="19369"/>
                    <a:pt x="21600" y="18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0" name="Line"/>
            <p:cNvSpPr/>
            <p:nvPr/>
          </p:nvSpPr>
          <p:spPr>
            <a:xfrm>
              <a:off x="8779896" y="7360166"/>
              <a:ext cx="176338" cy="332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489"/>
                  </a:moveTo>
                  <a:cubicBezTo>
                    <a:pt x="2191" y="7809"/>
                    <a:pt x="4383" y="12129"/>
                    <a:pt x="5635" y="14871"/>
                  </a:cubicBezTo>
                  <a:cubicBezTo>
                    <a:pt x="6887" y="17612"/>
                    <a:pt x="7200" y="18775"/>
                    <a:pt x="7670" y="19772"/>
                  </a:cubicBezTo>
                  <a:cubicBezTo>
                    <a:pt x="8139" y="20769"/>
                    <a:pt x="8765" y="21600"/>
                    <a:pt x="9548" y="21600"/>
                  </a:cubicBezTo>
                  <a:cubicBezTo>
                    <a:pt x="10330" y="21600"/>
                    <a:pt x="11270" y="20769"/>
                    <a:pt x="11896" y="18692"/>
                  </a:cubicBezTo>
                  <a:cubicBezTo>
                    <a:pt x="12522" y="16615"/>
                    <a:pt x="12835" y="13292"/>
                    <a:pt x="13617" y="10302"/>
                  </a:cubicBezTo>
                  <a:cubicBezTo>
                    <a:pt x="14400" y="7311"/>
                    <a:pt x="15652" y="4652"/>
                    <a:pt x="16435" y="2825"/>
                  </a:cubicBezTo>
                  <a:cubicBezTo>
                    <a:pt x="17217" y="997"/>
                    <a:pt x="17530" y="0"/>
                    <a:pt x="18313" y="0"/>
                  </a:cubicBezTo>
                  <a:cubicBezTo>
                    <a:pt x="19096" y="0"/>
                    <a:pt x="20348" y="997"/>
                    <a:pt x="21600" y="19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1" name="Line"/>
            <p:cNvSpPr/>
            <p:nvPr/>
          </p:nvSpPr>
          <p:spPr>
            <a:xfrm>
              <a:off x="8941859" y="7498169"/>
              <a:ext cx="313381" cy="164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448" fill="norm" stroke="1" extrusionOk="0">
                  <a:moveTo>
                    <a:pt x="6783" y="8972"/>
                  </a:moveTo>
                  <a:cubicBezTo>
                    <a:pt x="6256" y="7643"/>
                    <a:pt x="5729" y="6314"/>
                    <a:pt x="5027" y="5483"/>
                  </a:cubicBezTo>
                  <a:cubicBezTo>
                    <a:pt x="4324" y="4652"/>
                    <a:pt x="3446" y="4320"/>
                    <a:pt x="2568" y="5649"/>
                  </a:cubicBezTo>
                  <a:cubicBezTo>
                    <a:pt x="1690" y="6978"/>
                    <a:pt x="812" y="9969"/>
                    <a:pt x="373" y="12295"/>
                  </a:cubicBezTo>
                  <a:cubicBezTo>
                    <a:pt x="-66" y="14622"/>
                    <a:pt x="-66" y="16283"/>
                    <a:pt x="110" y="17945"/>
                  </a:cubicBezTo>
                  <a:cubicBezTo>
                    <a:pt x="285" y="19606"/>
                    <a:pt x="636" y="21268"/>
                    <a:pt x="1251" y="21434"/>
                  </a:cubicBezTo>
                  <a:cubicBezTo>
                    <a:pt x="1866" y="21600"/>
                    <a:pt x="2744" y="20271"/>
                    <a:pt x="3271" y="18609"/>
                  </a:cubicBezTo>
                  <a:cubicBezTo>
                    <a:pt x="3797" y="16948"/>
                    <a:pt x="3973" y="14954"/>
                    <a:pt x="4236" y="13126"/>
                  </a:cubicBezTo>
                  <a:cubicBezTo>
                    <a:pt x="4500" y="11298"/>
                    <a:pt x="4851" y="9637"/>
                    <a:pt x="5027" y="9969"/>
                  </a:cubicBezTo>
                  <a:cubicBezTo>
                    <a:pt x="5202" y="10302"/>
                    <a:pt x="5202" y="12628"/>
                    <a:pt x="5641" y="13791"/>
                  </a:cubicBezTo>
                  <a:cubicBezTo>
                    <a:pt x="6080" y="14954"/>
                    <a:pt x="6958" y="14954"/>
                    <a:pt x="7749" y="14289"/>
                  </a:cubicBezTo>
                  <a:cubicBezTo>
                    <a:pt x="8539" y="13625"/>
                    <a:pt x="9241" y="12295"/>
                    <a:pt x="9856" y="10800"/>
                  </a:cubicBezTo>
                  <a:cubicBezTo>
                    <a:pt x="10471" y="9305"/>
                    <a:pt x="10997" y="7643"/>
                    <a:pt x="11700" y="6978"/>
                  </a:cubicBezTo>
                  <a:cubicBezTo>
                    <a:pt x="12402" y="6314"/>
                    <a:pt x="13280" y="6646"/>
                    <a:pt x="13807" y="7643"/>
                  </a:cubicBezTo>
                  <a:cubicBezTo>
                    <a:pt x="14334" y="8640"/>
                    <a:pt x="14510" y="10302"/>
                    <a:pt x="14861" y="12462"/>
                  </a:cubicBezTo>
                  <a:cubicBezTo>
                    <a:pt x="15212" y="14622"/>
                    <a:pt x="15739" y="17280"/>
                    <a:pt x="15914" y="17446"/>
                  </a:cubicBezTo>
                  <a:cubicBezTo>
                    <a:pt x="16090" y="17612"/>
                    <a:pt x="15914" y="15286"/>
                    <a:pt x="15739" y="12462"/>
                  </a:cubicBezTo>
                  <a:cubicBezTo>
                    <a:pt x="15563" y="9637"/>
                    <a:pt x="15388" y="6314"/>
                    <a:pt x="15651" y="4154"/>
                  </a:cubicBezTo>
                  <a:cubicBezTo>
                    <a:pt x="15914" y="1994"/>
                    <a:pt x="16617" y="997"/>
                    <a:pt x="17671" y="498"/>
                  </a:cubicBezTo>
                  <a:cubicBezTo>
                    <a:pt x="18724" y="0"/>
                    <a:pt x="20129" y="0"/>
                    <a:pt x="2153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2" name="Line"/>
            <p:cNvSpPr/>
            <p:nvPr/>
          </p:nvSpPr>
          <p:spPr>
            <a:xfrm>
              <a:off x="9346994" y="7298831"/>
              <a:ext cx="168920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1" h="21600" fill="norm" stroke="1" extrusionOk="0">
                  <a:moveTo>
                    <a:pt x="20691" y="864"/>
                  </a:moveTo>
                  <a:cubicBezTo>
                    <a:pt x="19439" y="432"/>
                    <a:pt x="18187" y="0"/>
                    <a:pt x="16621" y="0"/>
                  </a:cubicBezTo>
                  <a:cubicBezTo>
                    <a:pt x="15056" y="0"/>
                    <a:pt x="13178" y="432"/>
                    <a:pt x="10517" y="2016"/>
                  </a:cubicBezTo>
                  <a:cubicBezTo>
                    <a:pt x="7856" y="3600"/>
                    <a:pt x="4413" y="6336"/>
                    <a:pt x="2221" y="9072"/>
                  </a:cubicBezTo>
                  <a:cubicBezTo>
                    <a:pt x="30" y="11808"/>
                    <a:pt x="-909" y="14544"/>
                    <a:pt x="1126" y="16632"/>
                  </a:cubicBezTo>
                  <a:cubicBezTo>
                    <a:pt x="3161" y="18720"/>
                    <a:pt x="8169" y="20160"/>
                    <a:pt x="131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3" name="Line"/>
            <p:cNvSpPr/>
            <p:nvPr/>
          </p:nvSpPr>
          <p:spPr>
            <a:xfrm>
              <a:off x="9462245" y="7365746"/>
              <a:ext cx="207005" cy="213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3" fill="norm" stroke="1" extrusionOk="0">
                  <a:moveTo>
                    <a:pt x="0" y="205"/>
                  </a:moveTo>
                  <a:cubicBezTo>
                    <a:pt x="1333" y="-46"/>
                    <a:pt x="2667" y="-297"/>
                    <a:pt x="4533" y="959"/>
                  </a:cubicBezTo>
                  <a:cubicBezTo>
                    <a:pt x="6400" y="2215"/>
                    <a:pt x="8800" y="4977"/>
                    <a:pt x="11200" y="8117"/>
                  </a:cubicBezTo>
                  <a:cubicBezTo>
                    <a:pt x="13600" y="11256"/>
                    <a:pt x="16000" y="14773"/>
                    <a:pt x="17467" y="17284"/>
                  </a:cubicBezTo>
                  <a:cubicBezTo>
                    <a:pt x="18933" y="19796"/>
                    <a:pt x="19467" y="21303"/>
                    <a:pt x="20000" y="20926"/>
                  </a:cubicBezTo>
                  <a:cubicBezTo>
                    <a:pt x="20533" y="20549"/>
                    <a:pt x="21067" y="18289"/>
                    <a:pt x="21600" y="16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4" name="Line"/>
            <p:cNvSpPr/>
            <p:nvPr/>
          </p:nvSpPr>
          <p:spPr>
            <a:xfrm>
              <a:off x="9579965" y="7344832"/>
              <a:ext cx="135286" cy="232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402" fill="norm" stroke="1" extrusionOk="0">
                  <a:moveTo>
                    <a:pt x="21175" y="0"/>
                  </a:moveTo>
                  <a:cubicBezTo>
                    <a:pt x="19175" y="235"/>
                    <a:pt x="17175" y="470"/>
                    <a:pt x="13575" y="3522"/>
                  </a:cubicBezTo>
                  <a:cubicBezTo>
                    <a:pt x="9975" y="6574"/>
                    <a:pt x="4775" y="12443"/>
                    <a:pt x="2175" y="16083"/>
                  </a:cubicBezTo>
                  <a:cubicBezTo>
                    <a:pt x="-425" y="19722"/>
                    <a:pt x="-425" y="21130"/>
                    <a:pt x="775" y="21365"/>
                  </a:cubicBezTo>
                  <a:cubicBezTo>
                    <a:pt x="1975" y="21600"/>
                    <a:pt x="4375" y="20661"/>
                    <a:pt x="6775" y="19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5" name="Line"/>
            <p:cNvSpPr/>
            <p:nvPr/>
          </p:nvSpPr>
          <p:spPr>
            <a:xfrm>
              <a:off x="9734078" y="7482835"/>
              <a:ext cx="11840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486"/>
                    <a:pt x="2735" y="10971"/>
                    <a:pt x="575" y="14571"/>
                  </a:cubicBezTo>
                  <a:cubicBezTo>
                    <a:pt x="-1585" y="18171"/>
                    <a:pt x="2735" y="19886"/>
                    <a:pt x="70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6" name="Line"/>
            <p:cNvSpPr/>
            <p:nvPr/>
          </p:nvSpPr>
          <p:spPr>
            <a:xfrm>
              <a:off x="9822586" y="7467501"/>
              <a:ext cx="13800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7" name="Line"/>
            <p:cNvSpPr/>
            <p:nvPr/>
          </p:nvSpPr>
          <p:spPr>
            <a:xfrm>
              <a:off x="9923392" y="7406166"/>
              <a:ext cx="21864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20532" y="0"/>
                  </a:moveTo>
                  <a:cubicBezTo>
                    <a:pt x="10932" y="4383"/>
                    <a:pt x="1332" y="8765"/>
                    <a:pt x="132" y="12365"/>
                  </a:cubicBezTo>
                  <a:cubicBezTo>
                    <a:pt x="-1068" y="15965"/>
                    <a:pt x="6132" y="18783"/>
                    <a:pt x="133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8" name="Line"/>
            <p:cNvSpPr/>
            <p:nvPr/>
          </p:nvSpPr>
          <p:spPr>
            <a:xfrm>
              <a:off x="10044924" y="7513503"/>
              <a:ext cx="99670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9" name="Line"/>
            <p:cNvSpPr/>
            <p:nvPr/>
          </p:nvSpPr>
          <p:spPr>
            <a:xfrm>
              <a:off x="10336264" y="7498169"/>
              <a:ext cx="53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0" name="Line"/>
            <p:cNvSpPr/>
            <p:nvPr/>
          </p:nvSpPr>
          <p:spPr>
            <a:xfrm>
              <a:off x="10497267" y="7490502"/>
              <a:ext cx="3833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1" name="Line"/>
            <p:cNvSpPr/>
            <p:nvPr/>
          </p:nvSpPr>
          <p:spPr>
            <a:xfrm>
              <a:off x="10619937" y="7436834"/>
              <a:ext cx="19167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2" name="Line"/>
            <p:cNvSpPr/>
            <p:nvPr/>
          </p:nvSpPr>
          <p:spPr>
            <a:xfrm>
              <a:off x="10725796" y="7352498"/>
              <a:ext cx="16812" cy="245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5175"/>
                    <a:pt x="-1303" y="10350"/>
                    <a:pt x="240" y="13950"/>
                  </a:cubicBezTo>
                  <a:cubicBezTo>
                    <a:pt x="1783" y="17550"/>
                    <a:pt x="11040" y="19575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3" name="Line"/>
            <p:cNvSpPr/>
            <p:nvPr/>
          </p:nvSpPr>
          <p:spPr>
            <a:xfrm>
              <a:off x="10880610" y="7298831"/>
              <a:ext cx="168671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2880"/>
                    <a:pt x="7200" y="5760"/>
                    <a:pt x="10473" y="8743"/>
                  </a:cubicBezTo>
                  <a:cubicBezTo>
                    <a:pt x="13745" y="11726"/>
                    <a:pt x="16691" y="14811"/>
                    <a:pt x="18327" y="16869"/>
                  </a:cubicBezTo>
                  <a:cubicBezTo>
                    <a:pt x="19964" y="18926"/>
                    <a:pt x="20291" y="19954"/>
                    <a:pt x="20618" y="20571"/>
                  </a:cubicBezTo>
                  <a:cubicBezTo>
                    <a:pt x="20945" y="21189"/>
                    <a:pt x="21273" y="2139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4" name="Line"/>
            <p:cNvSpPr/>
            <p:nvPr/>
          </p:nvSpPr>
          <p:spPr>
            <a:xfrm>
              <a:off x="10964945" y="7283497"/>
              <a:ext cx="115003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40" y="1440"/>
                    <a:pt x="14880" y="2880"/>
                    <a:pt x="11280" y="6480"/>
                  </a:cubicBezTo>
                  <a:cubicBezTo>
                    <a:pt x="7680" y="10080"/>
                    <a:pt x="3840" y="158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5" name="Line"/>
            <p:cNvSpPr/>
            <p:nvPr/>
          </p:nvSpPr>
          <p:spPr>
            <a:xfrm>
              <a:off x="11068153" y="7475185"/>
              <a:ext cx="149799" cy="130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0782" fill="norm" stroke="1" extrusionOk="0">
                  <a:moveTo>
                    <a:pt x="4984" y="7333"/>
                  </a:moveTo>
                  <a:cubicBezTo>
                    <a:pt x="3886" y="8963"/>
                    <a:pt x="2788" y="10593"/>
                    <a:pt x="1873" y="12427"/>
                  </a:cubicBezTo>
                  <a:cubicBezTo>
                    <a:pt x="957" y="14261"/>
                    <a:pt x="225" y="16299"/>
                    <a:pt x="42" y="16299"/>
                  </a:cubicBezTo>
                  <a:cubicBezTo>
                    <a:pt x="-141" y="16299"/>
                    <a:pt x="225" y="14261"/>
                    <a:pt x="2056" y="11001"/>
                  </a:cubicBezTo>
                  <a:cubicBezTo>
                    <a:pt x="3886" y="7740"/>
                    <a:pt x="7181" y="3257"/>
                    <a:pt x="10110" y="1220"/>
                  </a:cubicBezTo>
                  <a:cubicBezTo>
                    <a:pt x="13039" y="-818"/>
                    <a:pt x="15601" y="-410"/>
                    <a:pt x="17432" y="3257"/>
                  </a:cubicBezTo>
                  <a:cubicBezTo>
                    <a:pt x="19262" y="6925"/>
                    <a:pt x="20361" y="13854"/>
                    <a:pt x="21459" y="20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6" name="Line"/>
            <p:cNvSpPr/>
            <p:nvPr/>
          </p:nvSpPr>
          <p:spPr>
            <a:xfrm>
              <a:off x="11263952" y="7229829"/>
              <a:ext cx="130892" cy="42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7" h="21600" fill="norm" stroke="1" extrusionOk="0">
                  <a:moveTo>
                    <a:pt x="6000" y="0"/>
                  </a:moveTo>
                  <a:cubicBezTo>
                    <a:pt x="10400" y="1178"/>
                    <a:pt x="14800" y="2356"/>
                    <a:pt x="17600" y="4255"/>
                  </a:cubicBezTo>
                  <a:cubicBezTo>
                    <a:pt x="20400" y="6153"/>
                    <a:pt x="21600" y="8771"/>
                    <a:pt x="19200" y="11585"/>
                  </a:cubicBezTo>
                  <a:cubicBezTo>
                    <a:pt x="16800" y="14400"/>
                    <a:pt x="10800" y="17411"/>
                    <a:pt x="7000" y="19113"/>
                  </a:cubicBezTo>
                  <a:cubicBezTo>
                    <a:pt x="3200" y="20815"/>
                    <a:pt x="1600" y="2120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7" name="Line"/>
            <p:cNvSpPr/>
            <p:nvPr/>
          </p:nvSpPr>
          <p:spPr>
            <a:xfrm>
              <a:off x="8948566" y="7774494"/>
              <a:ext cx="2384388" cy="61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7" fill="norm" stroke="1" extrusionOk="0">
                  <a:moveTo>
                    <a:pt x="0" y="21487"/>
                  </a:moveTo>
                  <a:cubicBezTo>
                    <a:pt x="787" y="21487"/>
                    <a:pt x="1574" y="21487"/>
                    <a:pt x="2361" y="19687"/>
                  </a:cubicBezTo>
                  <a:cubicBezTo>
                    <a:pt x="3149" y="17887"/>
                    <a:pt x="3936" y="14287"/>
                    <a:pt x="4769" y="11137"/>
                  </a:cubicBezTo>
                  <a:cubicBezTo>
                    <a:pt x="5603" y="7987"/>
                    <a:pt x="6482" y="5287"/>
                    <a:pt x="7420" y="3487"/>
                  </a:cubicBezTo>
                  <a:cubicBezTo>
                    <a:pt x="8358" y="1687"/>
                    <a:pt x="9353" y="787"/>
                    <a:pt x="10360" y="337"/>
                  </a:cubicBezTo>
                  <a:cubicBezTo>
                    <a:pt x="11367" y="-113"/>
                    <a:pt x="12386" y="-113"/>
                    <a:pt x="13335" y="337"/>
                  </a:cubicBezTo>
                  <a:cubicBezTo>
                    <a:pt x="14284" y="787"/>
                    <a:pt x="15164" y="1687"/>
                    <a:pt x="16044" y="3037"/>
                  </a:cubicBezTo>
                  <a:cubicBezTo>
                    <a:pt x="16923" y="4387"/>
                    <a:pt x="17803" y="6187"/>
                    <a:pt x="18683" y="7087"/>
                  </a:cubicBezTo>
                  <a:cubicBezTo>
                    <a:pt x="19563" y="7987"/>
                    <a:pt x="20442" y="7987"/>
                    <a:pt x="20952" y="7537"/>
                  </a:cubicBezTo>
                  <a:cubicBezTo>
                    <a:pt x="21461" y="7087"/>
                    <a:pt x="21600" y="6187"/>
                    <a:pt x="21600" y="5737"/>
                  </a:cubicBezTo>
                  <a:cubicBezTo>
                    <a:pt x="21600" y="5287"/>
                    <a:pt x="21461" y="5287"/>
                    <a:pt x="21299" y="5287"/>
                  </a:cubicBezTo>
                  <a:cubicBezTo>
                    <a:pt x="21137" y="5287"/>
                    <a:pt x="20952" y="5287"/>
                    <a:pt x="20767" y="52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8" name="Line"/>
            <p:cNvSpPr/>
            <p:nvPr/>
          </p:nvSpPr>
          <p:spPr>
            <a:xfrm>
              <a:off x="9247573" y="7850843"/>
              <a:ext cx="2047047" cy="27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9" fill="norm" stroke="1" extrusionOk="0">
                  <a:moveTo>
                    <a:pt x="0" y="11782"/>
                  </a:moveTo>
                  <a:cubicBezTo>
                    <a:pt x="1079" y="15709"/>
                    <a:pt x="2157" y="19636"/>
                    <a:pt x="3169" y="20618"/>
                  </a:cubicBezTo>
                  <a:cubicBezTo>
                    <a:pt x="4180" y="21600"/>
                    <a:pt x="5124" y="19637"/>
                    <a:pt x="6054" y="17673"/>
                  </a:cubicBezTo>
                  <a:cubicBezTo>
                    <a:pt x="6984" y="15709"/>
                    <a:pt x="7901" y="13746"/>
                    <a:pt x="8885" y="12764"/>
                  </a:cubicBezTo>
                  <a:cubicBezTo>
                    <a:pt x="9870" y="11782"/>
                    <a:pt x="10921" y="11782"/>
                    <a:pt x="11946" y="11782"/>
                  </a:cubicBezTo>
                  <a:cubicBezTo>
                    <a:pt x="12971" y="11782"/>
                    <a:pt x="13969" y="11782"/>
                    <a:pt x="15061" y="11782"/>
                  </a:cubicBezTo>
                  <a:cubicBezTo>
                    <a:pt x="16153" y="11782"/>
                    <a:pt x="17339" y="11782"/>
                    <a:pt x="18445" y="9818"/>
                  </a:cubicBezTo>
                  <a:cubicBezTo>
                    <a:pt x="19551" y="7855"/>
                    <a:pt x="20575" y="39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9" name="Line"/>
            <p:cNvSpPr/>
            <p:nvPr/>
          </p:nvSpPr>
          <p:spPr>
            <a:xfrm>
              <a:off x="3121768" y="8736582"/>
              <a:ext cx="276007" cy="1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6000" y="11918"/>
                    <a:pt x="12000" y="3818"/>
                    <a:pt x="15600" y="1118"/>
                  </a:cubicBezTo>
                  <a:cubicBezTo>
                    <a:pt x="19200" y="-1582"/>
                    <a:pt x="2040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0" name="Line"/>
            <p:cNvSpPr/>
            <p:nvPr/>
          </p:nvSpPr>
          <p:spPr>
            <a:xfrm>
              <a:off x="3098767" y="8931868"/>
              <a:ext cx="222340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17" y="17100"/>
                    <a:pt x="9434" y="12600"/>
                    <a:pt x="13034" y="9000"/>
                  </a:cubicBezTo>
                  <a:cubicBezTo>
                    <a:pt x="16634" y="5400"/>
                    <a:pt x="19117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1" name="Line"/>
            <p:cNvSpPr/>
            <p:nvPr/>
          </p:nvSpPr>
          <p:spPr>
            <a:xfrm>
              <a:off x="3037433" y="8414248"/>
              <a:ext cx="237673" cy="220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2" fill="norm" stroke="1" extrusionOk="0">
                  <a:moveTo>
                    <a:pt x="0" y="1852"/>
                  </a:moveTo>
                  <a:cubicBezTo>
                    <a:pt x="1161" y="870"/>
                    <a:pt x="2323" y="-112"/>
                    <a:pt x="3019" y="11"/>
                  </a:cubicBezTo>
                  <a:cubicBezTo>
                    <a:pt x="3716" y="133"/>
                    <a:pt x="3948" y="1361"/>
                    <a:pt x="3484" y="4429"/>
                  </a:cubicBezTo>
                  <a:cubicBezTo>
                    <a:pt x="3019" y="7497"/>
                    <a:pt x="1858" y="12406"/>
                    <a:pt x="1161" y="15597"/>
                  </a:cubicBezTo>
                  <a:cubicBezTo>
                    <a:pt x="465" y="18788"/>
                    <a:pt x="232" y="20261"/>
                    <a:pt x="813" y="20874"/>
                  </a:cubicBezTo>
                  <a:cubicBezTo>
                    <a:pt x="1394" y="21488"/>
                    <a:pt x="2787" y="21243"/>
                    <a:pt x="5806" y="20506"/>
                  </a:cubicBezTo>
                  <a:cubicBezTo>
                    <a:pt x="8826" y="19770"/>
                    <a:pt x="13471" y="18543"/>
                    <a:pt x="16374" y="17683"/>
                  </a:cubicBezTo>
                  <a:cubicBezTo>
                    <a:pt x="19277" y="16824"/>
                    <a:pt x="20439" y="16333"/>
                    <a:pt x="21600" y="158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2" name="Line"/>
            <p:cNvSpPr/>
            <p:nvPr/>
          </p:nvSpPr>
          <p:spPr>
            <a:xfrm>
              <a:off x="3272386" y="8472296"/>
              <a:ext cx="100328" cy="131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2" h="20526" fill="norm" stroke="1" extrusionOk="0">
                  <a:moveTo>
                    <a:pt x="14785" y="1131"/>
                  </a:moveTo>
                  <a:cubicBezTo>
                    <a:pt x="12151" y="331"/>
                    <a:pt x="9517" y="-469"/>
                    <a:pt x="7146" y="331"/>
                  </a:cubicBezTo>
                  <a:cubicBezTo>
                    <a:pt x="4775" y="1131"/>
                    <a:pt x="2668" y="3531"/>
                    <a:pt x="1351" y="5731"/>
                  </a:cubicBezTo>
                  <a:cubicBezTo>
                    <a:pt x="34" y="7931"/>
                    <a:pt x="-493" y="9931"/>
                    <a:pt x="561" y="12531"/>
                  </a:cubicBezTo>
                  <a:cubicBezTo>
                    <a:pt x="1614" y="15131"/>
                    <a:pt x="4248" y="18331"/>
                    <a:pt x="6883" y="19731"/>
                  </a:cubicBezTo>
                  <a:cubicBezTo>
                    <a:pt x="9517" y="21131"/>
                    <a:pt x="12151" y="20731"/>
                    <a:pt x="14785" y="18131"/>
                  </a:cubicBezTo>
                  <a:cubicBezTo>
                    <a:pt x="17419" y="15531"/>
                    <a:pt x="20053" y="10731"/>
                    <a:pt x="20580" y="7531"/>
                  </a:cubicBezTo>
                  <a:cubicBezTo>
                    <a:pt x="21107" y="4331"/>
                    <a:pt x="19527" y="2731"/>
                    <a:pt x="17419" y="1931"/>
                  </a:cubicBezTo>
                  <a:cubicBezTo>
                    <a:pt x="15312" y="1131"/>
                    <a:pt x="12678" y="1131"/>
                    <a:pt x="10044" y="11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3" name="Line"/>
            <p:cNvSpPr/>
            <p:nvPr/>
          </p:nvSpPr>
          <p:spPr>
            <a:xfrm>
              <a:off x="3405441" y="8418189"/>
              <a:ext cx="184005" cy="18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51"/>
                  </a:moveTo>
                  <a:cubicBezTo>
                    <a:pt x="2100" y="6997"/>
                    <a:pt x="4200" y="10344"/>
                    <a:pt x="5400" y="12930"/>
                  </a:cubicBezTo>
                  <a:cubicBezTo>
                    <a:pt x="6600" y="15516"/>
                    <a:pt x="6900" y="17341"/>
                    <a:pt x="7500" y="18862"/>
                  </a:cubicBezTo>
                  <a:cubicBezTo>
                    <a:pt x="8100" y="20383"/>
                    <a:pt x="9000" y="21600"/>
                    <a:pt x="9900" y="21600"/>
                  </a:cubicBezTo>
                  <a:cubicBezTo>
                    <a:pt x="10800" y="21600"/>
                    <a:pt x="11700" y="20383"/>
                    <a:pt x="13050" y="17037"/>
                  </a:cubicBezTo>
                  <a:cubicBezTo>
                    <a:pt x="14400" y="13690"/>
                    <a:pt x="16200" y="8214"/>
                    <a:pt x="17700" y="5020"/>
                  </a:cubicBezTo>
                  <a:cubicBezTo>
                    <a:pt x="19200" y="1825"/>
                    <a:pt x="20400" y="91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4" name="Line"/>
            <p:cNvSpPr/>
            <p:nvPr/>
          </p:nvSpPr>
          <p:spPr>
            <a:xfrm>
              <a:off x="4256460" y="8430570"/>
              <a:ext cx="38335" cy="278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4" fill="norm" stroke="1" extrusionOk="0">
                  <a:moveTo>
                    <a:pt x="0" y="1405"/>
                  </a:moveTo>
                  <a:cubicBezTo>
                    <a:pt x="4320" y="619"/>
                    <a:pt x="8640" y="-166"/>
                    <a:pt x="11520" y="30"/>
                  </a:cubicBezTo>
                  <a:cubicBezTo>
                    <a:pt x="14400" y="227"/>
                    <a:pt x="15840" y="1405"/>
                    <a:pt x="17280" y="5136"/>
                  </a:cubicBezTo>
                  <a:cubicBezTo>
                    <a:pt x="18720" y="8867"/>
                    <a:pt x="20160" y="15150"/>
                    <a:pt x="21600" y="21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5" name="Line"/>
            <p:cNvSpPr/>
            <p:nvPr/>
          </p:nvSpPr>
          <p:spPr>
            <a:xfrm>
              <a:off x="4149125" y="8732530"/>
              <a:ext cx="23000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6" name="Line"/>
            <p:cNvSpPr/>
            <p:nvPr/>
          </p:nvSpPr>
          <p:spPr>
            <a:xfrm>
              <a:off x="4207904" y="8906051"/>
              <a:ext cx="140560" cy="152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4" fill="norm" stroke="1" extrusionOk="0">
                  <a:moveTo>
                    <a:pt x="2749" y="9951"/>
                  </a:moveTo>
                  <a:cubicBezTo>
                    <a:pt x="2356" y="11721"/>
                    <a:pt x="1964" y="13492"/>
                    <a:pt x="1375" y="15794"/>
                  </a:cubicBezTo>
                  <a:cubicBezTo>
                    <a:pt x="785" y="18095"/>
                    <a:pt x="0" y="20928"/>
                    <a:pt x="0" y="21105"/>
                  </a:cubicBezTo>
                  <a:cubicBezTo>
                    <a:pt x="0" y="21282"/>
                    <a:pt x="785" y="18803"/>
                    <a:pt x="2356" y="15439"/>
                  </a:cubicBezTo>
                  <a:cubicBezTo>
                    <a:pt x="3927" y="12076"/>
                    <a:pt x="6284" y="7826"/>
                    <a:pt x="8051" y="4994"/>
                  </a:cubicBezTo>
                  <a:cubicBezTo>
                    <a:pt x="9818" y="2161"/>
                    <a:pt x="10996" y="744"/>
                    <a:pt x="12764" y="213"/>
                  </a:cubicBezTo>
                  <a:cubicBezTo>
                    <a:pt x="14531" y="-318"/>
                    <a:pt x="16887" y="36"/>
                    <a:pt x="18458" y="2515"/>
                  </a:cubicBezTo>
                  <a:cubicBezTo>
                    <a:pt x="20029" y="4993"/>
                    <a:pt x="20815" y="9597"/>
                    <a:pt x="21600" y="14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7" name="Line"/>
            <p:cNvSpPr/>
            <p:nvPr/>
          </p:nvSpPr>
          <p:spPr>
            <a:xfrm>
              <a:off x="4448131" y="8790250"/>
              <a:ext cx="145671" cy="110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4" fill="norm" stroke="1" extrusionOk="0">
                  <a:moveTo>
                    <a:pt x="0" y="694"/>
                  </a:moveTo>
                  <a:cubicBezTo>
                    <a:pt x="1895" y="203"/>
                    <a:pt x="3789" y="-288"/>
                    <a:pt x="5495" y="203"/>
                  </a:cubicBezTo>
                  <a:cubicBezTo>
                    <a:pt x="7200" y="694"/>
                    <a:pt x="8716" y="2166"/>
                    <a:pt x="9853" y="4130"/>
                  </a:cubicBezTo>
                  <a:cubicBezTo>
                    <a:pt x="10989" y="6094"/>
                    <a:pt x="11747" y="8548"/>
                    <a:pt x="11368" y="10758"/>
                  </a:cubicBezTo>
                  <a:cubicBezTo>
                    <a:pt x="10989" y="12967"/>
                    <a:pt x="9474" y="14930"/>
                    <a:pt x="7958" y="16648"/>
                  </a:cubicBezTo>
                  <a:cubicBezTo>
                    <a:pt x="6442" y="18367"/>
                    <a:pt x="4926" y="19839"/>
                    <a:pt x="5684" y="20576"/>
                  </a:cubicBezTo>
                  <a:cubicBezTo>
                    <a:pt x="6442" y="21312"/>
                    <a:pt x="9474" y="21312"/>
                    <a:pt x="12505" y="21067"/>
                  </a:cubicBezTo>
                  <a:cubicBezTo>
                    <a:pt x="15537" y="20821"/>
                    <a:pt x="18568" y="20330"/>
                    <a:pt x="21600" y="198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8" name="Line"/>
            <p:cNvSpPr/>
            <p:nvPr/>
          </p:nvSpPr>
          <p:spPr>
            <a:xfrm>
              <a:off x="4994567" y="8433523"/>
              <a:ext cx="220249" cy="307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68" fill="norm" stroke="1" extrusionOk="0">
                  <a:moveTo>
                    <a:pt x="20652" y="0"/>
                  </a:moveTo>
                  <a:cubicBezTo>
                    <a:pt x="15687" y="2142"/>
                    <a:pt x="10721" y="4284"/>
                    <a:pt x="7742" y="5623"/>
                  </a:cubicBezTo>
                  <a:cubicBezTo>
                    <a:pt x="4763" y="6962"/>
                    <a:pt x="3769" y="7498"/>
                    <a:pt x="2900" y="8122"/>
                  </a:cubicBezTo>
                  <a:cubicBezTo>
                    <a:pt x="2031" y="8747"/>
                    <a:pt x="1287" y="9461"/>
                    <a:pt x="1783" y="9818"/>
                  </a:cubicBezTo>
                  <a:cubicBezTo>
                    <a:pt x="2280" y="10175"/>
                    <a:pt x="4018" y="10175"/>
                    <a:pt x="5507" y="10086"/>
                  </a:cubicBezTo>
                  <a:cubicBezTo>
                    <a:pt x="6997" y="9997"/>
                    <a:pt x="8238" y="9818"/>
                    <a:pt x="9976" y="9818"/>
                  </a:cubicBezTo>
                  <a:cubicBezTo>
                    <a:pt x="11714" y="9818"/>
                    <a:pt x="13949" y="9997"/>
                    <a:pt x="14694" y="10532"/>
                  </a:cubicBezTo>
                  <a:cubicBezTo>
                    <a:pt x="15438" y="11068"/>
                    <a:pt x="14694" y="11960"/>
                    <a:pt x="12211" y="13388"/>
                  </a:cubicBezTo>
                  <a:cubicBezTo>
                    <a:pt x="9728" y="14817"/>
                    <a:pt x="5507" y="16780"/>
                    <a:pt x="3025" y="18119"/>
                  </a:cubicBezTo>
                  <a:cubicBezTo>
                    <a:pt x="542" y="19458"/>
                    <a:pt x="-203" y="20172"/>
                    <a:pt x="45" y="20707"/>
                  </a:cubicBezTo>
                  <a:cubicBezTo>
                    <a:pt x="294" y="21243"/>
                    <a:pt x="1535" y="21600"/>
                    <a:pt x="5259" y="21421"/>
                  </a:cubicBezTo>
                  <a:cubicBezTo>
                    <a:pt x="8983" y="21243"/>
                    <a:pt x="15190" y="20529"/>
                    <a:pt x="21397" y="19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9" name="Line"/>
            <p:cNvSpPr/>
            <p:nvPr/>
          </p:nvSpPr>
          <p:spPr>
            <a:xfrm>
              <a:off x="5099813" y="8878200"/>
              <a:ext cx="15334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0" name="Line"/>
            <p:cNvSpPr/>
            <p:nvPr/>
          </p:nvSpPr>
          <p:spPr>
            <a:xfrm>
              <a:off x="5069145" y="8807722"/>
              <a:ext cx="84336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2618" y="11040"/>
                    <a:pt x="5236" y="1783"/>
                    <a:pt x="8836" y="240"/>
                  </a:cubicBezTo>
                  <a:cubicBezTo>
                    <a:pt x="12436" y="-1303"/>
                    <a:pt x="17018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1" name="Line"/>
            <p:cNvSpPr/>
            <p:nvPr/>
          </p:nvSpPr>
          <p:spPr>
            <a:xfrm>
              <a:off x="5207148" y="8832199"/>
              <a:ext cx="4600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2" name="Line"/>
            <p:cNvSpPr/>
            <p:nvPr/>
          </p:nvSpPr>
          <p:spPr>
            <a:xfrm>
              <a:off x="5191815" y="8924201"/>
              <a:ext cx="9200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3" name="Line"/>
            <p:cNvSpPr/>
            <p:nvPr/>
          </p:nvSpPr>
          <p:spPr>
            <a:xfrm>
              <a:off x="5352818" y="8847533"/>
              <a:ext cx="30669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4" name="Line"/>
            <p:cNvSpPr/>
            <p:nvPr/>
          </p:nvSpPr>
          <p:spPr>
            <a:xfrm>
              <a:off x="4984810" y="8267644"/>
              <a:ext cx="184005" cy="142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6" fill="norm" stroke="1" extrusionOk="0">
                  <a:moveTo>
                    <a:pt x="0" y="10954"/>
                  </a:moveTo>
                  <a:cubicBezTo>
                    <a:pt x="0" y="9060"/>
                    <a:pt x="0" y="7165"/>
                    <a:pt x="150" y="7165"/>
                  </a:cubicBezTo>
                  <a:cubicBezTo>
                    <a:pt x="300" y="7165"/>
                    <a:pt x="600" y="9060"/>
                    <a:pt x="750" y="10954"/>
                  </a:cubicBezTo>
                  <a:cubicBezTo>
                    <a:pt x="900" y="12849"/>
                    <a:pt x="900" y="14744"/>
                    <a:pt x="1050" y="16639"/>
                  </a:cubicBezTo>
                  <a:cubicBezTo>
                    <a:pt x="1200" y="18533"/>
                    <a:pt x="1500" y="20428"/>
                    <a:pt x="1650" y="20428"/>
                  </a:cubicBezTo>
                  <a:cubicBezTo>
                    <a:pt x="1800" y="20428"/>
                    <a:pt x="1800" y="18533"/>
                    <a:pt x="2400" y="15691"/>
                  </a:cubicBezTo>
                  <a:cubicBezTo>
                    <a:pt x="3000" y="12849"/>
                    <a:pt x="4200" y="9060"/>
                    <a:pt x="6000" y="6218"/>
                  </a:cubicBezTo>
                  <a:cubicBezTo>
                    <a:pt x="7800" y="3375"/>
                    <a:pt x="10200" y="1481"/>
                    <a:pt x="12450" y="533"/>
                  </a:cubicBezTo>
                  <a:cubicBezTo>
                    <a:pt x="14700" y="-414"/>
                    <a:pt x="16800" y="-414"/>
                    <a:pt x="18300" y="3186"/>
                  </a:cubicBezTo>
                  <a:cubicBezTo>
                    <a:pt x="19800" y="6786"/>
                    <a:pt x="20700" y="13986"/>
                    <a:pt x="21600" y="211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5" name="Line"/>
            <p:cNvSpPr/>
            <p:nvPr/>
          </p:nvSpPr>
          <p:spPr>
            <a:xfrm>
              <a:off x="5575157" y="8371865"/>
              <a:ext cx="176338" cy="392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2" fill="norm" stroke="1" extrusionOk="0">
                  <a:moveTo>
                    <a:pt x="0" y="1272"/>
                  </a:moveTo>
                  <a:cubicBezTo>
                    <a:pt x="2191" y="3362"/>
                    <a:pt x="4383" y="5452"/>
                    <a:pt x="5791" y="8448"/>
                  </a:cubicBezTo>
                  <a:cubicBezTo>
                    <a:pt x="7200" y="11444"/>
                    <a:pt x="7826" y="15346"/>
                    <a:pt x="8139" y="17855"/>
                  </a:cubicBezTo>
                  <a:cubicBezTo>
                    <a:pt x="8452" y="20363"/>
                    <a:pt x="8452" y="21478"/>
                    <a:pt x="8765" y="21408"/>
                  </a:cubicBezTo>
                  <a:cubicBezTo>
                    <a:pt x="9078" y="21339"/>
                    <a:pt x="9704" y="20084"/>
                    <a:pt x="10643" y="17367"/>
                  </a:cubicBezTo>
                  <a:cubicBezTo>
                    <a:pt x="11583" y="14650"/>
                    <a:pt x="12835" y="10469"/>
                    <a:pt x="13930" y="7543"/>
                  </a:cubicBezTo>
                  <a:cubicBezTo>
                    <a:pt x="15026" y="4616"/>
                    <a:pt x="15965" y="2944"/>
                    <a:pt x="16904" y="1759"/>
                  </a:cubicBezTo>
                  <a:cubicBezTo>
                    <a:pt x="17843" y="575"/>
                    <a:pt x="18783" y="-122"/>
                    <a:pt x="19565" y="17"/>
                  </a:cubicBezTo>
                  <a:cubicBezTo>
                    <a:pt x="20348" y="157"/>
                    <a:pt x="20974" y="1132"/>
                    <a:pt x="21600" y="21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6" name="Line"/>
            <p:cNvSpPr/>
            <p:nvPr/>
          </p:nvSpPr>
          <p:spPr>
            <a:xfrm>
              <a:off x="5756158" y="8548525"/>
              <a:ext cx="325011" cy="174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348" fill="norm" stroke="1" extrusionOk="0">
                  <a:moveTo>
                    <a:pt x="5767" y="6574"/>
                  </a:moveTo>
                  <a:cubicBezTo>
                    <a:pt x="5261" y="5322"/>
                    <a:pt x="4755" y="4070"/>
                    <a:pt x="4080" y="3600"/>
                  </a:cubicBezTo>
                  <a:cubicBezTo>
                    <a:pt x="3405" y="3130"/>
                    <a:pt x="2561" y="3444"/>
                    <a:pt x="1802" y="5948"/>
                  </a:cubicBezTo>
                  <a:cubicBezTo>
                    <a:pt x="1042" y="8452"/>
                    <a:pt x="367" y="13148"/>
                    <a:pt x="114" y="16278"/>
                  </a:cubicBezTo>
                  <a:cubicBezTo>
                    <a:pt x="-139" y="19409"/>
                    <a:pt x="30" y="20974"/>
                    <a:pt x="620" y="21287"/>
                  </a:cubicBezTo>
                  <a:cubicBezTo>
                    <a:pt x="1211" y="21600"/>
                    <a:pt x="2223" y="20661"/>
                    <a:pt x="2898" y="19409"/>
                  </a:cubicBezTo>
                  <a:cubicBezTo>
                    <a:pt x="3573" y="18157"/>
                    <a:pt x="3911" y="16591"/>
                    <a:pt x="4164" y="15026"/>
                  </a:cubicBezTo>
                  <a:cubicBezTo>
                    <a:pt x="4417" y="13461"/>
                    <a:pt x="4586" y="11896"/>
                    <a:pt x="4670" y="11896"/>
                  </a:cubicBezTo>
                  <a:cubicBezTo>
                    <a:pt x="4755" y="11896"/>
                    <a:pt x="4755" y="13461"/>
                    <a:pt x="5261" y="14400"/>
                  </a:cubicBezTo>
                  <a:cubicBezTo>
                    <a:pt x="5767" y="15339"/>
                    <a:pt x="6780" y="15652"/>
                    <a:pt x="7792" y="15339"/>
                  </a:cubicBezTo>
                  <a:cubicBezTo>
                    <a:pt x="8805" y="15026"/>
                    <a:pt x="9817" y="14087"/>
                    <a:pt x="10745" y="13461"/>
                  </a:cubicBezTo>
                  <a:cubicBezTo>
                    <a:pt x="11674" y="12835"/>
                    <a:pt x="12517" y="12522"/>
                    <a:pt x="12939" y="13304"/>
                  </a:cubicBezTo>
                  <a:cubicBezTo>
                    <a:pt x="13361" y="14087"/>
                    <a:pt x="13361" y="15965"/>
                    <a:pt x="13108" y="17687"/>
                  </a:cubicBezTo>
                  <a:cubicBezTo>
                    <a:pt x="12855" y="19409"/>
                    <a:pt x="12348" y="20974"/>
                    <a:pt x="12011" y="20974"/>
                  </a:cubicBezTo>
                  <a:cubicBezTo>
                    <a:pt x="11673" y="20974"/>
                    <a:pt x="11505" y="19409"/>
                    <a:pt x="12011" y="16278"/>
                  </a:cubicBezTo>
                  <a:cubicBezTo>
                    <a:pt x="12517" y="13148"/>
                    <a:pt x="13698" y="8452"/>
                    <a:pt x="15386" y="5478"/>
                  </a:cubicBezTo>
                  <a:cubicBezTo>
                    <a:pt x="17073" y="2504"/>
                    <a:pt x="19267" y="1252"/>
                    <a:pt x="2146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7" name="Line"/>
            <p:cNvSpPr/>
            <p:nvPr/>
          </p:nvSpPr>
          <p:spPr>
            <a:xfrm>
              <a:off x="6190573" y="8448857"/>
              <a:ext cx="120601" cy="33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600" fill="norm" stroke="1" extrusionOk="0">
                  <a:moveTo>
                    <a:pt x="21236" y="0"/>
                  </a:moveTo>
                  <a:cubicBezTo>
                    <a:pt x="18536" y="0"/>
                    <a:pt x="15836" y="0"/>
                    <a:pt x="12686" y="1329"/>
                  </a:cubicBezTo>
                  <a:cubicBezTo>
                    <a:pt x="9536" y="2658"/>
                    <a:pt x="5936" y="5317"/>
                    <a:pt x="3461" y="8640"/>
                  </a:cubicBezTo>
                  <a:cubicBezTo>
                    <a:pt x="986" y="11963"/>
                    <a:pt x="-364" y="15951"/>
                    <a:pt x="86" y="18360"/>
                  </a:cubicBezTo>
                  <a:cubicBezTo>
                    <a:pt x="536" y="20769"/>
                    <a:pt x="2786" y="21600"/>
                    <a:pt x="6386" y="21600"/>
                  </a:cubicBezTo>
                  <a:cubicBezTo>
                    <a:pt x="9986" y="21600"/>
                    <a:pt x="14936" y="20769"/>
                    <a:pt x="19886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8" name="Line"/>
            <p:cNvSpPr/>
            <p:nvPr/>
          </p:nvSpPr>
          <p:spPr>
            <a:xfrm>
              <a:off x="6341840" y="8494858"/>
              <a:ext cx="184006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00" y="4670"/>
                    <a:pt x="11400" y="9341"/>
                    <a:pt x="15000" y="12746"/>
                  </a:cubicBezTo>
                  <a:cubicBezTo>
                    <a:pt x="18600" y="16151"/>
                    <a:pt x="20100" y="18292"/>
                    <a:pt x="20850" y="19557"/>
                  </a:cubicBezTo>
                  <a:cubicBezTo>
                    <a:pt x="21600" y="20822"/>
                    <a:pt x="21600" y="2121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9" name="Line"/>
            <p:cNvSpPr/>
            <p:nvPr/>
          </p:nvSpPr>
          <p:spPr>
            <a:xfrm>
              <a:off x="6410842" y="8479524"/>
              <a:ext cx="130338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71" y="5143"/>
                    <a:pt x="9741" y="10286"/>
                    <a:pt x="6141" y="13886"/>
                  </a:cubicBezTo>
                  <a:cubicBezTo>
                    <a:pt x="2541" y="17486"/>
                    <a:pt x="1271" y="195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0" name="Line"/>
            <p:cNvSpPr/>
            <p:nvPr/>
          </p:nvSpPr>
          <p:spPr>
            <a:xfrm>
              <a:off x="6610180" y="8717196"/>
              <a:ext cx="1" cy="7667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1" name="Line"/>
            <p:cNvSpPr/>
            <p:nvPr/>
          </p:nvSpPr>
          <p:spPr>
            <a:xfrm>
              <a:off x="6648514" y="8694196"/>
              <a:ext cx="766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2" name="Line"/>
            <p:cNvSpPr/>
            <p:nvPr/>
          </p:nvSpPr>
          <p:spPr>
            <a:xfrm>
              <a:off x="6709849" y="8395189"/>
              <a:ext cx="135121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4" h="21600" fill="norm" stroke="1" extrusionOk="0">
                  <a:moveTo>
                    <a:pt x="2356" y="0"/>
                  </a:moveTo>
                  <a:cubicBezTo>
                    <a:pt x="7462" y="1983"/>
                    <a:pt x="12567" y="3965"/>
                    <a:pt x="16102" y="6209"/>
                  </a:cubicBezTo>
                  <a:cubicBezTo>
                    <a:pt x="19636" y="8452"/>
                    <a:pt x="21600" y="10957"/>
                    <a:pt x="20422" y="13357"/>
                  </a:cubicBezTo>
                  <a:cubicBezTo>
                    <a:pt x="19244" y="15757"/>
                    <a:pt x="14924" y="18052"/>
                    <a:pt x="10996" y="19409"/>
                  </a:cubicBezTo>
                  <a:cubicBezTo>
                    <a:pt x="7069" y="20765"/>
                    <a:pt x="3535" y="2118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3" name="Line"/>
            <p:cNvSpPr/>
            <p:nvPr/>
          </p:nvSpPr>
          <p:spPr>
            <a:xfrm>
              <a:off x="7100858" y="8732530"/>
              <a:ext cx="17633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4" name="Line"/>
            <p:cNvSpPr/>
            <p:nvPr/>
          </p:nvSpPr>
          <p:spPr>
            <a:xfrm>
              <a:off x="7100736" y="8832199"/>
              <a:ext cx="230128" cy="22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0700" fill="norm" stroke="1" extrusionOk="0">
                  <a:moveTo>
                    <a:pt x="1420" y="0"/>
                  </a:moveTo>
                  <a:cubicBezTo>
                    <a:pt x="481" y="7200"/>
                    <a:pt x="-458" y="14400"/>
                    <a:pt x="246" y="18000"/>
                  </a:cubicBezTo>
                  <a:cubicBezTo>
                    <a:pt x="951" y="21600"/>
                    <a:pt x="3299" y="21600"/>
                    <a:pt x="7055" y="18000"/>
                  </a:cubicBezTo>
                  <a:cubicBezTo>
                    <a:pt x="10812" y="14400"/>
                    <a:pt x="15977" y="7200"/>
                    <a:pt x="2114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5" name="Line"/>
            <p:cNvSpPr/>
            <p:nvPr/>
          </p:nvSpPr>
          <p:spPr>
            <a:xfrm>
              <a:off x="7154526" y="8594526"/>
              <a:ext cx="15335" cy="99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6" name="Line"/>
            <p:cNvSpPr/>
            <p:nvPr/>
          </p:nvSpPr>
          <p:spPr>
            <a:xfrm>
              <a:off x="7131525" y="8487191"/>
              <a:ext cx="4600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7" name="Line"/>
            <p:cNvSpPr/>
            <p:nvPr/>
          </p:nvSpPr>
          <p:spPr>
            <a:xfrm>
              <a:off x="7208194" y="8563859"/>
              <a:ext cx="7667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8" name="Line"/>
            <p:cNvSpPr/>
            <p:nvPr/>
          </p:nvSpPr>
          <p:spPr>
            <a:xfrm>
              <a:off x="7223527" y="8517858"/>
              <a:ext cx="23002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9" name="Line"/>
            <p:cNvSpPr/>
            <p:nvPr/>
          </p:nvSpPr>
          <p:spPr>
            <a:xfrm>
              <a:off x="7301413" y="8295520"/>
              <a:ext cx="205788" cy="378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343" fill="norm" stroke="1" extrusionOk="0">
                  <a:moveTo>
                    <a:pt x="9473" y="15552"/>
                  </a:moveTo>
                  <a:cubicBezTo>
                    <a:pt x="8406" y="14976"/>
                    <a:pt x="7340" y="14400"/>
                    <a:pt x="6140" y="14112"/>
                  </a:cubicBezTo>
                  <a:cubicBezTo>
                    <a:pt x="4940" y="13824"/>
                    <a:pt x="3606" y="13824"/>
                    <a:pt x="2540" y="14616"/>
                  </a:cubicBezTo>
                  <a:cubicBezTo>
                    <a:pt x="1473" y="15408"/>
                    <a:pt x="673" y="16992"/>
                    <a:pt x="273" y="18144"/>
                  </a:cubicBezTo>
                  <a:cubicBezTo>
                    <a:pt x="-127" y="19296"/>
                    <a:pt x="-127" y="20016"/>
                    <a:pt x="540" y="20592"/>
                  </a:cubicBezTo>
                  <a:cubicBezTo>
                    <a:pt x="1206" y="21168"/>
                    <a:pt x="2540" y="21600"/>
                    <a:pt x="4140" y="21168"/>
                  </a:cubicBezTo>
                  <a:cubicBezTo>
                    <a:pt x="5740" y="20736"/>
                    <a:pt x="7606" y="19440"/>
                    <a:pt x="9340" y="16416"/>
                  </a:cubicBezTo>
                  <a:cubicBezTo>
                    <a:pt x="11073" y="13392"/>
                    <a:pt x="12673" y="8640"/>
                    <a:pt x="13473" y="5904"/>
                  </a:cubicBezTo>
                  <a:cubicBezTo>
                    <a:pt x="14273" y="3168"/>
                    <a:pt x="14273" y="2448"/>
                    <a:pt x="14406" y="1656"/>
                  </a:cubicBezTo>
                  <a:cubicBezTo>
                    <a:pt x="14540" y="864"/>
                    <a:pt x="14806" y="0"/>
                    <a:pt x="14806" y="0"/>
                  </a:cubicBezTo>
                  <a:cubicBezTo>
                    <a:pt x="14806" y="0"/>
                    <a:pt x="14540" y="864"/>
                    <a:pt x="14806" y="3168"/>
                  </a:cubicBezTo>
                  <a:cubicBezTo>
                    <a:pt x="15073" y="5472"/>
                    <a:pt x="15873" y="9216"/>
                    <a:pt x="17073" y="11880"/>
                  </a:cubicBezTo>
                  <a:cubicBezTo>
                    <a:pt x="18273" y="14544"/>
                    <a:pt x="19873" y="16128"/>
                    <a:pt x="21473" y="177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0" name="Line"/>
            <p:cNvSpPr/>
            <p:nvPr/>
          </p:nvSpPr>
          <p:spPr>
            <a:xfrm>
              <a:off x="10512601" y="1775667"/>
              <a:ext cx="813878" cy="254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293" fill="norm" stroke="1" extrusionOk="0">
                  <a:moveTo>
                    <a:pt x="0" y="13086"/>
                  </a:moveTo>
                  <a:cubicBezTo>
                    <a:pt x="1822" y="12231"/>
                    <a:pt x="3645" y="11376"/>
                    <a:pt x="5872" y="9772"/>
                  </a:cubicBezTo>
                  <a:cubicBezTo>
                    <a:pt x="8100" y="8168"/>
                    <a:pt x="10733" y="5815"/>
                    <a:pt x="13196" y="4104"/>
                  </a:cubicBezTo>
                  <a:cubicBezTo>
                    <a:pt x="15660" y="2393"/>
                    <a:pt x="17955" y="1324"/>
                    <a:pt x="19373" y="682"/>
                  </a:cubicBezTo>
                  <a:cubicBezTo>
                    <a:pt x="20790" y="41"/>
                    <a:pt x="21330" y="-173"/>
                    <a:pt x="21465" y="148"/>
                  </a:cubicBezTo>
                  <a:cubicBezTo>
                    <a:pt x="21600" y="469"/>
                    <a:pt x="21330" y="1324"/>
                    <a:pt x="20081" y="2821"/>
                  </a:cubicBezTo>
                  <a:cubicBezTo>
                    <a:pt x="18833" y="4318"/>
                    <a:pt x="16605" y="6457"/>
                    <a:pt x="14175" y="8809"/>
                  </a:cubicBezTo>
                  <a:cubicBezTo>
                    <a:pt x="11745" y="11162"/>
                    <a:pt x="9112" y="13728"/>
                    <a:pt x="7256" y="15546"/>
                  </a:cubicBezTo>
                  <a:cubicBezTo>
                    <a:pt x="5400" y="17364"/>
                    <a:pt x="4320" y="18433"/>
                    <a:pt x="3476" y="19288"/>
                  </a:cubicBezTo>
                  <a:cubicBezTo>
                    <a:pt x="2632" y="20144"/>
                    <a:pt x="2025" y="20785"/>
                    <a:pt x="1958" y="21106"/>
                  </a:cubicBezTo>
                  <a:cubicBezTo>
                    <a:pt x="1890" y="21427"/>
                    <a:pt x="2363" y="21427"/>
                    <a:pt x="3713" y="20358"/>
                  </a:cubicBezTo>
                  <a:cubicBezTo>
                    <a:pt x="5063" y="19288"/>
                    <a:pt x="7290" y="17150"/>
                    <a:pt x="9990" y="15332"/>
                  </a:cubicBezTo>
                  <a:cubicBezTo>
                    <a:pt x="12690" y="13514"/>
                    <a:pt x="15863" y="12017"/>
                    <a:pt x="17719" y="11162"/>
                  </a:cubicBezTo>
                  <a:cubicBezTo>
                    <a:pt x="19575" y="10306"/>
                    <a:pt x="20115" y="10092"/>
                    <a:pt x="20655" y="98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1" name="Line"/>
            <p:cNvSpPr/>
            <p:nvPr/>
          </p:nvSpPr>
          <p:spPr>
            <a:xfrm>
              <a:off x="7979593" y="8512717"/>
              <a:ext cx="179289" cy="191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319" fill="norm" stroke="1" extrusionOk="0">
                  <a:moveTo>
                    <a:pt x="351" y="3130"/>
                  </a:moveTo>
                  <a:cubicBezTo>
                    <a:pt x="656" y="8245"/>
                    <a:pt x="960" y="13361"/>
                    <a:pt x="960" y="16630"/>
                  </a:cubicBezTo>
                  <a:cubicBezTo>
                    <a:pt x="960" y="19898"/>
                    <a:pt x="656" y="21319"/>
                    <a:pt x="351" y="21319"/>
                  </a:cubicBezTo>
                  <a:cubicBezTo>
                    <a:pt x="47" y="21319"/>
                    <a:pt x="-257" y="19898"/>
                    <a:pt x="351" y="17056"/>
                  </a:cubicBezTo>
                  <a:cubicBezTo>
                    <a:pt x="960" y="14214"/>
                    <a:pt x="2481" y="9951"/>
                    <a:pt x="4458" y="6824"/>
                  </a:cubicBezTo>
                  <a:cubicBezTo>
                    <a:pt x="6436" y="3698"/>
                    <a:pt x="8870" y="1708"/>
                    <a:pt x="10847" y="714"/>
                  </a:cubicBezTo>
                  <a:cubicBezTo>
                    <a:pt x="12825" y="-281"/>
                    <a:pt x="14346" y="-281"/>
                    <a:pt x="15867" y="998"/>
                  </a:cubicBezTo>
                  <a:cubicBezTo>
                    <a:pt x="17388" y="2277"/>
                    <a:pt x="18909" y="4835"/>
                    <a:pt x="19822" y="7961"/>
                  </a:cubicBezTo>
                  <a:cubicBezTo>
                    <a:pt x="20735" y="11087"/>
                    <a:pt x="21039" y="14782"/>
                    <a:pt x="21343" y="18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2" name="Line"/>
            <p:cNvSpPr/>
            <p:nvPr/>
          </p:nvSpPr>
          <p:spPr>
            <a:xfrm>
              <a:off x="8220216" y="8648194"/>
              <a:ext cx="1533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3" name="Line"/>
            <p:cNvSpPr/>
            <p:nvPr/>
          </p:nvSpPr>
          <p:spPr>
            <a:xfrm>
              <a:off x="8337744" y="8548525"/>
              <a:ext cx="273482" cy="83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288" fill="norm" stroke="1" extrusionOk="0">
                  <a:moveTo>
                    <a:pt x="5202" y="9818"/>
                  </a:moveTo>
                  <a:cubicBezTo>
                    <a:pt x="6002" y="11782"/>
                    <a:pt x="6802" y="13746"/>
                    <a:pt x="6802" y="15709"/>
                  </a:cubicBezTo>
                  <a:cubicBezTo>
                    <a:pt x="6802" y="17673"/>
                    <a:pt x="6002" y="19636"/>
                    <a:pt x="4702" y="20618"/>
                  </a:cubicBezTo>
                  <a:cubicBezTo>
                    <a:pt x="3402" y="21600"/>
                    <a:pt x="1602" y="21600"/>
                    <a:pt x="702" y="19964"/>
                  </a:cubicBezTo>
                  <a:cubicBezTo>
                    <a:pt x="-198" y="18327"/>
                    <a:pt x="-198" y="15055"/>
                    <a:pt x="502" y="12436"/>
                  </a:cubicBezTo>
                  <a:cubicBezTo>
                    <a:pt x="1202" y="9818"/>
                    <a:pt x="2602" y="7855"/>
                    <a:pt x="6202" y="5891"/>
                  </a:cubicBezTo>
                  <a:cubicBezTo>
                    <a:pt x="9802" y="3927"/>
                    <a:pt x="15602" y="1964"/>
                    <a:pt x="2140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4" name="Line"/>
            <p:cNvSpPr/>
            <p:nvPr/>
          </p:nvSpPr>
          <p:spPr>
            <a:xfrm>
              <a:off x="8634225" y="8350147"/>
              <a:ext cx="176339" cy="121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0" y="6581"/>
                  </a:moveTo>
                  <a:cubicBezTo>
                    <a:pt x="939" y="4331"/>
                    <a:pt x="1878" y="2081"/>
                    <a:pt x="3130" y="956"/>
                  </a:cubicBezTo>
                  <a:cubicBezTo>
                    <a:pt x="4383" y="-169"/>
                    <a:pt x="5948" y="-169"/>
                    <a:pt x="7513" y="281"/>
                  </a:cubicBezTo>
                  <a:cubicBezTo>
                    <a:pt x="9078" y="731"/>
                    <a:pt x="10644" y="1631"/>
                    <a:pt x="11270" y="3656"/>
                  </a:cubicBezTo>
                  <a:cubicBezTo>
                    <a:pt x="11896" y="5681"/>
                    <a:pt x="11583" y="8831"/>
                    <a:pt x="10330" y="11531"/>
                  </a:cubicBezTo>
                  <a:cubicBezTo>
                    <a:pt x="9078" y="14231"/>
                    <a:pt x="6887" y="16481"/>
                    <a:pt x="6574" y="17606"/>
                  </a:cubicBezTo>
                  <a:cubicBezTo>
                    <a:pt x="6261" y="18731"/>
                    <a:pt x="7826" y="18731"/>
                    <a:pt x="10644" y="19181"/>
                  </a:cubicBezTo>
                  <a:cubicBezTo>
                    <a:pt x="13461" y="19631"/>
                    <a:pt x="17530" y="20531"/>
                    <a:pt x="21600" y="21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5" name="Line"/>
            <p:cNvSpPr/>
            <p:nvPr/>
          </p:nvSpPr>
          <p:spPr>
            <a:xfrm>
              <a:off x="7905876" y="8791309"/>
              <a:ext cx="789685" cy="79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08" y="20903"/>
                    <a:pt x="3216" y="20206"/>
                    <a:pt x="5383" y="17071"/>
                  </a:cubicBezTo>
                  <a:cubicBezTo>
                    <a:pt x="7550" y="13935"/>
                    <a:pt x="10276" y="8361"/>
                    <a:pt x="12617" y="4877"/>
                  </a:cubicBezTo>
                  <a:cubicBezTo>
                    <a:pt x="14959" y="1394"/>
                    <a:pt x="16917" y="0"/>
                    <a:pt x="18350" y="0"/>
                  </a:cubicBezTo>
                  <a:cubicBezTo>
                    <a:pt x="19783" y="0"/>
                    <a:pt x="20691" y="1394"/>
                    <a:pt x="21600" y="27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6" name="Line"/>
            <p:cNvSpPr/>
            <p:nvPr/>
          </p:nvSpPr>
          <p:spPr>
            <a:xfrm>
              <a:off x="8189549" y="8987624"/>
              <a:ext cx="191672" cy="170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fill="norm" stroke="1" extrusionOk="0">
                  <a:moveTo>
                    <a:pt x="0" y="6411"/>
                  </a:moveTo>
                  <a:cubicBezTo>
                    <a:pt x="576" y="9587"/>
                    <a:pt x="1152" y="12764"/>
                    <a:pt x="1440" y="15622"/>
                  </a:cubicBezTo>
                  <a:cubicBezTo>
                    <a:pt x="1728" y="18481"/>
                    <a:pt x="1728" y="21022"/>
                    <a:pt x="1872" y="21181"/>
                  </a:cubicBezTo>
                  <a:cubicBezTo>
                    <a:pt x="2016" y="21340"/>
                    <a:pt x="2304" y="19116"/>
                    <a:pt x="3600" y="15464"/>
                  </a:cubicBezTo>
                  <a:cubicBezTo>
                    <a:pt x="4896" y="11811"/>
                    <a:pt x="7200" y="6728"/>
                    <a:pt x="8928" y="3711"/>
                  </a:cubicBezTo>
                  <a:cubicBezTo>
                    <a:pt x="10656" y="693"/>
                    <a:pt x="11808" y="-260"/>
                    <a:pt x="13824" y="58"/>
                  </a:cubicBezTo>
                  <a:cubicBezTo>
                    <a:pt x="15840" y="375"/>
                    <a:pt x="18720" y="1964"/>
                    <a:pt x="20160" y="4505"/>
                  </a:cubicBezTo>
                  <a:cubicBezTo>
                    <a:pt x="21600" y="7046"/>
                    <a:pt x="21600" y="10540"/>
                    <a:pt x="21600" y="140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7" name="Line"/>
            <p:cNvSpPr/>
            <p:nvPr/>
          </p:nvSpPr>
          <p:spPr>
            <a:xfrm>
              <a:off x="8419554" y="8878139"/>
              <a:ext cx="145671" cy="115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2" fill="norm" stroke="1" extrusionOk="0">
                  <a:moveTo>
                    <a:pt x="0" y="1420"/>
                  </a:moveTo>
                  <a:cubicBezTo>
                    <a:pt x="1895" y="481"/>
                    <a:pt x="3789" y="-458"/>
                    <a:pt x="6253" y="246"/>
                  </a:cubicBezTo>
                  <a:cubicBezTo>
                    <a:pt x="8716" y="951"/>
                    <a:pt x="11747" y="3299"/>
                    <a:pt x="12884" y="5881"/>
                  </a:cubicBezTo>
                  <a:cubicBezTo>
                    <a:pt x="14021" y="8464"/>
                    <a:pt x="13263" y="11281"/>
                    <a:pt x="11558" y="13864"/>
                  </a:cubicBezTo>
                  <a:cubicBezTo>
                    <a:pt x="9853" y="16446"/>
                    <a:pt x="7200" y="18794"/>
                    <a:pt x="6821" y="19968"/>
                  </a:cubicBezTo>
                  <a:cubicBezTo>
                    <a:pt x="6442" y="21142"/>
                    <a:pt x="8337" y="21142"/>
                    <a:pt x="11179" y="21142"/>
                  </a:cubicBezTo>
                  <a:cubicBezTo>
                    <a:pt x="14021" y="21142"/>
                    <a:pt x="17811" y="21142"/>
                    <a:pt x="21600" y="211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8" name="Line"/>
            <p:cNvSpPr/>
            <p:nvPr/>
          </p:nvSpPr>
          <p:spPr>
            <a:xfrm>
              <a:off x="9255239" y="8786198"/>
              <a:ext cx="18400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9" name="Line"/>
            <p:cNvSpPr/>
            <p:nvPr/>
          </p:nvSpPr>
          <p:spPr>
            <a:xfrm>
              <a:off x="9270573" y="8885867"/>
              <a:ext cx="16867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0" name="Line"/>
            <p:cNvSpPr/>
            <p:nvPr/>
          </p:nvSpPr>
          <p:spPr>
            <a:xfrm>
              <a:off x="9801645" y="8625194"/>
              <a:ext cx="319949" cy="148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281" fill="norm" stroke="1" extrusionOk="0">
                  <a:moveTo>
                    <a:pt x="5519" y="4393"/>
                  </a:moveTo>
                  <a:cubicBezTo>
                    <a:pt x="5862" y="6224"/>
                    <a:pt x="6205" y="8054"/>
                    <a:pt x="5862" y="10800"/>
                  </a:cubicBezTo>
                  <a:cubicBezTo>
                    <a:pt x="5519" y="13546"/>
                    <a:pt x="4491" y="17207"/>
                    <a:pt x="3548" y="19220"/>
                  </a:cubicBezTo>
                  <a:cubicBezTo>
                    <a:pt x="2605" y="21234"/>
                    <a:pt x="1748" y="21600"/>
                    <a:pt x="1062" y="21051"/>
                  </a:cubicBezTo>
                  <a:cubicBezTo>
                    <a:pt x="376" y="20502"/>
                    <a:pt x="-138" y="19037"/>
                    <a:pt x="33" y="16841"/>
                  </a:cubicBezTo>
                  <a:cubicBezTo>
                    <a:pt x="205" y="14644"/>
                    <a:pt x="1062" y="11715"/>
                    <a:pt x="3719" y="8786"/>
                  </a:cubicBezTo>
                  <a:cubicBezTo>
                    <a:pt x="6376" y="5858"/>
                    <a:pt x="10833" y="2929"/>
                    <a:pt x="14091" y="1464"/>
                  </a:cubicBezTo>
                  <a:cubicBezTo>
                    <a:pt x="17348" y="0"/>
                    <a:pt x="19405" y="0"/>
                    <a:pt x="2146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1" name="Line"/>
            <p:cNvSpPr/>
            <p:nvPr/>
          </p:nvSpPr>
          <p:spPr>
            <a:xfrm>
              <a:off x="10113926" y="8442614"/>
              <a:ext cx="122670" cy="108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1" fill="norm" stroke="1" extrusionOk="0">
                  <a:moveTo>
                    <a:pt x="0" y="5617"/>
                  </a:moveTo>
                  <a:cubicBezTo>
                    <a:pt x="1350" y="3653"/>
                    <a:pt x="2700" y="1690"/>
                    <a:pt x="4500" y="708"/>
                  </a:cubicBezTo>
                  <a:cubicBezTo>
                    <a:pt x="6300" y="-274"/>
                    <a:pt x="8550" y="-274"/>
                    <a:pt x="10125" y="953"/>
                  </a:cubicBezTo>
                  <a:cubicBezTo>
                    <a:pt x="11700" y="2181"/>
                    <a:pt x="12600" y="4635"/>
                    <a:pt x="12600" y="7090"/>
                  </a:cubicBezTo>
                  <a:cubicBezTo>
                    <a:pt x="12600" y="9544"/>
                    <a:pt x="11700" y="11999"/>
                    <a:pt x="10125" y="14453"/>
                  </a:cubicBezTo>
                  <a:cubicBezTo>
                    <a:pt x="8550" y="16908"/>
                    <a:pt x="6300" y="19362"/>
                    <a:pt x="6300" y="20344"/>
                  </a:cubicBezTo>
                  <a:cubicBezTo>
                    <a:pt x="6300" y="21326"/>
                    <a:pt x="8550" y="20835"/>
                    <a:pt x="11475" y="20344"/>
                  </a:cubicBezTo>
                  <a:cubicBezTo>
                    <a:pt x="14400" y="19853"/>
                    <a:pt x="18000" y="19362"/>
                    <a:pt x="21600" y="188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2" name="Line"/>
            <p:cNvSpPr/>
            <p:nvPr/>
          </p:nvSpPr>
          <p:spPr>
            <a:xfrm>
              <a:off x="10042501" y="8602193"/>
              <a:ext cx="293764" cy="432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493" fill="norm" stroke="1" extrusionOk="0">
                  <a:moveTo>
                    <a:pt x="21404" y="0"/>
                  </a:moveTo>
                  <a:cubicBezTo>
                    <a:pt x="17866" y="3049"/>
                    <a:pt x="14328" y="6099"/>
                    <a:pt x="11163" y="8894"/>
                  </a:cubicBezTo>
                  <a:cubicBezTo>
                    <a:pt x="7997" y="11689"/>
                    <a:pt x="5204" y="14231"/>
                    <a:pt x="3435" y="16009"/>
                  </a:cubicBezTo>
                  <a:cubicBezTo>
                    <a:pt x="1666" y="17788"/>
                    <a:pt x="921" y="18805"/>
                    <a:pt x="456" y="19631"/>
                  </a:cubicBezTo>
                  <a:cubicBezTo>
                    <a:pt x="-10" y="20456"/>
                    <a:pt x="-196" y="21092"/>
                    <a:pt x="270" y="21346"/>
                  </a:cubicBezTo>
                  <a:cubicBezTo>
                    <a:pt x="735" y="21600"/>
                    <a:pt x="1852" y="21473"/>
                    <a:pt x="2970" y="21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3" name="Line"/>
            <p:cNvSpPr/>
            <p:nvPr/>
          </p:nvSpPr>
          <p:spPr>
            <a:xfrm>
              <a:off x="10222016" y="8804371"/>
              <a:ext cx="217151" cy="227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333" fill="norm" stroke="1" extrusionOk="0">
                  <a:moveTo>
                    <a:pt x="679" y="7653"/>
                  </a:moveTo>
                  <a:cubicBezTo>
                    <a:pt x="679" y="10293"/>
                    <a:pt x="679" y="12933"/>
                    <a:pt x="554" y="14853"/>
                  </a:cubicBezTo>
                  <a:cubicBezTo>
                    <a:pt x="428" y="16773"/>
                    <a:pt x="177" y="17973"/>
                    <a:pt x="52" y="17853"/>
                  </a:cubicBezTo>
                  <a:cubicBezTo>
                    <a:pt x="-74" y="17733"/>
                    <a:pt x="-74" y="16293"/>
                    <a:pt x="1307" y="13653"/>
                  </a:cubicBezTo>
                  <a:cubicBezTo>
                    <a:pt x="2689" y="11013"/>
                    <a:pt x="5452" y="7173"/>
                    <a:pt x="7963" y="4653"/>
                  </a:cubicBezTo>
                  <a:cubicBezTo>
                    <a:pt x="10475" y="2133"/>
                    <a:pt x="12735" y="933"/>
                    <a:pt x="14493" y="333"/>
                  </a:cubicBezTo>
                  <a:cubicBezTo>
                    <a:pt x="16252" y="-267"/>
                    <a:pt x="17507" y="-267"/>
                    <a:pt x="18638" y="2133"/>
                  </a:cubicBezTo>
                  <a:cubicBezTo>
                    <a:pt x="19768" y="4533"/>
                    <a:pt x="20772" y="9333"/>
                    <a:pt x="21149" y="12933"/>
                  </a:cubicBezTo>
                  <a:cubicBezTo>
                    <a:pt x="21526" y="16533"/>
                    <a:pt x="21275" y="18933"/>
                    <a:pt x="21024" y="21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4" name="Line"/>
            <p:cNvSpPr/>
            <p:nvPr/>
          </p:nvSpPr>
          <p:spPr>
            <a:xfrm>
              <a:off x="5797495" y="6800486"/>
              <a:ext cx="48301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00" y="14400"/>
                    <a:pt x="8000" y="7200"/>
                    <a:pt x="11600" y="3600"/>
                  </a:cubicBezTo>
                  <a:cubicBezTo>
                    <a:pt x="15200" y="0"/>
                    <a:pt x="18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5" name="Line"/>
            <p:cNvSpPr/>
            <p:nvPr/>
          </p:nvSpPr>
          <p:spPr>
            <a:xfrm>
              <a:off x="5823292" y="6907822"/>
              <a:ext cx="33454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600" fill="norm" stroke="1" extrusionOk="0">
                  <a:moveTo>
                    <a:pt x="1284" y="21600"/>
                  </a:moveTo>
                  <a:cubicBezTo>
                    <a:pt x="472" y="18000"/>
                    <a:pt x="-340" y="14400"/>
                    <a:pt x="147" y="12600"/>
                  </a:cubicBezTo>
                  <a:cubicBezTo>
                    <a:pt x="634" y="10800"/>
                    <a:pt x="2421" y="10800"/>
                    <a:pt x="6156" y="9000"/>
                  </a:cubicBezTo>
                  <a:cubicBezTo>
                    <a:pt x="9892" y="7200"/>
                    <a:pt x="15576" y="3600"/>
                    <a:pt x="212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6" name="Line"/>
            <p:cNvSpPr/>
            <p:nvPr/>
          </p:nvSpPr>
          <p:spPr>
            <a:xfrm>
              <a:off x="9462245" y="9241097"/>
              <a:ext cx="766684" cy="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04" y="21600"/>
                    <a:pt x="4608" y="21600"/>
                    <a:pt x="7056" y="16200"/>
                  </a:cubicBezTo>
                  <a:cubicBezTo>
                    <a:pt x="9504" y="10800"/>
                    <a:pt x="12096" y="0"/>
                    <a:pt x="14544" y="0"/>
                  </a:cubicBezTo>
                  <a:cubicBezTo>
                    <a:pt x="16992" y="0"/>
                    <a:pt x="19296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7" name="Line"/>
            <p:cNvSpPr/>
            <p:nvPr/>
          </p:nvSpPr>
          <p:spPr>
            <a:xfrm>
              <a:off x="9485245" y="9322877"/>
              <a:ext cx="28367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8" name="Line"/>
            <p:cNvSpPr/>
            <p:nvPr/>
          </p:nvSpPr>
          <p:spPr>
            <a:xfrm>
              <a:off x="6035167" y="5298299"/>
              <a:ext cx="2963341" cy="99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489" fill="norm" stroke="1" extrusionOk="0">
                  <a:moveTo>
                    <a:pt x="0" y="21489"/>
                  </a:moveTo>
                  <a:cubicBezTo>
                    <a:pt x="782" y="21489"/>
                    <a:pt x="1564" y="21489"/>
                    <a:pt x="2318" y="21212"/>
                  </a:cubicBezTo>
                  <a:cubicBezTo>
                    <a:pt x="3072" y="20935"/>
                    <a:pt x="3799" y="20381"/>
                    <a:pt x="4516" y="19551"/>
                  </a:cubicBezTo>
                  <a:cubicBezTo>
                    <a:pt x="5232" y="18720"/>
                    <a:pt x="5940" y="17612"/>
                    <a:pt x="6601" y="16504"/>
                  </a:cubicBezTo>
                  <a:cubicBezTo>
                    <a:pt x="7262" y="15397"/>
                    <a:pt x="7877" y="14289"/>
                    <a:pt x="8510" y="13458"/>
                  </a:cubicBezTo>
                  <a:cubicBezTo>
                    <a:pt x="9143" y="12627"/>
                    <a:pt x="9794" y="12074"/>
                    <a:pt x="10446" y="11520"/>
                  </a:cubicBezTo>
                  <a:cubicBezTo>
                    <a:pt x="11098" y="10966"/>
                    <a:pt x="11750" y="10412"/>
                    <a:pt x="12383" y="9858"/>
                  </a:cubicBezTo>
                  <a:cubicBezTo>
                    <a:pt x="13016" y="9304"/>
                    <a:pt x="13630" y="8751"/>
                    <a:pt x="14338" y="7920"/>
                  </a:cubicBezTo>
                  <a:cubicBezTo>
                    <a:pt x="15046" y="7089"/>
                    <a:pt x="15846" y="5981"/>
                    <a:pt x="16582" y="4874"/>
                  </a:cubicBezTo>
                  <a:cubicBezTo>
                    <a:pt x="17317" y="3766"/>
                    <a:pt x="17988" y="2658"/>
                    <a:pt x="18677" y="1827"/>
                  </a:cubicBezTo>
                  <a:cubicBezTo>
                    <a:pt x="19366" y="997"/>
                    <a:pt x="20073" y="443"/>
                    <a:pt x="20539" y="166"/>
                  </a:cubicBezTo>
                  <a:cubicBezTo>
                    <a:pt x="21004" y="-111"/>
                    <a:pt x="21228" y="-111"/>
                    <a:pt x="21377" y="720"/>
                  </a:cubicBezTo>
                  <a:cubicBezTo>
                    <a:pt x="21526" y="1551"/>
                    <a:pt x="21600" y="3212"/>
                    <a:pt x="21591" y="4597"/>
                  </a:cubicBezTo>
                  <a:cubicBezTo>
                    <a:pt x="21581" y="5981"/>
                    <a:pt x="21488" y="7089"/>
                    <a:pt x="21349" y="8474"/>
                  </a:cubicBezTo>
                  <a:cubicBezTo>
                    <a:pt x="21209" y="9858"/>
                    <a:pt x="21023" y="11520"/>
                    <a:pt x="20837" y="131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9" name="Line"/>
            <p:cNvSpPr/>
            <p:nvPr/>
          </p:nvSpPr>
          <p:spPr>
            <a:xfrm>
              <a:off x="6257505" y="5362614"/>
              <a:ext cx="2637395" cy="96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1" fill="norm" stroke="1" extrusionOk="0">
                  <a:moveTo>
                    <a:pt x="0" y="21391"/>
                  </a:moveTo>
                  <a:cubicBezTo>
                    <a:pt x="858" y="21391"/>
                    <a:pt x="1716" y="21391"/>
                    <a:pt x="2533" y="21107"/>
                  </a:cubicBezTo>
                  <a:cubicBezTo>
                    <a:pt x="3349" y="20823"/>
                    <a:pt x="4123" y="20254"/>
                    <a:pt x="4887" y="19117"/>
                  </a:cubicBezTo>
                  <a:cubicBezTo>
                    <a:pt x="5651" y="17981"/>
                    <a:pt x="6405" y="16275"/>
                    <a:pt x="7106" y="14570"/>
                  </a:cubicBezTo>
                  <a:cubicBezTo>
                    <a:pt x="7807" y="12865"/>
                    <a:pt x="8456" y="11159"/>
                    <a:pt x="9303" y="9170"/>
                  </a:cubicBezTo>
                  <a:cubicBezTo>
                    <a:pt x="10151" y="7180"/>
                    <a:pt x="11198" y="4907"/>
                    <a:pt x="12119" y="3486"/>
                  </a:cubicBezTo>
                  <a:cubicBezTo>
                    <a:pt x="13040" y="2065"/>
                    <a:pt x="13835" y="1496"/>
                    <a:pt x="14787" y="928"/>
                  </a:cubicBezTo>
                  <a:cubicBezTo>
                    <a:pt x="15740" y="359"/>
                    <a:pt x="16849" y="-209"/>
                    <a:pt x="17874" y="75"/>
                  </a:cubicBezTo>
                  <a:cubicBezTo>
                    <a:pt x="18900" y="359"/>
                    <a:pt x="19842" y="1496"/>
                    <a:pt x="20449" y="2349"/>
                  </a:cubicBezTo>
                  <a:cubicBezTo>
                    <a:pt x="21056" y="3202"/>
                    <a:pt x="21328" y="3770"/>
                    <a:pt x="21600" y="43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0" name="Line"/>
            <p:cNvSpPr/>
            <p:nvPr/>
          </p:nvSpPr>
          <p:spPr>
            <a:xfrm>
              <a:off x="9914588" y="5075447"/>
              <a:ext cx="125080" cy="1740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600" fill="norm" stroke="1" extrusionOk="0">
                  <a:moveTo>
                    <a:pt x="0" y="0"/>
                  </a:moveTo>
                  <a:cubicBezTo>
                    <a:pt x="1728" y="698"/>
                    <a:pt x="3456" y="1396"/>
                    <a:pt x="4968" y="2331"/>
                  </a:cubicBezTo>
                  <a:cubicBezTo>
                    <a:pt x="6480" y="3267"/>
                    <a:pt x="7776" y="4441"/>
                    <a:pt x="9072" y="5503"/>
                  </a:cubicBezTo>
                  <a:cubicBezTo>
                    <a:pt x="10368" y="6566"/>
                    <a:pt x="11664" y="7517"/>
                    <a:pt x="12744" y="8532"/>
                  </a:cubicBezTo>
                  <a:cubicBezTo>
                    <a:pt x="13824" y="9547"/>
                    <a:pt x="14688" y="10626"/>
                    <a:pt x="15552" y="11736"/>
                  </a:cubicBezTo>
                  <a:cubicBezTo>
                    <a:pt x="16416" y="12846"/>
                    <a:pt x="17280" y="13988"/>
                    <a:pt x="18144" y="15114"/>
                  </a:cubicBezTo>
                  <a:cubicBezTo>
                    <a:pt x="19008" y="16240"/>
                    <a:pt x="19872" y="17350"/>
                    <a:pt x="20520" y="18222"/>
                  </a:cubicBezTo>
                  <a:cubicBezTo>
                    <a:pt x="21168" y="19094"/>
                    <a:pt x="21600" y="19729"/>
                    <a:pt x="20304" y="20252"/>
                  </a:cubicBezTo>
                  <a:cubicBezTo>
                    <a:pt x="19008" y="20775"/>
                    <a:pt x="15984" y="21188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1" name="Line"/>
            <p:cNvSpPr/>
            <p:nvPr/>
          </p:nvSpPr>
          <p:spPr>
            <a:xfrm>
              <a:off x="9661479" y="6547481"/>
              <a:ext cx="2668164" cy="19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600" fill="norm" stroke="1" extrusionOk="0">
                  <a:moveTo>
                    <a:pt x="435" y="21600"/>
                  </a:moveTo>
                  <a:cubicBezTo>
                    <a:pt x="332" y="21312"/>
                    <a:pt x="228" y="21024"/>
                    <a:pt x="136" y="20448"/>
                  </a:cubicBezTo>
                  <a:cubicBezTo>
                    <a:pt x="43" y="19872"/>
                    <a:pt x="-40" y="19008"/>
                    <a:pt x="22" y="18288"/>
                  </a:cubicBezTo>
                  <a:cubicBezTo>
                    <a:pt x="84" y="17568"/>
                    <a:pt x="290" y="16992"/>
                    <a:pt x="724" y="16560"/>
                  </a:cubicBezTo>
                  <a:cubicBezTo>
                    <a:pt x="1158" y="16128"/>
                    <a:pt x="1819" y="15840"/>
                    <a:pt x="2531" y="14976"/>
                  </a:cubicBezTo>
                  <a:cubicBezTo>
                    <a:pt x="3243" y="14112"/>
                    <a:pt x="4007" y="12672"/>
                    <a:pt x="4782" y="11376"/>
                  </a:cubicBezTo>
                  <a:cubicBezTo>
                    <a:pt x="5556" y="10080"/>
                    <a:pt x="6341" y="8928"/>
                    <a:pt x="7177" y="7920"/>
                  </a:cubicBezTo>
                  <a:cubicBezTo>
                    <a:pt x="8014" y="6912"/>
                    <a:pt x="8901" y="6048"/>
                    <a:pt x="9769" y="5472"/>
                  </a:cubicBezTo>
                  <a:cubicBezTo>
                    <a:pt x="10636" y="4896"/>
                    <a:pt x="11483" y="4608"/>
                    <a:pt x="12298" y="4320"/>
                  </a:cubicBezTo>
                  <a:cubicBezTo>
                    <a:pt x="13114" y="4032"/>
                    <a:pt x="13899" y="3744"/>
                    <a:pt x="14725" y="3312"/>
                  </a:cubicBezTo>
                  <a:cubicBezTo>
                    <a:pt x="15551" y="2880"/>
                    <a:pt x="16418" y="2304"/>
                    <a:pt x="17244" y="1728"/>
                  </a:cubicBezTo>
                  <a:cubicBezTo>
                    <a:pt x="18070" y="1152"/>
                    <a:pt x="18855" y="576"/>
                    <a:pt x="19567" y="288"/>
                  </a:cubicBezTo>
                  <a:cubicBezTo>
                    <a:pt x="20280" y="0"/>
                    <a:pt x="20920" y="0"/>
                    <a:pt x="215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2" name="Line"/>
            <p:cNvSpPr/>
            <p:nvPr/>
          </p:nvSpPr>
          <p:spPr>
            <a:xfrm>
              <a:off x="11095281" y="6530783"/>
              <a:ext cx="69003" cy="239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0" y="7706"/>
                  </a:moveTo>
                  <a:cubicBezTo>
                    <a:pt x="1600" y="6557"/>
                    <a:pt x="3200" y="5408"/>
                    <a:pt x="4800" y="4259"/>
                  </a:cubicBezTo>
                  <a:cubicBezTo>
                    <a:pt x="6400" y="3110"/>
                    <a:pt x="8000" y="1961"/>
                    <a:pt x="8800" y="1961"/>
                  </a:cubicBezTo>
                  <a:cubicBezTo>
                    <a:pt x="9600" y="1961"/>
                    <a:pt x="9600" y="3110"/>
                    <a:pt x="9600" y="5753"/>
                  </a:cubicBezTo>
                  <a:cubicBezTo>
                    <a:pt x="9600" y="8395"/>
                    <a:pt x="9600" y="12531"/>
                    <a:pt x="9600" y="15174"/>
                  </a:cubicBezTo>
                  <a:cubicBezTo>
                    <a:pt x="9600" y="17816"/>
                    <a:pt x="9600" y="18965"/>
                    <a:pt x="9600" y="18965"/>
                  </a:cubicBezTo>
                  <a:cubicBezTo>
                    <a:pt x="9600" y="18965"/>
                    <a:pt x="9600" y="17816"/>
                    <a:pt x="9600" y="14944"/>
                  </a:cubicBezTo>
                  <a:cubicBezTo>
                    <a:pt x="9600" y="12072"/>
                    <a:pt x="9600" y="7476"/>
                    <a:pt x="10400" y="4489"/>
                  </a:cubicBezTo>
                  <a:cubicBezTo>
                    <a:pt x="11200" y="1502"/>
                    <a:pt x="12800" y="123"/>
                    <a:pt x="13600" y="8"/>
                  </a:cubicBezTo>
                  <a:cubicBezTo>
                    <a:pt x="14400" y="-107"/>
                    <a:pt x="14400" y="1042"/>
                    <a:pt x="14400" y="4259"/>
                  </a:cubicBezTo>
                  <a:cubicBezTo>
                    <a:pt x="14400" y="7476"/>
                    <a:pt x="14400" y="12761"/>
                    <a:pt x="15600" y="15978"/>
                  </a:cubicBezTo>
                  <a:cubicBezTo>
                    <a:pt x="16800" y="19195"/>
                    <a:pt x="19200" y="20344"/>
                    <a:pt x="21600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3" name="Line"/>
            <p:cNvSpPr/>
            <p:nvPr/>
          </p:nvSpPr>
          <p:spPr>
            <a:xfrm>
              <a:off x="11133615" y="6801915"/>
              <a:ext cx="406344" cy="297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21315"/>
                  </a:moveTo>
                  <a:cubicBezTo>
                    <a:pt x="1494" y="17837"/>
                    <a:pt x="2989" y="14359"/>
                    <a:pt x="4008" y="11705"/>
                  </a:cubicBezTo>
                  <a:cubicBezTo>
                    <a:pt x="5026" y="9051"/>
                    <a:pt x="5570" y="7220"/>
                    <a:pt x="5909" y="5756"/>
                  </a:cubicBezTo>
                  <a:cubicBezTo>
                    <a:pt x="6249" y="4291"/>
                    <a:pt x="6385" y="3193"/>
                    <a:pt x="6453" y="3376"/>
                  </a:cubicBezTo>
                  <a:cubicBezTo>
                    <a:pt x="6521" y="3559"/>
                    <a:pt x="6521" y="5023"/>
                    <a:pt x="6453" y="6854"/>
                  </a:cubicBezTo>
                  <a:cubicBezTo>
                    <a:pt x="6385" y="8685"/>
                    <a:pt x="6249" y="10881"/>
                    <a:pt x="6385" y="12346"/>
                  </a:cubicBezTo>
                  <a:cubicBezTo>
                    <a:pt x="6521" y="13810"/>
                    <a:pt x="6928" y="14542"/>
                    <a:pt x="7472" y="14908"/>
                  </a:cubicBezTo>
                  <a:cubicBezTo>
                    <a:pt x="8015" y="15274"/>
                    <a:pt x="8694" y="15274"/>
                    <a:pt x="9781" y="13993"/>
                  </a:cubicBezTo>
                  <a:cubicBezTo>
                    <a:pt x="10868" y="12712"/>
                    <a:pt x="12362" y="10149"/>
                    <a:pt x="13449" y="7861"/>
                  </a:cubicBezTo>
                  <a:cubicBezTo>
                    <a:pt x="14536" y="5573"/>
                    <a:pt x="15215" y="3559"/>
                    <a:pt x="15623" y="2095"/>
                  </a:cubicBezTo>
                  <a:cubicBezTo>
                    <a:pt x="16030" y="630"/>
                    <a:pt x="16166" y="-285"/>
                    <a:pt x="16234" y="81"/>
                  </a:cubicBezTo>
                  <a:cubicBezTo>
                    <a:pt x="16302" y="447"/>
                    <a:pt x="16302" y="2095"/>
                    <a:pt x="17185" y="4291"/>
                  </a:cubicBezTo>
                  <a:cubicBezTo>
                    <a:pt x="18068" y="6488"/>
                    <a:pt x="19834" y="9234"/>
                    <a:pt x="21600" y="119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4" name="Line"/>
            <p:cNvSpPr/>
            <p:nvPr/>
          </p:nvSpPr>
          <p:spPr>
            <a:xfrm>
              <a:off x="9991256" y="5479234"/>
              <a:ext cx="2200385" cy="119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2" y="21508"/>
                    <a:pt x="1204" y="21416"/>
                    <a:pt x="1957" y="21347"/>
                  </a:cubicBezTo>
                  <a:cubicBezTo>
                    <a:pt x="2709" y="21278"/>
                    <a:pt x="3613" y="21232"/>
                    <a:pt x="4466" y="21162"/>
                  </a:cubicBezTo>
                  <a:cubicBezTo>
                    <a:pt x="5318" y="21093"/>
                    <a:pt x="6121" y="21001"/>
                    <a:pt x="6899" y="20886"/>
                  </a:cubicBezTo>
                  <a:cubicBezTo>
                    <a:pt x="7677" y="20771"/>
                    <a:pt x="8429" y="20633"/>
                    <a:pt x="8994" y="20541"/>
                  </a:cubicBezTo>
                  <a:cubicBezTo>
                    <a:pt x="9558" y="20449"/>
                    <a:pt x="9934" y="20403"/>
                    <a:pt x="10185" y="20356"/>
                  </a:cubicBezTo>
                  <a:cubicBezTo>
                    <a:pt x="10436" y="20310"/>
                    <a:pt x="10562" y="20264"/>
                    <a:pt x="10637" y="20103"/>
                  </a:cubicBezTo>
                  <a:cubicBezTo>
                    <a:pt x="10712" y="19942"/>
                    <a:pt x="10737" y="19666"/>
                    <a:pt x="10762" y="18975"/>
                  </a:cubicBezTo>
                  <a:cubicBezTo>
                    <a:pt x="10787" y="18284"/>
                    <a:pt x="10813" y="17179"/>
                    <a:pt x="10813" y="15820"/>
                  </a:cubicBezTo>
                  <a:cubicBezTo>
                    <a:pt x="10813" y="14461"/>
                    <a:pt x="10787" y="12849"/>
                    <a:pt x="10762" y="11330"/>
                  </a:cubicBezTo>
                  <a:cubicBezTo>
                    <a:pt x="10737" y="9810"/>
                    <a:pt x="10712" y="8382"/>
                    <a:pt x="10687" y="7070"/>
                  </a:cubicBezTo>
                  <a:cubicBezTo>
                    <a:pt x="10662" y="5757"/>
                    <a:pt x="10637" y="4559"/>
                    <a:pt x="10624" y="3477"/>
                  </a:cubicBezTo>
                  <a:cubicBezTo>
                    <a:pt x="10612" y="2395"/>
                    <a:pt x="10612" y="1428"/>
                    <a:pt x="10612" y="829"/>
                  </a:cubicBezTo>
                  <a:cubicBezTo>
                    <a:pt x="10612" y="230"/>
                    <a:pt x="10612" y="0"/>
                    <a:pt x="10599" y="0"/>
                  </a:cubicBezTo>
                  <a:cubicBezTo>
                    <a:pt x="10587" y="0"/>
                    <a:pt x="10562" y="230"/>
                    <a:pt x="10599" y="898"/>
                  </a:cubicBezTo>
                  <a:cubicBezTo>
                    <a:pt x="10637" y="1566"/>
                    <a:pt x="10737" y="2671"/>
                    <a:pt x="10813" y="3707"/>
                  </a:cubicBezTo>
                  <a:cubicBezTo>
                    <a:pt x="10888" y="4744"/>
                    <a:pt x="10938" y="5711"/>
                    <a:pt x="11001" y="6724"/>
                  </a:cubicBezTo>
                  <a:cubicBezTo>
                    <a:pt x="11063" y="7737"/>
                    <a:pt x="11139" y="8797"/>
                    <a:pt x="11176" y="10132"/>
                  </a:cubicBezTo>
                  <a:cubicBezTo>
                    <a:pt x="11214" y="11468"/>
                    <a:pt x="11214" y="13080"/>
                    <a:pt x="11201" y="14738"/>
                  </a:cubicBezTo>
                  <a:cubicBezTo>
                    <a:pt x="11189" y="16396"/>
                    <a:pt x="11164" y="18100"/>
                    <a:pt x="11151" y="19067"/>
                  </a:cubicBezTo>
                  <a:cubicBezTo>
                    <a:pt x="11139" y="20034"/>
                    <a:pt x="11139" y="20264"/>
                    <a:pt x="11126" y="20264"/>
                  </a:cubicBezTo>
                  <a:cubicBezTo>
                    <a:pt x="11114" y="20264"/>
                    <a:pt x="11088" y="20034"/>
                    <a:pt x="11139" y="19896"/>
                  </a:cubicBezTo>
                  <a:cubicBezTo>
                    <a:pt x="11189" y="19758"/>
                    <a:pt x="11314" y="19712"/>
                    <a:pt x="11665" y="19643"/>
                  </a:cubicBezTo>
                  <a:cubicBezTo>
                    <a:pt x="12017" y="19574"/>
                    <a:pt x="12594" y="19481"/>
                    <a:pt x="13346" y="19412"/>
                  </a:cubicBezTo>
                  <a:cubicBezTo>
                    <a:pt x="14099" y="19343"/>
                    <a:pt x="15027" y="19297"/>
                    <a:pt x="15817" y="19251"/>
                  </a:cubicBezTo>
                  <a:cubicBezTo>
                    <a:pt x="16608" y="19205"/>
                    <a:pt x="17260" y="19159"/>
                    <a:pt x="17937" y="19090"/>
                  </a:cubicBezTo>
                  <a:cubicBezTo>
                    <a:pt x="18615" y="19021"/>
                    <a:pt x="19317" y="18929"/>
                    <a:pt x="19932" y="18837"/>
                  </a:cubicBezTo>
                  <a:cubicBezTo>
                    <a:pt x="20546" y="18745"/>
                    <a:pt x="21073" y="18652"/>
                    <a:pt x="21600" y="185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5" name="Line"/>
            <p:cNvSpPr/>
            <p:nvPr/>
          </p:nvSpPr>
          <p:spPr>
            <a:xfrm>
              <a:off x="10006590" y="5359688"/>
              <a:ext cx="2215717" cy="1287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0" fill="norm" stroke="1" extrusionOk="0">
                  <a:moveTo>
                    <a:pt x="0" y="21590"/>
                  </a:moveTo>
                  <a:cubicBezTo>
                    <a:pt x="548" y="21376"/>
                    <a:pt x="1096" y="21161"/>
                    <a:pt x="1619" y="20947"/>
                  </a:cubicBezTo>
                  <a:cubicBezTo>
                    <a:pt x="2143" y="20733"/>
                    <a:pt x="2641" y="20519"/>
                    <a:pt x="3164" y="20261"/>
                  </a:cubicBezTo>
                  <a:cubicBezTo>
                    <a:pt x="3687" y="20004"/>
                    <a:pt x="4235" y="19704"/>
                    <a:pt x="4696" y="19383"/>
                  </a:cubicBezTo>
                  <a:cubicBezTo>
                    <a:pt x="5157" y="19061"/>
                    <a:pt x="5531" y="18719"/>
                    <a:pt x="5880" y="18333"/>
                  </a:cubicBezTo>
                  <a:cubicBezTo>
                    <a:pt x="6228" y="17947"/>
                    <a:pt x="6552" y="17519"/>
                    <a:pt x="6864" y="16940"/>
                  </a:cubicBezTo>
                  <a:cubicBezTo>
                    <a:pt x="7175" y="16361"/>
                    <a:pt x="7474" y="15633"/>
                    <a:pt x="7723" y="14754"/>
                  </a:cubicBezTo>
                  <a:cubicBezTo>
                    <a:pt x="7972" y="13876"/>
                    <a:pt x="8172" y="12847"/>
                    <a:pt x="8284" y="11904"/>
                  </a:cubicBezTo>
                  <a:cubicBezTo>
                    <a:pt x="8396" y="10961"/>
                    <a:pt x="8421" y="10104"/>
                    <a:pt x="8533" y="9226"/>
                  </a:cubicBezTo>
                  <a:cubicBezTo>
                    <a:pt x="8645" y="8347"/>
                    <a:pt x="8844" y="7447"/>
                    <a:pt x="8994" y="6676"/>
                  </a:cubicBezTo>
                  <a:cubicBezTo>
                    <a:pt x="9143" y="5904"/>
                    <a:pt x="9243" y="5261"/>
                    <a:pt x="9330" y="4576"/>
                  </a:cubicBezTo>
                  <a:cubicBezTo>
                    <a:pt x="9417" y="3890"/>
                    <a:pt x="9492" y="3161"/>
                    <a:pt x="9592" y="2583"/>
                  </a:cubicBezTo>
                  <a:cubicBezTo>
                    <a:pt x="9691" y="2004"/>
                    <a:pt x="9816" y="1576"/>
                    <a:pt x="10040" y="1190"/>
                  </a:cubicBezTo>
                  <a:cubicBezTo>
                    <a:pt x="10264" y="804"/>
                    <a:pt x="10588" y="461"/>
                    <a:pt x="10875" y="269"/>
                  </a:cubicBezTo>
                  <a:cubicBezTo>
                    <a:pt x="11161" y="76"/>
                    <a:pt x="11410" y="33"/>
                    <a:pt x="11597" y="11"/>
                  </a:cubicBezTo>
                  <a:cubicBezTo>
                    <a:pt x="11784" y="-10"/>
                    <a:pt x="11909" y="-10"/>
                    <a:pt x="12008" y="76"/>
                  </a:cubicBezTo>
                  <a:cubicBezTo>
                    <a:pt x="12108" y="161"/>
                    <a:pt x="12183" y="333"/>
                    <a:pt x="12282" y="719"/>
                  </a:cubicBezTo>
                  <a:cubicBezTo>
                    <a:pt x="12382" y="1104"/>
                    <a:pt x="12507" y="1704"/>
                    <a:pt x="12581" y="2240"/>
                  </a:cubicBezTo>
                  <a:cubicBezTo>
                    <a:pt x="12656" y="2776"/>
                    <a:pt x="12681" y="3247"/>
                    <a:pt x="12781" y="3804"/>
                  </a:cubicBezTo>
                  <a:cubicBezTo>
                    <a:pt x="12880" y="4361"/>
                    <a:pt x="13055" y="5004"/>
                    <a:pt x="13217" y="5840"/>
                  </a:cubicBezTo>
                  <a:cubicBezTo>
                    <a:pt x="13379" y="6676"/>
                    <a:pt x="13528" y="7704"/>
                    <a:pt x="13678" y="8647"/>
                  </a:cubicBezTo>
                  <a:cubicBezTo>
                    <a:pt x="13827" y="9590"/>
                    <a:pt x="13976" y="10447"/>
                    <a:pt x="14201" y="11111"/>
                  </a:cubicBezTo>
                  <a:cubicBezTo>
                    <a:pt x="14425" y="11776"/>
                    <a:pt x="14724" y="12247"/>
                    <a:pt x="15035" y="12804"/>
                  </a:cubicBezTo>
                  <a:cubicBezTo>
                    <a:pt x="15347" y="13361"/>
                    <a:pt x="15671" y="14004"/>
                    <a:pt x="16131" y="14519"/>
                  </a:cubicBezTo>
                  <a:cubicBezTo>
                    <a:pt x="16592" y="15033"/>
                    <a:pt x="17190" y="15419"/>
                    <a:pt x="17776" y="15654"/>
                  </a:cubicBezTo>
                  <a:cubicBezTo>
                    <a:pt x="18361" y="15890"/>
                    <a:pt x="18934" y="15976"/>
                    <a:pt x="19507" y="15954"/>
                  </a:cubicBezTo>
                  <a:cubicBezTo>
                    <a:pt x="20080" y="15933"/>
                    <a:pt x="20653" y="15804"/>
                    <a:pt x="21002" y="15783"/>
                  </a:cubicBezTo>
                  <a:cubicBezTo>
                    <a:pt x="21351" y="15761"/>
                    <a:pt x="21475" y="15847"/>
                    <a:pt x="21600" y="1593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6" name="Line"/>
            <p:cNvSpPr/>
            <p:nvPr/>
          </p:nvSpPr>
          <p:spPr>
            <a:xfrm>
              <a:off x="11286953" y="5196651"/>
              <a:ext cx="122670" cy="126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6" fill="norm" stroke="1" extrusionOk="0">
                  <a:moveTo>
                    <a:pt x="0" y="17096"/>
                  </a:moveTo>
                  <a:cubicBezTo>
                    <a:pt x="450" y="19256"/>
                    <a:pt x="900" y="21416"/>
                    <a:pt x="1125" y="21416"/>
                  </a:cubicBezTo>
                  <a:cubicBezTo>
                    <a:pt x="1350" y="21416"/>
                    <a:pt x="1350" y="19256"/>
                    <a:pt x="1575" y="15800"/>
                  </a:cubicBezTo>
                  <a:cubicBezTo>
                    <a:pt x="1800" y="12344"/>
                    <a:pt x="2250" y="7592"/>
                    <a:pt x="3375" y="4568"/>
                  </a:cubicBezTo>
                  <a:cubicBezTo>
                    <a:pt x="4500" y="1544"/>
                    <a:pt x="6300" y="248"/>
                    <a:pt x="8325" y="32"/>
                  </a:cubicBezTo>
                  <a:cubicBezTo>
                    <a:pt x="10350" y="-184"/>
                    <a:pt x="12600" y="680"/>
                    <a:pt x="14850" y="3272"/>
                  </a:cubicBezTo>
                  <a:cubicBezTo>
                    <a:pt x="17100" y="5864"/>
                    <a:pt x="19350" y="10184"/>
                    <a:pt x="21600" y="1450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7" name="Line"/>
            <p:cNvSpPr/>
            <p:nvPr/>
          </p:nvSpPr>
          <p:spPr>
            <a:xfrm>
              <a:off x="11447956" y="5167449"/>
              <a:ext cx="5366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8" name="Line"/>
            <p:cNvSpPr/>
            <p:nvPr/>
          </p:nvSpPr>
          <p:spPr>
            <a:xfrm>
              <a:off x="11455623" y="5205784"/>
              <a:ext cx="10733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43" y="16800"/>
                    <a:pt x="3086" y="12000"/>
                    <a:pt x="6686" y="8400"/>
                  </a:cubicBezTo>
                  <a:cubicBezTo>
                    <a:pt x="10286" y="4800"/>
                    <a:pt x="15943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9" name="Line"/>
            <p:cNvSpPr/>
            <p:nvPr/>
          </p:nvSpPr>
          <p:spPr>
            <a:xfrm>
              <a:off x="11608959" y="5075447"/>
              <a:ext cx="766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0" name="Line"/>
            <p:cNvSpPr/>
            <p:nvPr/>
          </p:nvSpPr>
          <p:spPr>
            <a:xfrm>
              <a:off x="11662627" y="5098448"/>
              <a:ext cx="15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1" name="Line"/>
            <p:cNvSpPr/>
            <p:nvPr/>
          </p:nvSpPr>
          <p:spPr>
            <a:xfrm>
              <a:off x="11746962" y="5060114"/>
              <a:ext cx="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2" name="Line"/>
            <p:cNvSpPr/>
            <p:nvPr/>
          </p:nvSpPr>
          <p:spPr>
            <a:xfrm>
              <a:off x="11846632" y="5006446"/>
              <a:ext cx="3066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3" name="Line"/>
            <p:cNvSpPr/>
            <p:nvPr/>
          </p:nvSpPr>
          <p:spPr>
            <a:xfrm>
              <a:off x="11854298" y="4968112"/>
              <a:ext cx="14567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32" y="0"/>
                  </a:moveTo>
                  <a:cubicBezTo>
                    <a:pt x="8337" y="0"/>
                    <a:pt x="6442" y="0"/>
                    <a:pt x="4358" y="2800"/>
                  </a:cubicBezTo>
                  <a:cubicBezTo>
                    <a:pt x="2274" y="5600"/>
                    <a:pt x="0" y="11200"/>
                    <a:pt x="0" y="14400"/>
                  </a:cubicBezTo>
                  <a:cubicBezTo>
                    <a:pt x="0" y="17600"/>
                    <a:pt x="2274" y="18400"/>
                    <a:pt x="6253" y="19200"/>
                  </a:cubicBezTo>
                  <a:cubicBezTo>
                    <a:pt x="10232" y="20000"/>
                    <a:pt x="15916" y="2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4" name="Line"/>
            <p:cNvSpPr/>
            <p:nvPr/>
          </p:nvSpPr>
          <p:spPr>
            <a:xfrm>
              <a:off x="10006590" y="5046151"/>
              <a:ext cx="2093049" cy="1639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8" fill="norm" stroke="1" extrusionOk="0">
                  <a:moveTo>
                    <a:pt x="0" y="21548"/>
                  </a:moveTo>
                  <a:cubicBezTo>
                    <a:pt x="369" y="21313"/>
                    <a:pt x="738" y="21078"/>
                    <a:pt x="1240" y="20893"/>
                  </a:cubicBezTo>
                  <a:cubicBezTo>
                    <a:pt x="1741" y="20708"/>
                    <a:pt x="2374" y="20574"/>
                    <a:pt x="2954" y="20456"/>
                  </a:cubicBezTo>
                  <a:cubicBezTo>
                    <a:pt x="3534" y="20339"/>
                    <a:pt x="4062" y="20238"/>
                    <a:pt x="4615" y="20070"/>
                  </a:cubicBezTo>
                  <a:cubicBezTo>
                    <a:pt x="5169" y="19902"/>
                    <a:pt x="5749" y="19667"/>
                    <a:pt x="6224" y="19432"/>
                  </a:cubicBezTo>
                  <a:cubicBezTo>
                    <a:pt x="6699" y="19197"/>
                    <a:pt x="7068" y="18961"/>
                    <a:pt x="7411" y="18659"/>
                  </a:cubicBezTo>
                  <a:cubicBezTo>
                    <a:pt x="7754" y="18357"/>
                    <a:pt x="8070" y="17987"/>
                    <a:pt x="8334" y="17584"/>
                  </a:cubicBezTo>
                  <a:cubicBezTo>
                    <a:pt x="8598" y="17181"/>
                    <a:pt x="8809" y="16744"/>
                    <a:pt x="9020" y="16156"/>
                  </a:cubicBezTo>
                  <a:cubicBezTo>
                    <a:pt x="9231" y="15569"/>
                    <a:pt x="9442" y="14829"/>
                    <a:pt x="9587" y="14208"/>
                  </a:cubicBezTo>
                  <a:cubicBezTo>
                    <a:pt x="9732" y="13587"/>
                    <a:pt x="9811" y="13083"/>
                    <a:pt x="9890" y="12528"/>
                  </a:cubicBezTo>
                  <a:cubicBezTo>
                    <a:pt x="9969" y="11974"/>
                    <a:pt x="10048" y="11369"/>
                    <a:pt x="10075" y="10731"/>
                  </a:cubicBezTo>
                  <a:cubicBezTo>
                    <a:pt x="10101" y="10093"/>
                    <a:pt x="10075" y="9421"/>
                    <a:pt x="10048" y="8749"/>
                  </a:cubicBezTo>
                  <a:cubicBezTo>
                    <a:pt x="10022" y="8077"/>
                    <a:pt x="9996" y="7406"/>
                    <a:pt x="9982" y="6482"/>
                  </a:cubicBezTo>
                  <a:cubicBezTo>
                    <a:pt x="9969" y="5558"/>
                    <a:pt x="9969" y="4382"/>
                    <a:pt x="9996" y="3542"/>
                  </a:cubicBezTo>
                  <a:cubicBezTo>
                    <a:pt x="10022" y="2703"/>
                    <a:pt x="10075" y="2199"/>
                    <a:pt x="10114" y="1762"/>
                  </a:cubicBezTo>
                  <a:cubicBezTo>
                    <a:pt x="10154" y="1325"/>
                    <a:pt x="10180" y="956"/>
                    <a:pt x="10233" y="687"/>
                  </a:cubicBezTo>
                  <a:cubicBezTo>
                    <a:pt x="10286" y="418"/>
                    <a:pt x="10365" y="250"/>
                    <a:pt x="10536" y="133"/>
                  </a:cubicBezTo>
                  <a:cubicBezTo>
                    <a:pt x="10708" y="15"/>
                    <a:pt x="10971" y="-52"/>
                    <a:pt x="11222" y="49"/>
                  </a:cubicBezTo>
                  <a:cubicBezTo>
                    <a:pt x="11473" y="150"/>
                    <a:pt x="11710" y="418"/>
                    <a:pt x="11829" y="805"/>
                  </a:cubicBezTo>
                  <a:cubicBezTo>
                    <a:pt x="11947" y="1191"/>
                    <a:pt x="11947" y="1695"/>
                    <a:pt x="11960" y="2383"/>
                  </a:cubicBezTo>
                  <a:cubicBezTo>
                    <a:pt x="11974" y="3072"/>
                    <a:pt x="12000" y="3946"/>
                    <a:pt x="12053" y="4651"/>
                  </a:cubicBezTo>
                  <a:cubicBezTo>
                    <a:pt x="12105" y="5356"/>
                    <a:pt x="12185" y="5894"/>
                    <a:pt x="12264" y="6515"/>
                  </a:cubicBezTo>
                  <a:cubicBezTo>
                    <a:pt x="12343" y="7137"/>
                    <a:pt x="12422" y="7842"/>
                    <a:pt x="12475" y="8531"/>
                  </a:cubicBezTo>
                  <a:cubicBezTo>
                    <a:pt x="12527" y="9220"/>
                    <a:pt x="12554" y="9891"/>
                    <a:pt x="12607" y="10513"/>
                  </a:cubicBezTo>
                  <a:cubicBezTo>
                    <a:pt x="12659" y="11134"/>
                    <a:pt x="12738" y="11705"/>
                    <a:pt x="12791" y="12344"/>
                  </a:cubicBezTo>
                  <a:cubicBezTo>
                    <a:pt x="12844" y="12982"/>
                    <a:pt x="12870" y="13687"/>
                    <a:pt x="12936" y="14191"/>
                  </a:cubicBezTo>
                  <a:cubicBezTo>
                    <a:pt x="13002" y="14695"/>
                    <a:pt x="13108" y="14997"/>
                    <a:pt x="13398" y="15401"/>
                  </a:cubicBezTo>
                  <a:cubicBezTo>
                    <a:pt x="13688" y="15804"/>
                    <a:pt x="14163" y="16308"/>
                    <a:pt x="14558" y="16727"/>
                  </a:cubicBezTo>
                  <a:cubicBezTo>
                    <a:pt x="14954" y="17147"/>
                    <a:pt x="15270" y="17483"/>
                    <a:pt x="15732" y="17702"/>
                  </a:cubicBezTo>
                  <a:cubicBezTo>
                    <a:pt x="16193" y="17920"/>
                    <a:pt x="16800" y="18021"/>
                    <a:pt x="17644" y="18071"/>
                  </a:cubicBezTo>
                  <a:cubicBezTo>
                    <a:pt x="18488" y="18122"/>
                    <a:pt x="19569" y="18122"/>
                    <a:pt x="20268" y="18155"/>
                  </a:cubicBezTo>
                  <a:cubicBezTo>
                    <a:pt x="20967" y="18189"/>
                    <a:pt x="21284" y="18256"/>
                    <a:pt x="21600" y="1832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5" name="Line"/>
            <p:cNvSpPr/>
            <p:nvPr/>
          </p:nvSpPr>
          <p:spPr>
            <a:xfrm>
              <a:off x="11087614" y="4782047"/>
              <a:ext cx="161005" cy="111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70" fill="norm" stroke="1" extrusionOk="0">
                  <a:moveTo>
                    <a:pt x="0" y="15874"/>
                  </a:moveTo>
                  <a:cubicBezTo>
                    <a:pt x="343" y="18222"/>
                    <a:pt x="686" y="20570"/>
                    <a:pt x="1029" y="20570"/>
                  </a:cubicBezTo>
                  <a:cubicBezTo>
                    <a:pt x="1371" y="20570"/>
                    <a:pt x="1714" y="18222"/>
                    <a:pt x="2571" y="14700"/>
                  </a:cubicBezTo>
                  <a:cubicBezTo>
                    <a:pt x="3429" y="11179"/>
                    <a:pt x="4800" y="6483"/>
                    <a:pt x="6171" y="3431"/>
                  </a:cubicBezTo>
                  <a:cubicBezTo>
                    <a:pt x="7543" y="379"/>
                    <a:pt x="8914" y="-1030"/>
                    <a:pt x="11486" y="848"/>
                  </a:cubicBezTo>
                  <a:cubicBezTo>
                    <a:pt x="14057" y="2727"/>
                    <a:pt x="17829" y="7892"/>
                    <a:pt x="21600" y="1305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6" name="Line"/>
            <p:cNvSpPr/>
            <p:nvPr/>
          </p:nvSpPr>
          <p:spPr>
            <a:xfrm>
              <a:off x="11263952" y="4684438"/>
              <a:ext cx="138004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00" y="14400"/>
                    <a:pt x="10400" y="7200"/>
                    <a:pt x="14000" y="3600"/>
                  </a:cubicBezTo>
                  <a:cubicBezTo>
                    <a:pt x="17600" y="0"/>
                    <a:pt x="196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7" name="Line"/>
            <p:cNvSpPr/>
            <p:nvPr/>
          </p:nvSpPr>
          <p:spPr>
            <a:xfrm>
              <a:off x="11317620" y="4738106"/>
              <a:ext cx="107336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8" name="Line"/>
            <p:cNvSpPr/>
            <p:nvPr/>
          </p:nvSpPr>
          <p:spPr>
            <a:xfrm>
              <a:off x="11463290" y="4592436"/>
              <a:ext cx="53668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9" name="Line"/>
            <p:cNvSpPr/>
            <p:nvPr/>
          </p:nvSpPr>
          <p:spPr>
            <a:xfrm>
              <a:off x="11555292" y="4588226"/>
              <a:ext cx="44723" cy="56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19982" fill="norm" stroke="1" extrusionOk="0">
                  <a:moveTo>
                    <a:pt x="7200" y="1483"/>
                  </a:moveTo>
                  <a:cubicBezTo>
                    <a:pt x="3600" y="5083"/>
                    <a:pt x="0" y="8683"/>
                    <a:pt x="0" y="12283"/>
                  </a:cubicBezTo>
                  <a:cubicBezTo>
                    <a:pt x="0" y="15883"/>
                    <a:pt x="3600" y="19483"/>
                    <a:pt x="7800" y="19933"/>
                  </a:cubicBezTo>
                  <a:cubicBezTo>
                    <a:pt x="12000" y="20383"/>
                    <a:pt x="16800" y="17683"/>
                    <a:pt x="19200" y="13183"/>
                  </a:cubicBezTo>
                  <a:cubicBezTo>
                    <a:pt x="21600" y="8683"/>
                    <a:pt x="21600" y="2383"/>
                    <a:pt x="19200" y="583"/>
                  </a:cubicBezTo>
                  <a:cubicBezTo>
                    <a:pt x="16800" y="-1217"/>
                    <a:pt x="12000" y="1483"/>
                    <a:pt x="7200" y="418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0" name="Line"/>
            <p:cNvSpPr/>
            <p:nvPr/>
          </p:nvSpPr>
          <p:spPr>
            <a:xfrm>
              <a:off x="11639617" y="4528546"/>
              <a:ext cx="46011" cy="62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8" h="21060" fill="norm" stroke="1" extrusionOk="0">
                  <a:moveTo>
                    <a:pt x="20468" y="8640"/>
                  </a:moveTo>
                  <a:cubicBezTo>
                    <a:pt x="14784" y="8640"/>
                    <a:pt x="9100" y="8640"/>
                    <a:pt x="5121" y="10800"/>
                  </a:cubicBezTo>
                  <a:cubicBezTo>
                    <a:pt x="1142" y="12960"/>
                    <a:pt x="-1132" y="17280"/>
                    <a:pt x="573" y="19440"/>
                  </a:cubicBezTo>
                  <a:cubicBezTo>
                    <a:pt x="2279" y="21600"/>
                    <a:pt x="7963" y="21600"/>
                    <a:pt x="10805" y="19440"/>
                  </a:cubicBezTo>
                  <a:cubicBezTo>
                    <a:pt x="13647" y="17280"/>
                    <a:pt x="13647" y="12960"/>
                    <a:pt x="11942" y="8640"/>
                  </a:cubicBezTo>
                  <a:cubicBezTo>
                    <a:pt x="10236" y="4320"/>
                    <a:pt x="6826" y="0"/>
                    <a:pt x="6826" y="0"/>
                  </a:cubicBezTo>
                  <a:cubicBezTo>
                    <a:pt x="6826" y="0"/>
                    <a:pt x="10236" y="4320"/>
                    <a:pt x="12510" y="6480"/>
                  </a:cubicBezTo>
                  <a:cubicBezTo>
                    <a:pt x="14784" y="8640"/>
                    <a:pt x="15921" y="8640"/>
                    <a:pt x="17058" y="864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1" name="Line"/>
            <p:cNvSpPr/>
            <p:nvPr/>
          </p:nvSpPr>
          <p:spPr>
            <a:xfrm>
              <a:off x="11746962" y="4508101"/>
              <a:ext cx="44256" cy="74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0" h="21020" fill="norm" stroke="1" extrusionOk="0">
                  <a:moveTo>
                    <a:pt x="3600" y="12960"/>
                  </a:moveTo>
                  <a:cubicBezTo>
                    <a:pt x="3600" y="16560"/>
                    <a:pt x="3600" y="20160"/>
                    <a:pt x="6600" y="20880"/>
                  </a:cubicBezTo>
                  <a:cubicBezTo>
                    <a:pt x="9600" y="21600"/>
                    <a:pt x="15600" y="19440"/>
                    <a:pt x="18600" y="16560"/>
                  </a:cubicBezTo>
                  <a:cubicBezTo>
                    <a:pt x="21600" y="13680"/>
                    <a:pt x="21600" y="10080"/>
                    <a:pt x="18000" y="7200"/>
                  </a:cubicBezTo>
                  <a:cubicBezTo>
                    <a:pt x="14400" y="4320"/>
                    <a:pt x="7200" y="216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2" name="Line"/>
            <p:cNvSpPr/>
            <p:nvPr/>
          </p:nvSpPr>
          <p:spPr>
            <a:xfrm>
              <a:off x="11800631" y="4423766"/>
              <a:ext cx="61336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3" name="Line"/>
            <p:cNvSpPr/>
            <p:nvPr/>
          </p:nvSpPr>
          <p:spPr>
            <a:xfrm>
              <a:off x="11856291" y="4398210"/>
              <a:ext cx="136012" cy="162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515" fill="norm" stroke="1" extrusionOk="0">
                  <a:moveTo>
                    <a:pt x="8088" y="3375"/>
                  </a:moveTo>
                  <a:cubicBezTo>
                    <a:pt x="8488" y="1687"/>
                    <a:pt x="8888" y="0"/>
                    <a:pt x="8488" y="0"/>
                  </a:cubicBezTo>
                  <a:cubicBezTo>
                    <a:pt x="8088" y="0"/>
                    <a:pt x="6888" y="1687"/>
                    <a:pt x="5288" y="4556"/>
                  </a:cubicBezTo>
                  <a:cubicBezTo>
                    <a:pt x="3688" y="7425"/>
                    <a:pt x="1688" y="11475"/>
                    <a:pt x="688" y="14512"/>
                  </a:cubicBezTo>
                  <a:cubicBezTo>
                    <a:pt x="-312" y="17550"/>
                    <a:pt x="-312" y="19575"/>
                    <a:pt x="1288" y="20587"/>
                  </a:cubicBezTo>
                  <a:cubicBezTo>
                    <a:pt x="2888" y="21600"/>
                    <a:pt x="6088" y="21600"/>
                    <a:pt x="9688" y="21431"/>
                  </a:cubicBezTo>
                  <a:cubicBezTo>
                    <a:pt x="13288" y="21262"/>
                    <a:pt x="17288" y="20925"/>
                    <a:pt x="21288" y="2058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4" name="Line"/>
            <p:cNvSpPr/>
            <p:nvPr/>
          </p:nvSpPr>
          <p:spPr>
            <a:xfrm>
              <a:off x="10044924" y="4634496"/>
              <a:ext cx="2162049" cy="2050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8" fill="norm" stroke="1" extrusionOk="0">
                  <a:moveTo>
                    <a:pt x="0" y="21588"/>
                  </a:moveTo>
                  <a:cubicBezTo>
                    <a:pt x="587" y="21534"/>
                    <a:pt x="1174" y="21480"/>
                    <a:pt x="1813" y="21373"/>
                  </a:cubicBezTo>
                  <a:cubicBezTo>
                    <a:pt x="2451" y="21265"/>
                    <a:pt x="3140" y="21104"/>
                    <a:pt x="3830" y="20942"/>
                  </a:cubicBezTo>
                  <a:cubicBezTo>
                    <a:pt x="4519" y="20781"/>
                    <a:pt x="5209" y="20620"/>
                    <a:pt x="5745" y="20485"/>
                  </a:cubicBezTo>
                  <a:cubicBezTo>
                    <a:pt x="6281" y="20351"/>
                    <a:pt x="6664" y="20243"/>
                    <a:pt x="7047" y="20028"/>
                  </a:cubicBezTo>
                  <a:cubicBezTo>
                    <a:pt x="7430" y="19813"/>
                    <a:pt x="7813" y="19490"/>
                    <a:pt x="8106" y="19140"/>
                  </a:cubicBezTo>
                  <a:cubicBezTo>
                    <a:pt x="8400" y="18790"/>
                    <a:pt x="8604" y="18414"/>
                    <a:pt x="8796" y="17930"/>
                  </a:cubicBezTo>
                  <a:cubicBezTo>
                    <a:pt x="8987" y="17446"/>
                    <a:pt x="9166" y="16854"/>
                    <a:pt x="9345" y="16262"/>
                  </a:cubicBezTo>
                  <a:cubicBezTo>
                    <a:pt x="9523" y="15670"/>
                    <a:pt x="9702" y="15078"/>
                    <a:pt x="9791" y="14514"/>
                  </a:cubicBezTo>
                  <a:cubicBezTo>
                    <a:pt x="9881" y="13949"/>
                    <a:pt x="9881" y="13411"/>
                    <a:pt x="9881" y="12832"/>
                  </a:cubicBezTo>
                  <a:cubicBezTo>
                    <a:pt x="9881" y="12254"/>
                    <a:pt x="9881" y="11635"/>
                    <a:pt x="9868" y="10990"/>
                  </a:cubicBezTo>
                  <a:cubicBezTo>
                    <a:pt x="9855" y="10344"/>
                    <a:pt x="9830" y="9672"/>
                    <a:pt x="9804" y="8905"/>
                  </a:cubicBezTo>
                  <a:cubicBezTo>
                    <a:pt x="9779" y="8138"/>
                    <a:pt x="9753" y="7278"/>
                    <a:pt x="9715" y="6511"/>
                  </a:cubicBezTo>
                  <a:cubicBezTo>
                    <a:pt x="9677" y="5744"/>
                    <a:pt x="9626" y="5072"/>
                    <a:pt x="9587" y="4453"/>
                  </a:cubicBezTo>
                  <a:cubicBezTo>
                    <a:pt x="9549" y="3835"/>
                    <a:pt x="9523" y="3270"/>
                    <a:pt x="9511" y="2638"/>
                  </a:cubicBezTo>
                  <a:cubicBezTo>
                    <a:pt x="9498" y="2005"/>
                    <a:pt x="9498" y="1306"/>
                    <a:pt x="9511" y="889"/>
                  </a:cubicBezTo>
                  <a:cubicBezTo>
                    <a:pt x="9523" y="472"/>
                    <a:pt x="9549" y="338"/>
                    <a:pt x="9600" y="217"/>
                  </a:cubicBezTo>
                  <a:cubicBezTo>
                    <a:pt x="9651" y="96"/>
                    <a:pt x="9728" y="-12"/>
                    <a:pt x="9779" y="1"/>
                  </a:cubicBezTo>
                  <a:cubicBezTo>
                    <a:pt x="9830" y="15"/>
                    <a:pt x="9855" y="149"/>
                    <a:pt x="9919" y="580"/>
                  </a:cubicBezTo>
                  <a:cubicBezTo>
                    <a:pt x="9983" y="1010"/>
                    <a:pt x="10085" y="1736"/>
                    <a:pt x="10136" y="2570"/>
                  </a:cubicBezTo>
                  <a:cubicBezTo>
                    <a:pt x="10187" y="3404"/>
                    <a:pt x="10187" y="4346"/>
                    <a:pt x="10200" y="5099"/>
                  </a:cubicBezTo>
                  <a:cubicBezTo>
                    <a:pt x="10213" y="5852"/>
                    <a:pt x="10238" y="6417"/>
                    <a:pt x="10289" y="6955"/>
                  </a:cubicBezTo>
                  <a:cubicBezTo>
                    <a:pt x="10340" y="7493"/>
                    <a:pt x="10417" y="8004"/>
                    <a:pt x="10506" y="8650"/>
                  </a:cubicBezTo>
                  <a:cubicBezTo>
                    <a:pt x="10596" y="9295"/>
                    <a:pt x="10698" y="10075"/>
                    <a:pt x="10762" y="10667"/>
                  </a:cubicBezTo>
                  <a:cubicBezTo>
                    <a:pt x="10826" y="11259"/>
                    <a:pt x="10851" y="11662"/>
                    <a:pt x="10889" y="12160"/>
                  </a:cubicBezTo>
                  <a:cubicBezTo>
                    <a:pt x="10928" y="12657"/>
                    <a:pt x="10979" y="13249"/>
                    <a:pt x="11030" y="13841"/>
                  </a:cubicBezTo>
                  <a:cubicBezTo>
                    <a:pt x="11081" y="14433"/>
                    <a:pt x="11132" y="15025"/>
                    <a:pt x="11209" y="15522"/>
                  </a:cubicBezTo>
                  <a:cubicBezTo>
                    <a:pt x="11285" y="16020"/>
                    <a:pt x="11387" y="16423"/>
                    <a:pt x="11502" y="16934"/>
                  </a:cubicBezTo>
                  <a:cubicBezTo>
                    <a:pt x="11617" y="17446"/>
                    <a:pt x="11745" y="18064"/>
                    <a:pt x="11936" y="18481"/>
                  </a:cubicBezTo>
                  <a:cubicBezTo>
                    <a:pt x="12128" y="18898"/>
                    <a:pt x="12383" y="19113"/>
                    <a:pt x="12906" y="19234"/>
                  </a:cubicBezTo>
                  <a:cubicBezTo>
                    <a:pt x="13430" y="19355"/>
                    <a:pt x="14221" y="19382"/>
                    <a:pt x="15089" y="19396"/>
                  </a:cubicBezTo>
                  <a:cubicBezTo>
                    <a:pt x="15957" y="19409"/>
                    <a:pt x="16902" y="19409"/>
                    <a:pt x="17643" y="19423"/>
                  </a:cubicBezTo>
                  <a:cubicBezTo>
                    <a:pt x="18383" y="19436"/>
                    <a:pt x="18919" y="19463"/>
                    <a:pt x="19506" y="19450"/>
                  </a:cubicBezTo>
                  <a:cubicBezTo>
                    <a:pt x="20094" y="19436"/>
                    <a:pt x="20732" y="19382"/>
                    <a:pt x="21089" y="19409"/>
                  </a:cubicBezTo>
                  <a:cubicBezTo>
                    <a:pt x="21447" y="19436"/>
                    <a:pt x="21523" y="19544"/>
                    <a:pt x="21600" y="1965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Drawing"/>
          <p:cNvGrpSpPr/>
          <p:nvPr/>
        </p:nvGrpSpPr>
        <p:grpSpPr>
          <a:xfrm>
            <a:off x="447147" y="214905"/>
            <a:ext cx="12595693" cy="8862634"/>
            <a:chOff x="-38100" y="-38100"/>
            <a:chExt cx="12595692" cy="8862632"/>
          </a:xfrm>
        </p:grpSpPr>
        <p:sp>
          <p:nvSpPr>
            <p:cNvPr id="399" name="Line"/>
            <p:cNvSpPr/>
            <p:nvPr/>
          </p:nvSpPr>
          <p:spPr>
            <a:xfrm>
              <a:off x="1011166" y="449608"/>
              <a:ext cx="225009" cy="725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1" h="21451" fill="norm" stroke="1" extrusionOk="0">
                  <a:moveTo>
                    <a:pt x="4279" y="7394"/>
                  </a:moveTo>
                  <a:cubicBezTo>
                    <a:pt x="4039" y="9433"/>
                    <a:pt x="3799" y="11472"/>
                    <a:pt x="3319" y="13625"/>
                  </a:cubicBezTo>
                  <a:cubicBezTo>
                    <a:pt x="2839" y="15777"/>
                    <a:pt x="2119" y="18043"/>
                    <a:pt x="1519" y="19440"/>
                  </a:cubicBezTo>
                  <a:cubicBezTo>
                    <a:pt x="919" y="20837"/>
                    <a:pt x="439" y="21366"/>
                    <a:pt x="199" y="21441"/>
                  </a:cubicBezTo>
                  <a:cubicBezTo>
                    <a:pt x="-41" y="21517"/>
                    <a:pt x="-41" y="21139"/>
                    <a:pt x="79" y="19591"/>
                  </a:cubicBezTo>
                  <a:cubicBezTo>
                    <a:pt x="199" y="18043"/>
                    <a:pt x="439" y="15324"/>
                    <a:pt x="1279" y="12492"/>
                  </a:cubicBezTo>
                  <a:cubicBezTo>
                    <a:pt x="2119" y="9660"/>
                    <a:pt x="3559" y="6714"/>
                    <a:pt x="4759" y="4826"/>
                  </a:cubicBezTo>
                  <a:cubicBezTo>
                    <a:pt x="5959" y="2938"/>
                    <a:pt x="6919" y="2107"/>
                    <a:pt x="7879" y="1465"/>
                  </a:cubicBezTo>
                  <a:cubicBezTo>
                    <a:pt x="8839" y="823"/>
                    <a:pt x="9799" y="370"/>
                    <a:pt x="10999" y="144"/>
                  </a:cubicBezTo>
                  <a:cubicBezTo>
                    <a:pt x="12199" y="-83"/>
                    <a:pt x="13639" y="-83"/>
                    <a:pt x="15439" y="446"/>
                  </a:cubicBezTo>
                  <a:cubicBezTo>
                    <a:pt x="17239" y="974"/>
                    <a:pt x="19399" y="2032"/>
                    <a:pt x="20479" y="3202"/>
                  </a:cubicBezTo>
                  <a:cubicBezTo>
                    <a:pt x="21559" y="4373"/>
                    <a:pt x="21559" y="5657"/>
                    <a:pt x="18439" y="6827"/>
                  </a:cubicBezTo>
                  <a:cubicBezTo>
                    <a:pt x="15319" y="7998"/>
                    <a:pt x="9079" y="9055"/>
                    <a:pt x="2839" y="10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>
              <a:off x="1164065" y="791815"/>
              <a:ext cx="337342" cy="350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4" fill="norm" stroke="1" extrusionOk="0">
                  <a:moveTo>
                    <a:pt x="0" y="5635"/>
                  </a:moveTo>
                  <a:cubicBezTo>
                    <a:pt x="327" y="4852"/>
                    <a:pt x="655" y="4070"/>
                    <a:pt x="1309" y="3600"/>
                  </a:cubicBezTo>
                  <a:cubicBezTo>
                    <a:pt x="1964" y="3130"/>
                    <a:pt x="2945" y="2974"/>
                    <a:pt x="4009" y="4070"/>
                  </a:cubicBezTo>
                  <a:cubicBezTo>
                    <a:pt x="5073" y="5165"/>
                    <a:pt x="6218" y="7513"/>
                    <a:pt x="6627" y="10017"/>
                  </a:cubicBezTo>
                  <a:cubicBezTo>
                    <a:pt x="7036" y="12522"/>
                    <a:pt x="6709" y="15183"/>
                    <a:pt x="6218" y="16983"/>
                  </a:cubicBezTo>
                  <a:cubicBezTo>
                    <a:pt x="5727" y="18783"/>
                    <a:pt x="5073" y="19722"/>
                    <a:pt x="4418" y="20426"/>
                  </a:cubicBezTo>
                  <a:cubicBezTo>
                    <a:pt x="3764" y="21130"/>
                    <a:pt x="3109" y="21600"/>
                    <a:pt x="2700" y="21443"/>
                  </a:cubicBezTo>
                  <a:cubicBezTo>
                    <a:pt x="2291" y="21287"/>
                    <a:pt x="2127" y="20504"/>
                    <a:pt x="2864" y="18078"/>
                  </a:cubicBezTo>
                  <a:cubicBezTo>
                    <a:pt x="3600" y="15652"/>
                    <a:pt x="5236" y="11583"/>
                    <a:pt x="7527" y="8530"/>
                  </a:cubicBezTo>
                  <a:cubicBezTo>
                    <a:pt x="9818" y="5478"/>
                    <a:pt x="12764" y="3443"/>
                    <a:pt x="15218" y="2191"/>
                  </a:cubicBezTo>
                  <a:cubicBezTo>
                    <a:pt x="17673" y="939"/>
                    <a:pt x="19636" y="47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>
              <a:off x="1578079" y="554994"/>
              <a:ext cx="260668" cy="578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355" fill="norm" stroke="1" extrusionOk="0">
                  <a:moveTo>
                    <a:pt x="21390" y="251"/>
                  </a:moveTo>
                  <a:cubicBezTo>
                    <a:pt x="20341" y="63"/>
                    <a:pt x="19293" y="-126"/>
                    <a:pt x="17930" y="110"/>
                  </a:cubicBezTo>
                  <a:cubicBezTo>
                    <a:pt x="16567" y="346"/>
                    <a:pt x="14889" y="1006"/>
                    <a:pt x="12582" y="2609"/>
                  </a:cubicBezTo>
                  <a:cubicBezTo>
                    <a:pt x="10275" y="4213"/>
                    <a:pt x="7340" y="6760"/>
                    <a:pt x="5242" y="9306"/>
                  </a:cubicBezTo>
                  <a:cubicBezTo>
                    <a:pt x="3145" y="11853"/>
                    <a:pt x="1887" y="14400"/>
                    <a:pt x="1048" y="16098"/>
                  </a:cubicBezTo>
                  <a:cubicBezTo>
                    <a:pt x="209" y="17795"/>
                    <a:pt x="-210" y="18644"/>
                    <a:pt x="105" y="19493"/>
                  </a:cubicBezTo>
                  <a:cubicBezTo>
                    <a:pt x="419" y="20342"/>
                    <a:pt x="1468" y="21191"/>
                    <a:pt x="3460" y="21333"/>
                  </a:cubicBezTo>
                  <a:cubicBezTo>
                    <a:pt x="5452" y="21474"/>
                    <a:pt x="8388" y="20908"/>
                    <a:pt x="11324" y="203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>
              <a:off x="1774944" y="624284"/>
              <a:ext cx="385811" cy="511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04" fill="norm" stroke="1" extrusionOk="0">
                  <a:moveTo>
                    <a:pt x="21453" y="914"/>
                  </a:moveTo>
                  <a:cubicBezTo>
                    <a:pt x="20174" y="487"/>
                    <a:pt x="18895" y="59"/>
                    <a:pt x="17048" y="5"/>
                  </a:cubicBezTo>
                  <a:cubicBezTo>
                    <a:pt x="15200" y="-48"/>
                    <a:pt x="12785" y="273"/>
                    <a:pt x="11008" y="861"/>
                  </a:cubicBezTo>
                  <a:cubicBezTo>
                    <a:pt x="9232" y="1449"/>
                    <a:pt x="8095" y="2304"/>
                    <a:pt x="7029" y="4390"/>
                  </a:cubicBezTo>
                  <a:cubicBezTo>
                    <a:pt x="5964" y="6475"/>
                    <a:pt x="4969" y="9790"/>
                    <a:pt x="3832" y="12516"/>
                  </a:cubicBezTo>
                  <a:cubicBezTo>
                    <a:pt x="2695" y="15243"/>
                    <a:pt x="1416" y="17382"/>
                    <a:pt x="706" y="18718"/>
                  </a:cubicBezTo>
                  <a:cubicBezTo>
                    <a:pt x="-5" y="20055"/>
                    <a:pt x="-147" y="20590"/>
                    <a:pt x="137" y="20964"/>
                  </a:cubicBezTo>
                  <a:cubicBezTo>
                    <a:pt x="421" y="21338"/>
                    <a:pt x="1132" y="21552"/>
                    <a:pt x="3192" y="21285"/>
                  </a:cubicBezTo>
                  <a:cubicBezTo>
                    <a:pt x="5253" y="21017"/>
                    <a:pt x="8664" y="20269"/>
                    <a:pt x="10795" y="19788"/>
                  </a:cubicBezTo>
                  <a:cubicBezTo>
                    <a:pt x="12927" y="19306"/>
                    <a:pt x="13779" y="19093"/>
                    <a:pt x="14632" y="188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>
              <a:off x="1782523" y="891484"/>
              <a:ext cx="393565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03" y="21600"/>
                  </a:moveTo>
                  <a:cubicBezTo>
                    <a:pt x="701" y="21150"/>
                    <a:pt x="0" y="20700"/>
                    <a:pt x="0" y="19800"/>
                  </a:cubicBezTo>
                  <a:cubicBezTo>
                    <a:pt x="0" y="18900"/>
                    <a:pt x="701" y="17550"/>
                    <a:pt x="3296" y="15075"/>
                  </a:cubicBezTo>
                  <a:cubicBezTo>
                    <a:pt x="5891" y="12600"/>
                    <a:pt x="10379" y="9000"/>
                    <a:pt x="13745" y="6300"/>
                  </a:cubicBezTo>
                  <a:cubicBezTo>
                    <a:pt x="17112" y="3600"/>
                    <a:pt x="19356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>
              <a:off x="2268089" y="554142"/>
              <a:ext cx="227645" cy="62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fill="norm" stroke="1" extrusionOk="0">
                  <a:moveTo>
                    <a:pt x="6480" y="0"/>
                  </a:moveTo>
                  <a:cubicBezTo>
                    <a:pt x="10080" y="1141"/>
                    <a:pt x="13680" y="2283"/>
                    <a:pt x="16560" y="3995"/>
                  </a:cubicBezTo>
                  <a:cubicBezTo>
                    <a:pt x="19440" y="5707"/>
                    <a:pt x="21600" y="7990"/>
                    <a:pt x="21360" y="10273"/>
                  </a:cubicBezTo>
                  <a:cubicBezTo>
                    <a:pt x="21120" y="12556"/>
                    <a:pt x="18480" y="14839"/>
                    <a:pt x="14520" y="16727"/>
                  </a:cubicBezTo>
                  <a:cubicBezTo>
                    <a:pt x="10560" y="18615"/>
                    <a:pt x="5280" y="2010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405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39334" y="1547115"/>
              <a:ext cx="61102" cy="314107"/>
            </a:xfrm>
            <a:prstGeom prst="rect">
              <a:avLst/>
            </a:prstGeom>
            <a:effectLst/>
          </p:spPr>
        </p:pic>
        <p:pic>
          <p:nvPicPr>
            <p:cNvPr id="407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31650" y="1470447"/>
              <a:ext cx="376121" cy="222105"/>
            </a:xfrm>
            <a:prstGeom prst="rect">
              <a:avLst/>
            </a:prstGeom>
            <a:effectLst/>
          </p:spPr>
        </p:pic>
        <p:pic>
          <p:nvPicPr>
            <p:cNvPr id="409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16185" y="1433862"/>
              <a:ext cx="218020" cy="432472"/>
            </a:xfrm>
            <a:prstGeom prst="rect">
              <a:avLst/>
            </a:prstGeom>
            <a:effectLst/>
          </p:spPr>
        </p:pic>
        <p:pic>
          <p:nvPicPr>
            <p:cNvPr id="411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091347" y="1397946"/>
              <a:ext cx="682115" cy="465261"/>
            </a:xfrm>
            <a:prstGeom prst="rect">
              <a:avLst/>
            </a:prstGeom>
            <a:effectLst/>
          </p:spPr>
        </p:pic>
        <p:pic>
          <p:nvPicPr>
            <p:cNvPr id="413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046839" y="1314505"/>
              <a:ext cx="408972" cy="499578"/>
            </a:xfrm>
            <a:prstGeom prst="rect">
              <a:avLst/>
            </a:prstGeom>
            <a:effectLst/>
          </p:spPr>
        </p:pic>
        <p:pic>
          <p:nvPicPr>
            <p:cNvPr id="415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09957" y="2064060"/>
              <a:ext cx="205812" cy="451791"/>
            </a:xfrm>
            <a:prstGeom prst="rect">
              <a:avLst/>
            </a:prstGeom>
            <a:effectLst/>
          </p:spPr>
        </p:pic>
        <p:pic>
          <p:nvPicPr>
            <p:cNvPr id="417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00669" y="2344466"/>
              <a:ext cx="38101" cy="137770"/>
            </a:xfrm>
            <a:prstGeom prst="rect">
              <a:avLst/>
            </a:prstGeom>
            <a:effectLst/>
          </p:spPr>
        </p:pic>
        <p:pic>
          <p:nvPicPr>
            <p:cNvPr id="419" name="Line Line" descr="Line Lin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04619" y="2206463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421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662912" y="2239049"/>
              <a:ext cx="130497" cy="243182"/>
            </a:xfrm>
            <a:prstGeom prst="rect">
              <a:avLst/>
            </a:prstGeom>
            <a:effectLst/>
          </p:spPr>
        </p:pic>
        <p:pic>
          <p:nvPicPr>
            <p:cNvPr id="423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787108" y="2260131"/>
              <a:ext cx="158335" cy="237439"/>
            </a:xfrm>
            <a:prstGeom prst="rect">
              <a:avLst/>
            </a:prstGeom>
            <a:effectLst/>
          </p:spPr>
        </p:pic>
        <p:pic>
          <p:nvPicPr>
            <p:cNvPr id="425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930343" y="2221797"/>
              <a:ext cx="352441" cy="263754"/>
            </a:xfrm>
            <a:prstGeom prst="rect">
              <a:avLst/>
            </a:prstGeom>
            <a:effectLst/>
          </p:spPr>
        </p:pic>
        <p:pic>
          <p:nvPicPr>
            <p:cNvPr id="427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212554" y="2030126"/>
              <a:ext cx="185233" cy="396055"/>
            </a:xfrm>
            <a:prstGeom prst="rect">
              <a:avLst/>
            </a:prstGeom>
            <a:effectLst/>
          </p:spPr>
        </p:pic>
        <p:pic>
          <p:nvPicPr>
            <p:cNvPr id="429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106680" y="2137462"/>
              <a:ext cx="329441" cy="99436"/>
            </a:xfrm>
            <a:prstGeom prst="rect">
              <a:avLst/>
            </a:prstGeom>
            <a:effectLst/>
          </p:spPr>
        </p:pic>
        <p:pic>
          <p:nvPicPr>
            <p:cNvPr id="431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716413" y="2075470"/>
              <a:ext cx="187385" cy="392798"/>
            </a:xfrm>
            <a:prstGeom prst="rect">
              <a:avLst/>
            </a:prstGeom>
            <a:effectLst/>
          </p:spPr>
        </p:pic>
        <p:pic>
          <p:nvPicPr>
            <p:cNvPr id="433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913753" y="2072569"/>
              <a:ext cx="161272" cy="351252"/>
            </a:xfrm>
            <a:prstGeom prst="rect">
              <a:avLst/>
            </a:prstGeom>
            <a:effectLst/>
          </p:spPr>
        </p:pic>
        <p:pic>
          <p:nvPicPr>
            <p:cNvPr id="435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356375" y="2114462"/>
              <a:ext cx="260440" cy="383788"/>
            </a:xfrm>
            <a:prstGeom prst="rect">
              <a:avLst/>
            </a:prstGeom>
            <a:effectLst/>
          </p:spPr>
        </p:pic>
        <p:pic>
          <p:nvPicPr>
            <p:cNvPr id="437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2281804" y="2030126"/>
              <a:ext cx="388678" cy="542797"/>
            </a:xfrm>
            <a:prstGeom prst="rect">
              <a:avLst/>
            </a:prstGeom>
            <a:effectLst/>
          </p:spPr>
        </p:pic>
        <p:sp>
          <p:nvSpPr>
            <p:cNvPr id="439" name="Line"/>
            <p:cNvSpPr/>
            <p:nvPr/>
          </p:nvSpPr>
          <p:spPr>
            <a:xfrm>
              <a:off x="3057774" y="890007"/>
              <a:ext cx="260673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4447" y="11040"/>
                    <a:pt x="8894" y="1783"/>
                    <a:pt x="12494" y="240"/>
                  </a:cubicBezTo>
                  <a:cubicBezTo>
                    <a:pt x="16094" y="-1303"/>
                    <a:pt x="18847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0" name="Line"/>
            <p:cNvSpPr/>
            <p:nvPr/>
          </p:nvSpPr>
          <p:spPr>
            <a:xfrm>
              <a:off x="3034773" y="1075487"/>
              <a:ext cx="22234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72" y="21600"/>
                    <a:pt x="7945" y="21600"/>
                    <a:pt x="11545" y="18000"/>
                  </a:cubicBezTo>
                  <a:cubicBezTo>
                    <a:pt x="15145" y="14400"/>
                    <a:pt x="18372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1" name="Line"/>
            <p:cNvSpPr/>
            <p:nvPr/>
          </p:nvSpPr>
          <p:spPr>
            <a:xfrm>
              <a:off x="3932412" y="561809"/>
              <a:ext cx="651064" cy="598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532" fill="norm" stroke="1" extrusionOk="0">
                  <a:moveTo>
                    <a:pt x="16179" y="0"/>
                  </a:moveTo>
                  <a:cubicBezTo>
                    <a:pt x="14239" y="1563"/>
                    <a:pt x="12298" y="3125"/>
                    <a:pt x="10358" y="4550"/>
                  </a:cubicBezTo>
                  <a:cubicBezTo>
                    <a:pt x="8417" y="5974"/>
                    <a:pt x="6476" y="7261"/>
                    <a:pt x="5168" y="8226"/>
                  </a:cubicBezTo>
                  <a:cubicBezTo>
                    <a:pt x="3861" y="9191"/>
                    <a:pt x="3186" y="9835"/>
                    <a:pt x="2764" y="10386"/>
                  </a:cubicBezTo>
                  <a:cubicBezTo>
                    <a:pt x="2342" y="10938"/>
                    <a:pt x="2173" y="11397"/>
                    <a:pt x="2300" y="11673"/>
                  </a:cubicBezTo>
                  <a:cubicBezTo>
                    <a:pt x="2426" y="11949"/>
                    <a:pt x="2848" y="12041"/>
                    <a:pt x="3987" y="12133"/>
                  </a:cubicBezTo>
                  <a:cubicBezTo>
                    <a:pt x="5126" y="12225"/>
                    <a:pt x="6983" y="12317"/>
                    <a:pt x="8248" y="12409"/>
                  </a:cubicBezTo>
                  <a:cubicBezTo>
                    <a:pt x="9514" y="12500"/>
                    <a:pt x="10189" y="12592"/>
                    <a:pt x="10273" y="12868"/>
                  </a:cubicBezTo>
                  <a:cubicBezTo>
                    <a:pt x="10357" y="13144"/>
                    <a:pt x="9851" y="13603"/>
                    <a:pt x="8459" y="14477"/>
                  </a:cubicBezTo>
                  <a:cubicBezTo>
                    <a:pt x="7067" y="15350"/>
                    <a:pt x="4789" y="16637"/>
                    <a:pt x="3270" y="17556"/>
                  </a:cubicBezTo>
                  <a:cubicBezTo>
                    <a:pt x="1751" y="18475"/>
                    <a:pt x="992" y="19026"/>
                    <a:pt x="528" y="19578"/>
                  </a:cubicBezTo>
                  <a:cubicBezTo>
                    <a:pt x="64" y="20129"/>
                    <a:pt x="-105" y="20681"/>
                    <a:pt x="64" y="21049"/>
                  </a:cubicBezTo>
                  <a:cubicBezTo>
                    <a:pt x="232" y="21416"/>
                    <a:pt x="739" y="21600"/>
                    <a:pt x="2257" y="21508"/>
                  </a:cubicBezTo>
                  <a:cubicBezTo>
                    <a:pt x="3776" y="21416"/>
                    <a:pt x="6307" y="21049"/>
                    <a:pt x="8923" y="20773"/>
                  </a:cubicBezTo>
                  <a:cubicBezTo>
                    <a:pt x="11539" y="20497"/>
                    <a:pt x="14239" y="20313"/>
                    <a:pt x="16348" y="20267"/>
                  </a:cubicBezTo>
                  <a:cubicBezTo>
                    <a:pt x="18457" y="20221"/>
                    <a:pt x="19976" y="20313"/>
                    <a:pt x="21495" y="204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2" name="Line"/>
            <p:cNvSpPr/>
            <p:nvPr/>
          </p:nvSpPr>
          <p:spPr>
            <a:xfrm>
              <a:off x="4966817" y="476001"/>
              <a:ext cx="245896" cy="614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562" fill="norm" stroke="1" extrusionOk="0">
                  <a:moveTo>
                    <a:pt x="1322" y="8925"/>
                  </a:moveTo>
                  <a:cubicBezTo>
                    <a:pt x="1102" y="11255"/>
                    <a:pt x="882" y="13585"/>
                    <a:pt x="661" y="15512"/>
                  </a:cubicBezTo>
                  <a:cubicBezTo>
                    <a:pt x="441" y="17439"/>
                    <a:pt x="220" y="18963"/>
                    <a:pt x="110" y="19994"/>
                  </a:cubicBezTo>
                  <a:cubicBezTo>
                    <a:pt x="0" y="21024"/>
                    <a:pt x="0" y="21562"/>
                    <a:pt x="0" y="21562"/>
                  </a:cubicBezTo>
                  <a:cubicBezTo>
                    <a:pt x="0" y="21562"/>
                    <a:pt x="0" y="21024"/>
                    <a:pt x="110" y="19411"/>
                  </a:cubicBezTo>
                  <a:cubicBezTo>
                    <a:pt x="220" y="17798"/>
                    <a:pt x="441" y="15109"/>
                    <a:pt x="1212" y="12465"/>
                  </a:cubicBezTo>
                  <a:cubicBezTo>
                    <a:pt x="1984" y="9821"/>
                    <a:pt x="3306" y="7222"/>
                    <a:pt x="4629" y="5384"/>
                  </a:cubicBezTo>
                  <a:cubicBezTo>
                    <a:pt x="5951" y="3547"/>
                    <a:pt x="7273" y="2472"/>
                    <a:pt x="8265" y="1755"/>
                  </a:cubicBezTo>
                  <a:cubicBezTo>
                    <a:pt x="9257" y="1038"/>
                    <a:pt x="9918" y="679"/>
                    <a:pt x="10800" y="410"/>
                  </a:cubicBezTo>
                  <a:cubicBezTo>
                    <a:pt x="11682" y="141"/>
                    <a:pt x="12784" y="-38"/>
                    <a:pt x="13776" y="7"/>
                  </a:cubicBezTo>
                  <a:cubicBezTo>
                    <a:pt x="14767" y="52"/>
                    <a:pt x="15649" y="321"/>
                    <a:pt x="17082" y="1351"/>
                  </a:cubicBezTo>
                  <a:cubicBezTo>
                    <a:pt x="18514" y="2382"/>
                    <a:pt x="20498" y="4174"/>
                    <a:pt x="21049" y="5519"/>
                  </a:cubicBezTo>
                  <a:cubicBezTo>
                    <a:pt x="21600" y="6863"/>
                    <a:pt x="20718" y="7759"/>
                    <a:pt x="18294" y="8566"/>
                  </a:cubicBezTo>
                  <a:cubicBezTo>
                    <a:pt x="15869" y="9373"/>
                    <a:pt x="11902" y="10090"/>
                    <a:pt x="7935" y="108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3" name="Line"/>
            <p:cNvSpPr/>
            <p:nvPr/>
          </p:nvSpPr>
          <p:spPr>
            <a:xfrm>
              <a:off x="5127821" y="814815"/>
              <a:ext cx="283674" cy="240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204"/>
                  </a:moveTo>
                  <a:cubicBezTo>
                    <a:pt x="973" y="5285"/>
                    <a:pt x="1946" y="4366"/>
                    <a:pt x="3308" y="4481"/>
                  </a:cubicBezTo>
                  <a:cubicBezTo>
                    <a:pt x="4670" y="4596"/>
                    <a:pt x="6422" y="5745"/>
                    <a:pt x="7589" y="7813"/>
                  </a:cubicBezTo>
                  <a:cubicBezTo>
                    <a:pt x="8757" y="9881"/>
                    <a:pt x="9341" y="12868"/>
                    <a:pt x="9632" y="14936"/>
                  </a:cubicBezTo>
                  <a:cubicBezTo>
                    <a:pt x="9924" y="17004"/>
                    <a:pt x="9924" y="18153"/>
                    <a:pt x="9438" y="19302"/>
                  </a:cubicBezTo>
                  <a:cubicBezTo>
                    <a:pt x="8951" y="20451"/>
                    <a:pt x="7978" y="21600"/>
                    <a:pt x="7395" y="21600"/>
                  </a:cubicBezTo>
                  <a:cubicBezTo>
                    <a:pt x="6811" y="21600"/>
                    <a:pt x="6616" y="20451"/>
                    <a:pt x="6811" y="18153"/>
                  </a:cubicBezTo>
                  <a:cubicBezTo>
                    <a:pt x="7005" y="15855"/>
                    <a:pt x="7589" y="12409"/>
                    <a:pt x="10119" y="9191"/>
                  </a:cubicBezTo>
                  <a:cubicBezTo>
                    <a:pt x="12649" y="5974"/>
                    <a:pt x="17124" y="298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4" name="Line"/>
            <p:cNvSpPr/>
            <p:nvPr/>
          </p:nvSpPr>
          <p:spPr>
            <a:xfrm>
              <a:off x="5586538" y="578288"/>
              <a:ext cx="215965" cy="510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465" fill="norm" stroke="1" extrusionOk="0">
                  <a:moveTo>
                    <a:pt x="21225" y="919"/>
                  </a:moveTo>
                  <a:cubicBezTo>
                    <a:pt x="20472" y="489"/>
                    <a:pt x="19718" y="59"/>
                    <a:pt x="18713" y="6"/>
                  </a:cubicBezTo>
                  <a:cubicBezTo>
                    <a:pt x="17709" y="-48"/>
                    <a:pt x="16453" y="274"/>
                    <a:pt x="14318" y="1456"/>
                  </a:cubicBezTo>
                  <a:cubicBezTo>
                    <a:pt x="12183" y="2639"/>
                    <a:pt x="9169" y="4680"/>
                    <a:pt x="6532" y="7206"/>
                  </a:cubicBezTo>
                  <a:cubicBezTo>
                    <a:pt x="3895" y="9731"/>
                    <a:pt x="1634" y="12740"/>
                    <a:pt x="630" y="14997"/>
                  </a:cubicBezTo>
                  <a:cubicBezTo>
                    <a:pt x="-375" y="17253"/>
                    <a:pt x="-124" y="18758"/>
                    <a:pt x="1006" y="19779"/>
                  </a:cubicBezTo>
                  <a:cubicBezTo>
                    <a:pt x="2137" y="20800"/>
                    <a:pt x="4146" y="21337"/>
                    <a:pt x="6783" y="21445"/>
                  </a:cubicBezTo>
                  <a:cubicBezTo>
                    <a:pt x="9420" y="21552"/>
                    <a:pt x="12685" y="21230"/>
                    <a:pt x="15951" y="209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5" name="Line"/>
            <p:cNvSpPr/>
            <p:nvPr/>
          </p:nvSpPr>
          <p:spPr>
            <a:xfrm>
              <a:off x="5803112" y="618291"/>
              <a:ext cx="306065" cy="424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370" fill="norm" stroke="1" extrusionOk="0">
                  <a:moveTo>
                    <a:pt x="21557" y="629"/>
                  </a:moveTo>
                  <a:cubicBezTo>
                    <a:pt x="20837" y="244"/>
                    <a:pt x="20117" y="-142"/>
                    <a:pt x="18407" y="51"/>
                  </a:cubicBezTo>
                  <a:cubicBezTo>
                    <a:pt x="16697" y="244"/>
                    <a:pt x="13997" y="1015"/>
                    <a:pt x="11477" y="2237"/>
                  </a:cubicBezTo>
                  <a:cubicBezTo>
                    <a:pt x="8957" y="3458"/>
                    <a:pt x="6617" y="5129"/>
                    <a:pt x="4817" y="7572"/>
                  </a:cubicBezTo>
                  <a:cubicBezTo>
                    <a:pt x="3017" y="10015"/>
                    <a:pt x="1757" y="13229"/>
                    <a:pt x="1037" y="15158"/>
                  </a:cubicBezTo>
                  <a:cubicBezTo>
                    <a:pt x="317" y="17087"/>
                    <a:pt x="137" y="17729"/>
                    <a:pt x="47" y="18565"/>
                  </a:cubicBezTo>
                  <a:cubicBezTo>
                    <a:pt x="-43" y="19401"/>
                    <a:pt x="-43" y="20429"/>
                    <a:pt x="407" y="20944"/>
                  </a:cubicBezTo>
                  <a:cubicBezTo>
                    <a:pt x="857" y="21458"/>
                    <a:pt x="1757" y="21458"/>
                    <a:pt x="4187" y="21201"/>
                  </a:cubicBezTo>
                  <a:cubicBezTo>
                    <a:pt x="6617" y="20944"/>
                    <a:pt x="10577" y="20429"/>
                    <a:pt x="13007" y="19979"/>
                  </a:cubicBezTo>
                  <a:cubicBezTo>
                    <a:pt x="15437" y="19529"/>
                    <a:pt x="16337" y="19144"/>
                    <a:pt x="17237" y="187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6" name="Line"/>
            <p:cNvSpPr/>
            <p:nvPr/>
          </p:nvSpPr>
          <p:spPr>
            <a:xfrm>
              <a:off x="5817836" y="845483"/>
              <a:ext cx="283674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81" y="16000"/>
                    <a:pt x="8562" y="10400"/>
                    <a:pt x="12162" y="6800"/>
                  </a:cubicBezTo>
                  <a:cubicBezTo>
                    <a:pt x="15762" y="3200"/>
                    <a:pt x="18681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7" name="Line"/>
            <p:cNvSpPr/>
            <p:nvPr/>
          </p:nvSpPr>
          <p:spPr>
            <a:xfrm>
              <a:off x="6270180" y="354805"/>
              <a:ext cx="184005" cy="927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500" y="2023"/>
                    <a:pt x="17400" y="4046"/>
                    <a:pt x="15300" y="6069"/>
                  </a:cubicBezTo>
                  <a:cubicBezTo>
                    <a:pt x="13200" y="8093"/>
                    <a:pt x="11100" y="10116"/>
                    <a:pt x="8850" y="12139"/>
                  </a:cubicBezTo>
                  <a:cubicBezTo>
                    <a:pt x="6600" y="14162"/>
                    <a:pt x="4200" y="16185"/>
                    <a:pt x="2700" y="17762"/>
                  </a:cubicBezTo>
                  <a:cubicBezTo>
                    <a:pt x="1200" y="19339"/>
                    <a:pt x="600" y="204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8" name="Line"/>
            <p:cNvSpPr/>
            <p:nvPr/>
          </p:nvSpPr>
          <p:spPr>
            <a:xfrm>
              <a:off x="6584521" y="669145"/>
              <a:ext cx="191671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32" y="2957"/>
                    <a:pt x="8064" y="5914"/>
                    <a:pt x="11232" y="8550"/>
                  </a:cubicBezTo>
                  <a:cubicBezTo>
                    <a:pt x="14400" y="11186"/>
                    <a:pt x="16704" y="13500"/>
                    <a:pt x="18288" y="15621"/>
                  </a:cubicBezTo>
                  <a:cubicBezTo>
                    <a:pt x="19872" y="17743"/>
                    <a:pt x="20736" y="196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9" name="Line"/>
            <p:cNvSpPr/>
            <p:nvPr/>
          </p:nvSpPr>
          <p:spPr>
            <a:xfrm>
              <a:off x="6535963" y="661478"/>
              <a:ext cx="347565" cy="5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535" y="1800"/>
                    <a:pt x="17471" y="3600"/>
                    <a:pt x="15247" y="5718"/>
                  </a:cubicBezTo>
                  <a:cubicBezTo>
                    <a:pt x="13024" y="7835"/>
                    <a:pt x="10641" y="10271"/>
                    <a:pt x="8179" y="12547"/>
                  </a:cubicBezTo>
                  <a:cubicBezTo>
                    <a:pt x="5718" y="14824"/>
                    <a:pt x="3176" y="16941"/>
                    <a:pt x="1747" y="18265"/>
                  </a:cubicBezTo>
                  <a:cubicBezTo>
                    <a:pt x="318" y="19588"/>
                    <a:pt x="0" y="20118"/>
                    <a:pt x="0" y="20541"/>
                  </a:cubicBezTo>
                  <a:cubicBezTo>
                    <a:pt x="0" y="20965"/>
                    <a:pt x="318" y="21282"/>
                    <a:pt x="6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0" name="Line"/>
            <p:cNvSpPr/>
            <p:nvPr/>
          </p:nvSpPr>
          <p:spPr>
            <a:xfrm>
              <a:off x="7059864" y="906817"/>
              <a:ext cx="19933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1" name="Line"/>
            <p:cNvSpPr/>
            <p:nvPr/>
          </p:nvSpPr>
          <p:spPr>
            <a:xfrm>
              <a:off x="6975529" y="1060154"/>
              <a:ext cx="24534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25" y="21600"/>
                    <a:pt x="7650" y="21600"/>
                    <a:pt x="11250" y="18000"/>
                  </a:cubicBezTo>
                  <a:cubicBezTo>
                    <a:pt x="14850" y="14400"/>
                    <a:pt x="18225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2" name="Line"/>
            <p:cNvSpPr/>
            <p:nvPr/>
          </p:nvSpPr>
          <p:spPr>
            <a:xfrm>
              <a:off x="7369423" y="800624"/>
              <a:ext cx="372790" cy="2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384" fill="norm" stroke="1" extrusionOk="0">
                  <a:moveTo>
                    <a:pt x="2920" y="1924"/>
                  </a:moveTo>
                  <a:cubicBezTo>
                    <a:pt x="3507" y="1024"/>
                    <a:pt x="4095" y="124"/>
                    <a:pt x="4683" y="12"/>
                  </a:cubicBezTo>
                  <a:cubicBezTo>
                    <a:pt x="5271" y="-101"/>
                    <a:pt x="5858" y="574"/>
                    <a:pt x="6446" y="2486"/>
                  </a:cubicBezTo>
                  <a:cubicBezTo>
                    <a:pt x="7034" y="4399"/>
                    <a:pt x="7622" y="7549"/>
                    <a:pt x="7328" y="10587"/>
                  </a:cubicBezTo>
                  <a:cubicBezTo>
                    <a:pt x="7034" y="13624"/>
                    <a:pt x="5858" y="16549"/>
                    <a:pt x="4830" y="18349"/>
                  </a:cubicBezTo>
                  <a:cubicBezTo>
                    <a:pt x="3801" y="20149"/>
                    <a:pt x="2920" y="20824"/>
                    <a:pt x="2112" y="21162"/>
                  </a:cubicBezTo>
                  <a:cubicBezTo>
                    <a:pt x="1303" y="21499"/>
                    <a:pt x="569" y="21499"/>
                    <a:pt x="201" y="20824"/>
                  </a:cubicBezTo>
                  <a:cubicBezTo>
                    <a:pt x="-166" y="20149"/>
                    <a:pt x="-166" y="18799"/>
                    <a:pt x="1377" y="16437"/>
                  </a:cubicBezTo>
                  <a:cubicBezTo>
                    <a:pt x="2920" y="14074"/>
                    <a:pt x="6005" y="10699"/>
                    <a:pt x="8356" y="8337"/>
                  </a:cubicBezTo>
                  <a:cubicBezTo>
                    <a:pt x="10707" y="5974"/>
                    <a:pt x="12324" y="4624"/>
                    <a:pt x="13573" y="3612"/>
                  </a:cubicBezTo>
                  <a:cubicBezTo>
                    <a:pt x="14822" y="2599"/>
                    <a:pt x="15703" y="1924"/>
                    <a:pt x="15703" y="2036"/>
                  </a:cubicBezTo>
                  <a:cubicBezTo>
                    <a:pt x="15703" y="2149"/>
                    <a:pt x="14822" y="3049"/>
                    <a:pt x="13940" y="4512"/>
                  </a:cubicBezTo>
                  <a:cubicBezTo>
                    <a:pt x="13058" y="5974"/>
                    <a:pt x="12177" y="7999"/>
                    <a:pt x="11663" y="9799"/>
                  </a:cubicBezTo>
                  <a:cubicBezTo>
                    <a:pt x="11148" y="11599"/>
                    <a:pt x="11001" y="13174"/>
                    <a:pt x="11222" y="14299"/>
                  </a:cubicBezTo>
                  <a:cubicBezTo>
                    <a:pt x="11442" y="15424"/>
                    <a:pt x="12030" y="16099"/>
                    <a:pt x="13793" y="16211"/>
                  </a:cubicBezTo>
                  <a:cubicBezTo>
                    <a:pt x="15556" y="16324"/>
                    <a:pt x="18495" y="15874"/>
                    <a:pt x="21434" y="15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3" name="Line"/>
            <p:cNvSpPr/>
            <p:nvPr/>
          </p:nvSpPr>
          <p:spPr>
            <a:xfrm>
              <a:off x="7749879" y="569476"/>
              <a:ext cx="182572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2" h="21600" fill="norm" stroke="1" extrusionOk="0">
                  <a:moveTo>
                    <a:pt x="0" y="0"/>
                  </a:moveTo>
                  <a:cubicBezTo>
                    <a:pt x="3211" y="354"/>
                    <a:pt x="6422" y="708"/>
                    <a:pt x="9924" y="2361"/>
                  </a:cubicBezTo>
                  <a:cubicBezTo>
                    <a:pt x="13427" y="4013"/>
                    <a:pt x="17222" y="6964"/>
                    <a:pt x="19265" y="9325"/>
                  </a:cubicBezTo>
                  <a:cubicBezTo>
                    <a:pt x="21308" y="11685"/>
                    <a:pt x="21600" y="13456"/>
                    <a:pt x="18827" y="15403"/>
                  </a:cubicBezTo>
                  <a:cubicBezTo>
                    <a:pt x="16054" y="17351"/>
                    <a:pt x="10216" y="19475"/>
                    <a:pt x="43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4" name="Line"/>
            <p:cNvSpPr/>
            <p:nvPr/>
          </p:nvSpPr>
          <p:spPr>
            <a:xfrm>
              <a:off x="8041220" y="960485"/>
              <a:ext cx="1533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5" name="Line"/>
            <p:cNvSpPr/>
            <p:nvPr/>
          </p:nvSpPr>
          <p:spPr>
            <a:xfrm>
              <a:off x="8543057" y="466330"/>
              <a:ext cx="229222" cy="579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8" h="21494" fill="norm" stroke="1" extrusionOk="0">
                  <a:moveTo>
                    <a:pt x="1088" y="8939"/>
                  </a:moveTo>
                  <a:cubicBezTo>
                    <a:pt x="1088" y="12065"/>
                    <a:pt x="1088" y="15192"/>
                    <a:pt x="971" y="16992"/>
                  </a:cubicBezTo>
                  <a:cubicBezTo>
                    <a:pt x="853" y="18792"/>
                    <a:pt x="618" y="19265"/>
                    <a:pt x="384" y="19928"/>
                  </a:cubicBezTo>
                  <a:cubicBezTo>
                    <a:pt x="149" y="20592"/>
                    <a:pt x="-86" y="21444"/>
                    <a:pt x="31" y="21492"/>
                  </a:cubicBezTo>
                  <a:cubicBezTo>
                    <a:pt x="149" y="21539"/>
                    <a:pt x="618" y="20781"/>
                    <a:pt x="1440" y="18792"/>
                  </a:cubicBezTo>
                  <a:cubicBezTo>
                    <a:pt x="2262" y="16802"/>
                    <a:pt x="3436" y="13581"/>
                    <a:pt x="5197" y="10597"/>
                  </a:cubicBezTo>
                  <a:cubicBezTo>
                    <a:pt x="6957" y="7613"/>
                    <a:pt x="9305" y="4865"/>
                    <a:pt x="10831" y="3160"/>
                  </a:cubicBezTo>
                  <a:cubicBezTo>
                    <a:pt x="12357" y="1455"/>
                    <a:pt x="13062" y="792"/>
                    <a:pt x="14001" y="413"/>
                  </a:cubicBezTo>
                  <a:cubicBezTo>
                    <a:pt x="14940" y="34"/>
                    <a:pt x="16114" y="-61"/>
                    <a:pt x="17171" y="34"/>
                  </a:cubicBezTo>
                  <a:cubicBezTo>
                    <a:pt x="18227" y="128"/>
                    <a:pt x="19166" y="413"/>
                    <a:pt x="19988" y="1265"/>
                  </a:cubicBezTo>
                  <a:cubicBezTo>
                    <a:pt x="20810" y="2118"/>
                    <a:pt x="21514" y="3539"/>
                    <a:pt x="20692" y="4818"/>
                  </a:cubicBezTo>
                  <a:cubicBezTo>
                    <a:pt x="19871" y="6097"/>
                    <a:pt x="17523" y="7234"/>
                    <a:pt x="14940" y="7944"/>
                  </a:cubicBezTo>
                  <a:cubicBezTo>
                    <a:pt x="12358" y="8655"/>
                    <a:pt x="9540" y="8939"/>
                    <a:pt x="6723" y="92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6" name="Line"/>
            <p:cNvSpPr/>
            <p:nvPr/>
          </p:nvSpPr>
          <p:spPr>
            <a:xfrm>
              <a:off x="8715901" y="745814"/>
              <a:ext cx="253007" cy="260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1" fill="norm" stroke="1" extrusionOk="0">
                  <a:moveTo>
                    <a:pt x="0" y="8179"/>
                  </a:moveTo>
                  <a:cubicBezTo>
                    <a:pt x="436" y="7130"/>
                    <a:pt x="873" y="6082"/>
                    <a:pt x="1527" y="5872"/>
                  </a:cubicBezTo>
                  <a:cubicBezTo>
                    <a:pt x="2182" y="5662"/>
                    <a:pt x="3055" y="6291"/>
                    <a:pt x="4255" y="8388"/>
                  </a:cubicBezTo>
                  <a:cubicBezTo>
                    <a:pt x="5455" y="10485"/>
                    <a:pt x="6982" y="14050"/>
                    <a:pt x="7745" y="16357"/>
                  </a:cubicBezTo>
                  <a:cubicBezTo>
                    <a:pt x="8509" y="18664"/>
                    <a:pt x="8509" y="19713"/>
                    <a:pt x="7855" y="20447"/>
                  </a:cubicBezTo>
                  <a:cubicBezTo>
                    <a:pt x="7200" y="21181"/>
                    <a:pt x="5891" y="21600"/>
                    <a:pt x="4909" y="21285"/>
                  </a:cubicBezTo>
                  <a:cubicBezTo>
                    <a:pt x="3927" y="20971"/>
                    <a:pt x="3273" y="19922"/>
                    <a:pt x="3600" y="17616"/>
                  </a:cubicBezTo>
                  <a:cubicBezTo>
                    <a:pt x="3927" y="15309"/>
                    <a:pt x="5236" y="11744"/>
                    <a:pt x="8400" y="8598"/>
                  </a:cubicBezTo>
                  <a:cubicBezTo>
                    <a:pt x="11564" y="5452"/>
                    <a:pt x="16582" y="272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7" name="Line"/>
            <p:cNvSpPr/>
            <p:nvPr/>
          </p:nvSpPr>
          <p:spPr>
            <a:xfrm>
              <a:off x="9113212" y="559052"/>
              <a:ext cx="170037" cy="399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233" fill="norm" stroke="1" extrusionOk="0">
                  <a:moveTo>
                    <a:pt x="21450" y="1369"/>
                  </a:moveTo>
                  <a:cubicBezTo>
                    <a:pt x="20160" y="826"/>
                    <a:pt x="18871" y="283"/>
                    <a:pt x="17420" y="79"/>
                  </a:cubicBezTo>
                  <a:cubicBezTo>
                    <a:pt x="15969" y="-125"/>
                    <a:pt x="14357" y="11"/>
                    <a:pt x="11940" y="1166"/>
                  </a:cubicBezTo>
                  <a:cubicBezTo>
                    <a:pt x="9522" y="2320"/>
                    <a:pt x="6298" y="4494"/>
                    <a:pt x="3880" y="7347"/>
                  </a:cubicBezTo>
                  <a:cubicBezTo>
                    <a:pt x="1462" y="10200"/>
                    <a:pt x="-150" y="13732"/>
                    <a:pt x="11" y="16245"/>
                  </a:cubicBezTo>
                  <a:cubicBezTo>
                    <a:pt x="172" y="18758"/>
                    <a:pt x="2107" y="20252"/>
                    <a:pt x="5008" y="20864"/>
                  </a:cubicBezTo>
                  <a:cubicBezTo>
                    <a:pt x="7910" y="21475"/>
                    <a:pt x="11778" y="21203"/>
                    <a:pt x="15647" y="209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8" name="Line"/>
            <p:cNvSpPr/>
            <p:nvPr/>
          </p:nvSpPr>
          <p:spPr>
            <a:xfrm>
              <a:off x="9329249" y="630811"/>
              <a:ext cx="199338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2445"/>
                    <a:pt x="7200" y="4891"/>
                    <a:pt x="10800" y="8491"/>
                  </a:cubicBezTo>
                  <a:cubicBezTo>
                    <a:pt x="14400" y="12091"/>
                    <a:pt x="18000" y="1684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9" name="Line"/>
            <p:cNvSpPr/>
            <p:nvPr/>
          </p:nvSpPr>
          <p:spPr>
            <a:xfrm>
              <a:off x="9313915" y="592476"/>
              <a:ext cx="214672" cy="41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1867"/>
                    <a:pt x="14400" y="3733"/>
                    <a:pt x="11057" y="6333"/>
                  </a:cubicBezTo>
                  <a:cubicBezTo>
                    <a:pt x="7714" y="8933"/>
                    <a:pt x="4629" y="12267"/>
                    <a:pt x="2829" y="14933"/>
                  </a:cubicBezTo>
                  <a:cubicBezTo>
                    <a:pt x="1029" y="17600"/>
                    <a:pt x="514" y="19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0" name="Line"/>
            <p:cNvSpPr/>
            <p:nvPr/>
          </p:nvSpPr>
          <p:spPr>
            <a:xfrm>
              <a:off x="9651255" y="761086"/>
              <a:ext cx="176339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3443" y="11670"/>
                    <a:pt x="6887" y="3363"/>
                    <a:pt x="10487" y="870"/>
                  </a:cubicBezTo>
                  <a:cubicBezTo>
                    <a:pt x="14087" y="-1622"/>
                    <a:pt x="17843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1" name="Line"/>
            <p:cNvSpPr/>
            <p:nvPr/>
          </p:nvSpPr>
          <p:spPr>
            <a:xfrm>
              <a:off x="9674256" y="876150"/>
              <a:ext cx="13800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2" name="Line"/>
            <p:cNvSpPr/>
            <p:nvPr/>
          </p:nvSpPr>
          <p:spPr>
            <a:xfrm>
              <a:off x="10022213" y="686533"/>
              <a:ext cx="288392" cy="222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162" fill="norm" stroke="1" extrusionOk="0">
                  <a:moveTo>
                    <a:pt x="3760" y="1261"/>
                  </a:moveTo>
                  <a:cubicBezTo>
                    <a:pt x="4518" y="533"/>
                    <a:pt x="5276" y="-195"/>
                    <a:pt x="5844" y="48"/>
                  </a:cubicBezTo>
                  <a:cubicBezTo>
                    <a:pt x="6413" y="290"/>
                    <a:pt x="6792" y="1504"/>
                    <a:pt x="7076" y="4295"/>
                  </a:cubicBezTo>
                  <a:cubicBezTo>
                    <a:pt x="7360" y="7086"/>
                    <a:pt x="7549" y="11454"/>
                    <a:pt x="6886" y="14488"/>
                  </a:cubicBezTo>
                  <a:cubicBezTo>
                    <a:pt x="6223" y="17522"/>
                    <a:pt x="4707" y="19221"/>
                    <a:pt x="3381" y="20192"/>
                  </a:cubicBezTo>
                  <a:cubicBezTo>
                    <a:pt x="2055" y="21162"/>
                    <a:pt x="918" y="21405"/>
                    <a:pt x="349" y="20920"/>
                  </a:cubicBezTo>
                  <a:cubicBezTo>
                    <a:pt x="-219" y="20434"/>
                    <a:pt x="-219" y="19221"/>
                    <a:pt x="1297" y="16430"/>
                  </a:cubicBezTo>
                  <a:cubicBezTo>
                    <a:pt x="2813" y="13639"/>
                    <a:pt x="5844" y="9270"/>
                    <a:pt x="7834" y="6601"/>
                  </a:cubicBezTo>
                  <a:cubicBezTo>
                    <a:pt x="9823" y="3931"/>
                    <a:pt x="10770" y="2960"/>
                    <a:pt x="11907" y="1989"/>
                  </a:cubicBezTo>
                  <a:cubicBezTo>
                    <a:pt x="13044" y="1019"/>
                    <a:pt x="14370" y="48"/>
                    <a:pt x="14749" y="169"/>
                  </a:cubicBezTo>
                  <a:cubicBezTo>
                    <a:pt x="15128" y="290"/>
                    <a:pt x="14560" y="1504"/>
                    <a:pt x="13423" y="3810"/>
                  </a:cubicBezTo>
                  <a:cubicBezTo>
                    <a:pt x="12286" y="6115"/>
                    <a:pt x="10581" y="9513"/>
                    <a:pt x="9823" y="11818"/>
                  </a:cubicBezTo>
                  <a:cubicBezTo>
                    <a:pt x="9065" y="14124"/>
                    <a:pt x="9255" y="15338"/>
                    <a:pt x="11339" y="16308"/>
                  </a:cubicBezTo>
                  <a:cubicBezTo>
                    <a:pt x="13423" y="17279"/>
                    <a:pt x="17402" y="18007"/>
                    <a:pt x="21381" y="187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3" name="Line"/>
            <p:cNvSpPr/>
            <p:nvPr/>
          </p:nvSpPr>
          <p:spPr>
            <a:xfrm>
              <a:off x="10371939" y="538809"/>
              <a:ext cx="151748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8" h="21600" fill="norm" stroke="1" extrusionOk="0">
                  <a:moveTo>
                    <a:pt x="5143" y="0"/>
                  </a:moveTo>
                  <a:cubicBezTo>
                    <a:pt x="9943" y="1571"/>
                    <a:pt x="14743" y="3142"/>
                    <a:pt x="17657" y="5433"/>
                  </a:cubicBezTo>
                  <a:cubicBezTo>
                    <a:pt x="20571" y="7724"/>
                    <a:pt x="21600" y="10735"/>
                    <a:pt x="18343" y="13549"/>
                  </a:cubicBezTo>
                  <a:cubicBezTo>
                    <a:pt x="15086" y="16364"/>
                    <a:pt x="7543" y="189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4" name="Line"/>
            <p:cNvSpPr/>
            <p:nvPr/>
          </p:nvSpPr>
          <p:spPr>
            <a:xfrm>
              <a:off x="3893460" y="1369383"/>
              <a:ext cx="230006" cy="248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1" fill="norm" stroke="1" extrusionOk="0">
                  <a:moveTo>
                    <a:pt x="0" y="1763"/>
                  </a:moveTo>
                  <a:cubicBezTo>
                    <a:pt x="720" y="882"/>
                    <a:pt x="1440" y="0"/>
                    <a:pt x="2400" y="0"/>
                  </a:cubicBezTo>
                  <a:cubicBezTo>
                    <a:pt x="3360" y="0"/>
                    <a:pt x="4560" y="882"/>
                    <a:pt x="6120" y="3416"/>
                  </a:cubicBezTo>
                  <a:cubicBezTo>
                    <a:pt x="7680" y="5951"/>
                    <a:pt x="9600" y="10139"/>
                    <a:pt x="10200" y="13224"/>
                  </a:cubicBezTo>
                  <a:cubicBezTo>
                    <a:pt x="10800" y="16310"/>
                    <a:pt x="10080" y="18294"/>
                    <a:pt x="8640" y="19616"/>
                  </a:cubicBezTo>
                  <a:cubicBezTo>
                    <a:pt x="7200" y="20939"/>
                    <a:pt x="5040" y="21600"/>
                    <a:pt x="3720" y="21380"/>
                  </a:cubicBezTo>
                  <a:cubicBezTo>
                    <a:pt x="2400" y="21159"/>
                    <a:pt x="1920" y="20057"/>
                    <a:pt x="2400" y="18514"/>
                  </a:cubicBezTo>
                  <a:cubicBezTo>
                    <a:pt x="2880" y="16971"/>
                    <a:pt x="4320" y="14988"/>
                    <a:pt x="7200" y="12343"/>
                  </a:cubicBezTo>
                  <a:cubicBezTo>
                    <a:pt x="10080" y="9698"/>
                    <a:pt x="14400" y="6392"/>
                    <a:pt x="17160" y="4188"/>
                  </a:cubicBezTo>
                  <a:cubicBezTo>
                    <a:pt x="19920" y="1984"/>
                    <a:pt x="21120" y="882"/>
                    <a:pt x="21120" y="661"/>
                  </a:cubicBezTo>
                  <a:cubicBezTo>
                    <a:pt x="21120" y="441"/>
                    <a:pt x="19920" y="1102"/>
                    <a:pt x="18360" y="2976"/>
                  </a:cubicBezTo>
                  <a:cubicBezTo>
                    <a:pt x="16800" y="4849"/>
                    <a:pt x="14880" y="7935"/>
                    <a:pt x="13920" y="10249"/>
                  </a:cubicBezTo>
                  <a:cubicBezTo>
                    <a:pt x="12960" y="12563"/>
                    <a:pt x="12960" y="14106"/>
                    <a:pt x="14400" y="15098"/>
                  </a:cubicBezTo>
                  <a:cubicBezTo>
                    <a:pt x="15840" y="16090"/>
                    <a:pt x="18720" y="16531"/>
                    <a:pt x="21600" y="169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5" name="Line"/>
            <p:cNvSpPr/>
            <p:nvPr/>
          </p:nvSpPr>
          <p:spPr>
            <a:xfrm>
              <a:off x="4274142" y="1336160"/>
              <a:ext cx="178998" cy="248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421" fill="norm" stroke="1" extrusionOk="0">
                  <a:moveTo>
                    <a:pt x="17657" y="0"/>
                  </a:moveTo>
                  <a:cubicBezTo>
                    <a:pt x="13094" y="3306"/>
                    <a:pt x="8531" y="6612"/>
                    <a:pt x="5488" y="9588"/>
                  </a:cubicBezTo>
                  <a:cubicBezTo>
                    <a:pt x="2446" y="12563"/>
                    <a:pt x="925" y="15208"/>
                    <a:pt x="316" y="17082"/>
                  </a:cubicBezTo>
                  <a:cubicBezTo>
                    <a:pt x="-292" y="18955"/>
                    <a:pt x="12" y="20057"/>
                    <a:pt x="925" y="20718"/>
                  </a:cubicBezTo>
                  <a:cubicBezTo>
                    <a:pt x="1838" y="21380"/>
                    <a:pt x="3359" y="21600"/>
                    <a:pt x="6857" y="21269"/>
                  </a:cubicBezTo>
                  <a:cubicBezTo>
                    <a:pt x="10356" y="20939"/>
                    <a:pt x="15832" y="20057"/>
                    <a:pt x="21308" y="191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6" name="Line"/>
            <p:cNvSpPr/>
            <p:nvPr/>
          </p:nvSpPr>
          <p:spPr>
            <a:xfrm>
              <a:off x="4269135" y="1474163"/>
              <a:ext cx="18400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6800"/>
                    <a:pt x="10800" y="12000"/>
                    <a:pt x="14400" y="8400"/>
                  </a:cubicBezTo>
                  <a:cubicBezTo>
                    <a:pt x="18000" y="4800"/>
                    <a:pt x="198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7" name="Line"/>
            <p:cNvSpPr/>
            <p:nvPr/>
          </p:nvSpPr>
          <p:spPr>
            <a:xfrm>
              <a:off x="4606476" y="1215237"/>
              <a:ext cx="498345" cy="357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fill="norm" stroke="1" extrusionOk="0">
                  <a:moveTo>
                    <a:pt x="0" y="20116"/>
                  </a:moveTo>
                  <a:cubicBezTo>
                    <a:pt x="1772" y="20576"/>
                    <a:pt x="3545" y="21035"/>
                    <a:pt x="4818" y="21265"/>
                  </a:cubicBezTo>
                  <a:cubicBezTo>
                    <a:pt x="6092" y="21495"/>
                    <a:pt x="6868" y="21495"/>
                    <a:pt x="7089" y="21189"/>
                  </a:cubicBezTo>
                  <a:cubicBezTo>
                    <a:pt x="7311" y="20882"/>
                    <a:pt x="6978" y="20269"/>
                    <a:pt x="6314" y="18431"/>
                  </a:cubicBezTo>
                  <a:cubicBezTo>
                    <a:pt x="5649" y="16593"/>
                    <a:pt x="4652" y="13529"/>
                    <a:pt x="4154" y="11155"/>
                  </a:cubicBezTo>
                  <a:cubicBezTo>
                    <a:pt x="3655" y="8780"/>
                    <a:pt x="3655" y="7095"/>
                    <a:pt x="4098" y="5716"/>
                  </a:cubicBezTo>
                  <a:cubicBezTo>
                    <a:pt x="4542" y="4338"/>
                    <a:pt x="5428" y="3265"/>
                    <a:pt x="6868" y="2346"/>
                  </a:cubicBezTo>
                  <a:cubicBezTo>
                    <a:pt x="8308" y="1427"/>
                    <a:pt x="10302" y="661"/>
                    <a:pt x="11631" y="278"/>
                  </a:cubicBezTo>
                  <a:cubicBezTo>
                    <a:pt x="12960" y="-105"/>
                    <a:pt x="13625" y="-105"/>
                    <a:pt x="14123" y="355"/>
                  </a:cubicBezTo>
                  <a:cubicBezTo>
                    <a:pt x="14622" y="814"/>
                    <a:pt x="14954" y="1733"/>
                    <a:pt x="15009" y="2959"/>
                  </a:cubicBezTo>
                  <a:cubicBezTo>
                    <a:pt x="15065" y="4184"/>
                    <a:pt x="14843" y="5716"/>
                    <a:pt x="14068" y="7938"/>
                  </a:cubicBezTo>
                  <a:cubicBezTo>
                    <a:pt x="13292" y="10159"/>
                    <a:pt x="11963" y="13069"/>
                    <a:pt x="11243" y="14908"/>
                  </a:cubicBezTo>
                  <a:cubicBezTo>
                    <a:pt x="10523" y="16746"/>
                    <a:pt x="10412" y="17512"/>
                    <a:pt x="10689" y="17972"/>
                  </a:cubicBezTo>
                  <a:cubicBezTo>
                    <a:pt x="10966" y="18431"/>
                    <a:pt x="11631" y="18584"/>
                    <a:pt x="13514" y="18431"/>
                  </a:cubicBezTo>
                  <a:cubicBezTo>
                    <a:pt x="15397" y="18278"/>
                    <a:pt x="18498" y="17818"/>
                    <a:pt x="21600" y="17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8" name="Line"/>
            <p:cNvSpPr/>
            <p:nvPr/>
          </p:nvSpPr>
          <p:spPr>
            <a:xfrm>
              <a:off x="5081820" y="1458830"/>
              <a:ext cx="161004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829" y="5600"/>
                    <a:pt x="11657" y="11200"/>
                    <a:pt x="15257" y="14800"/>
                  </a:cubicBezTo>
                  <a:cubicBezTo>
                    <a:pt x="18857" y="18400"/>
                    <a:pt x="20229" y="20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9" name="Line"/>
            <p:cNvSpPr/>
            <p:nvPr/>
          </p:nvSpPr>
          <p:spPr>
            <a:xfrm>
              <a:off x="5066486" y="1458830"/>
              <a:ext cx="207006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267" y="248"/>
                    <a:pt x="18933" y="497"/>
                    <a:pt x="15333" y="4097"/>
                  </a:cubicBezTo>
                  <a:cubicBezTo>
                    <a:pt x="11733" y="7697"/>
                    <a:pt x="5867" y="1464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470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8158028" y="201860"/>
              <a:ext cx="2617591" cy="1057267"/>
            </a:xfrm>
            <a:prstGeom prst="rect">
              <a:avLst/>
            </a:prstGeom>
            <a:effectLst/>
          </p:spPr>
        </p:pic>
        <p:pic>
          <p:nvPicPr>
            <p:cNvPr id="472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9858069" y="1372055"/>
              <a:ext cx="344135" cy="582534"/>
            </a:xfrm>
            <a:prstGeom prst="rect">
              <a:avLst/>
            </a:prstGeom>
            <a:effectLst/>
          </p:spPr>
        </p:pic>
        <p:pic>
          <p:nvPicPr>
            <p:cNvPr id="474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10130550" y="1669785"/>
              <a:ext cx="168437" cy="199104"/>
            </a:xfrm>
            <a:prstGeom prst="rect">
              <a:avLst/>
            </a:prstGeom>
            <a:effectLst/>
          </p:spPr>
        </p:pic>
        <p:pic>
          <p:nvPicPr>
            <p:cNvPr id="476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10095941" y="1654451"/>
              <a:ext cx="210713" cy="239994"/>
            </a:xfrm>
            <a:prstGeom prst="rect">
              <a:avLst/>
            </a:prstGeom>
            <a:effectLst/>
          </p:spPr>
        </p:pic>
        <p:pic>
          <p:nvPicPr>
            <p:cNvPr id="478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0323822" y="1410257"/>
              <a:ext cx="266505" cy="377160"/>
            </a:xfrm>
            <a:prstGeom prst="rect">
              <a:avLst/>
            </a:prstGeom>
            <a:effectLst/>
          </p:spPr>
        </p:pic>
        <p:pic>
          <p:nvPicPr>
            <p:cNvPr id="480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10481947" y="1546436"/>
              <a:ext cx="292385" cy="201990"/>
            </a:xfrm>
            <a:prstGeom prst="rect">
              <a:avLst/>
            </a:prstGeom>
            <a:effectLst/>
          </p:spPr>
        </p:pic>
        <p:pic>
          <p:nvPicPr>
            <p:cNvPr id="482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0759231" y="1455113"/>
              <a:ext cx="174901" cy="413776"/>
            </a:xfrm>
            <a:prstGeom prst="rect">
              <a:avLst/>
            </a:prstGeom>
            <a:effectLst/>
          </p:spPr>
        </p:pic>
        <p:pic>
          <p:nvPicPr>
            <p:cNvPr id="484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5642894" y="1248108"/>
              <a:ext cx="362973" cy="103051"/>
            </a:xfrm>
            <a:prstGeom prst="rect">
              <a:avLst/>
            </a:prstGeom>
            <a:effectLst/>
          </p:spPr>
        </p:pic>
        <p:pic>
          <p:nvPicPr>
            <p:cNvPr id="486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5532639" y="1567340"/>
              <a:ext cx="434071" cy="389380"/>
            </a:xfrm>
            <a:prstGeom prst="rect">
              <a:avLst/>
            </a:prstGeom>
            <a:effectLst/>
          </p:spPr>
        </p:pic>
        <p:pic>
          <p:nvPicPr>
            <p:cNvPr id="488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6154634" y="1599658"/>
              <a:ext cx="157597" cy="204170"/>
            </a:xfrm>
            <a:prstGeom prst="rect">
              <a:avLst/>
            </a:prstGeom>
            <a:effectLst/>
          </p:spPr>
        </p:pic>
        <p:pic>
          <p:nvPicPr>
            <p:cNvPr id="490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6313032" y="1594665"/>
              <a:ext cx="433653" cy="208635"/>
            </a:xfrm>
            <a:prstGeom prst="rect">
              <a:avLst/>
            </a:prstGeom>
            <a:effectLst/>
          </p:spPr>
        </p:pic>
        <p:pic>
          <p:nvPicPr>
            <p:cNvPr id="492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6785735" y="1378445"/>
              <a:ext cx="147510" cy="392406"/>
            </a:xfrm>
            <a:prstGeom prst="rect">
              <a:avLst/>
            </a:prstGeom>
            <a:effectLst/>
          </p:spPr>
        </p:pic>
        <p:pic>
          <p:nvPicPr>
            <p:cNvPr id="494" name="Line Line" descr="Line Lin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6764808" y="1562449"/>
              <a:ext cx="183771" cy="61102"/>
            </a:xfrm>
            <a:prstGeom prst="rect">
              <a:avLst/>
            </a:prstGeom>
            <a:effectLst/>
          </p:spPr>
        </p:pic>
        <p:sp>
          <p:nvSpPr>
            <p:cNvPr id="496" name="Line"/>
            <p:cNvSpPr/>
            <p:nvPr/>
          </p:nvSpPr>
          <p:spPr>
            <a:xfrm>
              <a:off x="373439" y="2951733"/>
              <a:ext cx="10089561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109"/>
                  </a:moveTo>
                  <a:cubicBezTo>
                    <a:pt x="22" y="10286"/>
                    <a:pt x="44" y="9463"/>
                    <a:pt x="98" y="9051"/>
                  </a:cubicBezTo>
                  <a:cubicBezTo>
                    <a:pt x="153" y="8640"/>
                    <a:pt x="241" y="8640"/>
                    <a:pt x="386" y="8743"/>
                  </a:cubicBezTo>
                  <a:cubicBezTo>
                    <a:pt x="531" y="8846"/>
                    <a:pt x="733" y="9051"/>
                    <a:pt x="947" y="9051"/>
                  </a:cubicBezTo>
                  <a:cubicBezTo>
                    <a:pt x="1160" y="9051"/>
                    <a:pt x="1384" y="8846"/>
                    <a:pt x="1603" y="8537"/>
                  </a:cubicBezTo>
                  <a:cubicBezTo>
                    <a:pt x="1822" y="8229"/>
                    <a:pt x="2035" y="7817"/>
                    <a:pt x="2235" y="7509"/>
                  </a:cubicBezTo>
                  <a:cubicBezTo>
                    <a:pt x="2435" y="7200"/>
                    <a:pt x="2621" y="6994"/>
                    <a:pt x="2815" y="6789"/>
                  </a:cubicBezTo>
                  <a:cubicBezTo>
                    <a:pt x="3009" y="6583"/>
                    <a:pt x="3212" y="6377"/>
                    <a:pt x="3419" y="6171"/>
                  </a:cubicBezTo>
                  <a:cubicBezTo>
                    <a:pt x="3627" y="5966"/>
                    <a:pt x="3841" y="5760"/>
                    <a:pt x="4062" y="5451"/>
                  </a:cubicBezTo>
                  <a:cubicBezTo>
                    <a:pt x="4284" y="5143"/>
                    <a:pt x="4514" y="4731"/>
                    <a:pt x="4711" y="4423"/>
                  </a:cubicBezTo>
                  <a:cubicBezTo>
                    <a:pt x="4908" y="4114"/>
                    <a:pt x="5072" y="3909"/>
                    <a:pt x="5247" y="3703"/>
                  </a:cubicBezTo>
                  <a:cubicBezTo>
                    <a:pt x="5422" y="3497"/>
                    <a:pt x="5608" y="3291"/>
                    <a:pt x="5797" y="3086"/>
                  </a:cubicBezTo>
                  <a:cubicBezTo>
                    <a:pt x="5985" y="2880"/>
                    <a:pt x="6177" y="2674"/>
                    <a:pt x="6366" y="2469"/>
                  </a:cubicBezTo>
                  <a:cubicBezTo>
                    <a:pt x="6554" y="2263"/>
                    <a:pt x="6740" y="2057"/>
                    <a:pt x="6943" y="1749"/>
                  </a:cubicBezTo>
                  <a:cubicBezTo>
                    <a:pt x="7145" y="1440"/>
                    <a:pt x="7364" y="1029"/>
                    <a:pt x="7578" y="720"/>
                  </a:cubicBezTo>
                  <a:cubicBezTo>
                    <a:pt x="7791" y="411"/>
                    <a:pt x="7999" y="206"/>
                    <a:pt x="8215" y="103"/>
                  </a:cubicBezTo>
                  <a:cubicBezTo>
                    <a:pt x="8431" y="0"/>
                    <a:pt x="8655" y="0"/>
                    <a:pt x="8877" y="0"/>
                  </a:cubicBezTo>
                  <a:cubicBezTo>
                    <a:pt x="9098" y="0"/>
                    <a:pt x="9317" y="0"/>
                    <a:pt x="9542" y="0"/>
                  </a:cubicBezTo>
                  <a:cubicBezTo>
                    <a:pt x="9766" y="0"/>
                    <a:pt x="9996" y="0"/>
                    <a:pt x="10226" y="0"/>
                  </a:cubicBezTo>
                  <a:cubicBezTo>
                    <a:pt x="10455" y="0"/>
                    <a:pt x="10685" y="0"/>
                    <a:pt x="10918" y="0"/>
                  </a:cubicBezTo>
                  <a:cubicBezTo>
                    <a:pt x="11150" y="0"/>
                    <a:pt x="11385" y="0"/>
                    <a:pt x="11621" y="0"/>
                  </a:cubicBezTo>
                  <a:cubicBezTo>
                    <a:pt x="11856" y="0"/>
                    <a:pt x="12091" y="0"/>
                    <a:pt x="12274" y="0"/>
                  </a:cubicBezTo>
                  <a:cubicBezTo>
                    <a:pt x="12458" y="0"/>
                    <a:pt x="12589" y="0"/>
                    <a:pt x="12781" y="0"/>
                  </a:cubicBezTo>
                  <a:cubicBezTo>
                    <a:pt x="12972" y="0"/>
                    <a:pt x="13224" y="0"/>
                    <a:pt x="13415" y="0"/>
                  </a:cubicBezTo>
                  <a:cubicBezTo>
                    <a:pt x="13607" y="0"/>
                    <a:pt x="13738" y="0"/>
                    <a:pt x="13864" y="0"/>
                  </a:cubicBezTo>
                  <a:cubicBezTo>
                    <a:pt x="13990" y="0"/>
                    <a:pt x="14110" y="0"/>
                    <a:pt x="14233" y="0"/>
                  </a:cubicBezTo>
                  <a:cubicBezTo>
                    <a:pt x="14356" y="0"/>
                    <a:pt x="14482" y="0"/>
                    <a:pt x="14613" y="0"/>
                  </a:cubicBezTo>
                  <a:cubicBezTo>
                    <a:pt x="14745" y="0"/>
                    <a:pt x="14881" y="0"/>
                    <a:pt x="15007" y="0"/>
                  </a:cubicBezTo>
                  <a:cubicBezTo>
                    <a:pt x="15133" y="0"/>
                    <a:pt x="15248" y="0"/>
                    <a:pt x="15377" y="103"/>
                  </a:cubicBezTo>
                  <a:cubicBezTo>
                    <a:pt x="15505" y="206"/>
                    <a:pt x="15647" y="411"/>
                    <a:pt x="15844" y="617"/>
                  </a:cubicBezTo>
                  <a:cubicBezTo>
                    <a:pt x="16041" y="823"/>
                    <a:pt x="16293" y="1029"/>
                    <a:pt x="16539" y="1440"/>
                  </a:cubicBezTo>
                  <a:cubicBezTo>
                    <a:pt x="16785" y="1851"/>
                    <a:pt x="17026" y="2469"/>
                    <a:pt x="17264" y="3086"/>
                  </a:cubicBezTo>
                  <a:cubicBezTo>
                    <a:pt x="17502" y="3703"/>
                    <a:pt x="17737" y="4320"/>
                    <a:pt x="17959" y="5040"/>
                  </a:cubicBezTo>
                  <a:cubicBezTo>
                    <a:pt x="18181" y="5760"/>
                    <a:pt x="18388" y="6583"/>
                    <a:pt x="18596" y="7303"/>
                  </a:cubicBezTo>
                  <a:cubicBezTo>
                    <a:pt x="18804" y="8023"/>
                    <a:pt x="19012" y="8640"/>
                    <a:pt x="19247" y="9463"/>
                  </a:cubicBezTo>
                  <a:cubicBezTo>
                    <a:pt x="19483" y="10286"/>
                    <a:pt x="19745" y="11314"/>
                    <a:pt x="20000" y="12446"/>
                  </a:cubicBezTo>
                  <a:cubicBezTo>
                    <a:pt x="20254" y="13577"/>
                    <a:pt x="20500" y="14811"/>
                    <a:pt x="20766" y="16354"/>
                  </a:cubicBezTo>
                  <a:cubicBezTo>
                    <a:pt x="21031" y="17897"/>
                    <a:pt x="21316" y="1974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7" name="Line"/>
            <p:cNvSpPr/>
            <p:nvPr/>
          </p:nvSpPr>
          <p:spPr>
            <a:xfrm>
              <a:off x="395073" y="2595444"/>
              <a:ext cx="928412" cy="159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399" fill="norm" stroke="1" extrusionOk="0">
                  <a:moveTo>
                    <a:pt x="1451" y="8713"/>
                  </a:moveTo>
                  <a:cubicBezTo>
                    <a:pt x="1156" y="8713"/>
                    <a:pt x="860" y="8713"/>
                    <a:pt x="564" y="8199"/>
                  </a:cubicBezTo>
                  <a:cubicBezTo>
                    <a:pt x="268" y="7685"/>
                    <a:pt x="-28" y="6656"/>
                    <a:pt x="2" y="5628"/>
                  </a:cubicBezTo>
                  <a:cubicBezTo>
                    <a:pt x="31" y="4599"/>
                    <a:pt x="386" y="3570"/>
                    <a:pt x="1422" y="2885"/>
                  </a:cubicBezTo>
                  <a:cubicBezTo>
                    <a:pt x="2457" y="2199"/>
                    <a:pt x="4174" y="1856"/>
                    <a:pt x="6245" y="1685"/>
                  </a:cubicBezTo>
                  <a:cubicBezTo>
                    <a:pt x="8316" y="1513"/>
                    <a:pt x="10742" y="1513"/>
                    <a:pt x="12991" y="1342"/>
                  </a:cubicBezTo>
                  <a:cubicBezTo>
                    <a:pt x="15240" y="1170"/>
                    <a:pt x="17311" y="828"/>
                    <a:pt x="18524" y="656"/>
                  </a:cubicBezTo>
                  <a:cubicBezTo>
                    <a:pt x="19737" y="485"/>
                    <a:pt x="20093" y="485"/>
                    <a:pt x="20507" y="485"/>
                  </a:cubicBezTo>
                  <a:cubicBezTo>
                    <a:pt x="20921" y="485"/>
                    <a:pt x="21394" y="485"/>
                    <a:pt x="21483" y="485"/>
                  </a:cubicBezTo>
                  <a:cubicBezTo>
                    <a:pt x="21572" y="485"/>
                    <a:pt x="21276" y="485"/>
                    <a:pt x="20122" y="1170"/>
                  </a:cubicBezTo>
                  <a:cubicBezTo>
                    <a:pt x="18968" y="1856"/>
                    <a:pt x="16956" y="3228"/>
                    <a:pt x="14974" y="4428"/>
                  </a:cubicBezTo>
                  <a:cubicBezTo>
                    <a:pt x="12991" y="5628"/>
                    <a:pt x="11038" y="6656"/>
                    <a:pt x="9559" y="7513"/>
                  </a:cubicBezTo>
                  <a:cubicBezTo>
                    <a:pt x="8079" y="8370"/>
                    <a:pt x="7073" y="9056"/>
                    <a:pt x="6422" y="9399"/>
                  </a:cubicBezTo>
                  <a:cubicBezTo>
                    <a:pt x="5771" y="9742"/>
                    <a:pt x="5476" y="9742"/>
                    <a:pt x="5476" y="9570"/>
                  </a:cubicBezTo>
                  <a:cubicBezTo>
                    <a:pt x="5476" y="9399"/>
                    <a:pt x="5771" y="9056"/>
                    <a:pt x="6925" y="7685"/>
                  </a:cubicBezTo>
                  <a:cubicBezTo>
                    <a:pt x="8079" y="6313"/>
                    <a:pt x="10091" y="3913"/>
                    <a:pt x="11334" y="2542"/>
                  </a:cubicBezTo>
                  <a:cubicBezTo>
                    <a:pt x="12577" y="1170"/>
                    <a:pt x="13050" y="828"/>
                    <a:pt x="13553" y="485"/>
                  </a:cubicBezTo>
                  <a:cubicBezTo>
                    <a:pt x="14056" y="142"/>
                    <a:pt x="14589" y="-201"/>
                    <a:pt x="14737" y="142"/>
                  </a:cubicBezTo>
                  <a:cubicBezTo>
                    <a:pt x="14885" y="485"/>
                    <a:pt x="14648" y="1513"/>
                    <a:pt x="13494" y="4256"/>
                  </a:cubicBezTo>
                  <a:cubicBezTo>
                    <a:pt x="12340" y="6999"/>
                    <a:pt x="10269" y="11456"/>
                    <a:pt x="8790" y="14370"/>
                  </a:cubicBezTo>
                  <a:cubicBezTo>
                    <a:pt x="7310" y="17285"/>
                    <a:pt x="6422" y="18656"/>
                    <a:pt x="5801" y="19685"/>
                  </a:cubicBezTo>
                  <a:cubicBezTo>
                    <a:pt x="5180" y="20713"/>
                    <a:pt x="4825" y="21399"/>
                    <a:pt x="4913" y="21399"/>
                  </a:cubicBezTo>
                  <a:cubicBezTo>
                    <a:pt x="5002" y="21399"/>
                    <a:pt x="5535" y="20713"/>
                    <a:pt x="6807" y="18999"/>
                  </a:cubicBezTo>
                  <a:cubicBezTo>
                    <a:pt x="8079" y="17285"/>
                    <a:pt x="10091" y="14542"/>
                    <a:pt x="12192" y="12313"/>
                  </a:cubicBezTo>
                  <a:cubicBezTo>
                    <a:pt x="14293" y="10085"/>
                    <a:pt x="16483" y="8370"/>
                    <a:pt x="17755" y="7856"/>
                  </a:cubicBezTo>
                  <a:cubicBezTo>
                    <a:pt x="19027" y="7342"/>
                    <a:pt x="19382" y="8028"/>
                    <a:pt x="19737" y="87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8" name="Line"/>
            <p:cNvSpPr/>
            <p:nvPr/>
          </p:nvSpPr>
          <p:spPr>
            <a:xfrm>
              <a:off x="2052476" y="2699944"/>
              <a:ext cx="584015" cy="80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278" fill="norm" stroke="1" extrusionOk="0">
                  <a:moveTo>
                    <a:pt x="0" y="11828"/>
                  </a:moveTo>
                  <a:cubicBezTo>
                    <a:pt x="3867" y="10478"/>
                    <a:pt x="7734" y="9128"/>
                    <a:pt x="11036" y="7778"/>
                  </a:cubicBezTo>
                  <a:cubicBezTo>
                    <a:pt x="14337" y="6428"/>
                    <a:pt x="17072" y="5078"/>
                    <a:pt x="18865" y="4066"/>
                  </a:cubicBezTo>
                  <a:cubicBezTo>
                    <a:pt x="20657" y="3053"/>
                    <a:pt x="21506" y="2378"/>
                    <a:pt x="21553" y="2716"/>
                  </a:cubicBezTo>
                  <a:cubicBezTo>
                    <a:pt x="21600" y="3053"/>
                    <a:pt x="20845" y="4403"/>
                    <a:pt x="18676" y="6428"/>
                  </a:cubicBezTo>
                  <a:cubicBezTo>
                    <a:pt x="16507" y="8453"/>
                    <a:pt x="12922" y="11153"/>
                    <a:pt x="10894" y="12503"/>
                  </a:cubicBezTo>
                  <a:cubicBezTo>
                    <a:pt x="8866" y="13853"/>
                    <a:pt x="8395" y="13853"/>
                    <a:pt x="7829" y="13853"/>
                  </a:cubicBezTo>
                  <a:cubicBezTo>
                    <a:pt x="7263" y="13853"/>
                    <a:pt x="6603" y="13853"/>
                    <a:pt x="6508" y="13178"/>
                  </a:cubicBezTo>
                  <a:cubicBezTo>
                    <a:pt x="6414" y="12503"/>
                    <a:pt x="6886" y="11153"/>
                    <a:pt x="8772" y="8791"/>
                  </a:cubicBezTo>
                  <a:cubicBezTo>
                    <a:pt x="10659" y="6428"/>
                    <a:pt x="13960" y="3053"/>
                    <a:pt x="15893" y="1366"/>
                  </a:cubicBezTo>
                  <a:cubicBezTo>
                    <a:pt x="17827" y="-322"/>
                    <a:pt x="18393" y="-322"/>
                    <a:pt x="18299" y="690"/>
                  </a:cubicBezTo>
                  <a:cubicBezTo>
                    <a:pt x="18204" y="1703"/>
                    <a:pt x="17450" y="3728"/>
                    <a:pt x="15799" y="7103"/>
                  </a:cubicBezTo>
                  <a:cubicBezTo>
                    <a:pt x="14148" y="10478"/>
                    <a:pt x="11602" y="15203"/>
                    <a:pt x="9904" y="17903"/>
                  </a:cubicBezTo>
                  <a:cubicBezTo>
                    <a:pt x="8206" y="20603"/>
                    <a:pt x="7357" y="21278"/>
                    <a:pt x="7357" y="21278"/>
                  </a:cubicBezTo>
                  <a:cubicBezTo>
                    <a:pt x="7357" y="21278"/>
                    <a:pt x="8206" y="20603"/>
                    <a:pt x="9385" y="19253"/>
                  </a:cubicBezTo>
                  <a:cubicBezTo>
                    <a:pt x="10564" y="17903"/>
                    <a:pt x="12073" y="15878"/>
                    <a:pt x="13583" y="138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9" name="Line"/>
            <p:cNvSpPr/>
            <p:nvPr/>
          </p:nvSpPr>
          <p:spPr>
            <a:xfrm>
              <a:off x="595777" y="4784107"/>
              <a:ext cx="15335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6200"/>
                    <a:pt x="0" y="12400"/>
                    <a:pt x="0" y="16000"/>
                  </a:cubicBezTo>
                  <a:cubicBezTo>
                    <a:pt x="0" y="19600"/>
                    <a:pt x="0" y="20600"/>
                    <a:pt x="3600" y="21100"/>
                  </a:cubicBezTo>
                  <a:cubicBezTo>
                    <a:pt x="7200" y="21600"/>
                    <a:pt x="144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0" name="Line"/>
            <p:cNvSpPr/>
            <p:nvPr/>
          </p:nvSpPr>
          <p:spPr>
            <a:xfrm>
              <a:off x="306491" y="4753440"/>
              <a:ext cx="388956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600" fill="norm" stroke="1" extrusionOk="0">
                  <a:moveTo>
                    <a:pt x="734" y="21600"/>
                  </a:moveTo>
                  <a:cubicBezTo>
                    <a:pt x="311" y="20291"/>
                    <a:pt x="-113" y="18982"/>
                    <a:pt x="28" y="17836"/>
                  </a:cubicBezTo>
                  <a:cubicBezTo>
                    <a:pt x="169" y="16691"/>
                    <a:pt x="875" y="15709"/>
                    <a:pt x="3346" y="13255"/>
                  </a:cubicBezTo>
                  <a:cubicBezTo>
                    <a:pt x="5816" y="10800"/>
                    <a:pt x="10052" y="6873"/>
                    <a:pt x="13369" y="4418"/>
                  </a:cubicBezTo>
                  <a:cubicBezTo>
                    <a:pt x="16687" y="1964"/>
                    <a:pt x="19087" y="982"/>
                    <a:pt x="2148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1" name="Line"/>
            <p:cNvSpPr/>
            <p:nvPr/>
          </p:nvSpPr>
          <p:spPr>
            <a:xfrm>
              <a:off x="749114" y="4694934"/>
              <a:ext cx="112569" cy="363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363" fill="norm" stroke="1" extrusionOk="0">
                  <a:moveTo>
                    <a:pt x="0" y="5234"/>
                  </a:moveTo>
                  <a:cubicBezTo>
                    <a:pt x="1440" y="9134"/>
                    <a:pt x="2880" y="13034"/>
                    <a:pt x="3600" y="15359"/>
                  </a:cubicBezTo>
                  <a:cubicBezTo>
                    <a:pt x="4320" y="17684"/>
                    <a:pt x="4320" y="18434"/>
                    <a:pt x="4560" y="19334"/>
                  </a:cubicBezTo>
                  <a:cubicBezTo>
                    <a:pt x="4800" y="20234"/>
                    <a:pt x="5280" y="21284"/>
                    <a:pt x="5040" y="21359"/>
                  </a:cubicBezTo>
                  <a:cubicBezTo>
                    <a:pt x="4800" y="21434"/>
                    <a:pt x="3840" y="20534"/>
                    <a:pt x="3120" y="18134"/>
                  </a:cubicBezTo>
                  <a:cubicBezTo>
                    <a:pt x="2400" y="15734"/>
                    <a:pt x="1920" y="11834"/>
                    <a:pt x="2160" y="9059"/>
                  </a:cubicBezTo>
                  <a:cubicBezTo>
                    <a:pt x="2400" y="6284"/>
                    <a:pt x="3360" y="4634"/>
                    <a:pt x="4320" y="3434"/>
                  </a:cubicBezTo>
                  <a:cubicBezTo>
                    <a:pt x="5280" y="2234"/>
                    <a:pt x="6240" y="1484"/>
                    <a:pt x="7680" y="884"/>
                  </a:cubicBezTo>
                  <a:cubicBezTo>
                    <a:pt x="9120" y="284"/>
                    <a:pt x="11040" y="-166"/>
                    <a:pt x="13440" y="59"/>
                  </a:cubicBezTo>
                  <a:cubicBezTo>
                    <a:pt x="15840" y="284"/>
                    <a:pt x="18720" y="1184"/>
                    <a:pt x="20160" y="2009"/>
                  </a:cubicBezTo>
                  <a:cubicBezTo>
                    <a:pt x="21600" y="2834"/>
                    <a:pt x="21600" y="3584"/>
                    <a:pt x="19200" y="4559"/>
                  </a:cubicBezTo>
                  <a:cubicBezTo>
                    <a:pt x="16800" y="5534"/>
                    <a:pt x="12000" y="6734"/>
                    <a:pt x="8640" y="7559"/>
                  </a:cubicBezTo>
                  <a:cubicBezTo>
                    <a:pt x="5280" y="8384"/>
                    <a:pt x="3360" y="8834"/>
                    <a:pt x="2400" y="9059"/>
                  </a:cubicBezTo>
                  <a:cubicBezTo>
                    <a:pt x="1440" y="9284"/>
                    <a:pt x="1440" y="9284"/>
                    <a:pt x="1440" y="92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2" name="Line"/>
            <p:cNvSpPr/>
            <p:nvPr/>
          </p:nvSpPr>
          <p:spPr>
            <a:xfrm>
              <a:off x="1094121" y="4689174"/>
              <a:ext cx="628682" cy="352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6" fill="norm" stroke="1" extrusionOk="0">
                  <a:moveTo>
                    <a:pt x="0" y="12211"/>
                  </a:moveTo>
                  <a:cubicBezTo>
                    <a:pt x="263" y="11594"/>
                    <a:pt x="527" y="10977"/>
                    <a:pt x="878" y="10822"/>
                  </a:cubicBezTo>
                  <a:cubicBezTo>
                    <a:pt x="1229" y="10668"/>
                    <a:pt x="1668" y="10977"/>
                    <a:pt x="2239" y="11825"/>
                  </a:cubicBezTo>
                  <a:cubicBezTo>
                    <a:pt x="2810" y="12674"/>
                    <a:pt x="3512" y="14062"/>
                    <a:pt x="3907" y="15374"/>
                  </a:cubicBezTo>
                  <a:cubicBezTo>
                    <a:pt x="4302" y="16685"/>
                    <a:pt x="4390" y="17919"/>
                    <a:pt x="4390" y="18999"/>
                  </a:cubicBezTo>
                  <a:cubicBezTo>
                    <a:pt x="4390" y="20079"/>
                    <a:pt x="4302" y="21005"/>
                    <a:pt x="4039" y="21237"/>
                  </a:cubicBezTo>
                  <a:cubicBezTo>
                    <a:pt x="3776" y="21468"/>
                    <a:pt x="3337" y="21005"/>
                    <a:pt x="3073" y="20002"/>
                  </a:cubicBezTo>
                  <a:cubicBezTo>
                    <a:pt x="2810" y="18999"/>
                    <a:pt x="2722" y="17457"/>
                    <a:pt x="2941" y="15991"/>
                  </a:cubicBezTo>
                  <a:cubicBezTo>
                    <a:pt x="3161" y="14525"/>
                    <a:pt x="3688" y="13137"/>
                    <a:pt x="4171" y="12365"/>
                  </a:cubicBezTo>
                  <a:cubicBezTo>
                    <a:pt x="4654" y="11594"/>
                    <a:pt x="5093" y="11439"/>
                    <a:pt x="5532" y="11439"/>
                  </a:cubicBezTo>
                  <a:cubicBezTo>
                    <a:pt x="5971" y="11439"/>
                    <a:pt x="6410" y="11594"/>
                    <a:pt x="6585" y="12057"/>
                  </a:cubicBezTo>
                  <a:cubicBezTo>
                    <a:pt x="6761" y="12519"/>
                    <a:pt x="6673" y="13291"/>
                    <a:pt x="6585" y="14062"/>
                  </a:cubicBezTo>
                  <a:cubicBezTo>
                    <a:pt x="6498" y="14834"/>
                    <a:pt x="6410" y="15605"/>
                    <a:pt x="6498" y="16299"/>
                  </a:cubicBezTo>
                  <a:cubicBezTo>
                    <a:pt x="6585" y="16994"/>
                    <a:pt x="6849" y="17611"/>
                    <a:pt x="7376" y="17611"/>
                  </a:cubicBezTo>
                  <a:cubicBezTo>
                    <a:pt x="7902" y="17611"/>
                    <a:pt x="8693" y="16994"/>
                    <a:pt x="9176" y="17071"/>
                  </a:cubicBezTo>
                  <a:cubicBezTo>
                    <a:pt x="9659" y="17148"/>
                    <a:pt x="9834" y="17919"/>
                    <a:pt x="10141" y="18151"/>
                  </a:cubicBezTo>
                  <a:cubicBezTo>
                    <a:pt x="10449" y="18382"/>
                    <a:pt x="10888" y="18074"/>
                    <a:pt x="11283" y="16685"/>
                  </a:cubicBezTo>
                  <a:cubicBezTo>
                    <a:pt x="11678" y="15297"/>
                    <a:pt x="12029" y="12828"/>
                    <a:pt x="12380" y="10051"/>
                  </a:cubicBezTo>
                  <a:cubicBezTo>
                    <a:pt x="12732" y="7274"/>
                    <a:pt x="13083" y="4188"/>
                    <a:pt x="13390" y="2337"/>
                  </a:cubicBezTo>
                  <a:cubicBezTo>
                    <a:pt x="13698" y="485"/>
                    <a:pt x="13961" y="-132"/>
                    <a:pt x="14049" y="22"/>
                  </a:cubicBezTo>
                  <a:cubicBezTo>
                    <a:pt x="14137" y="177"/>
                    <a:pt x="14049" y="1102"/>
                    <a:pt x="13873" y="3571"/>
                  </a:cubicBezTo>
                  <a:cubicBezTo>
                    <a:pt x="13698" y="6039"/>
                    <a:pt x="13434" y="10051"/>
                    <a:pt x="13390" y="12828"/>
                  </a:cubicBezTo>
                  <a:cubicBezTo>
                    <a:pt x="13346" y="15605"/>
                    <a:pt x="13522" y="17148"/>
                    <a:pt x="13829" y="18074"/>
                  </a:cubicBezTo>
                  <a:cubicBezTo>
                    <a:pt x="14137" y="18999"/>
                    <a:pt x="14576" y="19308"/>
                    <a:pt x="15146" y="18922"/>
                  </a:cubicBezTo>
                  <a:cubicBezTo>
                    <a:pt x="15717" y="18537"/>
                    <a:pt x="16420" y="17457"/>
                    <a:pt x="16902" y="16454"/>
                  </a:cubicBezTo>
                  <a:cubicBezTo>
                    <a:pt x="17385" y="15451"/>
                    <a:pt x="17649" y="14525"/>
                    <a:pt x="17912" y="13291"/>
                  </a:cubicBezTo>
                  <a:cubicBezTo>
                    <a:pt x="18176" y="12057"/>
                    <a:pt x="18439" y="10514"/>
                    <a:pt x="18351" y="9897"/>
                  </a:cubicBezTo>
                  <a:cubicBezTo>
                    <a:pt x="18263" y="9279"/>
                    <a:pt x="17824" y="9588"/>
                    <a:pt x="17429" y="10128"/>
                  </a:cubicBezTo>
                  <a:cubicBezTo>
                    <a:pt x="17034" y="10668"/>
                    <a:pt x="16683" y="11439"/>
                    <a:pt x="16463" y="12288"/>
                  </a:cubicBezTo>
                  <a:cubicBezTo>
                    <a:pt x="16244" y="13137"/>
                    <a:pt x="16156" y="14062"/>
                    <a:pt x="16288" y="14834"/>
                  </a:cubicBezTo>
                  <a:cubicBezTo>
                    <a:pt x="16420" y="15605"/>
                    <a:pt x="16771" y="16222"/>
                    <a:pt x="17693" y="16299"/>
                  </a:cubicBezTo>
                  <a:cubicBezTo>
                    <a:pt x="18615" y="16377"/>
                    <a:pt x="20107" y="15914"/>
                    <a:pt x="21600" y="15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3" name="Line"/>
            <p:cNvSpPr/>
            <p:nvPr/>
          </p:nvSpPr>
          <p:spPr>
            <a:xfrm>
              <a:off x="2049966" y="4540829"/>
              <a:ext cx="431854" cy="360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310" fill="norm" stroke="1" extrusionOk="0">
                  <a:moveTo>
                    <a:pt x="8130" y="3050"/>
                  </a:moveTo>
                  <a:cubicBezTo>
                    <a:pt x="8130" y="2295"/>
                    <a:pt x="8130" y="1540"/>
                    <a:pt x="7812" y="935"/>
                  </a:cubicBezTo>
                  <a:cubicBezTo>
                    <a:pt x="7495" y="331"/>
                    <a:pt x="6859" y="-122"/>
                    <a:pt x="6287" y="29"/>
                  </a:cubicBezTo>
                  <a:cubicBezTo>
                    <a:pt x="5716" y="180"/>
                    <a:pt x="5207" y="935"/>
                    <a:pt x="4699" y="3050"/>
                  </a:cubicBezTo>
                  <a:cubicBezTo>
                    <a:pt x="4191" y="5165"/>
                    <a:pt x="3683" y="8639"/>
                    <a:pt x="3810" y="11509"/>
                  </a:cubicBezTo>
                  <a:cubicBezTo>
                    <a:pt x="3937" y="14379"/>
                    <a:pt x="4699" y="16644"/>
                    <a:pt x="5017" y="18230"/>
                  </a:cubicBezTo>
                  <a:cubicBezTo>
                    <a:pt x="5335" y="19816"/>
                    <a:pt x="5207" y="20723"/>
                    <a:pt x="4826" y="21100"/>
                  </a:cubicBezTo>
                  <a:cubicBezTo>
                    <a:pt x="4445" y="21478"/>
                    <a:pt x="3810" y="21327"/>
                    <a:pt x="2984" y="20798"/>
                  </a:cubicBezTo>
                  <a:cubicBezTo>
                    <a:pt x="2158" y="20270"/>
                    <a:pt x="1142" y="19363"/>
                    <a:pt x="570" y="18533"/>
                  </a:cubicBezTo>
                  <a:cubicBezTo>
                    <a:pt x="-2" y="17702"/>
                    <a:pt x="-129" y="16947"/>
                    <a:pt x="125" y="16418"/>
                  </a:cubicBezTo>
                  <a:cubicBezTo>
                    <a:pt x="379" y="15889"/>
                    <a:pt x="1015" y="15587"/>
                    <a:pt x="2793" y="15285"/>
                  </a:cubicBezTo>
                  <a:cubicBezTo>
                    <a:pt x="4572" y="14983"/>
                    <a:pt x="7495" y="14681"/>
                    <a:pt x="9400" y="14303"/>
                  </a:cubicBezTo>
                  <a:cubicBezTo>
                    <a:pt x="11306" y="13926"/>
                    <a:pt x="12196" y="13472"/>
                    <a:pt x="12132" y="13397"/>
                  </a:cubicBezTo>
                  <a:cubicBezTo>
                    <a:pt x="12069" y="13321"/>
                    <a:pt x="11052" y="13623"/>
                    <a:pt x="10226" y="14001"/>
                  </a:cubicBezTo>
                  <a:cubicBezTo>
                    <a:pt x="9400" y="14379"/>
                    <a:pt x="8765" y="14832"/>
                    <a:pt x="8638" y="15361"/>
                  </a:cubicBezTo>
                  <a:cubicBezTo>
                    <a:pt x="8511" y="15889"/>
                    <a:pt x="8892" y="16493"/>
                    <a:pt x="9400" y="16720"/>
                  </a:cubicBezTo>
                  <a:cubicBezTo>
                    <a:pt x="9909" y="16947"/>
                    <a:pt x="10544" y="16795"/>
                    <a:pt x="11116" y="16418"/>
                  </a:cubicBezTo>
                  <a:cubicBezTo>
                    <a:pt x="11687" y="16040"/>
                    <a:pt x="12196" y="15436"/>
                    <a:pt x="12704" y="14530"/>
                  </a:cubicBezTo>
                  <a:cubicBezTo>
                    <a:pt x="13212" y="13623"/>
                    <a:pt x="13720" y="12415"/>
                    <a:pt x="14229" y="12037"/>
                  </a:cubicBezTo>
                  <a:cubicBezTo>
                    <a:pt x="14737" y="11660"/>
                    <a:pt x="15245" y="12113"/>
                    <a:pt x="15944" y="13019"/>
                  </a:cubicBezTo>
                  <a:cubicBezTo>
                    <a:pt x="16643" y="13926"/>
                    <a:pt x="17532" y="15285"/>
                    <a:pt x="18040" y="16569"/>
                  </a:cubicBezTo>
                  <a:cubicBezTo>
                    <a:pt x="18549" y="17853"/>
                    <a:pt x="18676" y="19061"/>
                    <a:pt x="18612" y="19288"/>
                  </a:cubicBezTo>
                  <a:cubicBezTo>
                    <a:pt x="18549" y="19514"/>
                    <a:pt x="18295" y="18759"/>
                    <a:pt x="18739" y="17324"/>
                  </a:cubicBezTo>
                  <a:cubicBezTo>
                    <a:pt x="19184" y="15889"/>
                    <a:pt x="20327" y="13774"/>
                    <a:pt x="21471" y="116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4" name="Line"/>
            <p:cNvSpPr/>
            <p:nvPr/>
          </p:nvSpPr>
          <p:spPr>
            <a:xfrm>
              <a:off x="463289" y="5441732"/>
              <a:ext cx="262186" cy="164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5" h="20493" fill="norm" stroke="1" extrusionOk="0">
                  <a:moveTo>
                    <a:pt x="11282" y="1167"/>
                  </a:moveTo>
                  <a:cubicBezTo>
                    <a:pt x="10459" y="214"/>
                    <a:pt x="9636" y="-739"/>
                    <a:pt x="7785" y="849"/>
                  </a:cubicBezTo>
                  <a:cubicBezTo>
                    <a:pt x="5933" y="2437"/>
                    <a:pt x="3053" y="6567"/>
                    <a:pt x="1613" y="9426"/>
                  </a:cubicBezTo>
                  <a:cubicBezTo>
                    <a:pt x="173" y="12285"/>
                    <a:pt x="173" y="13873"/>
                    <a:pt x="71" y="15461"/>
                  </a:cubicBezTo>
                  <a:cubicBezTo>
                    <a:pt x="-32" y="17049"/>
                    <a:pt x="-238" y="18637"/>
                    <a:pt x="1305" y="19590"/>
                  </a:cubicBezTo>
                  <a:cubicBezTo>
                    <a:pt x="2848" y="20543"/>
                    <a:pt x="6139" y="20861"/>
                    <a:pt x="9122" y="19273"/>
                  </a:cubicBezTo>
                  <a:cubicBezTo>
                    <a:pt x="12105" y="17685"/>
                    <a:pt x="14779" y="14190"/>
                    <a:pt x="16322" y="11649"/>
                  </a:cubicBezTo>
                  <a:cubicBezTo>
                    <a:pt x="17865" y="9108"/>
                    <a:pt x="18276" y="7520"/>
                    <a:pt x="17968" y="6885"/>
                  </a:cubicBezTo>
                  <a:cubicBezTo>
                    <a:pt x="17659" y="6249"/>
                    <a:pt x="16631" y="6567"/>
                    <a:pt x="15293" y="7679"/>
                  </a:cubicBezTo>
                  <a:cubicBezTo>
                    <a:pt x="13956" y="8790"/>
                    <a:pt x="12311" y="10696"/>
                    <a:pt x="11282" y="12920"/>
                  </a:cubicBezTo>
                  <a:cubicBezTo>
                    <a:pt x="10253" y="15143"/>
                    <a:pt x="9842" y="17685"/>
                    <a:pt x="10459" y="19114"/>
                  </a:cubicBezTo>
                  <a:cubicBezTo>
                    <a:pt x="11076" y="20543"/>
                    <a:pt x="12722" y="20861"/>
                    <a:pt x="14573" y="20067"/>
                  </a:cubicBezTo>
                  <a:cubicBezTo>
                    <a:pt x="16425" y="19273"/>
                    <a:pt x="18482" y="17367"/>
                    <a:pt x="19716" y="15620"/>
                  </a:cubicBezTo>
                  <a:cubicBezTo>
                    <a:pt x="20951" y="13873"/>
                    <a:pt x="21362" y="12285"/>
                    <a:pt x="20951" y="11173"/>
                  </a:cubicBezTo>
                  <a:cubicBezTo>
                    <a:pt x="20539" y="10061"/>
                    <a:pt x="19305" y="9426"/>
                    <a:pt x="18173" y="9585"/>
                  </a:cubicBezTo>
                  <a:cubicBezTo>
                    <a:pt x="17042" y="9743"/>
                    <a:pt x="16013" y="10696"/>
                    <a:pt x="14985" y="116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5" name="Line"/>
            <p:cNvSpPr/>
            <p:nvPr/>
          </p:nvSpPr>
          <p:spPr>
            <a:xfrm>
              <a:off x="726113" y="5436934"/>
              <a:ext cx="153338" cy="175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0" fill="norm" stroke="1" extrusionOk="0">
                  <a:moveTo>
                    <a:pt x="0" y="9251"/>
                  </a:moveTo>
                  <a:cubicBezTo>
                    <a:pt x="1800" y="8938"/>
                    <a:pt x="3600" y="8625"/>
                    <a:pt x="4680" y="9408"/>
                  </a:cubicBezTo>
                  <a:cubicBezTo>
                    <a:pt x="5760" y="10190"/>
                    <a:pt x="6120" y="12069"/>
                    <a:pt x="5940" y="13947"/>
                  </a:cubicBezTo>
                  <a:cubicBezTo>
                    <a:pt x="5760" y="15825"/>
                    <a:pt x="5040" y="17703"/>
                    <a:pt x="4680" y="17390"/>
                  </a:cubicBezTo>
                  <a:cubicBezTo>
                    <a:pt x="4320" y="17077"/>
                    <a:pt x="4320" y="14573"/>
                    <a:pt x="5220" y="11756"/>
                  </a:cubicBezTo>
                  <a:cubicBezTo>
                    <a:pt x="6120" y="8938"/>
                    <a:pt x="7920" y="5808"/>
                    <a:pt x="9540" y="3617"/>
                  </a:cubicBezTo>
                  <a:cubicBezTo>
                    <a:pt x="11160" y="1425"/>
                    <a:pt x="12600" y="173"/>
                    <a:pt x="14040" y="17"/>
                  </a:cubicBezTo>
                  <a:cubicBezTo>
                    <a:pt x="15480" y="-140"/>
                    <a:pt x="16920" y="799"/>
                    <a:pt x="18180" y="4556"/>
                  </a:cubicBezTo>
                  <a:cubicBezTo>
                    <a:pt x="19440" y="8312"/>
                    <a:pt x="20520" y="14886"/>
                    <a:pt x="21600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6" name="Line"/>
            <p:cNvSpPr/>
            <p:nvPr/>
          </p:nvSpPr>
          <p:spPr>
            <a:xfrm>
              <a:off x="927369" y="5274785"/>
              <a:ext cx="75409" cy="316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0" h="21427" fill="norm" stroke="1" extrusionOk="0">
                  <a:moveTo>
                    <a:pt x="20380" y="0"/>
                  </a:moveTo>
                  <a:cubicBezTo>
                    <a:pt x="13412" y="3110"/>
                    <a:pt x="6445" y="6221"/>
                    <a:pt x="2961" y="9158"/>
                  </a:cubicBezTo>
                  <a:cubicBezTo>
                    <a:pt x="-523" y="12096"/>
                    <a:pt x="-523" y="14861"/>
                    <a:pt x="871" y="16848"/>
                  </a:cubicBezTo>
                  <a:cubicBezTo>
                    <a:pt x="2264" y="18835"/>
                    <a:pt x="5051" y="20045"/>
                    <a:pt x="8187" y="20736"/>
                  </a:cubicBezTo>
                  <a:cubicBezTo>
                    <a:pt x="11322" y="21427"/>
                    <a:pt x="14806" y="21600"/>
                    <a:pt x="17245" y="21254"/>
                  </a:cubicBezTo>
                  <a:cubicBezTo>
                    <a:pt x="19683" y="20909"/>
                    <a:pt x="21077" y="20045"/>
                    <a:pt x="20380" y="18835"/>
                  </a:cubicBezTo>
                  <a:cubicBezTo>
                    <a:pt x="19683" y="17626"/>
                    <a:pt x="16896" y="16070"/>
                    <a:pt x="14109" y="14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7" name="Line"/>
            <p:cNvSpPr/>
            <p:nvPr/>
          </p:nvSpPr>
          <p:spPr>
            <a:xfrm>
              <a:off x="895987" y="5389788"/>
              <a:ext cx="198135" cy="194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600" fill="norm" stroke="1" extrusionOk="0">
                  <a:moveTo>
                    <a:pt x="3193" y="8526"/>
                  </a:moveTo>
                  <a:cubicBezTo>
                    <a:pt x="1532" y="8526"/>
                    <a:pt x="-130" y="8526"/>
                    <a:pt x="8" y="8384"/>
                  </a:cubicBezTo>
                  <a:cubicBezTo>
                    <a:pt x="147" y="8242"/>
                    <a:pt x="2085" y="7958"/>
                    <a:pt x="5132" y="7816"/>
                  </a:cubicBezTo>
                  <a:cubicBezTo>
                    <a:pt x="8178" y="7674"/>
                    <a:pt x="12332" y="7674"/>
                    <a:pt x="14962" y="8100"/>
                  </a:cubicBezTo>
                  <a:cubicBezTo>
                    <a:pt x="17593" y="8526"/>
                    <a:pt x="18701" y="9379"/>
                    <a:pt x="19255" y="11226"/>
                  </a:cubicBezTo>
                  <a:cubicBezTo>
                    <a:pt x="19808" y="13074"/>
                    <a:pt x="19808" y="15916"/>
                    <a:pt x="19532" y="18047"/>
                  </a:cubicBezTo>
                  <a:cubicBezTo>
                    <a:pt x="19255" y="20179"/>
                    <a:pt x="18701" y="21600"/>
                    <a:pt x="18285" y="21600"/>
                  </a:cubicBezTo>
                  <a:cubicBezTo>
                    <a:pt x="17870" y="21600"/>
                    <a:pt x="17593" y="20179"/>
                    <a:pt x="17870" y="16626"/>
                  </a:cubicBezTo>
                  <a:cubicBezTo>
                    <a:pt x="18147" y="13074"/>
                    <a:pt x="18978" y="7389"/>
                    <a:pt x="19670" y="4263"/>
                  </a:cubicBezTo>
                  <a:cubicBezTo>
                    <a:pt x="20362" y="1137"/>
                    <a:pt x="20916" y="568"/>
                    <a:pt x="2147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8" name="Line"/>
            <p:cNvSpPr/>
            <p:nvPr/>
          </p:nvSpPr>
          <p:spPr>
            <a:xfrm>
              <a:off x="1140122" y="5420455"/>
              <a:ext cx="405734" cy="155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600" fill="norm" stroke="1" extrusionOk="0">
                  <a:moveTo>
                    <a:pt x="0" y="0"/>
                  </a:moveTo>
                  <a:cubicBezTo>
                    <a:pt x="272" y="3541"/>
                    <a:pt x="543" y="7082"/>
                    <a:pt x="679" y="10092"/>
                  </a:cubicBezTo>
                  <a:cubicBezTo>
                    <a:pt x="815" y="13102"/>
                    <a:pt x="815" y="15580"/>
                    <a:pt x="679" y="17705"/>
                  </a:cubicBezTo>
                  <a:cubicBezTo>
                    <a:pt x="543" y="19830"/>
                    <a:pt x="272" y="21600"/>
                    <a:pt x="136" y="21600"/>
                  </a:cubicBezTo>
                  <a:cubicBezTo>
                    <a:pt x="0" y="21600"/>
                    <a:pt x="0" y="19830"/>
                    <a:pt x="272" y="16820"/>
                  </a:cubicBezTo>
                  <a:cubicBezTo>
                    <a:pt x="543" y="13810"/>
                    <a:pt x="1087" y="9561"/>
                    <a:pt x="1562" y="6728"/>
                  </a:cubicBezTo>
                  <a:cubicBezTo>
                    <a:pt x="2038" y="3895"/>
                    <a:pt x="2445" y="2479"/>
                    <a:pt x="2989" y="1770"/>
                  </a:cubicBezTo>
                  <a:cubicBezTo>
                    <a:pt x="3532" y="1062"/>
                    <a:pt x="4211" y="1062"/>
                    <a:pt x="4551" y="1948"/>
                  </a:cubicBezTo>
                  <a:cubicBezTo>
                    <a:pt x="4891" y="2833"/>
                    <a:pt x="4891" y="4603"/>
                    <a:pt x="4823" y="7436"/>
                  </a:cubicBezTo>
                  <a:cubicBezTo>
                    <a:pt x="4755" y="10269"/>
                    <a:pt x="4619" y="14164"/>
                    <a:pt x="4619" y="16997"/>
                  </a:cubicBezTo>
                  <a:cubicBezTo>
                    <a:pt x="4619" y="19830"/>
                    <a:pt x="4755" y="21600"/>
                    <a:pt x="5026" y="21600"/>
                  </a:cubicBezTo>
                  <a:cubicBezTo>
                    <a:pt x="5298" y="21600"/>
                    <a:pt x="5706" y="19830"/>
                    <a:pt x="6181" y="16820"/>
                  </a:cubicBezTo>
                  <a:cubicBezTo>
                    <a:pt x="6657" y="13810"/>
                    <a:pt x="7200" y="9561"/>
                    <a:pt x="7608" y="6551"/>
                  </a:cubicBezTo>
                  <a:cubicBezTo>
                    <a:pt x="8015" y="3541"/>
                    <a:pt x="8287" y="1770"/>
                    <a:pt x="8355" y="1948"/>
                  </a:cubicBezTo>
                  <a:cubicBezTo>
                    <a:pt x="8423" y="2125"/>
                    <a:pt x="8287" y="4249"/>
                    <a:pt x="8219" y="6728"/>
                  </a:cubicBezTo>
                  <a:cubicBezTo>
                    <a:pt x="8151" y="9207"/>
                    <a:pt x="8151" y="12039"/>
                    <a:pt x="8287" y="14341"/>
                  </a:cubicBezTo>
                  <a:cubicBezTo>
                    <a:pt x="8423" y="16643"/>
                    <a:pt x="8694" y="18413"/>
                    <a:pt x="9170" y="19121"/>
                  </a:cubicBezTo>
                  <a:cubicBezTo>
                    <a:pt x="9645" y="19829"/>
                    <a:pt x="10325" y="19475"/>
                    <a:pt x="10800" y="18236"/>
                  </a:cubicBezTo>
                  <a:cubicBezTo>
                    <a:pt x="11275" y="16997"/>
                    <a:pt x="11547" y="14872"/>
                    <a:pt x="11819" y="12925"/>
                  </a:cubicBezTo>
                  <a:cubicBezTo>
                    <a:pt x="12091" y="10977"/>
                    <a:pt x="12362" y="9207"/>
                    <a:pt x="12498" y="9384"/>
                  </a:cubicBezTo>
                  <a:cubicBezTo>
                    <a:pt x="12634" y="9561"/>
                    <a:pt x="12634" y="11685"/>
                    <a:pt x="12906" y="13279"/>
                  </a:cubicBezTo>
                  <a:cubicBezTo>
                    <a:pt x="13177" y="14872"/>
                    <a:pt x="13721" y="15934"/>
                    <a:pt x="14332" y="16111"/>
                  </a:cubicBezTo>
                  <a:cubicBezTo>
                    <a:pt x="14943" y="16289"/>
                    <a:pt x="15623" y="15580"/>
                    <a:pt x="16166" y="14341"/>
                  </a:cubicBezTo>
                  <a:cubicBezTo>
                    <a:pt x="16709" y="13102"/>
                    <a:pt x="17117" y="11331"/>
                    <a:pt x="17049" y="10977"/>
                  </a:cubicBezTo>
                  <a:cubicBezTo>
                    <a:pt x="16981" y="10623"/>
                    <a:pt x="16438" y="11685"/>
                    <a:pt x="16166" y="13102"/>
                  </a:cubicBezTo>
                  <a:cubicBezTo>
                    <a:pt x="15894" y="14518"/>
                    <a:pt x="15894" y="16289"/>
                    <a:pt x="16438" y="17528"/>
                  </a:cubicBezTo>
                  <a:cubicBezTo>
                    <a:pt x="16981" y="18767"/>
                    <a:pt x="18068" y="19475"/>
                    <a:pt x="18951" y="18944"/>
                  </a:cubicBezTo>
                  <a:cubicBezTo>
                    <a:pt x="19834" y="18413"/>
                    <a:pt x="20513" y="16643"/>
                    <a:pt x="20921" y="14872"/>
                  </a:cubicBezTo>
                  <a:cubicBezTo>
                    <a:pt x="21328" y="13102"/>
                    <a:pt x="21464" y="11331"/>
                    <a:pt x="21532" y="9561"/>
                  </a:cubicBezTo>
                  <a:cubicBezTo>
                    <a:pt x="21600" y="7790"/>
                    <a:pt x="21600" y="6020"/>
                    <a:pt x="21260" y="4957"/>
                  </a:cubicBezTo>
                  <a:cubicBezTo>
                    <a:pt x="20921" y="3895"/>
                    <a:pt x="20242" y="3541"/>
                    <a:pt x="19698" y="4249"/>
                  </a:cubicBezTo>
                  <a:cubicBezTo>
                    <a:pt x="19155" y="4957"/>
                    <a:pt x="18747" y="6728"/>
                    <a:pt x="18340" y="8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9" name="Line"/>
            <p:cNvSpPr/>
            <p:nvPr/>
          </p:nvSpPr>
          <p:spPr>
            <a:xfrm>
              <a:off x="1607800" y="5410233"/>
              <a:ext cx="269706" cy="120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600" fill="norm" stroke="1" extrusionOk="0">
                  <a:moveTo>
                    <a:pt x="0" y="4596"/>
                  </a:moveTo>
                  <a:cubicBezTo>
                    <a:pt x="204" y="6894"/>
                    <a:pt x="408" y="9191"/>
                    <a:pt x="815" y="11260"/>
                  </a:cubicBezTo>
                  <a:cubicBezTo>
                    <a:pt x="1223" y="13328"/>
                    <a:pt x="1834" y="15166"/>
                    <a:pt x="2649" y="14247"/>
                  </a:cubicBezTo>
                  <a:cubicBezTo>
                    <a:pt x="3464" y="13328"/>
                    <a:pt x="4483" y="9651"/>
                    <a:pt x="5298" y="8732"/>
                  </a:cubicBezTo>
                  <a:cubicBezTo>
                    <a:pt x="6113" y="7813"/>
                    <a:pt x="6725" y="9651"/>
                    <a:pt x="7540" y="10340"/>
                  </a:cubicBezTo>
                  <a:cubicBezTo>
                    <a:pt x="8355" y="11030"/>
                    <a:pt x="9374" y="10570"/>
                    <a:pt x="10291" y="9421"/>
                  </a:cubicBezTo>
                  <a:cubicBezTo>
                    <a:pt x="11208" y="8272"/>
                    <a:pt x="12023" y="6434"/>
                    <a:pt x="12634" y="4366"/>
                  </a:cubicBezTo>
                  <a:cubicBezTo>
                    <a:pt x="13245" y="2298"/>
                    <a:pt x="13653" y="0"/>
                    <a:pt x="13857" y="0"/>
                  </a:cubicBezTo>
                  <a:cubicBezTo>
                    <a:pt x="14060" y="0"/>
                    <a:pt x="14060" y="2298"/>
                    <a:pt x="14468" y="4136"/>
                  </a:cubicBezTo>
                  <a:cubicBezTo>
                    <a:pt x="14875" y="5974"/>
                    <a:pt x="15691" y="7353"/>
                    <a:pt x="16608" y="8732"/>
                  </a:cubicBezTo>
                  <a:cubicBezTo>
                    <a:pt x="17525" y="10111"/>
                    <a:pt x="18543" y="11489"/>
                    <a:pt x="19562" y="13328"/>
                  </a:cubicBezTo>
                  <a:cubicBezTo>
                    <a:pt x="20581" y="15166"/>
                    <a:pt x="21600" y="17464"/>
                    <a:pt x="21498" y="19072"/>
                  </a:cubicBezTo>
                  <a:cubicBezTo>
                    <a:pt x="21396" y="20681"/>
                    <a:pt x="20174" y="21600"/>
                    <a:pt x="18747" y="21600"/>
                  </a:cubicBezTo>
                  <a:cubicBezTo>
                    <a:pt x="17321" y="21600"/>
                    <a:pt x="15691" y="20681"/>
                    <a:pt x="14060" y="197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0" name="Line"/>
            <p:cNvSpPr/>
            <p:nvPr/>
          </p:nvSpPr>
          <p:spPr>
            <a:xfrm>
              <a:off x="2262957" y="5223673"/>
              <a:ext cx="111528" cy="401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600" fill="norm" stroke="1" extrusionOk="0">
                  <a:moveTo>
                    <a:pt x="3750" y="8117"/>
                  </a:moveTo>
                  <a:cubicBezTo>
                    <a:pt x="2278" y="11969"/>
                    <a:pt x="805" y="15822"/>
                    <a:pt x="314" y="18229"/>
                  </a:cubicBezTo>
                  <a:cubicBezTo>
                    <a:pt x="-177" y="20637"/>
                    <a:pt x="314" y="21600"/>
                    <a:pt x="314" y="21600"/>
                  </a:cubicBezTo>
                  <a:cubicBezTo>
                    <a:pt x="314" y="21600"/>
                    <a:pt x="-177" y="20637"/>
                    <a:pt x="68" y="17817"/>
                  </a:cubicBezTo>
                  <a:cubicBezTo>
                    <a:pt x="314" y="14996"/>
                    <a:pt x="1296" y="10318"/>
                    <a:pt x="2768" y="7223"/>
                  </a:cubicBezTo>
                  <a:cubicBezTo>
                    <a:pt x="4241" y="4127"/>
                    <a:pt x="6205" y="2614"/>
                    <a:pt x="7923" y="1582"/>
                  </a:cubicBezTo>
                  <a:cubicBezTo>
                    <a:pt x="9641" y="550"/>
                    <a:pt x="11114" y="0"/>
                    <a:pt x="12832" y="0"/>
                  </a:cubicBezTo>
                  <a:cubicBezTo>
                    <a:pt x="14550" y="0"/>
                    <a:pt x="16514" y="550"/>
                    <a:pt x="17496" y="1789"/>
                  </a:cubicBezTo>
                  <a:cubicBezTo>
                    <a:pt x="18478" y="3027"/>
                    <a:pt x="18478" y="4953"/>
                    <a:pt x="16514" y="6535"/>
                  </a:cubicBezTo>
                  <a:cubicBezTo>
                    <a:pt x="14550" y="8117"/>
                    <a:pt x="10623" y="9355"/>
                    <a:pt x="7432" y="10112"/>
                  </a:cubicBezTo>
                  <a:cubicBezTo>
                    <a:pt x="4241" y="10869"/>
                    <a:pt x="1787" y="11144"/>
                    <a:pt x="1050" y="11625"/>
                  </a:cubicBezTo>
                  <a:cubicBezTo>
                    <a:pt x="314" y="12107"/>
                    <a:pt x="1296" y="12795"/>
                    <a:pt x="4978" y="13827"/>
                  </a:cubicBezTo>
                  <a:cubicBezTo>
                    <a:pt x="8659" y="14859"/>
                    <a:pt x="15041" y="16234"/>
                    <a:pt x="21423" y="176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1" name="Line"/>
            <p:cNvSpPr/>
            <p:nvPr/>
          </p:nvSpPr>
          <p:spPr>
            <a:xfrm>
              <a:off x="2458819" y="5282452"/>
              <a:ext cx="161004" cy="286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7" fill="norm" stroke="1" extrusionOk="0">
                  <a:moveTo>
                    <a:pt x="0" y="2867"/>
                  </a:moveTo>
                  <a:cubicBezTo>
                    <a:pt x="2057" y="8219"/>
                    <a:pt x="4114" y="13572"/>
                    <a:pt x="6000" y="16821"/>
                  </a:cubicBezTo>
                  <a:cubicBezTo>
                    <a:pt x="7886" y="20071"/>
                    <a:pt x="9600" y="21218"/>
                    <a:pt x="10971" y="21409"/>
                  </a:cubicBezTo>
                  <a:cubicBezTo>
                    <a:pt x="12343" y="21600"/>
                    <a:pt x="13371" y="20835"/>
                    <a:pt x="14400" y="18159"/>
                  </a:cubicBezTo>
                  <a:cubicBezTo>
                    <a:pt x="15429" y="15483"/>
                    <a:pt x="16457" y="10896"/>
                    <a:pt x="17657" y="7550"/>
                  </a:cubicBezTo>
                  <a:cubicBezTo>
                    <a:pt x="18857" y="4205"/>
                    <a:pt x="20229" y="210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2" name="Line"/>
            <p:cNvSpPr/>
            <p:nvPr/>
          </p:nvSpPr>
          <p:spPr>
            <a:xfrm>
              <a:off x="2980164" y="5290119"/>
              <a:ext cx="237673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13" y="4659"/>
                    <a:pt x="8826" y="9318"/>
                    <a:pt x="12426" y="12918"/>
                  </a:cubicBezTo>
                  <a:cubicBezTo>
                    <a:pt x="16026" y="16518"/>
                    <a:pt x="18813" y="1905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3" name="Line"/>
            <p:cNvSpPr/>
            <p:nvPr/>
          </p:nvSpPr>
          <p:spPr>
            <a:xfrm>
              <a:off x="3026165" y="5267118"/>
              <a:ext cx="237673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87" y="3877"/>
                    <a:pt x="12774" y="7754"/>
                    <a:pt x="9174" y="10938"/>
                  </a:cubicBezTo>
                  <a:cubicBezTo>
                    <a:pt x="5574" y="14123"/>
                    <a:pt x="2787" y="16615"/>
                    <a:pt x="1394" y="18277"/>
                  </a:cubicBezTo>
                  <a:cubicBezTo>
                    <a:pt x="0" y="19938"/>
                    <a:pt x="0" y="207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4" name="Line"/>
            <p:cNvSpPr/>
            <p:nvPr/>
          </p:nvSpPr>
          <p:spPr>
            <a:xfrm>
              <a:off x="1216791" y="3446139"/>
              <a:ext cx="113253" cy="74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6" h="21441" fill="norm" stroke="1" extrusionOk="0">
                  <a:moveTo>
                    <a:pt x="9651" y="11133"/>
                  </a:moveTo>
                  <a:cubicBezTo>
                    <a:pt x="7813" y="10693"/>
                    <a:pt x="5974" y="10252"/>
                    <a:pt x="5285" y="10288"/>
                  </a:cubicBezTo>
                  <a:cubicBezTo>
                    <a:pt x="4596" y="10325"/>
                    <a:pt x="5055" y="10839"/>
                    <a:pt x="6664" y="12456"/>
                  </a:cubicBezTo>
                  <a:cubicBezTo>
                    <a:pt x="8272" y="14072"/>
                    <a:pt x="11030" y="16790"/>
                    <a:pt x="12868" y="18590"/>
                  </a:cubicBezTo>
                  <a:cubicBezTo>
                    <a:pt x="14706" y="20390"/>
                    <a:pt x="15626" y="21272"/>
                    <a:pt x="15396" y="21419"/>
                  </a:cubicBezTo>
                  <a:cubicBezTo>
                    <a:pt x="15166" y="21566"/>
                    <a:pt x="13787" y="20978"/>
                    <a:pt x="11489" y="19399"/>
                  </a:cubicBezTo>
                  <a:cubicBezTo>
                    <a:pt x="9192" y="17819"/>
                    <a:pt x="5974" y="15248"/>
                    <a:pt x="4136" y="12713"/>
                  </a:cubicBezTo>
                  <a:cubicBezTo>
                    <a:pt x="2298" y="10178"/>
                    <a:pt x="1838" y="7680"/>
                    <a:pt x="2528" y="5660"/>
                  </a:cubicBezTo>
                  <a:cubicBezTo>
                    <a:pt x="3217" y="3639"/>
                    <a:pt x="5055" y="2097"/>
                    <a:pt x="6664" y="1178"/>
                  </a:cubicBezTo>
                  <a:cubicBezTo>
                    <a:pt x="8272" y="260"/>
                    <a:pt x="9651" y="-34"/>
                    <a:pt x="11489" y="3"/>
                  </a:cubicBezTo>
                  <a:cubicBezTo>
                    <a:pt x="13328" y="39"/>
                    <a:pt x="15626" y="407"/>
                    <a:pt x="17694" y="1509"/>
                  </a:cubicBezTo>
                  <a:cubicBezTo>
                    <a:pt x="19762" y="2611"/>
                    <a:pt x="21600" y="4448"/>
                    <a:pt x="19302" y="5880"/>
                  </a:cubicBezTo>
                  <a:cubicBezTo>
                    <a:pt x="17004" y="7313"/>
                    <a:pt x="10570" y="8342"/>
                    <a:pt x="6664" y="9003"/>
                  </a:cubicBezTo>
                  <a:cubicBezTo>
                    <a:pt x="2757" y="9664"/>
                    <a:pt x="1379" y="9958"/>
                    <a:pt x="0" y="102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5" name="Line"/>
            <p:cNvSpPr/>
            <p:nvPr/>
          </p:nvSpPr>
          <p:spPr>
            <a:xfrm>
              <a:off x="1393128" y="3756751"/>
              <a:ext cx="199339" cy="33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492"/>
                  </a:moveTo>
                  <a:cubicBezTo>
                    <a:pt x="3877" y="5815"/>
                    <a:pt x="7754" y="9138"/>
                    <a:pt x="9969" y="12046"/>
                  </a:cubicBezTo>
                  <a:cubicBezTo>
                    <a:pt x="12185" y="14954"/>
                    <a:pt x="12738" y="17446"/>
                    <a:pt x="12877" y="19108"/>
                  </a:cubicBezTo>
                  <a:cubicBezTo>
                    <a:pt x="13015" y="20769"/>
                    <a:pt x="12738" y="21600"/>
                    <a:pt x="12323" y="21600"/>
                  </a:cubicBezTo>
                  <a:cubicBezTo>
                    <a:pt x="11908" y="21600"/>
                    <a:pt x="11354" y="20769"/>
                    <a:pt x="10385" y="18443"/>
                  </a:cubicBezTo>
                  <a:cubicBezTo>
                    <a:pt x="9415" y="16117"/>
                    <a:pt x="8031" y="12295"/>
                    <a:pt x="7892" y="9471"/>
                  </a:cubicBezTo>
                  <a:cubicBezTo>
                    <a:pt x="7754" y="6646"/>
                    <a:pt x="8862" y="4818"/>
                    <a:pt x="11354" y="3406"/>
                  </a:cubicBezTo>
                  <a:cubicBezTo>
                    <a:pt x="13846" y="1994"/>
                    <a:pt x="17723" y="99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6" name="Line"/>
            <p:cNvSpPr/>
            <p:nvPr/>
          </p:nvSpPr>
          <p:spPr>
            <a:xfrm>
              <a:off x="1687678" y="3525791"/>
              <a:ext cx="173128" cy="486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286" fill="norm" stroke="1" extrusionOk="0">
                  <a:moveTo>
                    <a:pt x="20268" y="3064"/>
                  </a:moveTo>
                  <a:cubicBezTo>
                    <a:pt x="20268" y="2056"/>
                    <a:pt x="20268" y="1049"/>
                    <a:pt x="19329" y="489"/>
                  </a:cubicBezTo>
                  <a:cubicBezTo>
                    <a:pt x="18390" y="-70"/>
                    <a:pt x="16511" y="-182"/>
                    <a:pt x="14320" y="322"/>
                  </a:cubicBezTo>
                  <a:cubicBezTo>
                    <a:pt x="12129" y="825"/>
                    <a:pt x="9624" y="1944"/>
                    <a:pt x="7120" y="4071"/>
                  </a:cubicBezTo>
                  <a:cubicBezTo>
                    <a:pt x="4616" y="6197"/>
                    <a:pt x="2111" y="9331"/>
                    <a:pt x="859" y="12073"/>
                  </a:cubicBezTo>
                  <a:cubicBezTo>
                    <a:pt x="-393" y="14815"/>
                    <a:pt x="-393" y="17165"/>
                    <a:pt x="1642" y="18732"/>
                  </a:cubicBezTo>
                  <a:cubicBezTo>
                    <a:pt x="3677" y="20299"/>
                    <a:pt x="7746" y="21082"/>
                    <a:pt x="11346" y="21250"/>
                  </a:cubicBezTo>
                  <a:cubicBezTo>
                    <a:pt x="14946" y="21418"/>
                    <a:pt x="18077" y="20970"/>
                    <a:pt x="21207" y="20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7" name="Line"/>
            <p:cNvSpPr/>
            <p:nvPr/>
          </p:nvSpPr>
          <p:spPr>
            <a:xfrm>
              <a:off x="1971666" y="3571469"/>
              <a:ext cx="218814" cy="423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311" fill="norm" stroke="1" extrusionOk="0">
                  <a:moveTo>
                    <a:pt x="21505" y="1993"/>
                  </a:moveTo>
                  <a:cubicBezTo>
                    <a:pt x="21003" y="1350"/>
                    <a:pt x="20500" y="707"/>
                    <a:pt x="18742" y="321"/>
                  </a:cubicBezTo>
                  <a:cubicBezTo>
                    <a:pt x="16984" y="-64"/>
                    <a:pt x="13970" y="-193"/>
                    <a:pt x="11458" y="450"/>
                  </a:cubicBezTo>
                  <a:cubicBezTo>
                    <a:pt x="8947" y="1093"/>
                    <a:pt x="6938" y="2507"/>
                    <a:pt x="5179" y="4950"/>
                  </a:cubicBezTo>
                  <a:cubicBezTo>
                    <a:pt x="3421" y="7393"/>
                    <a:pt x="1914" y="10864"/>
                    <a:pt x="1035" y="13307"/>
                  </a:cubicBezTo>
                  <a:cubicBezTo>
                    <a:pt x="156" y="15750"/>
                    <a:pt x="-95" y="17164"/>
                    <a:pt x="31" y="18257"/>
                  </a:cubicBezTo>
                  <a:cubicBezTo>
                    <a:pt x="156" y="19350"/>
                    <a:pt x="658" y="20121"/>
                    <a:pt x="1538" y="20636"/>
                  </a:cubicBezTo>
                  <a:cubicBezTo>
                    <a:pt x="2417" y="21150"/>
                    <a:pt x="3672" y="21407"/>
                    <a:pt x="6435" y="21278"/>
                  </a:cubicBezTo>
                  <a:cubicBezTo>
                    <a:pt x="9198" y="21150"/>
                    <a:pt x="13468" y="20636"/>
                    <a:pt x="15979" y="20121"/>
                  </a:cubicBezTo>
                  <a:cubicBezTo>
                    <a:pt x="18491" y="19607"/>
                    <a:pt x="19245" y="19093"/>
                    <a:pt x="19998" y="185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8" name="Line"/>
            <p:cNvSpPr/>
            <p:nvPr/>
          </p:nvSpPr>
          <p:spPr>
            <a:xfrm>
              <a:off x="1998808" y="3795085"/>
              <a:ext cx="199339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9" name="Line"/>
            <p:cNvSpPr/>
            <p:nvPr/>
          </p:nvSpPr>
          <p:spPr>
            <a:xfrm>
              <a:off x="2315203" y="3487852"/>
              <a:ext cx="162479" cy="560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6" h="21523" fill="norm" stroke="1" extrusionOk="0">
                  <a:moveTo>
                    <a:pt x="1675" y="905"/>
                  </a:moveTo>
                  <a:cubicBezTo>
                    <a:pt x="708" y="512"/>
                    <a:pt x="-259" y="119"/>
                    <a:pt x="63" y="21"/>
                  </a:cubicBezTo>
                  <a:cubicBezTo>
                    <a:pt x="386" y="-77"/>
                    <a:pt x="1998" y="119"/>
                    <a:pt x="5222" y="1494"/>
                  </a:cubicBezTo>
                  <a:cubicBezTo>
                    <a:pt x="8445" y="2868"/>
                    <a:pt x="13281" y="5421"/>
                    <a:pt x="16505" y="7974"/>
                  </a:cubicBezTo>
                  <a:cubicBezTo>
                    <a:pt x="19729" y="10527"/>
                    <a:pt x="21341" y="13079"/>
                    <a:pt x="20051" y="15338"/>
                  </a:cubicBezTo>
                  <a:cubicBezTo>
                    <a:pt x="18762" y="17596"/>
                    <a:pt x="14571" y="19559"/>
                    <a:pt x="10380" y="21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0" name="Line"/>
            <p:cNvSpPr/>
            <p:nvPr/>
          </p:nvSpPr>
          <p:spPr>
            <a:xfrm>
              <a:off x="2949497" y="3756751"/>
              <a:ext cx="161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1" name="Line"/>
            <p:cNvSpPr/>
            <p:nvPr/>
          </p:nvSpPr>
          <p:spPr>
            <a:xfrm>
              <a:off x="3010831" y="3887087"/>
              <a:ext cx="184006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522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-38100" y="-38100"/>
              <a:ext cx="11663345" cy="2904945"/>
            </a:xfrm>
            <a:prstGeom prst="rect">
              <a:avLst/>
            </a:prstGeom>
            <a:effectLst/>
          </p:spPr>
        </p:pic>
        <p:sp>
          <p:nvSpPr>
            <p:cNvPr id="524" name="Line"/>
            <p:cNvSpPr/>
            <p:nvPr/>
          </p:nvSpPr>
          <p:spPr>
            <a:xfrm>
              <a:off x="732145" y="6575961"/>
              <a:ext cx="333546" cy="611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441" fill="norm" stroke="1" extrusionOk="0">
                  <a:moveTo>
                    <a:pt x="9848" y="3303"/>
                  </a:moveTo>
                  <a:cubicBezTo>
                    <a:pt x="11472" y="3034"/>
                    <a:pt x="13096" y="2765"/>
                    <a:pt x="14396" y="2407"/>
                  </a:cubicBezTo>
                  <a:cubicBezTo>
                    <a:pt x="15695" y="2048"/>
                    <a:pt x="16669" y="1600"/>
                    <a:pt x="17238" y="1152"/>
                  </a:cubicBezTo>
                  <a:cubicBezTo>
                    <a:pt x="17806" y="704"/>
                    <a:pt x="17968" y="256"/>
                    <a:pt x="17562" y="76"/>
                  </a:cubicBezTo>
                  <a:cubicBezTo>
                    <a:pt x="17156" y="-103"/>
                    <a:pt x="16182" y="-13"/>
                    <a:pt x="14152" y="838"/>
                  </a:cubicBezTo>
                  <a:cubicBezTo>
                    <a:pt x="12122" y="1690"/>
                    <a:pt x="9036" y="3303"/>
                    <a:pt x="7250" y="4289"/>
                  </a:cubicBezTo>
                  <a:cubicBezTo>
                    <a:pt x="5463" y="5275"/>
                    <a:pt x="4976" y="5633"/>
                    <a:pt x="4651" y="6036"/>
                  </a:cubicBezTo>
                  <a:cubicBezTo>
                    <a:pt x="4326" y="6440"/>
                    <a:pt x="4164" y="6888"/>
                    <a:pt x="4408" y="7246"/>
                  </a:cubicBezTo>
                  <a:cubicBezTo>
                    <a:pt x="4651" y="7605"/>
                    <a:pt x="5301" y="7874"/>
                    <a:pt x="5626" y="8232"/>
                  </a:cubicBezTo>
                  <a:cubicBezTo>
                    <a:pt x="5950" y="8591"/>
                    <a:pt x="5950" y="9039"/>
                    <a:pt x="5544" y="9397"/>
                  </a:cubicBezTo>
                  <a:cubicBezTo>
                    <a:pt x="5138" y="9756"/>
                    <a:pt x="4326" y="10025"/>
                    <a:pt x="3352" y="10518"/>
                  </a:cubicBezTo>
                  <a:cubicBezTo>
                    <a:pt x="2377" y="11011"/>
                    <a:pt x="1241" y="11728"/>
                    <a:pt x="591" y="12400"/>
                  </a:cubicBezTo>
                  <a:cubicBezTo>
                    <a:pt x="-59" y="13072"/>
                    <a:pt x="-221" y="13699"/>
                    <a:pt x="347" y="14013"/>
                  </a:cubicBezTo>
                  <a:cubicBezTo>
                    <a:pt x="916" y="14327"/>
                    <a:pt x="2215" y="14327"/>
                    <a:pt x="5057" y="13744"/>
                  </a:cubicBezTo>
                  <a:cubicBezTo>
                    <a:pt x="7899" y="13162"/>
                    <a:pt x="12284" y="11997"/>
                    <a:pt x="15045" y="11190"/>
                  </a:cubicBezTo>
                  <a:cubicBezTo>
                    <a:pt x="17806" y="10383"/>
                    <a:pt x="18943" y="9935"/>
                    <a:pt x="19105" y="9801"/>
                  </a:cubicBezTo>
                  <a:cubicBezTo>
                    <a:pt x="19268" y="9666"/>
                    <a:pt x="18456" y="9846"/>
                    <a:pt x="17644" y="10070"/>
                  </a:cubicBezTo>
                  <a:cubicBezTo>
                    <a:pt x="16832" y="10294"/>
                    <a:pt x="16020" y="10563"/>
                    <a:pt x="15289" y="10831"/>
                  </a:cubicBezTo>
                  <a:cubicBezTo>
                    <a:pt x="14558" y="11100"/>
                    <a:pt x="13908" y="11369"/>
                    <a:pt x="13990" y="11459"/>
                  </a:cubicBezTo>
                  <a:cubicBezTo>
                    <a:pt x="14071" y="11548"/>
                    <a:pt x="14883" y="11459"/>
                    <a:pt x="15614" y="11280"/>
                  </a:cubicBezTo>
                  <a:cubicBezTo>
                    <a:pt x="16344" y="11100"/>
                    <a:pt x="16994" y="10831"/>
                    <a:pt x="17968" y="10473"/>
                  </a:cubicBezTo>
                  <a:cubicBezTo>
                    <a:pt x="18943" y="10114"/>
                    <a:pt x="20242" y="9666"/>
                    <a:pt x="20811" y="9711"/>
                  </a:cubicBezTo>
                  <a:cubicBezTo>
                    <a:pt x="21379" y="9756"/>
                    <a:pt x="21217" y="10294"/>
                    <a:pt x="20973" y="11862"/>
                  </a:cubicBezTo>
                  <a:cubicBezTo>
                    <a:pt x="20729" y="13431"/>
                    <a:pt x="20405" y="16030"/>
                    <a:pt x="20161" y="17688"/>
                  </a:cubicBezTo>
                  <a:cubicBezTo>
                    <a:pt x="19917" y="19346"/>
                    <a:pt x="19755" y="20063"/>
                    <a:pt x="19349" y="20556"/>
                  </a:cubicBezTo>
                  <a:cubicBezTo>
                    <a:pt x="18943" y="21049"/>
                    <a:pt x="18293" y="21318"/>
                    <a:pt x="16913" y="21407"/>
                  </a:cubicBezTo>
                  <a:cubicBezTo>
                    <a:pt x="15532" y="21497"/>
                    <a:pt x="13421" y="21407"/>
                    <a:pt x="12041" y="21094"/>
                  </a:cubicBezTo>
                  <a:cubicBezTo>
                    <a:pt x="10660" y="20780"/>
                    <a:pt x="10011" y="20242"/>
                    <a:pt x="9361" y="197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5" name="Line"/>
            <p:cNvSpPr/>
            <p:nvPr/>
          </p:nvSpPr>
          <p:spPr>
            <a:xfrm>
              <a:off x="687779" y="6992157"/>
              <a:ext cx="44467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21" y="15508"/>
                    <a:pt x="8441" y="9415"/>
                    <a:pt x="12041" y="5815"/>
                  </a:cubicBezTo>
                  <a:cubicBezTo>
                    <a:pt x="15641" y="2215"/>
                    <a:pt x="18621" y="11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6" name="Line"/>
            <p:cNvSpPr/>
            <p:nvPr/>
          </p:nvSpPr>
          <p:spPr>
            <a:xfrm>
              <a:off x="875553" y="7015158"/>
              <a:ext cx="226236" cy="65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282" fill="norm" stroke="1" extrusionOk="0">
                  <a:moveTo>
                    <a:pt x="4011" y="17446"/>
                  </a:moveTo>
                  <a:cubicBezTo>
                    <a:pt x="2069" y="19108"/>
                    <a:pt x="128" y="20769"/>
                    <a:pt x="6" y="21185"/>
                  </a:cubicBezTo>
                  <a:cubicBezTo>
                    <a:pt x="-115" y="21600"/>
                    <a:pt x="1584" y="20769"/>
                    <a:pt x="5467" y="17031"/>
                  </a:cubicBezTo>
                  <a:cubicBezTo>
                    <a:pt x="9350" y="13292"/>
                    <a:pt x="15418" y="6646"/>
                    <a:pt x="2148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7" name="Line"/>
            <p:cNvSpPr/>
            <p:nvPr/>
          </p:nvSpPr>
          <p:spPr>
            <a:xfrm>
              <a:off x="1239791" y="6854154"/>
              <a:ext cx="3066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8" name="Line"/>
            <p:cNvSpPr/>
            <p:nvPr/>
          </p:nvSpPr>
          <p:spPr>
            <a:xfrm>
              <a:off x="1293459" y="6953823"/>
              <a:ext cx="15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9" name="Line"/>
            <p:cNvSpPr/>
            <p:nvPr/>
          </p:nvSpPr>
          <p:spPr>
            <a:xfrm>
              <a:off x="1615466" y="6695510"/>
              <a:ext cx="322009" cy="350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0" y="2203"/>
                  </a:moveTo>
                  <a:cubicBezTo>
                    <a:pt x="171" y="1420"/>
                    <a:pt x="343" y="638"/>
                    <a:pt x="943" y="246"/>
                  </a:cubicBezTo>
                  <a:cubicBezTo>
                    <a:pt x="1543" y="-145"/>
                    <a:pt x="2571" y="-145"/>
                    <a:pt x="4114" y="794"/>
                  </a:cubicBezTo>
                  <a:cubicBezTo>
                    <a:pt x="5657" y="1733"/>
                    <a:pt x="7714" y="3612"/>
                    <a:pt x="10114" y="6194"/>
                  </a:cubicBezTo>
                  <a:cubicBezTo>
                    <a:pt x="12514" y="8777"/>
                    <a:pt x="15257" y="12064"/>
                    <a:pt x="17229" y="14725"/>
                  </a:cubicBezTo>
                  <a:cubicBezTo>
                    <a:pt x="19200" y="17385"/>
                    <a:pt x="20400" y="19420"/>
                    <a:pt x="21600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0" name="Line"/>
            <p:cNvSpPr/>
            <p:nvPr/>
          </p:nvSpPr>
          <p:spPr>
            <a:xfrm>
              <a:off x="1722802" y="6662483"/>
              <a:ext cx="214673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314" y="133"/>
                    <a:pt x="19029" y="267"/>
                    <a:pt x="17229" y="1600"/>
                  </a:cubicBezTo>
                  <a:cubicBezTo>
                    <a:pt x="15429" y="2933"/>
                    <a:pt x="13114" y="5467"/>
                    <a:pt x="10157" y="9000"/>
                  </a:cubicBezTo>
                  <a:cubicBezTo>
                    <a:pt x="7200" y="12533"/>
                    <a:pt x="3600" y="170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1" name="Line"/>
            <p:cNvSpPr/>
            <p:nvPr/>
          </p:nvSpPr>
          <p:spPr>
            <a:xfrm>
              <a:off x="2064315" y="6823487"/>
              <a:ext cx="371504" cy="15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600" fill="norm" stroke="1" extrusionOk="0">
                  <a:moveTo>
                    <a:pt x="5084" y="20868"/>
                  </a:moveTo>
                  <a:cubicBezTo>
                    <a:pt x="4344" y="21234"/>
                    <a:pt x="3605" y="21600"/>
                    <a:pt x="2791" y="21600"/>
                  </a:cubicBezTo>
                  <a:cubicBezTo>
                    <a:pt x="1977" y="21600"/>
                    <a:pt x="1090" y="21234"/>
                    <a:pt x="572" y="19220"/>
                  </a:cubicBezTo>
                  <a:cubicBezTo>
                    <a:pt x="54" y="17207"/>
                    <a:pt x="-94" y="13546"/>
                    <a:pt x="54" y="10800"/>
                  </a:cubicBezTo>
                  <a:cubicBezTo>
                    <a:pt x="202" y="8054"/>
                    <a:pt x="646" y="6224"/>
                    <a:pt x="2199" y="5675"/>
                  </a:cubicBezTo>
                  <a:cubicBezTo>
                    <a:pt x="3753" y="5125"/>
                    <a:pt x="6416" y="5858"/>
                    <a:pt x="8561" y="7871"/>
                  </a:cubicBezTo>
                  <a:cubicBezTo>
                    <a:pt x="10706" y="9885"/>
                    <a:pt x="12333" y="13180"/>
                    <a:pt x="13517" y="14827"/>
                  </a:cubicBezTo>
                  <a:cubicBezTo>
                    <a:pt x="14701" y="16474"/>
                    <a:pt x="15440" y="16474"/>
                    <a:pt x="16032" y="15742"/>
                  </a:cubicBezTo>
                  <a:cubicBezTo>
                    <a:pt x="16624" y="15010"/>
                    <a:pt x="17068" y="13546"/>
                    <a:pt x="17955" y="10800"/>
                  </a:cubicBezTo>
                  <a:cubicBezTo>
                    <a:pt x="18843" y="8054"/>
                    <a:pt x="20174" y="4027"/>
                    <a:pt x="2150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2" name="Line"/>
            <p:cNvSpPr/>
            <p:nvPr/>
          </p:nvSpPr>
          <p:spPr>
            <a:xfrm>
              <a:off x="2648080" y="6620251"/>
              <a:ext cx="244196" cy="366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216" fill="norm" stroke="1" extrusionOk="0">
                  <a:moveTo>
                    <a:pt x="210" y="2001"/>
                  </a:moveTo>
                  <a:cubicBezTo>
                    <a:pt x="433" y="966"/>
                    <a:pt x="656" y="-70"/>
                    <a:pt x="656" y="4"/>
                  </a:cubicBezTo>
                  <a:cubicBezTo>
                    <a:pt x="656" y="78"/>
                    <a:pt x="433" y="1262"/>
                    <a:pt x="210" y="3851"/>
                  </a:cubicBezTo>
                  <a:cubicBezTo>
                    <a:pt x="-12" y="6440"/>
                    <a:pt x="-235" y="10434"/>
                    <a:pt x="544" y="13615"/>
                  </a:cubicBezTo>
                  <a:cubicBezTo>
                    <a:pt x="1324" y="16796"/>
                    <a:pt x="3105" y="19163"/>
                    <a:pt x="5221" y="20346"/>
                  </a:cubicBezTo>
                  <a:cubicBezTo>
                    <a:pt x="7336" y="21530"/>
                    <a:pt x="9786" y="21530"/>
                    <a:pt x="12458" y="20198"/>
                  </a:cubicBezTo>
                  <a:cubicBezTo>
                    <a:pt x="15130" y="18867"/>
                    <a:pt x="18025" y="16204"/>
                    <a:pt x="19584" y="13319"/>
                  </a:cubicBezTo>
                  <a:cubicBezTo>
                    <a:pt x="21142" y="10434"/>
                    <a:pt x="21365" y="7327"/>
                    <a:pt x="21254" y="5330"/>
                  </a:cubicBezTo>
                  <a:cubicBezTo>
                    <a:pt x="21142" y="3333"/>
                    <a:pt x="20697" y="2445"/>
                    <a:pt x="20140" y="1705"/>
                  </a:cubicBezTo>
                  <a:cubicBezTo>
                    <a:pt x="19584" y="966"/>
                    <a:pt x="18916" y="374"/>
                    <a:pt x="18359" y="522"/>
                  </a:cubicBezTo>
                  <a:cubicBezTo>
                    <a:pt x="17802" y="670"/>
                    <a:pt x="17357" y="1557"/>
                    <a:pt x="16911" y="2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3" name="Line"/>
            <p:cNvSpPr/>
            <p:nvPr/>
          </p:nvSpPr>
          <p:spPr>
            <a:xfrm>
              <a:off x="2954431" y="6745857"/>
              <a:ext cx="133749" cy="177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106" fill="norm" stroke="1" extrusionOk="0">
                  <a:moveTo>
                    <a:pt x="428" y="5591"/>
                  </a:moveTo>
                  <a:cubicBezTo>
                    <a:pt x="28" y="11675"/>
                    <a:pt x="-372" y="17759"/>
                    <a:pt x="628" y="17455"/>
                  </a:cubicBezTo>
                  <a:cubicBezTo>
                    <a:pt x="1628" y="17151"/>
                    <a:pt x="4028" y="10458"/>
                    <a:pt x="6028" y="6503"/>
                  </a:cubicBezTo>
                  <a:cubicBezTo>
                    <a:pt x="8028" y="2548"/>
                    <a:pt x="9628" y="1331"/>
                    <a:pt x="11428" y="571"/>
                  </a:cubicBezTo>
                  <a:cubicBezTo>
                    <a:pt x="13228" y="-190"/>
                    <a:pt x="15228" y="-494"/>
                    <a:pt x="17028" y="1636"/>
                  </a:cubicBezTo>
                  <a:cubicBezTo>
                    <a:pt x="18828" y="3765"/>
                    <a:pt x="20428" y="8329"/>
                    <a:pt x="20828" y="11979"/>
                  </a:cubicBezTo>
                  <a:cubicBezTo>
                    <a:pt x="21228" y="15630"/>
                    <a:pt x="20428" y="18368"/>
                    <a:pt x="19628" y="211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4" name="Line"/>
            <p:cNvSpPr/>
            <p:nvPr/>
          </p:nvSpPr>
          <p:spPr>
            <a:xfrm>
              <a:off x="3156501" y="6785153"/>
              <a:ext cx="1" cy="11500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5" name="Line"/>
            <p:cNvSpPr/>
            <p:nvPr/>
          </p:nvSpPr>
          <p:spPr>
            <a:xfrm>
              <a:off x="3164168" y="6639482"/>
              <a:ext cx="4600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4400"/>
                    <a:pt x="0" y="7200"/>
                    <a:pt x="3600" y="3600"/>
                  </a:cubicBezTo>
                  <a:cubicBezTo>
                    <a:pt x="7200" y="0"/>
                    <a:pt x="14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6" name="Line"/>
            <p:cNvSpPr/>
            <p:nvPr/>
          </p:nvSpPr>
          <p:spPr>
            <a:xfrm>
              <a:off x="3250938" y="6486915"/>
              <a:ext cx="264160" cy="43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507" fill="norm" stroke="1" extrusionOk="0">
                  <a:moveTo>
                    <a:pt x="17701" y="5713"/>
                  </a:moveTo>
                  <a:cubicBezTo>
                    <a:pt x="18935" y="4563"/>
                    <a:pt x="20170" y="3413"/>
                    <a:pt x="20787" y="2518"/>
                  </a:cubicBezTo>
                  <a:cubicBezTo>
                    <a:pt x="21404" y="1624"/>
                    <a:pt x="21404" y="984"/>
                    <a:pt x="20890" y="601"/>
                  </a:cubicBezTo>
                  <a:cubicBezTo>
                    <a:pt x="20375" y="218"/>
                    <a:pt x="19347" y="90"/>
                    <a:pt x="18318" y="26"/>
                  </a:cubicBezTo>
                  <a:cubicBezTo>
                    <a:pt x="17290" y="-38"/>
                    <a:pt x="16261" y="-38"/>
                    <a:pt x="14924" y="729"/>
                  </a:cubicBezTo>
                  <a:cubicBezTo>
                    <a:pt x="13587" y="1496"/>
                    <a:pt x="11941" y="3029"/>
                    <a:pt x="11118" y="5586"/>
                  </a:cubicBezTo>
                  <a:cubicBezTo>
                    <a:pt x="10295" y="8142"/>
                    <a:pt x="10295" y="11721"/>
                    <a:pt x="10707" y="14405"/>
                  </a:cubicBezTo>
                  <a:cubicBezTo>
                    <a:pt x="11118" y="17089"/>
                    <a:pt x="11941" y="18878"/>
                    <a:pt x="11941" y="19964"/>
                  </a:cubicBezTo>
                  <a:cubicBezTo>
                    <a:pt x="11941" y="21051"/>
                    <a:pt x="11118" y="21434"/>
                    <a:pt x="9575" y="21498"/>
                  </a:cubicBezTo>
                  <a:cubicBezTo>
                    <a:pt x="8033" y="21562"/>
                    <a:pt x="5770" y="21306"/>
                    <a:pt x="4021" y="20859"/>
                  </a:cubicBezTo>
                  <a:cubicBezTo>
                    <a:pt x="2273" y="20412"/>
                    <a:pt x="1038" y="19773"/>
                    <a:pt x="421" y="19134"/>
                  </a:cubicBezTo>
                  <a:cubicBezTo>
                    <a:pt x="-196" y="18495"/>
                    <a:pt x="-196" y="17855"/>
                    <a:pt x="833" y="17089"/>
                  </a:cubicBezTo>
                  <a:cubicBezTo>
                    <a:pt x="1861" y="16322"/>
                    <a:pt x="3918" y="15427"/>
                    <a:pt x="6901" y="14724"/>
                  </a:cubicBezTo>
                  <a:cubicBezTo>
                    <a:pt x="9884" y="14021"/>
                    <a:pt x="13793" y="13510"/>
                    <a:pt x="17701" y="129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7" name="Line"/>
            <p:cNvSpPr/>
            <p:nvPr/>
          </p:nvSpPr>
          <p:spPr>
            <a:xfrm>
              <a:off x="3618960" y="6508738"/>
              <a:ext cx="158556" cy="368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7" h="21328" fill="norm" stroke="1" extrusionOk="0">
                  <a:moveTo>
                    <a:pt x="20617" y="2687"/>
                  </a:moveTo>
                  <a:cubicBezTo>
                    <a:pt x="20285" y="1799"/>
                    <a:pt x="19952" y="912"/>
                    <a:pt x="18789" y="394"/>
                  </a:cubicBezTo>
                  <a:cubicBezTo>
                    <a:pt x="17626" y="-124"/>
                    <a:pt x="15632" y="-272"/>
                    <a:pt x="12642" y="838"/>
                  </a:cubicBezTo>
                  <a:cubicBezTo>
                    <a:pt x="9651" y="1947"/>
                    <a:pt x="5663" y="4314"/>
                    <a:pt x="3005" y="6977"/>
                  </a:cubicBezTo>
                  <a:cubicBezTo>
                    <a:pt x="346" y="9640"/>
                    <a:pt x="-983" y="12599"/>
                    <a:pt x="845" y="15040"/>
                  </a:cubicBezTo>
                  <a:cubicBezTo>
                    <a:pt x="2672" y="17481"/>
                    <a:pt x="7657" y="19405"/>
                    <a:pt x="12642" y="213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8" name="Line"/>
            <p:cNvSpPr/>
            <p:nvPr/>
          </p:nvSpPr>
          <p:spPr>
            <a:xfrm>
              <a:off x="3775996" y="6619038"/>
              <a:ext cx="186039" cy="149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9" h="20416" fill="norm" stroke="1" extrusionOk="0">
                  <a:moveTo>
                    <a:pt x="13812" y="697"/>
                  </a:moveTo>
                  <a:cubicBezTo>
                    <a:pt x="10969" y="0"/>
                    <a:pt x="8127" y="-697"/>
                    <a:pt x="5712" y="1393"/>
                  </a:cubicBezTo>
                  <a:cubicBezTo>
                    <a:pt x="3296" y="3484"/>
                    <a:pt x="1306" y="8361"/>
                    <a:pt x="454" y="11845"/>
                  </a:cubicBezTo>
                  <a:cubicBezTo>
                    <a:pt x="-399" y="15329"/>
                    <a:pt x="-115" y="17419"/>
                    <a:pt x="1875" y="18813"/>
                  </a:cubicBezTo>
                  <a:cubicBezTo>
                    <a:pt x="3864" y="20206"/>
                    <a:pt x="7559" y="20903"/>
                    <a:pt x="10969" y="20032"/>
                  </a:cubicBezTo>
                  <a:cubicBezTo>
                    <a:pt x="14380" y="19161"/>
                    <a:pt x="17506" y="16722"/>
                    <a:pt x="19212" y="13761"/>
                  </a:cubicBezTo>
                  <a:cubicBezTo>
                    <a:pt x="20917" y="10800"/>
                    <a:pt x="21201" y="7316"/>
                    <a:pt x="19780" y="4877"/>
                  </a:cubicBezTo>
                  <a:cubicBezTo>
                    <a:pt x="18359" y="2438"/>
                    <a:pt x="15233" y="1045"/>
                    <a:pt x="12675" y="1393"/>
                  </a:cubicBezTo>
                  <a:cubicBezTo>
                    <a:pt x="10117" y="1742"/>
                    <a:pt x="8127" y="3832"/>
                    <a:pt x="6138" y="59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9" name="Line"/>
            <p:cNvSpPr/>
            <p:nvPr/>
          </p:nvSpPr>
          <p:spPr>
            <a:xfrm>
              <a:off x="4022854" y="6754485"/>
              <a:ext cx="71104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3" h="21600" fill="norm" stroke="1" extrusionOk="0">
                  <a:moveTo>
                    <a:pt x="15641" y="0"/>
                  </a:moveTo>
                  <a:cubicBezTo>
                    <a:pt x="18621" y="1371"/>
                    <a:pt x="21600" y="2743"/>
                    <a:pt x="20483" y="5657"/>
                  </a:cubicBezTo>
                  <a:cubicBezTo>
                    <a:pt x="19366" y="8571"/>
                    <a:pt x="14152" y="13029"/>
                    <a:pt x="10055" y="15943"/>
                  </a:cubicBezTo>
                  <a:cubicBezTo>
                    <a:pt x="5959" y="18857"/>
                    <a:pt x="2979" y="202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0" name="Line"/>
            <p:cNvSpPr/>
            <p:nvPr/>
          </p:nvSpPr>
          <p:spPr>
            <a:xfrm>
              <a:off x="4337195" y="6578148"/>
              <a:ext cx="15334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1" name="Line"/>
            <p:cNvSpPr/>
            <p:nvPr/>
          </p:nvSpPr>
          <p:spPr>
            <a:xfrm>
              <a:off x="4436864" y="6432478"/>
              <a:ext cx="185911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7" h="21600" fill="norm" stroke="1" extrusionOk="0">
                  <a:moveTo>
                    <a:pt x="0" y="0"/>
                  </a:moveTo>
                  <a:cubicBezTo>
                    <a:pt x="5891" y="1600"/>
                    <a:pt x="11782" y="3200"/>
                    <a:pt x="15709" y="5543"/>
                  </a:cubicBezTo>
                  <a:cubicBezTo>
                    <a:pt x="19636" y="7886"/>
                    <a:pt x="21600" y="10971"/>
                    <a:pt x="19636" y="13771"/>
                  </a:cubicBezTo>
                  <a:cubicBezTo>
                    <a:pt x="17673" y="16571"/>
                    <a:pt x="11782" y="19086"/>
                    <a:pt x="589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2" name="Line"/>
            <p:cNvSpPr/>
            <p:nvPr/>
          </p:nvSpPr>
          <p:spPr>
            <a:xfrm>
              <a:off x="5004210" y="6661007"/>
              <a:ext cx="460011" cy="1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4440" y="4869"/>
                    <a:pt x="8880" y="-1303"/>
                    <a:pt x="12480" y="240"/>
                  </a:cubicBezTo>
                  <a:cubicBezTo>
                    <a:pt x="16080" y="1783"/>
                    <a:pt x="18840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3" name="Line"/>
            <p:cNvSpPr/>
            <p:nvPr/>
          </p:nvSpPr>
          <p:spPr>
            <a:xfrm>
              <a:off x="4958209" y="6693150"/>
              <a:ext cx="429344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71" y="16650"/>
                    <a:pt x="10543" y="11700"/>
                    <a:pt x="14143" y="8100"/>
                  </a:cubicBezTo>
                  <a:cubicBezTo>
                    <a:pt x="17743" y="4500"/>
                    <a:pt x="19671" y="22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4" name="Line"/>
            <p:cNvSpPr/>
            <p:nvPr/>
          </p:nvSpPr>
          <p:spPr>
            <a:xfrm>
              <a:off x="5326217" y="6579913"/>
              <a:ext cx="284816" cy="266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256" fill="norm" stroke="1" extrusionOk="0">
                  <a:moveTo>
                    <a:pt x="1137" y="471"/>
                  </a:moveTo>
                  <a:cubicBezTo>
                    <a:pt x="4737" y="64"/>
                    <a:pt x="8337" y="-344"/>
                    <a:pt x="11747" y="471"/>
                  </a:cubicBezTo>
                  <a:cubicBezTo>
                    <a:pt x="15158" y="1286"/>
                    <a:pt x="18379" y="3324"/>
                    <a:pt x="19989" y="4954"/>
                  </a:cubicBezTo>
                  <a:cubicBezTo>
                    <a:pt x="21600" y="6584"/>
                    <a:pt x="21600" y="7807"/>
                    <a:pt x="19232" y="9641"/>
                  </a:cubicBezTo>
                  <a:cubicBezTo>
                    <a:pt x="16863" y="11475"/>
                    <a:pt x="12126" y="13920"/>
                    <a:pt x="8526" y="15958"/>
                  </a:cubicBezTo>
                  <a:cubicBezTo>
                    <a:pt x="4926" y="17996"/>
                    <a:pt x="2463" y="19626"/>
                    <a:pt x="0" y="21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5" name="Line"/>
            <p:cNvSpPr/>
            <p:nvPr/>
          </p:nvSpPr>
          <p:spPr>
            <a:xfrm>
              <a:off x="6000899" y="6343305"/>
              <a:ext cx="690016" cy="434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0" fill="norm" stroke="1" extrusionOk="0">
                  <a:moveTo>
                    <a:pt x="0" y="21460"/>
                  </a:moveTo>
                  <a:cubicBezTo>
                    <a:pt x="2240" y="21460"/>
                    <a:pt x="4480" y="21460"/>
                    <a:pt x="5800" y="21460"/>
                  </a:cubicBezTo>
                  <a:cubicBezTo>
                    <a:pt x="7120" y="21460"/>
                    <a:pt x="7520" y="21460"/>
                    <a:pt x="7840" y="21207"/>
                  </a:cubicBezTo>
                  <a:cubicBezTo>
                    <a:pt x="8160" y="20955"/>
                    <a:pt x="8400" y="20449"/>
                    <a:pt x="8400" y="19881"/>
                  </a:cubicBezTo>
                  <a:cubicBezTo>
                    <a:pt x="8400" y="19313"/>
                    <a:pt x="8160" y="18681"/>
                    <a:pt x="7360" y="17292"/>
                  </a:cubicBezTo>
                  <a:cubicBezTo>
                    <a:pt x="6560" y="15902"/>
                    <a:pt x="5200" y="13755"/>
                    <a:pt x="4360" y="11797"/>
                  </a:cubicBezTo>
                  <a:cubicBezTo>
                    <a:pt x="3520" y="9839"/>
                    <a:pt x="3200" y="8071"/>
                    <a:pt x="3600" y="6428"/>
                  </a:cubicBezTo>
                  <a:cubicBezTo>
                    <a:pt x="4000" y="4786"/>
                    <a:pt x="5120" y="3271"/>
                    <a:pt x="7000" y="2134"/>
                  </a:cubicBezTo>
                  <a:cubicBezTo>
                    <a:pt x="8880" y="997"/>
                    <a:pt x="11520" y="239"/>
                    <a:pt x="13360" y="49"/>
                  </a:cubicBezTo>
                  <a:cubicBezTo>
                    <a:pt x="15200" y="-140"/>
                    <a:pt x="16240" y="239"/>
                    <a:pt x="16920" y="744"/>
                  </a:cubicBezTo>
                  <a:cubicBezTo>
                    <a:pt x="17600" y="1249"/>
                    <a:pt x="17920" y="1881"/>
                    <a:pt x="17920" y="3144"/>
                  </a:cubicBezTo>
                  <a:cubicBezTo>
                    <a:pt x="17920" y="4407"/>
                    <a:pt x="17600" y="6302"/>
                    <a:pt x="16880" y="8386"/>
                  </a:cubicBezTo>
                  <a:cubicBezTo>
                    <a:pt x="16160" y="10471"/>
                    <a:pt x="15040" y="12744"/>
                    <a:pt x="14360" y="14197"/>
                  </a:cubicBezTo>
                  <a:cubicBezTo>
                    <a:pt x="13680" y="15649"/>
                    <a:pt x="13440" y="16281"/>
                    <a:pt x="13360" y="16913"/>
                  </a:cubicBezTo>
                  <a:cubicBezTo>
                    <a:pt x="13280" y="17544"/>
                    <a:pt x="13360" y="18176"/>
                    <a:pt x="13680" y="18492"/>
                  </a:cubicBezTo>
                  <a:cubicBezTo>
                    <a:pt x="14000" y="18807"/>
                    <a:pt x="14560" y="18807"/>
                    <a:pt x="15920" y="18997"/>
                  </a:cubicBezTo>
                  <a:cubicBezTo>
                    <a:pt x="17280" y="19186"/>
                    <a:pt x="19440" y="19565"/>
                    <a:pt x="21600" y="199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6" name="Line"/>
            <p:cNvSpPr/>
            <p:nvPr/>
          </p:nvSpPr>
          <p:spPr>
            <a:xfrm>
              <a:off x="6706248" y="6699400"/>
              <a:ext cx="184005" cy="185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8" fill="norm" stroke="1" extrusionOk="0">
                  <a:moveTo>
                    <a:pt x="0" y="162"/>
                  </a:moveTo>
                  <a:cubicBezTo>
                    <a:pt x="2400" y="-130"/>
                    <a:pt x="4800" y="-422"/>
                    <a:pt x="8400" y="3081"/>
                  </a:cubicBezTo>
                  <a:cubicBezTo>
                    <a:pt x="12000" y="6583"/>
                    <a:pt x="16800" y="13881"/>
                    <a:pt x="21600" y="211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7" name="Line"/>
            <p:cNvSpPr/>
            <p:nvPr/>
          </p:nvSpPr>
          <p:spPr>
            <a:xfrm>
              <a:off x="6706248" y="6716151"/>
              <a:ext cx="245340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75" y="0"/>
                    <a:pt x="19350" y="0"/>
                    <a:pt x="17775" y="900"/>
                  </a:cubicBezTo>
                  <a:cubicBezTo>
                    <a:pt x="16200" y="1800"/>
                    <a:pt x="14175" y="3600"/>
                    <a:pt x="11250" y="6637"/>
                  </a:cubicBezTo>
                  <a:cubicBezTo>
                    <a:pt x="8325" y="9675"/>
                    <a:pt x="4500" y="13950"/>
                    <a:pt x="2475" y="16650"/>
                  </a:cubicBezTo>
                  <a:cubicBezTo>
                    <a:pt x="450" y="19350"/>
                    <a:pt x="225" y="2047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8" name="Line"/>
            <p:cNvSpPr/>
            <p:nvPr/>
          </p:nvSpPr>
          <p:spPr>
            <a:xfrm>
              <a:off x="7530327" y="6252526"/>
              <a:ext cx="195611" cy="463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30" fill="norm" stroke="1" extrusionOk="0">
                  <a:moveTo>
                    <a:pt x="21471" y="167"/>
                  </a:moveTo>
                  <a:cubicBezTo>
                    <a:pt x="20068" y="49"/>
                    <a:pt x="18666" y="-70"/>
                    <a:pt x="17403" y="49"/>
                  </a:cubicBezTo>
                  <a:cubicBezTo>
                    <a:pt x="16141" y="167"/>
                    <a:pt x="15019" y="523"/>
                    <a:pt x="12494" y="1948"/>
                  </a:cubicBezTo>
                  <a:cubicBezTo>
                    <a:pt x="9970" y="3372"/>
                    <a:pt x="6042" y="5864"/>
                    <a:pt x="3518" y="8534"/>
                  </a:cubicBezTo>
                  <a:cubicBezTo>
                    <a:pt x="993" y="11205"/>
                    <a:pt x="-129" y="14053"/>
                    <a:pt x="11" y="16071"/>
                  </a:cubicBezTo>
                  <a:cubicBezTo>
                    <a:pt x="152" y="18088"/>
                    <a:pt x="1554" y="19275"/>
                    <a:pt x="3939" y="20046"/>
                  </a:cubicBezTo>
                  <a:cubicBezTo>
                    <a:pt x="6323" y="20818"/>
                    <a:pt x="9689" y="21174"/>
                    <a:pt x="13055" y="215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9" name="Line"/>
            <p:cNvSpPr/>
            <p:nvPr/>
          </p:nvSpPr>
          <p:spPr>
            <a:xfrm>
              <a:off x="7803483" y="6381170"/>
              <a:ext cx="238259" cy="281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275" fill="norm" stroke="1" extrusionOk="0">
                  <a:moveTo>
                    <a:pt x="15087" y="979"/>
                  </a:moveTo>
                  <a:cubicBezTo>
                    <a:pt x="12789" y="979"/>
                    <a:pt x="10491" y="979"/>
                    <a:pt x="8193" y="2233"/>
                  </a:cubicBezTo>
                  <a:cubicBezTo>
                    <a:pt x="5895" y="3486"/>
                    <a:pt x="3598" y="5993"/>
                    <a:pt x="2219" y="8404"/>
                  </a:cubicBezTo>
                  <a:cubicBezTo>
                    <a:pt x="840" y="10815"/>
                    <a:pt x="381" y="13129"/>
                    <a:pt x="151" y="14961"/>
                  </a:cubicBezTo>
                  <a:cubicBezTo>
                    <a:pt x="-79" y="16793"/>
                    <a:pt x="-79" y="18143"/>
                    <a:pt x="381" y="19204"/>
                  </a:cubicBezTo>
                  <a:cubicBezTo>
                    <a:pt x="840" y="20265"/>
                    <a:pt x="1759" y="21036"/>
                    <a:pt x="3712" y="21229"/>
                  </a:cubicBezTo>
                  <a:cubicBezTo>
                    <a:pt x="5666" y="21422"/>
                    <a:pt x="8653" y="21036"/>
                    <a:pt x="11640" y="19493"/>
                  </a:cubicBezTo>
                  <a:cubicBezTo>
                    <a:pt x="14627" y="17951"/>
                    <a:pt x="17615" y="15251"/>
                    <a:pt x="19338" y="12261"/>
                  </a:cubicBezTo>
                  <a:cubicBezTo>
                    <a:pt x="21061" y="9272"/>
                    <a:pt x="21521" y="5993"/>
                    <a:pt x="21406" y="3872"/>
                  </a:cubicBezTo>
                  <a:cubicBezTo>
                    <a:pt x="21291" y="1751"/>
                    <a:pt x="20602" y="786"/>
                    <a:pt x="19683" y="304"/>
                  </a:cubicBezTo>
                  <a:cubicBezTo>
                    <a:pt x="18764" y="-178"/>
                    <a:pt x="17615" y="-178"/>
                    <a:pt x="16581" y="979"/>
                  </a:cubicBezTo>
                  <a:cubicBezTo>
                    <a:pt x="15547" y="2136"/>
                    <a:pt x="14627" y="4451"/>
                    <a:pt x="13708" y="67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0" name="Line"/>
            <p:cNvSpPr/>
            <p:nvPr/>
          </p:nvSpPr>
          <p:spPr>
            <a:xfrm>
              <a:off x="8093946" y="6662483"/>
              <a:ext cx="122670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50" y="4050"/>
                    <a:pt x="15300" y="8100"/>
                    <a:pt x="11700" y="11700"/>
                  </a:cubicBezTo>
                  <a:cubicBezTo>
                    <a:pt x="8100" y="15300"/>
                    <a:pt x="4050" y="184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1" name="Line"/>
            <p:cNvSpPr/>
            <p:nvPr/>
          </p:nvSpPr>
          <p:spPr>
            <a:xfrm>
              <a:off x="8590814" y="6417144"/>
              <a:ext cx="16812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2090"/>
                    <a:pt x="1783" y="4181"/>
                    <a:pt x="240" y="7781"/>
                  </a:cubicBezTo>
                  <a:cubicBezTo>
                    <a:pt x="-1303" y="11381"/>
                    <a:pt x="4868" y="16490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2" name="Line"/>
            <p:cNvSpPr/>
            <p:nvPr/>
          </p:nvSpPr>
          <p:spPr>
            <a:xfrm>
              <a:off x="8737961" y="6215999"/>
              <a:ext cx="268652" cy="56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474" fill="norm" stroke="1" extrusionOk="0">
                  <a:moveTo>
                    <a:pt x="14672" y="69"/>
                  </a:moveTo>
                  <a:cubicBezTo>
                    <a:pt x="15894" y="-28"/>
                    <a:pt x="17117" y="-126"/>
                    <a:pt x="18441" y="558"/>
                  </a:cubicBezTo>
                  <a:cubicBezTo>
                    <a:pt x="19766" y="1242"/>
                    <a:pt x="21192" y="2708"/>
                    <a:pt x="21396" y="4761"/>
                  </a:cubicBezTo>
                  <a:cubicBezTo>
                    <a:pt x="21600" y="6813"/>
                    <a:pt x="20581" y="9452"/>
                    <a:pt x="17321" y="12238"/>
                  </a:cubicBezTo>
                  <a:cubicBezTo>
                    <a:pt x="14060" y="15023"/>
                    <a:pt x="8558" y="17955"/>
                    <a:pt x="5298" y="19519"/>
                  </a:cubicBezTo>
                  <a:cubicBezTo>
                    <a:pt x="2038" y="21083"/>
                    <a:pt x="1019" y="21279"/>
                    <a:pt x="0" y="21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3" name="Line"/>
            <p:cNvSpPr/>
            <p:nvPr/>
          </p:nvSpPr>
          <p:spPr>
            <a:xfrm>
              <a:off x="6943920" y="6440145"/>
              <a:ext cx="153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4400"/>
                    <a:pt x="7200" y="7200"/>
                    <a:pt x="10800" y="3600"/>
                  </a:cubicBezTo>
                  <a:cubicBezTo>
                    <a:pt x="14400" y="0"/>
                    <a:pt x="180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4" name="Line"/>
            <p:cNvSpPr/>
            <p:nvPr/>
          </p:nvSpPr>
          <p:spPr>
            <a:xfrm>
              <a:off x="7028255" y="6493813"/>
              <a:ext cx="6133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5" name="Line"/>
            <p:cNvSpPr/>
            <p:nvPr/>
          </p:nvSpPr>
          <p:spPr>
            <a:xfrm>
              <a:off x="6982254" y="6616482"/>
              <a:ext cx="99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6" name="Line"/>
            <p:cNvSpPr/>
            <p:nvPr/>
          </p:nvSpPr>
          <p:spPr>
            <a:xfrm>
              <a:off x="6690914" y="7375499"/>
              <a:ext cx="1" cy="39867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7" name="Line"/>
            <p:cNvSpPr/>
            <p:nvPr/>
          </p:nvSpPr>
          <p:spPr>
            <a:xfrm>
              <a:off x="6667914" y="7551837"/>
              <a:ext cx="3373410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5" y="19800"/>
                    <a:pt x="131" y="18000"/>
                    <a:pt x="245" y="17400"/>
                  </a:cubicBezTo>
                  <a:cubicBezTo>
                    <a:pt x="360" y="16800"/>
                    <a:pt x="524" y="17400"/>
                    <a:pt x="925" y="17700"/>
                  </a:cubicBezTo>
                  <a:cubicBezTo>
                    <a:pt x="1325" y="18000"/>
                    <a:pt x="1964" y="18000"/>
                    <a:pt x="2520" y="16800"/>
                  </a:cubicBezTo>
                  <a:cubicBezTo>
                    <a:pt x="3076" y="15600"/>
                    <a:pt x="3551" y="13200"/>
                    <a:pt x="4115" y="11100"/>
                  </a:cubicBezTo>
                  <a:cubicBezTo>
                    <a:pt x="4680" y="9000"/>
                    <a:pt x="5335" y="7200"/>
                    <a:pt x="5997" y="6300"/>
                  </a:cubicBezTo>
                  <a:cubicBezTo>
                    <a:pt x="6660" y="5400"/>
                    <a:pt x="7331" y="5400"/>
                    <a:pt x="7961" y="5100"/>
                  </a:cubicBezTo>
                  <a:cubicBezTo>
                    <a:pt x="8591" y="4800"/>
                    <a:pt x="9180" y="4200"/>
                    <a:pt x="9785" y="3900"/>
                  </a:cubicBezTo>
                  <a:cubicBezTo>
                    <a:pt x="10391" y="3600"/>
                    <a:pt x="11013" y="3600"/>
                    <a:pt x="11659" y="3600"/>
                  </a:cubicBezTo>
                  <a:cubicBezTo>
                    <a:pt x="12305" y="3600"/>
                    <a:pt x="12976" y="3600"/>
                    <a:pt x="13639" y="3600"/>
                  </a:cubicBezTo>
                  <a:cubicBezTo>
                    <a:pt x="14302" y="3600"/>
                    <a:pt x="14956" y="3600"/>
                    <a:pt x="15644" y="3600"/>
                  </a:cubicBezTo>
                  <a:cubicBezTo>
                    <a:pt x="16331" y="3600"/>
                    <a:pt x="17051" y="3600"/>
                    <a:pt x="17730" y="3300"/>
                  </a:cubicBezTo>
                  <a:cubicBezTo>
                    <a:pt x="18409" y="3000"/>
                    <a:pt x="19047" y="2400"/>
                    <a:pt x="19685" y="1800"/>
                  </a:cubicBezTo>
                  <a:cubicBezTo>
                    <a:pt x="20324" y="1200"/>
                    <a:pt x="20962" y="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8" name="Line"/>
            <p:cNvSpPr/>
            <p:nvPr/>
          </p:nvSpPr>
          <p:spPr>
            <a:xfrm>
              <a:off x="10045757" y="7306497"/>
              <a:ext cx="26234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3417"/>
                    <a:pt x="4448" y="6834"/>
                    <a:pt x="1502" y="9946"/>
                  </a:cubicBezTo>
                  <a:cubicBezTo>
                    <a:pt x="-1443" y="13058"/>
                    <a:pt x="521" y="15864"/>
                    <a:pt x="2484" y="17756"/>
                  </a:cubicBezTo>
                  <a:cubicBezTo>
                    <a:pt x="4448" y="19647"/>
                    <a:pt x="6412" y="20624"/>
                    <a:pt x="837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9" name="Line"/>
            <p:cNvSpPr/>
            <p:nvPr/>
          </p:nvSpPr>
          <p:spPr>
            <a:xfrm>
              <a:off x="6666075" y="7833671"/>
              <a:ext cx="164208" cy="21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8" h="20994" fill="norm" stroke="1" extrusionOk="0">
                  <a:moveTo>
                    <a:pt x="15945" y="177"/>
                  </a:moveTo>
                  <a:cubicBezTo>
                    <a:pt x="12999" y="1159"/>
                    <a:pt x="10054" y="2141"/>
                    <a:pt x="7272" y="4963"/>
                  </a:cubicBezTo>
                  <a:cubicBezTo>
                    <a:pt x="4490" y="7786"/>
                    <a:pt x="1872" y="12450"/>
                    <a:pt x="726" y="15395"/>
                  </a:cubicBezTo>
                  <a:cubicBezTo>
                    <a:pt x="-419" y="18341"/>
                    <a:pt x="-92" y="19568"/>
                    <a:pt x="890" y="20304"/>
                  </a:cubicBezTo>
                  <a:cubicBezTo>
                    <a:pt x="1872" y="21041"/>
                    <a:pt x="3508" y="21286"/>
                    <a:pt x="6454" y="20550"/>
                  </a:cubicBezTo>
                  <a:cubicBezTo>
                    <a:pt x="9399" y="19813"/>
                    <a:pt x="13654" y="18095"/>
                    <a:pt x="16599" y="15395"/>
                  </a:cubicBezTo>
                  <a:cubicBezTo>
                    <a:pt x="19545" y="12695"/>
                    <a:pt x="21181" y="9013"/>
                    <a:pt x="21017" y="6191"/>
                  </a:cubicBezTo>
                  <a:cubicBezTo>
                    <a:pt x="20854" y="3368"/>
                    <a:pt x="18890" y="1404"/>
                    <a:pt x="16926" y="545"/>
                  </a:cubicBezTo>
                  <a:cubicBezTo>
                    <a:pt x="14963" y="-314"/>
                    <a:pt x="12999" y="-69"/>
                    <a:pt x="11854" y="668"/>
                  </a:cubicBezTo>
                  <a:cubicBezTo>
                    <a:pt x="10708" y="1404"/>
                    <a:pt x="10381" y="2631"/>
                    <a:pt x="10054" y="38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0" name="Line"/>
            <p:cNvSpPr/>
            <p:nvPr/>
          </p:nvSpPr>
          <p:spPr>
            <a:xfrm>
              <a:off x="10301996" y="7956816"/>
              <a:ext cx="27161" cy="254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8" h="21499" fill="norm" stroke="1" extrusionOk="0">
                  <a:moveTo>
                    <a:pt x="0" y="2707"/>
                  </a:moveTo>
                  <a:cubicBezTo>
                    <a:pt x="5891" y="1411"/>
                    <a:pt x="11782" y="115"/>
                    <a:pt x="15709" y="7"/>
                  </a:cubicBezTo>
                  <a:cubicBezTo>
                    <a:pt x="19636" y="-101"/>
                    <a:pt x="21600" y="979"/>
                    <a:pt x="20618" y="4759"/>
                  </a:cubicBezTo>
                  <a:cubicBezTo>
                    <a:pt x="19636" y="8539"/>
                    <a:pt x="15709" y="15019"/>
                    <a:pt x="11782" y="21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1" name="Line"/>
            <p:cNvSpPr/>
            <p:nvPr/>
          </p:nvSpPr>
          <p:spPr>
            <a:xfrm>
              <a:off x="11919699" y="8816865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2" name="Line"/>
            <p:cNvSpPr/>
            <p:nvPr/>
          </p:nvSpPr>
          <p:spPr>
            <a:xfrm>
              <a:off x="6798250" y="7651505"/>
              <a:ext cx="30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3" name="Line"/>
            <p:cNvSpPr/>
            <p:nvPr/>
          </p:nvSpPr>
          <p:spPr>
            <a:xfrm>
              <a:off x="6928586" y="7628505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4" name="Line"/>
            <p:cNvSpPr/>
            <p:nvPr/>
          </p:nvSpPr>
          <p:spPr>
            <a:xfrm>
              <a:off x="7012922" y="7605504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5" name="Line"/>
            <p:cNvSpPr/>
            <p:nvPr/>
          </p:nvSpPr>
          <p:spPr>
            <a:xfrm>
              <a:off x="7066589" y="7582504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6" name="Line"/>
            <p:cNvSpPr/>
            <p:nvPr/>
          </p:nvSpPr>
          <p:spPr>
            <a:xfrm>
              <a:off x="7157957" y="7574837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7" name="Line"/>
            <p:cNvSpPr/>
            <p:nvPr/>
          </p:nvSpPr>
          <p:spPr>
            <a:xfrm>
              <a:off x="7235260" y="7597838"/>
              <a:ext cx="1" cy="766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8" name="Line"/>
            <p:cNvSpPr/>
            <p:nvPr/>
          </p:nvSpPr>
          <p:spPr>
            <a:xfrm>
              <a:off x="7334929" y="7567170"/>
              <a:ext cx="2300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9" name="Line"/>
            <p:cNvSpPr/>
            <p:nvPr/>
          </p:nvSpPr>
          <p:spPr>
            <a:xfrm>
              <a:off x="7411598" y="7590171"/>
              <a:ext cx="7667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0" name="Line"/>
            <p:cNvSpPr/>
            <p:nvPr/>
          </p:nvSpPr>
          <p:spPr>
            <a:xfrm>
              <a:off x="7472932" y="7590171"/>
              <a:ext cx="23002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1" name="Line"/>
            <p:cNvSpPr/>
            <p:nvPr/>
          </p:nvSpPr>
          <p:spPr>
            <a:xfrm>
              <a:off x="7618602" y="7574837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2" name="Line"/>
            <p:cNvSpPr/>
            <p:nvPr/>
          </p:nvSpPr>
          <p:spPr>
            <a:xfrm>
              <a:off x="7672270" y="7590171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3" name="Line"/>
            <p:cNvSpPr/>
            <p:nvPr/>
          </p:nvSpPr>
          <p:spPr>
            <a:xfrm>
              <a:off x="7802606" y="7567170"/>
              <a:ext cx="4600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4" name="Line"/>
            <p:cNvSpPr/>
            <p:nvPr/>
          </p:nvSpPr>
          <p:spPr>
            <a:xfrm>
              <a:off x="7929285" y="7536503"/>
              <a:ext cx="4966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6" h="21600" fill="norm" stroke="1" extrusionOk="0">
                  <a:moveTo>
                    <a:pt x="4558" y="21600"/>
                  </a:moveTo>
                  <a:cubicBezTo>
                    <a:pt x="1472" y="15840"/>
                    <a:pt x="-1614" y="10080"/>
                    <a:pt x="957" y="6480"/>
                  </a:cubicBezTo>
                  <a:cubicBezTo>
                    <a:pt x="3529" y="2880"/>
                    <a:pt x="11757" y="1440"/>
                    <a:pt x="1998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5" name="Line"/>
            <p:cNvSpPr/>
            <p:nvPr/>
          </p:nvSpPr>
          <p:spPr>
            <a:xfrm>
              <a:off x="8024945" y="7536503"/>
              <a:ext cx="15334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6" name="Line"/>
            <p:cNvSpPr/>
            <p:nvPr/>
          </p:nvSpPr>
          <p:spPr>
            <a:xfrm>
              <a:off x="8139947" y="7551837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7" name="Line"/>
            <p:cNvSpPr/>
            <p:nvPr/>
          </p:nvSpPr>
          <p:spPr>
            <a:xfrm>
              <a:off x="8239616" y="7559503"/>
              <a:ext cx="1533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8" name="Line"/>
            <p:cNvSpPr/>
            <p:nvPr/>
          </p:nvSpPr>
          <p:spPr>
            <a:xfrm>
              <a:off x="8346951" y="7574837"/>
              <a:ext cx="23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9" name="Line"/>
            <p:cNvSpPr/>
            <p:nvPr/>
          </p:nvSpPr>
          <p:spPr>
            <a:xfrm>
              <a:off x="8438953" y="7551837"/>
              <a:ext cx="1" cy="15334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0" name="Line"/>
            <p:cNvSpPr/>
            <p:nvPr/>
          </p:nvSpPr>
          <p:spPr>
            <a:xfrm>
              <a:off x="8536067" y="7521169"/>
              <a:ext cx="4855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0" h="21600" fill="norm" stroke="1" extrusionOk="0">
                  <a:moveTo>
                    <a:pt x="1080" y="21600"/>
                  </a:moveTo>
                  <a:cubicBezTo>
                    <a:pt x="0" y="14400"/>
                    <a:pt x="-1080" y="7200"/>
                    <a:pt x="2160" y="3600"/>
                  </a:cubicBezTo>
                  <a:cubicBezTo>
                    <a:pt x="5400" y="0"/>
                    <a:pt x="12960" y="0"/>
                    <a:pt x="205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1" name="Line"/>
            <p:cNvSpPr/>
            <p:nvPr/>
          </p:nvSpPr>
          <p:spPr>
            <a:xfrm>
              <a:off x="8676626" y="7521169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2" name="Line"/>
            <p:cNvSpPr/>
            <p:nvPr/>
          </p:nvSpPr>
          <p:spPr>
            <a:xfrm>
              <a:off x="8783962" y="7559503"/>
              <a:ext cx="766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3" name="Line"/>
            <p:cNvSpPr/>
            <p:nvPr/>
          </p:nvSpPr>
          <p:spPr>
            <a:xfrm>
              <a:off x="8952632" y="7536503"/>
              <a:ext cx="2300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4" name="Line"/>
            <p:cNvSpPr/>
            <p:nvPr/>
          </p:nvSpPr>
          <p:spPr>
            <a:xfrm>
              <a:off x="9113636" y="7582504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5" name="Line"/>
            <p:cNvSpPr/>
            <p:nvPr/>
          </p:nvSpPr>
          <p:spPr>
            <a:xfrm>
              <a:off x="9374308" y="7574837"/>
              <a:ext cx="38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6" name="Shape"/>
            <p:cNvSpPr/>
            <p:nvPr/>
          </p:nvSpPr>
          <p:spPr>
            <a:xfrm>
              <a:off x="9527645" y="7577393"/>
              <a:ext cx="30668" cy="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0800" y="10800"/>
                    <a:pt x="0" y="0"/>
                    <a:pt x="0" y="0"/>
                  </a:cubicBezTo>
                  <a:cubicBezTo>
                    <a:pt x="0" y="0"/>
                    <a:pt x="108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7" name="Line"/>
            <p:cNvSpPr/>
            <p:nvPr/>
          </p:nvSpPr>
          <p:spPr>
            <a:xfrm>
              <a:off x="9679616" y="7528836"/>
              <a:ext cx="3203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7" h="21600" fill="norm" stroke="1" extrusionOk="0">
                  <a:moveTo>
                    <a:pt x="15842" y="21600"/>
                  </a:moveTo>
                  <a:cubicBezTo>
                    <a:pt x="7535" y="14400"/>
                    <a:pt x="-773" y="7200"/>
                    <a:pt x="58" y="3600"/>
                  </a:cubicBezTo>
                  <a:cubicBezTo>
                    <a:pt x="889" y="0"/>
                    <a:pt x="10858" y="0"/>
                    <a:pt x="2082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8" name="Line"/>
            <p:cNvSpPr/>
            <p:nvPr/>
          </p:nvSpPr>
          <p:spPr>
            <a:xfrm>
              <a:off x="9864986" y="7559503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9" name="Line"/>
            <p:cNvSpPr/>
            <p:nvPr/>
          </p:nvSpPr>
          <p:spPr>
            <a:xfrm>
              <a:off x="6679115" y="7513572"/>
              <a:ext cx="65468" cy="168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269" fill="norm" stroke="1" extrusionOk="0">
                  <a:moveTo>
                    <a:pt x="13805" y="3860"/>
                  </a:moveTo>
                  <a:cubicBezTo>
                    <a:pt x="14636" y="2248"/>
                    <a:pt x="15467" y="636"/>
                    <a:pt x="13805" y="153"/>
                  </a:cubicBezTo>
                  <a:cubicBezTo>
                    <a:pt x="12144" y="-331"/>
                    <a:pt x="7990" y="314"/>
                    <a:pt x="5082" y="2409"/>
                  </a:cubicBezTo>
                  <a:cubicBezTo>
                    <a:pt x="2174" y="4505"/>
                    <a:pt x="513" y="8051"/>
                    <a:pt x="97" y="10630"/>
                  </a:cubicBezTo>
                  <a:cubicBezTo>
                    <a:pt x="-318" y="13209"/>
                    <a:pt x="513" y="14821"/>
                    <a:pt x="4251" y="16433"/>
                  </a:cubicBezTo>
                  <a:cubicBezTo>
                    <a:pt x="7990" y="18045"/>
                    <a:pt x="14636" y="19657"/>
                    <a:pt x="21282" y="212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0" name="Line"/>
            <p:cNvSpPr/>
            <p:nvPr/>
          </p:nvSpPr>
          <p:spPr>
            <a:xfrm>
              <a:off x="6859585" y="7536503"/>
              <a:ext cx="71954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0" h="21600" fill="norm" stroke="1" extrusionOk="0">
                  <a:moveTo>
                    <a:pt x="0" y="0"/>
                  </a:moveTo>
                  <a:cubicBezTo>
                    <a:pt x="3724" y="288"/>
                    <a:pt x="7448" y="576"/>
                    <a:pt x="11545" y="2304"/>
                  </a:cubicBezTo>
                  <a:cubicBezTo>
                    <a:pt x="15641" y="4032"/>
                    <a:pt x="20110" y="7200"/>
                    <a:pt x="20855" y="10368"/>
                  </a:cubicBezTo>
                  <a:cubicBezTo>
                    <a:pt x="21600" y="13536"/>
                    <a:pt x="18621" y="16704"/>
                    <a:pt x="15269" y="18432"/>
                  </a:cubicBezTo>
                  <a:cubicBezTo>
                    <a:pt x="11917" y="20160"/>
                    <a:pt x="8193" y="20448"/>
                    <a:pt x="5959" y="20736"/>
                  </a:cubicBezTo>
                  <a:cubicBezTo>
                    <a:pt x="3724" y="21024"/>
                    <a:pt x="2979" y="21312"/>
                    <a:pt x="22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1" name="Line"/>
            <p:cNvSpPr/>
            <p:nvPr/>
          </p:nvSpPr>
          <p:spPr>
            <a:xfrm>
              <a:off x="6721582" y="7201718"/>
              <a:ext cx="183437" cy="273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600" fill="norm" stroke="1" extrusionOk="0">
                  <a:moveTo>
                    <a:pt x="0" y="21600"/>
                  </a:moveTo>
                  <a:cubicBezTo>
                    <a:pt x="1800" y="17361"/>
                    <a:pt x="3600" y="13121"/>
                    <a:pt x="5400" y="9791"/>
                  </a:cubicBezTo>
                  <a:cubicBezTo>
                    <a:pt x="7200" y="6460"/>
                    <a:pt x="9000" y="4037"/>
                    <a:pt x="10500" y="2422"/>
                  </a:cubicBezTo>
                  <a:cubicBezTo>
                    <a:pt x="12000" y="807"/>
                    <a:pt x="13200" y="0"/>
                    <a:pt x="14400" y="0"/>
                  </a:cubicBezTo>
                  <a:cubicBezTo>
                    <a:pt x="15600" y="0"/>
                    <a:pt x="16800" y="807"/>
                    <a:pt x="18000" y="3028"/>
                  </a:cubicBezTo>
                  <a:cubicBezTo>
                    <a:pt x="19200" y="5249"/>
                    <a:pt x="20400" y="8882"/>
                    <a:pt x="21000" y="11204"/>
                  </a:cubicBezTo>
                  <a:cubicBezTo>
                    <a:pt x="21600" y="13525"/>
                    <a:pt x="21600" y="14535"/>
                    <a:pt x="21450" y="15544"/>
                  </a:cubicBezTo>
                  <a:cubicBezTo>
                    <a:pt x="21300" y="16553"/>
                    <a:pt x="21000" y="17563"/>
                    <a:pt x="19800" y="17865"/>
                  </a:cubicBezTo>
                  <a:cubicBezTo>
                    <a:pt x="18600" y="18168"/>
                    <a:pt x="16500" y="17765"/>
                    <a:pt x="13350" y="17966"/>
                  </a:cubicBezTo>
                  <a:cubicBezTo>
                    <a:pt x="10200" y="18168"/>
                    <a:pt x="6000" y="18976"/>
                    <a:pt x="1800" y="197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2" name="Line"/>
            <p:cNvSpPr/>
            <p:nvPr/>
          </p:nvSpPr>
          <p:spPr>
            <a:xfrm>
              <a:off x="6890252" y="7302214"/>
              <a:ext cx="145671" cy="96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45" fill="norm" stroke="1" extrusionOk="0">
                  <a:moveTo>
                    <a:pt x="0" y="4145"/>
                  </a:moveTo>
                  <a:cubicBezTo>
                    <a:pt x="1895" y="3065"/>
                    <a:pt x="3789" y="1985"/>
                    <a:pt x="5684" y="1985"/>
                  </a:cubicBezTo>
                  <a:cubicBezTo>
                    <a:pt x="7579" y="1985"/>
                    <a:pt x="9474" y="3065"/>
                    <a:pt x="10800" y="4955"/>
                  </a:cubicBezTo>
                  <a:cubicBezTo>
                    <a:pt x="12126" y="6845"/>
                    <a:pt x="12884" y="9545"/>
                    <a:pt x="12695" y="11975"/>
                  </a:cubicBezTo>
                  <a:cubicBezTo>
                    <a:pt x="12505" y="14405"/>
                    <a:pt x="11368" y="16565"/>
                    <a:pt x="9853" y="17645"/>
                  </a:cubicBezTo>
                  <a:cubicBezTo>
                    <a:pt x="8337" y="18725"/>
                    <a:pt x="6442" y="18725"/>
                    <a:pt x="5874" y="17375"/>
                  </a:cubicBezTo>
                  <a:cubicBezTo>
                    <a:pt x="5305" y="16025"/>
                    <a:pt x="6063" y="13325"/>
                    <a:pt x="7200" y="10895"/>
                  </a:cubicBezTo>
                  <a:cubicBezTo>
                    <a:pt x="8337" y="8465"/>
                    <a:pt x="9853" y="6305"/>
                    <a:pt x="11937" y="3875"/>
                  </a:cubicBezTo>
                  <a:cubicBezTo>
                    <a:pt x="14021" y="1445"/>
                    <a:pt x="16674" y="-1255"/>
                    <a:pt x="17621" y="635"/>
                  </a:cubicBezTo>
                  <a:cubicBezTo>
                    <a:pt x="18568" y="2525"/>
                    <a:pt x="17811" y="9005"/>
                    <a:pt x="18189" y="13055"/>
                  </a:cubicBezTo>
                  <a:cubicBezTo>
                    <a:pt x="18568" y="17105"/>
                    <a:pt x="20084" y="18725"/>
                    <a:pt x="21600" y="203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3" name="Line"/>
            <p:cNvSpPr/>
            <p:nvPr/>
          </p:nvSpPr>
          <p:spPr>
            <a:xfrm>
              <a:off x="6906431" y="7544170"/>
              <a:ext cx="144826" cy="110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185" fill="norm" stroke="1" extrusionOk="0">
                  <a:moveTo>
                    <a:pt x="7833" y="0"/>
                  </a:moveTo>
                  <a:cubicBezTo>
                    <a:pt x="5559" y="1964"/>
                    <a:pt x="3286" y="3927"/>
                    <a:pt x="1959" y="6382"/>
                  </a:cubicBezTo>
                  <a:cubicBezTo>
                    <a:pt x="633" y="8836"/>
                    <a:pt x="254" y="11782"/>
                    <a:pt x="64" y="14482"/>
                  </a:cubicBezTo>
                  <a:cubicBezTo>
                    <a:pt x="-125" y="17182"/>
                    <a:pt x="-125" y="19636"/>
                    <a:pt x="3475" y="20618"/>
                  </a:cubicBezTo>
                  <a:cubicBezTo>
                    <a:pt x="7075" y="21600"/>
                    <a:pt x="14275" y="21109"/>
                    <a:pt x="21475" y="20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4" name="Line"/>
            <p:cNvSpPr/>
            <p:nvPr/>
          </p:nvSpPr>
          <p:spPr>
            <a:xfrm>
              <a:off x="7120257" y="7475168"/>
              <a:ext cx="62222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7" h="21600" fill="norm" stroke="1" extrusionOk="0">
                  <a:moveTo>
                    <a:pt x="9969" y="0"/>
                  </a:moveTo>
                  <a:cubicBezTo>
                    <a:pt x="15785" y="5333"/>
                    <a:pt x="21600" y="10667"/>
                    <a:pt x="19938" y="14267"/>
                  </a:cubicBezTo>
                  <a:cubicBezTo>
                    <a:pt x="18277" y="17867"/>
                    <a:pt x="9138" y="197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5" name="Line"/>
            <p:cNvSpPr/>
            <p:nvPr/>
          </p:nvSpPr>
          <p:spPr>
            <a:xfrm>
              <a:off x="6943920" y="7701232"/>
              <a:ext cx="158199" cy="233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493" fill="norm" stroke="1" extrusionOk="0">
                  <a:moveTo>
                    <a:pt x="0" y="19380"/>
                  </a:moveTo>
                  <a:cubicBezTo>
                    <a:pt x="3429" y="14919"/>
                    <a:pt x="6857" y="10458"/>
                    <a:pt x="9257" y="7523"/>
                  </a:cubicBezTo>
                  <a:cubicBezTo>
                    <a:pt x="11657" y="4589"/>
                    <a:pt x="13029" y="3180"/>
                    <a:pt x="14229" y="2006"/>
                  </a:cubicBezTo>
                  <a:cubicBezTo>
                    <a:pt x="15429" y="832"/>
                    <a:pt x="16457" y="-107"/>
                    <a:pt x="16971" y="10"/>
                  </a:cubicBezTo>
                  <a:cubicBezTo>
                    <a:pt x="17486" y="128"/>
                    <a:pt x="17486" y="1302"/>
                    <a:pt x="17829" y="3180"/>
                  </a:cubicBezTo>
                  <a:cubicBezTo>
                    <a:pt x="18171" y="5058"/>
                    <a:pt x="18857" y="7641"/>
                    <a:pt x="19714" y="10458"/>
                  </a:cubicBezTo>
                  <a:cubicBezTo>
                    <a:pt x="20571" y="13276"/>
                    <a:pt x="21600" y="16328"/>
                    <a:pt x="21086" y="17854"/>
                  </a:cubicBezTo>
                  <a:cubicBezTo>
                    <a:pt x="20571" y="19380"/>
                    <a:pt x="18514" y="19380"/>
                    <a:pt x="15771" y="19380"/>
                  </a:cubicBezTo>
                  <a:cubicBezTo>
                    <a:pt x="13029" y="19380"/>
                    <a:pt x="9600" y="19380"/>
                    <a:pt x="7543" y="19732"/>
                  </a:cubicBezTo>
                  <a:cubicBezTo>
                    <a:pt x="5486" y="20084"/>
                    <a:pt x="4800" y="20789"/>
                    <a:pt x="4114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6" name="Line"/>
            <p:cNvSpPr/>
            <p:nvPr/>
          </p:nvSpPr>
          <p:spPr>
            <a:xfrm>
              <a:off x="7143258" y="7796530"/>
              <a:ext cx="214673" cy="115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56" fill="norm" stroke="1" extrusionOk="0">
                  <a:moveTo>
                    <a:pt x="0" y="4164"/>
                  </a:moveTo>
                  <a:cubicBezTo>
                    <a:pt x="1286" y="3714"/>
                    <a:pt x="2571" y="3264"/>
                    <a:pt x="3857" y="3714"/>
                  </a:cubicBezTo>
                  <a:cubicBezTo>
                    <a:pt x="5143" y="4164"/>
                    <a:pt x="6429" y="5514"/>
                    <a:pt x="6814" y="8214"/>
                  </a:cubicBezTo>
                  <a:cubicBezTo>
                    <a:pt x="7200" y="10914"/>
                    <a:pt x="6686" y="14964"/>
                    <a:pt x="5786" y="17439"/>
                  </a:cubicBezTo>
                  <a:cubicBezTo>
                    <a:pt x="4886" y="19914"/>
                    <a:pt x="3600" y="20814"/>
                    <a:pt x="3086" y="20139"/>
                  </a:cubicBezTo>
                  <a:cubicBezTo>
                    <a:pt x="2571" y="19464"/>
                    <a:pt x="2829" y="17214"/>
                    <a:pt x="4243" y="14064"/>
                  </a:cubicBezTo>
                  <a:cubicBezTo>
                    <a:pt x="5657" y="10914"/>
                    <a:pt x="8229" y="6864"/>
                    <a:pt x="10543" y="3939"/>
                  </a:cubicBezTo>
                  <a:cubicBezTo>
                    <a:pt x="12857" y="1014"/>
                    <a:pt x="14914" y="-786"/>
                    <a:pt x="15557" y="339"/>
                  </a:cubicBezTo>
                  <a:cubicBezTo>
                    <a:pt x="16200" y="1464"/>
                    <a:pt x="15429" y="5514"/>
                    <a:pt x="16200" y="7539"/>
                  </a:cubicBezTo>
                  <a:cubicBezTo>
                    <a:pt x="16971" y="9564"/>
                    <a:pt x="19286" y="9564"/>
                    <a:pt x="21600" y="95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7" name="Line"/>
            <p:cNvSpPr/>
            <p:nvPr/>
          </p:nvSpPr>
          <p:spPr>
            <a:xfrm>
              <a:off x="7194414" y="7441945"/>
              <a:ext cx="109848" cy="211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1" h="21065" fill="norm" stroke="1" extrusionOk="0">
                  <a:moveTo>
                    <a:pt x="12265" y="254"/>
                  </a:moveTo>
                  <a:cubicBezTo>
                    <a:pt x="9810" y="0"/>
                    <a:pt x="7356" y="-254"/>
                    <a:pt x="5392" y="508"/>
                  </a:cubicBezTo>
                  <a:cubicBezTo>
                    <a:pt x="3428" y="1271"/>
                    <a:pt x="1955" y="3050"/>
                    <a:pt x="974" y="5591"/>
                  </a:cubicBezTo>
                  <a:cubicBezTo>
                    <a:pt x="-8" y="8132"/>
                    <a:pt x="-499" y="11435"/>
                    <a:pt x="728" y="14231"/>
                  </a:cubicBezTo>
                  <a:cubicBezTo>
                    <a:pt x="1956" y="17026"/>
                    <a:pt x="4901" y="19313"/>
                    <a:pt x="8583" y="20330"/>
                  </a:cubicBezTo>
                  <a:cubicBezTo>
                    <a:pt x="12265" y="21346"/>
                    <a:pt x="16683" y="21092"/>
                    <a:pt x="21101" y="208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8" name="Line"/>
            <p:cNvSpPr/>
            <p:nvPr/>
          </p:nvSpPr>
          <p:spPr>
            <a:xfrm>
              <a:off x="7365597" y="7436834"/>
              <a:ext cx="99669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54" y="0"/>
                  </a:moveTo>
                  <a:cubicBezTo>
                    <a:pt x="18277" y="4725"/>
                    <a:pt x="21600" y="9450"/>
                    <a:pt x="21600" y="12825"/>
                  </a:cubicBezTo>
                  <a:cubicBezTo>
                    <a:pt x="21600" y="16200"/>
                    <a:pt x="18277" y="18225"/>
                    <a:pt x="14123" y="19462"/>
                  </a:cubicBezTo>
                  <a:cubicBezTo>
                    <a:pt x="9969" y="20700"/>
                    <a:pt x="4985" y="211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9" name="Line"/>
            <p:cNvSpPr/>
            <p:nvPr/>
          </p:nvSpPr>
          <p:spPr>
            <a:xfrm>
              <a:off x="7250593" y="7079356"/>
              <a:ext cx="188867" cy="303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1398" fill="norm" stroke="1" extrusionOk="0">
                  <a:moveTo>
                    <a:pt x="0" y="21398"/>
                  </a:moveTo>
                  <a:cubicBezTo>
                    <a:pt x="2304" y="16358"/>
                    <a:pt x="4608" y="11318"/>
                    <a:pt x="6624" y="7898"/>
                  </a:cubicBezTo>
                  <a:cubicBezTo>
                    <a:pt x="8640" y="4478"/>
                    <a:pt x="10368" y="2678"/>
                    <a:pt x="11808" y="1508"/>
                  </a:cubicBezTo>
                  <a:cubicBezTo>
                    <a:pt x="13248" y="338"/>
                    <a:pt x="14400" y="-202"/>
                    <a:pt x="15264" y="68"/>
                  </a:cubicBezTo>
                  <a:cubicBezTo>
                    <a:pt x="16128" y="338"/>
                    <a:pt x="16704" y="1418"/>
                    <a:pt x="17136" y="3578"/>
                  </a:cubicBezTo>
                  <a:cubicBezTo>
                    <a:pt x="17568" y="5738"/>
                    <a:pt x="17856" y="8978"/>
                    <a:pt x="18288" y="11228"/>
                  </a:cubicBezTo>
                  <a:cubicBezTo>
                    <a:pt x="18720" y="13478"/>
                    <a:pt x="19296" y="14738"/>
                    <a:pt x="20016" y="15728"/>
                  </a:cubicBezTo>
                  <a:cubicBezTo>
                    <a:pt x="20736" y="16718"/>
                    <a:pt x="21600" y="17438"/>
                    <a:pt x="21168" y="17888"/>
                  </a:cubicBezTo>
                  <a:cubicBezTo>
                    <a:pt x="20736" y="18338"/>
                    <a:pt x="19008" y="18518"/>
                    <a:pt x="16416" y="18788"/>
                  </a:cubicBezTo>
                  <a:cubicBezTo>
                    <a:pt x="13824" y="19058"/>
                    <a:pt x="10368" y="19418"/>
                    <a:pt x="6912" y="197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0" name="Line"/>
            <p:cNvSpPr/>
            <p:nvPr/>
          </p:nvSpPr>
          <p:spPr>
            <a:xfrm>
              <a:off x="7442265" y="7224155"/>
              <a:ext cx="191672" cy="13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8" fill="norm" stroke="1" extrusionOk="0">
                  <a:moveTo>
                    <a:pt x="0" y="5688"/>
                  </a:moveTo>
                  <a:cubicBezTo>
                    <a:pt x="576" y="3688"/>
                    <a:pt x="1152" y="1688"/>
                    <a:pt x="2160" y="688"/>
                  </a:cubicBezTo>
                  <a:cubicBezTo>
                    <a:pt x="3168" y="-312"/>
                    <a:pt x="4608" y="-312"/>
                    <a:pt x="5904" y="1288"/>
                  </a:cubicBezTo>
                  <a:cubicBezTo>
                    <a:pt x="7200" y="2888"/>
                    <a:pt x="8352" y="6088"/>
                    <a:pt x="8784" y="8688"/>
                  </a:cubicBezTo>
                  <a:cubicBezTo>
                    <a:pt x="9216" y="11288"/>
                    <a:pt x="8928" y="13288"/>
                    <a:pt x="8064" y="14488"/>
                  </a:cubicBezTo>
                  <a:cubicBezTo>
                    <a:pt x="7200" y="15688"/>
                    <a:pt x="5760" y="16088"/>
                    <a:pt x="5328" y="15288"/>
                  </a:cubicBezTo>
                  <a:cubicBezTo>
                    <a:pt x="4896" y="14488"/>
                    <a:pt x="5472" y="12488"/>
                    <a:pt x="6768" y="10088"/>
                  </a:cubicBezTo>
                  <a:cubicBezTo>
                    <a:pt x="8064" y="7688"/>
                    <a:pt x="10080" y="4888"/>
                    <a:pt x="11952" y="2888"/>
                  </a:cubicBezTo>
                  <a:cubicBezTo>
                    <a:pt x="13824" y="888"/>
                    <a:pt x="15552" y="-312"/>
                    <a:pt x="15840" y="1088"/>
                  </a:cubicBezTo>
                  <a:cubicBezTo>
                    <a:pt x="16128" y="2488"/>
                    <a:pt x="14976" y="6488"/>
                    <a:pt x="14400" y="9488"/>
                  </a:cubicBezTo>
                  <a:cubicBezTo>
                    <a:pt x="13824" y="12488"/>
                    <a:pt x="13824" y="14488"/>
                    <a:pt x="15120" y="16288"/>
                  </a:cubicBezTo>
                  <a:cubicBezTo>
                    <a:pt x="16416" y="18088"/>
                    <a:pt x="19008" y="19688"/>
                    <a:pt x="21600" y="212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1" name="Line"/>
            <p:cNvSpPr/>
            <p:nvPr/>
          </p:nvSpPr>
          <p:spPr>
            <a:xfrm>
              <a:off x="7994277" y="7620838"/>
              <a:ext cx="161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2" name="Line"/>
            <p:cNvSpPr/>
            <p:nvPr/>
          </p:nvSpPr>
          <p:spPr>
            <a:xfrm>
              <a:off x="9167304" y="7613171"/>
              <a:ext cx="145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3" name="Line"/>
            <p:cNvSpPr/>
            <p:nvPr/>
          </p:nvSpPr>
          <p:spPr>
            <a:xfrm>
              <a:off x="9712510" y="7467501"/>
              <a:ext cx="160144" cy="124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122" fill="norm" stroke="1" extrusionOk="0">
                  <a:moveTo>
                    <a:pt x="10170" y="2592"/>
                  </a:moveTo>
                  <a:cubicBezTo>
                    <a:pt x="8455" y="1296"/>
                    <a:pt x="6741" y="0"/>
                    <a:pt x="5198" y="0"/>
                  </a:cubicBezTo>
                  <a:cubicBezTo>
                    <a:pt x="3655" y="0"/>
                    <a:pt x="2284" y="1296"/>
                    <a:pt x="1427" y="3240"/>
                  </a:cubicBezTo>
                  <a:cubicBezTo>
                    <a:pt x="570" y="5184"/>
                    <a:pt x="227" y="7776"/>
                    <a:pt x="55" y="11016"/>
                  </a:cubicBezTo>
                  <a:cubicBezTo>
                    <a:pt x="-116" y="14256"/>
                    <a:pt x="-116" y="18144"/>
                    <a:pt x="3484" y="19872"/>
                  </a:cubicBezTo>
                  <a:cubicBezTo>
                    <a:pt x="7084" y="21600"/>
                    <a:pt x="14284" y="21168"/>
                    <a:pt x="21484" y="20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4" name="Line"/>
            <p:cNvSpPr/>
            <p:nvPr/>
          </p:nvSpPr>
          <p:spPr>
            <a:xfrm>
              <a:off x="9841986" y="7452168"/>
              <a:ext cx="104267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10800" y="0"/>
                  </a:moveTo>
                  <a:cubicBezTo>
                    <a:pt x="14400" y="4320"/>
                    <a:pt x="18000" y="8640"/>
                    <a:pt x="19800" y="11640"/>
                  </a:cubicBezTo>
                  <a:cubicBezTo>
                    <a:pt x="21600" y="14640"/>
                    <a:pt x="21600" y="16320"/>
                    <a:pt x="18000" y="17760"/>
                  </a:cubicBezTo>
                  <a:cubicBezTo>
                    <a:pt x="14400" y="19200"/>
                    <a:pt x="7200" y="20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5" name="Line"/>
            <p:cNvSpPr/>
            <p:nvPr/>
          </p:nvSpPr>
          <p:spPr>
            <a:xfrm>
              <a:off x="9757651" y="7155997"/>
              <a:ext cx="102531" cy="253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6" h="21191" fill="norm" stroke="1" extrusionOk="0">
                  <a:moveTo>
                    <a:pt x="3161" y="20935"/>
                  </a:moveTo>
                  <a:cubicBezTo>
                    <a:pt x="3688" y="15589"/>
                    <a:pt x="4215" y="10242"/>
                    <a:pt x="5268" y="6927"/>
                  </a:cubicBezTo>
                  <a:cubicBezTo>
                    <a:pt x="6322" y="3612"/>
                    <a:pt x="7902" y="2329"/>
                    <a:pt x="9746" y="1367"/>
                  </a:cubicBezTo>
                  <a:cubicBezTo>
                    <a:pt x="11590" y="405"/>
                    <a:pt x="13698" y="-237"/>
                    <a:pt x="15015" y="84"/>
                  </a:cubicBezTo>
                  <a:cubicBezTo>
                    <a:pt x="16332" y="405"/>
                    <a:pt x="16859" y="1688"/>
                    <a:pt x="17649" y="4896"/>
                  </a:cubicBezTo>
                  <a:cubicBezTo>
                    <a:pt x="18439" y="8104"/>
                    <a:pt x="19493" y="13236"/>
                    <a:pt x="20283" y="16337"/>
                  </a:cubicBezTo>
                  <a:cubicBezTo>
                    <a:pt x="21073" y="19438"/>
                    <a:pt x="21600" y="20508"/>
                    <a:pt x="20546" y="20935"/>
                  </a:cubicBezTo>
                  <a:cubicBezTo>
                    <a:pt x="19493" y="21363"/>
                    <a:pt x="16859" y="21149"/>
                    <a:pt x="13171" y="21042"/>
                  </a:cubicBezTo>
                  <a:cubicBezTo>
                    <a:pt x="9483" y="20935"/>
                    <a:pt x="4741" y="20935"/>
                    <a:pt x="0" y="20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6" name="Line"/>
            <p:cNvSpPr/>
            <p:nvPr/>
          </p:nvSpPr>
          <p:spPr>
            <a:xfrm>
              <a:off x="9860188" y="7301387"/>
              <a:ext cx="181136" cy="189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600" fill="norm" stroke="1" extrusionOk="0">
                  <a:moveTo>
                    <a:pt x="3263" y="2335"/>
                  </a:moveTo>
                  <a:cubicBezTo>
                    <a:pt x="4163" y="1168"/>
                    <a:pt x="5063" y="0"/>
                    <a:pt x="5963" y="0"/>
                  </a:cubicBezTo>
                  <a:cubicBezTo>
                    <a:pt x="6863" y="0"/>
                    <a:pt x="7763" y="1168"/>
                    <a:pt x="8063" y="2919"/>
                  </a:cubicBezTo>
                  <a:cubicBezTo>
                    <a:pt x="8363" y="4670"/>
                    <a:pt x="8063" y="7005"/>
                    <a:pt x="7313" y="8611"/>
                  </a:cubicBezTo>
                  <a:cubicBezTo>
                    <a:pt x="6563" y="10216"/>
                    <a:pt x="5363" y="11092"/>
                    <a:pt x="3863" y="11822"/>
                  </a:cubicBezTo>
                  <a:cubicBezTo>
                    <a:pt x="2363" y="12551"/>
                    <a:pt x="563" y="13135"/>
                    <a:pt x="113" y="12843"/>
                  </a:cubicBezTo>
                  <a:cubicBezTo>
                    <a:pt x="-337" y="12551"/>
                    <a:pt x="563" y="11384"/>
                    <a:pt x="2663" y="9778"/>
                  </a:cubicBezTo>
                  <a:cubicBezTo>
                    <a:pt x="4763" y="8173"/>
                    <a:pt x="8063" y="6130"/>
                    <a:pt x="10613" y="4378"/>
                  </a:cubicBezTo>
                  <a:cubicBezTo>
                    <a:pt x="13163" y="2627"/>
                    <a:pt x="14963" y="1168"/>
                    <a:pt x="15113" y="876"/>
                  </a:cubicBezTo>
                  <a:cubicBezTo>
                    <a:pt x="15263" y="584"/>
                    <a:pt x="13763" y="1459"/>
                    <a:pt x="12263" y="3357"/>
                  </a:cubicBezTo>
                  <a:cubicBezTo>
                    <a:pt x="10763" y="5254"/>
                    <a:pt x="9263" y="8173"/>
                    <a:pt x="9413" y="10946"/>
                  </a:cubicBezTo>
                  <a:cubicBezTo>
                    <a:pt x="9563" y="13719"/>
                    <a:pt x="11363" y="16346"/>
                    <a:pt x="13613" y="18097"/>
                  </a:cubicBezTo>
                  <a:cubicBezTo>
                    <a:pt x="15863" y="19849"/>
                    <a:pt x="18563" y="20724"/>
                    <a:pt x="2126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7" name="Line"/>
            <p:cNvSpPr/>
            <p:nvPr/>
          </p:nvSpPr>
          <p:spPr>
            <a:xfrm>
              <a:off x="9887987" y="7597838"/>
              <a:ext cx="8433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8" name="Line"/>
            <p:cNvSpPr/>
            <p:nvPr/>
          </p:nvSpPr>
          <p:spPr>
            <a:xfrm>
              <a:off x="9995322" y="7597838"/>
              <a:ext cx="3066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9" name="Line"/>
            <p:cNvSpPr/>
            <p:nvPr/>
          </p:nvSpPr>
          <p:spPr>
            <a:xfrm>
              <a:off x="10855511" y="7064747"/>
              <a:ext cx="257074" cy="487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442" fill="norm" stroke="1" extrusionOk="0">
                  <a:moveTo>
                    <a:pt x="506" y="21442"/>
                  </a:moveTo>
                  <a:cubicBezTo>
                    <a:pt x="86" y="19192"/>
                    <a:pt x="-333" y="16942"/>
                    <a:pt x="401" y="14242"/>
                  </a:cubicBezTo>
                  <a:cubicBezTo>
                    <a:pt x="1135" y="11542"/>
                    <a:pt x="3022" y="8392"/>
                    <a:pt x="4910" y="6029"/>
                  </a:cubicBezTo>
                  <a:cubicBezTo>
                    <a:pt x="6797" y="3667"/>
                    <a:pt x="8684" y="2092"/>
                    <a:pt x="10048" y="1136"/>
                  </a:cubicBezTo>
                  <a:cubicBezTo>
                    <a:pt x="11411" y="179"/>
                    <a:pt x="12250" y="-158"/>
                    <a:pt x="12983" y="67"/>
                  </a:cubicBezTo>
                  <a:cubicBezTo>
                    <a:pt x="13717" y="292"/>
                    <a:pt x="14347" y="1080"/>
                    <a:pt x="15290" y="3105"/>
                  </a:cubicBezTo>
                  <a:cubicBezTo>
                    <a:pt x="16234" y="5130"/>
                    <a:pt x="17492" y="8392"/>
                    <a:pt x="18646" y="11261"/>
                  </a:cubicBezTo>
                  <a:cubicBezTo>
                    <a:pt x="19799" y="14130"/>
                    <a:pt x="20848" y="16604"/>
                    <a:pt x="21057" y="18067"/>
                  </a:cubicBezTo>
                  <a:cubicBezTo>
                    <a:pt x="21267" y="19529"/>
                    <a:pt x="20638" y="19979"/>
                    <a:pt x="18226" y="20261"/>
                  </a:cubicBezTo>
                  <a:cubicBezTo>
                    <a:pt x="15815" y="20542"/>
                    <a:pt x="11620" y="20654"/>
                    <a:pt x="8475" y="20711"/>
                  </a:cubicBezTo>
                  <a:cubicBezTo>
                    <a:pt x="5329" y="20767"/>
                    <a:pt x="3232" y="20767"/>
                    <a:pt x="1135" y="207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0" name="Line"/>
            <p:cNvSpPr/>
            <p:nvPr/>
          </p:nvSpPr>
          <p:spPr>
            <a:xfrm>
              <a:off x="11176016" y="7316253"/>
              <a:ext cx="191671" cy="169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1" fill="norm" stroke="1" extrusionOk="0">
                  <a:moveTo>
                    <a:pt x="0" y="3552"/>
                  </a:moveTo>
                  <a:cubicBezTo>
                    <a:pt x="864" y="2281"/>
                    <a:pt x="1728" y="1011"/>
                    <a:pt x="2736" y="1011"/>
                  </a:cubicBezTo>
                  <a:cubicBezTo>
                    <a:pt x="3744" y="1011"/>
                    <a:pt x="4896" y="2281"/>
                    <a:pt x="6048" y="4346"/>
                  </a:cubicBezTo>
                  <a:cubicBezTo>
                    <a:pt x="7200" y="6411"/>
                    <a:pt x="8352" y="9269"/>
                    <a:pt x="8928" y="11652"/>
                  </a:cubicBezTo>
                  <a:cubicBezTo>
                    <a:pt x="9504" y="14034"/>
                    <a:pt x="9504" y="15940"/>
                    <a:pt x="8928" y="17369"/>
                  </a:cubicBezTo>
                  <a:cubicBezTo>
                    <a:pt x="8352" y="18799"/>
                    <a:pt x="7200" y="19752"/>
                    <a:pt x="5904" y="20387"/>
                  </a:cubicBezTo>
                  <a:cubicBezTo>
                    <a:pt x="4608" y="21022"/>
                    <a:pt x="3168" y="21340"/>
                    <a:pt x="2448" y="20705"/>
                  </a:cubicBezTo>
                  <a:cubicBezTo>
                    <a:pt x="1728" y="20069"/>
                    <a:pt x="1728" y="18481"/>
                    <a:pt x="3744" y="15146"/>
                  </a:cubicBezTo>
                  <a:cubicBezTo>
                    <a:pt x="5760" y="11811"/>
                    <a:pt x="9792" y="6728"/>
                    <a:pt x="12384" y="3711"/>
                  </a:cubicBezTo>
                  <a:cubicBezTo>
                    <a:pt x="14976" y="693"/>
                    <a:pt x="16128" y="-260"/>
                    <a:pt x="16272" y="58"/>
                  </a:cubicBezTo>
                  <a:cubicBezTo>
                    <a:pt x="16416" y="375"/>
                    <a:pt x="15552" y="1964"/>
                    <a:pt x="14832" y="3711"/>
                  </a:cubicBezTo>
                  <a:cubicBezTo>
                    <a:pt x="14112" y="5458"/>
                    <a:pt x="13536" y="7364"/>
                    <a:pt x="14688" y="9746"/>
                  </a:cubicBezTo>
                  <a:cubicBezTo>
                    <a:pt x="15840" y="12128"/>
                    <a:pt x="18720" y="14987"/>
                    <a:pt x="21600" y="178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1" name="Line"/>
            <p:cNvSpPr/>
            <p:nvPr/>
          </p:nvSpPr>
          <p:spPr>
            <a:xfrm>
              <a:off x="11482689" y="7383166"/>
              <a:ext cx="29900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508" y="19200"/>
                    <a:pt x="7015" y="16800"/>
                    <a:pt x="10615" y="13200"/>
                  </a:cubicBezTo>
                  <a:cubicBezTo>
                    <a:pt x="14215" y="9600"/>
                    <a:pt x="17908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2" name="Line"/>
            <p:cNvSpPr/>
            <p:nvPr/>
          </p:nvSpPr>
          <p:spPr>
            <a:xfrm>
              <a:off x="11717806" y="7330137"/>
              <a:ext cx="128168" cy="148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239" fill="norm" stroke="1" extrusionOk="0">
                  <a:moveTo>
                    <a:pt x="4235" y="2105"/>
                  </a:moveTo>
                  <a:cubicBezTo>
                    <a:pt x="2118" y="1372"/>
                    <a:pt x="0" y="640"/>
                    <a:pt x="0" y="274"/>
                  </a:cubicBezTo>
                  <a:cubicBezTo>
                    <a:pt x="0" y="-92"/>
                    <a:pt x="2118" y="-92"/>
                    <a:pt x="5506" y="274"/>
                  </a:cubicBezTo>
                  <a:cubicBezTo>
                    <a:pt x="8894" y="640"/>
                    <a:pt x="13553" y="1372"/>
                    <a:pt x="16729" y="2288"/>
                  </a:cubicBezTo>
                  <a:cubicBezTo>
                    <a:pt x="19906" y="3203"/>
                    <a:pt x="21600" y="4301"/>
                    <a:pt x="21176" y="6864"/>
                  </a:cubicBezTo>
                  <a:cubicBezTo>
                    <a:pt x="20753" y="9427"/>
                    <a:pt x="18212" y="13454"/>
                    <a:pt x="16094" y="16200"/>
                  </a:cubicBezTo>
                  <a:cubicBezTo>
                    <a:pt x="13976" y="18945"/>
                    <a:pt x="12282" y="20410"/>
                    <a:pt x="12706" y="20959"/>
                  </a:cubicBezTo>
                  <a:cubicBezTo>
                    <a:pt x="13129" y="21508"/>
                    <a:pt x="15671" y="21142"/>
                    <a:pt x="18212" y="207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3" name="Line"/>
            <p:cNvSpPr/>
            <p:nvPr/>
          </p:nvSpPr>
          <p:spPr>
            <a:xfrm>
              <a:off x="11966978" y="7321127"/>
              <a:ext cx="202997" cy="202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5" h="20908" fill="norm" stroke="1" extrusionOk="0">
                  <a:moveTo>
                    <a:pt x="19928" y="1653"/>
                  </a:moveTo>
                  <a:cubicBezTo>
                    <a:pt x="16586" y="600"/>
                    <a:pt x="13243" y="-454"/>
                    <a:pt x="9900" y="205"/>
                  </a:cubicBezTo>
                  <a:cubicBezTo>
                    <a:pt x="6557" y="863"/>
                    <a:pt x="3214" y="3234"/>
                    <a:pt x="1414" y="6131"/>
                  </a:cubicBezTo>
                  <a:cubicBezTo>
                    <a:pt x="-386" y="9029"/>
                    <a:pt x="-643" y="12453"/>
                    <a:pt x="1671" y="15351"/>
                  </a:cubicBezTo>
                  <a:cubicBezTo>
                    <a:pt x="3986" y="18248"/>
                    <a:pt x="8871" y="20619"/>
                    <a:pt x="12600" y="20883"/>
                  </a:cubicBezTo>
                  <a:cubicBezTo>
                    <a:pt x="16328" y="21146"/>
                    <a:pt x="18900" y="19302"/>
                    <a:pt x="19928" y="17195"/>
                  </a:cubicBezTo>
                  <a:cubicBezTo>
                    <a:pt x="20957" y="15087"/>
                    <a:pt x="20443" y="12717"/>
                    <a:pt x="17871" y="10214"/>
                  </a:cubicBezTo>
                  <a:cubicBezTo>
                    <a:pt x="15300" y="7712"/>
                    <a:pt x="10671" y="5078"/>
                    <a:pt x="6043" y="2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4" name="Line"/>
            <p:cNvSpPr/>
            <p:nvPr/>
          </p:nvSpPr>
          <p:spPr>
            <a:xfrm>
              <a:off x="3670154" y="3427077"/>
              <a:ext cx="567373" cy="615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499" fill="norm" stroke="1" extrusionOk="0">
                  <a:moveTo>
                    <a:pt x="21504" y="0"/>
                  </a:moveTo>
                  <a:cubicBezTo>
                    <a:pt x="19470" y="0"/>
                    <a:pt x="17436" y="0"/>
                    <a:pt x="15160" y="580"/>
                  </a:cubicBezTo>
                  <a:cubicBezTo>
                    <a:pt x="12883" y="1160"/>
                    <a:pt x="10365" y="2321"/>
                    <a:pt x="8621" y="3258"/>
                  </a:cubicBezTo>
                  <a:cubicBezTo>
                    <a:pt x="6878" y="4195"/>
                    <a:pt x="5909" y="4909"/>
                    <a:pt x="5328" y="5489"/>
                  </a:cubicBezTo>
                  <a:cubicBezTo>
                    <a:pt x="4747" y="6069"/>
                    <a:pt x="4553" y="6516"/>
                    <a:pt x="4650" y="6873"/>
                  </a:cubicBezTo>
                  <a:cubicBezTo>
                    <a:pt x="4747" y="7230"/>
                    <a:pt x="5134" y="7498"/>
                    <a:pt x="6152" y="7631"/>
                  </a:cubicBezTo>
                  <a:cubicBezTo>
                    <a:pt x="7169" y="7765"/>
                    <a:pt x="8815" y="7765"/>
                    <a:pt x="10074" y="7765"/>
                  </a:cubicBezTo>
                  <a:cubicBezTo>
                    <a:pt x="11334" y="7765"/>
                    <a:pt x="12205" y="7765"/>
                    <a:pt x="12932" y="7765"/>
                  </a:cubicBezTo>
                  <a:cubicBezTo>
                    <a:pt x="13658" y="7765"/>
                    <a:pt x="14239" y="7765"/>
                    <a:pt x="14530" y="7988"/>
                  </a:cubicBezTo>
                  <a:cubicBezTo>
                    <a:pt x="14821" y="8212"/>
                    <a:pt x="14821" y="8658"/>
                    <a:pt x="13997" y="9506"/>
                  </a:cubicBezTo>
                  <a:cubicBezTo>
                    <a:pt x="13174" y="10354"/>
                    <a:pt x="11527" y="11603"/>
                    <a:pt x="9300" y="13165"/>
                  </a:cubicBezTo>
                  <a:cubicBezTo>
                    <a:pt x="7072" y="14727"/>
                    <a:pt x="4263" y="16602"/>
                    <a:pt x="2665" y="17717"/>
                  </a:cubicBezTo>
                  <a:cubicBezTo>
                    <a:pt x="1066" y="18833"/>
                    <a:pt x="679" y="19190"/>
                    <a:pt x="388" y="19681"/>
                  </a:cubicBezTo>
                  <a:cubicBezTo>
                    <a:pt x="98" y="20172"/>
                    <a:pt x="-96" y="20797"/>
                    <a:pt x="49" y="21154"/>
                  </a:cubicBezTo>
                  <a:cubicBezTo>
                    <a:pt x="195" y="21511"/>
                    <a:pt x="679" y="21600"/>
                    <a:pt x="2326" y="21377"/>
                  </a:cubicBezTo>
                  <a:cubicBezTo>
                    <a:pt x="3972" y="21154"/>
                    <a:pt x="6781" y="20618"/>
                    <a:pt x="9687" y="20217"/>
                  </a:cubicBezTo>
                  <a:cubicBezTo>
                    <a:pt x="12593" y="19815"/>
                    <a:pt x="15595" y="19547"/>
                    <a:pt x="17291" y="19592"/>
                  </a:cubicBezTo>
                  <a:cubicBezTo>
                    <a:pt x="18986" y="19636"/>
                    <a:pt x="19373" y="19993"/>
                    <a:pt x="19761" y="20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5" name="Line"/>
            <p:cNvSpPr/>
            <p:nvPr/>
          </p:nvSpPr>
          <p:spPr>
            <a:xfrm>
              <a:off x="4689869" y="3375285"/>
              <a:ext cx="171422" cy="634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8" h="21536" fill="norm" stroke="1" extrusionOk="0">
                  <a:moveTo>
                    <a:pt x="0" y="10866"/>
                  </a:moveTo>
                  <a:cubicBezTo>
                    <a:pt x="0" y="10259"/>
                    <a:pt x="0" y="9652"/>
                    <a:pt x="157" y="9695"/>
                  </a:cubicBezTo>
                  <a:cubicBezTo>
                    <a:pt x="313" y="9738"/>
                    <a:pt x="626" y="10432"/>
                    <a:pt x="939" y="12341"/>
                  </a:cubicBezTo>
                  <a:cubicBezTo>
                    <a:pt x="1252" y="14249"/>
                    <a:pt x="1565" y="17372"/>
                    <a:pt x="1722" y="19194"/>
                  </a:cubicBezTo>
                  <a:cubicBezTo>
                    <a:pt x="1878" y="21016"/>
                    <a:pt x="1878" y="21536"/>
                    <a:pt x="1878" y="21536"/>
                  </a:cubicBezTo>
                  <a:cubicBezTo>
                    <a:pt x="1878" y="21536"/>
                    <a:pt x="1878" y="21016"/>
                    <a:pt x="1878" y="18847"/>
                  </a:cubicBezTo>
                  <a:cubicBezTo>
                    <a:pt x="1878" y="16678"/>
                    <a:pt x="1878" y="12861"/>
                    <a:pt x="2974" y="9738"/>
                  </a:cubicBezTo>
                  <a:cubicBezTo>
                    <a:pt x="4070" y="6616"/>
                    <a:pt x="6261" y="4187"/>
                    <a:pt x="7983" y="2669"/>
                  </a:cubicBezTo>
                  <a:cubicBezTo>
                    <a:pt x="9704" y="1150"/>
                    <a:pt x="10957" y="543"/>
                    <a:pt x="12365" y="240"/>
                  </a:cubicBezTo>
                  <a:cubicBezTo>
                    <a:pt x="13774" y="-64"/>
                    <a:pt x="15339" y="-64"/>
                    <a:pt x="16591" y="153"/>
                  </a:cubicBezTo>
                  <a:cubicBezTo>
                    <a:pt x="17843" y="370"/>
                    <a:pt x="18783" y="803"/>
                    <a:pt x="19722" y="1671"/>
                  </a:cubicBezTo>
                  <a:cubicBezTo>
                    <a:pt x="20661" y="2538"/>
                    <a:pt x="21600" y="3840"/>
                    <a:pt x="20504" y="5141"/>
                  </a:cubicBezTo>
                  <a:cubicBezTo>
                    <a:pt x="19409" y="6442"/>
                    <a:pt x="16278" y="7743"/>
                    <a:pt x="13617" y="8524"/>
                  </a:cubicBezTo>
                  <a:cubicBezTo>
                    <a:pt x="10957" y="9305"/>
                    <a:pt x="8765" y="9565"/>
                    <a:pt x="6261" y="9782"/>
                  </a:cubicBezTo>
                  <a:cubicBezTo>
                    <a:pt x="3757" y="9999"/>
                    <a:pt x="939" y="10172"/>
                    <a:pt x="470" y="10346"/>
                  </a:cubicBezTo>
                  <a:cubicBezTo>
                    <a:pt x="0" y="10519"/>
                    <a:pt x="1878" y="10693"/>
                    <a:pt x="3757" y="108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6" name="Line"/>
            <p:cNvSpPr/>
            <p:nvPr/>
          </p:nvSpPr>
          <p:spPr>
            <a:xfrm>
              <a:off x="4863474" y="3672416"/>
              <a:ext cx="232739" cy="264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311" fill="norm" stroke="1" extrusionOk="0">
                  <a:moveTo>
                    <a:pt x="251" y="6789"/>
                  </a:moveTo>
                  <a:cubicBezTo>
                    <a:pt x="16" y="5554"/>
                    <a:pt x="-219" y="4320"/>
                    <a:pt x="368" y="3600"/>
                  </a:cubicBezTo>
                  <a:cubicBezTo>
                    <a:pt x="955" y="2880"/>
                    <a:pt x="2364" y="2674"/>
                    <a:pt x="4007" y="3291"/>
                  </a:cubicBezTo>
                  <a:cubicBezTo>
                    <a:pt x="5651" y="3909"/>
                    <a:pt x="7529" y="5349"/>
                    <a:pt x="8938" y="7817"/>
                  </a:cubicBezTo>
                  <a:cubicBezTo>
                    <a:pt x="10346" y="10286"/>
                    <a:pt x="11285" y="13783"/>
                    <a:pt x="11403" y="16251"/>
                  </a:cubicBezTo>
                  <a:cubicBezTo>
                    <a:pt x="11520" y="18720"/>
                    <a:pt x="10816" y="20160"/>
                    <a:pt x="9642" y="20880"/>
                  </a:cubicBezTo>
                  <a:cubicBezTo>
                    <a:pt x="8468" y="21600"/>
                    <a:pt x="6824" y="21600"/>
                    <a:pt x="6003" y="19440"/>
                  </a:cubicBezTo>
                  <a:cubicBezTo>
                    <a:pt x="5181" y="17280"/>
                    <a:pt x="5181" y="12960"/>
                    <a:pt x="7881" y="9360"/>
                  </a:cubicBezTo>
                  <a:cubicBezTo>
                    <a:pt x="10581" y="5760"/>
                    <a:pt x="15981" y="2880"/>
                    <a:pt x="2138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7" name="Line"/>
            <p:cNvSpPr/>
            <p:nvPr/>
          </p:nvSpPr>
          <p:spPr>
            <a:xfrm>
              <a:off x="5250843" y="3444771"/>
              <a:ext cx="190377" cy="463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273" fill="norm" stroke="1" extrusionOk="0">
                  <a:moveTo>
                    <a:pt x="21172" y="1301"/>
                  </a:moveTo>
                  <a:cubicBezTo>
                    <a:pt x="20035" y="831"/>
                    <a:pt x="18898" y="362"/>
                    <a:pt x="17619" y="127"/>
                  </a:cubicBezTo>
                  <a:cubicBezTo>
                    <a:pt x="16340" y="-108"/>
                    <a:pt x="14919" y="-108"/>
                    <a:pt x="12788" y="949"/>
                  </a:cubicBezTo>
                  <a:cubicBezTo>
                    <a:pt x="10656" y="2005"/>
                    <a:pt x="7814" y="4118"/>
                    <a:pt x="5398" y="7053"/>
                  </a:cubicBezTo>
                  <a:cubicBezTo>
                    <a:pt x="2983" y="9988"/>
                    <a:pt x="993" y="13744"/>
                    <a:pt x="283" y="16327"/>
                  </a:cubicBezTo>
                  <a:cubicBezTo>
                    <a:pt x="-428" y="18909"/>
                    <a:pt x="140" y="20318"/>
                    <a:pt x="2698" y="20905"/>
                  </a:cubicBezTo>
                  <a:cubicBezTo>
                    <a:pt x="5256" y="21492"/>
                    <a:pt x="9804" y="21257"/>
                    <a:pt x="14351" y="210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8" name="Line"/>
            <p:cNvSpPr/>
            <p:nvPr/>
          </p:nvSpPr>
          <p:spPr>
            <a:xfrm>
              <a:off x="5469331" y="3475646"/>
              <a:ext cx="270896" cy="420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6" fill="norm" stroke="1" extrusionOk="0">
                  <a:moveTo>
                    <a:pt x="21600" y="1810"/>
                  </a:moveTo>
                  <a:cubicBezTo>
                    <a:pt x="20989" y="1163"/>
                    <a:pt x="20377" y="517"/>
                    <a:pt x="19358" y="193"/>
                  </a:cubicBezTo>
                  <a:cubicBezTo>
                    <a:pt x="18340" y="-130"/>
                    <a:pt x="16913" y="-130"/>
                    <a:pt x="14468" y="840"/>
                  </a:cubicBezTo>
                  <a:cubicBezTo>
                    <a:pt x="12023" y="1810"/>
                    <a:pt x="8558" y="3750"/>
                    <a:pt x="6113" y="6014"/>
                  </a:cubicBezTo>
                  <a:cubicBezTo>
                    <a:pt x="3668" y="8277"/>
                    <a:pt x="2242" y="10864"/>
                    <a:pt x="1325" y="13127"/>
                  </a:cubicBezTo>
                  <a:cubicBezTo>
                    <a:pt x="408" y="15391"/>
                    <a:pt x="0" y="17331"/>
                    <a:pt x="0" y="18624"/>
                  </a:cubicBezTo>
                  <a:cubicBezTo>
                    <a:pt x="0" y="19918"/>
                    <a:pt x="408" y="20565"/>
                    <a:pt x="1325" y="20953"/>
                  </a:cubicBezTo>
                  <a:cubicBezTo>
                    <a:pt x="2242" y="21341"/>
                    <a:pt x="3668" y="21470"/>
                    <a:pt x="6623" y="20823"/>
                  </a:cubicBezTo>
                  <a:cubicBezTo>
                    <a:pt x="9577" y="20177"/>
                    <a:pt x="14060" y="18754"/>
                    <a:pt x="18543" y="17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9" name="Line"/>
            <p:cNvSpPr/>
            <p:nvPr/>
          </p:nvSpPr>
          <p:spPr>
            <a:xfrm>
              <a:off x="5471887" y="3687749"/>
              <a:ext cx="260673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76" y="15600"/>
                    <a:pt x="6353" y="9600"/>
                    <a:pt x="9953" y="6000"/>
                  </a:cubicBezTo>
                  <a:cubicBezTo>
                    <a:pt x="13553" y="2400"/>
                    <a:pt x="17576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0" name="Line"/>
            <p:cNvSpPr/>
            <p:nvPr/>
          </p:nvSpPr>
          <p:spPr>
            <a:xfrm>
              <a:off x="6096953" y="3166404"/>
              <a:ext cx="30789" cy="1004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7" h="21600" fill="norm" stroke="1" extrusionOk="0">
                  <a:moveTo>
                    <a:pt x="17304" y="0"/>
                  </a:moveTo>
                  <a:cubicBezTo>
                    <a:pt x="18966" y="1924"/>
                    <a:pt x="20627" y="3847"/>
                    <a:pt x="19796" y="5798"/>
                  </a:cubicBezTo>
                  <a:cubicBezTo>
                    <a:pt x="18965" y="7750"/>
                    <a:pt x="15642" y="9728"/>
                    <a:pt x="13150" y="11762"/>
                  </a:cubicBezTo>
                  <a:cubicBezTo>
                    <a:pt x="10658" y="13795"/>
                    <a:pt x="8996" y="15884"/>
                    <a:pt x="7335" y="17285"/>
                  </a:cubicBezTo>
                  <a:cubicBezTo>
                    <a:pt x="5673" y="18687"/>
                    <a:pt x="4012" y="19402"/>
                    <a:pt x="2350" y="19951"/>
                  </a:cubicBezTo>
                  <a:cubicBezTo>
                    <a:pt x="689" y="20501"/>
                    <a:pt x="-973" y="20885"/>
                    <a:pt x="689" y="21133"/>
                  </a:cubicBezTo>
                  <a:cubicBezTo>
                    <a:pt x="2350" y="21380"/>
                    <a:pt x="7335" y="21490"/>
                    <a:pt x="123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>
              <a:off x="6353573" y="3465411"/>
              <a:ext cx="199339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69" y="2075"/>
                    <a:pt x="5538" y="4149"/>
                    <a:pt x="8862" y="6834"/>
                  </a:cubicBezTo>
                  <a:cubicBezTo>
                    <a:pt x="12185" y="9519"/>
                    <a:pt x="16062" y="12814"/>
                    <a:pt x="18277" y="15376"/>
                  </a:cubicBezTo>
                  <a:cubicBezTo>
                    <a:pt x="20492" y="17939"/>
                    <a:pt x="21046" y="1976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2" name="Line"/>
            <p:cNvSpPr/>
            <p:nvPr/>
          </p:nvSpPr>
          <p:spPr>
            <a:xfrm>
              <a:off x="6399574" y="3480745"/>
              <a:ext cx="253007" cy="444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55" y="745"/>
                    <a:pt x="18109" y="1490"/>
                    <a:pt x="15927" y="3290"/>
                  </a:cubicBezTo>
                  <a:cubicBezTo>
                    <a:pt x="13745" y="5090"/>
                    <a:pt x="11127" y="7945"/>
                    <a:pt x="8400" y="11172"/>
                  </a:cubicBezTo>
                  <a:cubicBezTo>
                    <a:pt x="5673" y="14400"/>
                    <a:pt x="2836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3" name="Line"/>
            <p:cNvSpPr/>
            <p:nvPr/>
          </p:nvSpPr>
          <p:spPr>
            <a:xfrm>
              <a:off x="6820397" y="3523793"/>
              <a:ext cx="161858" cy="30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1291" fill="norm" stroke="1" extrusionOk="0">
                  <a:moveTo>
                    <a:pt x="19052" y="1288"/>
                  </a:moveTo>
                  <a:cubicBezTo>
                    <a:pt x="18055" y="568"/>
                    <a:pt x="17058" y="-152"/>
                    <a:pt x="15563" y="28"/>
                  </a:cubicBezTo>
                  <a:cubicBezTo>
                    <a:pt x="14068" y="208"/>
                    <a:pt x="12074" y="1288"/>
                    <a:pt x="9415" y="3178"/>
                  </a:cubicBezTo>
                  <a:cubicBezTo>
                    <a:pt x="6757" y="5068"/>
                    <a:pt x="3434" y="7768"/>
                    <a:pt x="1606" y="10468"/>
                  </a:cubicBezTo>
                  <a:cubicBezTo>
                    <a:pt x="-222" y="13168"/>
                    <a:pt x="-554" y="15868"/>
                    <a:pt x="941" y="17848"/>
                  </a:cubicBezTo>
                  <a:cubicBezTo>
                    <a:pt x="2437" y="19828"/>
                    <a:pt x="5760" y="21088"/>
                    <a:pt x="9415" y="21268"/>
                  </a:cubicBezTo>
                  <a:cubicBezTo>
                    <a:pt x="13071" y="21448"/>
                    <a:pt x="17058" y="20548"/>
                    <a:pt x="21046" y="196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4" name="Line"/>
            <p:cNvSpPr/>
            <p:nvPr/>
          </p:nvSpPr>
          <p:spPr>
            <a:xfrm>
              <a:off x="6798250" y="3703083"/>
              <a:ext cx="237673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5" name="Line"/>
            <p:cNvSpPr/>
            <p:nvPr/>
          </p:nvSpPr>
          <p:spPr>
            <a:xfrm>
              <a:off x="7206254" y="3419410"/>
              <a:ext cx="213011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1" h="21600" fill="norm" stroke="1" extrusionOk="0">
                  <a:moveTo>
                    <a:pt x="21181" y="0"/>
                  </a:moveTo>
                  <a:cubicBezTo>
                    <a:pt x="17369" y="869"/>
                    <a:pt x="13557" y="1738"/>
                    <a:pt x="10127" y="3662"/>
                  </a:cubicBezTo>
                  <a:cubicBezTo>
                    <a:pt x="6696" y="5586"/>
                    <a:pt x="3647" y="8566"/>
                    <a:pt x="1868" y="11172"/>
                  </a:cubicBezTo>
                  <a:cubicBezTo>
                    <a:pt x="89" y="13779"/>
                    <a:pt x="-419" y="16014"/>
                    <a:pt x="343" y="17566"/>
                  </a:cubicBezTo>
                  <a:cubicBezTo>
                    <a:pt x="1106" y="19117"/>
                    <a:pt x="3139" y="19986"/>
                    <a:pt x="5934" y="20545"/>
                  </a:cubicBezTo>
                  <a:cubicBezTo>
                    <a:pt x="8729" y="21103"/>
                    <a:pt x="12287" y="21352"/>
                    <a:pt x="1584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6" name="Line"/>
            <p:cNvSpPr/>
            <p:nvPr/>
          </p:nvSpPr>
          <p:spPr>
            <a:xfrm>
              <a:off x="7426931" y="3563571"/>
              <a:ext cx="245340" cy="234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1" fill="norm" stroke="1" extrusionOk="0">
                  <a:moveTo>
                    <a:pt x="0" y="4272"/>
                  </a:moveTo>
                  <a:cubicBezTo>
                    <a:pt x="450" y="2893"/>
                    <a:pt x="900" y="1514"/>
                    <a:pt x="1688" y="710"/>
                  </a:cubicBezTo>
                  <a:cubicBezTo>
                    <a:pt x="2475" y="-94"/>
                    <a:pt x="3600" y="-324"/>
                    <a:pt x="5513" y="595"/>
                  </a:cubicBezTo>
                  <a:cubicBezTo>
                    <a:pt x="7425" y="1514"/>
                    <a:pt x="10125" y="3582"/>
                    <a:pt x="11362" y="6455"/>
                  </a:cubicBezTo>
                  <a:cubicBezTo>
                    <a:pt x="12600" y="9327"/>
                    <a:pt x="12375" y="13004"/>
                    <a:pt x="11475" y="15531"/>
                  </a:cubicBezTo>
                  <a:cubicBezTo>
                    <a:pt x="10575" y="18059"/>
                    <a:pt x="9000" y="19438"/>
                    <a:pt x="7650" y="20242"/>
                  </a:cubicBezTo>
                  <a:cubicBezTo>
                    <a:pt x="6300" y="21046"/>
                    <a:pt x="5175" y="21276"/>
                    <a:pt x="4500" y="20816"/>
                  </a:cubicBezTo>
                  <a:cubicBezTo>
                    <a:pt x="3825" y="20357"/>
                    <a:pt x="3600" y="19208"/>
                    <a:pt x="4725" y="17140"/>
                  </a:cubicBezTo>
                  <a:cubicBezTo>
                    <a:pt x="5850" y="15072"/>
                    <a:pt x="8325" y="12085"/>
                    <a:pt x="10462" y="9902"/>
                  </a:cubicBezTo>
                  <a:cubicBezTo>
                    <a:pt x="12600" y="7719"/>
                    <a:pt x="14400" y="6340"/>
                    <a:pt x="15975" y="4961"/>
                  </a:cubicBezTo>
                  <a:cubicBezTo>
                    <a:pt x="17550" y="3582"/>
                    <a:pt x="18900" y="2204"/>
                    <a:pt x="19125" y="1974"/>
                  </a:cubicBezTo>
                  <a:cubicBezTo>
                    <a:pt x="19350" y="1744"/>
                    <a:pt x="18450" y="2663"/>
                    <a:pt x="17662" y="4731"/>
                  </a:cubicBezTo>
                  <a:cubicBezTo>
                    <a:pt x="16875" y="6799"/>
                    <a:pt x="16200" y="10016"/>
                    <a:pt x="16875" y="12544"/>
                  </a:cubicBezTo>
                  <a:cubicBezTo>
                    <a:pt x="17550" y="15072"/>
                    <a:pt x="19575" y="16910"/>
                    <a:pt x="21600" y="187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7" name="Line"/>
            <p:cNvSpPr/>
            <p:nvPr/>
          </p:nvSpPr>
          <p:spPr>
            <a:xfrm>
              <a:off x="7695270" y="3756751"/>
              <a:ext cx="92003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8" name="Line"/>
            <p:cNvSpPr/>
            <p:nvPr/>
          </p:nvSpPr>
          <p:spPr>
            <a:xfrm>
              <a:off x="7882014" y="3557413"/>
              <a:ext cx="232378" cy="189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364" fill="norm" stroke="1" extrusionOk="0">
                  <a:moveTo>
                    <a:pt x="2565" y="2592"/>
                  </a:moveTo>
                  <a:cubicBezTo>
                    <a:pt x="3270" y="1440"/>
                    <a:pt x="3974" y="288"/>
                    <a:pt x="5265" y="576"/>
                  </a:cubicBezTo>
                  <a:cubicBezTo>
                    <a:pt x="6557" y="864"/>
                    <a:pt x="8435" y="2592"/>
                    <a:pt x="9726" y="5040"/>
                  </a:cubicBezTo>
                  <a:cubicBezTo>
                    <a:pt x="11018" y="7488"/>
                    <a:pt x="11722" y="10656"/>
                    <a:pt x="10548" y="13536"/>
                  </a:cubicBezTo>
                  <a:cubicBezTo>
                    <a:pt x="9374" y="16416"/>
                    <a:pt x="6322" y="19008"/>
                    <a:pt x="4209" y="20304"/>
                  </a:cubicBezTo>
                  <a:cubicBezTo>
                    <a:pt x="2096" y="21600"/>
                    <a:pt x="922" y="21600"/>
                    <a:pt x="335" y="20880"/>
                  </a:cubicBezTo>
                  <a:cubicBezTo>
                    <a:pt x="-252" y="20160"/>
                    <a:pt x="-252" y="18720"/>
                    <a:pt x="1861" y="16272"/>
                  </a:cubicBezTo>
                  <a:cubicBezTo>
                    <a:pt x="3974" y="13824"/>
                    <a:pt x="8200" y="10368"/>
                    <a:pt x="11487" y="7776"/>
                  </a:cubicBezTo>
                  <a:cubicBezTo>
                    <a:pt x="14774" y="5184"/>
                    <a:pt x="17122" y="3456"/>
                    <a:pt x="18765" y="2160"/>
                  </a:cubicBezTo>
                  <a:cubicBezTo>
                    <a:pt x="20409" y="864"/>
                    <a:pt x="21348" y="0"/>
                    <a:pt x="21348" y="0"/>
                  </a:cubicBezTo>
                  <a:cubicBezTo>
                    <a:pt x="21348" y="0"/>
                    <a:pt x="20409" y="864"/>
                    <a:pt x="19118" y="2448"/>
                  </a:cubicBezTo>
                  <a:cubicBezTo>
                    <a:pt x="17826" y="4032"/>
                    <a:pt x="16183" y="6336"/>
                    <a:pt x="16418" y="8928"/>
                  </a:cubicBezTo>
                  <a:cubicBezTo>
                    <a:pt x="16652" y="11520"/>
                    <a:pt x="18765" y="14400"/>
                    <a:pt x="20878" y="17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9" name="Line"/>
            <p:cNvSpPr/>
            <p:nvPr/>
          </p:nvSpPr>
          <p:spPr>
            <a:xfrm>
              <a:off x="8247283" y="3649415"/>
              <a:ext cx="207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00" y="15840"/>
                    <a:pt x="1600" y="10080"/>
                    <a:pt x="5200" y="6480"/>
                  </a:cubicBezTo>
                  <a:cubicBezTo>
                    <a:pt x="8800" y="2880"/>
                    <a:pt x="152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0" name="Line"/>
            <p:cNvSpPr/>
            <p:nvPr/>
          </p:nvSpPr>
          <p:spPr>
            <a:xfrm>
              <a:off x="8339285" y="3588080"/>
              <a:ext cx="15334" cy="237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5110"/>
                    <a:pt x="14400" y="10219"/>
                    <a:pt x="18000" y="13819"/>
                  </a:cubicBezTo>
                  <a:cubicBezTo>
                    <a:pt x="21600" y="17419"/>
                    <a:pt x="21600" y="1951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1" name="Line"/>
            <p:cNvSpPr/>
            <p:nvPr/>
          </p:nvSpPr>
          <p:spPr>
            <a:xfrm>
              <a:off x="8423620" y="3370853"/>
              <a:ext cx="259715" cy="44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fill="norm" stroke="1" extrusionOk="0">
                  <a:moveTo>
                    <a:pt x="0" y="21600"/>
                  </a:moveTo>
                  <a:cubicBezTo>
                    <a:pt x="2329" y="17897"/>
                    <a:pt x="4659" y="14194"/>
                    <a:pt x="6882" y="10800"/>
                  </a:cubicBezTo>
                  <a:cubicBezTo>
                    <a:pt x="9106" y="7406"/>
                    <a:pt x="11224" y="4320"/>
                    <a:pt x="12706" y="2469"/>
                  </a:cubicBezTo>
                  <a:cubicBezTo>
                    <a:pt x="14188" y="617"/>
                    <a:pt x="15035" y="0"/>
                    <a:pt x="15671" y="0"/>
                  </a:cubicBezTo>
                  <a:cubicBezTo>
                    <a:pt x="16306" y="0"/>
                    <a:pt x="16729" y="617"/>
                    <a:pt x="17471" y="2777"/>
                  </a:cubicBezTo>
                  <a:cubicBezTo>
                    <a:pt x="18212" y="4937"/>
                    <a:pt x="19271" y="8640"/>
                    <a:pt x="20012" y="11232"/>
                  </a:cubicBezTo>
                  <a:cubicBezTo>
                    <a:pt x="20753" y="13824"/>
                    <a:pt x="21176" y="15305"/>
                    <a:pt x="21388" y="16478"/>
                  </a:cubicBezTo>
                  <a:cubicBezTo>
                    <a:pt x="21600" y="17650"/>
                    <a:pt x="21600" y="18514"/>
                    <a:pt x="21071" y="19070"/>
                  </a:cubicBezTo>
                  <a:cubicBezTo>
                    <a:pt x="20541" y="19625"/>
                    <a:pt x="19482" y="19872"/>
                    <a:pt x="17259" y="19810"/>
                  </a:cubicBezTo>
                  <a:cubicBezTo>
                    <a:pt x="15035" y="19749"/>
                    <a:pt x="11647" y="19378"/>
                    <a:pt x="9000" y="19193"/>
                  </a:cubicBezTo>
                  <a:cubicBezTo>
                    <a:pt x="6353" y="19008"/>
                    <a:pt x="4447" y="19008"/>
                    <a:pt x="3071" y="19193"/>
                  </a:cubicBezTo>
                  <a:cubicBezTo>
                    <a:pt x="1694" y="19378"/>
                    <a:pt x="847" y="19749"/>
                    <a:pt x="1482" y="19995"/>
                  </a:cubicBezTo>
                  <a:cubicBezTo>
                    <a:pt x="2118" y="20242"/>
                    <a:pt x="4235" y="20366"/>
                    <a:pt x="6353" y="20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2" name="Line"/>
            <p:cNvSpPr/>
            <p:nvPr/>
          </p:nvSpPr>
          <p:spPr>
            <a:xfrm>
              <a:off x="8730294" y="3616192"/>
              <a:ext cx="253006" cy="132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7" fill="norm" stroke="1" extrusionOk="0">
                  <a:moveTo>
                    <a:pt x="0" y="7743"/>
                  </a:moveTo>
                  <a:cubicBezTo>
                    <a:pt x="218" y="5706"/>
                    <a:pt x="436" y="3668"/>
                    <a:pt x="1091" y="2242"/>
                  </a:cubicBezTo>
                  <a:cubicBezTo>
                    <a:pt x="1745" y="815"/>
                    <a:pt x="2836" y="0"/>
                    <a:pt x="3927" y="0"/>
                  </a:cubicBezTo>
                  <a:cubicBezTo>
                    <a:pt x="5018" y="0"/>
                    <a:pt x="6109" y="815"/>
                    <a:pt x="6873" y="3464"/>
                  </a:cubicBezTo>
                  <a:cubicBezTo>
                    <a:pt x="7636" y="6113"/>
                    <a:pt x="8073" y="10596"/>
                    <a:pt x="7855" y="13653"/>
                  </a:cubicBezTo>
                  <a:cubicBezTo>
                    <a:pt x="7636" y="16709"/>
                    <a:pt x="6764" y="18340"/>
                    <a:pt x="5782" y="19562"/>
                  </a:cubicBezTo>
                  <a:cubicBezTo>
                    <a:pt x="4800" y="20785"/>
                    <a:pt x="3709" y="21600"/>
                    <a:pt x="3164" y="20989"/>
                  </a:cubicBezTo>
                  <a:cubicBezTo>
                    <a:pt x="2618" y="20377"/>
                    <a:pt x="2618" y="18340"/>
                    <a:pt x="3491" y="16098"/>
                  </a:cubicBezTo>
                  <a:cubicBezTo>
                    <a:pt x="4364" y="13857"/>
                    <a:pt x="6109" y="11411"/>
                    <a:pt x="7636" y="9374"/>
                  </a:cubicBezTo>
                  <a:cubicBezTo>
                    <a:pt x="9164" y="7336"/>
                    <a:pt x="10473" y="5706"/>
                    <a:pt x="11564" y="4075"/>
                  </a:cubicBezTo>
                  <a:cubicBezTo>
                    <a:pt x="12655" y="2445"/>
                    <a:pt x="13527" y="815"/>
                    <a:pt x="13636" y="1834"/>
                  </a:cubicBezTo>
                  <a:cubicBezTo>
                    <a:pt x="13745" y="2853"/>
                    <a:pt x="13091" y="6521"/>
                    <a:pt x="12655" y="9577"/>
                  </a:cubicBezTo>
                  <a:cubicBezTo>
                    <a:pt x="12218" y="12634"/>
                    <a:pt x="12000" y="15079"/>
                    <a:pt x="12545" y="16709"/>
                  </a:cubicBezTo>
                  <a:cubicBezTo>
                    <a:pt x="13091" y="18340"/>
                    <a:pt x="14400" y="19155"/>
                    <a:pt x="16036" y="19562"/>
                  </a:cubicBezTo>
                  <a:cubicBezTo>
                    <a:pt x="17673" y="19970"/>
                    <a:pt x="19636" y="19970"/>
                    <a:pt x="21600" y="199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3" name="Line"/>
            <p:cNvSpPr/>
            <p:nvPr/>
          </p:nvSpPr>
          <p:spPr>
            <a:xfrm>
              <a:off x="9059968" y="3442410"/>
              <a:ext cx="128420" cy="356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360" fill="norm" stroke="1" extrusionOk="0">
                  <a:moveTo>
                    <a:pt x="0" y="0"/>
                  </a:moveTo>
                  <a:cubicBezTo>
                    <a:pt x="4659" y="2298"/>
                    <a:pt x="9318" y="4596"/>
                    <a:pt x="12918" y="6970"/>
                  </a:cubicBezTo>
                  <a:cubicBezTo>
                    <a:pt x="16518" y="9345"/>
                    <a:pt x="19059" y="11796"/>
                    <a:pt x="20329" y="13711"/>
                  </a:cubicBezTo>
                  <a:cubicBezTo>
                    <a:pt x="21600" y="15626"/>
                    <a:pt x="21600" y="17004"/>
                    <a:pt x="20329" y="18306"/>
                  </a:cubicBezTo>
                  <a:cubicBezTo>
                    <a:pt x="19059" y="19609"/>
                    <a:pt x="16518" y="20834"/>
                    <a:pt x="14400" y="21217"/>
                  </a:cubicBezTo>
                  <a:cubicBezTo>
                    <a:pt x="12282" y="21600"/>
                    <a:pt x="10588" y="21140"/>
                    <a:pt x="8894" y="20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4" name="Line"/>
            <p:cNvSpPr/>
            <p:nvPr/>
          </p:nvSpPr>
          <p:spPr>
            <a:xfrm>
              <a:off x="9228639" y="3366880"/>
              <a:ext cx="178816" cy="527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4" h="21554" fill="norm" stroke="1" extrusionOk="0">
                  <a:moveTo>
                    <a:pt x="0" y="580"/>
                  </a:moveTo>
                  <a:cubicBezTo>
                    <a:pt x="1459" y="267"/>
                    <a:pt x="2919" y="-46"/>
                    <a:pt x="4524" y="6"/>
                  </a:cubicBezTo>
                  <a:cubicBezTo>
                    <a:pt x="6130" y="58"/>
                    <a:pt x="7881" y="476"/>
                    <a:pt x="10362" y="1937"/>
                  </a:cubicBezTo>
                  <a:cubicBezTo>
                    <a:pt x="12843" y="3397"/>
                    <a:pt x="16054" y="5902"/>
                    <a:pt x="18243" y="8302"/>
                  </a:cubicBezTo>
                  <a:cubicBezTo>
                    <a:pt x="20432" y="10702"/>
                    <a:pt x="21600" y="12997"/>
                    <a:pt x="18681" y="15189"/>
                  </a:cubicBezTo>
                  <a:cubicBezTo>
                    <a:pt x="15762" y="17380"/>
                    <a:pt x="8757" y="19467"/>
                    <a:pt x="1751" y="215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5" name="Line"/>
            <p:cNvSpPr/>
            <p:nvPr/>
          </p:nvSpPr>
          <p:spPr>
            <a:xfrm>
              <a:off x="9711649" y="3802752"/>
              <a:ext cx="2300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6" name="Line"/>
            <p:cNvSpPr/>
            <p:nvPr/>
          </p:nvSpPr>
          <p:spPr>
            <a:xfrm>
              <a:off x="9915421" y="3422239"/>
              <a:ext cx="133745" cy="588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6" h="21453" fill="norm" stroke="1" extrusionOk="0">
                  <a:moveTo>
                    <a:pt x="6273" y="7997"/>
                  </a:moveTo>
                  <a:cubicBezTo>
                    <a:pt x="4730" y="9487"/>
                    <a:pt x="3187" y="10976"/>
                    <a:pt x="2416" y="13025"/>
                  </a:cubicBezTo>
                  <a:cubicBezTo>
                    <a:pt x="1645" y="15073"/>
                    <a:pt x="1645" y="17680"/>
                    <a:pt x="1645" y="19263"/>
                  </a:cubicBezTo>
                  <a:cubicBezTo>
                    <a:pt x="1645" y="20845"/>
                    <a:pt x="1645" y="21404"/>
                    <a:pt x="1452" y="21450"/>
                  </a:cubicBezTo>
                  <a:cubicBezTo>
                    <a:pt x="1259" y="21497"/>
                    <a:pt x="873" y="21031"/>
                    <a:pt x="487" y="18890"/>
                  </a:cubicBezTo>
                  <a:cubicBezTo>
                    <a:pt x="102" y="16749"/>
                    <a:pt x="-284" y="12931"/>
                    <a:pt x="295" y="9813"/>
                  </a:cubicBezTo>
                  <a:cubicBezTo>
                    <a:pt x="873" y="6694"/>
                    <a:pt x="2416" y="4273"/>
                    <a:pt x="3573" y="2830"/>
                  </a:cubicBezTo>
                  <a:cubicBezTo>
                    <a:pt x="4730" y="1387"/>
                    <a:pt x="5502" y="921"/>
                    <a:pt x="6852" y="549"/>
                  </a:cubicBezTo>
                  <a:cubicBezTo>
                    <a:pt x="8202" y="176"/>
                    <a:pt x="10130" y="-103"/>
                    <a:pt x="12252" y="37"/>
                  </a:cubicBezTo>
                  <a:cubicBezTo>
                    <a:pt x="14373" y="176"/>
                    <a:pt x="16687" y="735"/>
                    <a:pt x="18423" y="1945"/>
                  </a:cubicBezTo>
                  <a:cubicBezTo>
                    <a:pt x="20159" y="3156"/>
                    <a:pt x="21316" y="5018"/>
                    <a:pt x="18423" y="6740"/>
                  </a:cubicBezTo>
                  <a:cubicBezTo>
                    <a:pt x="15530" y="8463"/>
                    <a:pt x="8587" y="10045"/>
                    <a:pt x="1645" y="116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7" name="Line"/>
            <p:cNvSpPr/>
            <p:nvPr/>
          </p:nvSpPr>
          <p:spPr>
            <a:xfrm>
              <a:off x="10002989" y="3741417"/>
              <a:ext cx="214672" cy="225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fill="norm" stroke="1" extrusionOk="0">
                  <a:moveTo>
                    <a:pt x="0" y="4369"/>
                  </a:moveTo>
                  <a:cubicBezTo>
                    <a:pt x="1029" y="3398"/>
                    <a:pt x="2057" y="2427"/>
                    <a:pt x="3214" y="2306"/>
                  </a:cubicBezTo>
                  <a:cubicBezTo>
                    <a:pt x="4371" y="2184"/>
                    <a:pt x="5657" y="2912"/>
                    <a:pt x="7200" y="5218"/>
                  </a:cubicBezTo>
                  <a:cubicBezTo>
                    <a:pt x="8743" y="7524"/>
                    <a:pt x="10543" y="11407"/>
                    <a:pt x="11443" y="14076"/>
                  </a:cubicBezTo>
                  <a:cubicBezTo>
                    <a:pt x="12343" y="16746"/>
                    <a:pt x="12343" y="18202"/>
                    <a:pt x="11700" y="19416"/>
                  </a:cubicBezTo>
                  <a:cubicBezTo>
                    <a:pt x="11057" y="20629"/>
                    <a:pt x="9771" y="21600"/>
                    <a:pt x="8743" y="21357"/>
                  </a:cubicBezTo>
                  <a:cubicBezTo>
                    <a:pt x="7714" y="21115"/>
                    <a:pt x="6943" y="19658"/>
                    <a:pt x="6943" y="16867"/>
                  </a:cubicBezTo>
                  <a:cubicBezTo>
                    <a:pt x="6943" y="14076"/>
                    <a:pt x="7714" y="9951"/>
                    <a:pt x="10286" y="6917"/>
                  </a:cubicBezTo>
                  <a:cubicBezTo>
                    <a:pt x="12857" y="3883"/>
                    <a:pt x="17229" y="194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8" name="Line"/>
            <p:cNvSpPr/>
            <p:nvPr/>
          </p:nvSpPr>
          <p:spPr>
            <a:xfrm>
              <a:off x="10461977" y="3487732"/>
              <a:ext cx="162027" cy="478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8" h="21390" fill="norm" stroke="1" extrusionOk="0">
                  <a:moveTo>
                    <a:pt x="21068" y="373"/>
                  </a:moveTo>
                  <a:cubicBezTo>
                    <a:pt x="19406" y="145"/>
                    <a:pt x="17745" y="-84"/>
                    <a:pt x="16083" y="30"/>
                  </a:cubicBezTo>
                  <a:cubicBezTo>
                    <a:pt x="14422" y="145"/>
                    <a:pt x="12760" y="602"/>
                    <a:pt x="10102" y="2087"/>
                  </a:cubicBezTo>
                  <a:cubicBezTo>
                    <a:pt x="7443" y="3573"/>
                    <a:pt x="3788" y="6087"/>
                    <a:pt x="1794" y="9002"/>
                  </a:cubicBezTo>
                  <a:cubicBezTo>
                    <a:pt x="-200" y="11916"/>
                    <a:pt x="-532" y="15230"/>
                    <a:pt x="797" y="17402"/>
                  </a:cubicBezTo>
                  <a:cubicBezTo>
                    <a:pt x="2126" y="19573"/>
                    <a:pt x="5117" y="20602"/>
                    <a:pt x="7776" y="21059"/>
                  </a:cubicBezTo>
                  <a:cubicBezTo>
                    <a:pt x="10434" y="21516"/>
                    <a:pt x="12760" y="21402"/>
                    <a:pt x="15086" y="212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9" name="Line"/>
            <p:cNvSpPr/>
            <p:nvPr/>
          </p:nvSpPr>
          <p:spPr>
            <a:xfrm>
              <a:off x="10685338" y="3634081"/>
              <a:ext cx="176338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65" y="171"/>
                    <a:pt x="3130" y="343"/>
                    <a:pt x="5478" y="2057"/>
                  </a:cubicBezTo>
                  <a:cubicBezTo>
                    <a:pt x="7826" y="3771"/>
                    <a:pt x="10956" y="7029"/>
                    <a:pt x="13774" y="10543"/>
                  </a:cubicBezTo>
                  <a:cubicBezTo>
                    <a:pt x="16591" y="14057"/>
                    <a:pt x="19096" y="178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0" name="Line"/>
            <p:cNvSpPr/>
            <p:nvPr/>
          </p:nvSpPr>
          <p:spPr>
            <a:xfrm>
              <a:off x="10731339" y="3618748"/>
              <a:ext cx="168671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64" y="3064"/>
                    <a:pt x="11127" y="6128"/>
                    <a:pt x="7527" y="9728"/>
                  </a:cubicBezTo>
                  <a:cubicBezTo>
                    <a:pt x="3927" y="13328"/>
                    <a:pt x="1964" y="174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1" name="Line"/>
            <p:cNvSpPr/>
            <p:nvPr/>
          </p:nvSpPr>
          <p:spPr>
            <a:xfrm>
              <a:off x="10979396" y="3625829"/>
              <a:ext cx="165953" cy="284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306" fill="norm" stroke="1" extrusionOk="0">
                  <a:moveTo>
                    <a:pt x="20270" y="1765"/>
                  </a:moveTo>
                  <a:cubicBezTo>
                    <a:pt x="19288" y="1000"/>
                    <a:pt x="18307" y="235"/>
                    <a:pt x="16997" y="44"/>
                  </a:cubicBezTo>
                  <a:cubicBezTo>
                    <a:pt x="15688" y="-147"/>
                    <a:pt x="14052" y="235"/>
                    <a:pt x="11107" y="2242"/>
                  </a:cubicBezTo>
                  <a:cubicBezTo>
                    <a:pt x="8161" y="4249"/>
                    <a:pt x="3907" y="7881"/>
                    <a:pt x="1779" y="11226"/>
                  </a:cubicBezTo>
                  <a:cubicBezTo>
                    <a:pt x="-348" y="14572"/>
                    <a:pt x="-348" y="17630"/>
                    <a:pt x="634" y="19350"/>
                  </a:cubicBezTo>
                  <a:cubicBezTo>
                    <a:pt x="1616" y="21071"/>
                    <a:pt x="3579" y="21453"/>
                    <a:pt x="7179" y="21262"/>
                  </a:cubicBezTo>
                  <a:cubicBezTo>
                    <a:pt x="10779" y="21071"/>
                    <a:pt x="16016" y="20306"/>
                    <a:pt x="21252" y="19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2" name="Line"/>
            <p:cNvSpPr/>
            <p:nvPr/>
          </p:nvSpPr>
          <p:spPr>
            <a:xfrm>
              <a:off x="11022679" y="3756751"/>
              <a:ext cx="191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92" y="15840"/>
                    <a:pt x="5184" y="10080"/>
                    <a:pt x="8784" y="6480"/>
                  </a:cubicBezTo>
                  <a:cubicBezTo>
                    <a:pt x="12384" y="2880"/>
                    <a:pt x="16992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3" name="Line"/>
            <p:cNvSpPr/>
            <p:nvPr/>
          </p:nvSpPr>
          <p:spPr>
            <a:xfrm>
              <a:off x="11319130" y="3589227"/>
              <a:ext cx="171227" cy="340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fill="norm" stroke="1" extrusionOk="0">
                  <a:moveTo>
                    <a:pt x="21600" y="3797"/>
                  </a:moveTo>
                  <a:cubicBezTo>
                    <a:pt x="21600" y="2991"/>
                    <a:pt x="21600" y="2185"/>
                    <a:pt x="21116" y="1459"/>
                  </a:cubicBezTo>
                  <a:cubicBezTo>
                    <a:pt x="20633" y="734"/>
                    <a:pt x="19666" y="89"/>
                    <a:pt x="18376" y="9"/>
                  </a:cubicBezTo>
                  <a:cubicBezTo>
                    <a:pt x="17087" y="-72"/>
                    <a:pt x="15475" y="412"/>
                    <a:pt x="12573" y="2507"/>
                  </a:cubicBezTo>
                  <a:cubicBezTo>
                    <a:pt x="9672" y="4603"/>
                    <a:pt x="5481" y="8310"/>
                    <a:pt x="3063" y="11453"/>
                  </a:cubicBezTo>
                  <a:cubicBezTo>
                    <a:pt x="645" y="14597"/>
                    <a:pt x="0" y="17176"/>
                    <a:pt x="0" y="18868"/>
                  </a:cubicBezTo>
                  <a:cubicBezTo>
                    <a:pt x="0" y="20561"/>
                    <a:pt x="645" y="21367"/>
                    <a:pt x="2902" y="21447"/>
                  </a:cubicBezTo>
                  <a:cubicBezTo>
                    <a:pt x="5158" y="21528"/>
                    <a:pt x="9027" y="20883"/>
                    <a:pt x="12896" y="202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4" name="Line"/>
            <p:cNvSpPr/>
            <p:nvPr/>
          </p:nvSpPr>
          <p:spPr>
            <a:xfrm>
              <a:off x="11462128" y="3729808"/>
              <a:ext cx="136253" cy="178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4" h="21216" fill="norm" stroke="1" extrusionOk="0">
                  <a:moveTo>
                    <a:pt x="1946" y="4120"/>
                  </a:moveTo>
                  <a:cubicBezTo>
                    <a:pt x="2332" y="2599"/>
                    <a:pt x="2717" y="1078"/>
                    <a:pt x="3682" y="926"/>
                  </a:cubicBezTo>
                  <a:cubicBezTo>
                    <a:pt x="4646" y="774"/>
                    <a:pt x="6189" y="1991"/>
                    <a:pt x="7153" y="4729"/>
                  </a:cubicBezTo>
                  <a:cubicBezTo>
                    <a:pt x="8117" y="7467"/>
                    <a:pt x="8503" y="11726"/>
                    <a:pt x="8117" y="14464"/>
                  </a:cubicBezTo>
                  <a:cubicBezTo>
                    <a:pt x="7732" y="17202"/>
                    <a:pt x="6575" y="18419"/>
                    <a:pt x="5225" y="19484"/>
                  </a:cubicBezTo>
                  <a:cubicBezTo>
                    <a:pt x="3875" y="20548"/>
                    <a:pt x="2332" y="21461"/>
                    <a:pt x="1175" y="21157"/>
                  </a:cubicBezTo>
                  <a:cubicBezTo>
                    <a:pt x="17" y="20853"/>
                    <a:pt x="-754" y="19331"/>
                    <a:pt x="1175" y="16441"/>
                  </a:cubicBezTo>
                  <a:cubicBezTo>
                    <a:pt x="3103" y="13551"/>
                    <a:pt x="7732" y="9292"/>
                    <a:pt x="10817" y="6706"/>
                  </a:cubicBezTo>
                  <a:cubicBezTo>
                    <a:pt x="13903" y="4120"/>
                    <a:pt x="15446" y="3207"/>
                    <a:pt x="16989" y="2143"/>
                  </a:cubicBezTo>
                  <a:cubicBezTo>
                    <a:pt x="18532" y="1078"/>
                    <a:pt x="20075" y="-139"/>
                    <a:pt x="20460" y="13"/>
                  </a:cubicBezTo>
                  <a:cubicBezTo>
                    <a:pt x="20846" y="165"/>
                    <a:pt x="20075" y="1686"/>
                    <a:pt x="19496" y="5185"/>
                  </a:cubicBezTo>
                  <a:cubicBezTo>
                    <a:pt x="18917" y="8684"/>
                    <a:pt x="18532" y="14160"/>
                    <a:pt x="18146" y="196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5" name="Line"/>
            <p:cNvSpPr/>
            <p:nvPr/>
          </p:nvSpPr>
          <p:spPr>
            <a:xfrm>
              <a:off x="11620692" y="3910088"/>
              <a:ext cx="53669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6" name="Line"/>
            <p:cNvSpPr/>
            <p:nvPr/>
          </p:nvSpPr>
          <p:spPr>
            <a:xfrm>
              <a:off x="11716421" y="3764418"/>
              <a:ext cx="157278" cy="179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342" fill="norm" stroke="1" extrusionOk="0">
                  <a:moveTo>
                    <a:pt x="7853" y="0"/>
                  </a:moveTo>
                  <a:cubicBezTo>
                    <a:pt x="8201" y="3346"/>
                    <a:pt x="8550" y="6693"/>
                    <a:pt x="7853" y="9887"/>
                  </a:cubicBezTo>
                  <a:cubicBezTo>
                    <a:pt x="7156" y="13082"/>
                    <a:pt x="5414" y="16124"/>
                    <a:pt x="3672" y="18254"/>
                  </a:cubicBezTo>
                  <a:cubicBezTo>
                    <a:pt x="1930" y="20383"/>
                    <a:pt x="188" y="21600"/>
                    <a:pt x="14" y="21296"/>
                  </a:cubicBezTo>
                  <a:cubicBezTo>
                    <a:pt x="-160" y="20992"/>
                    <a:pt x="1234" y="19166"/>
                    <a:pt x="4195" y="16276"/>
                  </a:cubicBezTo>
                  <a:cubicBezTo>
                    <a:pt x="7156" y="13386"/>
                    <a:pt x="11685" y="9431"/>
                    <a:pt x="14821" y="6693"/>
                  </a:cubicBezTo>
                  <a:cubicBezTo>
                    <a:pt x="17956" y="3955"/>
                    <a:pt x="19698" y="2434"/>
                    <a:pt x="19524" y="2738"/>
                  </a:cubicBezTo>
                  <a:cubicBezTo>
                    <a:pt x="19350" y="3042"/>
                    <a:pt x="17259" y="5172"/>
                    <a:pt x="16214" y="7301"/>
                  </a:cubicBezTo>
                  <a:cubicBezTo>
                    <a:pt x="15169" y="9431"/>
                    <a:pt x="15169" y="11561"/>
                    <a:pt x="16214" y="13082"/>
                  </a:cubicBezTo>
                  <a:cubicBezTo>
                    <a:pt x="17259" y="14603"/>
                    <a:pt x="19350" y="15515"/>
                    <a:pt x="21440" y="164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7" name="Line"/>
            <p:cNvSpPr/>
            <p:nvPr/>
          </p:nvSpPr>
          <p:spPr>
            <a:xfrm>
              <a:off x="11965700" y="3848753"/>
              <a:ext cx="69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8" name="Line"/>
            <p:cNvSpPr/>
            <p:nvPr/>
          </p:nvSpPr>
          <p:spPr>
            <a:xfrm>
              <a:off x="12004034" y="3802752"/>
              <a:ext cx="766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9" name="Line"/>
            <p:cNvSpPr/>
            <p:nvPr/>
          </p:nvSpPr>
          <p:spPr>
            <a:xfrm>
              <a:off x="12065369" y="3632716"/>
              <a:ext cx="173782" cy="300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0" y="20417"/>
                  </a:moveTo>
                  <a:cubicBezTo>
                    <a:pt x="2859" y="16573"/>
                    <a:pt x="5718" y="12729"/>
                    <a:pt x="8259" y="9617"/>
                  </a:cubicBezTo>
                  <a:cubicBezTo>
                    <a:pt x="10800" y="6505"/>
                    <a:pt x="13024" y="4125"/>
                    <a:pt x="14612" y="2478"/>
                  </a:cubicBezTo>
                  <a:cubicBezTo>
                    <a:pt x="16200" y="830"/>
                    <a:pt x="17153" y="-85"/>
                    <a:pt x="17788" y="7"/>
                  </a:cubicBezTo>
                  <a:cubicBezTo>
                    <a:pt x="18424" y="98"/>
                    <a:pt x="18741" y="1196"/>
                    <a:pt x="19218" y="3484"/>
                  </a:cubicBezTo>
                  <a:cubicBezTo>
                    <a:pt x="19694" y="5773"/>
                    <a:pt x="20329" y="9251"/>
                    <a:pt x="20806" y="11539"/>
                  </a:cubicBezTo>
                  <a:cubicBezTo>
                    <a:pt x="21282" y="13827"/>
                    <a:pt x="21600" y="14925"/>
                    <a:pt x="21600" y="15932"/>
                  </a:cubicBezTo>
                  <a:cubicBezTo>
                    <a:pt x="21600" y="16939"/>
                    <a:pt x="21282" y="17854"/>
                    <a:pt x="19694" y="18403"/>
                  </a:cubicBezTo>
                  <a:cubicBezTo>
                    <a:pt x="18106" y="18952"/>
                    <a:pt x="15247" y="19135"/>
                    <a:pt x="12229" y="19593"/>
                  </a:cubicBezTo>
                  <a:cubicBezTo>
                    <a:pt x="9212" y="20051"/>
                    <a:pt x="6035" y="20783"/>
                    <a:pt x="2859" y="21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0" name="Line"/>
            <p:cNvSpPr/>
            <p:nvPr/>
          </p:nvSpPr>
          <p:spPr>
            <a:xfrm>
              <a:off x="12241706" y="3801275"/>
              <a:ext cx="176338" cy="111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2" fill="norm" stroke="1" extrusionOk="0">
                  <a:moveTo>
                    <a:pt x="0" y="1717"/>
                  </a:moveTo>
                  <a:cubicBezTo>
                    <a:pt x="1565" y="757"/>
                    <a:pt x="3130" y="-203"/>
                    <a:pt x="4696" y="37"/>
                  </a:cubicBezTo>
                  <a:cubicBezTo>
                    <a:pt x="6261" y="277"/>
                    <a:pt x="7826" y="1717"/>
                    <a:pt x="8609" y="3637"/>
                  </a:cubicBezTo>
                  <a:cubicBezTo>
                    <a:pt x="9391" y="5557"/>
                    <a:pt x="9391" y="7957"/>
                    <a:pt x="9235" y="10357"/>
                  </a:cubicBezTo>
                  <a:cubicBezTo>
                    <a:pt x="9078" y="12757"/>
                    <a:pt x="8765" y="15157"/>
                    <a:pt x="7670" y="17317"/>
                  </a:cubicBezTo>
                  <a:cubicBezTo>
                    <a:pt x="6574" y="19477"/>
                    <a:pt x="4696" y="21397"/>
                    <a:pt x="4226" y="20917"/>
                  </a:cubicBezTo>
                  <a:cubicBezTo>
                    <a:pt x="3757" y="20437"/>
                    <a:pt x="4696" y="17557"/>
                    <a:pt x="5635" y="15157"/>
                  </a:cubicBezTo>
                  <a:cubicBezTo>
                    <a:pt x="6574" y="12757"/>
                    <a:pt x="7513" y="10837"/>
                    <a:pt x="8922" y="8437"/>
                  </a:cubicBezTo>
                  <a:cubicBezTo>
                    <a:pt x="10330" y="6037"/>
                    <a:pt x="12209" y="3157"/>
                    <a:pt x="13617" y="3637"/>
                  </a:cubicBezTo>
                  <a:cubicBezTo>
                    <a:pt x="15026" y="4117"/>
                    <a:pt x="15965" y="7957"/>
                    <a:pt x="17217" y="10357"/>
                  </a:cubicBezTo>
                  <a:cubicBezTo>
                    <a:pt x="18470" y="12757"/>
                    <a:pt x="20035" y="13717"/>
                    <a:pt x="21600" y="146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1" name="Line"/>
            <p:cNvSpPr/>
            <p:nvPr/>
          </p:nvSpPr>
          <p:spPr>
            <a:xfrm>
              <a:off x="12418043" y="3649415"/>
              <a:ext cx="101746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600" fill="norm" stroke="1" extrusionOk="0">
                  <a:moveTo>
                    <a:pt x="0" y="0"/>
                  </a:moveTo>
                  <a:cubicBezTo>
                    <a:pt x="5795" y="1600"/>
                    <a:pt x="11590" y="3200"/>
                    <a:pt x="15541" y="5800"/>
                  </a:cubicBezTo>
                  <a:cubicBezTo>
                    <a:pt x="19493" y="8400"/>
                    <a:pt x="21600" y="12000"/>
                    <a:pt x="20810" y="14800"/>
                  </a:cubicBezTo>
                  <a:cubicBezTo>
                    <a:pt x="20019" y="17600"/>
                    <a:pt x="16332" y="19600"/>
                    <a:pt x="13171" y="20600"/>
                  </a:cubicBezTo>
                  <a:cubicBezTo>
                    <a:pt x="10010" y="21600"/>
                    <a:pt x="7376" y="21600"/>
                    <a:pt x="474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2" name="Line"/>
            <p:cNvSpPr/>
            <p:nvPr/>
          </p:nvSpPr>
          <p:spPr>
            <a:xfrm>
              <a:off x="12372042" y="3536615"/>
              <a:ext cx="185551" cy="534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409" fill="norm" stroke="1" extrusionOk="0">
                  <a:moveTo>
                    <a:pt x="0" y="218"/>
                  </a:moveTo>
                  <a:cubicBezTo>
                    <a:pt x="1751" y="14"/>
                    <a:pt x="3503" y="-191"/>
                    <a:pt x="5838" y="321"/>
                  </a:cubicBezTo>
                  <a:cubicBezTo>
                    <a:pt x="8173" y="833"/>
                    <a:pt x="11092" y="2061"/>
                    <a:pt x="13719" y="3750"/>
                  </a:cubicBezTo>
                  <a:cubicBezTo>
                    <a:pt x="16346" y="5439"/>
                    <a:pt x="18681" y="7589"/>
                    <a:pt x="19995" y="9790"/>
                  </a:cubicBezTo>
                  <a:cubicBezTo>
                    <a:pt x="21308" y="11991"/>
                    <a:pt x="21600" y="14243"/>
                    <a:pt x="20578" y="16137"/>
                  </a:cubicBezTo>
                  <a:cubicBezTo>
                    <a:pt x="19557" y="18031"/>
                    <a:pt x="17222" y="19566"/>
                    <a:pt x="15178" y="20385"/>
                  </a:cubicBezTo>
                  <a:cubicBezTo>
                    <a:pt x="13135" y="21204"/>
                    <a:pt x="11384" y="21307"/>
                    <a:pt x="9632" y="21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3" name="Line"/>
            <p:cNvSpPr/>
            <p:nvPr/>
          </p:nvSpPr>
          <p:spPr>
            <a:xfrm>
              <a:off x="6697218" y="7746063"/>
              <a:ext cx="269704" cy="65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266" fill="norm" stroke="1" extrusionOk="0">
                  <a:moveTo>
                    <a:pt x="720" y="11631"/>
                  </a:moveTo>
                  <a:cubicBezTo>
                    <a:pt x="6222" y="8308"/>
                    <a:pt x="11724" y="4985"/>
                    <a:pt x="15086" y="2908"/>
                  </a:cubicBezTo>
                  <a:cubicBezTo>
                    <a:pt x="18448" y="831"/>
                    <a:pt x="19671" y="0"/>
                    <a:pt x="19773" y="0"/>
                  </a:cubicBezTo>
                  <a:cubicBezTo>
                    <a:pt x="19875" y="0"/>
                    <a:pt x="18856" y="831"/>
                    <a:pt x="16513" y="2908"/>
                  </a:cubicBezTo>
                  <a:cubicBezTo>
                    <a:pt x="14169" y="4985"/>
                    <a:pt x="10501" y="8308"/>
                    <a:pt x="7954" y="11215"/>
                  </a:cubicBezTo>
                  <a:cubicBezTo>
                    <a:pt x="5407" y="14123"/>
                    <a:pt x="3980" y="16615"/>
                    <a:pt x="4184" y="17861"/>
                  </a:cubicBezTo>
                  <a:cubicBezTo>
                    <a:pt x="4388" y="19108"/>
                    <a:pt x="6222" y="19108"/>
                    <a:pt x="7750" y="18277"/>
                  </a:cubicBezTo>
                  <a:cubicBezTo>
                    <a:pt x="9279" y="17446"/>
                    <a:pt x="10501" y="15785"/>
                    <a:pt x="11724" y="14538"/>
                  </a:cubicBezTo>
                  <a:cubicBezTo>
                    <a:pt x="12946" y="13292"/>
                    <a:pt x="14169" y="12461"/>
                    <a:pt x="14169" y="11631"/>
                  </a:cubicBezTo>
                  <a:cubicBezTo>
                    <a:pt x="14169" y="10800"/>
                    <a:pt x="12946" y="9969"/>
                    <a:pt x="10807" y="10800"/>
                  </a:cubicBezTo>
                  <a:cubicBezTo>
                    <a:pt x="8667" y="11631"/>
                    <a:pt x="5611" y="14123"/>
                    <a:pt x="3471" y="16200"/>
                  </a:cubicBezTo>
                  <a:cubicBezTo>
                    <a:pt x="1331" y="18277"/>
                    <a:pt x="109" y="19938"/>
                    <a:pt x="7" y="20769"/>
                  </a:cubicBezTo>
                  <a:cubicBezTo>
                    <a:pt x="-95" y="21600"/>
                    <a:pt x="924" y="21600"/>
                    <a:pt x="4694" y="19108"/>
                  </a:cubicBezTo>
                  <a:cubicBezTo>
                    <a:pt x="8463" y="16615"/>
                    <a:pt x="14984" y="11631"/>
                    <a:pt x="21505" y="66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4" name="Line"/>
            <p:cNvSpPr/>
            <p:nvPr/>
          </p:nvSpPr>
          <p:spPr>
            <a:xfrm>
              <a:off x="6905586" y="7494003"/>
              <a:ext cx="214672" cy="42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0" fill="norm" stroke="1" extrusionOk="0">
                  <a:moveTo>
                    <a:pt x="0" y="21130"/>
                  </a:moveTo>
                  <a:cubicBezTo>
                    <a:pt x="5914" y="16048"/>
                    <a:pt x="11829" y="10965"/>
                    <a:pt x="15429" y="7154"/>
                  </a:cubicBezTo>
                  <a:cubicBezTo>
                    <a:pt x="19029" y="3342"/>
                    <a:pt x="20314" y="801"/>
                    <a:pt x="20186" y="165"/>
                  </a:cubicBezTo>
                  <a:cubicBezTo>
                    <a:pt x="20057" y="-470"/>
                    <a:pt x="18514" y="801"/>
                    <a:pt x="16457" y="2707"/>
                  </a:cubicBezTo>
                  <a:cubicBezTo>
                    <a:pt x="14400" y="4612"/>
                    <a:pt x="11829" y="7154"/>
                    <a:pt x="9900" y="8424"/>
                  </a:cubicBezTo>
                  <a:cubicBezTo>
                    <a:pt x="7971" y="9695"/>
                    <a:pt x="6686" y="9695"/>
                    <a:pt x="6814" y="10330"/>
                  </a:cubicBezTo>
                  <a:cubicBezTo>
                    <a:pt x="6943" y="10965"/>
                    <a:pt x="8486" y="12236"/>
                    <a:pt x="10029" y="12236"/>
                  </a:cubicBezTo>
                  <a:cubicBezTo>
                    <a:pt x="11571" y="12236"/>
                    <a:pt x="13114" y="10965"/>
                    <a:pt x="15043" y="9060"/>
                  </a:cubicBezTo>
                  <a:cubicBezTo>
                    <a:pt x="16971" y="7154"/>
                    <a:pt x="19286" y="4612"/>
                    <a:pt x="19671" y="3977"/>
                  </a:cubicBezTo>
                  <a:cubicBezTo>
                    <a:pt x="20057" y="3342"/>
                    <a:pt x="18514" y="4612"/>
                    <a:pt x="16329" y="5883"/>
                  </a:cubicBezTo>
                  <a:cubicBezTo>
                    <a:pt x="14143" y="7154"/>
                    <a:pt x="11314" y="8424"/>
                    <a:pt x="10543" y="9060"/>
                  </a:cubicBezTo>
                  <a:cubicBezTo>
                    <a:pt x="9771" y="9695"/>
                    <a:pt x="11057" y="9695"/>
                    <a:pt x="13243" y="9060"/>
                  </a:cubicBezTo>
                  <a:cubicBezTo>
                    <a:pt x="15429" y="8424"/>
                    <a:pt x="18514" y="7154"/>
                    <a:pt x="21600" y="58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5" name="Line"/>
            <p:cNvSpPr/>
            <p:nvPr/>
          </p:nvSpPr>
          <p:spPr>
            <a:xfrm>
              <a:off x="7250593" y="7697506"/>
              <a:ext cx="32967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640"/>
                  </a:moveTo>
                  <a:cubicBezTo>
                    <a:pt x="4019" y="8640"/>
                    <a:pt x="8037" y="8640"/>
                    <a:pt x="10549" y="8640"/>
                  </a:cubicBezTo>
                  <a:cubicBezTo>
                    <a:pt x="13060" y="8640"/>
                    <a:pt x="14065" y="8640"/>
                    <a:pt x="14149" y="10080"/>
                  </a:cubicBezTo>
                  <a:cubicBezTo>
                    <a:pt x="14233" y="11520"/>
                    <a:pt x="13395" y="14400"/>
                    <a:pt x="11637" y="16560"/>
                  </a:cubicBezTo>
                  <a:cubicBezTo>
                    <a:pt x="9879" y="18720"/>
                    <a:pt x="7200" y="20160"/>
                    <a:pt x="5442" y="20880"/>
                  </a:cubicBezTo>
                  <a:cubicBezTo>
                    <a:pt x="3684" y="21600"/>
                    <a:pt x="2847" y="21600"/>
                    <a:pt x="2847" y="21600"/>
                  </a:cubicBezTo>
                  <a:cubicBezTo>
                    <a:pt x="2847" y="21600"/>
                    <a:pt x="3684" y="21600"/>
                    <a:pt x="5023" y="20160"/>
                  </a:cubicBezTo>
                  <a:cubicBezTo>
                    <a:pt x="6363" y="18720"/>
                    <a:pt x="8205" y="15840"/>
                    <a:pt x="9544" y="13680"/>
                  </a:cubicBezTo>
                  <a:cubicBezTo>
                    <a:pt x="10884" y="11520"/>
                    <a:pt x="11721" y="10080"/>
                    <a:pt x="11721" y="9360"/>
                  </a:cubicBezTo>
                  <a:cubicBezTo>
                    <a:pt x="11721" y="8640"/>
                    <a:pt x="10884" y="8640"/>
                    <a:pt x="9879" y="9360"/>
                  </a:cubicBezTo>
                  <a:cubicBezTo>
                    <a:pt x="8874" y="10080"/>
                    <a:pt x="7702" y="11520"/>
                    <a:pt x="6698" y="13680"/>
                  </a:cubicBezTo>
                  <a:cubicBezTo>
                    <a:pt x="5693" y="15840"/>
                    <a:pt x="4856" y="18720"/>
                    <a:pt x="4856" y="20160"/>
                  </a:cubicBezTo>
                  <a:cubicBezTo>
                    <a:pt x="4856" y="21600"/>
                    <a:pt x="5693" y="21600"/>
                    <a:pt x="8623" y="18000"/>
                  </a:cubicBezTo>
                  <a:cubicBezTo>
                    <a:pt x="11553" y="14400"/>
                    <a:pt x="16577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6" name="Line"/>
            <p:cNvSpPr/>
            <p:nvPr/>
          </p:nvSpPr>
          <p:spPr>
            <a:xfrm>
              <a:off x="7449932" y="7475606"/>
              <a:ext cx="199338" cy="37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3" fill="norm" stroke="1" extrusionOk="0">
                  <a:moveTo>
                    <a:pt x="0" y="8393"/>
                  </a:moveTo>
                  <a:cubicBezTo>
                    <a:pt x="5262" y="5513"/>
                    <a:pt x="10523" y="2633"/>
                    <a:pt x="13846" y="1193"/>
                  </a:cubicBezTo>
                  <a:cubicBezTo>
                    <a:pt x="17169" y="-247"/>
                    <a:pt x="18554" y="-247"/>
                    <a:pt x="18554" y="473"/>
                  </a:cubicBezTo>
                  <a:cubicBezTo>
                    <a:pt x="18554" y="1193"/>
                    <a:pt x="17169" y="2633"/>
                    <a:pt x="15092" y="4793"/>
                  </a:cubicBezTo>
                  <a:cubicBezTo>
                    <a:pt x="13015" y="6953"/>
                    <a:pt x="10246" y="9833"/>
                    <a:pt x="8169" y="11993"/>
                  </a:cubicBezTo>
                  <a:cubicBezTo>
                    <a:pt x="6092" y="14153"/>
                    <a:pt x="4708" y="15593"/>
                    <a:pt x="4708" y="16313"/>
                  </a:cubicBezTo>
                  <a:cubicBezTo>
                    <a:pt x="4708" y="17033"/>
                    <a:pt x="6092" y="17033"/>
                    <a:pt x="8308" y="14873"/>
                  </a:cubicBezTo>
                  <a:cubicBezTo>
                    <a:pt x="10523" y="12713"/>
                    <a:pt x="13569" y="8393"/>
                    <a:pt x="15923" y="6233"/>
                  </a:cubicBezTo>
                  <a:cubicBezTo>
                    <a:pt x="18277" y="4073"/>
                    <a:pt x="19938" y="4073"/>
                    <a:pt x="19938" y="4073"/>
                  </a:cubicBezTo>
                  <a:cubicBezTo>
                    <a:pt x="19938" y="4073"/>
                    <a:pt x="18277" y="4073"/>
                    <a:pt x="16754" y="4793"/>
                  </a:cubicBezTo>
                  <a:cubicBezTo>
                    <a:pt x="15231" y="5513"/>
                    <a:pt x="13846" y="6953"/>
                    <a:pt x="13846" y="9113"/>
                  </a:cubicBezTo>
                  <a:cubicBezTo>
                    <a:pt x="13846" y="11273"/>
                    <a:pt x="15231" y="14153"/>
                    <a:pt x="16754" y="16313"/>
                  </a:cubicBezTo>
                  <a:cubicBezTo>
                    <a:pt x="18277" y="18473"/>
                    <a:pt x="19938" y="19913"/>
                    <a:pt x="21600" y="21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7" name="Line"/>
            <p:cNvSpPr/>
            <p:nvPr/>
          </p:nvSpPr>
          <p:spPr>
            <a:xfrm>
              <a:off x="7687603" y="7720827"/>
              <a:ext cx="176339" cy="29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6" fill="norm" stroke="1" extrusionOk="0">
                  <a:moveTo>
                    <a:pt x="0" y="5175"/>
                  </a:moveTo>
                  <a:cubicBezTo>
                    <a:pt x="3443" y="3375"/>
                    <a:pt x="6887" y="1575"/>
                    <a:pt x="10017" y="675"/>
                  </a:cubicBezTo>
                  <a:cubicBezTo>
                    <a:pt x="13148" y="-225"/>
                    <a:pt x="15965" y="-225"/>
                    <a:pt x="16591" y="675"/>
                  </a:cubicBezTo>
                  <a:cubicBezTo>
                    <a:pt x="17217" y="1575"/>
                    <a:pt x="15652" y="3375"/>
                    <a:pt x="13930" y="5175"/>
                  </a:cubicBezTo>
                  <a:cubicBezTo>
                    <a:pt x="12209" y="6975"/>
                    <a:pt x="10330" y="8775"/>
                    <a:pt x="8609" y="11475"/>
                  </a:cubicBezTo>
                  <a:cubicBezTo>
                    <a:pt x="6887" y="14175"/>
                    <a:pt x="5322" y="17775"/>
                    <a:pt x="5478" y="19575"/>
                  </a:cubicBezTo>
                  <a:cubicBezTo>
                    <a:pt x="5635" y="21375"/>
                    <a:pt x="7513" y="21375"/>
                    <a:pt x="10487" y="20475"/>
                  </a:cubicBezTo>
                  <a:cubicBezTo>
                    <a:pt x="13461" y="19575"/>
                    <a:pt x="17530" y="17775"/>
                    <a:pt x="21600" y="159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8" name="Line"/>
            <p:cNvSpPr/>
            <p:nvPr/>
          </p:nvSpPr>
          <p:spPr>
            <a:xfrm>
              <a:off x="3451361" y="4259343"/>
              <a:ext cx="99120" cy="188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4" h="21004" fill="norm" stroke="1" extrusionOk="0">
                  <a:moveTo>
                    <a:pt x="10596" y="2938"/>
                  </a:moveTo>
                  <a:cubicBezTo>
                    <a:pt x="7896" y="3791"/>
                    <a:pt x="5196" y="4644"/>
                    <a:pt x="3306" y="6917"/>
                  </a:cubicBezTo>
                  <a:cubicBezTo>
                    <a:pt x="1416" y="9191"/>
                    <a:pt x="336" y="12886"/>
                    <a:pt x="66" y="15444"/>
                  </a:cubicBezTo>
                  <a:cubicBezTo>
                    <a:pt x="-204" y="18001"/>
                    <a:pt x="336" y="19423"/>
                    <a:pt x="1956" y="20275"/>
                  </a:cubicBezTo>
                  <a:cubicBezTo>
                    <a:pt x="3576" y="21128"/>
                    <a:pt x="6276" y="21412"/>
                    <a:pt x="9516" y="20133"/>
                  </a:cubicBezTo>
                  <a:cubicBezTo>
                    <a:pt x="12756" y="18854"/>
                    <a:pt x="16536" y="16012"/>
                    <a:pt x="18696" y="12744"/>
                  </a:cubicBezTo>
                  <a:cubicBezTo>
                    <a:pt x="20856" y="9475"/>
                    <a:pt x="21396" y="5780"/>
                    <a:pt x="20586" y="3507"/>
                  </a:cubicBezTo>
                  <a:cubicBezTo>
                    <a:pt x="19776" y="1233"/>
                    <a:pt x="17616" y="380"/>
                    <a:pt x="15186" y="96"/>
                  </a:cubicBezTo>
                  <a:cubicBezTo>
                    <a:pt x="12756" y="-188"/>
                    <a:pt x="10056" y="96"/>
                    <a:pt x="8166" y="1801"/>
                  </a:cubicBezTo>
                  <a:cubicBezTo>
                    <a:pt x="6276" y="3507"/>
                    <a:pt x="5196" y="6633"/>
                    <a:pt x="4116" y="97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9" name="Line"/>
            <p:cNvSpPr/>
            <p:nvPr/>
          </p:nvSpPr>
          <p:spPr>
            <a:xfrm>
              <a:off x="3601178" y="4431433"/>
              <a:ext cx="4600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0" name="Line"/>
            <p:cNvSpPr/>
            <p:nvPr/>
          </p:nvSpPr>
          <p:spPr>
            <a:xfrm>
              <a:off x="3723847" y="4174486"/>
              <a:ext cx="228582" cy="295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515" fill="norm" stroke="1" extrusionOk="0">
                  <a:moveTo>
                    <a:pt x="0" y="20956"/>
                  </a:moveTo>
                  <a:cubicBezTo>
                    <a:pt x="1920" y="16301"/>
                    <a:pt x="3840" y="11646"/>
                    <a:pt x="5400" y="8387"/>
                  </a:cubicBezTo>
                  <a:cubicBezTo>
                    <a:pt x="6960" y="5129"/>
                    <a:pt x="8160" y="3267"/>
                    <a:pt x="9240" y="1963"/>
                  </a:cubicBezTo>
                  <a:cubicBezTo>
                    <a:pt x="10320" y="660"/>
                    <a:pt x="11280" y="-85"/>
                    <a:pt x="11880" y="8"/>
                  </a:cubicBezTo>
                  <a:cubicBezTo>
                    <a:pt x="12480" y="101"/>
                    <a:pt x="12720" y="1032"/>
                    <a:pt x="13800" y="3267"/>
                  </a:cubicBezTo>
                  <a:cubicBezTo>
                    <a:pt x="14880" y="5501"/>
                    <a:pt x="16800" y="9039"/>
                    <a:pt x="18240" y="11646"/>
                  </a:cubicBezTo>
                  <a:cubicBezTo>
                    <a:pt x="19680" y="14253"/>
                    <a:pt x="20640" y="15929"/>
                    <a:pt x="21120" y="17232"/>
                  </a:cubicBezTo>
                  <a:cubicBezTo>
                    <a:pt x="21600" y="18536"/>
                    <a:pt x="21600" y="19467"/>
                    <a:pt x="21000" y="20025"/>
                  </a:cubicBezTo>
                  <a:cubicBezTo>
                    <a:pt x="20400" y="20584"/>
                    <a:pt x="19200" y="20770"/>
                    <a:pt x="16320" y="20956"/>
                  </a:cubicBezTo>
                  <a:cubicBezTo>
                    <a:pt x="13440" y="21143"/>
                    <a:pt x="8880" y="21329"/>
                    <a:pt x="4320" y="21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1" name="Line"/>
            <p:cNvSpPr/>
            <p:nvPr/>
          </p:nvSpPr>
          <p:spPr>
            <a:xfrm>
              <a:off x="3984520" y="4325237"/>
              <a:ext cx="92003" cy="121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fill="norm" stroke="1" extrusionOk="0">
                  <a:moveTo>
                    <a:pt x="0" y="3849"/>
                  </a:moveTo>
                  <a:cubicBezTo>
                    <a:pt x="1800" y="2049"/>
                    <a:pt x="3600" y="249"/>
                    <a:pt x="6000" y="24"/>
                  </a:cubicBezTo>
                  <a:cubicBezTo>
                    <a:pt x="8400" y="-201"/>
                    <a:pt x="11400" y="1149"/>
                    <a:pt x="12900" y="3624"/>
                  </a:cubicBezTo>
                  <a:cubicBezTo>
                    <a:pt x="14400" y="6099"/>
                    <a:pt x="14400" y="9699"/>
                    <a:pt x="13500" y="12399"/>
                  </a:cubicBezTo>
                  <a:cubicBezTo>
                    <a:pt x="12600" y="15099"/>
                    <a:pt x="10800" y="16899"/>
                    <a:pt x="8400" y="18249"/>
                  </a:cubicBezTo>
                  <a:cubicBezTo>
                    <a:pt x="6000" y="19599"/>
                    <a:pt x="3000" y="20499"/>
                    <a:pt x="2100" y="19824"/>
                  </a:cubicBezTo>
                  <a:cubicBezTo>
                    <a:pt x="1200" y="19149"/>
                    <a:pt x="2400" y="16899"/>
                    <a:pt x="4200" y="14874"/>
                  </a:cubicBezTo>
                  <a:cubicBezTo>
                    <a:pt x="6000" y="12849"/>
                    <a:pt x="8400" y="11049"/>
                    <a:pt x="11700" y="9024"/>
                  </a:cubicBezTo>
                  <a:cubicBezTo>
                    <a:pt x="15000" y="6999"/>
                    <a:pt x="19200" y="4749"/>
                    <a:pt x="20400" y="4524"/>
                  </a:cubicBezTo>
                  <a:cubicBezTo>
                    <a:pt x="21600" y="4299"/>
                    <a:pt x="19800" y="6099"/>
                    <a:pt x="18600" y="8349"/>
                  </a:cubicBezTo>
                  <a:cubicBezTo>
                    <a:pt x="17400" y="10599"/>
                    <a:pt x="16800" y="13299"/>
                    <a:pt x="17400" y="15549"/>
                  </a:cubicBezTo>
                  <a:cubicBezTo>
                    <a:pt x="18000" y="17799"/>
                    <a:pt x="19800" y="19599"/>
                    <a:pt x="21600" y="21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2" name="Line"/>
            <p:cNvSpPr/>
            <p:nvPr/>
          </p:nvSpPr>
          <p:spPr>
            <a:xfrm>
              <a:off x="4122523" y="4431433"/>
              <a:ext cx="3833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3" name="Line"/>
            <p:cNvSpPr/>
            <p:nvPr/>
          </p:nvSpPr>
          <p:spPr>
            <a:xfrm>
              <a:off x="4283526" y="4244034"/>
              <a:ext cx="122671" cy="228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2" fill="norm" stroke="1" extrusionOk="0">
                  <a:moveTo>
                    <a:pt x="0" y="5300"/>
                  </a:moveTo>
                  <a:cubicBezTo>
                    <a:pt x="900" y="4114"/>
                    <a:pt x="1800" y="2927"/>
                    <a:pt x="3825" y="1977"/>
                  </a:cubicBezTo>
                  <a:cubicBezTo>
                    <a:pt x="5850" y="1028"/>
                    <a:pt x="9000" y="316"/>
                    <a:pt x="11700" y="78"/>
                  </a:cubicBezTo>
                  <a:cubicBezTo>
                    <a:pt x="14400" y="-159"/>
                    <a:pt x="16650" y="78"/>
                    <a:pt x="17100" y="1740"/>
                  </a:cubicBezTo>
                  <a:cubicBezTo>
                    <a:pt x="17550" y="3401"/>
                    <a:pt x="16200" y="6487"/>
                    <a:pt x="13725" y="9454"/>
                  </a:cubicBezTo>
                  <a:cubicBezTo>
                    <a:pt x="11250" y="12421"/>
                    <a:pt x="7650" y="15270"/>
                    <a:pt x="5175" y="17287"/>
                  </a:cubicBezTo>
                  <a:cubicBezTo>
                    <a:pt x="2700" y="19305"/>
                    <a:pt x="1350" y="20492"/>
                    <a:pt x="2025" y="20966"/>
                  </a:cubicBezTo>
                  <a:cubicBezTo>
                    <a:pt x="2700" y="21441"/>
                    <a:pt x="5400" y="21204"/>
                    <a:pt x="9000" y="20848"/>
                  </a:cubicBezTo>
                  <a:cubicBezTo>
                    <a:pt x="12600" y="20492"/>
                    <a:pt x="17100" y="20017"/>
                    <a:pt x="21600" y="19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4" name="Line"/>
            <p:cNvSpPr/>
            <p:nvPr/>
          </p:nvSpPr>
          <p:spPr>
            <a:xfrm>
              <a:off x="4444530" y="4250250"/>
              <a:ext cx="166620" cy="227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335" fill="norm" stroke="1" extrusionOk="0">
                  <a:moveTo>
                    <a:pt x="0" y="21335"/>
                  </a:moveTo>
                  <a:cubicBezTo>
                    <a:pt x="3273" y="15575"/>
                    <a:pt x="6545" y="9815"/>
                    <a:pt x="8673" y="6455"/>
                  </a:cubicBezTo>
                  <a:cubicBezTo>
                    <a:pt x="10800" y="3095"/>
                    <a:pt x="11782" y="2135"/>
                    <a:pt x="12927" y="1295"/>
                  </a:cubicBezTo>
                  <a:cubicBezTo>
                    <a:pt x="14073" y="455"/>
                    <a:pt x="15382" y="-265"/>
                    <a:pt x="16200" y="95"/>
                  </a:cubicBezTo>
                  <a:cubicBezTo>
                    <a:pt x="17018" y="455"/>
                    <a:pt x="17345" y="1895"/>
                    <a:pt x="17836" y="4415"/>
                  </a:cubicBezTo>
                  <a:cubicBezTo>
                    <a:pt x="18327" y="6935"/>
                    <a:pt x="18982" y="10535"/>
                    <a:pt x="19800" y="12935"/>
                  </a:cubicBezTo>
                  <a:cubicBezTo>
                    <a:pt x="20618" y="15335"/>
                    <a:pt x="21600" y="16535"/>
                    <a:pt x="21273" y="17135"/>
                  </a:cubicBezTo>
                  <a:cubicBezTo>
                    <a:pt x="20945" y="17735"/>
                    <a:pt x="19309" y="17735"/>
                    <a:pt x="16036" y="18335"/>
                  </a:cubicBezTo>
                  <a:cubicBezTo>
                    <a:pt x="12764" y="18935"/>
                    <a:pt x="7855" y="20135"/>
                    <a:pt x="2945" y="213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5" name="Line"/>
            <p:cNvSpPr/>
            <p:nvPr/>
          </p:nvSpPr>
          <p:spPr>
            <a:xfrm>
              <a:off x="4620868" y="4357320"/>
              <a:ext cx="138004" cy="104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8" fill="norm" stroke="1" extrusionOk="0">
                  <a:moveTo>
                    <a:pt x="0" y="8743"/>
                  </a:moveTo>
                  <a:cubicBezTo>
                    <a:pt x="0" y="6171"/>
                    <a:pt x="0" y="3600"/>
                    <a:pt x="1000" y="2057"/>
                  </a:cubicBezTo>
                  <a:cubicBezTo>
                    <a:pt x="2000" y="514"/>
                    <a:pt x="4000" y="0"/>
                    <a:pt x="5800" y="514"/>
                  </a:cubicBezTo>
                  <a:cubicBezTo>
                    <a:pt x="7600" y="1029"/>
                    <a:pt x="9200" y="2571"/>
                    <a:pt x="10200" y="4629"/>
                  </a:cubicBezTo>
                  <a:cubicBezTo>
                    <a:pt x="11200" y="6686"/>
                    <a:pt x="11600" y="9257"/>
                    <a:pt x="11600" y="11829"/>
                  </a:cubicBezTo>
                  <a:cubicBezTo>
                    <a:pt x="11600" y="14400"/>
                    <a:pt x="11200" y="16971"/>
                    <a:pt x="10000" y="18771"/>
                  </a:cubicBezTo>
                  <a:cubicBezTo>
                    <a:pt x="8800" y="20571"/>
                    <a:pt x="6800" y="21600"/>
                    <a:pt x="5800" y="20829"/>
                  </a:cubicBezTo>
                  <a:cubicBezTo>
                    <a:pt x="4800" y="20057"/>
                    <a:pt x="4800" y="17486"/>
                    <a:pt x="6400" y="14400"/>
                  </a:cubicBezTo>
                  <a:cubicBezTo>
                    <a:pt x="8000" y="11314"/>
                    <a:pt x="11200" y="7714"/>
                    <a:pt x="13600" y="4886"/>
                  </a:cubicBezTo>
                  <a:cubicBezTo>
                    <a:pt x="16000" y="2057"/>
                    <a:pt x="17600" y="0"/>
                    <a:pt x="17800" y="0"/>
                  </a:cubicBezTo>
                  <a:cubicBezTo>
                    <a:pt x="18000" y="0"/>
                    <a:pt x="16800" y="2057"/>
                    <a:pt x="16000" y="4371"/>
                  </a:cubicBezTo>
                  <a:cubicBezTo>
                    <a:pt x="15200" y="6686"/>
                    <a:pt x="14800" y="9257"/>
                    <a:pt x="15200" y="11571"/>
                  </a:cubicBezTo>
                  <a:cubicBezTo>
                    <a:pt x="15600" y="13886"/>
                    <a:pt x="16800" y="15943"/>
                    <a:pt x="18000" y="16971"/>
                  </a:cubicBezTo>
                  <a:cubicBezTo>
                    <a:pt x="19200" y="18000"/>
                    <a:pt x="20400" y="18000"/>
                    <a:pt x="21600" y="18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6" name="Line"/>
            <p:cNvSpPr/>
            <p:nvPr/>
          </p:nvSpPr>
          <p:spPr>
            <a:xfrm>
              <a:off x="4789538" y="4454433"/>
              <a:ext cx="46002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7" name="Line"/>
            <p:cNvSpPr/>
            <p:nvPr/>
          </p:nvSpPr>
          <p:spPr>
            <a:xfrm>
              <a:off x="4919874" y="4477434"/>
              <a:ext cx="6900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8" name="Line"/>
            <p:cNvSpPr/>
            <p:nvPr/>
          </p:nvSpPr>
          <p:spPr>
            <a:xfrm>
              <a:off x="5080878" y="4462100"/>
              <a:ext cx="46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9" name="Line"/>
            <p:cNvSpPr/>
            <p:nvPr/>
          </p:nvSpPr>
          <p:spPr>
            <a:xfrm>
              <a:off x="5211214" y="4485101"/>
              <a:ext cx="15335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0" name="Line"/>
            <p:cNvSpPr/>
            <p:nvPr/>
          </p:nvSpPr>
          <p:spPr>
            <a:xfrm>
              <a:off x="5433553" y="4354764"/>
              <a:ext cx="30668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3757"/>
                    <a:pt x="10800" y="7513"/>
                    <a:pt x="14400" y="11113"/>
                  </a:cubicBezTo>
                  <a:cubicBezTo>
                    <a:pt x="18000" y="14713"/>
                    <a:pt x="19800" y="1815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1" name="Line"/>
            <p:cNvSpPr/>
            <p:nvPr/>
          </p:nvSpPr>
          <p:spPr>
            <a:xfrm>
              <a:off x="5349217" y="4630771"/>
              <a:ext cx="17633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2" name="Line"/>
            <p:cNvSpPr/>
            <p:nvPr/>
          </p:nvSpPr>
          <p:spPr>
            <a:xfrm>
              <a:off x="5295550" y="4723381"/>
              <a:ext cx="166040" cy="224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300" fill="norm" stroke="1" extrusionOk="0">
                  <a:moveTo>
                    <a:pt x="0" y="18145"/>
                  </a:moveTo>
                  <a:cubicBezTo>
                    <a:pt x="1309" y="15961"/>
                    <a:pt x="2618" y="13776"/>
                    <a:pt x="4091" y="11471"/>
                  </a:cubicBezTo>
                  <a:cubicBezTo>
                    <a:pt x="5564" y="9165"/>
                    <a:pt x="7200" y="6738"/>
                    <a:pt x="8836" y="4554"/>
                  </a:cubicBezTo>
                  <a:cubicBezTo>
                    <a:pt x="10473" y="2370"/>
                    <a:pt x="12109" y="428"/>
                    <a:pt x="13255" y="64"/>
                  </a:cubicBezTo>
                  <a:cubicBezTo>
                    <a:pt x="14400" y="-300"/>
                    <a:pt x="15055" y="913"/>
                    <a:pt x="16364" y="3340"/>
                  </a:cubicBezTo>
                  <a:cubicBezTo>
                    <a:pt x="17673" y="5767"/>
                    <a:pt x="19636" y="9408"/>
                    <a:pt x="20618" y="11835"/>
                  </a:cubicBezTo>
                  <a:cubicBezTo>
                    <a:pt x="21600" y="14262"/>
                    <a:pt x="21600" y="15475"/>
                    <a:pt x="19636" y="16689"/>
                  </a:cubicBezTo>
                  <a:cubicBezTo>
                    <a:pt x="17673" y="17902"/>
                    <a:pt x="13745" y="19116"/>
                    <a:pt x="10309" y="19965"/>
                  </a:cubicBezTo>
                  <a:cubicBezTo>
                    <a:pt x="6873" y="20815"/>
                    <a:pt x="3927" y="21300"/>
                    <a:pt x="2455" y="21300"/>
                  </a:cubicBezTo>
                  <a:cubicBezTo>
                    <a:pt x="982" y="21300"/>
                    <a:pt x="982" y="20815"/>
                    <a:pt x="982" y="20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3" name="Line"/>
            <p:cNvSpPr/>
            <p:nvPr/>
          </p:nvSpPr>
          <p:spPr>
            <a:xfrm>
              <a:off x="5471887" y="4824997"/>
              <a:ext cx="153338" cy="91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0" fill="norm" stroke="1" extrusionOk="0">
                  <a:moveTo>
                    <a:pt x="0" y="2919"/>
                  </a:moveTo>
                  <a:cubicBezTo>
                    <a:pt x="1800" y="2919"/>
                    <a:pt x="3600" y="2919"/>
                    <a:pt x="4680" y="4378"/>
                  </a:cubicBezTo>
                  <a:cubicBezTo>
                    <a:pt x="5760" y="5838"/>
                    <a:pt x="6120" y="8757"/>
                    <a:pt x="5220" y="12259"/>
                  </a:cubicBezTo>
                  <a:cubicBezTo>
                    <a:pt x="4320" y="15762"/>
                    <a:pt x="2160" y="19849"/>
                    <a:pt x="1620" y="20724"/>
                  </a:cubicBezTo>
                  <a:cubicBezTo>
                    <a:pt x="1080" y="21600"/>
                    <a:pt x="2160" y="19265"/>
                    <a:pt x="4140" y="16054"/>
                  </a:cubicBezTo>
                  <a:cubicBezTo>
                    <a:pt x="6120" y="12843"/>
                    <a:pt x="9000" y="8757"/>
                    <a:pt x="10980" y="5546"/>
                  </a:cubicBezTo>
                  <a:cubicBezTo>
                    <a:pt x="12960" y="2335"/>
                    <a:pt x="14040" y="0"/>
                    <a:pt x="14040" y="0"/>
                  </a:cubicBezTo>
                  <a:cubicBezTo>
                    <a:pt x="14040" y="0"/>
                    <a:pt x="12960" y="2335"/>
                    <a:pt x="12600" y="4962"/>
                  </a:cubicBezTo>
                  <a:cubicBezTo>
                    <a:pt x="12240" y="7589"/>
                    <a:pt x="12600" y="10508"/>
                    <a:pt x="14220" y="12259"/>
                  </a:cubicBezTo>
                  <a:cubicBezTo>
                    <a:pt x="15840" y="14011"/>
                    <a:pt x="18720" y="14595"/>
                    <a:pt x="21600" y="151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4" name="Line"/>
            <p:cNvSpPr/>
            <p:nvPr/>
          </p:nvSpPr>
          <p:spPr>
            <a:xfrm>
              <a:off x="5210558" y="4362431"/>
              <a:ext cx="161661" cy="63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600" fill="norm" stroke="1" extrusionOk="0">
                  <a:moveTo>
                    <a:pt x="21021" y="0"/>
                  </a:moveTo>
                  <a:cubicBezTo>
                    <a:pt x="16369" y="1475"/>
                    <a:pt x="11716" y="2949"/>
                    <a:pt x="7895" y="5118"/>
                  </a:cubicBezTo>
                  <a:cubicBezTo>
                    <a:pt x="4073" y="7287"/>
                    <a:pt x="1083" y="10149"/>
                    <a:pt x="252" y="12535"/>
                  </a:cubicBezTo>
                  <a:cubicBezTo>
                    <a:pt x="-579" y="14920"/>
                    <a:pt x="750" y="16829"/>
                    <a:pt x="2744" y="18260"/>
                  </a:cubicBezTo>
                  <a:cubicBezTo>
                    <a:pt x="4738" y="19692"/>
                    <a:pt x="7396" y="20646"/>
                    <a:pt x="10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5" name="Line"/>
            <p:cNvSpPr/>
            <p:nvPr/>
          </p:nvSpPr>
          <p:spPr>
            <a:xfrm>
              <a:off x="5663558" y="4592436"/>
              <a:ext cx="115003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40" y="15840"/>
                    <a:pt x="2880" y="10080"/>
                    <a:pt x="6480" y="6480"/>
                  </a:cubicBezTo>
                  <a:cubicBezTo>
                    <a:pt x="10080" y="2880"/>
                    <a:pt x="1584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6" name="Line"/>
            <p:cNvSpPr/>
            <p:nvPr/>
          </p:nvSpPr>
          <p:spPr>
            <a:xfrm>
              <a:off x="5862896" y="4500434"/>
              <a:ext cx="1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7" name="Line"/>
            <p:cNvSpPr/>
            <p:nvPr/>
          </p:nvSpPr>
          <p:spPr>
            <a:xfrm>
              <a:off x="5908897" y="4423766"/>
              <a:ext cx="113755" cy="567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1" h="21600" fill="norm" stroke="1" extrusionOk="0">
                  <a:moveTo>
                    <a:pt x="2817" y="0"/>
                  </a:moveTo>
                  <a:cubicBezTo>
                    <a:pt x="6104" y="681"/>
                    <a:pt x="9391" y="1362"/>
                    <a:pt x="12678" y="3114"/>
                  </a:cubicBezTo>
                  <a:cubicBezTo>
                    <a:pt x="15965" y="4865"/>
                    <a:pt x="19252" y="7686"/>
                    <a:pt x="20426" y="10411"/>
                  </a:cubicBezTo>
                  <a:cubicBezTo>
                    <a:pt x="21600" y="13135"/>
                    <a:pt x="20661" y="15762"/>
                    <a:pt x="16904" y="17611"/>
                  </a:cubicBezTo>
                  <a:cubicBezTo>
                    <a:pt x="13148" y="19459"/>
                    <a:pt x="6574" y="2053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8" name="Line"/>
            <p:cNvSpPr/>
            <p:nvPr/>
          </p:nvSpPr>
          <p:spPr>
            <a:xfrm>
              <a:off x="6069900" y="4707439"/>
              <a:ext cx="230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9" name="Line"/>
            <p:cNvSpPr/>
            <p:nvPr/>
          </p:nvSpPr>
          <p:spPr>
            <a:xfrm>
              <a:off x="6131235" y="4473492"/>
              <a:ext cx="197282" cy="255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416" fill="norm" stroke="1" extrusionOk="0">
                  <a:moveTo>
                    <a:pt x="0" y="19577"/>
                  </a:moveTo>
                  <a:cubicBezTo>
                    <a:pt x="3600" y="14658"/>
                    <a:pt x="7200" y="9740"/>
                    <a:pt x="9138" y="6746"/>
                  </a:cubicBezTo>
                  <a:cubicBezTo>
                    <a:pt x="11077" y="3752"/>
                    <a:pt x="11354" y="2682"/>
                    <a:pt x="11908" y="1720"/>
                  </a:cubicBezTo>
                  <a:cubicBezTo>
                    <a:pt x="12462" y="757"/>
                    <a:pt x="13292" y="-98"/>
                    <a:pt x="14123" y="9"/>
                  </a:cubicBezTo>
                  <a:cubicBezTo>
                    <a:pt x="14954" y="116"/>
                    <a:pt x="15785" y="1185"/>
                    <a:pt x="16754" y="4286"/>
                  </a:cubicBezTo>
                  <a:cubicBezTo>
                    <a:pt x="17723" y="7387"/>
                    <a:pt x="18831" y="12520"/>
                    <a:pt x="19800" y="15728"/>
                  </a:cubicBezTo>
                  <a:cubicBezTo>
                    <a:pt x="20769" y="18936"/>
                    <a:pt x="21600" y="20219"/>
                    <a:pt x="21323" y="20860"/>
                  </a:cubicBezTo>
                  <a:cubicBezTo>
                    <a:pt x="21046" y="21502"/>
                    <a:pt x="19662" y="21502"/>
                    <a:pt x="17446" y="21288"/>
                  </a:cubicBezTo>
                  <a:cubicBezTo>
                    <a:pt x="15231" y="21074"/>
                    <a:pt x="12185" y="20647"/>
                    <a:pt x="9139" y="202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0" name="Line"/>
            <p:cNvSpPr/>
            <p:nvPr/>
          </p:nvSpPr>
          <p:spPr>
            <a:xfrm>
              <a:off x="6361240" y="4593575"/>
              <a:ext cx="153338" cy="105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2" fill="norm" stroke="1" extrusionOk="0">
                  <a:moveTo>
                    <a:pt x="0" y="4400"/>
                  </a:moveTo>
                  <a:cubicBezTo>
                    <a:pt x="1080" y="2342"/>
                    <a:pt x="2160" y="285"/>
                    <a:pt x="3420" y="28"/>
                  </a:cubicBezTo>
                  <a:cubicBezTo>
                    <a:pt x="4680" y="-229"/>
                    <a:pt x="6120" y="1314"/>
                    <a:pt x="7020" y="3371"/>
                  </a:cubicBezTo>
                  <a:cubicBezTo>
                    <a:pt x="7920" y="5428"/>
                    <a:pt x="8280" y="8000"/>
                    <a:pt x="8280" y="10571"/>
                  </a:cubicBezTo>
                  <a:cubicBezTo>
                    <a:pt x="8280" y="13142"/>
                    <a:pt x="7920" y="15714"/>
                    <a:pt x="7020" y="17771"/>
                  </a:cubicBezTo>
                  <a:cubicBezTo>
                    <a:pt x="6120" y="19828"/>
                    <a:pt x="4680" y="21371"/>
                    <a:pt x="4500" y="21114"/>
                  </a:cubicBezTo>
                  <a:cubicBezTo>
                    <a:pt x="4320" y="20857"/>
                    <a:pt x="5400" y="18800"/>
                    <a:pt x="7200" y="15714"/>
                  </a:cubicBezTo>
                  <a:cubicBezTo>
                    <a:pt x="9000" y="12628"/>
                    <a:pt x="11520" y="8514"/>
                    <a:pt x="13680" y="5428"/>
                  </a:cubicBezTo>
                  <a:cubicBezTo>
                    <a:pt x="15840" y="2342"/>
                    <a:pt x="17640" y="285"/>
                    <a:pt x="18000" y="285"/>
                  </a:cubicBezTo>
                  <a:cubicBezTo>
                    <a:pt x="18360" y="285"/>
                    <a:pt x="17280" y="2342"/>
                    <a:pt x="16740" y="4914"/>
                  </a:cubicBezTo>
                  <a:cubicBezTo>
                    <a:pt x="16200" y="7485"/>
                    <a:pt x="16200" y="10571"/>
                    <a:pt x="17100" y="12628"/>
                  </a:cubicBezTo>
                  <a:cubicBezTo>
                    <a:pt x="18000" y="14685"/>
                    <a:pt x="19800" y="15714"/>
                    <a:pt x="21600" y="167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1" name="Line"/>
            <p:cNvSpPr/>
            <p:nvPr/>
          </p:nvSpPr>
          <p:spPr>
            <a:xfrm>
              <a:off x="7998454" y="7651505"/>
              <a:ext cx="271830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600" fill="norm" stroke="1" extrusionOk="0">
                  <a:moveTo>
                    <a:pt x="3273" y="21600"/>
                  </a:moveTo>
                  <a:cubicBezTo>
                    <a:pt x="5673" y="19800"/>
                    <a:pt x="8073" y="18000"/>
                    <a:pt x="9873" y="18000"/>
                  </a:cubicBezTo>
                  <a:cubicBezTo>
                    <a:pt x="11673" y="18000"/>
                    <a:pt x="12873" y="19800"/>
                    <a:pt x="12973" y="20700"/>
                  </a:cubicBezTo>
                  <a:cubicBezTo>
                    <a:pt x="13073" y="21600"/>
                    <a:pt x="12073" y="21600"/>
                    <a:pt x="10473" y="21600"/>
                  </a:cubicBezTo>
                  <a:cubicBezTo>
                    <a:pt x="8873" y="21600"/>
                    <a:pt x="6673" y="21600"/>
                    <a:pt x="4573" y="21600"/>
                  </a:cubicBezTo>
                  <a:cubicBezTo>
                    <a:pt x="2473" y="21600"/>
                    <a:pt x="473" y="21600"/>
                    <a:pt x="73" y="20700"/>
                  </a:cubicBezTo>
                  <a:cubicBezTo>
                    <a:pt x="-327" y="19800"/>
                    <a:pt x="873" y="18000"/>
                    <a:pt x="4673" y="14400"/>
                  </a:cubicBezTo>
                  <a:cubicBezTo>
                    <a:pt x="8473" y="10800"/>
                    <a:pt x="14873" y="5400"/>
                    <a:pt x="2127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2" name="Line"/>
            <p:cNvSpPr/>
            <p:nvPr/>
          </p:nvSpPr>
          <p:spPr>
            <a:xfrm>
              <a:off x="8294721" y="7444501"/>
              <a:ext cx="17490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fill="norm" stroke="1" extrusionOk="0">
                  <a:moveTo>
                    <a:pt x="1678" y="21600"/>
                  </a:moveTo>
                  <a:cubicBezTo>
                    <a:pt x="6307" y="16800"/>
                    <a:pt x="10935" y="12000"/>
                    <a:pt x="14021" y="8400"/>
                  </a:cubicBezTo>
                  <a:cubicBezTo>
                    <a:pt x="17107" y="4800"/>
                    <a:pt x="18649" y="2400"/>
                    <a:pt x="18495" y="1200"/>
                  </a:cubicBezTo>
                  <a:cubicBezTo>
                    <a:pt x="18341" y="0"/>
                    <a:pt x="16489" y="0"/>
                    <a:pt x="13558" y="2400"/>
                  </a:cubicBezTo>
                  <a:cubicBezTo>
                    <a:pt x="10627" y="4800"/>
                    <a:pt x="6615" y="9600"/>
                    <a:pt x="3838" y="12000"/>
                  </a:cubicBezTo>
                  <a:cubicBezTo>
                    <a:pt x="1061" y="14400"/>
                    <a:pt x="-482" y="14400"/>
                    <a:pt x="135" y="14400"/>
                  </a:cubicBezTo>
                  <a:cubicBezTo>
                    <a:pt x="752" y="14400"/>
                    <a:pt x="3529" y="14400"/>
                    <a:pt x="7387" y="12000"/>
                  </a:cubicBezTo>
                  <a:cubicBezTo>
                    <a:pt x="11244" y="9600"/>
                    <a:pt x="16181" y="4800"/>
                    <a:pt x="2111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3" name="Line"/>
            <p:cNvSpPr/>
            <p:nvPr/>
          </p:nvSpPr>
          <p:spPr>
            <a:xfrm>
              <a:off x="8469621" y="7682947"/>
              <a:ext cx="199339" cy="29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9" fill="norm" stroke="1" extrusionOk="0">
                  <a:moveTo>
                    <a:pt x="0" y="10254"/>
                  </a:moveTo>
                  <a:cubicBezTo>
                    <a:pt x="2769" y="6654"/>
                    <a:pt x="5538" y="3054"/>
                    <a:pt x="7754" y="1254"/>
                  </a:cubicBezTo>
                  <a:cubicBezTo>
                    <a:pt x="9969" y="-546"/>
                    <a:pt x="11631" y="-546"/>
                    <a:pt x="11908" y="2154"/>
                  </a:cubicBezTo>
                  <a:cubicBezTo>
                    <a:pt x="12185" y="4854"/>
                    <a:pt x="11077" y="10254"/>
                    <a:pt x="9692" y="13854"/>
                  </a:cubicBezTo>
                  <a:cubicBezTo>
                    <a:pt x="8308" y="17454"/>
                    <a:pt x="6646" y="19254"/>
                    <a:pt x="6923" y="20154"/>
                  </a:cubicBezTo>
                  <a:cubicBezTo>
                    <a:pt x="7200" y="21054"/>
                    <a:pt x="9415" y="21054"/>
                    <a:pt x="12185" y="20154"/>
                  </a:cubicBezTo>
                  <a:cubicBezTo>
                    <a:pt x="14954" y="19254"/>
                    <a:pt x="18277" y="17454"/>
                    <a:pt x="21600" y="156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4" name="Line"/>
            <p:cNvSpPr/>
            <p:nvPr/>
          </p:nvSpPr>
          <p:spPr>
            <a:xfrm>
              <a:off x="8753294" y="7452168"/>
              <a:ext cx="19933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5" name="Line"/>
            <p:cNvSpPr/>
            <p:nvPr/>
          </p:nvSpPr>
          <p:spPr>
            <a:xfrm>
              <a:off x="3800516" y="4838214"/>
              <a:ext cx="6585816" cy="229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9" fill="norm" stroke="1" extrusionOk="0">
                  <a:moveTo>
                    <a:pt x="0" y="21559"/>
                  </a:moveTo>
                  <a:cubicBezTo>
                    <a:pt x="25" y="20359"/>
                    <a:pt x="50" y="19159"/>
                    <a:pt x="155" y="18199"/>
                  </a:cubicBezTo>
                  <a:cubicBezTo>
                    <a:pt x="260" y="17239"/>
                    <a:pt x="444" y="16519"/>
                    <a:pt x="717" y="16159"/>
                  </a:cubicBezTo>
                  <a:cubicBezTo>
                    <a:pt x="989" y="15799"/>
                    <a:pt x="1349" y="15799"/>
                    <a:pt x="1702" y="15439"/>
                  </a:cubicBezTo>
                  <a:cubicBezTo>
                    <a:pt x="2054" y="15079"/>
                    <a:pt x="2397" y="14359"/>
                    <a:pt x="2732" y="13759"/>
                  </a:cubicBezTo>
                  <a:cubicBezTo>
                    <a:pt x="3068" y="13159"/>
                    <a:pt x="3395" y="12679"/>
                    <a:pt x="3688" y="12199"/>
                  </a:cubicBezTo>
                  <a:cubicBezTo>
                    <a:pt x="3981" y="11719"/>
                    <a:pt x="4241" y="11239"/>
                    <a:pt x="4518" y="10879"/>
                  </a:cubicBezTo>
                  <a:cubicBezTo>
                    <a:pt x="4794" y="10519"/>
                    <a:pt x="5088" y="10279"/>
                    <a:pt x="5398" y="9919"/>
                  </a:cubicBezTo>
                  <a:cubicBezTo>
                    <a:pt x="5708" y="9559"/>
                    <a:pt x="6035" y="9079"/>
                    <a:pt x="6379" y="8599"/>
                  </a:cubicBezTo>
                  <a:cubicBezTo>
                    <a:pt x="6722" y="8119"/>
                    <a:pt x="7083" y="7639"/>
                    <a:pt x="7389" y="7159"/>
                  </a:cubicBezTo>
                  <a:cubicBezTo>
                    <a:pt x="7695" y="6679"/>
                    <a:pt x="7946" y="6199"/>
                    <a:pt x="8210" y="5719"/>
                  </a:cubicBezTo>
                  <a:cubicBezTo>
                    <a:pt x="8474" y="5239"/>
                    <a:pt x="8751" y="4759"/>
                    <a:pt x="9019" y="4399"/>
                  </a:cubicBezTo>
                  <a:cubicBezTo>
                    <a:pt x="9287" y="4039"/>
                    <a:pt x="9547" y="3799"/>
                    <a:pt x="9828" y="3559"/>
                  </a:cubicBezTo>
                  <a:cubicBezTo>
                    <a:pt x="10108" y="3319"/>
                    <a:pt x="10410" y="3079"/>
                    <a:pt x="10704" y="2839"/>
                  </a:cubicBezTo>
                  <a:cubicBezTo>
                    <a:pt x="10997" y="2599"/>
                    <a:pt x="11282" y="2359"/>
                    <a:pt x="11559" y="2239"/>
                  </a:cubicBezTo>
                  <a:cubicBezTo>
                    <a:pt x="11835" y="2119"/>
                    <a:pt x="12103" y="2119"/>
                    <a:pt x="12376" y="2119"/>
                  </a:cubicBezTo>
                  <a:cubicBezTo>
                    <a:pt x="12648" y="2119"/>
                    <a:pt x="12925" y="2119"/>
                    <a:pt x="13260" y="2119"/>
                  </a:cubicBezTo>
                  <a:cubicBezTo>
                    <a:pt x="13595" y="2119"/>
                    <a:pt x="13989" y="2119"/>
                    <a:pt x="14316" y="2119"/>
                  </a:cubicBezTo>
                  <a:cubicBezTo>
                    <a:pt x="14643" y="2119"/>
                    <a:pt x="14903" y="2119"/>
                    <a:pt x="15217" y="2119"/>
                  </a:cubicBezTo>
                  <a:cubicBezTo>
                    <a:pt x="15532" y="2119"/>
                    <a:pt x="15900" y="2119"/>
                    <a:pt x="16261" y="1999"/>
                  </a:cubicBezTo>
                  <a:cubicBezTo>
                    <a:pt x="16621" y="1879"/>
                    <a:pt x="16973" y="1639"/>
                    <a:pt x="17317" y="1399"/>
                  </a:cubicBezTo>
                  <a:cubicBezTo>
                    <a:pt x="17661" y="1159"/>
                    <a:pt x="17996" y="919"/>
                    <a:pt x="18310" y="679"/>
                  </a:cubicBezTo>
                  <a:cubicBezTo>
                    <a:pt x="18624" y="439"/>
                    <a:pt x="18918" y="199"/>
                    <a:pt x="19249" y="79"/>
                  </a:cubicBezTo>
                  <a:cubicBezTo>
                    <a:pt x="19580" y="-41"/>
                    <a:pt x="19949" y="-41"/>
                    <a:pt x="20301" y="199"/>
                  </a:cubicBezTo>
                  <a:cubicBezTo>
                    <a:pt x="20653" y="439"/>
                    <a:pt x="20988" y="919"/>
                    <a:pt x="21202" y="1759"/>
                  </a:cubicBezTo>
                  <a:cubicBezTo>
                    <a:pt x="21416" y="2599"/>
                    <a:pt x="21508" y="3799"/>
                    <a:pt x="21600" y="49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6" name="Line"/>
            <p:cNvSpPr/>
            <p:nvPr/>
          </p:nvSpPr>
          <p:spPr>
            <a:xfrm>
              <a:off x="4199191" y="4953216"/>
              <a:ext cx="6056805" cy="15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8" fill="norm" stroke="1" extrusionOk="0">
                  <a:moveTo>
                    <a:pt x="0" y="21538"/>
                  </a:moveTo>
                  <a:cubicBezTo>
                    <a:pt x="0" y="19378"/>
                    <a:pt x="0" y="17218"/>
                    <a:pt x="87" y="15598"/>
                  </a:cubicBezTo>
                  <a:cubicBezTo>
                    <a:pt x="173" y="13978"/>
                    <a:pt x="346" y="12898"/>
                    <a:pt x="602" y="12718"/>
                  </a:cubicBezTo>
                  <a:cubicBezTo>
                    <a:pt x="857" y="12538"/>
                    <a:pt x="1194" y="13258"/>
                    <a:pt x="1522" y="14158"/>
                  </a:cubicBezTo>
                  <a:cubicBezTo>
                    <a:pt x="1850" y="15058"/>
                    <a:pt x="2169" y="16138"/>
                    <a:pt x="2502" y="16678"/>
                  </a:cubicBezTo>
                  <a:cubicBezTo>
                    <a:pt x="2834" y="17218"/>
                    <a:pt x="3181" y="17218"/>
                    <a:pt x="3523" y="17218"/>
                  </a:cubicBezTo>
                  <a:cubicBezTo>
                    <a:pt x="3864" y="17218"/>
                    <a:pt x="4202" y="17218"/>
                    <a:pt x="4562" y="16858"/>
                  </a:cubicBezTo>
                  <a:cubicBezTo>
                    <a:pt x="4922" y="16498"/>
                    <a:pt x="5304" y="15778"/>
                    <a:pt x="5646" y="15058"/>
                  </a:cubicBezTo>
                  <a:cubicBezTo>
                    <a:pt x="5988" y="14338"/>
                    <a:pt x="6289" y="13618"/>
                    <a:pt x="6594" y="12898"/>
                  </a:cubicBezTo>
                  <a:cubicBezTo>
                    <a:pt x="6899" y="12178"/>
                    <a:pt x="7209" y="11458"/>
                    <a:pt x="7514" y="10738"/>
                  </a:cubicBezTo>
                  <a:cubicBezTo>
                    <a:pt x="7820" y="10018"/>
                    <a:pt x="8121" y="9298"/>
                    <a:pt x="8449" y="8398"/>
                  </a:cubicBezTo>
                  <a:cubicBezTo>
                    <a:pt x="8777" y="7498"/>
                    <a:pt x="9132" y="6418"/>
                    <a:pt x="9492" y="5518"/>
                  </a:cubicBezTo>
                  <a:cubicBezTo>
                    <a:pt x="9852" y="4618"/>
                    <a:pt x="10217" y="3898"/>
                    <a:pt x="10572" y="3358"/>
                  </a:cubicBezTo>
                  <a:cubicBezTo>
                    <a:pt x="10928" y="2818"/>
                    <a:pt x="11274" y="2458"/>
                    <a:pt x="11629" y="2098"/>
                  </a:cubicBezTo>
                  <a:cubicBezTo>
                    <a:pt x="11985" y="1738"/>
                    <a:pt x="12349" y="1378"/>
                    <a:pt x="12705" y="1018"/>
                  </a:cubicBezTo>
                  <a:cubicBezTo>
                    <a:pt x="13060" y="658"/>
                    <a:pt x="13407" y="298"/>
                    <a:pt x="13744" y="118"/>
                  </a:cubicBezTo>
                  <a:cubicBezTo>
                    <a:pt x="14081" y="-62"/>
                    <a:pt x="14409" y="-62"/>
                    <a:pt x="14728" y="298"/>
                  </a:cubicBezTo>
                  <a:cubicBezTo>
                    <a:pt x="15047" y="658"/>
                    <a:pt x="15357" y="1378"/>
                    <a:pt x="15671" y="1918"/>
                  </a:cubicBezTo>
                  <a:cubicBezTo>
                    <a:pt x="15986" y="2458"/>
                    <a:pt x="16305" y="2818"/>
                    <a:pt x="16601" y="3358"/>
                  </a:cubicBezTo>
                  <a:cubicBezTo>
                    <a:pt x="16897" y="3898"/>
                    <a:pt x="17171" y="4618"/>
                    <a:pt x="17449" y="4978"/>
                  </a:cubicBezTo>
                  <a:cubicBezTo>
                    <a:pt x="17727" y="5338"/>
                    <a:pt x="18009" y="5338"/>
                    <a:pt x="18396" y="5518"/>
                  </a:cubicBezTo>
                  <a:cubicBezTo>
                    <a:pt x="18784" y="5698"/>
                    <a:pt x="19276" y="6058"/>
                    <a:pt x="19732" y="6418"/>
                  </a:cubicBezTo>
                  <a:cubicBezTo>
                    <a:pt x="20187" y="6778"/>
                    <a:pt x="20607" y="7138"/>
                    <a:pt x="20912" y="7858"/>
                  </a:cubicBezTo>
                  <a:cubicBezTo>
                    <a:pt x="21217" y="8578"/>
                    <a:pt x="21409" y="9658"/>
                    <a:pt x="21600" y="107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7" name="Line"/>
            <p:cNvSpPr/>
            <p:nvPr/>
          </p:nvSpPr>
          <p:spPr>
            <a:xfrm>
              <a:off x="4298860" y="5715288"/>
              <a:ext cx="299008" cy="11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2954" y="11375"/>
                    <a:pt x="5908" y="2735"/>
                    <a:pt x="9508" y="575"/>
                  </a:cubicBezTo>
                  <a:cubicBezTo>
                    <a:pt x="13108" y="-1585"/>
                    <a:pt x="17354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8" name="Line"/>
            <p:cNvSpPr/>
            <p:nvPr/>
          </p:nvSpPr>
          <p:spPr>
            <a:xfrm>
              <a:off x="4298860" y="5819131"/>
              <a:ext cx="260674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71" y="15055"/>
                    <a:pt x="9741" y="8509"/>
                    <a:pt x="13341" y="4909"/>
                  </a:cubicBezTo>
                  <a:cubicBezTo>
                    <a:pt x="16941" y="1309"/>
                    <a:pt x="19271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9" name="Line"/>
            <p:cNvSpPr/>
            <p:nvPr/>
          </p:nvSpPr>
          <p:spPr>
            <a:xfrm>
              <a:off x="5379595" y="5389198"/>
              <a:ext cx="115293" cy="575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1" h="21526" fill="norm" stroke="1" extrusionOk="0">
                  <a:moveTo>
                    <a:pt x="20301" y="882"/>
                  </a:moveTo>
                  <a:cubicBezTo>
                    <a:pt x="18501" y="499"/>
                    <a:pt x="16701" y="117"/>
                    <a:pt x="13326" y="22"/>
                  </a:cubicBezTo>
                  <a:cubicBezTo>
                    <a:pt x="9951" y="-74"/>
                    <a:pt x="5001" y="117"/>
                    <a:pt x="2301" y="1073"/>
                  </a:cubicBezTo>
                  <a:cubicBezTo>
                    <a:pt x="-399" y="2029"/>
                    <a:pt x="-849" y="3749"/>
                    <a:pt x="1626" y="5469"/>
                  </a:cubicBezTo>
                  <a:cubicBezTo>
                    <a:pt x="4101" y="7190"/>
                    <a:pt x="9501" y="8910"/>
                    <a:pt x="13326" y="10630"/>
                  </a:cubicBezTo>
                  <a:cubicBezTo>
                    <a:pt x="17151" y="12351"/>
                    <a:pt x="19401" y="14071"/>
                    <a:pt x="20076" y="15409"/>
                  </a:cubicBezTo>
                  <a:cubicBezTo>
                    <a:pt x="20751" y="16747"/>
                    <a:pt x="19851" y="17703"/>
                    <a:pt x="16251" y="18659"/>
                  </a:cubicBezTo>
                  <a:cubicBezTo>
                    <a:pt x="12651" y="19614"/>
                    <a:pt x="6351" y="20570"/>
                    <a:pt x="51" y="21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0" name="Line"/>
            <p:cNvSpPr/>
            <p:nvPr/>
          </p:nvSpPr>
          <p:spPr>
            <a:xfrm>
              <a:off x="5027210" y="6055323"/>
              <a:ext cx="299008" cy="193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0" fill="norm" stroke="1" extrusionOk="0">
                  <a:moveTo>
                    <a:pt x="0" y="19775"/>
                  </a:moveTo>
                  <a:cubicBezTo>
                    <a:pt x="3877" y="18922"/>
                    <a:pt x="7754" y="18069"/>
                    <a:pt x="10154" y="17643"/>
                  </a:cubicBezTo>
                  <a:cubicBezTo>
                    <a:pt x="12554" y="17217"/>
                    <a:pt x="13477" y="17217"/>
                    <a:pt x="13385" y="16648"/>
                  </a:cubicBezTo>
                  <a:cubicBezTo>
                    <a:pt x="13292" y="16080"/>
                    <a:pt x="12185" y="14943"/>
                    <a:pt x="11262" y="13806"/>
                  </a:cubicBezTo>
                  <a:cubicBezTo>
                    <a:pt x="10338" y="12669"/>
                    <a:pt x="9600" y="11533"/>
                    <a:pt x="8862" y="10396"/>
                  </a:cubicBezTo>
                  <a:cubicBezTo>
                    <a:pt x="8123" y="9259"/>
                    <a:pt x="7385" y="8122"/>
                    <a:pt x="7846" y="6559"/>
                  </a:cubicBezTo>
                  <a:cubicBezTo>
                    <a:pt x="8308" y="4996"/>
                    <a:pt x="9969" y="3006"/>
                    <a:pt x="11262" y="2012"/>
                  </a:cubicBezTo>
                  <a:cubicBezTo>
                    <a:pt x="12554" y="1017"/>
                    <a:pt x="13477" y="1017"/>
                    <a:pt x="14492" y="733"/>
                  </a:cubicBezTo>
                  <a:cubicBezTo>
                    <a:pt x="15508" y="448"/>
                    <a:pt x="16615" y="-120"/>
                    <a:pt x="17538" y="22"/>
                  </a:cubicBezTo>
                  <a:cubicBezTo>
                    <a:pt x="18462" y="164"/>
                    <a:pt x="19200" y="1017"/>
                    <a:pt x="19292" y="2154"/>
                  </a:cubicBezTo>
                  <a:cubicBezTo>
                    <a:pt x="19385" y="3291"/>
                    <a:pt x="18831" y="4712"/>
                    <a:pt x="17908" y="6559"/>
                  </a:cubicBezTo>
                  <a:cubicBezTo>
                    <a:pt x="16985" y="8406"/>
                    <a:pt x="15692" y="10680"/>
                    <a:pt x="14677" y="12385"/>
                  </a:cubicBezTo>
                  <a:cubicBezTo>
                    <a:pt x="13662" y="14091"/>
                    <a:pt x="12923" y="15227"/>
                    <a:pt x="12554" y="16506"/>
                  </a:cubicBezTo>
                  <a:cubicBezTo>
                    <a:pt x="12185" y="17785"/>
                    <a:pt x="12185" y="19206"/>
                    <a:pt x="12646" y="20059"/>
                  </a:cubicBezTo>
                  <a:cubicBezTo>
                    <a:pt x="13108" y="20912"/>
                    <a:pt x="14031" y="21196"/>
                    <a:pt x="15600" y="21338"/>
                  </a:cubicBezTo>
                  <a:cubicBezTo>
                    <a:pt x="17169" y="21480"/>
                    <a:pt x="19385" y="21480"/>
                    <a:pt x="21600" y="21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1" name="Line"/>
            <p:cNvSpPr/>
            <p:nvPr/>
          </p:nvSpPr>
          <p:spPr>
            <a:xfrm>
              <a:off x="5356884" y="6187139"/>
              <a:ext cx="15333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0"/>
                    <a:pt x="7200" y="0"/>
                    <a:pt x="10800" y="2743"/>
                  </a:cubicBezTo>
                  <a:cubicBezTo>
                    <a:pt x="14400" y="5486"/>
                    <a:pt x="18000" y="10971"/>
                    <a:pt x="19800" y="14571"/>
                  </a:cubicBezTo>
                  <a:cubicBezTo>
                    <a:pt x="21600" y="18171"/>
                    <a:pt x="21600" y="19886"/>
                    <a:pt x="21600" y="20743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2" name="Line"/>
            <p:cNvSpPr/>
            <p:nvPr/>
          </p:nvSpPr>
          <p:spPr>
            <a:xfrm>
              <a:off x="5364551" y="6210140"/>
              <a:ext cx="153338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3" name="Line"/>
            <p:cNvSpPr/>
            <p:nvPr/>
          </p:nvSpPr>
          <p:spPr>
            <a:xfrm>
              <a:off x="5793894" y="5352595"/>
              <a:ext cx="140713" cy="534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5" h="21392" fill="norm" stroke="1" extrusionOk="0">
                  <a:moveTo>
                    <a:pt x="0" y="8553"/>
                  </a:moveTo>
                  <a:cubicBezTo>
                    <a:pt x="379" y="11522"/>
                    <a:pt x="758" y="14490"/>
                    <a:pt x="947" y="16282"/>
                  </a:cubicBezTo>
                  <a:cubicBezTo>
                    <a:pt x="1137" y="18073"/>
                    <a:pt x="1137" y="18688"/>
                    <a:pt x="1326" y="19455"/>
                  </a:cubicBezTo>
                  <a:cubicBezTo>
                    <a:pt x="1516" y="20223"/>
                    <a:pt x="1895" y="21145"/>
                    <a:pt x="2274" y="21349"/>
                  </a:cubicBezTo>
                  <a:cubicBezTo>
                    <a:pt x="2653" y="21554"/>
                    <a:pt x="3032" y="21042"/>
                    <a:pt x="3221" y="19148"/>
                  </a:cubicBezTo>
                  <a:cubicBezTo>
                    <a:pt x="3411" y="17254"/>
                    <a:pt x="3411" y="13979"/>
                    <a:pt x="4547" y="10703"/>
                  </a:cubicBezTo>
                  <a:cubicBezTo>
                    <a:pt x="5684" y="7427"/>
                    <a:pt x="7958" y="4151"/>
                    <a:pt x="9853" y="2309"/>
                  </a:cubicBezTo>
                  <a:cubicBezTo>
                    <a:pt x="11747" y="466"/>
                    <a:pt x="13263" y="56"/>
                    <a:pt x="14779" y="5"/>
                  </a:cubicBezTo>
                  <a:cubicBezTo>
                    <a:pt x="16295" y="-46"/>
                    <a:pt x="17811" y="261"/>
                    <a:pt x="19137" y="1029"/>
                  </a:cubicBezTo>
                  <a:cubicBezTo>
                    <a:pt x="20463" y="1797"/>
                    <a:pt x="21600" y="3025"/>
                    <a:pt x="20274" y="4612"/>
                  </a:cubicBezTo>
                  <a:cubicBezTo>
                    <a:pt x="18947" y="6199"/>
                    <a:pt x="15158" y="8144"/>
                    <a:pt x="11747" y="9372"/>
                  </a:cubicBezTo>
                  <a:cubicBezTo>
                    <a:pt x="8337" y="10600"/>
                    <a:pt x="5305" y="11112"/>
                    <a:pt x="2274" y="116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4" name="Line"/>
            <p:cNvSpPr/>
            <p:nvPr/>
          </p:nvSpPr>
          <p:spPr>
            <a:xfrm>
              <a:off x="5962565" y="5581459"/>
              <a:ext cx="214672" cy="222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4" fill="norm" stroke="1" extrusionOk="0">
                  <a:moveTo>
                    <a:pt x="0" y="8737"/>
                  </a:moveTo>
                  <a:cubicBezTo>
                    <a:pt x="771" y="7766"/>
                    <a:pt x="1543" y="6796"/>
                    <a:pt x="2571" y="6431"/>
                  </a:cubicBezTo>
                  <a:cubicBezTo>
                    <a:pt x="3600" y="6067"/>
                    <a:pt x="4886" y="6310"/>
                    <a:pt x="6557" y="7524"/>
                  </a:cubicBezTo>
                  <a:cubicBezTo>
                    <a:pt x="8229" y="8737"/>
                    <a:pt x="10286" y="10921"/>
                    <a:pt x="11571" y="12742"/>
                  </a:cubicBezTo>
                  <a:cubicBezTo>
                    <a:pt x="12857" y="14562"/>
                    <a:pt x="13371" y="16018"/>
                    <a:pt x="13500" y="17353"/>
                  </a:cubicBezTo>
                  <a:cubicBezTo>
                    <a:pt x="13629" y="18688"/>
                    <a:pt x="13371" y="19901"/>
                    <a:pt x="12600" y="20629"/>
                  </a:cubicBezTo>
                  <a:cubicBezTo>
                    <a:pt x="11829" y="21357"/>
                    <a:pt x="10543" y="21600"/>
                    <a:pt x="9257" y="19658"/>
                  </a:cubicBezTo>
                  <a:cubicBezTo>
                    <a:pt x="7971" y="17717"/>
                    <a:pt x="6686" y="13591"/>
                    <a:pt x="7843" y="10072"/>
                  </a:cubicBezTo>
                  <a:cubicBezTo>
                    <a:pt x="9000" y="6553"/>
                    <a:pt x="12600" y="3640"/>
                    <a:pt x="15300" y="2063"/>
                  </a:cubicBezTo>
                  <a:cubicBezTo>
                    <a:pt x="18000" y="485"/>
                    <a:pt x="19800" y="2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5" name="Line"/>
            <p:cNvSpPr/>
            <p:nvPr/>
          </p:nvSpPr>
          <p:spPr>
            <a:xfrm>
              <a:off x="6334151" y="5411006"/>
              <a:ext cx="164624" cy="354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7" h="21399" fill="norm" stroke="1" extrusionOk="0">
                  <a:moveTo>
                    <a:pt x="16958" y="4273"/>
                  </a:moveTo>
                  <a:cubicBezTo>
                    <a:pt x="17925" y="3656"/>
                    <a:pt x="18892" y="3039"/>
                    <a:pt x="19698" y="2268"/>
                  </a:cubicBezTo>
                  <a:cubicBezTo>
                    <a:pt x="20504" y="1496"/>
                    <a:pt x="21149" y="570"/>
                    <a:pt x="20504" y="185"/>
                  </a:cubicBezTo>
                  <a:cubicBezTo>
                    <a:pt x="19859" y="-201"/>
                    <a:pt x="17925" y="-47"/>
                    <a:pt x="15185" y="1265"/>
                  </a:cubicBezTo>
                  <a:cubicBezTo>
                    <a:pt x="12445" y="2576"/>
                    <a:pt x="8898" y="5045"/>
                    <a:pt x="5997" y="7436"/>
                  </a:cubicBezTo>
                  <a:cubicBezTo>
                    <a:pt x="3095" y="9828"/>
                    <a:pt x="839" y="12142"/>
                    <a:pt x="194" y="14379"/>
                  </a:cubicBezTo>
                  <a:cubicBezTo>
                    <a:pt x="-451" y="16616"/>
                    <a:pt x="516" y="18776"/>
                    <a:pt x="3095" y="19933"/>
                  </a:cubicBezTo>
                  <a:cubicBezTo>
                    <a:pt x="5674" y="21090"/>
                    <a:pt x="9865" y="21245"/>
                    <a:pt x="14056" y="21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6" name="Line"/>
            <p:cNvSpPr/>
            <p:nvPr/>
          </p:nvSpPr>
          <p:spPr>
            <a:xfrm>
              <a:off x="6534858" y="5435460"/>
              <a:ext cx="255727" cy="318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41" fill="norm" stroke="1" extrusionOk="0">
                  <a:moveTo>
                    <a:pt x="21400" y="1565"/>
                  </a:moveTo>
                  <a:cubicBezTo>
                    <a:pt x="20331" y="708"/>
                    <a:pt x="19261" y="-149"/>
                    <a:pt x="17016" y="22"/>
                  </a:cubicBezTo>
                  <a:cubicBezTo>
                    <a:pt x="14770" y="194"/>
                    <a:pt x="11348" y="1394"/>
                    <a:pt x="8782" y="3194"/>
                  </a:cubicBezTo>
                  <a:cubicBezTo>
                    <a:pt x="6216" y="4994"/>
                    <a:pt x="4505" y="7394"/>
                    <a:pt x="3222" y="9880"/>
                  </a:cubicBezTo>
                  <a:cubicBezTo>
                    <a:pt x="1939" y="12365"/>
                    <a:pt x="1083" y="14937"/>
                    <a:pt x="549" y="16822"/>
                  </a:cubicBezTo>
                  <a:cubicBezTo>
                    <a:pt x="14" y="18708"/>
                    <a:pt x="-200" y="19908"/>
                    <a:pt x="228" y="20594"/>
                  </a:cubicBezTo>
                  <a:cubicBezTo>
                    <a:pt x="655" y="21280"/>
                    <a:pt x="1725" y="21451"/>
                    <a:pt x="4826" y="21280"/>
                  </a:cubicBezTo>
                  <a:cubicBezTo>
                    <a:pt x="7927" y="21108"/>
                    <a:pt x="13059" y="20594"/>
                    <a:pt x="18192" y="20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7" name="Line"/>
            <p:cNvSpPr/>
            <p:nvPr/>
          </p:nvSpPr>
          <p:spPr>
            <a:xfrm>
              <a:off x="6545244" y="5627460"/>
              <a:ext cx="222340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59" y="15300"/>
                    <a:pt x="11917" y="9000"/>
                    <a:pt x="15517" y="5400"/>
                  </a:cubicBezTo>
                  <a:cubicBezTo>
                    <a:pt x="19117" y="1800"/>
                    <a:pt x="20359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8" name="Line"/>
            <p:cNvSpPr/>
            <p:nvPr/>
          </p:nvSpPr>
          <p:spPr>
            <a:xfrm>
              <a:off x="7120257" y="5144449"/>
              <a:ext cx="61336" cy="835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1255"/>
                    <a:pt x="18000" y="2510"/>
                    <a:pt x="18450" y="4228"/>
                  </a:cubicBezTo>
                  <a:cubicBezTo>
                    <a:pt x="18900" y="5945"/>
                    <a:pt x="21600" y="8125"/>
                    <a:pt x="21150" y="10470"/>
                  </a:cubicBezTo>
                  <a:cubicBezTo>
                    <a:pt x="20700" y="12815"/>
                    <a:pt x="17100" y="15325"/>
                    <a:pt x="13050" y="17207"/>
                  </a:cubicBezTo>
                  <a:cubicBezTo>
                    <a:pt x="9000" y="19090"/>
                    <a:pt x="4500" y="2034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9" name="Line"/>
            <p:cNvSpPr/>
            <p:nvPr/>
          </p:nvSpPr>
          <p:spPr>
            <a:xfrm>
              <a:off x="7419264" y="5405121"/>
              <a:ext cx="230006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60" y="2459"/>
                    <a:pt x="6720" y="4917"/>
                    <a:pt x="10320" y="8517"/>
                  </a:cubicBezTo>
                  <a:cubicBezTo>
                    <a:pt x="13920" y="12117"/>
                    <a:pt x="17760" y="1685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0" name="Line"/>
            <p:cNvSpPr/>
            <p:nvPr/>
          </p:nvSpPr>
          <p:spPr>
            <a:xfrm>
              <a:off x="7480599" y="5412788"/>
              <a:ext cx="237673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55" y="3060"/>
                    <a:pt x="12310" y="6120"/>
                    <a:pt x="8710" y="8820"/>
                  </a:cubicBezTo>
                  <a:cubicBezTo>
                    <a:pt x="5110" y="11520"/>
                    <a:pt x="2555" y="13860"/>
                    <a:pt x="1277" y="15930"/>
                  </a:cubicBezTo>
                  <a:cubicBezTo>
                    <a:pt x="0" y="18000"/>
                    <a:pt x="0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1" name="Line"/>
            <p:cNvSpPr/>
            <p:nvPr/>
          </p:nvSpPr>
          <p:spPr>
            <a:xfrm>
              <a:off x="7810273" y="5532225"/>
              <a:ext cx="184005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5400" y="12302"/>
                    <a:pt x="10800" y="4448"/>
                    <a:pt x="14400" y="1502"/>
                  </a:cubicBezTo>
                  <a:cubicBezTo>
                    <a:pt x="18000" y="-1443"/>
                    <a:pt x="19800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2" name="Line"/>
            <p:cNvSpPr/>
            <p:nvPr/>
          </p:nvSpPr>
          <p:spPr>
            <a:xfrm>
              <a:off x="7825606" y="5612126"/>
              <a:ext cx="22234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3" name="Line"/>
            <p:cNvSpPr/>
            <p:nvPr/>
          </p:nvSpPr>
          <p:spPr>
            <a:xfrm>
              <a:off x="8178281" y="5448084"/>
              <a:ext cx="268340" cy="161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5" fill="norm" stroke="1" extrusionOk="0">
                  <a:moveTo>
                    <a:pt x="0" y="3386"/>
                  </a:moveTo>
                  <a:cubicBezTo>
                    <a:pt x="823" y="2057"/>
                    <a:pt x="1646" y="728"/>
                    <a:pt x="2571" y="229"/>
                  </a:cubicBezTo>
                  <a:cubicBezTo>
                    <a:pt x="3497" y="-269"/>
                    <a:pt x="4526" y="63"/>
                    <a:pt x="5143" y="1060"/>
                  </a:cubicBezTo>
                  <a:cubicBezTo>
                    <a:pt x="5760" y="2057"/>
                    <a:pt x="5966" y="3719"/>
                    <a:pt x="5760" y="6377"/>
                  </a:cubicBezTo>
                  <a:cubicBezTo>
                    <a:pt x="5554" y="9036"/>
                    <a:pt x="4937" y="12691"/>
                    <a:pt x="4217" y="15017"/>
                  </a:cubicBezTo>
                  <a:cubicBezTo>
                    <a:pt x="3497" y="17343"/>
                    <a:pt x="2674" y="18340"/>
                    <a:pt x="1851" y="19337"/>
                  </a:cubicBezTo>
                  <a:cubicBezTo>
                    <a:pt x="1029" y="20334"/>
                    <a:pt x="206" y="21331"/>
                    <a:pt x="103" y="20833"/>
                  </a:cubicBezTo>
                  <a:cubicBezTo>
                    <a:pt x="0" y="20334"/>
                    <a:pt x="617" y="18340"/>
                    <a:pt x="2674" y="15349"/>
                  </a:cubicBezTo>
                  <a:cubicBezTo>
                    <a:pt x="4731" y="12359"/>
                    <a:pt x="8229" y="8371"/>
                    <a:pt x="10594" y="6045"/>
                  </a:cubicBezTo>
                  <a:cubicBezTo>
                    <a:pt x="12960" y="3719"/>
                    <a:pt x="14194" y="3054"/>
                    <a:pt x="14606" y="3553"/>
                  </a:cubicBezTo>
                  <a:cubicBezTo>
                    <a:pt x="15017" y="4051"/>
                    <a:pt x="14606" y="5713"/>
                    <a:pt x="14194" y="7873"/>
                  </a:cubicBezTo>
                  <a:cubicBezTo>
                    <a:pt x="13783" y="10033"/>
                    <a:pt x="13371" y="12691"/>
                    <a:pt x="13680" y="14519"/>
                  </a:cubicBezTo>
                  <a:cubicBezTo>
                    <a:pt x="13989" y="16346"/>
                    <a:pt x="15017" y="17343"/>
                    <a:pt x="16457" y="18174"/>
                  </a:cubicBezTo>
                  <a:cubicBezTo>
                    <a:pt x="17897" y="19005"/>
                    <a:pt x="19749" y="19669"/>
                    <a:pt x="21600" y="203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4" name="Line"/>
            <p:cNvSpPr/>
            <p:nvPr/>
          </p:nvSpPr>
          <p:spPr>
            <a:xfrm>
              <a:off x="8523289" y="5313119"/>
              <a:ext cx="153338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460"/>
                    <a:pt x="11520" y="919"/>
                    <a:pt x="15480" y="2374"/>
                  </a:cubicBezTo>
                  <a:cubicBezTo>
                    <a:pt x="19440" y="3830"/>
                    <a:pt x="21600" y="6281"/>
                    <a:pt x="21600" y="8655"/>
                  </a:cubicBezTo>
                  <a:cubicBezTo>
                    <a:pt x="21600" y="11030"/>
                    <a:pt x="19440" y="13328"/>
                    <a:pt x="15840" y="15472"/>
                  </a:cubicBezTo>
                  <a:cubicBezTo>
                    <a:pt x="12240" y="17617"/>
                    <a:pt x="7200" y="19609"/>
                    <a:pt x="21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5" name="Line"/>
            <p:cNvSpPr/>
            <p:nvPr/>
          </p:nvSpPr>
          <p:spPr>
            <a:xfrm>
              <a:off x="7503599" y="5895799"/>
              <a:ext cx="75135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71" y="18400"/>
                    <a:pt x="5143" y="15200"/>
                    <a:pt x="7641" y="12000"/>
                  </a:cubicBezTo>
                  <a:cubicBezTo>
                    <a:pt x="10139" y="8800"/>
                    <a:pt x="12563" y="5600"/>
                    <a:pt x="14878" y="3600"/>
                  </a:cubicBezTo>
                  <a:cubicBezTo>
                    <a:pt x="17192" y="1600"/>
                    <a:pt x="19396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6" name="Line"/>
            <p:cNvSpPr/>
            <p:nvPr/>
          </p:nvSpPr>
          <p:spPr>
            <a:xfrm>
              <a:off x="7702937" y="5941800"/>
              <a:ext cx="40634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04" y="16200"/>
                    <a:pt x="7608" y="10800"/>
                    <a:pt x="11208" y="7200"/>
                  </a:cubicBezTo>
                  <a:cubicBezTo>
                    <a:pt x="14808" y="3600"/>
                    <a:pt x="18204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7" name="Line"/>
            <p:cNvSpPr/>
            <p:nvPr/>
          </p:nvSpPr>
          <p:spPr>
            <a:xfrm>
              <a:off x="7894608" y="6033802"/>
              <a:ext cx="12267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8" name="Line"/>
            <p:cNvSpPr/>
            <p:nvPr/>
          </p:nvSpPr>
          <p:spPr>
            <a:xfrm>
              <a:off x="7909942" y="6041469"/>
              <a:ext cx="122671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550" y="2191"/>
                    <a:pt x="13500" y="4383"/>
                    <a:pt x="9900" y="7983"/>
                  </a:cubicBezTo>
                  <a:cubicBezTo>
                    <a:pt x="6300" y="11583"/>
                    <a:pt x="3150" y="165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9" name="Line"/>
            <p:cNvSpPr/>
            <p:nvPr/>
          </p:nvSpPr>
          <p:spPr>
            <a:xfrm>
              <a:off x="8080530" y="6035305"/>
              <a:ext cx="159087" cy="155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0841" fill="norm" stroke="1" extrusionOk="0">
                  <a:moveTo>
                    <a:pt x="21343" y="827"/>
                  </a:moveTo>
                  <a:cubicBezTo>
                    <a:pt x="19629" y="142"/>
                    <a:pt x="17914" y="-544"/>
                    <a:pt x="15000" y="656"/>
                  </a:cubicBezTo>
                  <a:cubicBezTo>
                    <a:pt x="12086" y="1856"/>
                    <a:pt x="7972" y="4942"/>
                    <a:pt x="5229" y="7685"/>
                  </a:cubicBezTo>
                  <a:cubicBezTo>
                    <a:pt x="2486" y="10427"/>
                    <a:pt x="1114" y="12827"/>
                    <a:pt x="429" y="14885"/>
                  </a:cubicBezTo>
                  <a:cubicBezTo>
                    <a:pt x="-257" y="16942"/>
                    <a:pt x="-257" y="18656"/>
                    <a:pt x="1457" y="19685"/>
                  </a:cubicBezTo>
                  <a:cubicBezTo>
                    <a:pt x="3172" y="20713"/>
                    <a:pt x="6600" y="21056"/>
                    <a:pt x="9857" y="20713"/>
                  </a:cubicBezTo>
                  <a:cubicBezTo>
                    <a:pt x="13114" y="20370"/>
                    <a:pt x="16200" y="19342"/>
                    <a:pt x="19286" y="183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0" name="Line"/>
            <p:cNvSpPr/>
            <p:nvPr/>
          </p:nvSpPr>
          <p:spPr>
            <a:xfrm>
              <a:off x="8086279" y="6118137"/>
              <a:ext cx="15333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1" name="Line"/>
            <p:cNvSpPr/>
            <p:nvPr/>
          </p:nvSpPr>
          <p:spPr>
            <a:xfrm>
              <a:off x="8317834" y="6010802"/>
              <a:ext cx="90453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2" h="21600" fill="norm" stroke="1" extrusionOk="0">
                  <a:moveTo>
                    <a:pt x="20662" y="0"/>
                  </a:moveTo>
                  <a:cubicBezTo>
                    <a:pt x="17743" y="277"/>
                    <a:pt x="14824" y="554"/>
                    <a:pt x="11030" y="3323"/>
                  </a:cubicBezTo>
                  <a:cubicBezTo>
                    <a:pt x="7235" y="6092"/>
                    <a:pt x="2565" y="11354"/>
                    <a:pt x="813" y="14677"/>
                  </a:cubicBezTo>
                  <a:cubicBezTo>
                    <a:pt x="-938" y="18000"/>
                    <a:pt x="230" y="19385"/>
                    <a:pt x="3440" y="20215"/>
                  </a:cubicBezTo>
                  <a:cubicBezTo>
                    <a:pt x="6651" y="21046"/>
                    <a:pt x="11905" y="21323"/>
                    <a:pt x="1715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2" name="Line"/>
            <p:cNvSpPr/>
            <p:nvPr/>
          </p:nvSpPr>
          <p:spPr>
            <a:xfrm>
              <a:off x="8438953" y="6079803"/>
              <a:ext cx="145672" cy="71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95" y="771"/>
                    <a:pt x="3789" y="1543"/>
                    <a:pt x="5116" y="3857"/>
                  </a:cubicBezTo>
                  <a:cubicBezTo>
                    <a:pt x="6442" y="6171"/>
                    <a:pt x="7200" y="10029"/>
                    <a:pt x="6821" y="13886"/>
                  </a:cubicBezTo>
                  <a:cubicBezTo>
                    <a:pt x="6442" y="17743"/>
                    <a:pt x="4926" y="21600"/>
                    <a:pt x="3979" y="21600"/>
                  </a:cubicBezTo>
                  <a:cubicBezTo>
                    <a:pt x="3032" y="21600"/>
                    <a:pt x="2653" y="17743"/>
                    <a:pt x="3221" y="14657"/>
                  </a:cubicBezTo>
                  <a:cubicBezTo>
                    <a:pt x="3789" y="11571"/>
                    <a:pt x="5305" y="9257"/>
                    <a:pt x="7011" y="7329"/>
                  </a:cubicBezTo>
                  <a:cubicBezTo>
                    <a:pt x="8716" y="5400"/>
                    <a:pt x="10611" y="3857"/>
                    <a:pt x="13074" y="5786"/>
                  </a:cubicBezTo>
                  <a:cubicBezTo>
                    <a:pt x="15537" y="7714"/>
                    <a:pt x="18568" y="13114"/>
                    <a:pt x="21600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3" name="Line"/>
            <p:cNvSpPr/>
            <p:nvPr/>
          </p:nvSpPr>
          <p:spPr>
            <a:xfrm>
              <a:off x="8599958" y="6148805"/>
              <a:ext cx="3833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4" name="Line"/>
            <p:cNvSpPr/>
            <p:nvPr/>
          </p:nvSpPr>
          <p:spPr>
            <a:xfrm>
              <a:off x="8684293" y="6076852"/>
              <a:ext cx="130337" cy="115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9" fill="norm" stroke="1" extrusionOk="0">
                  <a:moveTo>
                    <a:pt x="0" y="531"/>
                  </a:moveTo>
                  <a:cubicBezTo>
                    <a:pt x="2118" y="72"/>
                    <a:pt x="4235" y="-388"/>
                    <a:pt x="5506" y="531"/>
                  </a:cubicBezTo>
                  <a:cubicBezTo>
                    <a:pt x="6776" y="1450"/>
                    <a:pt x="7200" y="3748"/>
                    <a:pt x="7200" y="6965"/>
                  </a:cubicBezTo>
                  <a:cubicBezTo>
                    <a:pt x="7200" y="10182"/>
                    <a:pt x="6776" y="14318"/>
                    <a:pt x="5506" y="17076"/>
                  </a:cubicBezTo>
                  <a:cubicBezTo>
                    <a:pt x="4235" y="19833"/>
                    <a:pt x="2118" y="21212"/>
                    <a:pt x="1482" y="20752"/>
                  </a:cubicBezTo>
                  <a:cubicBezTo>
                    <a:pt x="847" y="20293"/>
                    <a:pt x="1694" y="17995"/>
                    <a:pt x="3812" y="15238"/>
                  </a:cubicBezTo>
                  <a:cubicBezTo>
                    <a:pt x="5929" y="12480"/>
                    <a:pt x="9318" y="9263"/>
                    <a:pt x="12282" y="6735"/>
                  </a:cubicBezTo>
                  <a:cubicBezTo>
                    <a:pt x="15247" y="4208"/>
                    <a:pt x="17788" y="2369"/>
                    <a:pt x="18424" y="2369"/>
                  </a:cubicBezTo>
                  <a:cubicBezTo>
                    <a:pt x="19059" y="2369"/>
                    <a:pt x="17788" y="4208"/>
                    <a:pt x="17153" y="6276"/>
                  </a:cubicBezTo>
                  <a:cubicBezTo>
                    <a:pt x="16518" y="8344"/>
                    <a:pt x="16518" y="10642"/>
                    <a:pt x="17365" y="12480"/>
                  </a:cubicBezTo>
                  <a:cubicBezTo>
                    <a:pt x="18212" y="14318"/>
                    <a:pt x="19906" y="15697"/>
                    <a:pt x="21600" y="170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5" name="Line"/>
            <p:cNvSpPr/>
            <p:nvPr/>
          </p:nvSpPr>
          <p:spPr>
            <a:xfrm>
              <a:off x="8868297" y="6118137"/>
              <a:ext cx="84336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6" name="Line"/>
            <p:cNvSpPr/>
            <p:nvPr/>
          </p:nvSpPr>
          <p:spPr>
            <a:xfrm>
              <a:off x="8906631" y="6072136"/>
              <a:ext cx="15334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7" name="Line"/>
            <p:cNvSpPr/>
            <p:nvPr/>
          </p:nvSpPr>
          <p:spPr>
            <a:xfrm>
              <a:off x="8944965" y="6012878"/>
              <a:ext cx="171629" cy="212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391" fill="norm" stroke="1" extrusionOk="0">
                  <a:moveTo>
                    <a:pt x="0" y="21391"/>
                  </a:moveTo>
                  <a:cubicBezTo>
                    <a:pt x="2224" y="17534"/>
                    <a:pt x="4447" y="13677"/>
                    <a:pt x="6829" y="10334"/>
                  </a:cubicBezTo>
                  <a:cubicBezTo>
                    <a:pt x="9212" y="6991"/>
                    <a:pt x="11753" y="4162"/>
                    <a:pt x="13659" y="2362"/>
                  </a:cubicBezTo>
                  <a:cubicBezTo>
                    <a:pt x="15565" y="562"/>
                    <a:pt x="16835" y="-209"/>
                    <a:pt x="17471" y="48"/>
                  </a:cubicBezTo>
                  <a:cubicBezTo>
                    <a:pt x="18106" y="305"/>
                    <a:pt x="18106" y="1591"/>
                    <a:pt x="18265" y="3520"/>
                  </a:cubicBezTo>
                  <a:cubicBezTo>
                    <a:pt x="18424" y="5448"/>
                    <a:pt x="18741" y="8020"/>
                    <a:pt x="19535" y="10077"/>
                  </a:cubicBezTo>
                  <a:cubicBezTo>
                    <a:pt x="20329" y="12134"/>
                    <a:pt x="21600" y="13677"/>
                    <a:pt x="21282" y="14448"/>
                  </a:cubicBezTo>
                  <a:cubicBezTo>
                    <a:pt x="20965" y="15220"/>
                    <a:pt x="19059" y="15220"/>
                    <a:pt x="16200" y="15862"/>
                  </a:cubicBezTo>
                  <a:cubicBezTo>
                    <a:pt x="13341" y="16505"/>
                    <a:pt x="9529" y="17791"/>
                    <a:pt x="5718" y="190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8" name="Line"/>
            <p:cNvSpPr/>
            <p:nvPr/>
          </p:nvSpPr>
          <p:spPr>
            <a:xfrm>
              <a:off x="9128969" y="6102804"/>
              <a:ext cx="153338" cy="86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1906"/>
                    <a:pt x="2880" y="3812"/>
                    <a:pt x="4140" y="6353"/>
                  </a:cubicBezTo>
                  <a:cubicBezTo>
                    <a:pt x="5400" y="8894"/>
                    <a:pt x="6480" y="12071"/>
                    <a:pt x="6120" y="15247"/>
                  </a:cubicBezTo>
                  <a:cubicBezTo>
                    <a:pt x="5760" y="18424"/>
                    <a:pt x="3960" y="21600"/>
                    <a:pt x="3420" y="21600"/>
                  </a:cubicBezTo>
                  <a:cubicBezTo>
                    <a:pt x="2880" y="21600"/>
                    <a:pt x="3600" y="18424"/>
                    <a:pt x="4680" y="15882"/>
                  </a:cubicBezTo>
                  <a:cubicBezTo>
                    <a:pt x="5760" y="13341"/>
                    <a:pt x="7200" y="11435"/>
                    <a:pt x="8820" y="9212"/>
                  </a:cubicBezTo>
                  <a:cubicBezTo>
                    <a:pt x="10440" y="6988"/>
                    <a:pt x="12240" y="4447"/>
                    <a:pt x="13500" y="5400"/>
                  </a:cubicBezTo>
                  <a:cubicBezTo>
                    <a:pt x="14760" y="6353"/>
                    <a:pt x="15480" y="10800"/>
                    <a:pt x="16740" y="13659"/>
                  </a:cubicBezTo>
                  <a:cubicBezTo>
                    <a:pt x="18000" y="16518"/>
                    <a:pt x="19800" y="17788"/>
                    <a:pt x="21600" y="19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9" name="Line"/>
            <p:cNvSpPr/>
            <p:nvPr/>
          </p:nvSpPr>
          <p:spPr>
            <a:xfrm>
              <a:off x="9320640" y="6026135"/>
              <a:ext cx="63934" cy="291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3" h="21600" fill="norm" stroke="1" extrusionOk="0">
                  <a:moveTo>
                    <a:pt x="0" y="0"/>
                  </a:moveTo>
                  <a:cubicBezTo>
                    <a:pt x="8000" y="2653"/>
                    <a:pt x="16000" y="5305"/>
                    <a:pt x="18800" y="8432"/>
                  </a:cubicBezTo>
                  <a:cubicBezTo>
                    <a:pt x="21600" y="11558"/>
                    <a:pt x="19200" y="15158"/>
                    <a:pt x="15200" y="17432"/>
                  </a:cubicBezTo>
                  <a:cubicBezTo>
                    <a:pt x="11200" y="19705"/>
                    <a:pt x="5600" y="2065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0" name="Line"/>
            <p:cNvSpPr/>
            <p:nvPr/>
          </p:nvSpPr>
          <p:spPr>
            <a:xfrm>
              <a:off x="8875963" y="5604459"/>
              <a:ext cx="53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1" name="Line"/>
            <p:cNvSpPr/>
            <p:nvPr/>
          </p:nvSpPr>
          <p:spPr>
            <a:xfrm>
              <a:off x="9964655" y="4124759"/>
              <a:ext cx="223616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cubicBezTo>
                    <a:pt x="938" y="6000"/>
                    <a:pt x="1876" y="6600"/>
                    <a:pt x="2876" y="6900"/>
                  </a:cubicBezTo>
                  <a:cubicBezTo>
                    <a:pt x="3876" y="7200"/>
                    <a:pt x="4937" y="7200"/>
                    <a:pt x="5937" y="7200"/>
                  </a:cubicBezTo>
                  <a:cubicBezTo>
                    <a:pt x="6937" y="7200"/>
                    <a:pt x="7875" y="7200"/>
                    <a:pt x="8899" y="7200"/>
                  </a:cubicBezTo>
                  <a:cubicBezTo>
                    <a:pt x="9924" y="7200"/>
                    <a:pt x="11035" y="7200"/>
                    <a:pt x="12084" y="6900"/>
                  </a:cubicBezTo>
                  <a:cubicBezTo>
                    <a:pt x="13133" y="6600"/>
                    <a:pt x="14120" y="6000"/>
                    <a:pt x="14972" y="5100"/>
                  </a:cubicBezTo>
                  <a:cubicBezTo>
                    <a:pt x="15824" y="4200"/>
                    <a:pt x="16539" y="3000"/>
                    <a:pt x="16971" y="2100"/>
                  </a:cubicBezTo>
                  <a:cubicBezTo>
                    <a:pt x="17403" y="1200"/>
                    <a:pt x="17552" y="600"/>
                    <a:pt x="17564" y="300"/>
                  </a:cubicBezTo>
                  <a:cubicBezTo>
                    <a:pt x="17576" y="0"/>
                    <a:pt x="17453" y="0"/>
                    <a:pt x="16885" y="0"/>
                  </a:cubicBezTo>
                  <a:cubicBezTo>
                    <a:pt x="16317" y="0"/>
                    <a:pt x="15305" y="0"/>
                    <a:pt x="14244" y="0"/>
                  </a:cubicBezTo>
                  <a:cubicBezTo>
                    <a:pt x="13182" y="0"/>
                    <a:pt x="12071" y="0"/>
                    <a:pt x="10997" y="0"/>
                  </a:cubicBezTo>
                  <a:cubicBezTo>
                    <a:pt x="9924" y="0"/>
                    <a:pt x="8887" y="0"/>
                    <a:pt x="7899" y="300"/>
                  </a:cubicBezTo>
                  <a:cubicBezTo>
                    <a:pt x="6912" y="600"/>
                    <a:pt x="5974" y="1200"/>
                    <a:pt x="5073" y="2100"/>
                  </a:cubicBezTo>
                  <a:cubicBezTo>
                    <a:pt x="4172" y="3000"/>
                    <a:pt x="3308" y="4200"/>
                    <a:pt x="2543" y="5100"/>
                  </a:cubicBezTo>
                  <a:cubicBezTo>
                    <a:pt x="1777" y="6000"/>
                    <a:pt x="1111" y="6600"/>
                    <a:pt x="679" y="7200"/>
                  </a:cubicBezTo>
                  <a:cubicBezTo>
                    <a:pt x="247" y="7800"/>
                    <a:pt x="49" y="8400"/>
                    <a:pt x="25" y="8700"/>
                  </a:cubicBezTo>
                  <a:cubicBezTo>
                    <a:pt x="0" y="9000"/>
                    <a:pt x="148" y="9000"/>
                    <a:pt x="691" y="8400"/>
                  </a:cubicBezTo>
                  <a:cubicBezTo>
                    <a:pt x="1234" y="7800"/>
                    <a:pt x="2172" y="6600"/>
                    <a:pt x="3098" y="5700"/>
                  </a:cubicBezTo>
                  <a:cubicBezTo>
                    <a:pt x="4024" y="4800"/>
                    <a:pt x="4937" y="4200"/>
                    <a:pt x="5851" y="3900"/>
                  </a:cubicBezTo>
                  <a:cubicBezTo>
                    <a:pt x="6764" y="3600"/>
                    <a:pt x="7677" y="3600"/>
                    <a:pt x="8566" y="3600"/>
                  </a:cubicBezTo>
                  <a:cubicBezTo>
                    <a:pt x="9455" y="3600"/>
                    <a:pt x="10319" y="3600"/>
                    <a:pt x="11183" y="4500"/>
                  </a:cubicBezTo>
                  <a:cubicBezTo>
                    <a:pt x="12047" y="5400"/>
                    <a:pt x="12911" y="7200"/>
                    <a:pt x="13824" y="8700"/>
                  </a:cubicBezTo>
                  <a:cubicBezTo>
                    <a:pt x="14737" y="10200"/>
                    <a:pt x="15700" y="11400"/>
                    <a:pt x="16651" y="12300"/>
                  </a:cubicBezTo>
                  <a:cubicBezTo>
                    <a:pt x="17601" y="13200"/>
                    <a:pt x="18539" y="13800"/>
                    <a:pt x="19304" y="14400"/>
                  </a:cubicBezTo>
                  <a:cubicBezTo>
                    <a:pt x="20069" y="15000"/>
                    <a:pt x="20662" y="15600"/>
                    <a:pt x="21045" y="15600"/>
                  </a:cubicBezTo>
                  <a:cubicBezTo>
                    <a:pt x="21427" y="15600"/>
                    <a:pt x="21600" y="15000"/>
                    <a:pt x="21600" y="14100"/>
                  </a:cubicBezTo>
                  <a:cubicBezTo>
                    <a:pt x="21600" y="13200"/>
                    <a:pt x="21427" y="12000"/>
                    <a:pt x="20958" y="10800"/>
                  </a:cubicBezTo>
                  <a:cubicBezTo>
                    <a:pt x="20489" y="9600"/>
                    <a:pt x="19724" y="8400"/>
                    <a:pt x="18885" y="7500"/>
                  </a:cubicBezTo>
                  <a:cubicBezTo>
                    <a:pt x="18045" y="6600"/>
                    <a:pt x="17132" y="6000"/>
                    <a:pt x="16144" y="5700"/>
                  </a:cubicBezTo>
                  <a:cubicBezTo>
                    <a:pt x="15157" y="5400"/>
                    <a:pt x="14096" y="5400"/>
                    <a:pt x="13120" y="5400"/>
                  </a:cubicBezTo>
                  <a:cubicBezTo>
                    <a:pt x="12145" y="5400"/>
                    <a:pt x="11257" y="5400"/>
                    <a:pt x="10356" y="5700"/>
                  </a:cubicBezTo>
                  <a:cubicBezTo>
                    <a:pt x="9455" y="6000"/>
                    <a:pt x="8541" y="6600"/>
                    <a:pt x="7653" y="7500"/>
                  </a:cubicBezTo>
                  <a:cubicBezTo>
                    <a:pt x="6764" y="8400"/>
                    <a:pt x="5900" y="9600"/>
                    <a:pt x="4999" y="10500"/>
                  </a:cubicBezTo>
                  <a:cubicBezTo>
                    <a:pt x="4098" y="11400"/>
                    <a:pt x="3160" y="12000"/>
                    <a:pt x="2395" y="12300"/>
                  </a:cubicBezTo>
                  <a:cubicBezTo>
                    <a:pt x="1629" y="12600"/>
                    <a:pt x="1037" y="12600"/>
                    <a:pt x="679" y="12300"/>
                  </a:cubicBezTo>
                  <a:cubicBezTo>
                    <a:pt x="321" y="12000"/>
                    <a:pt x="197" y="11400"/>
                    <a:pt x="222" y="11100"/>
                  </a:cubicBezTo>
                  <a:cubicBezTo>
                    <a:pt x="247" y="10800"/>
                    <a:pt x="420" y="10800"/>
                    <a:pt x="950" y="10200"/>
                  </a:cubicBezTo>
                  <a:cubicBezTo>
                    <a:pt x="1481" y="9600"/>
                    <a:pt x="2370" y="8400"/>
                    <a:pt x="3259" y="7200"/>
                  </a:cubicBezTo>
                  <a:cubicBezTo>
                    <a:pt x="4147" y="6000"/>
                    <a:pt x="5036" y="4800"/>
                    <a:pt x="5986" y="4200"/>
                  </a:cubicBezTo>
                  <a:cubicBezTo>
                    <a:pt x="6937" y="3600"/>
                    <a:pt x="7949" y="3600"/>
                    <a:pt x="8998" y="3600"/>
                  </a:cubicBezTo>
                  <a:cubicBezTo>
                    <a:pt x="10047" y="3600"/>
                    <a:pt x="11133" y="3600"/>
                    <a:pt x="12170" y="4500"/>
                  </a:cubicBezTo>
                  <a:cubicBezTo>
                    <a:pt x="13207" y="5400"/>
                    <a:pt x="14194" y="7200"/>
                    <a:pt x="15120" y="8700"/>
                  </a:cubicBezTo>
                  <a:cubicBezTo>
                    <a:pt x="16046" y="10200"/>
                    <a:pt x="16910" y="11400"/>
                    <a:pt x="17737" y="12900"/>
                  </a:cubicBezTo>
                  <a:cubicBezTo>
                    <a:pt x="18564" y="14400"/>
                    <a:pt x="19354" y="16200"/>
                    <a:pt x="19995" y="17400"/>
                  </a:cubicBezTo>
                  <a:cubicBezTo>
                    <a:pt x="20637" y="18600"/>
                    <a:pt x="21131" y="19200"/>
                    <a:pt x="20896" y="18600"/>
                  </a:cubicBezTo>
                  <a:cubicBezTo>
                    <a:pt x="20662" y="18000"/>
                    <a:pt x="19699" y="16200"/>
                    <a:pt x="18736" y="15300"/>
                  </a:cubicBezTo>
                  <a:cubicBezTo>
                    <a:pt x="17774" y="14400"/>
                    <a:pt x="16811" y="14400"/>
                    <a:pt x="15799" y="14400"/>
                  </a:cubicBezTo>
                  <a:cubicBezTo>
                    <a:pt x="14787" y="14400"/>
                    <a:pt x="13725" y="14400"/>
                    <a:pt x="12701" y="14400"/>
                  </a:cubicBezTo>
                  <a:cubicBezTo>
                    <a:pt x="11676" y="14400"/>
                    <a:pt x="10689" y="14400"/>
                    <a:pt x="9677" y="14400"/>
                  </a:cubicBezTo>
                  <a:cubicBezTo>
                    <a:pt x="8665" y="14400"/>
                    <a:pt x="7628" y="14400"/>
                    <a:pt x="6690" y="15000"/>
                  </a:cubicBezTo>
                  <a:cubicBezTo>
                    <a:pt x="5752" y="15600"/>
                    <a:pt x="4912" y="16800"/>
                    <a:pt x="4406" y="17400"/>
                  </a:cubicBezTo>
                  <a:cubicBezTo>
                    <a:pt x="3900" y="18000"/>
                    <a:pt x="3728" y="18000"/>
                    <a:pt x="3555" y="18300"/>
                  </a:cubicBezTo>
                  <a:cubicBezTo>
                    <a:pt x="3382" y="18600"/>
                    <a:pt x="3209" y="19200"/>
                    <a:pt x="3234" y="19200"/>
                  </a:cubicBezTo>
                  <a:cubicBezTo>
                    <a:pt x="3259" y="19200"/>
                    <a:pt x="3481" y="18600"/>
                    <a:pt x="4048" y="17700"/>
                  </a:cubicBezTo>
                  <a:cubicBezTo>
                    <a:pt x="4616" y="16800"/>
                    <a:pt x="5530" y="15600"/>
                    <a:pt x="6455" y="14400"/>
                  </a:cubicBezTo>
                  <a:cubicBezTo>
                    <a:pt x="7381" y="13200"/>
                    <a:pt x="8319" y="12000"/>
                    <a:pt x="9294" y="10800"/>
                  </a:cubicBezTo>
                  <a:cubicBezTo>
                    <a:pt x="10269" y="9600"/>
                    <a:pt x="11281" y="8400"/>
                    <a:pt x="12306" y="7800"/>
                  </a:cubicBezTo>
                  <a:cubicBezTo>
                    <a:pt x="13330" y="7200"/>
                    <a:pt x="14367" y="7200"/>
                    <a:pt x="15392" y="9300"/>
                  </a:cubicBezTo>
                  <a:cubicBezTo>
                    <a:pt x="16416" y="11400"/>
                    <a:pt x="17428" y="15600"/>
                    <a:pt x="17971" y="18000"/>
                  </a:cubicBezTo>
                  <a:cubicBezTo>
                    <a:pt x="18514" y="20400"/>
                    <a:pt x="18588" y="21000"/>
                    <a:pt x="1866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2" name="Line"/>
            <p:cNvSpPr/>
            <p:nvPr/>
          </p:nvSpPr>
          <p:spPr>
            <a:xfrm>
              <a:off x="10294329" y="4293430"/>
              <a:ext cx="1857701" cy="206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269" fill="norm" stroke="1" extrusionOk="0">
                  <a:moveTo>
                    <a:pt x="0" y="0"/>
                  </a:moveTo>
                  <a:cubicBezTo>
                    <a:pt x="0" y="3951"/>
                    <a:pt x="0" y="7902"/>
                    <a:pt x="119" y="11327"/>
                  </a:cubicBezTo>
                  <a:cubicBezTo>
                    <a:pt x="237" y="14751"/>
                    <a:pt x="475" y="17649"/>
                    <a:pt x="816" y="19361"/>
                  </a:cubicBezTo>
                  <a:cubicBezTo>
                    <a:pt x="1157" y="21073"/>
                    <a:pt x="1602" y="21600"/>
                    <a:pt x="2225" y="21073"/>
                  </a:cubicBezTo>
                  <a:cubicBezTo>
                    <a:pt x="2848" y="20546"/>
                    <a:pt x="3649" y="18966"/>
                    <a:pt x="4332" y="17122"/>
                  </a:cubicBezTo>
                  <a:cubicBezTo>
                    <a:pt x="5014" y="15278"/>
                    <a:pt x="5578" y="13171"/>
                    <a:pt x="6186" y="11459"/>
                  </a:cubicBezTo>
                  <a:cubicBezTo>
                    <a:pt x="6795" y="9746"/>
                    <a:pt x="7447" y="8429"/>
                    <a:pt x="7996" y="8429"/>
                  </a:cubicBezTo>
                  <a:cubicBezTo>
                    <a:pt x="8545" y="8429"/>
                    <a:pt x="8990" y="9746"/>
                    <a:pt x="9287" y="10668"/>
                  </a:cubicBezTo>
                  <a:cubicBezTo>
                    <a:pt x="9584" y="11590"/>
                    <a:pt x="9732" y="12117"/>
                    <a:pt x="9865" y="13039"/>
                  </a:cubicBezTo>
                  <a:cubicBezTo>
                    <a:pt x="9999" y="13961"/>
                    <a:pt x="10118" y="15278"/>
                    <a:pt x="10266" y="15805"/>
                  </a:cubicBezTo>
                  <a:cubicBezTo>
                    <a:pt x="10414" y="16332"/>
                    <a:pt x="10592" y="16068"/>
                    <a:pt x="10904" y="14751"/>
                  </a:cubicBezTo>
                  <a:cubicBezTo>
                    <a:pt x="11215" y="13434"/>
                    <a:pt x="11660" y="11063"/>
                    <a:pt x="12224" y="9483"/>
                  </a:cubicBezTo>
                  <a:cubicBezTo>
                    <a:pt x="12788" y="7902"/>
                    <a:pt x="13470" y="7112"/>
                    <a:pt x="14079" y="7507"/>
                  </a:cubicBezTo>
                  <a:cubicBezTo>
                    <a:pt x="14687" y="7902"/>
                    <a:pt x="15221" y="9483"/>
                    <a:pt x="15918" y="11063"/>
                  </a:cubicBezTo>
                  <a:cubicBezTo>
                    <a:pt x="16615" y="12644"/>
                    <a:pt x="17476" y="14224"/>
                    <a:pt x="18247" y="14488"/>
                  </a:cubicBezTo>
                  <a:cubicBezTo>
                    <a:pt x="19019" y="14751"/>
                    <a:pt x="19701" y="13698"/>
                    <a:pt x="20235" y="11854"/>
                  </a:cubicBezTo>
                  <a:cubicBezTo>
                    <a:pt x="20769" y="10010"/>
                    <a:pt x="21155" y="7376"/>
                    <a:pt x="21363" y="5400"/>
                  </a:cubicBezTo>
                  <a:cubicBezTo>
                    <a:pt x="21570" y="3424"/>
                    <a:pt x="21600" y="2107"/>
                    <a:pt x="21541" y="1580"/>
                  </a:cubicBezTo>
                  <a:cubicBezTo>
                    <a:pt x="21481" y="1054"/>
                    <a:pt x="21333" y="1317"/>
                    <a:pt x="21185" y="1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3" name="Line"/>
            <p:cNvSpPr/>
            <p:nvPr/>
          </p:nvSpPr>
          <p:spPr>
            <a:xfrm>
              <a:off x="10025989" y="4186532"/>
              <a:ext cx="1886044" cy="99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fill="norm" stroke="1" extrusionOk="0">
                  <a:moveTo>
                    <a:pt x="0" y="4890"/>
                  </a:moveTo>
                  <a:cubicBezTo>
                    <a:pt x="790" y="3782"/>
                    <a:pt x="1580" y="2674"/>
                    <a:pt x="2634" y="2120"/>
                  </a:cubicBezTo>
                  <a:cubicBezTo>
                    <a:pt x="3688" y="1567"/>
                    <a:pt x="5005" y="1567"/>
                    <a:pt x="6220" y="1843"/>
                  </a:cubicBezTo>
                  <a:cubicBezTo>
                    <a:pt x="7434" y="2120"/>
                    <a:pt x="8546" y="2674"/>
                    <a:pt x="9629" y="3505"/>
                  </a:cubicBezTo>
                  <a:cubicBezTo>
                    <a:pt x="10712" y="4336"/>
                    <a:pt x="11766" y="5443"/>
                    <a:pt x="12863" y="6274"/>
                  </a:cubicBezTo>
                  <a:cubicBezTo>
                    <a:pt x="13961" y="7105"/>
                    <a:pt x="15102" y="7659"/>
                    <a:pt x="16127" y="8767"/>
                  </a:cubicBezTo>
                  <a:cubicBezTo>
                    <a:pt x="17151" y="9874"/>
                    <a:pt x="18059" y="11536"/>
                    <a:pt x="18615" y="12643"/>
                  </a:cubicBezTo>
                  <a:cubicBezTo>
                    <a:pt x="19171" y="13751"/>
                    <a:pt x="19376" y="14305"/>
                    <a:pt x="19390" y="15136"/>
                  </a:cubicBezTo>
                  <a:cubicBezTo>
                    <a:pt x="19405" y="15967"/>
                    <a:pt x="19229" y="17074"/>
                    <a:pt x="18673" y="17074"/>
                  </a:cubicBezTo>
                  <a:cubicBezTo>
                    <a:pt x="18117" y="17074"/>
                    <a:pt x="17180" y="15967"/>
                    <a:pt x="16200" y="15136"/>
                  </a:cubicBezTo>
                  <a:cubicBezTo>
                    <a:pt x="15220" y="14305"/>
                    <a:pt x="14195" y="13751"/>
                    <a:pt x="13185" y="12920"/>
                  </a:cubicBezTo>
                  <a:cubicBezTo>
                    <a:pt x="12176" y="12090"/>
                    <a:pt x="11180" y="10982"/>
                    <a:pt x="10112" y="9874"/>
                  </a:cubicBezTo>
                  <a:cubicBezTo>
                    <a:pt x="9044" y="8767"/>
                    <a:pt x="7902" y="7659"/>
                    <a:pt x="7068" y="6828"/>
                  </a:cubicBezTo>
                  <a:cubicBezTo>
                    <a:pt x="6234" y="5997"/>
                    <a:pt x="5707" y="5443"/>
                    <a:pt x="5341" y="5167"/>
                  </a:cubicBezTo>
                  <a:cubicBezTo>
                    <a:pt x="4976" y="4890"/>
                    <a:pt x="4771" y="4890"/>
                    <a:pt x="4756" y="4613"/>
                  </a:cubicBezTo>
                  <a:cubicBezTo>
                    <a:pt x="4741" y="4336"/>
                    <a:pt x="4917" y="3782"/>
                    <a:pt x="5546" y="2951"/>
                  </a:cubicBezTo>
                  <a:cubicBezTo>
                    <a:pt x="6176" y="2120"/>
                    <a:pt x="7259" y="1013"/>
                    <a:pt x="8415" y="459"/>
                  </a:cubicBezTo>
                  <a:cubicBezTo>
                    <a:pt x="9571" y="-95"/>
                    <a:pt x="10800" y="-95"/>
                    <a:pt x="12015" y="182"/>
                  </a:cubicBezTo>
                  <a:cubicBezTo>
                    <a:pt x="13229" y="459"/>
                    <a:pt x="14429" y="1013"/>
                    <a:pt x="15483" y="2674"/>
                  </a:cubicBezTo>
                  <a:cubicBezTo>
                    <a:pt x="16537" y="4336"/>
                    <a:pt x="17444" y="7105"/>
                    <a:pt x="18176" y="9043"/>
                  </a:cubicBezTo>
                  <a:cubicBezTo>
                    <a:pt x="18907" y="10982"/>
                    <a:pt x="19463" y="12090"/>
                    <a:pt x="19829" y="12920"/>
                  </a:cubicBezTo>
                  <a:cubicBezTo>
                    <a:pt x="20195" y="13751"/>
                    <a:pt x="20371" y="14305"/>
                    <a:pt x="20356" y="14859"/>
                  </a:cubicBezTo>
                  <a:cubicBezTo>
                    <a:pt x="20341" y="15413"/>
                    <a:pt x="20137" y="15967"/>
                    <a:pt x="19420" y="16243"/>
                  </a:cubicBezTo>
                  <a:cubicBezTo>
                    <a:pt x="18702" y="16520"/>
                    <a:pt x="17473" y="16520"/>
                    <a:pt x="16259" y="16520"/>
                  </a:cubicBezTo>
                  <a:cubicBezTo>
                    <a:pt x="15044" y="16520"/>
                    <a:pt x="13844" y="16520"/>
                    <a:pt x="13127" y="16520"/>
                  </a:cubicBezTo>
                  <a:cubicBezTo>
                    <a:pt x="12410" y="16520"/>
                    <a:pt x="12176" y="16520"/>
                    <a:pt x="11883" y="16520"/>
                  </a:cubicBezTo>
                  <a:cubicBezTo>
                    <a:pt x="11590" y="16520"/>
                    <a:pt x="11239" y="16520"/>
                    <a:pt x="11166" y="15967"/>
                  </a:cubicBezTo>
                  <a:cubicBezTo>
                    <a:pt x="11093" y="15413"/>
                    <a:pt x="11298" y="14305"/>
                    <a:pt x="12015" y="13751"/>
                  </a:cubicBezTo>
                  <a:cubicBezTo>
                    <a:pt x="12732" y="13197"/>
                    <a:pt x="13961" y="13197"/>
                    <a:pt x="15220" y="13197"/>
                  </a:cubicBezTo>
                  <a:cubicBezTo>
                    <a:pt x="16478" y="13197"/>
                    <a:pt x="17766" y="13197"/>
                    <a:pt x="18834" y="14582"/>
                  </a:cubicBezTo>
                  <a:cubicBezTo>
                    <a:pt x="19902" y="15967"/>
                    <a:pt x="20751" y="18736"/>
                    <a:pt x="21600" y="21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4" name="Line"/>
            <p:cNvSpPr/>
            <p:nvPr/>
          </p:nvSpPr>
          <p:spPr>
            <a:xfrm>
              <a:off x="10961344" y="4607241"/>
              <a:ext cx="131812" cy="399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355" fill="norm" stroke="1" extrusionOk="0">
                  <a:moveTo>
                    <a:pt x="16200" y="5360"/>
                  </a:moveTo>
                  <a:cubicBezTo>
                    <a:pt x="17446" y="4813"/>
                    <a:pt x="18692" y="4266"/>
                    <a:pt x="19731" y="3651"/>
                  </a:cubicBezTo>
                  <a:cubicBezTo>
                    <a:pt x="20769" y="3036"/>
                    <a:pt x="21600" y="2352"/>
                    <a:pt x="21392" y="1737"/>
                  </a:cubicBezTo>
                  <a:cubicBezTo>
                    <a:pt x="21185" y="1122"/>
                    <a:pt x="19938" y="575"/>
                    <a:pt x="18277" y="233"/>
                  </a:cubicBezTo>
                  <a:cubicBezTo>
                    <a:pt x="16615" y="-108"/>
                    <a:pt x="14539" y="-245"/>
                    <a:pt x="12046" y="1054"/>
                  </a:cubicBezTo>
                  <a:cubicBezTo>
                    <a:pt x="9554" y="2352"/>
                    <a:pt x="6646" y="5087"/>
                    <a:pt x="5192" y="8163"/>
                  </a:cubicBezTo>
                  <a:cubicBezTo>
                    <a:pt x="3739" y="11239"/>
                    <a:pt x="3739" y="14656"/>
                    <a:pt x="3115" y="16912"/>
                  </a:cubicBezTo>
                  <a:cubicBezTo>
                    <a:pt x="2492" y="19168"/>
                    <a:pt x="1246" y="20261"/>
                    <a:pt x="0" y="213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5" name="Line"/>
            <p:cNvSpPr/>
            <p:nvPr/>
          </p:nvSpPr>
          <p:spPr>
            <a:xfrm>
              <a:off x="10846341" y="4850553"/>
              <a:ext cx="230007" cy="48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fill="norm" stroke="1" extrusionOk="0">
                  <a:moveTo>
                    <a:pt x="0" y="20520"/>
                  </a:moveTo>
                  <a:cubicBezTo>
                    <a:pt x="6000" y="12960"/>
                    <a:pt x="12000" y="5400"/>
                    <a:pt x="15600" y="2160"/>
                  </a:cubicBezTo>
                  <a:cubicBezTo>
                    <a:pt x="19200" y="-1080"/>
                    <a:pt x="20400" y="0"/>
                    <a:pt x="21600" y="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6" name="Line"/>
            <p:cNvSpPr/>
            <p:nvPr/>
          </p:nvSpPr>
          <p:spPr>
            <a:xfrm>
              <a:off x="11129218" y="4732494"/>
              <a:ext cx="131134" cy="258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2" h="21430" fill="norm" stroke="1" extrusionOk="0">
                  <a:moveTo>
                    <a:pt x="20912" y="1101"/>
                  </a:moveTo>
                  <a:cubicBezTo>
                    <a:pt x="19282" y="465"/>
                    <a:pt x="17652" y="-170"/>
                    <a:pt x="15818" y="42"/>
                  </a:cubicBezTo>
                  <a:cubicBezTo>
                    <a:pt x="13984" y="254"/>
                    <a:pt x="11946" y="1312"/>
                    <a:pt x="9093" y="3854"/>
                  </a:cubicBezTo>
                  <a:cubicBezTo>
                    <a:pt x="6240" y="6395"/>
                    <a:pt x="2572" y="10418"/>
                    <a:pt x="942" y="13489"/>
                  </a:cubicBezTo>
                  <a:cubicBezTo>
                    <a:pt x="-688" y="16559"/>
                    <a:pt x="-280" y="18677"/>
                    <a:pt x="2776" y="19842"/>
                  </a:cubicBezTo>
                  <a:cubicBezTo>
                    <a:pt x="5833" y="21006"/>
                    <a:pt x="11538" y="21218"/>
                    <a:pt x="17244" y="21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7" name="Line"/>
            <p:cNvSpPr/>
            <p:nvPr/>
          </p:nvSpPr>
          <p:spPr>
            <a:xfrm>
              <a:off x="11245017" y="4808247"/>
              <a:ext cx="245340" cy="173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9" fill="norm" stroke="1" extrusionOk="0">
                  <a:moveTo>
                    <a:pt x="0" y="6435"/>
                  </a:moveTo>
                  <a:cubicBezTo>
                    <a:pt x="225" y="4870"/>
                    <a:pt x="450" y="3304"/>
                    <a:pt x="1575" y="2052"/>
                  </a:cubicBezTo>
                  <a:cubicBezTo>
                    <a:pt x="2700" y="800"/>
                    <a:pt x="4725" y="-139"/>
                    <a:pt x="6188" y="18"/>
                  </a:cubicBezTo>
                  <a:cubicBezTo>
                    <a:pt x="7650" y="174"/>
                    <a:pt x="8550" y="1426"/>
                    <a:pt x="8775" y="4244"/>
                  </a:cubicBezTo>
                  <a:cubicBezTo>
                    <a:pt x="9000" y="7061"/>
                    <a:pt x="8550" y="11444"/>
                    <a:pt x="7875" y="14261"/>
                  </a:cubicBezTo>
                  <a:cubicBezTo>
                    <a:pt x="7200" y="17078"/>
                    <a:pt x="6300" y="18331"/>
                    <a:pt x="5063" y="19426"/>
                  </a:cubicBezTo>
                  <a:cubicBezTo>
                    <a:pt x="3825" y="20522"/>
                    <a:pt x="2250" y="21461"/>
                    <a:pt x="1350" y="21148"/>
                  </a:cubicBezTo>
                  <a:cubicBezTo>
                    <a:pt x="450" y="20835"/>
                    <a:pt x="225" y="19270"/>
                    <a:pt x="1125" y="16922"/>
                  </a:cubicBezTo>
                  <a:cubicBezTo>
                    <a:pt x="2025" y="14574"/>
                    <a:pt x="4050" y="11444"/>
                    <a:pt x="6075" y="9096"/>
                  </a:cubicBezTo>
                  <a:cubicBezTo>
                    <a:pt x="8100" y="6748"/>
                    <a:pt x="10125" y="5183"/>
                    <a:pt x="11700" y="4087"/>
                  </a:cubicBezTo>
                  <a:cubicBezTo>
                    <a:pt x="13275" y="2991"/>
                    <a:pt x="14400" y="2365"/>
                    <a:pt x="14513" y="3148"/>
                  </a:cubicBezTo>
                  <a:cubicBezTo>
                    <a:pt x="14625" y="3931"/>
                    <a:pt x="13725" y="6122"/>
                    <a:pt x="13275" y="8470"/>
                  </a:cubicBezTo>
                  <a:cubicBezTo>
                    <a:pt x="12825" y="10818"/>
                    <a:pt x="12825" y="13322"/>
                    <a:pt x="13725" y="14731"/>
                  </a:cubicBezTo>
                  <a:cubicBezTo>
                    <a:pt x="14625" y="16139"/>
                    <a:pt x="16425" y="16452"/>
                    <a:pt x="17888" y="16296"/>
                  </a:cubicBezTo>
                  <a:cubicBezTo>
                    <a:pt x="19350" y="16139"/>
                    <a:pt x="20475" y="15513"/>
                    <a:pt x="21600" y="148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8" name="Line"/>
            <p:cNvSpPr/>
            <p:nvPr/>
          </p:nvSpPr>
          <p:spPr>
            <a:xfrm>
              <a:off x="11521023" y="4728632"/>
              <a:ext cx="95552" cy="293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8" h="21359" fill="norm" stroke="1" extrusionOk="0">
                  <a:moveTo>
                    <a:pt x="0" y="131"/>
                  </a:moveTo>
                  <a:cubicBezTo>
                    <a:pt x="2769" y="-55"/>
                    <a:pt x="5538" y="-241"/>
                    <a:pt x="9692" y="1062"/>
                  </a:cubicBezTo>
                  <a:cubicBezTo>
                    <a:pt x="13846" y="2366"/>
                    <a:pt x="19385" y="5159"/>
                    <a:pt x="20492" y="8045"/>
                  </a:cubicBezTo>
                  <a:cubicBezTo>
                    <a:pt x="21600" y="10931"/>
                    <a:pt x="18277" y="13911"/>
                    <a:pt x="14123" y="16145"/>
                  </a:cubicBezTo>
                  <a:cubicBezTo>
                    <a:pt x="9969" y="18380"/>
                    <a:pt x="4985" y="19869"/>
                    <a:pt x="0" y="21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9" name="Line"/>
            <p:cNvSpPr/>
            <p:nvPr/>
          </p:nvSpPr>
          <p:spPr>
            <a:xfrm>
              <a:off x="11705028" y="4891443"/>
              <a:ext cx="7666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80" y="14400"/>
                    <a:pt x="5760" y="7200"/>
                    <a:pt x="9360" y="3600"/>
                  </a:cubicBezTo>
                  <a:cubicBezTo>
                    <a:pt x="12960" y="0"/>
                    <a:pt x="1728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0" name="Line"/>
            <p:cNvSpPr/>
            <p:nvPr/>
          </p:nvSpPr>
          <p:spPr>
            <a:xfrm>
              <a:off x="11850697" y="4487421"/>
              <a:ext cx="245340" cy="572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fill="norm" stroke="1" extrusionOk="0">
                  <a:moveTo>
                    <a:pt x="0" y="20845"/>
                  </a:moveTo>
                  <a:cubicBezTo>
                    <a:pt x="2250" y="17404"/>
                    <a:pt x="4500" y="13963"/>
                    <a:pt x="7313" y="10857"/>
                  </a:cubicBezTo>
                  <a:cubicBezTo>
                    <a:pt x="10125" y="7751"/>
                    <a:pt x="13500" y="4979"/>
                    <a:pt x="15637" y="3115"/>
                  </a:cubicBezTo>
                  <a:cubicBezTo>
                    <a:pt x="17775" y="1252"/>
                    <a:pt x="18675" y="296"/>
                    <a:pt x="19125" y="57"/>
                  </a:cubicBezTo>
                  <a:cubicBezTo>
                    <a:pt x="19575" y="-182"/>
                    <a:pt x="19575" y="296"/>
                    <a:pt x="19800" y="2255"/>
                  </a:cubicBezTo>
                  <a:cubicBezTo>
                    <a:pt x="20025" y="4214"/>
                    <a:pt x="20475" y="7655"/>
                    <a:pt x="20812" y="10379"/>
                  </a:cubicBezTo>
                  <a:cubicBezTo>
                    <a:pt x="21150" y="13103"/>
                    <a:pt x="21375" y="15110"/>
                    <a:pt x="21487" y="16353"/>
                  </a:cubicBezTo>
                  <a:cubicBezTo>
                    <a:pt x="21600" y="17595"/>
                    <a:pt x="21600" y="18073"/>
                    <a:pt x="21600" y="18551"/>
                  </a:cubicBezTo>
                  <a:cubicBezTo>
                    <a:pt x="21600" y="19029"/>
                    <a:pt x="21600" y="19506"/>
                    <a:pt x="21038" y="19841"/>
                  </a:cubicBezTo>
                  <a:cubicBezTo>
                    <a:pt x="20475" y="20176"/>
                    <a:pt x="19350" y="20367"/>
                    <a:pt x="16988" y="20414"/>
                  </a:cubicBezTo>
                  <a:cubicBezTo>
                    <a:pt x="14625" y="20462"/>
                    <a:pt x="11025" y="20367"/>
                    <a:pt x="8662" y="20319"/>
                  </a:cubicBezTo>
                  <a:cubicBezTo>
                    <a:pt x="6300" y="20271"/>
                    <a:pt x="5175" y="20271"/>
                    <a:pt x="4050" y="20367"/>
                  </a:cubicBezTo>
                  <a:cubicBezTo>
                    <a:pt x="2925" y="20462"/>
                    <a:pt x="1800" y="20653"/>
                    <a:pt x="1350" y="20845"/>
                  </a:cubicBezTo>
                  <a:cubicBezTo>
                    <a:pt x="900" y="21036"/>
                    <a:pt x="1125" y="21227"/>
                    <a:pt x="1350" y="21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1" name="Line"/>
            <p:cNvSpPr/>
            <p:nvPr/>
          </p:nvSpPr>
          <p:spPr>
            <a:xfrm>
              <a:off x="12153433" y="4834772"/>
              <a:ext cx="256945" cy="148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298" fill="norm" stroke="1" extrusionOk="0">
                  <a:moveTo>
                    <a:pt x="330" y="3725"/>
                  </a:moveTo>
                  <a:cubicBezTo>
                    <a:pt x="2254" y="2261"/>
                    <a:pt x="4179" y="796"/>
                    <a:pt x="5676" y="247"/>
                  </a:cubicBezTo>
                  <a:cubicBezTo>
                    <a:pt x="7173" y="-302"/>
                    <a:pt x="8243" y="64"/>
                    <a:pt x="8884" y="1345"/>
                  </a:cubicBezTo>
                  <a:cubicBezTo>
                    <a:pt x="9526" y="2627"/>
                    <a:pt x="9740" y="4823"/>
                    <a:pt x="8563" y="7752"/>
                  </a:cubicBezTo>
                  <a:cubicBezTo>
                    <a:pt x="7387" y="10681"/>
                    <a:pt x="4821" y="14342"/>
                    <a:pt x="3003" y="16539"/>
                  </a:cubicBezTo>
                  <a:cubicBezTo>
                    <a:pt x="1185" y="18735"/>
                    <a:pt x="116" y="19468"/>
                    <a:pt x="9" y="19101"/>
                  </a:cubicBezTo>
                  <a:cubicBezTo>
                    <a:pt x="-98" y="18735"/>
                    <a:pt x="757" y="17271"/>
                    <a:pt x="3645" y="14525"/>
                  </a:cubicBezTo>
                  <a:cubicBezTo>
                    <a:pt x="6532" y="11779"/>
                    <a:pt x="11450" y="7752"/>
                    <a:pt x="14338" y="5190"/>
                  </a:cubicBezTo>
                  <a:cubicBezTo>
                    <a:pt x="17225" y="2627"/>
                    <a:pt x="18080" y="1529"/>
                    <a:pt x="17973" y="1345"/>
                  </a:cubicBezTo>
                  <a:cubicBezTo>
                    <a:pt x="17866" y="1162"/>
                    <a:pt x="16797" y="1895"/>
                    <a:pt x="15621" y="3542"/>
                  </a:cubicBezTo>
                  <a:cubicBezTo>
                    <a:pt x="14445" y="5190"/>
                    <a:pt x="13161" y="7752"/>
                    <a:pt x="12520" y="10132"/>
                  </a:cubicBezTo>
                  <a:cubicBezTo>
                    <a:pt x="11878" y="12512"/>
                    <a:pt x="11878" y="14708"/>
                    <a:pt x="13482" y="16539"/>
                  </a:cubicBezTo>
                  <a:cubicBezTo>
                    <a:pt x="15086" y="18369"/>
                    <a:pt x="18294" y="19834"/>
                    <a:pt x="21502" y="21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2" name="Line"/>
            <p:cNvSpPr/>
            <p:nvPr/>
          </p:nvSpPr>
          <p:spPr>
            <a:xfrm>
              <a:off x="9174971" y="5222096"/>
              <a:ext cx="138004" cy="474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21600" y="2035"/>
                  </a:moveTo>
                  <a:cubicBezTo>
                    <a:pt x="21200" y="1457"/>
                    <a:pt x="20800" y="880"/>
                    <a:pt x="19600" y="475"/>
                  </a:cubicBezTo>
                  <a:cubicBezTo>
                    <a:pt x="18400" y="71"/>
                    <a:pt x="16400" y="-160"/>
                    <a:pt x="14600" y="129"/>
                  </a:cubicBezTo>
                  <a:cubicBezTo>
                    <a:pt x="12800" y="418"/>
                    <a:pt x="11200" y="1226"/>
                    <a:pt x="9000" y="3247"/>
                  </a:cubicBezTo>
                  <a:cubicBezTo>
                    <a:pt x="6800" y="5269"/>
                    <a:pt x="4000" y="8503"/>
                    <a:pt x="2800" y="11449"/>
                  </a:cubicBezTo>
                  <a:cubicBezTo>
                    <a:pt x="1600" y="14394"/>
                    <a:pt x="2000" y="17051"/>
                    <a:pt x="1800" y="18668"/>
                  </a:cubicBezTo>
                  <a:cubicBezTo>
                    <a:pt x="1600" y="20285"/>
                    <a:pt x="800" y="20862"/>
                    <a:pt x="0" y="21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3" name="Line"/>
            <p:cNvSpPr/>
            <p:nvPr/>
          </p:nvSpPr>
          <p:spPr>
            <a:xfrm>
              <a:off x="9052301" y="5489456"/>
              <a:ext cx="207006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3" y="17100"/>
                    <a:pt x="1067" y="12600"/>
                    <a:pt x="4667" y="9000"/>
                  </a:cubicBezTo>
                  <a:cubicBezTo>
                    <a:pt x="8267" y="5400"/>
                    <a:pt x="14933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4" name="Line"/>
            <p:cNvSpPr/>
            <p:nvPr/>
          </p:nvSpPr>
          <p:spPr>
            <a:xfrm>
              <a:off x="9341218" y="5270761"/>
              <a:ext cx="286096" cy="385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284" fill="norm" stroke="1" extrusionOk="0">
                  <a:moveTo>
                    <a:pt x="12797" y="2340"/>
                  </a:moveTo>
                  <a:cubicBezTo>
                    <a:pt x="12988" y="1352"/>
                    <a:pt x="13180" y="364"/>
                    <a:pt x="12797" y="81"/>
                  </a:cubicBezTo>
                  <a:cubicBezTo>
                    <a:pt x="12415" y="-201"/>
                    <a:pt x="11459" y="223"/>
                    <a:pt x="9739" y="1846"/>
                  </a:cubicBezTo>
                  <a:cubicBezTo>
                    <a:pt x="8018" y="3470"/>
                    <a:pt x="5534" y="6293"/>
                    <a:pt x="3718" y="9470"/>
                  </a:cubicBezTo>
                  <a:cubicBezTo>
                    <a:pt x="1902" y="12646"/>
                    <a:pt x="755" y="16175"/>
                    <a:pt x="277" y="18293"/>
                  </a:cubicBezTo>
                  <a:cubicBezTo>
                    <a:pt x="-201" y="20411"/>
                    <a:pt x="-10" y="21117"/>
                    <a:pt x="468" y="21258"/>
                  </a:cubicBezTo>
                  <a:cubicBezTo>
                    <a:pt x="946" y="21399"/>
                    <a:pt x="1711" y="20975"/>
                    <a:pt x="2380" y="19987"/>
                  </a:cubicBezTo>
                  <a:cubicBezTo>
                    <a:pt x="3049" y="18999"/>
                    <a:pt x="3622" y="17446"/>
                    <a:pt x="4004" y="15964"/>
                  </a:cubicBezTo>
                  <a:cubicBezTo>
                    <a:pt x="4387" y="14481"/>
                    <a:pt x="4578" y="13070"/>
                    <a:pt x="5056" y="12081"/>
                  </a:cubicBezTo>
                  <a:cubicBezTo>
                    <a:pt x="5534" y="11093"/>
                    <a:pt x="6298" y="10528"/>
                    <a:pt x="7063" y="10458"/>
                  </a:cubicBezTo>
                  <a:cubicBezTo>
                    <a:pt x="7827" y="10387"/>
                    <a:pt x="8592" y="10811"/>
                    <a:pt x="9357" y="11799"/>
                  </a:cubicBezTo>
                  <a:cubicBezTo>
                    <a:pt x="10121" y="12787"/>
                    <a:pt x="10886" y="14340"/>
                    <a:pt x="11172" y="15470"/>
                  </a:cubicBezTo>
                  <a:cubicBezTo>
                    <a:pt x="11459" y="16599"/>
                    <a:pt x="11268" y="17305"/>
                    <a:pt x="10790" y="17870"/>
                  </a:cubicBezTo>
                  <a:cubicBezTo>
                    <a:pt x="10312" y="18434"/>
                    <a:pt x="9548" y="18858"/>
                    <a:pt x="8783" y="18858"/>
                  </a:cubicBezTo>
                  <a:cubicBezTo>
                    <a:pt x="8018" y="18858"/>
                    <a:pt x="7254" y="18434"/>
                    <a:pt x="6872" y="17870"/>
                  </a:cubicBezTo>
                  <a:cubicBezTo>
                    <a:pt x="6489" y="17305"/>
                    <a:pt x="6489" y="16599"/>
                    <a:pt x="7254" y="15681"/>
                  </a:cubicBezTo>
                  <a:cubicBezTo>
                    <a:pt x="8018" y="14764"/>
                    <a:pt x="9548" y="13634"/>
                    <a:pt x="10790" y="12928"/>
                  </a:cubicBezTo>
                  <a:cubicBezTo>
                    <a:pt x="12033" y="12223"/>
                    <a:pt x="12988" y="11940"/>
                    <a:pt x="13849" y="12011"/>
                  </a:cubicBezTo>
                  <a:cubicBezTo>
                    <a:pt x="14709" y="12081"/>
                    <a:pt x="15473" y="12505"/>
                    <a:pt x="15951" y="13070"/>
                  </a:cubicBezTo>
                  <a:cubicBezTo>
                    <a:pt x="16429" y="13634"/>
                    <a:pt x="16620" y="14340"/>
                    <a:pt x="17480" y="15258"/>
                  </a:cubicBezTo>
                  <a:cubicBezTo>
                    <a:pt x="18341" y="16175"/>
                    <a:pt x="19870" y="17305"/>
                    <a:pt x="21399" y="18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5" name="Line"/>
            <p:cNvSpPr/>
            <p:nvPr/>
          </p:nvSpPr>
          <p:spPr>
            <a:xfrm>
              <a:off x="9726983" y="5328453"/>
              <a:ext cx="90800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fill="norm" stroke="1" extrusionOk="0">
                  <a:moveTo>
                    <a:pt x="3600" y="0"/>
                  </a:moveTo>
                  <a:cubicBezTo>
                    <a:pt x="6600" y="0"/>
                    <a:pt x="9600" y="0"/>
                    <a:pt x="13200" y="1072"/>
                  </a:cubicBezTo>
                  <a:cubicBezTo>
                    <a:pt x="16800" y="2145"/>
                    <a:pt x="21000" y="4289"/>
                    <a:pt x="21300" y="7200"/>
                  </a:cubicBezTo>
                  <a:cubicBezTo>
                    <a:pt x="21600" y="10111"/>
                    <a:pt x="18000" y="13787"/>
                    <a:pt x="13800" y="16315"/>
                  </a:cubicBezTo>
                  <a:cubicBezTo>
                    <a:pt x="9600" y="18843"/>
                    <a:pt x="4800" y="2022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6" name="Line"/>
            <p:cNvSpPr/>
            <p:nvPr/>
          </p:nvSpPr>
          <p:spPr>
            <a:xfrm>
              <a:off x="9918654" y="5589126"/>
              <a:ext cx="38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7" name="Line"/>
            <p:cNvSpPr/>
            <p:nvPr/>
          </p:nvSpPr>
          <p:spPr>
            <a:xfrm>
              <a:off x="10096130" y="5251263"/>
              <a:ext cx="520207" cy="48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270" fill="norm" stroke="1" extrusionOk="0">
                  <a:moveTo>
                    <a:pt x="5988" y="17482"/>
                  </a:moveTo>
                  <a:cubicBezTo>
                    <a:pt x="5988" y="16922"/>
                    <a:pt x="5988" y="16363"/>
                    <a:pt x="5829" y="15747"/>
                  </a:cubicBezTo>
                  <a:cubicBezTo>
                    <a:pt x="5671" y="15132"/>
                    <a:pt x="5353" y="14460"/>
                    <a:pt x="4506" y="14628"/>
                  </a:cubicBezTo>
                  <a:cubicBezTo>
                    <a:pt x="3659" y="14796"/>
                    <a:pt x="2282" y="15803"/>
                    <a:pt x="1382" y="16810"/>
                  </a:cubicBezTo>
                  <a:cubicBezTo>
                    <a:pt x="482" y="17818"/>
                    <a:pt x="59" y="18825"/>
                    <a:pt x="6" y="19608"/>
                  </a:cubicBezTo>
                  <a:cubicBezTo>
                    <a:pt x="-47" y="20392"/>
                    <a:pt x="271" y="20951"/>
                    <a:pt x="694" y="21175"/>
                  </a:cubicBezTo>
                  <a:cubicBezTo>
                    <a:pt x="1118" y="21399"/>
                    <a:pt x="1647" y="21287"/>
                    <a:pt x="2653" y="20168"/>
                  </a:cubicBezTo>
                  <a:cubicBezTo>
                    <a:pt x="3659" y="19049"/>
                    <a:pt x="5141" y="16922"/>
                    <a:pt x="6359" y="14124"/>
                  </a:cubicBezTo>
                  <a:cubicBezTo>
                    <a:pt x="7577" y="11326"/>
                    <a:pt x="8529" y="7857"/>
                    <a:pt x="9112" y="5787"/>
                  </a:cubicBezTo>
                  <a:cubicBezTo>
                    <a:pt x="9694" y="3716"/>
                    <a:pt x="9906" y="3045"/>
                    <a:pt x="10012" y="2205"/>
                  </a:cubicBezTo>
                  <a:cubicBezTo>
                    <a:pt x="10118" y="1366"/>
                    <a:pt x="10118" y="359"/>
                    <a:pt x="9853" y="79"/>
                  </a:cubicBezTo>
                  <a:cubicBezTo>
                    <a:pt x="9588" y="-201"/>
                    <a:pt x="9059" y="247"/>
                    <a:pt x="8477" y="1702"/>
                  </a:cubicBezTo>
                  <a:cubicBezTo>
                    <a:pt x="7894" y="3157"/>
                    <a:pt x="7259" y="5619"/>
                    <a:pt x="6888" y="7801"/>
                  </a:cubicBezTo>
                  <a:cubicBezTo>
                    <a:pt x="6518" y="9983"/>
                    <a:pt x="6412" y="11886"/>
                    <a:pt x="6518" y="13117"/>
                  </a:cubicBezTo>
                  <a:cubicBezTo>
                    <a:pt x="6624" y="14348"/>
                    <a:pt x="6941" y="14908"/>
                    <a:pt x="7312" y="15020"/>
                  </a:cubicBezTo>
                  <a:cubicBezTo>
                    <a:pt x="7682" y="15132"/>
                    <a:pt x="8106" y="14796"/>
                    <a:pt x="8635" y="14068"/>
                  </a:cubicBezTo>
                  <a:cubicBezTo>
                    <a:pt x="9165" y="13341"/>
                    <a:pt x="9800" y="12222"/>
                    <a:pt x="10435" y="11438"/>
                  </a:cubicBezTo>
                  <a:cubicBezTo>
                    <a:pt x="11071" y="10655"/>
                    <a:pt x="11706" y="10207"/>
                    <a:pt x="12077" y="10319"/>
                  </a:cubicBezTo>
                  <a:cubicBezTo>
                    <a:pt x="12447" y="10431"/>
                    <a:pt x="12553" y="11103"/>
                    <a:pt x="12500" y="11998"/>
                  </a:cubicBezTo>
                  <a:cubicBezTo>
                    <a:pt x="12447" y="12893"/>
                    <a:pt x="12235" y="14012"/>
                    <a:pt x="12077" y="14852"/>
                  </a:cubicBezTo>
                  <a:cubicBezTo>
                    <a:pt x="11918" y="15691"/>
                    <a:pt x="11812" y="16251"/>
                    <a:pt x="11600" y="16754"/>
                  </a:cubicBezTo>
                  <a:cubicBezTo>
                    <a:pt x="11388" y="17258"/>
                    <a:pt x="11071" y="17706"/>
                    <a:pt x="10912" y="17650"/>
                  </a:cubicBezTo>
                  <a:cubicBezTo>
                    <a:pt x="10753" y="17594"/>
                    <a:pt x="10753" y="17034"/>
                    <a:pt x="11388" y="16195"/>
                  </a:cubicBezTo>
                  <a:cubicBezTo>
                    <a:pt x="12024" y="15355"/>
                    <a:pt x="13294" y="14236"/>
                    <a:pt x="14247" y="13397"/>
                  </a:cubicBezTo>
                  <a:cubicBezTo>
                    <a:pt x="15200" y="12558"/>
                    <a:pt x="15835" y="11998"/>
                    <a:pt x="16524" y="11382"/>
                  </a:cubicBezTo>
                  <a:cubicBezTo>
                    <a:pt x="17212" y="10767"/>
                    <a:pt x="17953" y="10095"/>
                    <a:pt x="18059" y="10039"/>
                  </a:cubicBezTo>
                  <a:cubicBezTo>
                    <a:pt x="18165" y="9983"/>
                    <a:pt x="17635" y="10543"/>
                    <a:pt x="17212" y="11103"/>
                  </a:cubicBezTo>
                  <a:cubicBezTo>
                    <a:pt x="16788" y="11662"/>
                    <a:pt x="16471" y="12222"/>
                    <a:pt x="16841" y="13173"/>
                  </a:cubicBezTo>
                  <a:cubicBezTo>
                    <a:pt x="17212" y="14124"/>
                    <a:pt x="18271" y="15467"/>
                    <a:pt x="19171" y="16307"/>
                  </a:cubicBezTo>
                  <a:cubicBezTo>
                    <a:pt x="20071" y="17146"/>
                    <a:pt x="20812" y="17482"/>
                    <a:pt x="21553" y="17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738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4686626" y="5091015"/>
              <a:ext cx="6084279" cy="137532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Drawing"/>
          <p:cNvGrpSpPr/>
          <p:nvPr/>
        </p:nvGrpSpPr>
        <p:grpSpPr>
          <a:xfrm>
            <a:off x="161874" y="19061"/>
            <a:ext cx="10978044" cy="9696004"/>
            <a:chOff x="-38100" y="-38099"/>
            <a:chExt cx="10978043" cy="9696002"/>
          </a:xfrm>
        </p:grpSpPr>
        <p:sp>
          <p:nvSpPr>
            <p:cNvPr id="742" name="Line"/>
            <p:cNvSpPr/>
            <p:nvPr/>
          </p:nvSpPr>
          <p:spPr>
            <a:xfrm>
              <a:off x="776269" y="443059"/>
              <a:ext cx="334786" cy="678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21600" y="1640"/>
                  </a:moveTo>
                  <a:cubicBezTo>
                    <a:pt x="21270" y="1074"/>
                    <a:pt x="20940" y="507"/>
                    <a:pt x="20281" y="224"/>
                  </a:cubicBezTo>
                  <a:cubicBezTo>
                    <a:pt x="19621" y="-59"/>
                    <a:pt x="18632" y="-59"/>
                    <a:pt x="16324" y="143"/>
                  </a:cubicBezTo>
                  <a:cubicBezTo>
                    <a:pt x="14015" y="345"/>
                    <a:pt x="10388" y="750"/>
                    <a:pt x="7667" y="1154"/>
                  </a:cubicBezTo>
                  <a:cubicBezTo>
                    <a:pt x="4947" y="1559"/>
                    <a:pt x="3133" y="1963"/>
                    <a:pt x="1979" y="2732"/>
                  </a:cubicBezTo>
                  <a:cubicBezTo>
                    <a:pt x="824" y="3501"/>
                    <a:pt x="330" y="4633"/>
                    <a:pt x="247" y="6453"/>
                  </a:cubicBezTo>
                  <a:cubicBezTo>
                    <a:pt x="165" y="8274"/>
                    <a:pt x="495" y="10781"/>
                    <a:pt x="577" y="13006"/>
                  </a:cubicBezTo>
                  <a:cubicBezTo>
                    <a:pt x="660" y="15231"/>
                    <a:pt x="495" y="17172"/>
                    <a:pt x="330" y="18345"/>
                  </a:cubicBezTo>
                  <a:cubicBezTo>
                    <a:pt x="165" y="19519"/>
                    <a:pt x="0" y="19923"/>
                    <a:pt x="0" y="20328"/>
                  </a:cubicBezTo>
                  <a:cubicBezTo>
                    <a:pt x="0" y="20732"/>
                    <a:pt x="165" y="21137"/>
                    <a:pt x="660" y="21339"/>
                  </a:cubicBezTo>
                  <a:cubicBezTo>
                    <a:pt x="1154" y="21541"/>
                    <a:pt x="1979" y="21541"/>
                    <a:pt x="4287" y="21298"/>
                  </a:cubicBezTo>
                  <a:cubicBezTo>
                    <a:pt x="6595" y="21056"/>
                    <a:pt x="10388" y="20570"/>
                    <a:pt x="12696" y="20247"/>
                  </a:cubicBezTo>
                  <a:cubicBezTo>
                    <a:pt x="15005" y="19923"/>
                    <a:pt x="15829" y="19761"/>
                    <a:pt x="16653" y="195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3" name="Line"/>
            <p:cNvSpPr/>
            <p:nvPr/>
          </p:nvSpPr>
          <p:spPr>
            <a:xfrm>
              <a:off x="712379" y="855192"/>
              <a:ext cx="237673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84" y="16800"/>
                    <a:pt x="6968" y="12000"/>
                    <a:pt x="10568" y="8400"/>
                  </a:cubicBezTo>
                  <a:cubicBezTo>
                    <a:pt x="14168" y="4800"/>
                    <a:pt x="17884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4" name="Line"/>
            <p:cNvSpPr/>
            <p:nvPr/>
          </p:nvSpPr>
          <p:spPr>
            <a:xfrm>
              <a:off x="1211682" y="391567"/>
              <a:ext cx="374718" cy="721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555" fill="norm" stroke="1" extrusionOk="0">
                  <a:moveTo>
                    <a:pt x="21545" y="108"/>
                  </a:moveTo>
                  <a:cubicBezTo>
                    <a:pt x="17725" y="31"/>
                    <a:pt x="13904" y="-45"/>
                    <a:pt x="11553" y="31"/>
                  </a:cubicBezTo>
                  <a:cubicBezTo>
                    <a:pt x="9202" y="108"/>
                    <a:pt x="8321" y="337"/>
                    <a:pt x="7659" y="871"/>
                  </a:cubicBezTo>
                  <a:cubicBezTo>
                    <a:pt x="6998" y="1405"/>
                    <a:pt x="6557" y="2245"/>
                    <a:pt x="6190" y="3848"/>
                  </a:cubicBezTo>
                  <a:cubicBezTo>
                    <a:pt x="5823" y="5450"/>
                    <a:pt x="5529" y="7816"/>
                    <a:pt x="4721" y="10183"/>
                  </a:cubicBezTo>
                  <a:cubicBezTo>
                    <a:pt x="3912" y="12549"/>
                    <a:pt x="2590" y="14915"/>
                    <a:pt x="1708" y="16518"/>
                  </a:cubicBezTo>
                  <a:cubicBezTo>
                    <a:pt x="827" y="18120"/>
                    <a:pt x="386" y="18960"/>
                    <a:pt x="165" y="19571"/>
                  </a:cubicBezTo>
                  <a:cubicBezTo>
                    <a:pt x="-55" y="20181"/>
                    <a:pt x="-55" y="20563"/>
                    <a:pt x="165" y="20906"/>
                  </a:cubicBezTo>
                  <a:cubicBezTo>
                    <a:pt x="386" y="21250"/>
                    <a:pt x="827" y="21555"/>
                    <a:pt x="2737" y="21555"/>
                  </a:cubicBezTo>
                  <a:cubicBezTo>
                    <a:pt x="4647" y="21555"/>
                    <a:pt x="8027" y="21250"/>
                    <a:pt x="10598" y="20983"/>
                  </a:cubicBezTo>
                  <a:cubicBezTo>
                    <a:pt x="13169" y="20715"/>
                    <a:pt x="14933" y="20486"/>
                    <a:pt x="16696" y="20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5" name="Line"/>
            <p:cNvSpPr/>
            <p:nvPr/>
          </p:nvSpPr>
          <p:spPr>
            <a:xfrm>
              <a:off x="1659660" y="441183"/>
              <a:ext cx="256414" cy="599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557" fill="norm" stroke="1" extrusionOk="0">
                  <a:moveTo>
                    <a:pt x="12475" y="6894"/>
                  </a:moveTo>
                  <a:cubicBezTo>
                    <a:pt x="10550" y="9008"/>
                    <a:pt x="8625" y="11122"/>
                    <a:pt x="6807" y="13420"/>
                  </a:cubicBezTo>
                  <a:cubicBezTo>
                    <a:pt x="4990" y="15717"/>
                    <a:pt x="3279" y="18199"/>
                    <a:pt x="2103" y="19670"/>
                  </a:cubicBezTo>
                  <a:cubicBezTo>
                    <a:pt x="926" y="21140"/>
                    <a:pt x="285" y="21600"/>
                    <a:pt x="71" y="21554"/>
                  </a:cubicBezTo>
                  <a:cubicBezTo>
                    <a:pt x="-143" y="21508"/>
                    <a:pt x="71" y="20957"/>
                    <a:pt x="1461" y="19210"/>
                  </a:cubicBezTo>
                  <a:cubicBezTo>
                    <a:pt x="2851" y="17464"/>
                    <a:pt x="5417" y="14523"/>
                    <a:pt x="7877" y="11719"/>
                  </a:cubicBezTo>
                  <a:cubicBezTo>
                    <a:pt x="10336" y="8916"/>
                    <a:pt x="12689" y="6250"/>
                    <a:pt x="14293" y="4504"/>
                  </a:cubicBezTo>
                  <a:cubicBezTo>
                    <a:pt x="15897" y="2757"/>
                    <a:pt x="16752" y="1930"/>
                    <a:pt x="17714" y="1241"/>
                  </a:cubicBezTo>
                  <a:cubicBezTo>
                    <a:pt x="18677" y="551"/>
                    <a:pt x="19746" y="0"/>
                    <a:pt x="20281" y="0"/>
                  </a:cubicBezTo>
                  <a:cubicBezTo>
                    <a:pt x="20815" y="0"/>
                    <a:pt x="20815" y="551"/>
                    <a:pt x="20708" y="2390"/>
                  </a:cubicBezTo>
                  <a:cubicBezTo>
                    <a:pt x="20602" y="4228"/>
                    <a:pt x="20388" y="7353"/>
                    <a:pt x="20495" y="10294"/>
                  </a:cubicBezTo>
                  <a:cubicBezTo>
                    <a:pt x="20602" y="13236"/>
                    <a:pt x="21029" y="15993"/>
                    <a:pt x="21243" y="17464"/>
                  </a:cubicBezTo>
                  <a:cubicBezTo>
                    <a:pt x="21457" y="18934"/>
                    <a:pt x="21457" y="19118"/>
                    <a:pt x="21457" y="19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6" name="Line"/>
            <p:cNvSpPr/>
            <p:nvPr/>
          </p:nvSpPr>
          <p:spPr>
            <a:xfrm>
              <a:off x="1739735" y="740189"/>
              <a:ext cx="20700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33" y="16457"/>
                    <a:pt x="10667" y="11314"/>
                    <a:pt x="14267" y="7714"/>
                  </a:cubicBezTo>
                  <a:cubicBezTo>
                    <a:pt x="17867" y="4114"/>
                    <a:pt x="19733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7" name="Line"/>
            <p:cNvSpPr/>
            <p:nvPr/>
          </p:nvSpPr>
          <p:spPr>
            <a:xfrm>
              <a:off x="2015741" y="353845"/>
              <a:ext cx="339663" cy="693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5" h="21534" fill="norm" stroke="1" extrusionOk="0">
                  <a:moveTo>
                    <a:pt x="0" y="1522"/>
                  </a:moveTo>
                  <a:cubicBezTo>
                    <a:pt x="3680" y="1046"/>
                    <a:pt x="7360" y="569"/>
                    <a:pt x="10320" y="291"/>
                  </a:cubicBezTo>
                  <a:cubicBezTo>
                    <a:pt x="13280" y="13"/>
                    <a:pt x="15520" y="-66"/>
                    <a:pt x="16880" y="53"/>
                  </a:cubicBezTo>
                  <a:cubicBezTo>
                    <a:pt x="18240" y="172"/>
                    <a:pt x="18720" y="490"/>
                    <a:pt x="18960" y="1522"/>
                  </a:cubicBezTo>
                  <a:cubicBezTo>
                    <a:pt x="19200" y="2555"/>
                    <a:pt x="19200" y="4302"/>
                    <a:pt x="19120" y="6485"/>
                  </a:cubicBezTo>
                  <a:cubicBezTo>
                    <a:pt x="19040" y="8669"/>
                    <a:pt x="18880" y="11290"/>
                    <a:pt x="19120" y="13315"/>
                  </a:cubicBezTo>
                  <a:cubicBezTo>
                    <a:pt x="19360" y="15340"/>
                    <a:pt x="20000" y="16769"/>
                    <a:pt x="20560" y="17841"/>
                  </a:cubicBezTo>
                  <a:cubicBezTo>
                    <a:pt x="21120" y="18913"/>
                    <a:pt x="21600" y="19628"/>
                    <a:pt x="20960" y="20184"/>
                  </a:cubicBezTo>
                  <a:cubicBezTo>
                    <a:pt x="20320" y="20740"/>
                    <a:pt x="18560" y="21137"/>
                    <a:pt x="15760" y="21335"/>
                  </a:cubicBezTo>
                  <a:cubicBezTo>
                    <a:pt x="12960" y="21534"/>
                    <a:pt x="9120" y="21534"/>
                    <a:pt x="5280" y="21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8" name="Line"/>
            <p:cNvSpPr/>
            <p:nvPr/>
          </p:nvSpPr>
          <p:spPr>
            <a:xfrm>
              <a:off x="2782425" y="717189"/>
              <a:ext cx="17633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9" name="Line"/>
            <p:cNvSpPr/>
            <p:nvPr/>
          </p:nvSpPr>
          <p:spPr>
            <a:xfrm>
              <a:off x="2759425" y="824525"/>
              <a:ext cx="22233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0" name="Line"/>
            <p:cNvSpPr/>
            <p:nvPr/>
          </p:nvSpPr>
          <p:spPr>
            <a:xfrm>
              <a:off x="3611706" y="484231"/>
              <a:ext cx="662958" cy="614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464" fill="norm" stroke="1" extrusionOk="0">
                  <a:moveTo>
                    <a:pt x="20656" y="639"/>
                  </a:moveTo>
                  <a:cubicBezTo>
                    <a:pt x="21066" y="282"/>
                    <a:pt x="21477" y="-75"/>
                    <a:pt x="21231" y="14"/>
                  </a:cubicBezTo>
                  <a:cubicBezTo>
                    <a:pt x="20984" y="104"/>
                    <a:pt x="20081" y="639"/>
                    <a:pt x="18479" y="1442"/>
                  </a:cubicBezTo>
                  <a:cubicBezTo>
                    <a:pt x="16878" y="2246"/>
                    <a:pt x="14578" y="3317"/>
                    <a:pt x="12607" y="4209"/>
                  </a:cubicBezTo>
                  <a:cubicBezTo>
                    <a:pt x="10636" y="5102"/>
                    <a:pt x="8993" y="5816"/>
                    <a:pt x="8049" y="6351"/>
                  </a:cubicBezTo>
                  <a:cubicBezTo>
                    <a:pt x="7104" y="6887"/>
                    <a:pt x="6858" y="7244"/>
                    <a:pt x="6940" y="7467"/>
                  </a:cubicBezTo>
                  <a:cubicBezTo>
                    <a:pt x="7022" y="7690"/>
                    <a:pt x="7433" y="7780"/>
                    <a:pt x="8542" y="7824"/>
                  </a:cubicBezTo>
                  <a:cubicBezTo>
                    <a:pt x="9650" y="7869"/>
                    <a:pt x="11457" y="7869"/>
                    <a:pt x="12525" y="8003"/>
                  </a:cubicBezTo>
                  <a:cubicBezTo>
                    <a:pt x="13593" y="8137"/>
                    <a:pt x="13921" y="8404"/>
                    <a:pt x="14044" y="8761"/>
                  </a:cubicBezTo>
                  <a:cubicBezTo>
                    <a:pt x="14167" y="9118"/>
                    <a:pt x="14085" y="9565"/>
                    <a:pt x="13018" y="10546"/>
                  </a:cubicBezTo>
                  <a:cubicBezTo>
                    <a:pt x="11950" y="11528"/>
                    <a:pt x="9897" y="13046"/>
                    <a:pt x="7720" y="14563"/>
                  </a:cubicBezTo>
                  <a:cubicBezTo>
                    <a:pt x="5544" y="16080"/>
                    <a:pt x="3244" y="17598"/>
                    <a:pt x="1971" y="18535"/>
                  </a:cubicBezTo>
                  <a:cubicBezTo>
                    <a:pt x="698" y="19472"/>
                    <a:pt x="452" y="19829"/>
                    <a:pt x="247" y="20231"/>
                  </a:cubicBezTo>
                  <a:cubicBezTo>
                    <a:pt x="41" y="20632"/>
                    <a:pt x="-123" y="21079"/>
                    <a:pt x="123" y="21302"/>
                  </a:cubicBezTo>
                  <a:cubicBezTo>
                    <a:pt x="370" y="21525"/>
                    <a:pt x="1027" y="21525"/>
                    <a:pt x="2710" y="21257"/>
                  </a:cubicBezTo>
                  <a:cubicBezTo>
                    <a:pt x="4394" y="20989"/>
                    <a:pt x="7104" y="20454"/>
                    <a:pt x="9527" y="19918"/>
                  </a:cubicBezTo>
                  <a:cubicBezTo>
                    <a:pt x="11950" y="19383"/>
                    <a:pt x="14085" y="18847"/>
                    <a:pt x="15358" y="18624"/>
                  </a:cubicBezTo>
                  <a:cubicBezTo>
                    <a:pt x="16631" y="18401"/>
                    <a:pt x="17042" y="18490"/>
                    <a:pt x="17453" y="18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1" name="Line"/>
            <p:cNvSpPr/>
            <p:nvPr/>
          </p:nvSpPr>
          <p:spPr>
            <a:xfrm>
              <a:off x="3559210" y="1339055"/>
              <a:ext cx="219905" cy="221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0989" fill="norm" stroke="1" extrusionOk="0">
                  <a:moveTo>
                    <a:pt x="509" y="647"/>
                  </a:moveTo>
                  <a:cubicBezTo>
                    <a:pt x="1750" y="161"/>
                    <a:pt x="2992" y="-324"/>
                    <a:pt x="4605" y="283"/>
                  </a:cubicBezTo>
                  <a:cubicBezTo>
                    <a:pt x="6219" y="889"/>
                    <a:pt x="8205" y="2588"/>
                    <a:pt x="8578" y="5743"/>
                  </a:cubicBezTo>
                  <a:cubicBezTo>
                    <a:pt x="8950" y="8898"/>
                    <a:pt x="7709" y="13510"/>
                    <a:pt x="6592" y="16179"/>
                  </a:cubicBezTo>
                  <a:cubicBezTo>
                    <a:pt x="5474" y="18849"/>
                    <a:pt x="4481" y="19577"/>
                    <a:pt x="3364" y="20184"/>
                  </a:cubicBezTo>
                  <a:cubicBezTo>
                    <a:pt x="2247" y="20791"/>
                    <a:pt x="1005" y="21276"/>
                    <a:pt x="385" y="20791"/>
                  </a:cubicBezTo>
                  <a:cubicBezTo>
                    <a:pt x="-236" y="20305"/>
                    <a:pt x="-236" y="18849"/>
                    <a:pt x="1378" y="16301"/>
                  </a:cubicBezTo>
                  <a:cubicBezTo>
                    <a:pt x="2992" y="13752"/>
                    <a:pt x="6219" y="10112"/>
                    <a:pt x="8454" y="7806"/>
                  </a:cubicBezTo>
                  <a:cubicBezTo>
                    <a:pt x="10688" y="5501"/>
                    <a:pt x="11930" y="4530"/>
                    <a:pt x="13047" y="3680"/>
                  </a:cubicBezTo>
                  <a:cubicBezTo>
                    <a:pt x="14164" y="2831"/>
                    <a:pt x="15157" y="2103"/>
                    <a:pt x="15530" y="2346"/>
                  </a:cubicBezTo>
                  <a:cubicBezTo>
                    <a:pt x="15902" y="2588"/>
                    <a:pt x="15654" y="3802"/>
                    <a:pt x="15157" y="5743"/>
                  </a:cubicBezTo>
                  <a:cubicBezTo>
                    <a:pt x="14661" y="7685"/>
                    <a:pt x="13916" y="10355"/>
                    <a:pt x="13792" y="12296"/>
                  </a:cubicBezTo>
                  <a:cubicBezTo>
                    <a:pt x="13667" y="14238"/>
                    <a:pt x="14164" y="15451"/>
                    <a:pt x="15530" y="15937"/>
                  </a:cubicBezTo>
                  <a:cubicBezTo>
                    <a:pt x="16895" y="16422"/>
                    <a:pt x="19130" y="16179"/>
                    <a:pt x="21364" y="159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2" name="Line"/>
            <p:cNvSpPr/>
            <p:nvPr/>
          </p:nvSpPr>
          <p:spPr>
            <a:xfrm>
              <a:off x="3896673" y="1305728"/>
              <a:ext cx="150782" cy="179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3" fill="norm" stroke="1" extrusionOk="0">
                  <a:moveTo>
                    <a:pt x="19403" y="212"/>
                  </a:moveTo>
                  <a:cubicBezTo>
                    <a:pt x="17573" y="-88"/>
                    <a:pt x="15742" y="-388"/>
                    <a:pt x="12630" y="1712"/>
                  </a:cubicBezTo>
                  <a:cubicBezTo>
                    <a:pt x="9519" y="3812"/>
                    <a:pt x="5125" y="8312"/>
                    <a:pt x="2746" y="11462"/>
                  </a:cubicBezTo>
                  <a:cubicBezTo>
                    <a:pt x="366" y="14612"/>
                    <a:pt x="0" y="16412"/>
                    <a:pt x="0" y="18062"/>
                  </a:cubicBezTo>
                  <a:cubicBezTo>
                    <a:pt x="0" y="19712"/>
                    <a:pt x="366" y="21212"/>
                    <a:pt x="4027" y="21062"/>
                  </a:cubicBezTo>
                  <a:cubicBezTo>
                    <a:pt x="7688" y="20912"/>
                    <a:pt x="14644" y="19112"/>
                    <a:pt x="21600" y="173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3" name="Line"/>
            <p:cNvSpPr/>
            <p:nvPr/>
          </p:nvSpPr>
          <p:spPr>
            <a:xfrm>
              <a:off x="3924785" y="1407204"/>
              <a:ext cx="138003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4" name="Line"/>
            <p:cNvSpPr/>
            <p:nvPr/>
          </p:nvSpPr>
          <p:spPr>
            <a:xfrm>
              <a:off x="4154790" y="1182523"/>
              <a:ext cx="429344" cy="301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3" fill="norm" stroke="1" extrusionOk="0">
                  <a:moveTo>
                    <a:pt x="0" y="21403"/>
                  </a:moveTo>
                  <a:cubicBezTo>
                    <a:pt x="2186" y="20677"/>
                    <a:pt x="4371" y="19951"/>
                    <a:pt x="5786" y="19225"/>
                  </a:cubicBezTo>
                  <a:cubicBezTo>
                    <a:pt x="7200" y="18499"/>
                    <a:pt x="7843" y="17773"/>
                    <a:pt x="7779" y="16321"/>
                  </a:cubicBezTo>
                  <a:cubicBezTo>
                    <a:pt x="7714" y="14869"/>
                    <a:pt x="6943" y="12690"/>
                    <a:pt x="6300" y="11238"/>
                  </a:cubicBezTo>
                  <a:cubicBezTo>
                    <a:pt x="5657" y="9786"/>
                    <a:pt x="5143" y="9060"/>
                    <a:pt x="4693" y="8062"/>
                  </a:cubicBezTo>
                  <a:cubicBezTo>
                    <a:pt x="4243" y="7064"/>
                    <a:pt x="3857" y="5793"/>
                    <a:pt x="3921" y="4885"/>
                  </a:cubicBezTo>
                  <a:cubicBezTo>
                    <a:pt x="3986" y="3978"/>
                    <a:pt x="4500" y="3433"/>
                    <a:pt x="6429" y="2616"/>
                  </a:cubicBezTo>
                  <a:cubicBezTo>
                    <a:pt x="8357" y="1800"/>
                    <a:pt x="11700" y="711"/>
                    <a:pt x="13693" y="257"/>
                  </a:cubicBezTo>
                  <a:cubicBezTo>
                    <a:pt x="15686" y="-197"/>
                    <a:pt x="16329" y="-15"/>
                    <a:pt x="16779" y="529"/>
                  </a:cubicBezTo>
                  <a:cubicBezTo>
                    <a:pt x="17229" y="1074"/>
                    <a:pt x="17486" y="1981"/>
                    <a:pt x="17164" y="3433"/>
                  </a:cubicBezTo>
                  <a:cubicBezTo>
                    <a:pt x="16843" y="4885"/>
                    <a:pt x="15943" y="6882"/>
                    <a:pt x="15043" y="8788"/>
                  </a:cubicBezTo>
                  <a:cubicBezTo>
                    <a:pt x="14143" y="10694"/>
                    <a:pt x="13243" y="12509"/>
                    <a:pt x="12664" y="13870"/>
                  </a:cubicBezTo>
                  <a:cubicBezTo>
                    <a:pt x="12086" y="15232"/>
                    <a:pt x="11829" y="16139"/>
                    <a:pt x="12021" y="16865"/>
                  </a:cubicBezTo>
                  <a:cubicBezTo>
                    <a:pt x="12214" y="17591"/>
                    <a:pt x="12857" y="18136"/>
                    <a:pt x="14207" y="18136"/>
                  </a:cubicBezTo>
                  <a:cubicBezTo>
                    <a:pt x="15557" y="18136"/>
                    <a:pt x="17614" y="17591"/>
                    <a:pt x="18964" y="17137"/>
                  </a:cubicBezTo>
                  <a:cubicBezTo>
                    <a:pt x="20314" y="16684"/>
                    <a:pt x="20957" y="16321"/>
                    <a:pt x="21600" y="159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5" name="Line"/>
            <p:cNvSpPr/>
            <p:nvPr/>
          </p:nvSpPr>
          <p:spPr>
            <a:xfrm>
              <a:off x="4607133" y="1343690"/>
              <a:ext cx="161005" cy="101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6" fill="norm" stroke="1" extrusionOk="0">
                  <a:moveTo>
                    <a:pt x="0" y="450"/>
                  </a:moveTo>
                  <a:cubicBezTo>
                    <a:pt x="1714" y="-77"/>
                    <a:pt x="3429" y="-604"/>
                    <a:pt x="6514" y="1767"/>
                  </a:cubicBezTo>
                  <a:cubicBezTo>
                    <a:pt x="9600" y="4137"/>
                    <a:pt x="14057" y="9406"/>
                    <a:pt x="16800" y="13094"/>
                  </a:cubicBezTo>
                  <a:cubicBezTo>
                    <a:pt x="19543" y="16781"/>
                    <a:pt x="20571" y="18889"/>
                    <a:pt x="21600" y="209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6" name="Line"/>
            <p:cNvSpPr/>
            <p:nvPr/>
          </p:nvSpPr>
          <p:spPr>
            <a:xfrm>
              <a:off x="4630134" y="1299869"/>
              <a:ext cx="153338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560" y="3724"/>
                    <a:pt x="11520" y="7448"/>
                    <a:pt x="7920" y="11048"/>
                  </a:cubicBezTo>
                  <a:cubicBezTo>
                    <a:pt x="4320" y="14648"/>
                    <a:pt x="2160" y="1812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7" name="Line"/>
            <p:cNvSpPr/>
            <p:nvPr/>
          </p:nvSpPr>
          <p:spPr>
            <a:xfrm>
              <a:off x="4907886" y="410394"/>
              <a:ext cx="312595" cy="547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321" fill="norm" stroke="1" extrusionOk="0">
                  <a:moveTo>
                    <a:pt x="21480" y="602"/>
                  </a:moveTo>
                  <a:cubicBezTo>
                    <a:pt x="18670" y="204"/>
                    <a:pt x="15860" y="-194"/>
                    <a:pt x="12787" y="105"/>
                  </a:cubicBezTo>
                  <a:cubicBezTo>
                    <a:pt x="9714" y="403"/>
                    <a:pt x="6378" y="1399"/>
                    <a:pt x="4182" y="2792"/>
                  </a:cubicBezTo>
                  <a:cubicBezTo>
                    <a:pt x="1987" y="4186"/>
                    <a:pt x="934" y="5977"/>
                    <a:pt x="407" y="8516"/>
                  </a:cubicBezTo>
                  <a:cubicBezTo>
                    <a:pt x="-120" y="11054"/>
                    <a:pt x="-120" y="14339"/>
                    <a:pt x="319" y="16479"/>
                  </a:cubicBezTo>
                  <a:cubicBezTo>
                    <a:pt x="758" y="18619"/>
                    <a:pt x="1636" y="19614"/>
                    <a:pt x="3392" y="20311"/>
                  </a:cubicBezTo>
                  <a:cubicBezTo>
                    <a:pt x="5148" y="21008"/>
                    <a:pt x="7782" y="21406"/>
                    <a:pt x="10241" y="21306"/>
                  </a:cubicBezTo>
                  <a:cubicBezTo>
                    <a:pt x="12700" y="21207"/>
                    <a:pt x="14982" y="20610"/>
                    <a:pt x="17265" y="200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8" name="Line"/>
            <p:cNvSpPr/>
            <p:nvPr/>
          </p:nvSpPr>
          <p:spPr>
            <a:xfrm>
              <a:off x="4872520" y="717189"/>
              <a:ext cx="286627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600" fill="norm" stroke="1" extrusionOk="0">
                  <a:moveTo>
                    <a:pt x="1368" y="21600"/>
                  </a:moveTo>
                  <a:cubicBezTo>
                    <a:pt x="604" y="19636"/>
                    <a:pt x="-161" y="17673"/>
                    <a:pt x="30" y="16036"/>
                  </a:cubicBezTo>
                  <a:cubicBezTo>
                    <a:pt x="221" y="14400"/>
                    <a:pt x="1368" y="13091"/>
                    <a:pt x="5096" y="10473"/>
                  </a:cubicBezTo>
                  <a:cubicBezTo>
                    <a:pt x="8823" y="7855"/>
                    <a:pt x="15131" y="3927"/>
                    <a:pt x="2143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9" name="Line"/>
            <p:cNvSpPr/>
            <p:nvPr/>
          </p:nvSpPr>
          <p:spPr>
            <a:xfrm>
              <a:off x="5417493" y="289839"/>
              <a:ext cx="454670" cy="66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479" fill="norm" stroke="1" extrusionOk="0">
                  <a:moveTo>
                    <a:pt x="21468" y="1921"/>
                  </a:moveTo>
                  <a:cubicBezTo>
                    <a:pt x="20865" y="1259"/>
                    <a:pt x="20261" y="597"/>
                    <a:pt x="19055" y="266"/>
                  </a:cubicBezTo>
                  <a:cubicBezTo>
                    <a:pt x="17848" y="-65"/>
                    <a:pt x="16038" y="-65"/>
                    <a:pt x="14529" y="142"/>
                  </a:cubicBezTo>
                  <a:cubicBezTo>
                    <a:pt x="13021" y="349"/>
                    <a:pt x="11814" y="763"/>
                    <a:pt x="10728" y="1797"/>
                  </a:cubicBezTo>
                  <a:cubicBezTo>
                    <a:pt x="9642" y="2832"/>
                    <a:pt x="8677" y="4487"/>
                    <a:pt x="7712" y="6514"/>
                  </a:cubicBezTo>
                  <a:cubicBezTo>
                    <a:pt x="6746" y="8542"/>
                    <a:pt x="5781" y="10942"/>
                    <a:pt x="4514" y="13259"/>
                  </a:cubicBezTo>
                  <a:cubicBezTo>
                    <a:pt x="3247" y="15576"/>
                    <a:pt x="1678" y="17811"/>
                    <a:pt x="833" y="19176"/>
                  </a:cubicBezTo>
                  <a:cubicBezTo>
                    <a:pt x="-11" y="20542"/>
                    <a:pt x="-132" y="21038"/>
                    <a:pt x="109" y="21287"/>
                  </a:cubicBezTo>
                  <a:cubicBezTo>
                    <a:pt x="351" y="21535"/>
                    <a:pt x="954" y="21535"/>
                    <a:pt x="2764" y="21328"/>
                  </a:cubicBezTo>
                  <a:cubicBezTo>
                    <a:pt x="4574" y="21121"/>
                    <a:pt x="7591" y="20707"/>
                    <a:pt x="9823" y="20418"/>
                  </a:cubicBezTo>
                  <a:cubicBezTo>
                    <a:pt x="12056" y="20128"/>
                    <a:pt x="13504" y="19963"/>
                    <a:pt x="14952" y="19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0" name="Line"/>
            <p:cNvSpPr/>
            <p:nvPr/>
          </p:nvSpPr>
          <p:spPr>
            <a:xfrm>
              <a:off x="5885508" y="370449"/>
              <a:ext cx="316329" cy="483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397" fill="norm" stroke="1" extrusionOk="0">
                  <a:moveTo>
                    <a:pt x="14131" y="5844"/>
                  </a:moveTo>
                  <a:cubicBezTo>
                    <a:pt x="12231" y="7314"/>
                    <a:pt x="10330" y="8784"/>
                    <a:pt x="8602" y="10820"/>
                  </a:cubicBezTo>
                  <a:cubicBezTo>
                    <a:pt x="6874" y="12855"/>
                    <a:pt x="5319" y="15456"/>
                    <a:pt x="4368" y="17040"/>
                  </a:cubicBezTo>
                  <a:cubicBezTo>
                    <a:pt x="3418" y="18623"/>
                    <a:pt x="3072" y="19188"/>
                    <a:pt x="2381" y="19867"/>
                  </a:cubicBezTo>
                  <a:cubicBezTo>
                    <a:pt x="1690" y="20545"/>
                    <a:pt x="653" y="21337"/>
                    <a:pt x="221" y="21393"/>
                  </a:cubicBezTo>
                  <a:cubicBezTo>
                    <a:pt x="-211" y="21450"/>
                    <a:pt x="-38" y="20771"/>
                    <a:pt x="999" y="19019"/>
                  </a:cubicBezTo>
                  <a:cubicBezTo>
                    <a:pt x="2035" y="17266"/>
                    <a:pt x="3936" y="14438"/>
                    <a:pt x="6355" y="11442"/>
                  </a:cubicBezTo>
                  <a:cubicBezTo>
                    <a:pt x="8775" y="8445"/>
                    <a:pt x="11712" y="5278"/>
                    <a:pt x="13613" y="3356"/>
                  </a:cubicBezTo>
                  <a:cubicBezTo>
                    <a:pt x="15514" y="1433"/>
                    <a:pt x="16378" y="755"/>
                    <a:pt x="17242" y="359"/>
                  </a:cubicBezTo>
                  <a:cubicBezTo>
                    <a:pt x="18106" y="-37"/>
                    <a:pt x="18970" y="-150"/>
                    <a:pt x="19402" y="246"/>
                  </a:cubicBezTo>
                  <a:cubicBezTo>
                    <a:pt x="19834" y="642"/>
                    <a:pt x="19834" y="1546"/>
                    <a:pt x="19402" y="3582"/>
                  </a:cubicBezTo>
                  <a:cubicBezTo>
                    <a:pt x="18970" y="5618"/>
                    <a:pt x="18106" y="8784"/>
                    <a:pt x="17674" y="11329"/>
                  </a:cubicBezTo>
                  <a:cubicBezTo>
                    <a:pt x="17242" y="13873"/>
                    <a:pt x="17242" y="15796"/>
                    <a:pt x="17933" y="17266"/>
                  </a:cubicBezTo>
                  <a:cubicBezTo>
                    <a:pt x="18624" y="18736"/>
                    <a:pt x="20007" y="19754"/>
                    <a:pt x="21389" y="207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1" name="Line"/>
            <p:cNvSpPr/>
            <p:nvPr/>
          </p:nvSpPr>
          <p:spPr>
            <a:xfrm>
              <a:off x="5971831" y="694188"/>
              <a:ext cx="19933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38" y="15300"/>
                    <a:pt x="11077" y="9000"/>
                    <a:pt x="14677" y="5400"/>
                  </a:cubicBezTo>
                  <a:cubicBezTo>
                    <a:pt x="18277" y="1800"/>
                    <a:pt x="19938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2" name="Line"/>
            <p:cNvSpPr/>
            <p:nvPr/>
          </p:nvSpPr>
          <p:spPr>
            <a:xfrm>
              <a:off x="6469510" y="103842"/>
              <a:ext cx="85001" cy="1032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492" fill="norm" stroke="1" extrusionOk="0">
                  <a:moveTo>
                    <a:pt x="21130" y="0"/>
                  </a:moveTo>
                  <a:cubicBezTo>
                    <a:pt x="18589" y="1649"/>
                    <a:pt x="16048" y="3299"/>
                    <a:pt x="14777" y="5240"/>
                  </a:cubicBezTo>
                  <a:cubicBezTo>
                    <a:pt x="13507" y="7182"/>
                    <a:pt x="13507" y="9417"/>
                    <a:pt x="12871" y="11412"/>
                  </a:cubicBezTo>
                  <a:cubicBezTo>
                    <a:pt x="12236" y="13407"/>
                    <a:pt x="10965" y="15163"/>
                    <a:pt x="9059" y="16546"/>
                  </a:cubicBezTo>
                  <a:cubicBezTo>
                    <a:pt x="7154" y="17929"/>
                    <a:pt x="4612" y="18940"/>
                    <a:pt x="2706" y="19791"/>
                  </a:cubicBezTo>
                  <a:cubicBezTo>
                    <a:pt x="801" y="20642"/>
                    <a:pt x="-470" y="21334"/>
                    <a:pt x="165" y="21467"/>
                  </a:cubicBezTo>
                  <a:cubicBezTo>
                    <a:pt x="801" y="21600"/>
                    <a:pt x="3342" y="21174"/>
                    <a:pt x="5883" y="207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3" name="Line"/>
            <p:cNvSpPr/>
            <p:nvPr/>
          </p:nvSpPr>
          <p:spPr>
            <a:xfrm>
              <a:off x="6646512" y="556185"/>
              <a:ext cx="237674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58" y="969"/>
                    <a:pt x="3716" y="1938"/>
                    <a:pt x="6271" y="4431"/>
                  </a:cubicBezTo>
                  <a:cubicBezTo>
                    <a:pt x="8826" y="6923"/>
                    <a:pt x="12077" y="10938"/>
                    <a:pt x="14748" y="14054"/>
                  </a:cubicBezTo>
                  <a:cubicBezTo>
                    <a:pt x="17419" y="17169"/>
                    <a:pt x="19510" y="1938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4" name="Line"/>
            <p:cNvSpPr/>
            <p:nvPr/>
          </p:nvSpPr>
          <p:spPr>
            <a:xfrm>
              <a:off x="6730847" y="502517"/>
              <a:ext cx="276008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00" y="1862"/>
                    <a:pt x="14800" y="3724"/>
                    <a:pt x="11500" y="6517"/>
                  </a:cubicBezTo>
                  <a:cubicBezTo>
                    <a:pt x="8200" y="9310"/>
                    <a:pt x="5000" y="13034"/>
                    <a:pt x="3100" y="15703"/>
                  </a:cubicBezTo>
                  <a:cubicBezTo>
                    <a:pt x="1200" y="18372"/>
                    <a:pt x="600" y="199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5" name="Line"/>
            <p:cNvSpPr/>
            <p:nvPr/>
          </p:nvSpPr>
          <p:spPr>
            <a:xfrm>
              <a:off x="7175524" y="637288"/>
              <a:ext cx="191672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5472" y="12302"/>
                    <a:pt x="10944" y="4448"/>
                    <a:pt x="14544" y="1502"/>
                  </a:cubicBezTo>
                  <a:cubicBezTo>
                    <a:pt x="18144" y="-1443"/>
                    <a:pt x="19872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6" name="Line"/>
            <p:cNvSpPr/>
            <p:nvPr/>
          </p:nvSpPr>
          <p:spPr>
            <a:xfrm>
              <a:off x="7221525" y="732523"/>
              <a:ext cx="207006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67" y="16200"/>
                    <a:pt x="11733" y="10800"/>
                    <a:pt x="15333" y="7200"/>
                  </a:cubicBezTo>
                  <a:cubicBezTo>
                    <a:pt x="18933" y="3600"/>
                    <a:pt x="20267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7" name="Line"/>
            <p:cNvSpPr/>
            <p:nvPr/>
          </p:nvSpPr>
          <p:spPr>
            <a:xfrm>
              <a:off x="7546836" y="559910"/>
              <a:ext cx="272704" cy="190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29" fill="norm" stroke="1" extrusionOk="0">
                  <a:moveTo>
                    <a:pt x="1528" y="2144"/>
                  </a:moveTo>
                  <a:cubicBezTo>
                    <a:pt x="2122" y="1007"/>
                    <a:pt x="2717" y="-130"/>
                    <a:pt x="3509" y="12"/>
                  </a:cubicBezTo>
                  <a:cubicBezTo>
                    <a:pt x="4302" y="154"/>
                    <a:pt x="5293" y="1575"/>
                    <a:pt x="5887" y="3849"/>
                  </a:cubicBezTo>
                  <a:cubicBezTo>
                    <a:pt x="6482" y="6123"/>
                    <a:pt x="6680" y="9249"/>
                    <a:pt x="6284" y="11949"/>
                  </a:cubicBezTo>
                  <a:cubicBezTo>
                    <a:pt x="5887" y="14649"/>
                    <a:pt x="4896" y="16923"/>
                    <a:pt x="3807" y="18628"/>
                  </a:cubicBezTo>
                  <a:cubicBezTo>
                    <a:pt x="2717" y="20333"/>
                    <a:pt x="1528" y="21470"/>
                    <a:pt x="735" y="21186"/>
                  </a:cubicBezTo>
                  <a:cubicBezTo>
                    <a:pt x="-58" y="20902"/>
                    <a:pt x="-454" y="19196"/>
                    <a:pt x="834" y="16354"/>
                  </a:cubicBezTo>
                  <a:cubicBezTo>
                    <a:pt x="2122" y="13512"/>
                    <a:pt x="5095" y="9533"/>
                    <a:pt x="7274" y="6975"/>
                  </a:cubicBezTo>
                  <a:cubicBezTo>
                    <a:pt x="9454" y="4417"/>
                    <a:pt x="10841" y="3281"/>
                    <a:pt x="12030" y="2570"/>
                  </a:cubicBezTo>
                  <a:cubicBezTo>
                    <a:pt x="13219" y="1859"/>
                    <a:pt x="14210" y="1575"/>
                    <a:pt x="14309" y="2570"/>
                  </a:cubicBezTo>
                  <a:cubicBezTo>
                    <a:pt x="14408" y="3565"/>
                    <a:pt x="13616" y="5838"/>
                    <a:pt x="13120" y="7828"/>
                  </a:cubicBezTo>
                  <a:cubicBezTo>
                    <a:pt x="12625" y="9817"/>
                    <a:pt x="12427" y="11523"/>
                    <a:pt x="12625" y="12944"/>
                  </a:cubicBezTo>
                  <a:cubicBezTo>
                    <a:pt x="12823" y="14365"/>
                    <a:pt x="13418" y="15502"/>
                    <a:pt x="14904" y="15928"/>
                  </a:cubicBezTo>
                  <a:cubicBezTo>
                    <a:pt x="16390" y="16354"/>
                    <a:pt x="18768" y="16070"/>
                    <a:pt x="21146" y="157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8" name="Line"/>
            <p:cNvSpPr/>
            <p:nvPr/>
          </p:nvSpPr>
          <p:spPr>
            <a:xfrm>
              <a:off x="7870256" y="239289"/>
              <a:ext cx="281032" cy="66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8" h="21538" fill="norm" stroke="1" extrusionOk="0">
                  <a:moveTo>
                    <a:pt x="223" y="2326"/>
                  </a:moveTo>
                  <a:cubicBezTo>
                    <a:pt x="30" y="1911"/>
                    <a:pt x="-163" y="1495"/>
                    <a:pt x="223" y="1163"/>
                  </a:cubicBezTo>
                  <a:cubicBezTo>
                    <a:pt x="608" y="831"/>
                    <a:pt x="1573" y="582"/>
                    <a:pt x="4080" y="374"/>
                  </a:cubicBezTo>
                  <a:cubicBezTo>
                    <a:pt x="6587" y="166"/>
                    <a:pt x="10637" y="0"/>
                    <a:pt x="13241" y="0"/>
                  </a:cubicBezTo>
                  <a:cubicBezTo>
                    <a:pt x="15844" y="0"/>
                    <a:pt x="17001" y="166"/>
                    <a:pt x="18062" y="374"/>
                  </a:cubicBezTo>
                  <a:cubicBezTo>
                    <a:pt x="19123" y="582"/>
                    <a:pt x="20087" y="831"/>
                    <a:pt x="20666" y="1454"/>
                  </a:cubicBezTo>
                  <a:cubicBezTo>
                    <a:pt x="21244" y="2077"/>
                    <a:pt x="21437" y="3074"/>
                    <a:pt x="20858" y="4569"/>
                  </a:cubicBezTo>
                  <a:cubicBezTo>
                    <a:pt x="20280" y="6065"/>
                    <a:pt x="18930" y="8058"/>
                    <a:pt x="17966" y="9928"/>
                  </a:cubicBezTo>
                  <a:cubicBezTo>
                    <a:pt x="17001" y="11797"/>
                    <a:pt x="16423" y="13542"/>
                    <a:pt x="16519" y="15203"/>
                  </a:cubicBezTo>
                  <a:cubicBezTo>
                    <a:pt x="16616" y="16865"/>
                    <a:pt x="17387" y="18443"/>
                    <a:pt x="17773" y="19440"/>
                  </a:cubicBezTo>
                  <a:cubicBezTo>
                    <a:pt x="18158" y="20437"/>
                    <a:pt x="18158" y="20852"/>
                    <a:pt x="17676" y="21143"/>
                  </a:cubicBezTo>
                  <a:cubicBezTo>
                    <a:pt x="17194" y="21434"/>
                    <a:pt x="16230" y="21600"/>
                    <a:pt x="13626" y="21517"/>
                  </a:cubicBezTo>
                  <a:cubicBezTo>
                    <a:pt x="11023" y="21434"/>
                    <a:pt x="6780" y="21102"/>
                    <a:pt x="2537" y="20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9" name="Line"/>
            <p:cNvSpPr/>
            <p:nvPr/>
          </p:nvSpPr>
          <p:spPr>
            <a:xfrm>
              <a:off x="8363884" y="786190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0" name="Line"/>
            <p:cNvSpPr/>
            <p:nvPr/>
          </p:nvSpPr>
          <p:spPr>
            <a:xfrm>
              <a:off x="8853890" y="390051"/>
              <a:ext cx="321199" cy="819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502" fill="norm" stroke="1" extrusionOk="0">
                  <a:moveTo>
                    <a:pt x="6120" y="6373"/>
                  </a:moveTo>
                  <a:cubicBezTo>
                    <a:pt x="5782" y="8855"/>
                    <a:pt x="5445" y="11337"/>
                    <a:pt x="4770" y="13718"/>
                  </a:cubicBezTo>
                  <a:cubicBezTo>
                    <a:pt x="4095" y="16099"/>
                    <a:pt x="3082" y="18380"/>
                    <a:pt x="2323" y="19722"/>
                  </a:cubicBezTo>
                  <a:cubicBezTo>
                    <a:pt x="1563" y="21063"/>
                    <a:pt x="1057" y="21466"/>
                    <a:pt x="635" y="21499"/>
                  </a:cubicBezTo>
                  <a:cubicBezTo>
                    <a:pt x="213" y="21533"/>
                    <a:pt x="-124" y="21198"/>
                    <a:pt x="45" y="19856"/>
                  </a:cubicBezTo>
                  <a:cubicBezTo>
                    <a:pt x="214" y="18514"/>
                    <a:pt x="889" y="16167"/>
                    <a:pt x="1648" y="13953"/>
                  </a:cubicBezTo>
                  <a:cubicBezTo>
                    <a:pt x="2407" y="11739"/>
                    <a:pt x="3251" y="9660"/>
                    <a:pt x="4770" y="7547"/>
                  </a:cubicBezTo>
                  <a:cubicBezTo>
                    <a:pt x="6288" y="5434"/>
                    <a:pt x="8482" y="3287"/>
                    <a:pt x="10170" y="2013"/>
                  </a:cubicBezTo>
                  <a:cubicBezTo>
                    <a:pt x="11857" y="738"/>
                    <a:pt x="13039" y="335"/>
                    <a:pt x="14220" y="134"/>
                  </a:cubicBezTo>
                  <a:cubicBezTo>
                    <a:pt x="15401" y="-67"/>
                    <a:pt x="16582" y="-67"/>
                    <a:pt x="17932" y="302"/>
                  </a:cubicBezTo>
                  <a:cubicBezTo>
                    <a:pt x="19282" y="671"/>
                    <a:pt x="20801" y="1409"/>
                    <a:pt x="21138" y="2415"/>
                  </a:cubicBezTo>
                  <a:cubicBezTo>
                    <a:pt x="21476" y="3421"/>
                    <a:pt x="20632" y="4696"/>
                    <a:pt x="18101" y="5702"/>
                  </a:cubicBezTo>
                  <a:cubicBezTo>
                    <a:pt x="15570" y="6708"/>
                    <a:pt x="11351" y="7446"/>
                    <a:pt x="7132" y="8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1" name="Line"/>
            <p:cNvSpPr/>
            <p:nvPr/>
          </p:nvSpPr>
          <p:spPr>
            <a:xfrm>
              <a:off x="9145902" y="740189"/>
              <a:ext cx="130338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353" y="5600"/>
                    <a:pt x="12706" y="11200"/>
                    <a:pt x="16306" y="14800"/>
                  </a:cubicBezTo>
                  <a:cubicBezTo>
                    <a:pt x="19906" y="18400"/>
                    <a:pt x="20753" y="20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2" name="Line"/>
            <p:cNvSpPr/>
            <p:nvPr/>
          </p:nvSpPr>
          <p:spPr>
            <a:xfrm>
              <a:off x="9207237" y="770857"/>
              <a:ext cx="122671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00" y="2215"/>
                    <a:pt x="12600" y="4431"/>
                    <a:pt x="9000" y="8031"/>
                  </a:cubicBezTo>
                  <a:cubicBezTo>
                    <a:pt x="5400" y="11631"/>
                    <a:pt x="2700" y="166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3" name="Line"/>
            <p:cNvSpPr/>
            <p:nvPr/>
          </p:nvSpPr>
          <p:spPr>
            <a:xfrm>
              <a:off x="9504613" y="405404"/>
              <a:ext cx="147301" cy="426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1" h="21600" fill="norm" stroke="1" extrusionOk="0">
                  <a:moveTo>
                    <a:pt x="21101" y="1035"/>
                  </a:moveTo>
                  <a:cubicBezTo>
                    <a:pt x="20003" y="517"/>
                    <a:pt x="18904" y="0"/>
                    <a:pt x="17440" y="0"/>
                  </a:cubicBezTo>
                  <a:cubicBezTo>
                    <a:pt x="15976" y="0"/>
                    <a:pt x="14145" y="517"/>
                    <a:pt x="11216" y="2199"/>
                  </a:cubicBezTo>
                  <a:cubicBezTo>
                    <a:pt x="8287" y="3880"/>
                    <a:pt x="4260" y="6726"/>
                    <a:pt x="2064" y="9571"/>
                  </a:cubicBezTo>
                  <a:cubicBezTo>
                    <a:pt x="-133" y="12417"/>
                    <a:pt x="-499" y="15262"/>
                    <a:pt x="599" y="17267"/>
                  </a:cubicBezTo>
                  <a:cubicBezTo>
                    <a:pt x="1698" y="19272"/>
                    <a:pt x="4260" y="20436"/>
                    <a:pt x="682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4" name="Line"/>
            <p:cNvSpPr/>
            <p:nvPr/>
          </p:nvSpPr>
          <p:spPr>
            <a:xfrm>
              <a:off x="9677194" y="559912"/>
              <a:ext cx="235393" cy="200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174" fill="norm" stroke="1" extrusionOk="0">
                  <a:moveTo>
                    <a:pt x="1883" y="2846"/>
                  </a:moveTo>
                  <a:cubicBezTo>
                    <a:pt x="2580" y="1496"/>
                    <a:pt x="3277" y="146"/>
                    <a:pt x="4090" y="11"/>
                  </a:cubicBezTo>
                  <a:cubicBezTo>
                    <a:pt x="4903" y="-124"/>
                    <a:pt x="5832" y="956"/>
                    <a:pt x="6296" y="3116"/>
                  </a:cubicBezTo>
                  <a:cubicBezTo>
                    <a:pt x="6761" y="5276"/>
                    <a:pt x="6761" y="8516"/>
                    <a:pt x="6180" y="11486"/>
                  </a:cubicBezTo>
                  <a:cubicBezTo>
                    <a:pt x="5599" y="14456"/>
                    <a:pt x="4438" y="17156"/>
                    <a:pt x="3277" y="18911"/>
                  </a:cubicBezTo>
                  <a:cubicBezTo>
                    <a:pt x="2116" y="20666"/>
                    <a:pt x="954" y="21476"/>
                    <a:pt x="374" y="21071"/>
                  </a:cubicBezTo>
                  <a:cubicBezTo>
                    <a:pt x="-207" y="20666"/>
                    <a:pt x="-207" y="19046"/>
                    <a:pt x="1070" y="16346"/>
                  </a:cubicBezTo>
                  <a:cubicBezTo>
                    <a:pt x="2348" y="13646"/>
                    <a:pt x="4903" y="9866"/>
                    <a:pt x="6877" y="7301"/>
                  </a:cubicBezTo>
                  <a:cubicBezTo>
                    <a:pt x="8851" y="4736"/>
                    <a:pt x="10245" y="3386"/>
                    <a:pt x="11522" y="2306"/>
                  </a:cubicBezTo>
                  <a:cubicBezTo>
                    <a:pt x="12799" y="1226"/>
                    <a:pt x="13961" y="416"/>
                    <a:pt x="14425" y="686"/>
                  </a:cubicBezTo>
                  <a:cubicBezTo>
                    <a:pt x="14890" y="956"/>
                    <a:pt x="14658" y="2306"/>
                    <a:pt x="14309" y="3656"/>
                  </a:cubicBezTo>
                  <a:cubicBezTo>
                    <a:pt x="13961" y="5006"/>
                    <a:pt x="13496" y="6356"/>
                    <a:pt x="13264" y="7706"/>
                  </a:cubicBezTo>
                  <a:cubicBezTo>
                    <a:pt x="13032" y="9056"/>
                    <a:pt x="13032" y="10406"/>
                    <a:pt x="14425" y="11216"/>
                  </a:cubicBezTo>
                  <a:cubicBezTo>
                    <a:pt x="15819" y="12026"/>
                    <a:pt x="18606" y="12296"/>
                    <a:pt x="21393" y="125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5" name="Line"/>
            <p:cNvSpPr/>
            <p:nvPr/>
          </p:nvSpPr>
          <p:spPr>
            <a:xfrm>
              <a:off x="9996922" y="395182"/>
              <a:ext cx="85847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1" h="21600" fill="norm" stroke="1" extrusionOk="0">
                  <a:moveTo>
                    <a:pt x="5554" y="0"/>
                  </a:moveTo>
                  <a:cubicBezTo>
                    <a:pt x="8640" y="0"/>
                    <a:pt x="11726" y="0"/>
                    <a:pt x="14194" y="333"/>
                  </a:cubicBezTo>
                  <a:cubicBezTo>
                    <a:pt x="16663" y="667"/>
                    <a:pt x="18514" y="1333"/>
                    <a:pt x="19749" y="3200"/>
                  </a:cubicBezTo>
                  <a:cubicBezTo>
                    <a:pt x="20983" y="5067"/>
                    <a:pt x="21600" y="8133"/>
                    <a:pt x="18206" y="11400"/>
                  </a:cubicBezTo>
                  <a:cubicBezTo>
                    <a:pt x="14811" y="14667"/>
                    <a:pt x="7406" y="181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6" name="Line"/>
            <p:cNvSpPr/>
            <p:nvPr/>
          </p:nvSpPr>
          <p:spPr>
            <a:xfrm>
              <a:off x="679052" y="1813547"/>
              <a:ext cx="247999" cy="657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539" fill="norm" stroke="1" extrusionOk="0">
                  <a:moveTo>
                    <a:pt x="11471" y="0"/>
                  </a:moveTo>
                  <a:cubicBezTo>
                    <a:pt x="10589" y="2093"/>
                    <a:pt x="9707" y="4186"/>
                    <a:pt x="8385" y="6781"/>
                  </a:cubicBezTo>
                  <a:cubicBezTo>
                    <a:pt x="7062" y="9377"/>
                    <a:pt x="5299" y="12474"/>
                    <a:pt x="3867" y="14735"/>
                  </a:cubicBezTo>
                  <a:cubicBezTo>
                    <a:pt x="2434" y="16995"/>
                    <a:pt x="1332" y="18419"/>
                    <a:pt x="671" y="19423"/>
                  </a:cubicBezTo>
                  <a:cubicBezTo>
                    <a:pt x="9" y="20428"/>
                    <a:pt x="-211" y="21014"/>
                    <a:pt x="230" y="21307"/>
                  </a:cubicBezTo>
                  <a:cubicBezTo>
                    <a:pt x="671" y="21600"/>
                    <a:pt x="1773" y="21600"/>
                    <a:pt x="5409" y="21391"/>
                  </a:cubicBezTo>
                  <a:cubicBezTo>
                    <a:pt x="9046" y="21181"/>
                    <a:pt x="15218" y="20763"/>
                    <a:pt x="21389" y="20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7" name="Line"/>
            <p:cNvSpPr/>
            <p:nvPr/>
          </p:nvSpPr>
          <p:spPr>
            <a:xfrm>
              <a:off x="946605" y="2237277"/>
              <a:ext cx="132029" cy="17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0824" fill="norm" stroke="1" extrusionOk="0">
                  <a:moveTo>
                    <a:pt x="15221" y="1537"/>
                  </a:moveTo>
                  <a:cubicBezTo>
                    <a:pt x="12776" y="650"/>
                    <a:pt x="10330" y="-238"/>
                    <a:pt x="8292" y="58"/>
                  </a:cubicBezTo>
                  <a:cubicBezTo>
                    <a:pt x="6255" y="354"/>
                    <a:pt x="4625" y="1833"/>
                    <a:pt x="3198" y="4496"/>
                  </a:cubicBezTo>
                  <a:cubicBezTo>
                    <a:pt x="1772" y="7159"/>
                    <a:pt x="549" y="11006"/>
                    <a:pt x="142" y="13817"/>
                  </a:cubicBezTo>
                  <a:cubicBezTo>
                    <a:pt x="-266" y="16628"/>
                    <a:pt x="142" y="18403"/>
                    <a:pt x="2179" y="19587"/>
                  </a:cubicBezTo>
                  <a:cubicBezTo>
                    <a:pt x="4217" y="20770"/>
                    <a:pt x="7885" y="21362"/>
                    <a:pt x="11349" y="20178"/>
                  </a:cubicBezTo>
                  <a:cubicBezTo>
                    <a:pt x="14813" y="18995"/>
                    <a:pt x="18074" y="16036"/>
                    <a:pt x="19704" y="13521"/>
                  </a:cubicBezTo>
                  <a:cubicBezTo>
                    <a:pt x="21334" y="11006"/>
                    <a:pt x="21334" y="8935"/>
                    <a:pt x="20519" y="7455"/>
                  </a:cubicBezTo>
                  <a:cubicBezTo>
                    <a:pt x="19704" y="5976"/>
                    <a:pt x="18074" y="5088"/>
                    <a:pt x="16443" y="5088"/>
                  </a:cubicBezTo>
                  <a:cubicBezTo>
                    <a:pt x="14813" y="5088"/>
                    <a:pt x="13183" y="5976"/>
                    <a:pt x="11553" y="68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8" name="Line"/>
            <p:cNvSpPr/>
            <p:nvPr/>
          </p:nvSpPr>
          <p:spPr>
            <a:xfrm>
              <a:off x="1150489" y="2242890"/>
              <a:ext cx="238858" cy="19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150" fill="norm" stroke="1" extrusionOk="0">
                  <a:moveTo>
                    <a:pt x="2630" y="0"/>
                  </a:moveTo>
                  <a:cubicBezTo>
                    <a:pt x="1721" y="820"/>
                    <a:pt x="811" y="1641"/>
                    <a:pt x="357" y="4511"/>
                  </a:cubicBezTo>
                  <a:cubicBezTo>
                    <a:pt x="-98" y="7382"/>
                    <a:pt x="-98" y="12304"/>
                    <a:pt x="243" y="15311"/>
                  </a:cubicBezTo>
                  <a:cubicBezTo>
                    <a:pt x="584" y="18319"/>
                    <a:pt x="1266" y="19413"/>
                    <a:pt x="2176" y="20233"/>
                  </a:cubicBezTo>
                  <a:cubicBezTo>
                    <a:pt x="3085" y="21053"/>
                    <a:pt x="4222" y="21600"/>
                    <a:pt x="5359" y="20643"/>
                  </a:cubicBezTo>
                  <a:cubicBezTo>
                    <a:pt x="6496" y="19686"/>
                    <a:pt x="7633" y="17225"/>
                    <a:pt x="8201" y="15311"/>
                  </a:cubicBezTo>
                  <a:cubicBezTo>
                    <a:pt x="8769" y="13397"/>
                    <a:pt x="8769" y="12030"/>
                    <a:pt x="8656" y="12167"/>
                  </a:cubicBezTo>
                  <a:cubicBezTo>
                    <a:pt x="8542" y="12304"/>
                    <a:pt x="8315" y="13944"/>
                    <a:pt x="8315" y="15448"/>
                  </a:cubicBezTo>
                  <a:cubicBezTo>
                    <a:pt x="8315" y="16952"/>
                    <a:pt x="8542" y="18319"/>
                    <a:pt x="9793" y="19413"/>
                  </a:cubicBezTo>
                  <a:cubicBezTo>
                    <a:pt x="11043" y="20506"/>
                    <a:pt x="13317" y="21327"/>
                    <a:pt x="15477" y="20233"/>
                  </a:cubicBezTo>
                  <a:cubicBezTo>
                    <a:pt x="17637" y="19139"/>
                    <a:pt x="19683" y="16132"/>
                    <a:pt x="20593" y="13261"/>
                  </a:cubicBezTo>
                  <a:cubicBezTo>
                    <a:pt x="21502" y="10390"/>
                    <a:pt x="21275" y="7656"/>
                    <a:pt x="21047" y="49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9" name="Line"/>
            <p:cNvSpPr/>
            <p:nvPr/>
          </p:nvSpPr>
          <p:spPr>
            <a:xfrm>
              <a:off x="1034386" y="2304225"/>
              <a:ext cx="99670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08" y="5929"/>
                    <a:pt x="2215" y="11859"/>
                    <a:pt x="5815" y="15459"/>
                  </a:cubicBezTo>
                  <a:cubicBezTo>
                    <a:pt x="9415" y="19059"/>
                    <a:pt x="15508" y="203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0" name="Line"/>
            <p:cNvSpPr/>
            <p:nvPr/>
          </p:nvSpPr>
          <p:spPr>
            <a:xfrm>
              <a:off x="1873498" y="1980854"/>
              <a:ext cx="372250" cy="686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499" fill="norm" stroke="1" extrusionOk="0">
                  <a:moveTo>
                    <a:pt x="9942" y="6523"/>
                  </a:moveTo>
                  <a:cubicBezTo>
                    <a:pt x="9354" y="6283"/>
                    <a:pt x="8766" y="6043"/>
                    <a:pt x="8032" y="6043"/>
                  </a:cubicBezTo>
                  <a:cubicBezTo>
                    <a:pt x="7297" y="6043"/>
                    <a:pt x="6415" y="6283"/>
                    <a:pt x="5019" y="7243"/>
                  </a:cubicBezTo>
                  <a:cubicBezTo>
                    <a:pt x="3623" y="8203"/>
                    <a:pt x="1713" y="9883"/>
                    <a:pt x="758" y="10963"/>
                  </a:cubicBezTo>
                  <a:cubicBezTo>
                    <a:pt x="-197" y="12043"/>
                    <a:pt x="-197" y="12523"/>
                    <a:pt x="464" y="12923"/>
                  </a:cubicBezTo>
                  <a:cubicBezTo>
                    <a:pt x="1125" y="13323"/>
                    <a:pt x="2448" y="13643"/>
                    <a:pt x="3770" y="13243"/>
                  </a:cubicBezTo>
                  <a:cubicBezTo>
                    <a:pt x="5093" y="12843"/>
                    <a:pt x="6415" y="11723"/>
                    <a:pt x="6709" y="10523"/>
                  </a:cubicBezTo>
                  <a:cubicBezTo>
                    <a:pt x="7003" y="9323"/>
                    <a:pt x="6268" y="8043"/>
                    <a:pt x="5534" y="7283"/>
                  </a:cubicBezTo>
                  <a:cubicBezTo>
                    <a:pt x="4799" y="6523"/>
                    <a:pt x="4064" y="6283"/>
                    <a:pt x="3917" y="6003"/>
                  </a:cubicBezTo>
                  <a:cubicBezTo>
                    <a:pt x="3770" y="5723"/>
                    <a:pt x="4211" y="5403"/>
                    <a:pt x="5974" y="4563"/>
                  </a:cubicBezTo>
                  <a:cubicBezTo>
                    <a:pt x="7738" y="3723"/>
                    <a:pt x="10823" y="2363"/>
                    <a:pt x="12954" y="1443"/>
                  </a:cubicBezTo>
                  <a:cubicBezTo>
                    <a:pt x="15085" y="523"/>
                    <a:pt x="16260" y="43"/>
                    <a:pt x="16701" y="3"/>
                  </a:cubicBezTo>
                  <a:cubicBezTo>
                    <a:pt x="17142" y="-37"/>
                    <a:pt x="16848" y="363"/>
                    <a:pt x="15893" y="1763"/>
                  </a:cubicBezTo>
                  <a:cubicBezTo>
                    <a:pt x="14938" y="3163"/>
                    <a:pt x="13321" y="5563"/>
                    <a:pt x="11999" y="8283"/>
                  </a:cubicBezTo>
                  <a:cubicBezTo>
                    <a:pt x="10676" y="11003"/>
                    <a:pt x="9648" y="14043"/>
                    <a:pt x="9281" y="16123"/>
                  </a:cubicBezTo>
                  <a:cubicBezTo>
                    <a:pt x="8913" y="18203"/>
                    <a:pt x="9207" y="19323"/>
                    <a:pt x="9574" y="20043"/>
                  </a:cubicBezTo>
                  <a:cubicBezTo>
                    <a:pt x="9942" y="20763"/>
                    <a:pt x="10383" y="21083"/>
                    <a:pt x="10970" y="21283"/>
                  </a:cubicBezTo>
                  <a:cubicBezTo>
                    <a:pt x="11558" y="21483"/>
                    <a:pt x="12293" y="21563"/>
                    <a:pt x="12881" y="21443"/>
                  </a:cubicBezTo>
                  <a:cubicBezTo>
                    <a:pt x="13468" y="21323"/>
                    <a:pt x="13909" y="21003"/>
                    <a:pt x="14276" y="19963"/>
                  </a:cubicBezTo>
                  <a:cubicBezTo>
                    <a:pt x="14644" y="18923"/>
                    <a:pt x="14938" y="17163"/>
                    <a:pt x="14864" y="16043"/>
                  </a:cubicBezTo>
                  <a:cubicBezTo>
                    <a:pt x="14791" y="14923"/>
                    <a:pt x="14350" y="14443"/>
                    <a:pt x="13836" y="14083"/>
                  </a:cubicBezTo>
                  <a:cubicBezTo>
                    <a:pt x="13321" y="13723"/>
                    <a:pt x="12734" y="13483"/>
                    <a:pt x="12734" y="13243"/>
                  </a:cubicBezTo>
                  <a:cubicBezTo>
                    <a:pt x="12734" y="13003"/>
                    <a:pt x="13321" y="12763"/>
                    <a:pt x="14864" y="12323"/>
                  </a:cubicBezTo>
                  <a:cubicBezTo>
                    <a:pt x="16407" y="11883"/>
                    <a:pt x="18905" y="11243"/>
                    <a:pt x="21403" y="106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1" name="Line"/>
            <p:cNvSpPr/>
            <p:nvPr/>
          </p:nvSpPr>
          <p:spPr>
            <a:xfrm>
              <a:off x="2759100" y="1951550"/>
              <a:ext cx="257474" cy="431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456" fill="norm" stroke="1" extrusionOk="0">
                  <a:moveTo>
                    <a:pt x="9556" y="0"/>
                  </a:moveTo>
                  <a:cubicBezTo>
                    <a:pt x="8074" y="3939"/>
                    <a:pt x="6591" y="7878"/>
                    <a:pt x="5744" y="10991"/>
                  </a:cubicBezTo>
                  <a:cubicBezTo>
                    <a:pt x="4897" y="14104"/>
                    <a:pt x="4686" y="16391"/>
                    <a:pt x="4580" y="17979"/>
                  </a:cubicBezTo>
                  <a:cubicBezTo>
                    <a:pt x="4474" y="19567"/>
                    <a:pt x="4474" y="20456"/>
                    <a:pt x="5003" y="20965"/>
                  </a:cubicBezTo>
                  <a:cubicBezTo>
                    <a:pt x="5533" y="21473"/>
                    <a:pt x="6591" y="21600"/>
                    <a:pt x="7544" y="21282"/>
                  </a:cubicBezTo>
                  <a:cubicBezTo>
                    <a:pt x="8497" y="20965"/>
                    <a:pt x="9344" y="20202"/>
                    <a:pt x="9450" y="19186"/>
                  </a:cubicBezTo>
                  <a:cubicBezTo>
                    <a:pt x="9556" y="18169"/>
                    <a:pt x="8921" y="16899"/>
                    <a:pt x="7544" y="16009"/>
                  </a:cubicBezTo>
                  <a:cubicBezTo>
                    <a:pt x="6168" y="15120"/>
                    <a:pt x="4050" y="14612"/>
                    <a:pt x="2462" y="14421"/>
                  </a:cubicBezTo>
                  <a:cubicBezTo>
                    <a:pt x="874" y="14231"/>
                    <a:pt x="-185" y="14358"/>
                    <a:pt x="27" y="14358"/>
                  </a:cubicBezTo>
                  <a:cubicBezTo>
                    <a:pt x="239" y="14358"/>
                    <a:pt x="1721" y="14231"/>
                    <a:pt x="3839" y="13976"/>
                  </a:cubicBezTo>
                  <a:cubicBezTo>
                    <a:pt x="5956" y="13722"/>
                    <a:pt x="8709" y="13341"/>
                    <a:pt x="10827" y="13087"/>
                  </a:cubicBezTo>
                  <a:cubicBezTo>
                    <a:pt x="12944" y="12833"/>
                    <a:pt x="14427" y="12706"/>
                    <a:pt x="14744" y="12833"/>
                  </a:cubicBezTo>
                  <a:cubicBezTo>
                    <a:pt x="15062" y="12960"/>
                    <a:pt x="14215" y="13341"/>
                    <a:pt x="13580" y="13849"/>
                  </a:cubicBezTo>
                  <a:cubicBezTo>
                    <a:pt x="12944" y="14358"/>
                    <a:pt x="12521" y="14993"/>
                    <a:pt x="12309" y="15692"/>
                  </a:cubicBezTo>
                  <a:cubicBezTo>
                    <a:pt x="12097" y="16391"/>
                    <a:pt x="12097" y="17153"/>
                    <a:pt x="12627" y="17661"/>
                  </a:cubicBezTo>
                  <a:cubicBezTo>
                    <a:pt x="13156" y="18169"/>
                    <a:pt x="14215" y="18424"/>
                    <a:pt x="15274" y="18551"/>
                  </a:cubicBezTo>
                  <a:cubicBezTo>
                    <a:pt x="16333" y="18678"/>
                    <a:pt x="17391" y="18678"/>
                    <a:pt x="18239" y="18424"/>
                  </a:cubicBezTo>
                  <a:cubicBezTo>
                    <a:pt x="19086" y="18169"/>
                    <a:pt x="19721" y="17661"/>
                    <a:pt x="20250" y="17089"/>
                  </a:cubicBezTo>
                  <a:cubicBezTo>
                    <a:pt x="20780" y="16518"/>
                    <a:pt x="21203" y="15882"/>
                    <a:pt x="21309" y="15184"/>
                  </a:cubicBezTo>
                  <a:cubicBezTo>
                    <a:pt x="21415" y="14485"/>
                    <a:pt x="21203" y="13722"/>
                    <a:pt x="20462" y="13405"/>
                  </a:cubicBezTo>
                  <a:cubicBezTo>
                    <a:pt x="19721" y="13087"/>
                    <a:pt x="18450" y="13214"/>
                    <a:pt x="17180" y="13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2" name="Line"/>
            <p:cNvSpPr/>
            <p:nvPr/>
          </p:nvSpPr>
          <p:spPr>
            <a:xfrm>
              <a:off x="3045158" y="1931486"/>
              <a:ext cx="411931" cy="424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349" fill="norm" stroke="1" extrusionOk="0">
                  <a:moveTo>
                    <a:pt x="6651" y="1781"/>
                  </a:moveTo>
                  <a:cubicBezTo>
                    <a:pt x="6121" y="2166"/>
                    <a:pt x="5591" y="2552"/>
                    <a:pt x="5127" y="3902"/>
                  </a:cubicBezTo>
                  <a:cubicBezTo>
                    <a:pt x="4664" y="5252"/>
                    <a:pt x="4266" y="7566"/>
                    <a:pt x="3935" y="10202"/>
                  </a:cubicBezTo>
                  <a:cubicBezTo>
                    <a:pt x="3603" y="12838"/>
                    <a:pt x="3338" y="15795"/>
                    <a:pt x="3206" y="17595"/>
                  </a:cubicBezTo>
                  <a:cubicBezTo>
                    <a:pt x="3073" y="19395"/>
                    <a:pt x="3073" y="20038"/>
                    <a:pt x="3338" y="20552"/>
                  </a:cubicBezTo>
                  <a:cubicBezTo>
                    <a:pt x="3603" y="21066"/>
                    <a:pt x="4133" y="21452"/>
                    <a:pt x="4465" y="21323"/>
                  </a:cubicBezTo>
                  <a:cubicBezTo>
                    <a:pt x="4796" y="21195"/>
                    <a:pt x="4929" y="20552"/>
                    <a:pt x="4862" y="19459"/>
                  </a:cubicBezTo>
                  <a:cubicBezTo>
                    <a:pt x="4796" y="18366"/>
                    <a:pt x="4531" y="16823"/>
                    <a:pt x="4133" y="15795"/>
                  </a:cubicBezTo>
                  <a:cubicBezTo>
                    <a:pt x="3736" y="14766"/>
                    <a:pt x="3206" y="14252"/>
                    <a:pt x="2610" y="13866"/>
                  </a:cubicBezTo>
                  <a:cubicBezTo>
                    <a:pt x="2013" y="13481"/>
                    <a:pt x="1351" y="13223"/>
                    <a:pt x="821" y="13352"/>
                  </a:cubicBezTo>
                  <a:cubicBezTo>
                    <a:pt x="291" y="13481"/>
                    <a:pt x="-107" y="13995"/>
                    <a:pt x="26" y="14445"/>
                  </a:cubicBezTo>
                  <a:cubicBezTo>
                    <a:pt x="158" y="14895"/>
                    <a:pt x="821" y="15281"/>
                    <a:pt x="2079" y="15538"/>
                  </a:cubicBezTo>
                  <a:cubicBezTo>
                    <a:pt x="3338" y="15795"/>
                    <a:pt x="5194" y="15923"/>
                    <a:pt x="6651" y="15795"/>
                  </a:cubicBezTo>
                  <a:cubicBezTo>
                    <a:pt x="8109" y="15666"/>
                    <a:pt x="9169" y="15281"/>
                    <a:pt x="9964" y="14895"/>
                  </a:cubicBezTo>
                  <a:cubicBezTo>
                    <a:pt x="10759" y="14509"/>
                    <a:pt x="11289" y="14123"/>
                    <a:pt x="11157" y="14123"/>
                  </a:cubicBezTo>
                  <a:cubicBezTo>
                    <a:pt x="11024" y="14123"/>
                    <a:pt x="10229" y="14509"/>
                    <a:pt x="9567" y="14895"/>
                  </a:cubicBezTo>
                  <a:cubicBezTo>
                    <a:pt x="8904" y="15281"/>
                    <a:pt x="8374" y="15666"/>
                    <a:pt x="8109" y="16181"/>
                  </a:cubicBezTo>
                  <a:cubicBezTo>
                    <a:pt x="7844" y="16695"/>
                    <a:pt x="7844" y="17338"/>
                    <a:pt x="8175" y="17595"/>
                  </a:cubicBezTo>
                  <a:cubicBezTo>
                    <a:pt x="8507" y="17852"/>
                    <a:pt x="9169" y="17723"/>
                    <a:pt x="9832" y="17338"/>
                  </a:cubicBezTo>
                  <a:cubicBezTo>
                    <a:pt x="10494" y="16952"/>
                    <a:pt x="11157" y="16309"/>
                    <a:pt x="11488" y="16373"/>
                  </a:cubicBezTo>
                  <a:cubicBezTo>
                    <a:pt x="11819" y="16438"/>
                    <a:pt x="11819" y="17209"/>
                    <a:pt x="12151" y="17531"/>
                  </a:cubicBezTo>
                  <a:cubicBezTo>
                    <a:pt x="12482" y="17852"/>
                    <a:pt x="13145" y="17723"/>
                    <a:pt x="14205" y="16181"/>
                  </a:cubicBezTo>
                  <a:cubicBezTo>
                    <a:pt x="15265" y="14638"/>
                    <a:pt x="16722" y="11681"/>
                    <a:pt x="17915" y="9045"/>
                  </a:cubicBezTo>
                  <a:cubicBezTo>
                    <a:pt x="19108" y="6409"/>
                    <a:pt x="20035" y="4095"/>
                    <a:pt x="20632" y="2552"/>
                  </a:cubicBezTo>
                  <a:cubicBezTo>
                    <a:pt x="21228" y="1009"/>
                    <a:pt x="21493" y="238"/>
                    <a:pt x="21294" y="45"/>
                  </a:cubicBezTo>
                  <a:cubicBezTo>
                    <a:pt x="21095" y="-148"/>
                    <a:pt x="20433" y="238"/>
                    <a:pt x="19770" y="1973"/>
                  </a:cubicBezTo>
                  <a:cubicBezTo>
                    <a:pt x="19108" y="3709"/>
                    <a:pt x="18445" y="6795"/>
                    <a:pt x="18445" y="9559"/>
                  </a:cubicBezTo>
                  <a:cubicBezTo>
                    <a:pt x="18445" y="12323"/>
                    <a:pt x="19108" y="14766"/>
                    <a:pt x="19770" y="172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3" name="Line"/>
            <p:cNvSpPr/>
            <p:nvPr/>
          </p:nvSpPr>
          <p:spPr>
            <a:xfrm>
              <a:off x="3894117" y="2098817"/>
              <a:ext cx="130337" cy="197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fill="norm" stroke="1" extrusionOk="0">
                  <a:moveTo>
                    <a:pt x="0" y="13119"/>
                  </a:moveTo>
                  <a:cubicBezTo>
                    <a:pt x="4235" y="12565"/>
                    <a:pt x="8471" y="12012"/>
                    <a:pt x="11647" y="10489"/>
                  </a:cubicBezTo>
                  <a:cubicBezTo>
                    <a:pt x="14824" y="8965"/>
                    <a:pt x="16941" y="6473"/>
                    <a:pt x="17788" y="4535"/>
                  </a:cubicBezTo>
                  <a:cubicBezTo>
                    <a:pt x="18635" y="2596"/>
                    <a:pt x="18212" y="1212"/>
                    <a:pt x="16729" y="519"/>
                  </a:cubicBezTo>
                  <a:cubicBezTo>
                    <a:pt x="15247" y="-173"/>
                    <a:pt x="12706" y="-173"/>
                    <a:pt x="10800" y="519"/>
                  </a:cubicBezTo>
                  <a:cubicBezTo>
                    <a:pt x="8894" y="1212"/>
                    <a:pt x="7624" y="2596"/>
                    <a:pt x="6353" y="5365"/>
                  </a:cubicBezTo>
                  <a:cubicBezTo>
                    <a:pt x="5082" y="8135"/>
                    <a:pt x="3812" y="12289"/>
                    <a:pt x="6353" y="15196"/>
                  </a:cubicBezTo>
                  <a:cubicBezTo>
                    <a:pt x="8894" y="18104"/>
                    <a:pt x="15247" y="19765"/>
                    <a:pt x="21600" y="21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4" name="Line"/>
            <p:cNvSpPr/>
            <p:nvPr/>
          </p:nvSpPr>
          <p:spPr>
            <a:xfrm>
              <a:off x="4101122" y="2097220"/>
              <a:ext cx="99670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5" name="Line"/>
            <p:cNvSpPr/>
            <p:nvPr/>
          </p:nvSpPr>
          <p:spPr>
            <a:xfrm>
              <a:off x="4131789" y="2127208"/>
              <a:ext cx="115004" cy="200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fill="norm" stroke="1" extrusionOk="0">
                  <a:moveTo>
                    <a:pt x="21600" y="893"/>
                  </a:moveTo>
                  <a:cubicBezTo>
                    <a:pt x="18720" y="346"/>
                    <a:pt x="15840" y="-201"/>
                    <a:pt x="13680" y="72"/>
                  </a:cubicBezTo>
                  <a:cubicBezTo>
                    <a:pt x="11520" y="346"/>
                    <a:pt x="10080" y="1440"/>
                    <a:pt x="7920" y="5131"/>
                  </a:cubicBezTo>
                  <a:cubicBezTo>
                    <a:pt x="5760" y="8822"/>
                    <a:pt x="2880" y="15110"/>
                    <a:pt x="0" y="21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6" name="Line"/>
            <p:cNvSpPr/>
            <p:nvPr/>
          </p:nvSpPr>
          <p:spPr>
            <a:xfrm>
              <a:off x="4263002" y="2044103"/>
              <a:ext cx="124349" cy="443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288" fill="norm" stroke="1" extrusionOk="0">
                  <a:moveTo>
                    <a:pt x="10429" y="4392"/>
                  </a:moveTo>
                  <a:cubicBezTo>
                    <a:pt x="8665" y="7092"/>
                    <a:pt x="6902" y="9792"/>
                    <a:pt x="5800" y="11817"/>
                  </a:cubicBezTo>
                  <a:cubicBezTo>
                    <a:pt x="4698" y="13842"/>
                    <a:pt x="4257" y="15192"/>
                    <a:pt x="3816" y="16174"/>
                  </a:cubicBezTo>
                  <a:cubicBezTo>
                    <a:pt x="3376" y="17156"/>
                    <a:pt x="2935" y="17769"/>
                    <a:pt x="2274" y="18751"/>
                  </a:cubicBezTo>
                  <a:cubicBezTo>
                    <a:pt x="1612" y="19733"/>
                    <a:pt x="731" y="21083"/>
                    <a:pt x="290" y="21267"/>
                  </a:cubicBezTo>
                  <a:cubicBezTo>
                    <a:pt x="-151" y="21451"/>
                    <a:pt x="-151" y="20469"/>
                    <a:pt x="731" y="17892"/>
                  </a:cubicBezTo>
                  <a:cubicBezTo>
                    <a:pt x="1612" y="15315"/>
                    <a:pt x="3376" y="11142"/>
                    <a:pt x="4918" y="8319"/>
                  </a:cubicBezTo>
                  <a:cubicBezTo>
                    <a:pt x="6461" y="5496"/>
                    <a:pt x="7784" y="4024"/>
                    <a:pt x="9106" y="2919"/>
                  </a:cubicBezTo>
                  <a:cubicBezTo>
                    <a:pt x="10429" y="1815"/>
                    <a:pt x="11751" y="1078"/>
                    <a:pt x="13514" y="587"/>
                  </a:cubicBezTo>
                  <a:cubicBezTo>
                    <a:pt x="15278" y="96"/>
                    <a:pt x="17482" y="-149"/>
                    <a:pt x="19025" y="96"/>
                  </a:cubicBezTo>
                  <a:cubicBezTo>
                    <a:pt x="20567" y="342"/>
                    <a:pt x="21449" y="1078"/>
                    <a:pt x="21449" y="2428"/>
                  </a:cubicBezTo>
                  <a:cubicBezTo>
                    <a:pt x="21449" y="3778"/>
                    <a:pt x="20567" y="5742"/>
                    <a:pt x="18584" y="7460"/>
                  </a:cubicBezTo>
                  <a:cubicBezTo>
                    <a:pt x="16600" y="9178"/>
                    <a:pt x="13514" y="10651"/>
                    <a:pt x="10429" y="121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7" name="Line"/>
            <p:cNvSpPr/>
            <p:nvPr/>
          </p:nvSpPr>
          <p:spPr>
            <a:xfrm>
              <a:off x="4430796" y="2166222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8" name="Line"/>
            <p:cNvSpPr/>
            <p:nvPr/>
          </p:nvSpPr>
          <p:spPr>
            <a:xfrm>
              <a:off x="4957022" y="1767579"/>
              <a:ext cx="447464" cy="514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413" fill="norm" stroke="1" extrusionOk="0">
                  <a:moveTo>
                    <a:pt x="12283" y="2871"/>
                  </a:moveTo>
                  <a:cubicBezTo>
                    <a:pt x="11793" y="2020"/>
                    <a:pt x="11302" y="1169"/>
                    <a:pt x="10749" y="637"/>
                  </a:cubicBezTo>
                  <a:cubicBezTo>
                    <a:pt x="10197" y="105"/>
                    <a:pt x="9583" y="-108"/>
                    <a:pt x="8908" y="52"/>
                  </a:cubicBezTo>
                  <a:cubicBezTo>
                    <a:pt x="8233" y="211"/>
                    <a:pt x="7497" y="743"/>
                    <a:pt x="6883" y="2180"/>
                  </a:cubicBezTo>
                  <a:cubicBezTo>
                    <a:pt x="6270" y="3616"/>
                    <a:pt x="5779" y="5957"/>
                    <a:pt x="5533" y="8990"/>
                  </a:cubicBezTo>
                  <a:cubicBezTo>
                    <a:pt x="5288" y="12022"/>
                    <a:pt x="5288" y="15746"/>
                    <a:pt x="5165" y="17874"/>
                  </a:cubicBezTo>
                  <a:cubicBezTo>
                    <a:pt x="5043" y="20002"/>
                    <a:pt x="4797" y="20534"/>
                    <a:pt x="4368" y="20907"/>
                  </a:cubicBezTo>
                  <a:cubicBezTo>
                    <a:pt x="3938" y="21279"/>
                    <a:pt x="3324" y="21492"/>
                    <a:pt x="2772" y="21386"/>
                  </a:cubicBezTo>
                  <a:cubicBezTo>
                    <a:pt x="2220" y="21279"/>
                    <a:pt x="1729" y="20854"/>
                    <a:pt x="1299" y="20428"/>
                  </a:cubicBezTo>
                  <a:cubicBezTo>
                    <a:pt x="870" y="20002"/>
                    <a:pt x="502" y="19577"/>
                    <a:pt x="256" y="19045"/>
                  </a:cubicBezTo>
                  <a:cubicBezTo>
                    <a:pt x="11" y="18513"/>
                    <a:pt x="-112" y="17874"/>
                    <a:pt x="133" y="17342"/>
                  </a:cubicBezTo>
                  <a:cubicBezTo>
                    <a:pt x="379" y="16810"/>
                    <a:pt x="993" y="16385"/>
                    <a:pt x="2158" y="16065"/>
                  </a:cubicBezTo>
                  <a:cubicBezTo>
                    <a:pt x="3324" y="15746"/>
                    <a:pt x="5043" y="15533"/>
                    <a:pt x="6208" y="15427"/>
                  </a:cubicBezTo>
                  <a:cubicBezTo>
                    <a:pt x="7374" y="15321"/>
                    <a:pt x="7988" y="15321"/>
                    <a:pt x="8602" y="15267"/>
                  </a:cubicBezTo>
                  <a:cubicBezTo>
                    <a:pt x="9215" y="15214"/>
                    <a:pt x="9829" y="15108"/>
                    <a:pt x="9829" y="15108"/>
                  </a:cubicBezTo>
                  <a:cubicBezTo>
                    <a:pt x="9829" y="15108"/>
                    <a:pt x="9215" y="15214"/>
                    <a:pt x="8663" y="15427"/>
                  </a:cubicBezTo>
                  <a:cubicBezTo>
                    <a:pt x="8111" y="15640"/>
                    <a:pt x="7620" y="15959"/>
                    <a:pt x="7252" y="16544"/>
                  </a:cubicBezTo>
                  <a:cubicBezTo>
                    <a:pt x="6883" y="17129"/>
                    <a:pt x="6638" y="17981"/>
                    <a:pt x="6883" y="18566"/>
                  </a:cubicBezTo>
                  <a:cubicBezTo>
                    <a:pt x="7129" y="19151"/>
                    <a:pt x="7865" y="19470"/>
                    <a:pt x="8540" y="19470"/>
                  </a:cubicBezTo>
                  <a:cubicBezTo>
                    <a:pt x="9215" y="19470"/>
                    <a:pt x="9829" y="19151"/>
                    <a:pt x="10197" y="18619"/>
                  </a:cubicBezTo>
                  <a:cubicBezTo>
                    <a:pt x="10565" y="18087"/>
                    <a:pt x="10688" y="17342"/>
                    <a:pt x="10749" y="16704"/>
                  </a:cubicBezTo>
                  <a:cubicBezTo>
                    <a:pt x="10811" y="16065"/>
                    <a:pt x="10811" y="15533"/>
                    <a:pt x="10995" y="15055"/>
                  </a:cubicBezTo>
                  <a:cubicBezTo>
                    <a:pt x="11179" y="14576"/>
                    <a:pt x="11547" y="14150"/>
                    <a:pt x="12038" y="14150"/>
                  </a:cubicBezTo>
                  <a:cubicBezTo>
                    <a:pt x="12529" y="14150"/>
                    <a:pt x="13143" y="14576"/>
                    <a:pt x="13818" y="15533"/>
                  </a:cubicBezTo>
                  <a:cubicBezTo>
                    <a:pt x="14493" y="16491"/>
                    <a:pt x="15229" y="17981"/>
                    <a:pt x="15536" y="19045"/>
                  </a:cubicBezTo>
                  <a:cubicBezTo>
                    <a:pt x="15843" y="20109"/>
                    <a:pt x="15720" y="20747"/>
                    <a:pt x="15474" y="20641"/>
                  </a:cubicBezTo>
                  <a:cubicBezTo>
                    <a:pt x="15229" y="20534"/>
                    <a:pt x="14861" y="19683"/>
                    <a:pt x="14922" y="18672"/>
                  </a:cubicBezTo>
                  <a:cubicBezTo>
                    <a:pt x="14983" y="17661"/>
                    <a:pt x="15474" y="16491"/>
                    <a:pt x="16640" y="15374"/>
                  </a:cubicBezTo>
                  <a:cubicBezTo>
                    <a:pt x="17806" y="14257"/>
                    <a:pt x="19647" y="13192"/>
                    <a:pt x="21488" y="121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9" name="Line"/>
            <p:cNvSpPr/>
            <p:nvPr/>
          </p:nvSpPr>
          <p:spPr>
            <a:xfrm>
              <a:off x="5826711" y="1778983"/>
              <a:ext cx="313791" cy="530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450" fill="norm" stroke="1" extrusionOk="0">
                  <a:moveTo>
                    <a:pt x="15117" y="11629"/>
                  </a:moveTo>
                  <a:cubicBezTo>
                    <a:pt x="14420" y="11113"/>
                    <a:pt x="13723" y="10596"/>
                    <a:pt x="12940" y="10286"/>
                  </a:cubicBezTo>
                  <a:cubicBezTo>
                    <a:pt x="12156" y="9976"/>
                    <a:pt x="11285" y="9873"/>
                    <a:pt x="10414" y="9821"/>
                  </a:cubicBezTo>
                  <a:cubicBezTo>
                    <a:pt x="9543" y="9769"/>
                    <a:pt x="8672" y="9769"/>
                    <a:pt x="7365" y="10389"/>
                  </a:cubicBezTo>
                  <a:cubicBezTo>
                    <a:pt x="6059" y="11009"/>
                    <a:pt x="4317" y="12250"/>
                    <a:pt x="2923" y="13955"/>
                  </a:cubicBezTo>
                  <a:cubicBezTo>
                    <a:pt x="1530" y="15660"/>
                    <a:pt x="485" y="17830"/>
                    <a:pt x="136" y="19174"/>
                  </a:cubicBezTo>
                  <a:cubicBezTo>
                    <a:pt x="-212" y="20518"/>
                    <a:pt x="136" y="21034"/>
                    <a:pt x="833" y="21293"/>
                  </a:cubicBezTo>
                  <a:cubicBezTo>
                    <a:pt x="1530" y="21551"/>
                    <a:pt x="2575" y="21551"/>
                    <a:pt x="4143" y="20828"/>
                  </a:cubicBezTo>
                  <a:cubicBezTo>
                    <a:pt x="5711" y="20104"/>
                    <a:pt x="7801" y="18657"/>
                    <a:pt x="9369" y="16280"/>
                  </a:cubicBezTo>
                  <a:cubicBezTo>
                    <a:pt x="10936" y="13903"/>
                    <a:pt x="11982" y="10596"/>
                    <a:pt x="12504" y="8012"/>
                  </a:cubicBezTo>
                  <a:cubicBezTo>
                    <a:pt x="13027" y="5429"/>
                    <a:pt x="13027" y="3568"/>
                    <a:pt x="12853" y="2225"/>
                  </a:cubicBezTo>
                  <a:cubicBezTo>
                    <a:pt x="12678" y="881"/>
                    <a:pt x="12330" y="54"/>
                    <a:pt x="12069" y="3"/>
                  </a:cubicBezTo>
                  <a:cubicBezTo>
                    <a:pt x="11807" y="-49"/>
                    <a:pt x="11633" y="674"/>
                    <a:pt x="11459" y="2793"/>
                  </a:cubicBezTo>
                  <a:cubicBezTo>
                    <a:pt x="11285" y="4912"/>
                    <a:pt x="11111" y="8426"/>
                    <a:pt x="11023" y="11113"/>
                  </a:cubicBezTo>
                  <a:cubicBezTo>
                    <a:pt x="10936" y="13800"/>
                    <a:pt x="10936" y="15660"/>
                    <a:pt x="11023" y="16900"/>
                  </a:cubicBezTo>
                  <a:cubicBezTo>
                    <a:pt x="11111" y="18140"/>
                    <a:pt x="11285" y="18761"/>
                    <a:pt x="11633" y="18812"/>
                  </a:cubicBezTo>
                  <a:cubicBezTo>
                    <a:pt x="11982" y="18864"/>
                    <a:pt x="12504" y="18347"/>
                    <a:pt x="13027" y="17727"/>
                  </a:cubicBezTo>
                  <a:cubicBezTo>
                    <a:pt x="13549" y="17107"/>
                    <a:pt x="14072" y="16384"/>
                    <a:pt x="14682" y="15815"/>
                  </a:cubicBezTo>
                  <a:cubicBezTo>
                    <a:pt x="15291" y="15247"/>
                    <a:pt x="15988" y="14833"/>
                    <a:pt x="16424" y="14937"/>
                  </a:cubicBezTo>
                  <a:cubicBezTo>
                    <a:pt x="16859" y="15040"/>
                    <a:pt x="17033" y="15660"/>
                    <a:pt x="17120" y="16229"/>
                  </a:cubicBezTo>
                  <a:cubicBezTo>
                    <a:pt x="17207" y="16797"/>
                    <a:pt x="17207" y="17314"/>
                    <a:pt x="17382" y="17262"/>
                  </a:cubicBezTo>
                  <a:cubicBezTo>
                    <a:pt x="17556" y="17210"/>
                    <a:pt x="17904" y="16590"/>
                    <a:pt x="18078" y="15143"/>
                  </a:cubicBezTo>
                  <a:cubicBezTo>
                    <a:pt x="18253" y="13696"/>
                    <a:pt x="18253" y="11423"/>
                    <a:pt x="18340" y="10028"/>
                  </a:cubicBezTo>
                  <a:cubicBezTo>
                    <a:pt x="18427" y="8632"/>
                    <a:pt x="18601" y="8116"/>
                    <a:pt x="19123" y="7857"/>
                  </a:cubicBezTo>
                  <a:cubicBezTo>
                    <a:pt x="19646" y="7599"/>
                    <a:pt x="20517" y="7599"/>
                    <a:pt x="21388" y="75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0" name="Line"/>
            <p:cNvSpPr/>
            <p:nvPr/>
          </p:nvSpPr>
          <p:spPr>
            <a:xfrm>
              <a:off x="6177776" y="1989205"/>
              <a:ext cx="130254" cy="24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1" h="21330" fill="norm" stroke="1" extrusionOk="0">
                  <a:moveTo>
                    <a:pt x="14841" y="728"/>
                  </a:moveTo>
                  <a:cubicBezTo>
                    <a:pt x="12803" y="282"/>
                    <a:pt x="10765" y="-163"/>
                    <a:pt x="8116" y="60"/>
                  </a:cubicBezTo>
                  <a:cubicBezTo>
                    <a:pt x="5467" y="282"/>
                    <a:pt x="2207" y="1173"/>
                    <a:pt x="780" y="2286"/>
                  </a:cubicBezTo>
                  <a:cubicBezTo>
                    <a:pt x="-646" y="3400"/>
                    <a:pt x="-238" y="4736"/>
                    <a:pt x="3022" y="6740"/>
                  </a:cubicBezTo>
                  <a:cubicBezTo>
                    <a:pt x="6282" y="8744"/>
                    <a:pt x="12396" y="11416"/>
                    <a:pt x="16063" y="13643"/>
                  </a:cubicBezTo>
                  <a:cubicBezTo>
                    <a:pt x="19731" y="15870"/>
                    <a:pt x="20954" y="17651"/>
                    <a:pt x="20750" y="18876"/>
                  </a:cubicBezTo>
                  <a:cubicBezTo>
                    <a:pt x="20546" y="20101"/>
                    <a:pt x="18916" y="20769"/>
                    <a:pt x="17082" y="21103"/>
                  </a:cubicBezTo>
                  <a:cubicBezTo>
                    <a:pt x="15248" y="21437"/>
                    <a:pt x="13211" y="21437"/>
                    <a:pt x="12192" y="20880"/>
                  </a:cubicBezTo>
                  <a:cubicBezTo>
                    <a:pt x="11173" y="20324"/>
                    <a:pt x="11173" y="19210"/>
                    <a:pt x="11580" y="18097"/>
                  </a:cubicBezTo>
                  <a:cubicBezTo>
                    <a:pt x="11988" y="16983"/>
                    <a:pt x="12803" y="15870"/>
                    <a:pt x="13618" y="147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1" name="Line"/>
            <p:cNvSpPr/>
            <p:nvPr/>
          </p:nvSpPr>
          <p:spPr>
            <a:xfrm>
              <a:off x="6375750" y="1991939"/>
              <a:ext cx="117427" cy="223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7" h="21263" fill="norm" stroke="1" extrusionOk="0">
                  <a:moveTo>
                    <a:pt x="14223" y="2717"/>
                  </a:moveTo>
                  <a:cubicBezTo>
                    <a:pt x="15602" y="1747"/>
                    <a:pt x="16981" y="776"/>
                    <a:pt x="15832" y="290"/>
                  </a:cubicBezTo>
                  <a:cubicBezTo>
                    <a:pt x="14683" y="-195"/>
                    <a:pt x="11006" y="-195"/>
                    <a:pt x="7789" y="1261"/>
                  </a:cubicBezTo>
                  <a:cubicBezTo>
                    <a:pt x="4572" y="2717"/>
                    <a:pt x="1815" y="5630"/>
                    <a:pt x="666" y="8906"/>
                  </a:cubicBezTo>
                  <a:cubicBezTo>
                    <a:pt x="-483" y="12183"/>
                    <a:pt x="-23" y="15823"/>
                    <a:pt x="1125" y="18007"/>
                  </a:cubicBezTo>
                  <a:cubicBezTo>
                    <a:pt x="2274" y="20192"/>
                    <a:pt x="4113" y="20920"/>
                    <a:pt x="7560" y="21162"/>
                  </a:cubicBezTo>
                  <a:cubicBezTo>
                    <a:pt x="11006" y="21405"/>
                    <a:pt x="16062" y="21162"/>
                    <a:pt x="21117" y="209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2" name="Line"/>
            <p:cNvSpPr/>
            <p:nvPr/>
          </p:nvSpPr>
          <p:spPr>
            <a:xfrm>
              <a:off x="6592845" y="1792833"/>
              <a:ext cx="628681" cy="467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fill="norm" stroke="1" extrusionOk="0">
                  <a:moveTo>
                    <a:pt x="0" y="10404"/>
                  </a:moveTo>
                  <a:cubicBezTo>
                    <a:pt x="878" y="12856"/>
                    <a:pt x="1756" y="15308"/>
                    <a:pt x="2195" y="16826"/>
                  </a:cubicBezTo>
                  <a:cubicBezTo>
                    <a:pt x="2634" y="18344"/>
                    <a:pt x="2634" y="18927"/>
                    <a:pt x="2590" y="19511"/>
                  </a:cubicBezTo>
                  <a:cubicBezTo>
                    <a:pt x="2546" y="20095"/>
                    <a:pt x="2459" y="20679"/>
                    <a:pt x="2195" y="21029"/>
                  </a:cubicBezTo>
                  <a:cubicBezTo>
                    <a:pt x="1932" y="21379"/>
                    <a:pt x="1493" y="21496"/>
                    <a:pt x="1229" y="21029"/>
                  </a:cubicBezTo>
                  <a:cubicBezTo>
                    <a:pt x="966" y="20562"/>
                    <a:pt x="878" y="19511"/>
                    <a:pt x="1098" y="18052"/>
                  </a:cubicBezTo>
                  <a:cubicBezTo>
                    <a:pt x="1317" y="16592"/>
                    <a:pt x="1844" y="14724"/>
                    <a:pt x="2283" y="13615"/>
                  </a:cubicBezTo>
                  <a:cubicBezTo>
                    <a:pt x="2722" y="12506"/>
                    <a:pt x="3073" y="12155"/>
                    <a:pt x="3468" y="11980"/>
                  </a:cubicBezTo>
                  <a:cubicBezTo>
                    <a:pt x="3863" y="11805"/>
                    <a:pt x="4302" y="11805"/>
                    <a:pt x="4566" y="12097"/>
                  </a:cubicBezTo>
                  <a:cubicBezTo>
                    <a:pt x="4829" y="12389"/>
                    <a:pt x="4917" y="12973"/>
                    <a:pt x="5093" y="13498"/>
                  </a:cubicBezTo>
                  <a:cubicBezTo>
                    <a:pt x="5268" y="14024"/>
                    <a:pt x="5532" y="14491"/>
                    <a:pt x="5883" y="14549"/>
                  </a:cubicBezTo>
                  <a:cubicBezTo>
                    <a:pt x="6234" y="14607"/>
                    <a:pt x="6673" y="14257"/>
                    <a:pt x="7024" y="13732"/>
                  </a:cubicBezTo>
                  <a:cubicBezTo>
                    <a:pt x="7376" y="13206"/>
                    <a:pt x="7639" y="12506"/>
                    <a:pt x="7815" y="11805"/>
                  </a:cubicBezTo>
                  <a:cubicBezTo>
                    <a:pt x="7990" y="11105"/>
                    <a:pt x="8078" y="10404"/>
                    <a:pt x="7902" y="10229"/>
                  </a:cubicBezTo>
                  <a:cubicBezTo>
                    <a:pt x="7727" y="10054"/>
                    <a:pt x="7288" y="10404"/>
                    <a:pt x="6717" y="11572"/>
                  </a:cubicBezTo>
                  <a:cubicBezTo>
                    <a:pt x="6146" y="12739"/>
                    <a:pt x="5444" y="14724"/>
                    <a:pt x="5049" y="16242"/>
                  </a:cubicBezTo>
                  <a:cubicBezTo>
                    <a:pt x="4654" y="17760"/>
                    <a:pt x="4566" y="18811"/>
                    <a:pt x="4741" y="19394"/>
                  </a:cubicBezTo>
                  <a:cubicBezTo>
                    <a:pt x="4917" y="19978"/>
                    <a:pt x="5356" y="20095"/>
                    <a:pt x="6454" y="19628"/>
                  </a:cubicBezTo>
                  <a:cubicBezTo>
                    <a:pt x="7551" y="19161"/>
                    <a:pt x="9307" y="18110"/>
                    <a:pt x="11020" y="16300"/>
                  </a:cubicBezTo>
                  <a:cubicBezTo>
                    <a:pt x="12732" y="14491"/>
                    <a:pt x="14400" y="11922"/>
                    <a:pt x="15585" y="9412"/>
                  </a:cubicBezTo>
                  <a:cubicBezTo>
                    <a:pt x="16771" y="6901"/>
                    <a:pt x="17473" y="4450"/>
                    <a:pt x="17868" y="2757"/>
                  </a:cubicBezTo>
                  <a:cubicBezTo>
                    <a:pt x="18263" y="1064"/>
                    <a:pt x="18351" y="130"/>
                    <a:pt x="18220" y="13"/>
                  </a:cubicBezTo>
                  <a:cubicBezTo>
                    <a:pt x="18088" y="-104"/>
                    <a:pt x="17737" y="597"/>
                    <a:pt x="17078" y="2698"/>
                  </a:cubicBezTo>
                  <a:cubicBezTo>
                    <a:pt x="16420" y="4800"/>
                    <a:pt x="15454" y="8302"/>
                    <a:pt x="14795" y="11221"/>
                  </a:cubicBezTo>
                  <a:cubicBezTo>
                    <a:pt x="14137" y="14140"/>
                    <a:pt x="13785" y="16475"/>
                    <a:pt x="13654" y="17935"/>
                  </a:cubicBezTo>
                  <a:cubicBezTo>
                    <a:pt x="13522" y="19394"/>
                    <a:pt x="13610" y="19978"/>
                    <a:pt x="13917" y="20270"/>
                  </a:cubicBezTo>
                  <a:cubicBezTo>
                    <a:pt x="14224" y="20562"/>
                    <a:pt x="14751" y="20562"/>
                    <a:pt x="15629" y="19745"/>
                  </a:cubicBezTo>
                  <a:cubicBezTo>
                    <a:pt x="16507" y="18927"/>
                    <a:pt x="17737" y="17293"/>
                    <a:pt x="18483" y="16184"/>
                  </a:cubicBezTo>
                  <a:cubicBezTo>
                    <a:pt x="19229" y="15074"/>
                    <a:pt x="19493" y="14491"/>
                    <a:pt x="19756" y="13790"/>
                  </a:cubicBezTo>
                  <a:cubicBezTo>
                    <a:pt x="20020" y="13090"/>
                    <a:pt x="20283" y="12272"/>
                    <a:pt x="20195" y="11922"/>
                  </a:cubicBezTo>
                  <a:cubicBezTo>
                    <a:pt x="20107" y="11572"/>
                    <a:pt x="19668" y="11688"/>
                    <a:pt x="19141" y="12214"/>
                  </a:cubicBezTo>
                  <a:cubicBezTo>
                    <a:pt x="18615" y="12739"/>
                    <a:pt x="18000" y="13673"/>
                    <a:pt x="17649" y="14432"/>
                  </a:cubicBezTo>
                  <a:cubicBezTo>
                    <a:pt x="17298" y="15191"/>
                    <a:pt x="17210" y="15775"/>
                    <a:pt x="17166" y="16359"/>
                  </a:cubicBezTo>
                  <a:cubicBezTo>
                    <a:pt x="17122" y="16942"/>
                    <a:pt x="17122" y="17526"/>
                    <a:pt x="17868" y="17877"/>
                  </a:cubicBezTo>
                  <a:cubicBezTo>
                    <a:pt x="18615" y="18227"/>
                    <a:pt x="20107" y="18344"/>
                    <a:pt x="21600" y="18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3" name="Line"/>
            <p:cNvSpPr/>
            <p:nvPr/>
          </p:nvSpPr>
          <p:spPr>
            <a:xfrm>
              <a:off x="6945520" y="1913216"/>
              <a:ext cx="34500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80" y="15120"/>
                    <a:pt x="8960" y="8640"/>
                    <a:pt x="12560" y="5040"/>
                  </a:cubicBezTo>
                  <a:cubicBezTo>
                    <a:pt x="16160" y="1440"/>
                    <a:pt x="18880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4" name="Line"/>
            <p:cNvSpPr/>
            <p:nvPr/>
          </p:nvSpPr>
          <p:spPr>
            <a:xfrm>
              <a:off x="7713341" y="1822043"/>
              <a:ext cx="205868" cy="413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425" fill="norm" stroke="1" extrusionOk="0">
                  <a:moveTo>
                    <a:pt x="1481" y="9499"/>
                  </a:moveTo>
                  <a:cubicBezTo>
                    <a:pt x="681" y="13342"/>
                    <a:pt x="-119" y="17185"/>
                    <a:pt x="14" y="17118"/>
                  </a:cubicBezTo>
                  <a:cubicBezTo>
                    <a:pt x="148" y="17052"/>
                    <a:pt x="1214" y="13077"/>
                    <a:pt x="3214" y="9631"/>
                  </a:cubicBezTo>
                  <a:cubicBezTo>
                    <a:pt x="5214" y="6186"/>
                    <a:pt x="8148" y="3270"/>
                    <a:pt x="10548" y="1680"/>
                  </a:cubicBezTo>
                  <a:cubicBezTo>
                    <a:pt x="12948" y="90"/>
                    <a:pt x="14814" y="-175"/>
                    <a:pt x="16148" y="90"/>
                  </a:cubicBezTo>
                  <a:cubicBezTo>
                    <a:pt x="17481" y="355"/>
                    <a:pt x="18281" y="1150"/>
                    <a:pt x="18014" y="3270"/>
                  </a:cubicBezTo>
                  <a:cubicBezTo>
                    <a:pt x="17748" y="5391"/>
                    <a:pt x="16414" y="8836"/>
                    <a:pt x="14548" y="11023"/>
                  </a:cubicBezTo>
                  <a:cubicBezTo>
                    <a:pt x="12681" y="13209"/>
                    <a:pt x="10281" y="14137"/>
                    <a:pt x="8414" y="14733"/>
                  </a:cubicBezTo>
                  <a:cubicBezTo>
                    <a:pt x="6548" y="15329"/>
                    <a:pt x="5214" y="15594"/>
                    <a:pt x="4014" y="15396"/>
                  </a:cubicBezTo>
                  <a:cubicBezTo>
                    <a:pt x="2814" y="15197"/>
                    <a:pt x="1748" y="14534"/>
                    <a:pt x="2014" y="14269"/>
                  </a:cubicBezTo>
                  <a:cubicBezTo>
                    <a:pt x="2281" y="14004"/>
                    <a:pt x="3881" y="14137"/>
                    <a:pt x="7348" y="15396"/>
                  </a:cubicBezTo>
                  <a:cubicBezTo>
                    <a:pt x="10814" y="16654"/>
                    <a:pt x="16148" y="19040"/>
                    <a:pt x="21481" y="214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5" name="Line"/>
            <p:cNvSpPr/>
            <p:nvPr/>
          </p:nvSpPr>
          <p:spPr>
            <a:xfrm>
              <a:off x="7680856" y="2135554"/>
              <a:ext cx="23681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236"/>
                    <a:pt x="2735" y="10473"/>
                    <a:pt x="575" y="14073"/>
                  </a:cubicBezTo>
                  <a:cubicBezTo>
                    <a:pt x="-1585" y="17673"/>
                    <a:pt x="2735" y="19636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6" name="Line"/>
            <p:cNvSpPr/>
            <p:nvPr/>
          </p:nvSpPr>
          <p:spPr>
            <a:xfrm>
              <a:off x="8026544" y="1890804"/>
              <a:ext cx="202571" cy="336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202" fill="norm" stroke="1" extrusionOk="0">
                  <a:moveTo>
                    <a:pt x="0" y="930"/>
                  </a:moveTo>
                  <a:cubicBezTo>
                    <a:pt x="1350" y="4638"/>
                    <a:pt x="2700" y="8345"/>
                    <a:pt x="3510" y="11489"/>
                  </a:cubicBezTo>
                  <a:cubicBezTo>
                    <a:pt x="4320" y="14632"/>
                    <a:pt x="4590" y="17211"/>
                    <a:pt x="4860" y="18903"/>
                  </a:cubicBezTo>
                  <a:cubicBezTo>
                    <a:pt x="5130" y="20596"/>
                    <a:pt x="5400" y="21402"/>
                    <a:pt x="6075" y="21160"/>
                  </a:cubicBezTo>
                  <a:cubicBezTo>
                    <a:pt x="6750" y="20918"/>
                    <a:pt x="7830" y="19629"/>
                    <a:pt x="9585" y="16647"/>
                  </a:cubicBezTo>
                  <a:cubicBezTo>
                    <a:pt x="11340" y="13665"/>
                    <a:pt x="13770" y="8990"/>
                    <a:pt x="15390" y="6169"/>
                  </a:cubicBezTo>
                  <a:cubicBezTo>
                    <a:pt x="17010" y="3348"/>
                    <a:pt x="17820" y="2381"/>
                    <a:pt x="18765" y="1495"/>
                  </a:cubicBezTo>
                  <a:cubicBezTo>
                    <a:pt x="19710" y="608"/>
                    <a:pt x="20790" y="-198"/>
                    <a:pt x="21195" y="44"/>
                  </a:cubicBezTo>
                  <a:cubicBezTo>
                    <a:pt x="21600" y="286"/>
                    <a:pt x="21330" y="1575"/>
                    <a:pt x="21060" y="28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7" name="Line"/>
            <p:cNvSpPr/>
            <p:nvPr/>
          </p:nvSpPr>
          <p:spPr>
            <a:xfrm>
              <a:off x="8287216" y="2056376"/>
              <a:ext cx="99060" cy="224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353" fill="norm" stroke="1" extrusionOk="0">
                  <a:moveTo>
                    <a:pt x="19938" y="6791"/>
                  </a:moveTo>
                  <a:cubicBezTo>
                    <a:pt x="20492" y="5578"/>
                    <a:pt x="21046" y="4364"/>
                    <a:pt x="21323" y="3151"/>
                  </a:cubicBezTo>
                  <a:cubicBezTo>
                    <a:pt x="21600" y="1937"/>
                    <a:pt x="21600" y="724"/>
                    <a:pt x="20215" y="238"/>
                  </a:cubicBezTo>
                  <a:cubicBezTo>
                    <a:pt x="18831" y="-247"/>
                    <a:pt x="16062" y="-4"/>
                    <a:pt x="12738" y="1088"/>
                  </a:cubicBezTo>
                  <a:cubicBezTo>
                    <a:pt x="9415" y="2180"/>
                    <a:pt x="5538" y="4122"/>
                    <a:pt x="3323" y="5699"/>
                  </a:cubicBezTo>
                  <a:cubicBezTo>
                    <a:pt x="1108" y="7277"/>
                    <a:pt x="554" y="8490"/>
                    <a:pt x="1385" y="9461"/>
                  </a:cubicBezTo>
                  <a:cubicBezTo>
                    <a:pt x="2215" y="10432"/>
                    <a:pt x="4431" y="11160"/>
                    <a:pt x="6923" y="11766"/>
                  </a:cubicBezTo>
                  <a:cubicBezTo>
                    <a:pt x="9415" y="12373"/>
                    <a:pt x="12185" y="12859"/>
                    <a:pt x="14677" y="13587"/>
                  </a:cubicBezTo>
                  <a:cubicBezTo>
                    <a:pt x="17169" y="14315"/>
                    <a:pt x="19385" y="15286"/>
                    <a:pt x="19662" y="16256"/>
                  </a:cubicBezTo>
                  <a:cubicBezTo>
                    <a:pt x="19938" y="17227"/>
                    <a:pt x="18277" y="18198"/>
                    <a:pt x="14677" y="19047"/>
                  </a:cubicBezTo>
                  <a:cubicBezTo>
                    <a:pt x="11077" y="19897"/>
                    <a:pt x="5538" y="20625"/>
                    <a:pt x="0" y="21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8" name="Line"/>
            <p:cNvSpPr/>
            <p:nvPr/>
          </p:nvSpPr>
          <p:spPr>
            <a:xfrm>
              <a:off x="8486554" y="2227556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9" name="Line"/>
            <p:cNvSpPr/>
            <p:nvPr/>
          </p:nvSpPr>
          <p:spPr>
            <a:xfrm>
              <a:off x="1080826" y="3662473"/>
              <a:ext cx="298569" cy="56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442" fill="norm" stroke="1" extrusionOk="0">
                  <a:moveTo>
                    <a:pt x="21568" y="1419"/>
                  </a:moveTo>
                  <a:cubicBezTo>
                    <a:pt x="21383" y="930"/>
                    <a:pt x="21199" y="442"/>
                    <a:pt x="20645" y="197"/>
                  </a:cubicBezTo>
                  <a:cubicBezTo>
                    <a:pt x="20091" y="-47"/>
                    <a:pt x="19168" y="-47"/>
                    <a:pt x="16860" y="100"/>
                  </a:cubicBezTo>
                  <a:cubicBezTo>
                    <a:pt x="14553" y="246"/>
                    <a:pt x="10860" y="539"/>
                    <a:pt x="7999" y="1517"/>
                  </a:cubicBezTo>
                  <a:cubicBezTo>
                    <a:pt x="5137" y="2494"/>
                    <a:pt x="3106" y="4156"/>
                    <a:pt x="1906" y="6648"/>
                  </a:cubicBezTo>
                  <a:cubicBezTo>
                    <a:pt x="706" y="9140"/>
                    <a:pt x="337" y="12463"/>
                    <a:pt x="153" y="14711"/>
                  </a:cubicBezTo>
                  <a:cubicBezTo>
                    <a:pt x="-32" y="16959"/>
                    <a:pt x="-32" y="18132"/>
                    <a:pt x="60" y="19061"/>
                  </a:cubicBezTo>
                  <a:cubicBezTo>
                    <a:pt x="153" y="19989"/>
                    <a:pt x="337" y="20673"/>
                    <a:pt x="891" y="21064"/>
                  </a:cubicBezTo>
                  <a:cubicBezTo>
                    <a:pt x="1445" y="21455"/>
                    <a:pt x="2368" y="21553"/>
                    <a:pt x="4860" y="21309"/>
                  </a:cubicBezTo>
                  <a:cubicBezTo>
                    <a:pt x="7353" y="21064"/>
                    <a:pt x="11414" y="20478"/>
                    <a:pt x="14183" y="19989"/>
                  </a:cubicBezTo>
                  <a:cubicBezTo>
                    <a:pt x="16953" y="19501"/>
                    <a:pt x="18430" y="19110"/>
                    <a:pt x="19906" y="187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0" name="Line"/>
            <p:cNvSpPr/>
            <p:nvPr/>
          </p:nvSpPr>
          <p:spPr>
            <a:xfrm>
              <a:off x="1034386" y="3998596"/>
              <a:ext cx="260674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35" y="18982"/>
                    <a:pt x="1271" y="16364"/>
                    <a:pt x="4871" y="12764"/>
                  </a:cubicBezTo>
                  <a:cubicBezTo>
                    <a:pt x="8471" y="9164"/>
                    <a:pt x="15035" y="458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1" name="Line"/>
            <p:cNvSpPr/>
            <p:nvPr/>
          </p:nvSpPr>
          <p:spPr>
            <a:xfrm>
              <a:off x="1445736" y="3605490"/>
              <a:ext cx="347668" cy="571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357" fill="norm" stroke="1" extrusionOk="0">
                  <a:moveTo>
                    <a:pt x="21449" y="2085"/>
                  </a:moveTo>
                  <a:cubicBezTo>
                    <a:pt x="21449" y="1607"/>
                    <a:pt x="21449" y="1129"/>
                    <a:pt x="20424" y="699"/>
                  </a:cubicBezTo>
                  <a:cubicBezTo>
                    <a:pt x="19399" y="269"/>
                    <a:pt x="17350" y="-113"/>
                    <a:pt x="15300" y="30"/>
                  </a:cubicBezTo>
                  <a:cubicBezTo>
                    <a:pt x="13250" y="174"/>
                    <a:pt x="11201" y="843"/>
                    <a:pt x="9388" y="1894"/>
                  </a:cubicBezTo>
                  <a:cubicBezTo>
                    <a:pt x="7575" y="2945"/>
                    <a:pt x="5998" y="4379"/>
                    <a:pt x="4894" y="6625"/>
                  </a:cubicBezTo>
                  <a:cubicBezTo>
                    <a:pt x="3791" y="8871"/>
                    <a:pt x="3160" y="11929"/>
                    <a:pt x="2450" y="14175"/>
                  </a:cubicBezTo>
                  <a:cubicBezTo>
                    <a:pt x="1741" y="16422"/>
                    <a:pt x="953" y="17855"/>
                    <a:pt x="480" y="18906"/>
                  </a:cubicBezTo>
                  <a:cubicBezTo>
                    <a:pt x="7" y="19958"/>
                    <a:pt x="-151" y="20627"/>
                    <a:pt x="164" y="21009"/>
                  </a:cubicBezTo>
                  <a:cubicBezTo>
                    <a:pt x="480" y="21391"/>
                    <a:pt x="1268" y="21487"/>
                    <a:pt x="3633" y="21152"/>
                  </a:cubicBezTo>
                  <a:cubicBezTo>
                    <a:pt x="5998" y="20818"/>
                    <a:pt x="9940" y="20053"/>
                    <a:pt x="13881" y="192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2" name="Line"/>
            <p:cNvSpPr/>
            <p:nvPr/>
          </p:nvSpPr>
          <p:spPr>
            <a:xfrm>
              <a:off x="1789971" y="3589698"/>
              <a:ext cx="214580" cy="479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545" fill="norm" stroke="1" extrusionOk="0">
                  <a:moveTo>
                    <a:pt x="15588" y="6319"/>
                  </a:moveTo>
                  <a:cubicBezTo>
                    <a:pt x="13301" y="8387"/>
                    <a:pt x="11014" y="10455"/>
                    <a:pt x="8727" y="12638"/>
                  </a:cubicBezTo>
                  <a:cubicBezTo>
                    <a:pt x="6440" y="14821"/>
                    <a:pt x="4153" y="17119"/>
                    <a:pt x="2628" y="18785"/>
                  </a:cubicBezTo>
                  <a:cubicBezTo>
                    <a:pt x="1104" y="20451"/>
                    <a:pt x="341" y="21485"/>
                    <a:pt x="87" y="21543"/>
                  </a:cubicBezTo>
                  <a:cubicBezTo>
                    <a:pt x="-167" y="21600"/>
                    <a:pt x="87" y="20681"/>
                    <a:pt x="1485" y="18326"/>
                  </a:cubicBezTo>
                  <a:cubicBezTo>
                    <a:pt x="2882" y="15970"/>
                    <a:pt x="5424" y="12179"/>
                    <a:pt x="8092" y="9077"/>
                  </a:cubicBezTo>
                  <a:cubicBezTo>
                    <a:pt x="10760" y="5974"/>
                    <a:pt x="13555" y="3562"/>
                    <a:pt x="15715" y="2068"/>
                  </a:cubicBezTo>
                  <a:cubicBezTo>
                    <a:pt x="17875" y="574"/>
                    <a:pt x="19400" y="0"/>
                    <a:pt x="20289" y="0"/>
                  </a:cubicBezTo>
                  <a:cubicBezTo>
                    <a:pt x="21179" y="0"/>
                    <a:pt x="21433" y="574"/>
                    <a:pt x="21306" y="2528"/>
                  </a:cubicBezTo>
                  <a:cubicBezTo>
                    <a:pt x="21179" y="4481"/>
                    <a:pt x="20671" y="7813"/>
                    <a:pt x="20289" y="10857"/>
                  </a:cubicBezTo>
                  <a:cubicBezTo>
                    <a:pt x="19908" y="13902"/>
                    <a:pt x="19654" y="16660"/>
                    <a:pt x="19400" y="19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3" name="Line"/>
            <p:cNvSpPr/>
            <p:nvPr/>
          </p:nvSpPr>
          <p:spPr>
            <a:xfrm>
              <a:off x="1801070" y="3822259"/>
              <a:ext cx="24534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4" name="Line"/>
            <p:cNvSpPr/>
            <p:nvPr/>
          </p:nvSpPr>
          <p:spPr>
            <a:xfrm>
              <a:off x="2161411" y="3526782"/>
              <a:ext cx="222604" cy="594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565" fill="norm" stroke="1" extrusionOk="0">
                  <a:moveTo>
                    <a:pt x="0" y="2097"/>
                  </a:moveTo>
                  <a:cubicBezTo>
                    <a:pt x="1942" y="1541"/>
                    <a:pt x="3883" y="985"/>
                    <a:pt x="6674" y="614"/>
                  </a:cubicBezTo>
                  <a:cubicBezTo>
                    <a:pt x="9465" y="243"/>
                    <a:pt x="13106" y="58"/>
                    <a:pt x="15533" y="11"/>
                  </a:cubicBezTo>
                  <a:cubicBezTo>
                    <a:pt x="17960" y="-35"/>
                    <a:pt x="19173" y="58"/>
                    <a:pt x="19780" y="429"/>
                  </a:cubicBezTo>
                  <a:cubicBezTo>
                    <a:pt x="20387" y="799"/>
                    <a:pt x="20387" y="1448"/>
                    <a:pt x="20022" y="3210"/>
                  </a:cubicBezTo>
                  <a:cubicBezTo>
                    <a:pt x="19658" y="4971"/>
                    <a:pt x="18930" y="7845"/>
                    <a:pt x="18566" y="10116"/>
                  </a:cubicBezTo>
                  <a:cubicBezTo>
                    <a:pt x="18202" y="12387"/>
                    <a:pt x="18202" y="14056"/>
                    <a:pt x="18688" y="15354"/>
                  </a:cubicBezTo>
                  <a:cubicBezTo>
                    <a:pt x="19173" y="16652"/>
                    <a:pt x="20144" y="17579"/>
                    <a:pt x="20751" y="18274"/>
                  </a:cubicBezTo>
                  <a:cubicBezTo>
                    <a:pt x="21357" y="18969"/>
                    <a:pt x="21600" y="19433"/>
                    <a:pt x="18809" y="19943"/>
                  </a:cubicBezTo>
                  <a:cubicBezTo>
                    <a:pt x="16018" y="20453"/>
                    <a:pt x="10193" y="21009"/>
                    <a:pt x="4369" y="21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5" name="Line"/>
            <p:cNvSpPr/>
            <p:nvPr/>
          </p:nvSpPr>
          <p:spPr>
            <a:xfrm>
              <a:off x="3142767" y="3845260"/>
              <a:ext cx="153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6" name="Line"/>
            <p:cNvSpPr/>
            <p:nvPr/>
          </p:nvSpPr>
          <p:spPr>
            <a:xfrm>
              <a:off x="3119766" y="4006263"/>
              <a:ext cx="12267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7" name="Line"/>
            <p:cNvSpPr/>
            <p:nvPr/>
          </p:nvSpPr>
          <p:spPr>
            <a:xfrm>
              <a:off x="4089366" y="3399466"/>
              <a:ext cx="159329" cy="978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8" h="21491" fill="norm" stroke="1" extrusionOk="0">
                  <a:moveTo>
                    <a:pt x="19473" y="1202"/>
                  </a:moveTo>
                  <a:cubicBezTo>
                    <a:pt x="18144" y="754"/>
                    <a:pt x="16815" y="305"/>
                    <a:pt x="14489" y="108"/>
                  </a:cubicBezTo>
                  <a:cubicBezTo>
                    <a:pt x="12163" y="-88"/>
                    <a:pt x="8840" y="-32"/>
                    <a:pt x="6015" y="389"/>
                  </a:cubicBezTo>
                  <a:cubicBezTo>
                    <a:pt x="3190" y="810"/>
                    <a:pt x="864" y="1595"/>
                    <a:pt x="200" y="2717"/>
                  </a:cubicBezTo>
                  <a:cubicBezTo>
                    <a:pt x="-465" y="3839"/>
                    <a:pt x="532" y="5298"/>
                    <a:pt x="3190" y="6813"/>
                  </a:cubicBezTo>
                  <a:cubicBezTo>
                    <a:pt x="5849" y="8328"/>
                    <a:pt x="10169" y="9898"/>
                    <a:pt x="13492" y="11497"/>
                  </a:cubicBezTo>
                  <a:cubicBezTo>
                    <a:pt x="16815" y="13096"/>
                    <a:pt x="19141" y="14723"/>
                    <a:pt x="20138" y="16126"/>
                  </a:cubicBezTo>
                  <a:cubicBezTo>
                    <a:pt x="21135" y="17529"/>
                    <a:pt x="20803" y="18707"/>
                    <a:pt x="19473" y="19520"/>
                  </a:cubicBezTo>
                  <a:cubicBezTo>
                    <a:pt x="18144" y="20334"/>
                    <a:pt x="15818" y="20783"/>
                    <a:pt x="13824" y="21063"/>
                  </a:cubicBezTo>
                  <a:cubicBezTo>
                    <a:pt x="11830" y="21344"/>
                    <a:pt x="10169" y="21456"/>
                    <a:pt x="8507" y="21484"/>
                  </a:cubicBezTo>
                  <a:cubicBezTo>
                    <a:pt x="6846" y="21512"/>
                    <a:pt x="5184" y="21456"/>
                    <a:pt x="5018" y="21344"/>
                  </a:cubicBezTo>
                  <a:cubicBezTo>
                    <a:pt x="4852" y="21231"/>
                    <a:pt x="6181" y="21063"/>
                    <a:pt x="7510" y="208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8" name="Line"/>
            <p:cNvSpPr/>
            <p:nvPr/>
          </p:nvSpPr>
          <p:spPr>
            <a:xfrm>
              <a:off x="3774077" y="4672598"/>
              <a:ext cx="196710" cy="27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235" fill="norm" stroke="1" extrusionOk="0">
                  <a:moveTo>
                    <a:pt x="2207" y="653"/>
                  </a:moveTo>
                  <a:cubicBezTo>
                    <a:pt x="3592" y="253"/>
                    <a:pt x="4977" y="-147"/>
                    <a:pt x="6777" y="53"/>
                  </a:cubicBezTo>
                  <a:cubicBezTo>
                    <a:pt x="8577" y="253"/>
                    <a:pt x="10792" y="1053"/>
                    <a:pt x="11761" y="3353"/>
                  </a:cubicBezTo>
                  <a:cubicBezTo>
                    <a:pt x="12730" y="5653"/>
                    <a:pt x="12453" y="9453"/>
                    <a:pt x="10930" y="12653"/>
                  </a:cubicBezTo>
                  <a:cubicBezTo>
                    <a:pt x="9407" y="15853"/>
                    <a:pt x="6638" y="18453"/>
                    <a:pt x="4561" y="19853"/>
                  </a:cubicBezTo>
                  <a:cubicBezTo>
                    <a:pt x="2484" y="21253"/>
                    <a:pt x="1100" y="21453"/>
                    <a:pt x="407" y="21053"/>
                  </a:cubicBezTo>
                  <a:cubicBezTo>
                    <a:pt x="-285" y="20653"/>
                    <a:pt x="-285" y="19653"/>
                    <a:pt x="1930" y="17053"/>
                  </a:cubicBezTo>
                  <a:cubicBezTo>
                    <a:pt x="4146" y="14453"/>
                    <a:pt x="8577" y="10253"/>
                    <a:pt x="12038" y="7053"/>
                  </a:cubicBezTo>
                  <a:cubicBezTo>
                    <a:pt x="15500" y="3853"/>
                    <a:pt x="17992" y="1653"/>
                    <a:pt x="18684" y="953"/>
                  </a:cubicBezTo>
                  <a:cubicBezTo>
                    <a:pt x="19377" y="253"/>
                    <a:pt x="18269" y="1053"/>
                    <a:pt x="17161" y="3153"/>
                  </a:cubicBezTo>
                  <a:cubicBezTo>
                    <a:pt x="16053" y="5253"/>
                    <a:pt x="14946" y="8653"/>
                    <a:pt x="14530" y="10853"/>
                  </a:cubicBezTo>
                  <a:cubicBezTo>
                    <a:pt x="14115" y="13053"/>
                    <a:pt x="14392" y="14053"/>
                    <a:pt x="15638" y="15053"/>
                  </a:cubicBezTo>
                  <a:cubicBezTo>
                    <a:pt x="16884" y="16053"/>
                    <a:pt x="19100" y="17053"/>
                    <a:pt x="21315" y="18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9" name="Line"/>
            <p:cNvSpPr/>
            <p:nvPr/>
          </p:nvSpPr>
          <p:spPr>
            <a:xfrm>
              <a:off x="4124122" y="4613940"/>
              <a:ext cx="176339" cy="261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8" fill="norm" stroke="1" extrusionOk="0">
                  <a:moveTo>
                    <a:pt x="17843" y="457"/>
                  </a:moveTo>
                  <a:cubicBezTo>
                    <a:pt x="16278" y="45"/>
                    <a:pt x="14713" y="-366"/>
                    <a:pt x="12052" y="560"/>
                  </a:cubicBezTo>
                  <a:cubicBezTo>
                    <a:pt x="9391" y="1485"/>
                    <a:pt x="5635" y="3748"/>
                    <a:pt x="3287" y="7143"/>
                  </a:cubicBezTo>
                  <a:cubicBezTo>
                    <a:pt x="939" y="10537"/>
                    <a:pt x="0" y="15063"/>
                    <a:pt x="0" y="17737"/>
                  </a:cubicBezTo>
                  <a:cubicBezTo>
                    <a:pt x="0" y="20411"/>
                    <a:pt x="939" y="21234"/>
                    <a:pt x="4696" y="21028"/>
                  </a:cubicBezTo>
                  <a:cubicBezTo>
                    <a:pt x="8452" y="20823"/>
                    <a:pt x="15026" y="19588"/>
                    <a:pt x="21600" y="183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0" name="Line"/>
            <p:cNvSpPr/>
            <p:nvPr/>
          </p:nvSpPr>
          <p:spPr>
            <a:xfrm>
              <a:off x="4093455" y="4742280"/>
              <a:ext cx="176338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6" y="17600"/>
                    <a:pt x="1252" y="13600"/>
                    <a:pt x="3913" y="10800"/>
                  </a:cubicBezTo>
                  <a:cubicBezTo>
                    <a:pt x="6574" y="8000"/>
                    <a:pt x="11270" y="6400"/>
                    <a:pt x="14557" y="4800"/>
                  </a:cubicBezTo>
                  <a:cubicBezTo>
                    <a:pt x="17843" y="3200"/>
                    <a:pt x="19722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1" name="Line"/>
            <p:cNvSpPr/>
            <p:nvPr/>
          </p:nvSpPr>
          <p:spPr>
            <a:xfrm>
              <a:off x="4377128" y="4425280"/>
              <a:ext cx="444678" cy="414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3" fill="norm" stroke="1" extrusionOk="0">
                  <a:moveTo>
                    <a:pt x="0" y="21208"/>
                  </a:moveTo>
                  <a:cubicBezTo>
                    <a:pt x="2359" y="21208"/>
                    <a:pt x="4717" y="21208"/>
                    <a:pt x="6207" y="21274"/>
                  </a:cubicBezTo>
                  <a:cubicBezTo>
                    <a:pt x="7697" y="21340"/>
                    <a:pt x="8317" y="21473"/>
                    <a:pt x="8938" y="21473"/>
                  </a:cubicBezTo>
                  <a:cubicBezTo>
                    <a:pt x="9559" y="21473"/>
                    <a:pt x="10179" y="21340"/>
                    <a:pt x="10366" y="20943"/>
                  </a:cubicBezTo>
                  <a:cubicBezTo>
                    <a:pt x="10552" y="20545"/>
                    <a:pt x="10303" y="19883"/>
                    <a:pt x="9559" y="18293"/>
                  </a:cubicBezTo>
                  <a:cubicBezTo>
                    <a:pt x="8814" y="16702"/>
                    <a:pt x="7572" y="14185"/>
                    <a:pt x="6828" y="12064"/>
                  </a:cubicBezTo>
                  <a:cubicBezTo>
                    <a:pt x="6083" y="9944"/>
                    <a:pt x="5834" y="8221"/>
                    <a:pt x="6455" y="6565"/>
                  </a:cubicBezTo>
                  <a:cubicBezTo>
                    <a:pt x="7076" y="4909"/>
                    <a:pt x="8566" y="3318"/>
                    <a:pt x="10179" y="2192"/>
                  </a:cubicBezTo>
                  <a:cubicBezTo>
                    <a:pt x="11793" y="1066"/>
                    <a:pt x="13531" y="403"/>
                    <a:pt x="14710" y="138"/>
                  </a:cubicBezTo>
                  <a:cubicBezTo>
                    <a:pt x="15890" y="-127"/>
                    <a:pt x="16510" y="6"/>
                    <a:pt x="17007" y="403"/>
                  </a:cubicBezTo>
                  <a:cubicBezTo>
                    <a:pt x="17503" y="801"/>
                    <a:pt x="17876" y="1463"/>
                    <a:pt x="17814" y="2855"/>
                  </a:cubicBezTo>
                  <a:cubicBezTo>
                    <a:pt x="17752" y="4246"/>
                    <a:pt x="17255" y="6366"/>
                    <a:pt x="16386" y="8354"/>
                  </a:cubicBezTo>
                  <a:cubicBezTo>
                    <a:pt x="15517" y="10342"/>
                    <a:pt x="14276" y="12197"/>
                    <a:pt x="13531" y="13588"/>
                  </a:cubicBezTo>
                  <a:cubicBezTo>
                    <a:pt x="12786" y="14980"/>
                    <a:pt x="12538" y="15907"/>
                    <a:pt x="12786" y="16437"/>
                  </a:cubicBezTo>
                  <a:cubicBezTo>
                    <a:pt x="13034" y="16967"/>
                    <a:pt x="13779" y="17100"/>
                    <a:pt x="15331" y="17232"/>
                  </a:cubicBezTo>
                  <a:cubicBezTo>
                    <a:pt x="16883" y="17365"/>
                    <a:pt x="19241" y="17498"/>
                    <a:pt x="21600" y="176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2" name="Line"/>
            <p:cNvSpPr/>
            <p:nvPr/>
          </p:nvSpPr>
          <p:spPr>
            <a:xfrm>
              <a:off x="4829472" y="4702079"/>
              <a:ext cx="191672" cy="101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1" fill="norm" stroke="1" extrusionOk="0">
                  <a:moveTo>
                    <a:pt x="0" y="385"/>
                  </a:moveTo>
                  <a:cubicBezTo>
                    <a:pt x="3168" y="-142"/>
                    <a:pt x="6336" y="-669"/>
                    <a:pt x="9936" y="2755"/>
                  </a:cubicBezTo>
                  <a:cubicBezTo>
                    <a:pt x="13536" y="6180"/>
                    <a:pt x="17568" y="13555"/>
                    <a:pt x="21600" y="209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3" name="Line"/>
            <p:cNvSpPr/>
            <p:nvPr/>
          </p:nvSpPr>
          <p:spPr>
            <a:xfrm>
              <a:off x="4867806" y="4665611"/>
              <a:ext cx="176338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035" y="0"/>
                    <a:pt x="18470" y="0"/>
                    <a:pt x="15026" y="2880"/>
                  </a:cubicBezTo>
                  <a:cubicBezTo>
                    <a:pt x="11583" y="5760"/>
                    <a:pt x="6261" y="11520"/>
                    <a:pt x="3443" y="15120"/>
                  </a:cubicBezTo>
                  <a:cubicBezTo>
                    <a:pt x="626" y="18720"/>
                    <a:pt x="313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4" name="Line"/>
            <p:cNvSpPr/>
            <p:nvPr/>
          </p:nvSpPr>
          <p:spPr>
            <a:xfrm>
              <a:off x="4815165" y="3506453"/>
              <a:ext cx="274980" cy="56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514" fill="norm" stroke="1" extrusionOk="0">
                  <a:moveTo>
                    <a:pt x="21520" y="645"/>
                  </a:moveTo>
                  <a:cubicBezTo>
                    <a:pt x="20720" y="351"/>
                    <a:pt x="19920" y="56"/>
                    <a:pt x="17820" y="7"/>
                  </a:cubicBezTo>
                  <a:cubicBezTo>
                    <a:pt x="15720" y="-42"/>
                    <a:pt x="12320" y="154"/>
                    <a:pt x="9720" y="743"/>
                  </a:cubicBezTo>
                  <a:cubicBezTo>
                    <a:pt x="7120" y="1333"/>
                    <a:pt x="5320" y="2314"/>
                    <a:pt x="4020" y="4229"/>
                  </a:cubicBezTo>
                  <a:cubicBezTo>
                    <a:pt x="2720" y="6143"/>
                    <a:pt x="1920" y="8991"/>
                    <a:pt x="1320" y="11691"/>
                  </a:cubicBezTo>
                  <a:cubicBezTo>
                    <a:pt x="720" y="14391"/>
                    <a:pt x="320" y="16943"/>
                    <a:pt x="120" y="18465"/>
                  </a:cubicBezTo>
                  <a:cubicBezTo>
                    <a:pt x="-80" y="19987"/>
                    <a:pt x="-80" y="20478"/>
                    <a:pt x="520" y="20871"/>
                  </a:cubicBezTo>
                  <a:cubicBezTo>
                    <a:pt x="1120" y="21263"/>
                    <a:pt x="2320" y="21558"/>
                    <a:pt x="5220" y="21509"/>
                  </a:cubicBezTo>
                  <a:cubicBezTo>
                    <a:pt x="8120" y="21460"/>
                    <a:pt x="12720" y="21067"/>
                    <a:pt x="15520" y="20576"/>
                  </a:cubicBezTo>
                  <a:cubicBezTo>
                    <a:pt x="18320" y="20085"/>
                    <a:pt x="19320" y="19496"/>
                    <a:pt x="20320" y="189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5" name="Line"/>
            <p:cNvSpPr/>
            <p:nvPr/>
          </p:nvSpPr>
          <p:spPr>
            <a:xfrm>
              <a:off x="4806471" y="3791592"/>
              <a:ext cx="314342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61" y="17100"/>
                    <a:pt x="6322" y="12600"/>
                    <a:pt x="9922" y="9000"/>
                  </a:cubicBezTo>
                  <a:cubicBezTo>
                    <a:pt x="13522" y="5400"/>
                    <a:pt x="17561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6" name="Line"/>
            <p:cNvSpPr/>
            <p:nvPr/>
          </p:nvSpPr>
          <p:spPr>
            <a:xfrm>
              <a:off x="5309443" y="3356636"/>
              <a:ext cx="355715" cy="689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502" fill="norm" stroke="1" extrusionOk="0">
                  <a:moveTo>
                    <a:pt x="21475" y="414"/>
                  </a:moveTo>
                  <a:cubicBezTo>
                    <a:pt x="19778" y="175"/>
                    <a:pt x="18081" y="-64"/>
                    <a:pt x="15689" y="16"/>
                  </a:cubicBezTo>
                  <a:cubicBezTo>
                    <a:pt x="13298" y="95"/>
                    <a:pt x="10212" y="494"/>
                    <a:pt x="8361" y="892"/>
                  </a:cubicBezTo>
                  <a:cubicBezTo>
                    <a:pt x="6509" y="1291"/>
                    <a:pt x="5892" y="1690"/>
                    <a:pt x="5584" y="2766"/>
                  </a:cubicBezTo>
                  <a:cubicBezTo>
                    <a:pt x="5275" y="3842"/>
                    <a:pt x="5275" y="5595"/>
                    <a:pt x="4658" y="7827"/>
                  </a:cubicBezTo>
                  <a:cubicBezTo>
                    <a:pt x="4041" y="10059"/>
                    <a:pt x="2806" y="12768"/>
                    <a:pt x="1881" y="14881"/>
                  </a:cubicBezTo>
                  <a:cubicBezTo>
                    <a:pt x="955" y="16993"/>
                    <a:pt x="338" y="18507"/>
                    <a:pt x="106" y="19464"/>
                  </a:cubicBezTo>
                  <a:cubicBezTo>
                    <a:pt x="-125" y="20420"/>
                    <a:pt x="29" y="20819"/>
                    <a:pt x="492" y="21098"/>
                  </a:cubicBezTo>
                  <a:cubicBezTo>
                    <a:pt x="955" y="21377"/>
                    <a:pt x="1726" y="21536"/>
                    <a:pt x="3578" y="21496"/>
                  </a:cubicBezTo>
                  <a:cubicBezTo>
                    <a:pt x="5429" y="21456"/>
                    <a:pt x="8361" y="21217"/>
                    <a:pt x="10752" y="20938"/>
                  </a:cubicBezTo>
                  <a:cubicBezTo>
                    <a:pt x="13144" y="20659"/>
                    <a:pt x="14995" y="20340"/>
                    <a:pt x="16846" y="200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7" name="Line"/>
            <p:cNvSpPr/>
            <p:nvPr/>
          </p:nvSpPr>
          <p:spPr>
            <a:xfrm>
              <a:off x="5681576" y="3479807"/>
              <a:ext cx="236588" cy="575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600" fill="norm" stroke="1" extrusionOk="0">
                  <a:moveTo>
                    <a:pt x="12443" y="7968"/>
                  </a:moveTo>
                  <a:cubicBezTo>
                    <a:pt x="10585" y="8928"/>
                    <a:pt x="8727" y="9888"/>
                    <a:pt x="6985" y="11616"/>
                  </a:cubicBezTo>
                  <a:cubicBezTo>
                    <a:pt x="5243" y="13344"/>
                    <a:pt x="3617" y="15840"/>
                    <a:pt x="2688" y="17472"/>
                  </a:cubicBezTo>
                  <a:cubicBezTo>
                    <a:pt x="1759" y="19104"/>
                    <a:pt x="1527" y="19872"/>
                    <a:pt x="1178" y="20496"/>
                  </a:cubicBezTo>
                  <a:cubicBezTo>
                    <a:pt x="830" y="21120"/>
                    <a:pt x="366" y="21600"/>
                    <a:pt x="133" y="21600"/>
                  </a:cubicBezTo>
                  <a:cubicBezTo>
                    <a:pt x="-99" y="21600"/>
                    <a:pt x="-99" y="21120"/>
                    <a:pt x="714" y="19152"/>
                  </a:cubicBezTo>
                  <a:cubicBezTo>
                    <a:pt x="1527" y="17184"/>
                    <a:pt x="3153" y="13728"/>
                    <a:pt x="5591" y="10416"/>
                  </a:cubicBezTo>
                  <a:cubicBezTo>
                    <a:pt x="8030" y="7104"/>
                    <a:pt x="11282" y="3936"/>
                    <a:pt x="13488" y="2160"/>
                  </a:cubicBezTo>
                  <a:cubicBezTo>
                    <a:pt x="15695" y="384"/>
                    <a:pt x="16856" y="0"/>
                    <a:pt x="17785" y="0"/>
                  </a:cubicBezTo>
                  <a:cubicBezTo>
                    <a:pt x="18714" y="0"/>
                    <a:pt x="19411" y="384"/>
                    <a:pt x="19875" y="2064"/>
                  </a:cubicBezTo>
                  <a:cubicBezTo>
                    <a:pt x="20340" y="3744"/>
                    <a:pt x="20572" y="6720"/>
                    <a:pt x="20804" y="9312"/>
                  </a:cubicBezTo>
                  <a:cubicBezTo>
                    <a:pt x="21036" y="11904"/>
                    <a:pt x="21269" y="14112"/>
                    <a:pt x="21501" y="16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8" name="Line"/>
            <p:cNvSpPr/>
            <p:nvPr/>
          </p:nvSpPr>
          <p:spPr>
            <a:xfrm>
              <a:off x="5749492" y="3737923"/>
              <a:ext cx="237673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2" y="19350"/>
                    <a:pt x="465" y="17100"/>
                    <a:pt x="4065" y="13500"/>
                  </a:cubicBezTo>
                  <a:cubicBezTo>
                    <a:pt x="7665" y="9900"/>
                    <a:pt x="14632" y="49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9" name="Line"/>
            <p:cNvSpPr/>
            <p:nvPr/>
          </p:nvSpPr>
          <p:spPr>
            <a:xfrm>
              <a:off x="6217489" y="3162911"/>
              <a:ext cx="91684" cy="1127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600" fill="norm" stroke="1" extrusionOk="0">
                  <a:moveTo>
                    <a:pt x="21525" y="0"/>
                  </a:moveTo>
                  <a:cubicBezTo>
                    <a:pt x="18525" y="1763"/>
                    <a:pt x="15525" y="3527"/>
                    <a:pt x="12825" y="5290"/>
                  </a:cubicBezTo>
                  <a:cubicBezTo>
                    <a:pt x="10125" y="7053"/>
                    <a:pt x="7725" y="8816"/>
                    <a:pt x="5925" y="10580"/>
                  </a:cubicBezTo>
                  <a:cubicBezTo>
                    <a:pt x="4125" y="12343"/>
                    <a:pt x="2925" y="14106"/>
                    <a:pt x="2025" y="15796"/>
                  </a:cubicBezTo>
                  <a:cubicBezTo>
                    <a:pt x="1125" y="17486"/>
                    <a:pt x="525" y="19102"/>
                    <a:pt x="225" y="20033"/>
                  </a:cubicBezTo>
                  <a:cubicBezTo>
                    <a:pt x="-75" y="20963"/>
                    <a:pt x="-75" y="21208"/>
                    <a:pt x="225" y="21355"/>
                  </a:cubicBezTo>
                  <a:cubicBezTo>
                    <a:pt x="525" y="21502"/>
                    <a:pt x="1125" y="21551"/>
                    <a:pt x="172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0" name="Line"/>
            <p:cNvSpPr/>
            <p:nvPr/>
          </p:nvSpPr>
          <p:spPr>
            <a:xfrm>
              <a:off x="6508509" y="3538586"/>
              <a:ext cx="260674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06" y="692"/>
                    <a:pt x="3812" y="1385"/>
                    <a:pt x="6988" y="3600"/>
                  </a:cubicBezTo>
                  <a:cubicBezTo>
                    <a:pt x="10165" y="5815"/>
                    <a:pt x="14612" y="9554"/>
                    <a:pt x="17259" y="12808"/>
                  </a:cubicBezTo>
                  <a:cubicBezTo>
                    <a:pt x="19906" y="16062"/>
                    <a:pt x="20753" y="1883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1" name="Line"/>
            <p:cNvSpPr/>
            <p:nvPr/>
          </p:nvSpPr>
          <p:spPr>
            <a:xfrm>
              <a:off x="6569513" y="3492585"/>
              <a:ext cx="230337" cy="472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358" fill="norm" stroke="1" extrusionOk="0">
                  <a:moveTo>
                    <a:pt x="21393" y="0"/>
                  </a:moveTo>
                  <a:cubicBezTo>
                    <a:pt x="18545" y="1733"/>
                    <a:pt x="15696" y="3465"/>
                    <a:pt x="12729" y="6237"/>
                  </a:cubicBezTo>
                  <a:cubicBezTo>
                    <a:pt x="9762" y="9010"/>
                    <a:pt x="6677" y="12821"/>
                    <a:pt x="4896" y="15016"/>
                  </a:cubicBezTo>
                  <a:cubicBezTo>
                    <a:pt x="3116" y="17211"/>
                    <a:pt x="2641" y="17788"/>
                    <a:pt x="1811" y="18712"/>
                  </a:cubicBezTo>
                  <a:cubicBezTo>
                    <a:pt x="980" y="19636"/>
                    <a:pt x="-207" y="20907"/>
                    <a:pt x="30" y="21253"/>
                  </a:cubicBezTo>
                  <a:cubicBezTo>
                    <a:pt x="268" y="21600"/>
                    <a:pt x="1929" y="21022"/>
                    <a:pt x="3591" y="20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2" name="Line"/>
            <p:cNvSpPr/>
            <p:nvPr/>
          </p:nvSpPr>
          <p:spPr>
            <a:xfrm>
              <a:off x="6999187" y="3707256"/>
              <a:ext cx="17633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3" name="Line"/>
            <p:cNvSpPr/>
            <p:nvPr/>
          </p:nvSpPr>
          <p:spPr>
            <a:xfrm>
              <a:off x="7005487" y="3860593"/>
              <a:ext cx="223706" cy="50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190" fill="norm" stroke="1" extrusionOk="0">
                  <a:moveTo>
                    <a:pt x="2341" y="16200"/>
                  </a:moveTo>
                  <a:cubicBezTo>
                    <a:pt x="1113" y="18360"/>
                    <a:pt x="-114" y="20520"/>
                    <a:pt x="9" y="21060"/>
                  </a:cubicBezTo>
                  <a:cubicBezTo>
                    <a:pt x="131" y="21600"/>
                    <a:pt x="1604" y="20520"/>
                    <a:pt x="5409" y="16740"/>
                  </a:cubicBezTo>
                  <a:cubicBezTo>
                    <a:pt x="9213" y="12960"/>
                    <a:pt x="15350" y="6480"/>
                    <a:pt x="2148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4" name="Line"/>
            <p:cNvSpPr/>
            <p:nvPr/>
          </p:nvSpPr>
          <p:spPr>
            <a:xfrm>
              <a:off x="7351862" y="3617534"/>
              <a:ext cx="245340" cy="276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7" fill="norm" stroke="1" extrusionOk="0">
                  <a:moveTo>
                    <a:pt x="0" y="2770"/>
                  </a:moveTo>
                  <a:cubicBezTo>
                    <a:pt x="675" y="1789"/>
                    <a:pt x="1350" y="807"/>
                    <a:pt x="2250" y="316"/>
                  </a:cubicBezTo>
                  <a:cubicBezTo>
                    <a:pt x="3150" y="-175"/>
                    <a:pt x="4275" y="-175"/>
                    <a:pt x="5625" y="905"/>
                  </a:cubicBezTo>
                  <a:cubicBezTo>
                    <a:pt x="6975" y="1985"/>
                    <a:pt x="8550" y="4145"/>
                    <a:pt x="8438" y="7483"/>
                  </a:cubicBezTo>
                  <a:cubicBezTo>
                    <a:pt x="8325" y="10821"/>
                    <a:pt x="6525" y="15338"/>
                    <a:pt x="4838" y="17989"/>
                  </a:cubicBezTo>
                  <a:cubicBezTo>
                    <a:pt x="3150" y="20640"/>
                    <a:pt x="1575" y="21425"/>
                    <a:pt x="900" y="21229"/>
                  </a:cubicBezTo>
                  <a:cubicBezTo>
                    <a:pt x="225" y="21032"/>
                    <a:pt x="450" y="19854"/>
                    <a:pt x="2813" y="17203"/>
                  </a:cubicBezTo>
                  <a:cubicBezTo>
                    <a:pt x="5175" y="14552"/>
                    <a:pt x="9675" y="10429"/>
                    <a:pt x="12488" y="7974"/>
                  </a:cubicBezTo>
                  <a:cubicBezTo>
                    <a:pt x="15300" y="5520"/>
                    <a:pt x="16425" y="4734"/>
                    <a:pt x="17775" y="4047"/>
                  </a:cubicBezTo>
                  <a:cubicBezTo>
                    <a:pt x="19125" y="3360"/>
                    <a:pt x="20700" y="2770"/>
                    <a:pt x="20813" y="3065"/>
                  </a:cubicBezTo>
                  <a:cubicBezTo>
                    <a:pt x="20925" y="3360"/>
                    <a:pt x="19575" y="4538"/>
                    <a:pt x="18338" y="6305"/>
                  </a:cubicBezTo>
                  <a:cubicBezTo>
                    <a:pt x="17100" y="8072"/>
                    <a:pt x="15975" y="10429"/>
                    <a:pt x="15413" y="12098"/>
                  </a:cubicBezTo>
                  <a:cubicBezTo>
                    <a:pt x="14850" y="13767"/>
                    <a:pt x="14850" y="14749"/>
                    <a:pt x="15975" y="15632"/>
                  </a:cubicBezTo>
                  <a:cubicBezTo>
                    <a:pt x="17100" y="16516"/>
                    <a:pt x="19350" y="17301"/>
                    <a:pt x="21600" y="180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5" name="Line"/>
            <p:cNvSpPr/>
            <p:nvPr/>
          </p:nvSpPr>
          <p:spPr>
            <a:xfrm>
              <a:off x="7765871" y="3295651"/>
              <a:ext cx="240229" cy="718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3134"/>
                  </a:moveTo>
                  <a:cubicBezTo>
                    <a:pt x="0" y="2752"/>
                    <a:pt x="0" y="2371"/>
                    <a:pt x="2068" y="1798"/>
                  </a:cubicBezTo>
                  <a:cubicBezTo>
                    <a:pt x="4136" y="1226"/>
                    <a:pt x="8272" y="463"/>
                    <a:pt x="11489" y="157"/>
                  </a:cubicBezTo>
                  <a:cubicBezTo>
                    <a:pt x="14706" y="-148"/>
                    <a:pt x="17004" y="5"/>
                    <a:pt x="18728" y="501"/>
                  </a:cubicBezTo>
                  <a:cubicBezTo>
                    <a:pt x="20451" y="997"/>
                    <a:pt x="21600" y="1836"/>
                    <a:pt x="21600" y="3172"/>
                  </a:cubicBezTo>
                  <a:cubicBezTo>
                    <a:pt x="21600" y="4508"/>
                    <a:pt x="20451" y="6340"/>
                    <a:pt x="19417" y="8400"/>
                  </a:cubicBezTo>
                  <a:cubicBezTo>
                    <a:pt x="18383" y="10461"/>
                    <a:pt x="17464" y="12751"/>
                    <a:pt x="17349" y="14545"/>
                  </a:cubicBezTo>
                  <a:cubicBezTo>
                    <a:pt x="17234" y="16338"/>
                    <a:pt x="17923" y="17636"/>
                    <a:pt x="18383" y="18475"/>
                  </a:cubicBezTo>
                  <a:cubicBezTo>
                    <a:pt x="18843" y="19315"/>
                    <a:pt x="19072" y="19697"/>
                    <a:pt x="17923" y="20116"/>
                  </a:cubicBezTo>
                  <a:cubicBezTo>
                    <a:pt x="16774" y="20536"/>
                    <a:pt x="14247" y="20994"/>
                    <a:pt x="11145" y="21223"/>
                  </a:cubicBezTo>
                  <a:cubicBezTo>
                    <a:pt x="8043" y="21452"/>
                    <a:pt x="4366" y="21452"/>
                    <a:pt x="689" y="21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6" name="Line"/>
            <p:cNvSpPr/>
            <p:nvPr/>
          </p:nvSpPr>
          <p:spPr>
            <a:xfrm>
              <a:off x="8340884" y="3776258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7" name="Line"/>
            <p:cNvSpPr/>
            <p:nvPr/>
          </p:nvSpPr>
          <p:spPr>
            <a:xfrm>
              <a:off x="8698147" y="3242596"/>
              <a:ext cx="352235" cy="690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454" fill="norm" stroke="1" extrusionOk="0">
                  <a:moveTo>
                    <a:pt x="20699" y="4432"/>
                  </a:moveTo>
                  <a:cubicBezTo>
                    <a:pt x="21010" y="3400"/>
                    <a:pt x="21321" y="2368"/>
                    <a:pt x="21398" y="1613"/>
                  </a:cubicBezTo>
                  <a:cubicBezTo>
                    <a:pt x="21476" y="859"/>
                    <a:pt x="21321" y="382"/>
                    <a:pt x="20854" y="144"/>
                  </a:cubicBezTo>
                  <a:cubicBezTo>
                    <a:pt x="20388" y="-94"/>
                    <a:pt x="19611" y="-94"/>
                    <a:pt x="18368" y="581"/>
                  </a:cubicBezTo>
                  <a:cubicBezTo>
                    <a:pt x="17125" y="1256"/>
                    <a:pt x="15416" y="2606"/>
                    <a:pt x="14250" y="4631"/>
                  </a:cubicBezTo>
                  <a:cubicBezTo>
                    <a:pt x="13085" y="6656"/>
                    <a:pt x="12463" y="9356"/>
                    <a:pt x="12152" y="11937"/>
                  </a:cubicBezTo>
                  <a:cubicBezTo>
                    <a:pt x="11841" y="14518"/>
                    <a:pt x="11841" y="16980"/>
                    <a:pt x="11764" y="18449"/>
                  </a:cubicBezTo>
                  <a:cubicBezTo>
                    <a:pt x="11686" y="19918"/>
                    <a:pt x="11531" y="20394"/>
                    <a:pt x="11142" y="20752"/>
                  </a:cubicBezTo>
                  <a:cubicBezTo>
                    <a:pt x="10754" y="21109"/>
                    <a:pt x="10132" y="21347"/>
                    <a:pt x="9355" y="21427"/>
                  </a:cubicBezTo>
                  <a:cubicBezTo>
                    <a:pt x="8578" y="21506"/>
                    <a:pt x="7646" y="21427"/>
                    <a:pt x="6403" y="20990"/>
                  </a:cubicBezTo>
                  <a:cubicBezTo>
                    <a:pt x="5159" y="20553"/>
                    <a:pt x="3605" y="19759"/>
                    <a:pt x="2518" y="19124"/>
                  </a:cubicBezTo>
                  <a:cubicBezTo>
                    <a:pt x="1430" y="18488"/>
                    <a:pt x="808" y="18012"/>
                    <a:pt x="420" y="17575"/>
                  </a:cubicBezTo>
                  <a:cubicBezTo>
                    <a:pt x="31" y="17138"/>
                    <a:pt x="-124" y="16741"/>
                    <a:pt x="109" y="16424"/>
                  </a:cubicBezTo>
                  <a:cubicBezTo>
                    <a:pt x="342" y="16106"/>
                    <a:pt x="964" y="15868"/>
                    <a:pt x="3528" y="15272"/>
                  </a:cubicBezTo>
                  <a:cubicBezTo>
                    <a:pt x="6092" y="14677"/>
                    <a:pt x="10598" y="13724"/>
                    <a:pt x="13629" y="13088"/>
                  </a:cubicBezTo>
                  <a:cubicBezTo>
                    <a:pt x="16659" y="12453"/>
                    <a:pt x="18213" y="12135"/>
                    <a:pt x="19767" y="11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8" name="Line"/>
            <p:cNvSpPr/>
            <p:nvPr/>
          </p:nvSpPr>
          <p:spPr>
            <a:xfrm>
              <a:off x="9065773" y="3373330"/>
              <a:ext cx="432805" cy="491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00" fill="norm" stroke="1" extrusionOk="0">
                  <a:moveTo>
                    <a:pt x="8939" y="2523"/>
                  </a:moveTo>
                  <a:cubicBezTo>
                    <a:pt x="9193" y="1632"/>
                    <a:pt x="9447" y="742"/>
                    <a:pt x="9257" y="296"/>
                  </a:cubicBezTo>
                  <a:cubicBezTo>
                    <a:pt x="9066" y="-149"/>
                    <a:pt x="8431" y="-149"/>
                    <a:pt x="7351" y="686"/>
                  </a:cubicBezTo>
                  <a:cubicBezTo>
                    <a:pt x="6271" y="1521"/>
                    <a:pt x="4746" y="3191"/>
                    <a:pt x="3476" y="5975"/>
                  </a:cubicBezTo>
                  <a:cubicBezTo>
                    <a:pt x="2205" y="8758"/>
                    <a:pt x="1189" y="12655"/>
                    <a:pt x="617" y="15216"/>
                  </a:cubicBezTo>
                  <a:cubicBezTo>
                    <a:pt x="45" y="17777"/>
                    <a:pt x="-82" y="19002"/>
                    <a:pt x="45" y="19892"/>
                  </a:cubicBezTo>
                  <a:cubicBezTo>
                    <a:pt x="172" y="20783"/>
                    <a:pt x="553" y="21340"/>
                    <a:pt x="1062" y="21395"/>
                  </a:cubicBezTo>
                  <a:cubicBezTo>
                    <a:pt x="1570" y="21451"/>
                    <a:pt x="2205" y="21006"/>
                    <a:pt x="3285" y="19224"/>
                  </a:cubicBezTo>
                  <a:cubicBezTo>
                    <a:pt x="4365" y="17443"/>
                    <a:pt x="5890" y="14325"/>
                    <a:pt x="6906" y="12488"/>
                  </a:cubicBezTo>
                  <a:cubicBezTo>
                    <a:pt x="7923" y="10651"/>
                    <a:pt x="8431" y="10094"/>
                    <a:pt x="9003" y="9760"/>
                  </a:cubicBezTo>
                  <a:cubicBezTo>
                    <a:pt x="9574" y="9426"/>
                    <a:pt x="10210" y="9315"/>
                    <a:pt x="10718" y="9482"/>
                  </a:cubicBezTo>
                  <a:cubicBezTo>
                    <a:pt x="11226" y="9649"/>
                    <a:pt x="11607" y="10094"/>
                    <a:pt x="11798" y="11263"/>
                  </a:cubicBezTo>
                  <a:cubicBezTo>
                    <a:pt x="11989" y="12432"/>
                    <a:pt x="11989" y="14325"/>
                    <a:pt x="11862" y="15606"/>
                  </a:cubicBezTo>
                  <a:cubicBezTo>
                    <a:pt x="11734" y="16886"/>
                    <a:pt x="11480" y="17554"/>
                    <a:pt x="11036" y="18166"/>
                  </a:cubicBezTo>
                  <a:cubicBezTo>
                    <a:pt x="10591" y="18779"/>
                    <a:pt x="9956" y="19336"/>
                    <a:pt x="9765" y="19336"/>
                  </a:cubicBezTo>
                  <a:cubicBezTo>
                    <a:pt x="9574" y="19336"/>
                    <a:pt x="9829" y="18779"/>
                    <a:pt x="10464" y="17777"/>
                  </a:cubicBezTo>
                  <a:cubicBezTo>
                    <a:pt x="11099" y="16775"/>
                    <a:pt x="12116" y="15327"/>
                    <a:pt x="12942" y="14381"/>
                  </a:cubicBezTo>
                  <a:cubicBezTo>
                    <a:pt x="13767" y="13435"/>
                    <a:pt x="14403" y="12989"/>
                    <a:pt x="14657" y="13100"/>
                  </a:cubicBezTo>
                  <a:cubicBezTo>
                    <a:pt x="14911" y="13212"/>
                    <a:pt x="14784" y="13880"/>
                    <a:pt x="14911" y="14715"/>
                  </a:cubicBezTo>
                  <a:cubicBezTo>
                    <a:pt x="15038" y="15550"/>
                    <a:pt x="15419" y="16552"/>
                    <a:pt x="16309" y="17220"/>
                  </a:cubicBezTo>
                  <a:cubicBezTo>
                    <a:pt x="17198" y="17888"/>
                    <a:pt x="18596" y="18222"/>
                    <a:pt x="19549" y="18278"/>
                  </a:cubicBezTo>
                  <a:cubicBezTo>
                    <a:pt x="20502" y="18333"/>
                    <a:pt x="21010" y="18111"/>
                    <a:pt x="21518" y="178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9" name="Line"/>
            <p:cNvSpPr/>
            <p:nvPr/>
          </p:nvSpPr>
          <p:spPr>
            <a:xfrm>
              <a:off x="9582912" y="3408249"/>
              <a:ext cx="123970" cy="490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5" h="21600" fill="norm" stroke="1" extrusionOk="0">
                  <a:moveTo>
                    <a:pt x="7624" y="0"/>
                  </a:moveTo>
                  <a:cubicBezTo>
                    <a:pt x="13129" y="3713"/>
                    <a:pt x="18635" y="7425"/>
                    <a:pt x="20118" y="10575"/>
                  </a:cubicBezTo>
                  <a:cubicBezTo>
                    <a:pt x="21600" y="13725"/>
                    <a:pt x="19059" y="16313"/>
                    <a:pt x="15035" y="18056"/>
                  </a:cubicBezTo>
                  <a:cubicBezTo>
                    <a:pt x="11012" y="19800"/>
                    <a:pt x="5506" y="207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0" name="Line"/>
            <p:cNvSpPr/>
            <p:nvPr/>
          </p:nvSpPr>
          <p:spPr>
            <a:xfrm>
              <a:off x="9958587" y="3799259"/>
              <a:ext cx="4600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1" name="Line"/>
            <p:cNvSpPr/>
            <p:nvPr/>
          </p:nvSpPr>
          <p:spPr>
            <a:xfrm>
              <a:off x="10197345" y="3214023"/>
              <a:ext cx="681264" cy="751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26" fill="norm" stroke="1" extrusionOk="0">
                  <a:moveTo>
                    <a:pt x="7490" y="15449"/>
                  </a:moveTo>
                  <a:cubicBezTo>
                    <a:pt x="6842" y="14791"/>
                    <a:pt x="6195" y="14132"/>
                    <a:pt x="5224" y="13985"/>
                  </a:cubicBezTo>
                  <a:cubicBezTo>
                    <a:pt x="4254" y="13839"/>
                    <a:pt x="2959" y="14205"/>
                    <a:pt x="2029" y="15193"/>
                  </a:cubicBezTo>
                  <a:cubicBezTo>
                    <a:pt x="1099" y="16182"/>
                    <a:pt x="532" y="17793"/>
                    <a:pt x="249" y="18781"/>
                  </a:cubicBezTo>
                  <a:cubicBezTo>
                    <a:pt x="-34" y="19769"/>
                    <a:pt x="-34" y="20136"/>
                    <a:pt x="47" y="20502"/>
                  </a:cubicBezTo>
                  <a:cubicBezTo>
                    <a:pt x="128" y="20868"/>
                    <a:pt x="290" y="21234"/>
                    <a:pt x="613" y="21417"/>
                  </a:cubicBezTo>
                  <a:cubicBezTo>
                    <a:pt x="937" y="21600"/>
                    <a:pt x="1422" y="21600"/>
                    <a:pt x="2069" y="21051"/>
                  </a:cubicBezTo>
                  <a:cubicBezTo>
                    <a:pt x="2717" y="20502"/>
                    <a:pt x="3526" y="19403"/>
                    <a:pt x="4577" y="17500"/>
                  </a:cubicBezTo>
                  <a:cubicBezTo>
                    <a:pt x="5629" y="15596"/>
                    <a:pt x="6923" y="12887"/>
                    <a:pt x="7813" y="10471"/>
                  </a:cubicBezTo>
                  <a:cubicBezTo>
                    <a:pt x="8703" y="8054"/>
                    <a:pt x="9188" y="5931"/>
                    <a:pt x="9512" y="4357"/>
                  </a:cubicBezTo>
                  <a:cubicBezTo>
                    <a:pt x="9836" y="2782"/>
                    <a:pt x="9997" y="1757"/>
                    <a:pt x="10038" y="1062"/>
                  </a:cubicBezTo>
                  <a:cubicBezTo>
                    <a:pt x="10078" y="366"/>
                    <a:pt x="9997" y="0"/>
                    <a:pt x="9876" y="0"/>
                  </a:cubicBezTo>
                  <a:cubicBezTo>
                    <a:pt x="9755" y="0"/>
                    <a:pt x="9593" y="366"/>
                    <a:pt x="9188" y="1647"/>
                  </a:cubicBezTo>
                  <a:cubicBezTo>
                    <a:pt x="8784" y="2929"/>
                    <a:pt x="8137" y="5125"/>
                    <a:pt x="7732" y="7688"/>
                  </a:cubicBezTo>
                  <a:cubicBezTo>
                    <a:pt x="7328" y="10251"/>
                    <a:pt x="7166" y="13180"/>
                    <a:pt x="7126" y="14827"/>
                  </a:cubicBezTo>
                  <a:cubicBezTo>
                    <a:pt x="7085" y="16475"/>
                    <a:pt x="7166" y="16841"/>
                    <a:pt x="7368" y="17170"/>
                  </a:cubicBezTo>
                  <a:cubicBezTo>
                    <a:pt x="7570" y="17500"/>
                    <a:pt x="7894" y="17793"/>
                    <a:pt x="8218" y="17609"/>
                  </a:cubicBezTo>
                  <a:cubicBezTo>
                    <a:pt x="8541" y="17426"/>
                    <a:pt x="8865" y="16767"/>
                    <a:pt x="9391" y="15852"/>
                  </a:cubicBezTo>
                  <a:cubicBezTo>
                    <a:pt x="9917" y="14937"/>
                    <a:pt x="10645" y="13765"/>
                    <a:pt x="11211" y="13143"/>
                  </a:cubicBezTo>
                  <a:cubicBezTo>
                    <a:pt x="11777" y="12521"/>
                    <a:pt x="12182" y="12447"/>
                    <a:pt x="12627" y="12447"/>
                  </a:cubicBezTo>
                  <a:cubicBezTo>
                    <a:pt x="13072" y="12447"/>
                    <a:pt x="13557" y="12521"/>
                    <a:pt x="13881" y="12740"/>
                  </a:cubicBezTo>
                  <a:cubicBezTo>
                    <a:pt x="14204" y="12960"/>
                    <a:pt x="14366" y="13326"/>
                    <a:pt x="14285" y="14205"/>
                  </a:cubicBezTo>
                  <a:cubicBezTo>
                    <a:pt x="14204" y="15083"/>
                    <a:pt x="13881" y="16475"/>
                    <a:pt x="13476" y="17390"/>
                  </a:cubicBezTo>
                  <a:cubicBezTo>
                    <a:pt x="13072" y="18305"/>
                    <a:pt x="12586" y="18744"/>
                    <a:pt x="12141" y="19074"/>
                  </a:cubicBezTo>
                  <a:cubicBezTo>
                    <a:pt x="11696" y="19403"/>
                    <a:pt x="11292" y="19623"/>
                    <a:pt x="11130" y="19513"/>
                  </a:cubicBezTo>
                  <a:cubicBezTo>
                    <a:pt x="10968" y="19403"/>
                    <a:pt x="11049" y="18964"/>
                    <a:pt x="11939" y="17866"/>
                  </a:cubicBezTo>
                  <a:cubicBezTo>
                    <a:pt x="12829" y="16767"/>
                    <a:pt x="14528" y="15010"/>
                    <a:pt x="15579" y="14022"/>
                  </a:cubicBezTo>
                  <a:cubicBezTo>
                    <a:pt x="16631" y="13033"/>
                    <a:pt x="17036" y="12814"/>
                    <a:pt x="17642" y="12594"/>
                  </a:cubicBezTo>
                  <a:cubicBezTo>
                    <a:pt x="18249" y="12374"/>
                    <a:pt x="19058" y="12155"/>
                    <a:pt x="19463" y="12264"/>
                  </a:cubicBezTo>
                  <a:cubicBezTo>
                    <a:pt x="19867" y="12374"/>
                    <a:pt x="19867" y="12814"/>
                    <a:pt x="19867" y="13582"/>
                  </a:cubicBezTo>
                  <a:cubicBezTo>
                    <a:pt x="19867" y="14351"/>
                    <a:pt x="19867" y="15449"/>
                    <a:pt x="20150" y="16218"/>
                  </a:cubicBezTo>
                  <a:cubicBezTo>
                    <a:pt x="20433" y="16987"/>
                    <a:pt x="21000" y="17426"/>
                    <a:pt x="21566" y="178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2" name="Line"/>
            <p:cNvSpPr/>
            <p:nvPr/>
          </p:nvSpPr>
          <p:spPr>
            <a:xfrm>
              <a:off x="6500843" y="4182600"/>
              <a:ext cx="1173027" cy="122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6" fill="norm" stroke="1" extrusionOk="0">
                  <a:moveTo>
                    <a:pt x="0" y="0"/>
                  </a:moveTo>
                  <a:cubicBezTo>
                    <a:pt x="518" y="3527"/>
                    <a:pt x="1035" y="7053"/>
                    <a:pt x="1788" y="8376"/>
                  </a:cubicBezTo>
                  <a:cubicBezTo>
                    <a:pt x="2541" y="9698"/>
                    <a:pt x="3529" y="8816"/>
                    <a:pt x="4447" y="7273"/>
                  </a:cubicBezTo>
                  <a:cubicBezTo>
                    <a:pt x="5365" y="5731"/>
                    <a:pt x="6212" y="3527"/>
                    <a:pt x="6847" y="2425"/>
                  </a:cubicBezTo>
                  <a:cubicBezTo>
                    <a:pt x="7482" y="1322"/>
                    <a:pt x="7906" y="1322"/>
                    <a:pt x="8329" y="3527"/>
                  </a:cubicBezTo>
                  <a:cubicBezTo>
                    <a:pt x="8753" y="5731"/>
                    <a:pt x="9176" y="10139"/>
                    <a:pt x="9906" y="13886"/>
                  </a:cubicBezTo>
                  <a:cubicBezTo>
                    <a:pt x="10635" y="17633"/>
                    <a:pt x="11671" y="20718"/>
                    <a:pt x="12847" y="21159"/>
                  </a:cubicBezTo>
                  <a:cubicBezTo>
                    <a:pt x="14024" y="21600"/>
                    <a:pt x="15341" y="19396"/>
                    <a:pt x="16682" y="16971"/>
                  </a:cubicBezTo>
                  <a:cubicBezTo>
                    <a:pt x="18024" y="14547"/>
                    <a:pt x="19388" y="11902"/>
                    <a:pt x="20212" y="10800"/>
                  </a:cubicBezTo>
                  <a:cubicBezTo>
                    <a:pt x="21035" y="9698"/>
                    <a:pt x="21318" y="10139"/>
                    <a:pt x="21600" y="10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3" name="Line"/>
            <p:cNvSpPr/>
            <p:nvPr/>
          </p:nvSpPr>
          <p:spPr>
            <a:xfrm>
              <a:off x="6868851" y="4770760"/>
              <a:ext cx="268340" cy="454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2" fill="norm" stroke="1" extrusionOk="0">
                  <a:moveTo>
                    <a:pt x="0" y="1551"/>
                  </a:moveTo>
                  <a:cubicBezTo>
                    <a:pt x="206" y="948"/>
                    <a:pt x="411" y="345"/>
                    <a:pt x="1029" y="103"/>
                  </a:cubicBezTo>
                  <a:cubicBezTo>
                    <a:pt x="1646" y="-138"/>
                    <a:pt x="2674" y="-17"/>
                    <a:pt x="4423" y="1129"/>
                  </a:cubicBezTo>
                  <a:cubicBezTo>
                    <a:pt x="6171" y="2275"/>
                    <a:pt x="8640" y="4447"/>
                    <a:pt x="10697" y="7344"/>
                  </a:cubicBezTo>
                  <a:cubicBezTo>
                    <a:pt x="12754" y="10240"/>
                    <a:pt x="14400" y="13860"/>
                    <a:pt x="16149" y="16334"/>
                  </a:cubicBezTo>
                  <a:cubicBezTo>
                    <a:pt x="17897" y="18807"/>
                    <a:pt x="19749" y="20135"/>
                    <a:pt x="21600" y="214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4" name="Line"/>
            <p:cNvSpPr/>
            <p:nvPr/>
          </p:nvSpPr>
          <p:spPr>
            <a:xfrm>
              <a:off x="6884185" y="4755997"/>
              <a:ext cx="329674" cy="515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fill="norm" stroke="1" extrusionOk="0">
                  <a:moveTo>
                    <a:pt x="21600" y="67"/>
                  </a:moveTo>
                  <a:cubicBezTo>
                    <a:pt x="20595" y="-40"/>
                    <a:pt x="19591" y="-146"/>
                    <a:pt x="17749" y="812"/>
                  </a:cubicBezTo>
                  <a:cubicBezTo>
                    <a:pt x="15907" y="1769"/>
                    <a:pt x="13228" y="3791"/>
                    <a:pt x="10381" y="6398"/>
                  </a:cubicBezTo>
                  <a:cubicBezTo>
                    <a:pt x="7535" y="9005"/>
                    <a:pt x="4521" y="12197"/>
                    <a:pt x="2763" y="14804"/>
                  </a:cubicBezTo>
                  <a:cubicBezTo>
                    <a:pt x="1005" y="17411"/>
                    <a:pt x="502" y="19432"/>
                    <a:pt x="0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5" name="Line"/>
            <p:cNvSpPr/>
            <p:nvPr/>
          </p:nvSpPr>
          <p:spPr>
            <a:xfrm>
              <a:off x="7287494" y="4860218"/>
              <a:ext cx="187039" cy="243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250" fill="norm" stroke="1" extrusionOk="0">
                  <a:moveTo>
                    <a:pt x="21078" y="3084"/>
                  </a:moveTo>
                  <a:cubicBezTo>
                    <a:pt x="20214" y="1748"/>
                    <a:pt x="19350" y="412"/>
                    <a:pt x="17334" y="78"/>
                  </a:cubicBezTo>
                  <a:cubicBezTo>
                    <a:pt x="15318" y="-256"/>
                    <a:pt x="12150" y="412"/>
                    <a:pt x="8982" y="3418"/>
                  </a:cubicBezTo>
                  <a:cubicBezTo>
                    <a:pt x="5814" y="6424"/>
                    <a:pt x="2646" y="11769"/>
                    <a:pt x="1062" y="14998"/>
                  </a:cubicBezTo>
                  <a:cubicBezTo>
                    <a:pt x="-522" y="18226"/>
                    <a:pt x="-522" y="19340"/>
                    <a:pt x="2358" y="20119"/>
                  </a:cubicBezTo>
                  <a:cubicBezTo>
                    <a:pt x="5238" y="20899"/>
                    <a:pt x="10998" y="21344"/>
                    <a:pt x="14454" y="21233"/>
                  </a:cubicBezTo>
                  <a:cubicBezTo>
                    <a:pt x="17910" y="21121"/>
                    <a:pt x="19062" y="20453"/>
                    <a:pt x="20214" y="197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6" name="Line"/>
            <p:cNvSpPr/>
            <p:nvPr/>
          </p:nvSpPr>
          <p:spPr>
            <a:xfrm>
              <a:off x="7275193" y="4964618"/>
              <a:ext cx="19934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7" name="Line"/>
            <p:cNvSpPr/>
            <p:nvPr/>
          </p:nvSpPr>
          <p:spPr>
            <a:xfrm>
              <a:off x="7682115" y="4731249"/>
              <a:ext cx="183426" cy="394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0" h="21505" fill="norm" stroke="1" extrusionOk="0">
                  <a:moveTo>
                    <a:pt x="20950" y="1020"/>
                  </a:moveTo>
                  <a:cubicBezTo>
                    <a:pt x="19782" y="602"/>
                    <a:pt x="18615" y="184"/>
                    <a:pt x="17155" y="44"/>
                  </a:cubicBezTo>
                  <a:cubicBezTo>
                    <a:pt x="15696" y="-95"/>
                    <a:pt x="13945" y="44"/>
                    <a:pt x="11318" y="1229"/>
                  </a:cubicBezTo>
                  <a:cubicBezTo>
                    <a:pt x="8691" y="2413"/>
                    <a:pt x="5188" y="4643"/>
                    <a:pt x="2853" y="7500"/>
                  </a:cubicBezTo>
                  <a:cubicBezTo>
                    <a:pt x="518" y="10357"/>
                    <a:pt x="-650" y="13840"/>
                    <a:pt x="372" y="16279"/>
                  </a:cubicBezTo>
                  <a:cubicBezTo>
                    <a:pt x="1393" y="18718"/>
                    <a:pt x="4604" y="20111"/>
                    <a:pt x="7815" y="21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8" name="Line"/>
            <p:cNvSpPr/>
            <p:nvPr/>
          </p:nvSpPr>
          <p:spPr>
            <a:xfrm>
              <a:off x="7842539" y="4902005"/>
              <a:ext cx="184006" cy="177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fill="norm" stroke="1" extrusionOk="0">
                  <a:moveTo>
                    <a:pt x="0" y="4716"/>
                  </a:moveTo>
                  <a:cubicBezTo>
                    <a:pt x="600" y="3195"/>
                    <a:pt x="1200" y="1674"/>
                    <a:pt x="2550" y="761"/>
                  </a:cubicBezTo>
                  <a:cubicBezTo>
                    <a:pt x="3900" y="-152"/>
                    <a:pt x="6000" y="-456"/>
                    <a:pt x="7650" y="1065"/>
                  </a:cubicBezTo>
                  <a:cubicBezTo>
                    <a:pt x="9300" y="2586"/>
                    <a:pt x="10500" y="5933"/>
                    <a:pt x="10500" y="9127"/>
                  </a:cubicBezTo>
                  <a:cubicBezTo>
                    <a:pt x="10500" y="12321"/>
                    <a:pt x="9300" y="15364"/>
                    <a:pt x="8100" y="17493"/>
                  </a:cubicBezTo>
                  <a:cubicBezTo>
                    <a:pt x="6900" y="19623"/>
                    <a:pt x="5700" y="20840"/>
                    <a:pt x="5100" y="20688"/>
                  </a:cubicBezTo>
                  <a:cubicBezTo>
                    <a:pt x="4500" y="20536"/>
                    <a:pt x="4500" y="19014"/>
                    <a:pt x="6600" y="15668"/>
                  </a:cubicBezTo>
                  <a:cubicBezTo>
                    <a:pt x="8700" y="12321"/>
                    <a:pt x="12900" y="7150"/>
                    <a:pt x="15600" y="4107"/>
                  </a:cubicBezTo>
                  <a:cubicBezTo>
                    <a:pt x="18300" y="1065"/>
                    <a:pt x="19500" y="152"/>
                    <a:pt x="19650" y="457"/>
                  </a:cubicBezTo>
                  <a:cubicBezTo>
                    <a:pt x="19800" y="761"/>
                    <a:pt x="18900" y="2282"/>
                    <a:pt x="18000" y="4564"/>
                  </a:cubicBezTo>
                  <a:cubicBezTo>
                    <a:pt x="17100" y="6845"/>
                    <a:pt x="16200" y="9888"/>
                    <a:pt x="16800" y="12778"/>
                  </a:cubicBezTo>
                  <a:cubicBezTo>
                    <a:pt x="17400" y="15668"/>
                    <a:pt x="19500" y="18406"/>
                    <a:pt x="21600" y="21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9" name="Line"/>
            <p:cNvSpPr/>
            <p:nvPr/>
          </p:nvSpPr>
          <p:spPr>
            <a:xfrm>
              <a:off x="8057211" y="5064287"/>
              <a:ext cx="115004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0" name="Line"/>
            <p:cNvSpPr/>
            <p:nvPr/>
          </p:nvSpPr>
          <p:spPr>
            <a:xfrm>
              <a:off x="8264216" y="4876385"/>
              <a:ext cx="245339" cy="223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4" fill="norm" stroke="1" extrusionOk="0">
                  <a:moveTo>
                    <a:pt x="0" y="3283"/>
                  </a:moveTo>
                  <a:cubicBezTo>
                    <a:pt x="450" y="2069"/>
                    <a:pt x="900" y="856"/>
                    <a:pt x="2700" y="613"/>
                  </a:cubicBezTo>
                  <a:cubicBezTo>
                    <a:pt x="4500" y="370"/>
                    <a:pt x="7650" y="1098"/>
                    <a:pt x="9450" y="3647"/>
                  </a:cubicBezTo>
                  <a:cubicBezTo>
                    <a:pt x="11250" y="6195"/>
                    <a:pt x="11700" y="10564"/>
                    <a:pt x="11250" y="13840"/>
                  </a:cubicBezTo>
                  <a:cubicBezTo>
                    <a:pt x="10800" y="17116"/>
                    <a:pt x="9450" y="19301"/>
                    <a:pt x="8213" y="20393"/>
                  </a:cubicBezTo>
                  <a:cubicBezTo>
                    <a:pt x="6975" y="21485"/>
                    <a:pt x="5850" y="21485"/>
                    <a:pt x="5513" y="20757"/>
                  </a:cubicBezTo>
                  <a:cubicBezTo>
                    <a:pt x="5175" y="20029"/>
                    <a:pt x="5625" y="18573"/>
                    <a:pt x="7312" y="15539"/>
                  </a:cubicBezTo>
                  <a:cubicBezTo>
                    <a:pt x="9000" y="12505"/>
                    <a:pt x="11925" y="7894"/>
                    <a:pt x="13838" y="4739"/>
                  </a:cubicBezTo>
                  <a:cubicBezTo>
                    <a:pt x="15750" y="1584"/>
                    <a:pt x="16650" y="-115"/>
                    <a:pt x="16537" y="6"/>
                  </a:cubicBezTo>
                  <a:cubicBezTo>
                    <a:pt x="16425" y="128"/>
                    <a:pt x="15300" y="2069"/>
                    <a:pt x="14512" y="4496"/>
                  </a:cubicBezTo>
                  <a:cubicBezTo>
                    <a:pt x="13725" y="6923"/>
                    <a:pt x="13275" y="9836"/>
                    <a:pt x="13837" y="12141"/>
                  </a:cubicBezTo>
                  <a:cubicBezTo>
                    <a:pt x="14400" y="14447"/>
                    <a:pt x="15975" y="16146"/>
                    <a:pt x="17437" y="17116"/>
                  </a:cubicBezTo>
                  <a:cubicBezTo>
                    <a:pt x="18900" y="18087"/>
                    <a:pt x="20250" y="18330"/>
                    <a:pt x="21600" y="185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1" name="Line"/>
            <p:cNvSpPr/>
            <p:nvPr/>
          </p:nvSpPr>
          <p:spPr>
            <a:xfrm>
              <a:off x="8632224" y="4949284"/>
              <a:ext cx="18400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2" name="Line"/>
            <p:cNvSpPr/>
            <p:nvPr/>
          </p:nvSpPr>
          <p:spPr>
            <a:xfrm>
              <a:off x="8731832" y="4895616"/>
              <a:ext cx="30729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5024" y="0"/>
                  </a:moveTo>
                  <a:cubicBezTo>
                    <a:pt x="1701" y="4708"/>
                    <a:pt x="-1622" y="9415"/>
                    <a:pt x="870" y="13015"/>
                  </a:cubicBezTo>
                  <a:cubicBezTo>
                    <a:pt x="3363" y="16615"/>
                    <a:pt x="11670" y="19108"/>
                    <a:pt x="199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3" name="Line"/>
            <p:cNvSpPr/>
            <p:nvPr/>
          </p:nvSpPr>
          <p:spPr>
            <a:xfrm>
              <a:off x="8933786" y="4595246"/>
              <a:ext cx="480457" cy="510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fill="norm" stroke="1" extrusionOk="0">
                  <a:moveTo>
                    <a:pt x="6779" y="14172"/>
                  </a:moveTo>
                  <a:cubicBezTo>
                    <a:pt x="6204" y="13851"/>
                    <a:pt x="5630" y="13530"/>
                    <a:pt x="4538" y="13851"/>
                  </a:cubicBezTo>
                  <a:cubicBezTo>
                    <a:pt x="3447" y="14172"/>
                    <a:pt x="1838" y="15134"/>
                    <a:pt x="977" y="16150"/>
                  </a:cubicBezTo>
                  <a:cubicBezTo>
                    <a:pt x="115" y="17166"/>
                    <a:pt x="0" y="18235"/>
                    <a:pt x="0" y="19198"/>
                  </a:cubicBezTo>
                  <a:cubicBezTo>
                    <a:pt x="0" y="20160"/>
                    <a:pt x="115" y="21015"/>
                    <a:pt x="689" y="21283"/>
                  </a:cubicBezTo>
                  <a:cubicBezTo>
                    <a:pt x="1264" y="21550"/>
                    <a:pt x="2298" y="21229"/>
                    <a:pt x="3562" y="19679"/>
                  </a:cubicBezTo>
                  <a:cubicBezTo>
                    <a:pt x="4826" y="18128"/>
                    <a:pt x="6319" y="15348"/>
                    <a:pt x="7353" y="12087"/>
                  </a:cubicBezTo>
                  <a:cubicBezTo>
                    <a:pt x="8387" y="8825"/>
                    <a:pt x="8962" y="5083"/>
                    <a:pt x="9249" y="2891"/>
                  </a:cubicBezTo>
                  <a:cubicBezTo>
                    <a:pt x="9536" y="699"/>
                    <a:pt x="9536" y="57"/>
                    <a:pt x="9306" y="3"/>
                  </a:cubicBezTo>
                  <a:cubicBezTo>
                    <a:pt x="9077" y="-50"/>
                    <a:pt x="8617" y="485"/>
                    <a:pt x="8100" y="2142"/>
                  </a:cubicBezTo>
                  <a:cubicBezTo>
                    <a:pt x="7583" y="3800"/>
                    <a:pt x="7009" y="6580"/>
                    <a:pt x="6664" y="8932"/>
                  </a:cubicBezTo>
                  <a:cubicBezTo>
                    <a:pt x="6319" y="11285"/>
                    <a:pt x="6204" y="13209"/>
                    <a:pt x="6147" y="14546"/>
                  </a:cubicBezTo>
                  <a:cubicBezTo>
                    <a:pt x="6089" y="15883"/>
                    <a:pt x="6089" y="16631"/>
                    <a:pt x="6089" y="17273"/>
                  </a:cubicBezTo>
                  <a:cubicBezTo>
                    <a:pt x="6089" y="17914"/>
                    <a:pt x="6089" y="18449"/>
                    <a:pt x="6319" y="18502"/>
                  </a:cubicBezTo>
                  <a:cubicBezTo>
                    <a:pt x="6549" y="18556"/>
                    <a:pt x="7009" y="18128"/>
                    <a:pt x="7468" y="17326"/>
                  </a:cubicBezTo>
                  <a:cubicBezTo>
                    <a:pt x="7928" y="16524"/>
                    <a:pt x="8387" y="15348"/>
                    <a:pt x="8789" y="14546"/>
                  </a:cubicBezTo>
                  <a:cubicBezTo>
                    <a:pt x="9191" y="13744"/>
                    <a:pt x="9536" y="13316"/>
                    <a:pt x="9996" y="13049"/>
                  </a:cubicBezTo>
                  <a:cubicBezTo>
                    <a:pt x="10455" y="12782"/>
                    <a:pt x="11030" y="12675"/>
                    <a:pt x="11432" y="13049"/>
                  </a:cubicBezTo>
                  <a:cubicBezTo>
                    <a:pt x="11834" y="13423"/>
                    <a:pt x="12064" y="14279"/>
                    <a:pt x="12006" y="15562"/>
                  </a:cubicBezTo>
                  <a:cubicBezTo>
                    <a:pt x="11949" y="16845"/>
                    <a:pt x="11604" y="18556"/>
                    <a:pt x="11202" y="19572"/>
                  </a:cubicBezTo>
                  <a:cubicBezTo>
                    <a:pt x="10800" y="20588"/>
                    <a:pt x="10340" y="20908"/>
                    <a:pt x="10111" y="20641"/>
                  </a:cubicBezTo>
                  <a:cubicBezTo>
                    <a:pt x="9881" y="20374"/>
                    <a:pt x="9881" y="19518"/>
                    <a:pt x="10570" y="18128"/>
                  </a:cubicBezTo>
                  <a:cubicBezTo>
                    <a:pt x="11260" y="16738"/>
                    <a:pt x="12638" y="14813"/>
                    <a:pt x="13557" y="13637"/>
                  </a:cubicBezTo>
                  <a:cubicBezTo>
                    <a:pt x="14477" y="12461"/>
                    <a:pt x="14936" y="12033"/>
                    <a:pt x="15453" y="11712"/>
                  </a:cubicBezTo>
                  <a:cubicBezTo>
                    <a:pt x="15970" y="11392"/>
                    <a:pt x="16545" y="11178"/>
                    <a:pt x="16832" y="11392"/>
                  </a:cubicBezTo>
                  <a:cubicBezTo>
                    <a:pt x="17119" y="11605"/>
                    <a:pt x="17119" y="12247"/>
                    <a:pt x="17004" y="13102"/>
                  </a:cubicBezTo>
                  <a:cubicBezTo>
                    <a:pt x="16889" y="13958"/>
                    <a:pt x="16660" y="15027"/>
                    <a:pt x="16717" y="15776"/>
                  </a:cubicBezTo>
                  <a:cubicBezTo>
                    <a:pt x="16774" y="16524"/>
                    <a:pt x="17119" y="16952"/>
                    <a:pt x="17981" y="16952"/>
                  </a:cubicBezTo>
                  <a:cubicBezTo>
                    <a:pt x="18843" y="16952"/>
                    <a:pt x="20221" y="16524"/>
                    <a:pt x="21600" y="160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4" name="Line"/>
            <p:cNvSpPr/>
            <p:nvPr/>
          </p:nvSpPr>
          <p:spPr>
            <a:xfrm>
              <a:off x="9360574" y="4619610"/>
              <a:ext cx="148226" cy="590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759" y="0"/>
                  </a:moveTo>
                  <a:cubicBezTo>
                    <a:pt x="16386" y="1122"/>
                    <a:pt x="16014" y="2244"/>
                    <a:pt x="17317" y="4442"/>
                  </a:cubicBezTo>
                  <a:cubicBezTo>
                    <a:pt x="18621" y="6639"/>
                    <a:pt x="21600" y="9912"/>
                    <a:pt x="21600" y="12436"/>
                  </a:cubicBezTo>
                  <a:cubicBezTo>
                    <a:pt x="21600" y="14961"/>
                    <a:pt x="18621" y="16738"/>
                    <a:pt x="14524" y="18140"/>
                  </a:cubicBezTo>
                  <a:cubicBezTo>
                    <a:pt x="10428" y="19543"/>
                    <a:pt x="5214" y="205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845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92770" y="4120105"/>
              <a:ext cx="476801" cy="157077"/>
            </a:xfrm>
            <a:prstGeom prst="rect">
              <a:avLst/>
            </a:prstGeom>
            <a:effectLst/>
          </p:spPr>
        </p:pic>
        <p:pic>
          <p:nvPicPr>
            <p:cNvPr id="847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377768" y="4499419"/>
              <a:ext cx="260439" cy="215911"/>
            </a:xfrm>
            <a:prstGeom prst="rect">
              <a:avLst/>
            </a:prstGeom>
            <a:effectLst/>
          </p:spPr>
        </p:pic>
        <p:pic>
          <p:nvPicPr>
            <p:cNvPr id="849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607773" y="4562226"/>
              <a:ext cx="199104" cy="104828"/>
            </a:xfrm>
            <a:prstGeom prst="rect">
              <a:avLst/>
            </a:prstGeom>
            <a:effectLst/>
          </p:spPr>
        </p:pic>
        <p:pic>
          <p:nvPicPr>
            <p:cNvPr id="851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769916" y="4535793"/>
              <a:ext cx="303247" cy="194870"/>
            </a:xfrm>
            <a:prstGeom prst="rect">
              <a:avLst/>
            </a:prstGeom>
            <a:effectLst/>
          </p:spPr>
        </p:pic>
        <p:pic>
          <p:nvPicPr>
            <p:cNvPr id="853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183396" y="4370555"/>
              <a:ext cx="160161" cy="400516"/>
            </a:xfrm>
            <a:prstGeom prst="rect">
              <a:avLst/>
            </a:prstGeom>
            <a:effectLst/>
          </p:spPr>
        </p:pic>
        <p:pic>
          <p:nvPicPr>
            <p:cNvPr id="855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098450" y="4546892"/>
              <a:ext cx="298774" cy="68769"/>
            </a:xfrm>
            <a:prstGeom prst="rect">
              <a:avLst/>
            </a:prstGeom>
            <a:effectLst/>
          </p:spPr>
        </p:pic>
        <p:sp>
          <p:nvSpPr>
            <p:cNvPr id="857" name="Line"/>
            <p:cNvSpPr/>
            <p:nvPr/>
          </p:nvSpPr>
          <p:spPr>
            <a:xfrm>
              <a:off x="5933497" y="2297517"/>
              <a:ext cx="1249695" cy="17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5" fill="norm" stroke="1" extrusionOk="0">
                  <a:moveTo>
                    <a:pt x="0" y="16787"/>
                  </a:moveTo>
                  <a:cubicBezTo>
                    <a:pt x="1413" y="15222"/>
                    <a:pt x="2827" y="13657"/>
                    <a:pt x="4417" y="11935"/>
                  </a:cubicBezTo>
                  <a:cubicBezTo>
                    <a:pt x="6007" y="10213"/>
                    <a:pt x="7774" y="8335"/>
                    <a:pt x="9497" y="6613"/>
                  </a:cubicBezTo>
                  <a:cubicBezTo>
                    <a:pt x="11220" y="4892"/>
                    <a:pt x="12898" y="3326"/>
                    <a:pt x="14312" y="2231"/>
                  </a:cubicBezTo>
                  <a:cubicBezTo>
                    <a:pt x="15725" y="1135"/>
                    <a:pt x="16874" y="509"/>
                    <a:pt x="17558" y="196"/>
                  </a:cubicBezTo>
                  <a:cubicBezTo>
                    <a:pt x="18243" y="-117"/>
                    <a:pt x="18464" y="-117"/>
                    <a:pt x="18464" y="666"/>
                  </a:cubicBezTo>
                  <a:cubicBezTo>
                    <a:pt x="18464" y="1448"/>
                    <a:pt x="18243" y="3013"/>
                    <a:pt x="17360" y="4735"/>
                  </a:cubicBezTo>
                  <a:cubicBezTo>
                    <a:pt x="16476" y="6457"/>
                    <a:pt x="14930" y="8335"/>
                    <a:pt x="13561" y="10057"/>
                  </a:cubicBezTo>
                  <a:cubicBezTo>
                    <a:pt x="12191" y="11779"/>
                    <a:pt x="10999" y="13344"/>
                    <a:pt x="10115" y="14753"/>
                  </a:cubicBezTo>
                  <a:cubicBezTo>
                    <a:pt x="9232" y="16161"/>
                    <a:pt x="8658" y="17413"/>
                    <a:pt x="8238" y="18509"/>
                  </a:cubicBezTo>
                  <a:cubicBezTo>
                    <a:pt x="7818" y="19605"/>
                    <a:pt x="7553" y="20544"/>
                    <a:pt x="7531" y="21013"/>
                  </a:cubicBezTo>
                  <a:cubicBezTo>
                    <a:pt x="7509" y="21483"/>
                    <a:pt x="7730" y="21483"/>
                    <a:pt x="8658" y="21013"/>
                  </a:cubicBezTo>
                  <a:cubicBezTo>
                    <a:pt x="9585" y="20544"/>
                    <a:pt x="11220" y="19605"/>
                    <a:pt x="12898" y="18040"/>
                  </a:cubicBezTo>
                  <a:cubicBezTo>
                    <a:pt x="14577" y="16474"/>
                    <a:pt x="16299" y="14283"/>
                    <a:pt x="17757" y="12561"/>
                  </a:cubicBezTo>
                  <a:cubicBezTo>
                    <a:pt x="19215" y="10840"/>
                    <a:pt x="20407" y="9587"/>
                    <a:pt x="21600" y="83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8" name="Line"/>
            <p:cNvSpPr/>
            <p:nvPr/>
          </p:nvSpPr>
          <p:spPr>
            <a:xfrm>
              <a:off x="6597956" y="1094142"/>
              <a:ext cx="302260" cy="734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562" fill="norm" stroke="1" extrusionOk="0">
                  <a:moveTo>
                    <a:pt x="180" y="21562"/>
                  </a:moveTo>
                  <a:cubicBezTo>
                    <a:pt x="0" y="20812"/>
                    <a:pt x="-180" y="20062"/>
                    <a:pt x="360" y="18262"/>
                  </a:cubicBezTo>
                  <a:cubicBezTo>
                    <a:pt x="900" y="16462"/>
                    <a:pt x="2160" y="13612"/>
                    <a:pt x="3960" y="10874"/>
                  </a:cubicBezTo>
                  <a:cubicBezTo>
                    <a:pt x="5760" y="8137"/>
                    <a:pt x="8100" y="5512"/>
                    <a:pt x="9630" y="3937"/>
                  </a:cubicBezTo>
                  <a:cubicBezTo>
                    <a:pt x="11160" y="2362"/>
                    <a:pt x="11880" y="1837"/>
                    <a:pt x="12510" y="1387"/>
                  </a:cubicBezTo>
                  <a:cubicBezTo>
                    <a:pt x="13140" y="937"/>
                    <a:pt x="13680" y="562"/>
                    <a:pt x="13770" y="562"/>
                  </a:cubicBezTo>
                  <a:cubicBezTo>
                    <a:pt x="13860" y="562"/>
                    <a:pt x="13500" y="937"/>
                    <a:pt x="11970" y="2062"/>
                  </a:cubicBezTo>
                  <a:cubicBezTo>
                    <a:pt x="10440" y="3187"/>
                    <a:pt x="7740" y="5062"/>
                    <a:pt x="6120" y="6150"/>
                  </a:cubicBezTo>
                  <a:cubicBezTo>
                    <a:pt x="4500" y="7237"/>
                    <a:pt x="3960" y="7537"/>
                    <a:pt x="3240" y="7725"/>
                  </a:cubicBezTo>
                  <a:cubicBezTo>
                    <a:pt x="2520" y="7912"/>
                    <a:pt x="1620" y="7987"/>
                    <a:pt x="1080" y="7837"/>
                  </a:cubicBezTo>
                  <a:cubicBezTo>
                    <a:pt x="540" y="7687"/>
                    <a:pt x="360" y="7312"/>
                    <a:pt x="450" y="6299"/>
                  </a:cubicBezTo>
                  <a:cubicBezTo>
                    <a:pt x="540" y="5287"/>
                    <a:pt x="900" y="3637"/>
                    <a:pt x="1260" y="2625"/>
                  </a:cubicBezTo>
                  <a:cubicBezTo>
                    <a:pt x="1620" y="1612"/>
                    <a:pt x="1980" y="1237"/>
                    <a:pt x="2430" y="900"/>
                  </a:cubicBezTo>
                  <a:cubicBezTo>
                    <a:pt x="2880" y="562"/>
                    <a:pt x="3420" y="262"/>
                    <a:pt x="4140" y="112"/>
                  </a:cubicBezTo>
                  <a:cubicBezTo>
                    <a:pt x="4860" y="-38"/>
                    <a:pt x="5760" y="-38"/>
                    <a:pt x="6480" y="112"/>
                  </a:cubicBezTo>
                  <a:cubicBezTo>
                    <a:pt x="7200" y="262"/>
                    <a:pt x="7740" y="562"/>
                    <a:pt x="9900" y="1275"/>
                  </a:cubicBezTo>
                  <a:cubicBezTo>
                    <a:pt x="12060" y="1987"/>
                    <a:pt x="15840" y="3112"/>
                    <a:pt x="18090" y="3825"/>
                  </a:cubicBezTo>
                  <a:cubicBezTo>
                    <a:pt x="20340" y="4537"/>
                    <a:pt x="21060" y="4837"/>
                    <a:pt x="21240" y="5174"/>
                  </a:cubicBezTo>
                  <a:cubicBezTo>
                    <a:pt x="21420" y="5512"/>
                    <a:pt x="21060" y="5887"/>
                    <a:pt x="20880" y="6074"/>
                  </a:cubicBezTo>
                  <a:cubicBezTo>
                    <a:pt x="20700" y="6262"/>
                    <a:pt x="20700" y="6262"/>
                    <a:pt x="20700" y="6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9" name="Line"/>
            <p:cNvSpPr/>
            <p:nvPr/>
          </p:nvSpPr>
          <p:spPr>
            <a:xfrm>
              <a:off x="1223774" y="5846304"/>
              <a:ext cx="354959" cy="477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479" fill="norm" stroke="1" extrusionOk="0">
                  <a:moveTo>
                    <a:pt x="11709" y="0"/>
                  </a:moveTo>
                  <a:cubicBezTo>
                    <a:pt x="10629" y="2413"/>
                    <a:pt x="9549" y="4826"/>
                    <a:pt x="7852" y="7755"/>
                  </a:cubicBezTo>
                  <a:cubicBezTo>
                    <a:pt x="6155" y="10685"/>
                    <a:pt x="3840" y="14132"/>
                    <a:pt x="2452" y="16200"/>
                  </a:cubicBezTo>
                  <a:cubicBezTo>
                    <a:pt x="1063" y="18268"/>
                    <a:pt x="600" y="18957"/>
                    <a:pt x="292" y="19647"/>
                  </a:cubicBezTo>
                  <a:cubicBezTo>
                    <a:pt x="-17" y="20336"/>
                    <a:pt x="-171" y="21026"/>
                    <a:pt x="292" y="21313"/>
                  </a:cubicBezTo>
                  <a:cubicBezTo>
                    <a:pt x="755" y="21600"/>
                    <a:pt x="1835" y="21485"/>
                    <a:pt x="4380" y="21198"/>
                  </a:cubicBezTo>
                  <a:cubicBezTo>
                    <a:pt x="6926" y="20911"/>
                    <a:pt x="10938" y="20451"/>
                    <a:pt x="14023" y="20221"/>
                  </a:cubicBezTo>
                  <a:cubicBezTo>
                    <a:pt x="17109" y="19991"/>
                    <a:pt x="19269" y="19991"/>
                    <a:pt x="21429" y="199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0" name="Line"/>
            <p:cNvSpPr/>
            <p:nvPr/>
          </p:nvSpPr>
          <p:spPr>
            <a:xfrm>
              <a:off x="1566945" y="6114592"/>
              <a:ext cx="257126" cy="159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0683" fill="norm" stroke="1" extrusionOk="0">
                  <a:moveTo>
                    <a:pt x="14460" y="8979"/>
                  </a:moveTo>
                  <a:cubicBezTo>
                    <a:pt x="14460" y="7317"/>
                    <a:pt x="14460" y="5656"/>
                    <a:pt x="13390" y="3662"/>
                  </a:cubicBezTo>
                  <a:cubicBezTo>
                    <a:pt x="12321" y="1668"/>
                    <a:pt x="10182" y="-658"/>
                    <a:pt x="7937" y="173"/>
                  </a:cubicBezTo>
                  <a:cubicBezTo>
                    <a:pt x="5691" y="1004"/>
                    <a:pt x="3339" y="4991"/>
                    <a:pt x="1949" y="8148"/>
                  </a:cubicBezTo>
                  <a:cubicBezTo>
                    <a:pt x="559" y="11305"/>
                    <a:pt x="131" y="13631"/>
                    <a:pt x="24" y="15625"/>
                  </a:cubicBezTo>
                  <a:cubicBezTo>
                    <a:pt x="-83" y="17619"/>
                    <a:pt x="131" y="19280"/>
                    <a:pt x="1414" y="20111"/>
                  </a:cubicBezTo>
                  <a:cubicBezTo>
                    <a:pt x="2697" y="20942"/>
                    <a:pt x="5050" y="20942"/>
                    <a:pt x="6974" y="19613"/>
                  </a:cubicBezTo>
                  <a:cubicBezTo>
                    <a:pt x="8899" y="18284"/>
                    <a:pt x="10396" y="15625"/>
                    <a:pt x="11679" y="13299"/>
                  </a:cubicBezTo>
                  <a:cubicBezTo>
                    <a:pt x="12963" y="10973"/>
                    <a:pt x="14032" y="8979"/>
                    <a:pt x="14567" y="8813"/>
                  </a:cubicBezTo>
                  <a:cubicBezTo>
                    <a:pt x="15101" y="8647"/>
                    <a:pt x="15101" y="10308"/>
                    <a:pt x="15101" y="11970"/>
                  </a:cubicBezTo>
                  <a:cubicBezTo>
                    <a:pt x="15101" y="13631"/>
                    <a:pt x="15101" y="15293"/>
                    <a:pt x="15529" y="16788"/>
                  </a:cubicBezTo>
                  <a:cubicBezTo>
                    <a:pt x="15957" y="18284"/>
                    <a:pt x="16812" y="19613"/>
                    <a:pt x="17881" y="19945"/>
                  </a:cubicBezTo>
                  <a:cubicBezTo>
                    <a:pt x="18951" y="20277"/>
                    <a:pt x="20234" y="19613"/>
                    <a:pt x="21517" y="189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1" name="Line"/>
            <p:cNvSpPr/>
            <p:nvPr/>
          </p:nvSpPr>
          <p:spPr>
            <a:xfrm>
              <a:off x="1912840" y="6129977"/>
              <a:ext cx="202571" cy="114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029" fill="norm" stroke="1" extrusionOk="0">
                  <a:moveTo>
                    <a:pt x="342" y="0"/>
                  </a:moveTo>
                  <a:cubicBezTo>
                    <a:pt x="72" y="2348"/>
                    <a:pt x="-198" y="4696"/>
                    <a:pt x="207" y="6574"/>
                  </a:cubicBezTo>
                  <a:cubicBezTo>
                    <a:pt x="612" y="8452"/>
                    <a:pt x="1692" y="9861"/>
                    <a:pt x="3312" y="10565"/>
                  </a:cubicBezTo>
                  <a:cubicBezTo>
                    <a:pt x="4932" y="11270"/>
                    <a:pt x="7092" y="11270"/>
                    <a:pt x="8307" y="12678"/>
                  </a:cubicBezTo>
                  <a:cubicBezTo>
                    <a:pt x="9522" y="14087"/>
                    <a:pt x="9792" y="16904"/>
                    <a:pt x="10737" y="18783"/>
                  </a:cubicBezTo>
                  <a:cubicBezTo>
                    <a:pt x="11682" y="20661"/>
                    <a:pt x="13302" y="21600"/>
                    <a:pt x="15192" y="20661"/>
                  </a:cubicBezTo>
                  <a:cubicBezTo>
                    <a:pt x="17082" y="19722"/>
                    <a:pt x="19242" y="16904"/>
                    <a:pt x="20322" y="13148"/>
                  </a:cubicBezTo>
                  <a:cubicBezTo>
                    <a:pt x="21402" y="9391"/>
                    <a:pt x="21402" y="4696"/>
                    <a:pt x="2140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2" name="Line"/>
            <p:cNvSpPr/>
            <p:nvPr/>
          </p:nvSpPr>
          <p:spPr>
            <a:xfrm>
              <a:off x="2946855" y="5736131"/>
              <a:ext cx="471919" cy="848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482" fill="norm" stroke="1" extrusionOk="0">
                  <a:moveTo>
                    <a:pt x="7857" y="10742"/>
                  </a:moveTo>
                  <a:cubicBezTo>
                    <a:pt x="7741" y="10225"/>
                    <a:pt x="7625" y="9707"/>
                    <a:pt x="7044" y="9352"/>
                  </a:cubicBezTo>
                  <a:cubicBezTo>
                    <a:pt x="6463" y="8996"/>
                    <a:pt x="5418" y="8802"/>
                    <a:pt x="4141" y="9158"/>
                  </a:cubicBezTo>
                  <a:cubicBezTo>
                    <a:pt x="2863" y="9513"/>
                    <a:pt x="1354" y="10419"/>
                    <a:pt x="599" y="11033"/>
                  </a:cubicBezTo>
                  <a:cubicBezTo>
                    <a:pt x="-156" y="11647"/>
                    <a:pt x="-156" y="11971"/>
                    <a:pt x="367" y="12359"/>
                  </a:cubicBezTo>
                  <a:cubicBezTo>
                    <a:pt x="889" y="12747"/>
                    <a:pt x="1934" y="13199"/>
                    <a:pt x="3096" y="13232"/>
                  </a:cubicBezTo>
                  <a:cubicBezTo>
                    <a:pt x="4257" y="13264"/>
                    <a:pt x="5534" y="12876"/>
                    <a:pt x="6405" y="11809"/>
                  </a:cubicBezTo>
                  <a:cubicBezTo>
                    <a:pt x="7276" y="10742"/>
                    <a:pt x="7741" y="8996"/>
                    <a:pt x="8089" y="7314"/>
                  </a:cubicBezTo>
                  <a:cubicBezTo>
                    <a:pt x="8438" y="5633"/>
                    <a:pt x="8670" y="4016"/>
                    <a:pt x="9599" y="2820"/>
                  </a:cubicBezTo>
                  <a:cubicBezTo>
                    <a:pt x="10528" y="1623"/>
                    <a:pt x="12154" y="847"/>
                    <a:pt x="13315" y="427"/>
                  </a:cubicBezTo>
                  <a:cubicBezTo>
                    <a:pt x="14476" y="7"/>
                    <a:pt x="15173" y="-58"/>
                    <a:pt x="15754" y="39"/>
                  </a:cubicBezTo>
                  <a:cubicBezTo>
                    <a:pt x="16334" y="136"/>
                    <a:pt x="16799" y="395"/>
                    <a:pt x="16741" y="1171"/>
                  </a:cubicBezTo>
                  <a:cubicBezTo>
                    <a:pt x="16683" y="1947"/>
                    <a:pt x="16102" y="3240"/>
                    <a:pt x="14999" y="4986"/>
                  </a:cubicBezTo>
                  <a:cubicBezTo>
                    <a:pt x="13896" y="6732"/>
                    <a:pt x="12270" y="8931"/>
                    <a:pt x="10992" y="10968"/>
                  </a:cubicBezTo>
                  <a:cubicBezTo>
                    <a:pt x="9715" y="13005"/>
                    <a:pt x="8786" y="14881"/>
                    <a:pt x="8321" y="16498"/>
                  </a:cubicBezTo>
                  <a:cubicBezTo>
                    <a:pt x="7857" y="18114"/>
                    <a:pt x="7857" y="19473"/>
                    <a:pt x="8031" y="20281"/>
                  </a:cubicBezTo>
                  <a:cubicBezTo>
                    <a:pt x="8205" y="21089"/>
                    <a:pt x="8554" y="21348"/>
                    <a:pt x="9018" y="21445"/>
                  </a:cubicBezTo>
                  <a:cubicBezTo>
                    <a:pt x="9483" y="21542"/>
                    <a:pt x="10063" y="21477"/>
                    <a:pt x="10760" y="20895"/>
                  </a:cubicBezTo>
                  <a:cubicBezTo>
                    <a:pt x="11457" y="20313"/>
                    <a:pt x="12270" y="19214"/>
                    <a:pt x="12734" y="18341"/>
                  </a:cubicBezTo>
                  <a:cubicBezTo>
                    <a:pt x="13199" y="17468"/>
                    <a:pt x="13315" y="16821"/>
                    <a:pt x="13199" y="16368"/>
                  </a:cubicBezTo>
                  <a:cubicBezTo>
                    <a:pt x="13083" y="15916"/>
                    <a:pt x="12734" y="15657"/>
                    <a:pt x="12850" y="15463"/>
                  </a:cubicBezTo>
                  <a:cubicBezTo>
                    <a:pt x="12967" y="15269"/>
                    <a:pt x="13547" y="15140"/>
                    <a:pt x="15057" y="14784"/>
                  </a:cubicBezTo>
                  <a:cubicBezTo>
                    <a:pt x="16567" y="14428"/>
                    <a:pt x="19005" y="13846"/>
                    <a:pt x="21444" y="132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3" name="Line"/>
            <p:cNvSpPr/>
            <p:nvPr/>
          </p:nvSpPr>
          <p:spPr>
            <a:xfrm>
              <a:off x="4140483" y="5697682"/>
              <a:ext cx="43660" cy="513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0" h="21365" fill="norm" stroke="1" extrusionOk="0">
                  <a:moveTo>
                    <a:pt x="10318" y="761"/>
                  </a:moveTo>
                  <a:cubicBezTo>
                    <a:pt x="13918" y="336"/>
                    <a:pt x="17518" y="-90"/>
                    <a:pt x="19318" y="16"/>
                  </a:cubicBezTo>
                  <a:cubicBezTo>
                    <a:pt x="21118" y="123"/>
                    <a:pt x="21118" y="761"/>
                    <a:pt x="17518" y="2783"/>
                  </a:cubicBezTo>
                  <a:cubicBezTo>
                    <a:pt x="13918" y="4805"/>
                    <a:pt x="6718" y="8210"/>
                    <a:pt x="3118" y="11189"/>
                  </a:cubicBezTo>
                  <a:cubicBezTo>
                    <a:pt x="-482" y="14168"/>
                    <a:pt x="-482" y="16722"/>
                    <a:pt x="718" y="18265"/>
                  </a:cubicBezTo>
                  <a:cubicBezTo>
                    <a:pt x="1918" y="19808"/>
                    <a:pt x="4318" y="20340"/>
                    <a:pt x="7918" y="20765"/>
                  </a:cubicBezTo>
                  <a:cubicBezTo>
                    <a:pt x="11518" y="21191"/>
                    <a:pt x="16318" y="21510"/>
                    <a:pt x="18118" y="21297"/>
                  </a:cubicBezTo>
                  <a:cubicBezTo>
                    <a:pt x="19918" y="21084"/>
                    <a:pt x="18718" y="20340"/>
                    <a:pt x="17518" y="195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4" name="Line"/>
            <p:cNvSpPr/>
            <p:nvPr/>
          </p:nvSpPr>
          <p:spPr>
            <a:xfrm>
              <a:off x="4055121" y="5976641"/>
              <a:ext cx="312839" cy="182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412" fill="norm" stroke="1" extrusionOk="0">
                  <a:moveTo>
                    <a:pt x="0" y="8100"/>
                  </a:moveTo>
                  <a:cubicBezTo>
                    <a:pt x="4529" y="6900"/>
                    <a:pt x="9058" y="5700"/>
                    <a:pt x="11845" y="5100"/>
                  </a:cubicBezTo>
                  <a:cubicBezTo>
                    <a:pt x="14632" y="4500"/>
                    <a:pt x="15677" y="4500"/>
                    <a:pt x="16897" y="4200"/>
                  </a:cubicBezTo>
                  <a:cubicBezTo>
                    <a:pt x="18116" y="3900"/>
                    <a:pt x="19510" y="3300"/>
                    <a:pt x="19684" y="2850"/>
                  </a:cubicBezTo>
                  <a:cubicBezTo>
                    <a:pt x="19858" y="2400"/>
                    <a:pt x="18813" y="2100"/>
                    <a:pt x="17506" y="3150"/>
                  </a:cubicBezTo>
                  <a:cubicBezTo>
                    <a:pt x="16200" y="4200"/>
                    <a:pt x="14632" y="6600"/>
                    <a:pt x="13761" y="8550"/>
                  </a:cubicBezTo>
                  <a:cubicBezTo>
                    <a:pt x="12890" y="10500"/>
                    <a:pt x="12716" y="12000"/>
                    <a:pt x="12542" y="13650"/>
                  </a:cubicBezTo>
                  <a:cubicBezTo>
                    <a:pt x="12368" y="15300"/>
                    <a:pt x="12194" y="17100"/>
                    <a:pt x="12455" y="18450"/>
                  </a:cubicBezTo>
                  <a:cubicBezTo>
                    <a:pt x="12716" y="19800"/>
                    <a:pt x="13413" y="20700"/>
                    <a:pt x="14284" y="21150"/>
                  </a:cubicBezTo>
                  <a:cubicBezTo>
                    <a:pt x="15155" y="21600"/>
                    <a:pt x="16200" y="21600"/>
                    <a:pt x="17506" y="20100"/>
                  </a:cubicBezTo>
                  <a:cubicBezTo>
                    <a:pt x="18813" y="18600"/>
                    <a:pt x="20381" y="15600"/>
                    <a:pt x="20990" y="12000"/>
                  </a:cubicBezTo>
                  <a:cubicBezTo>
                    <a:pt x="21600" y="8400"/>
                    <a:pt x="21252" y="4200"/>
                    <a:pt x="2090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5" name="Line"/>
            <p:cNvSpPr/>
            <p:nvPr/>
          </p:nvSpPr>
          <p:spPr>
            <a:xfrm>
              <a:off x="4458510" y="5606027"/>
              <a:ext cx="538914" cy="569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410" fill="norm" stroke="1" extrusionOk="0">
                  <a:moveTo>
                    <a:pt x="5008" y="3554"/>
                  </a:moveTo>
                  <a:cubicBezTo>
                    <a:pt x="4091" y="6914"/>
                    <a:pt x="3174" y="10274"/>
                    <a:pt x="2665" y="12914"/>
                  </a:cubicBezTo>
                  <a:cubicBezTo>
                    <a:pt x="2156" y="15554"/>
                    <a:pt x="2054" y="17474"/>
                    <a:pt x="2105" y="18722"/>
                  </a:cubicBezTo>
                  <a:cubicBezTo>
                    <a:pt x="2156" y="19970"/>
                    <a:pt x="2359" y="20546"/>
                    <a:pt x="2716" y="20930"/>
                  </a:cubicBezTo>
                  <a:cubicBezTo>
                    <a:pt x="3072" y="21314"/>
                    <a:pt x="3582" y="21506"/>
                    <a:pt x="3888" y="21362"/>
                  </a:cubicBezTo>
                  <a:cubicBezTo>
                    <a:pt x="4193" y="21218"/>
                    <a:pt x="4295" y="20738"/>
                    <a:pt x="3939" y="19826"/>
                  </a:cubicBezTo>
                  <a:cubicBezTo>
                    <a:pt x="3582" y="18914"/>
                    <a:pt x="2767" y="17570"/>
                    <a:pt x="2156" y="16754"/>
                  </a:cubicBezTo>
                  <a:cubicBezTo>
                    <a:pt x="1544" y="15938"/>
                    <a:pt x="1137" y="15650"/>
                    <a:pt x="729" y="15362"/>
                  </a:cubicBezTo>
                  <a:cubicBezTo>
                    <a:pt x="322" y="15074"/>
                    <a:pt x="-86" y="14786"/>
                    <a:pt x="16" y="14594"/>
                  </a:cubicBezTo>
                  <a:cubicBezTo>
                    <a:pt x="118" y="14402"/>
                    <a:pt x="729" y="14306"/>
                    <a:pt x="2563" y="14210"/>
                  </a:cubicBezTo>
                  <a:cubicBezTo>
                    <a:pt x="4397" y="14114"/>
                    <a:pt x="7454" y="14018"/>
                    <a:pt x="9440" y="13874"/>
                  </a:cubicBezTo>
                  <a:cubicBezTo>
                    <a:pt x="11427" y="13730"/>
                    <a:pt x="12344" y="13538"/>
                    <a:pt x="12548" y="13394"/>
                  </a:cubicBezTo>
                  <a:cubicBezTo>
                    <a:pt x="12752" y="13250"/>
                    <a:pt x="12242" y="13154"/>
                    <a:pt x="11478" y="13394"/>
                  </a:cubicBezTo>
                  <a:cubicBezTo>
                    <a:pt x="10714" y="13634"/>
                    <a:pt x="9695" y="14210"/>
                    <a:pt x="9033" y="14690"/>
                  </a:cubicBezTo>
                  <a:cubicBezTo>
                    <a:pt x="8371" y="15170"/>
                    <a:pt x="8065" y="15554"/>
                    <a:pt x="7810" y="15986"/>
                  </a:cubicBezTo>
                  <a:cubicBezTo>
                    <a:pt x="7556" y="16418"/>
                    <a:pt x="7352" y="16898"/>
                    <a:pt x="7454" y="17282"/>
                  </a:cubicBezTo>
                  <a:cubicBezTo>
                    <a:pt x="7556" y="17666"/>
                    <a:pt x="7963" y="17954"/>
                    <a:pt x="8422" y="17954"/>
                  </a:cubicBezTo>
                  <a:cubicBezTo>
                    <a:pt x="8880" y="17954"/>
                    <a:pt x="9389" y="17666"/>
                    <a:pt x="9797" y="17330"/>
                  </a:cubicBezTo>
                  <a:cubicBezTo>
                    <a:pt x="10205" y="16994"/>
                    <a:pt x="10510" y="16610"/>
                    <a:pt x="10816" y="16226"/>
                  </a:cubicBezTo>
                  <a:cubicBezTo>
                    <a:pt x="11122" y="15842"/>
                    <a:pt x="11427" y="15458"/>
                    <a:pt x="11580" y="15602"/>
                  </a:cubicBezTo>
                  <a:cubicBezTo>
                    <a:pt x="11733" y="15746"/>
                    <a:pt x="11733" y="16418"/>
                    <a:pt x="11835" y="16994"/>
                  </a:cubicBezTo>
                  <a:cubicBezTo>
                    <a:pt x="11937" y="17570"/>
                    <a:pt x="12140" y="18050"/>
                    <a:pt x="12548" y="18242"/>
                  </a:cubicBezTo>
                  <a:cubicBezTo>
                    <a:pt x="12956" y="18434"/>
                    <a:pt x="13567" y="18338"/>
                    <a:pt x="14637" y="17378"/>
                  </a:cubicBezTo>
                  <a:cubicBezTo>
                    <a:pt x="15706" y="16418"/>
                    <a:pt x="17235" y="14594"/>
                    <a:pt x="18457" y="12146"/>
                  </a:cubicBezTo>
                  <a:cubicBezTo>
                    <a:pt x="19680" y="9698"/>
                    <a:pt x="20597" y="6626"/>
                    <a:pt x="21056" y="4802"/>
                  </a:cubicBezTo>
                  <a:cubicBezTo>
                    <a:pt x="21514" y="2978"/>
                    <a:pt x="21514" y="2402"/>
                    <a:pt x="21463" y="1826"/>
                  </a:cubicBezTo>
                  <a:cubicBezTo>
                    <a:pt x="21412" y="1250"/>
                    <a:pt x="21310" y="674"/>
                    <a:pt x="20954" y="338"/>
                  </a:cubicBezTo>
                  <a:cubicBezTo>
                    <a:pt x="20597" y="2"/>
                    <a:pt x="19986" y="-94"/>
                    <a:pt x="19527" y="98"/>
                  </a:cubicBezTo>
                  <a:cubicBezTo>
                    <a:pt x="19069" y="290"/>
                    <a:pt x="18763" y="770"/>
                    <a:pt x="18356" y="2738"/>
                  </a:cubicBezTo>
                  <a:cubicBezTo>
                    <a:pt x="17948" y="4706"/>
                    <a:pt x="17439" y="8162"/>
                    <a:pt x="17388" y="11186"/>
                  </a:cubicBezTo>
                  <a:cubicBezTo>
                    <a:pt x="17337" y="14210"/>
                    <a:pt x="17744" y="16802"/>
                    <a:pt x="18152" y="19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6" name="Line"/>
            <p:cNvSpPr/>
            <p:nvPr/>
          </p:nvSpPr>
          <p:spPr>
            <a:xfrm>
              <a:off x="5488820" y="5871739"/>
              <a:ext cx="214672" cy="199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3" fill="norm" stroke="1" extrusionOk="0">
                  <a:moveTo>
                    <a:pt x="0" y="13973"/>
                  </a:moveTo>
                  <a:cubicBezTo>
                    <a:pt x="4371" y="11866"/>
                    <a:pt x="8743" y="9759"/>
                    <a:pt x="11314" y="8047"/>
                  </a:cubicBezTo>
                  <a:cubicBezTo>
                    <a:pt x="13886" y="6334"/>
                    <a:pt x="14657" y="5017"/>
                    <a:pt x="15043" y="3700"/>
                  </a:cubicBezTo>
                  <a:cubicBezTo>
                    <a:pt x="15429" y="2383"/>
                    <a:pt x="15429" y="1066"/>
                    <a:pt x="14143" y="408"/>
                  </a:cubicBezTo>
                  <a:cubicBezTo>
                    <a:pt x="12857" y="-251"/>
                    <a:pt x="10286" y="-251"/>
                    <a:pt x="8100" y="1461"/>
                  </a:cubicBezTo>
                  <a:cubicBezTo>
                    <a:pt x="5914" y="3173"/>
                    <a:pt x="4114" y="6598"/>
                    <a:pt x="4500" y="10417"/>
                  </a:cubicBezTo>
                  <a:cubicBezTo>
                    <a:pt x="4886" y="14237"/>
                    <a:pt x="7457" y="18451"/>
                    <a:pt x="10671" y="19900"/>
                  </a:cubicBezTo>
                  <a:cubicBezTo>
                    <a:pt x="13886" y="21349"/>
                    <a:pt x="17743" y="20032"/>
                    <a:pt x="21600" y="187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7" name="Line"/>
            <p:cNvSpPr/>
            <p:nvPr/>
          </p:nvSpPr>
          <p:spPr>
            <a:xfrm>
              <a:off x="5734159" y="5876972"/>
              <a:ext cx="184005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00" y="4200"/>
                    <a:pt x="5400" y="8400"/>
                    <a:pt x="9000" y="12000"/>
                  </a:cubicBezTo>
                  <a:cubicBezTo>
                    <a:pt x="12600" y="15600"/>
                    <a:pt x="17100" y="18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8" name="Line"/>
            <p:cNvSpPr/>
            <p:nvPr/>
          </p:nvSpPr>
          <p:spPr>
            <a:xfrm>
              <a:off x="5799699" y="5884639"/>
              <a:ext cx="118465" cy="245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600" fill="norm" stroke="1" extrusionOk="0">
                  <a:moveTo>
                    <a:pt x="21303" y="0"/>
                  </a:moveTo>
                  <a:cubicBezTo>
                    <a:pt x="15329" y="2700"/>
                    <a:pt x="9354" y="5400"/>
                    <a:pt x="5677" y="8325"/>
                  </a:cubicBezTo>
                  <a:cubicBezTo>
                    <a:pt x="2001" y="11250"/>
                    <a:pt x="622" y="14400"/>
                    <a:pt x="163" y="16538"/>
                  </a:cubicBezTo>
                  <a:cubicBezTo>
                    <a:pt x="-297" y="18675"/>
                    <a:pt x="163" y="19800"/>
                    <a:pt x="2231" y="20475"/>
                  </a:cubicBezTo>
                  <a:cubicBezTo>
                    <a:pt x="4299" y="21150"/>
                    <a:pt x="7975" y="21375"/>
                    <a:pt x="1165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9" name="Line"/>
            <p:cNvSpPr/>
            <p:nvPr/>
          </p:nvSpPr>
          <p:spPr>
            <a:xfrm>
              <a:off x="5916683" y="5775268"/>
              <a:ext cx="156282" cy="513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377" fill="norm" stroke="1" extrusionOk="0">
                  <a:moveTo>
                    <a:pt x="10653" y="8065"/>
                  </a:moveTo>
                  <a:cubicBezTo>
                    <a:pt x="7518" y="11364"/>
                    <a:pt x="4382" y="14662"/>
                    <a:pt x="2814" y="16577"/>
                  </a:cubicBezTo>
                  <a:cubicBezTo>
                    <a:pt x="1247" y="18493"/>
                    <a:pt x="1247" y="19025"/>
                    <a:pt x="898" y="19716"/>
                  </a:cubicBezTo>
                  <a:cubicBezTo>
                    <a:pt x="550" y="20408"/>
                    <a:pt x="-147" y="21259"/>
                    <a:pt x="27" y="21366"/>
                  </a:cubicBezTo>
                  <a:cubicBezTo>
                    <a:pt x="201" y="21472"/>
                    <a:pt x="1247" y="20834"/>
                    <a:pt x="2988" y="18546"/>
                  </a:cubicBezTo>
                  <a:cubicBezTo>
                    <a:pt x="4730" y="16258"/>
                    <a:pt x="7169" y="12321"/>
                    <a:pt x="9434" y="9076"/>
                  </a:cubicBezTo>
                  <a:cubicBezTo>
                    <a:pt x="11698" y="5831"/>
                    <a:pt x="13788" y="3277"/>
                    <a:pt x="15356" y="1787"/>
                  </a:cubicBezTo>
                  <a:cubicBezTo>
                    <a:pt x="16924" y="298"/>
                    <a:pt x="17969" y="-128"/>
                    <a:pt x="19014" y="32"/>
                  </a:cubicBezTo>
                  <a:cubicBezTo>
                    <a:pt x="20059" y="191"/>
                    <a:pt x="21105" y="936"/>
                    <a:pt x="21279" y="2426"/>
                  </a:cubicBezTo>
                  <a:cubicBezTo>
                    <a:pt x="21453" y="3915"/>
                    <a:pt x="20756" y="6150"/>
                    <a:pt x="18492" y="7746"/>
                  </a:cubicBezTo>
                  <a:cubicBezTo>
                    <a:pt x="16227" y="9342"/>
                    <a:pt x="12395" y="10300"/>
                    <a:pt x="8563" y="11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0" name="Line"/>
            <p:cNvSpPr/>
            <p:nvPr/>
          </p:nvSpPr>
          <p:spPr>
            <a:xfrm>
              <a:off x="6171168" y="5945974"/>
              <a:ext cx="766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1" name="Line"/>
            <p:cNvSpPr/>
            <p:nvPr/>
          </p:nvSpPr>
          <p:spPr>
            <a:xfrm>
              <a:off x="6777807" y="5581536"/>
              <a:ext cx="489720" cy="536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496" fill="norm" stroke="1" extrusionOk="0">
                  <a:moveTo>
                    <a:pt x="12108" y="4156"/>
                  </a:moveTo>
                  <a:cubicBezTo>
                    <a:pt x="11771" y="2928"/>
                    <a:pt x="11433" y="1699"/>
                    <a:pt x="10983" y="983"/>
                  </a:cubicBezTo>
                  <a:cubicBezTo>
                    <a:pt x="10533" y="266"/>
                    <a:pt x="9971" y="61"/>
                    <a:pt x="9352" y="10"/>
                  </a:cubicBezTo>
                  <a:cubicBezTo>
                    <a:pt x="8733" y="-41"/>
                    <a:pt x="8058" y="61"/>
                    <a:pt x="7214" y="1085"/>
                  </a:cubicBezTo>
                  <a:cubicBezTo>
                    <a:pt x="6371" y="2109"/>
                    <a:pt x="5358" y="4054"/>
                    <a:pt x="4964" y="6562"/>
                  </a:cubicBezTo>
                  <a:cubicBezTo>
                    <a:pt x="4571" y="9070"/>
                    <a:pt x="4796" y="12141"/>
                    <a:pt x="4908" y="14495"/>
                  </a:cubicBezTo>
                  <a:cubicBezTo>
                    <a:pt x="5021" y="16850"/>
                    <a:pt x="5021" y="18488"/>
                    <a:pt x="4852" y="19512"/>
                  </a:cubicBezTo>
                  <a:cubicBezTo>
                    <a:pt x="4683" y="20535"/>
                    <a:pt x="4346" y="20945"/>
                    <a:pt x="3896" y="21201"/>
                  </a:cubicBezTo>
                  <a:cubicBezTo>
                    <a:pt x="3446" y="21457"/>
                    <a:pt x="2883" y="21559"/>
                    <a:pt x="2377" y="21457"/>
                  </a:cubicBezTo>
                  <a:cubicBezTo>
                    <a:pt x="1871" y="21354"/>
                    <a:pt x="1421" y="21047"/>
                    <a:pt x="1027" y="20638"/>
                  </a:cubicBezTo>
                  <a:cubicBezTo>
                    <a:pt x="633" y="20228"/>
                    <a:pt x="296" y="19716"/>
                    <a:pt x="127" y="19205"/>
                  </a:cubicBezTo>
                  <a:cubicBezTo>
                    <a:pt x="-42" y="18693"/>
                    <a:pt x="-42" y="18181"/>
                    <a:pt x="127" y="17720"/>
                  </a:cubicBezTo>
                  <a:cubicBezTo>
                    <a:pt x="296" y="17259"/>
                    <a:pt x="633" y="16850"/>
                    <a:pt x="1871" y="16441"/>
                  </a:cubicBezTo>
                  <a:cubicBezTo>
                    <a:pt x="3108" y="16031"/>
                    <a:pt x="5246" y="15622"/>
                    <a:pt x="6877" y="15417"/>
                  </a:cubicBezTo>
                  <a:cubicBezTo>
                    <a:pt x="8508" y="15212"/>
                    <a:pt x="9633" y="15212"/>
                    <a:pt x="9914" y="15212"/>
                  </a:cubicBezTo>
                  <a:cubicBezTo>
                    <a:pt x="10196" y="15212"/>
                    <a:pt x="9633" y="15212"/>
                    <a:pt x="9127" y="15366"/>
                  </a:cubicBezTo>
                  <a:cubicBezTo>
                    <a:pt x="8621" y="15519"/>
                    <a:pt x="8171" y="15826"/>
                    <a:pt x="8114" y="16236"/>
                  </a:cubicBezTo>
                  <a:cubicBezTo>
                    <a:pt x="8058" y="16645"/>
                    <a:pt x="8396" y="17157"/>
                    <a:pt x="8846" y="17413"/>
                  </a:cubicBezTo>
                  <a:cubicBezTo>
                    <a:pt x="9296" y="17669"/>
                    <a:pt x="9858" y="17669"/>
                    <a:pt x="10421" y="17567"/>
                  </a:cubicBezTo>
                  <a:cubicBezTo>
                    <a:pt x="10983" y="17464"/>
                    <a:pt x="11546" y="17259"/>
                    <a:pt x="12052" y="16594"/>
                  </a:cubicBezTo>
                  <a:cubicBezTo>
                    <a:pt x="12558" y="15929"/>
                    <a:pt x="13008" y="14803"/>
                    <a:pt x="13514" y="14342"/>
                  </a:cubicBezTo>
                  <a:cubicBezTo>
                    <a:pt x="14021" y="13881"/>
                    <a:pt x="14583" y="14086"/>
                    <a:pt x="14977" y="14444"/>
                  </a:cubicBezTo>
                  <a:cubicBezTo>
                    <a:pt x="15371" y="14803"/>
                    <a:pt x="15596" y="15314"/>
                    <a:pt x="15877" y="15877"/>
                  </a:cubicBezTo>
                  <a:cubicBezTo>
                    <a:pt x="16158" y="16441"/>
                    <a:pt x="16496" y="17055"/>
                    <a:pt x="16721" y="17618"/>
                  </a:cubicBezTo>
                  <a:cubicBezTo>
                    <a:pt x="16946" y="18181"/>
                    <a:pt x="17058" y="18693"/>
                    <a:pt x="17171" y="19205"/>
                  </a:cubicBezTo>
                  <a:cubicBezTo>
                    <a:pt x="17283" y="19716"/>
                    <a:pt x="17396" y="20228"/>
                    <a:pt x="17227" y="20331"/>
                  </a:cubicBezTo>
                  <a:cubicBezTo>
                    <a:pt x="17058" y="20433"/>
                    <a:pt x="16608" y="20126"/>
                    <a:pt x="16327" y="19409"/>
                  </a:cubicBezTo>
                  <a:cubicBezTo>
                    <a:pt x="16046" y="18693"/>
                    <a:pt x="15933" y="17567"/>
                    <a:pt x="16833" y="16338"/>
                  </a:cubicBezTo>
                  <a:cubicBezTo>
                    <a:pt x="17733" y="15110"/>
                    <a:pt x="19646" y="13779"/>
                    <a:pt x="21558" y="12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2" name="Line"/>
            <p:cNvSpPr/>
            <p:nvPr/>
          </p:nvSpPr>
          <p:spPr>
            <a:xfrm>
              <a:off x="7666203" y="5906131"/>
              <a:ext cx="230005" cy="201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4" fill="norm" stroke="1" extrusionOk="0">
                  <a:moveTo>
                    <a:pt x="14400" y="4897"/>
                  </a:moveTo>
                  <a:cubicBezTo>
                    <a:pt x="15360" y="3317"/>
                    <a:pt x="16320" y="1736"/>
                    <a:pt x="16080" y="814"/>
                  </a:cubicBezTo>
                  <a:cubicBezTo>
                    <a:pt x="15840" y="-108"/>
                    <a:pt x="14400" y="-371"/>
                    <a:pt x="12000" y="683"/>
                  </a:cubicBezTo>
                  <a:cubicBezTo>
                    <a:pt x="9600" y="1736"/>
                    <a:pt x="6240" y="4107"/>
                    <a:pt x="3840" y="6741"/>
                  </a:cubicBezTo>
                  <a:cubicBezTo>
                    <a:pt x="1440" y="9375"/>
                    <a:pt x="0" y="12273"/>
                    <a:pt x="0" y="14907"/>
                  </a:cubicBezTo>
                  <a:cubicBezTo>
                    <a:pt x="0" y="17541"/>
                    <a:pt x="1440" y="19912"/>
                    <a:pt x="5280" y="20570"/>
                  </a:cubicBezTo>
                  <a:cubicBezTo>
                    <a:pt x="9120" y="21229"/>
                    <a:pt x="15360" y="20175"/>
                    <a:pt x="21600" y="191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3" name="Line"/>
            <p:cNvSpPr/>
            <p:nvPr/>
          </p:nvSpPr>
          <p:spPr>
            <a:xfrm>
              <a:off x="7866683" y="5968974"/>
              <a:ext cx="126919" cy="128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9" h="21311" fill="norm" stroke="1" extrusionOk="0">
                  <a:moveTo>
                    <a:pt x="19753" y="0"/>
                  </a:moveTo>
                  <a:cubicBezTo>
                    <a:pt x="15599" y="424"/>
                    <a:pt x="11445" y="847"/>
                    <a:pt x="7914" y="3388"/>
                  </a:cubicBezTo>
                  <a:cubicBezTo>
                    <a:pt x="4384" y="5929"/>
                    <a:pt x="1476" y="10588"/>
                    <a:pt x="437" y="13976"/>
                  </a:cubicBezTo>
                  <a:cubicBezTo>
                    <a:pt x="-601" y="17365"/>
                    <a:pt x="230" y="19482"/>
                    <a:pt x="2722" y="20541"/>
                  </a:cubicBezTo>
                  <a:cubicBezTo>
                    <a:pt x="5214" y="21600"/>
                    <a:pt x="9368" y="21600"/>
                    <a:pt x="13107" y="20329"/>
                  </a:cubicBezTo>
                  <a:cubicBezTo>
                    <a:pt x="16845" y="19059"/>
                    <a:pt x="20168" y="16518"/>
                    <a:pt x="20584" y="13129"/>
                  </a:cubicBezTo>
                  <a:cubicBezTo>
                    <a:pt x="20999" y="9741"/>
                    <a:pt x="18507" y="5506"/>
                    <a:pt x="16014" y="12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4" name="Line"/>
            <p:cNvSpPr/>
            <p:nvPr/>
          </p:nvSpPr>
          <p:spPr>
            <a:xfrm>
              <a:off x="8054788" y="5966036"/>
              <a:ext cx="135711" cy="139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5" h="20687" fill="norm" stroke="1" extrusionOk="0">
                  <a:moveTo>
                    <a:pt x="2729" y="1573"/>
                  </a:moveTo>
                  <a:cubicBezTo>
                    <a:pt x="3514" y="5362"/>
                    <a:pt x="4300" y="9152"/>
                    <a:pt x="3907" y="12752"/>
                  </a:cubicBezTo>
                  <a:cubicBezTo>
                    <a:pt x="3514" y="16352"/>
                    <a:pt x="1943" y="19762"/>
                    <a:pt x="962" y="20520"/>
                  </a:cubicBezTo>
                  <a:cubicBezTo>
                    <a:pt x="-20" y="21278"/>
                    <a:pt x="-413" y="19383"/>
                    <a:pt x="569" y="16352"/>
                  </a:cubicBezTo>
                  <a:cubicBezTo>
                    <a:pt x="1551" y="13320"/>
                    <a:pt x="3907" y="9152"/>
                    <a:pt x="6656" y="5931"/>
                  </a:cubicBezTo>
                  <a:cubicBezTo>
                    <a:pt x="9405" y="2710"/>
                    <a:pt x="12547" y="436"/>
                    <a:pt x="15100" y="57"/>
                  </a:cubicBezTo>
                  <a:cubicBezTo>
                    <a:pt x="17652" y="-322"/>
                    <a:pt x="19616" y="1194"/>
                    <a:pt x="20402" y="4794"/>
                  </a:cubicBezTo>
                  <a:cubicBezTo>
                    <a:pt x="21187" y="8394"/>
                    <a:pt x="20794" y="14078"/>
                    <a:pt x="20402" y="197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5" name="Line"/>
            <p:cNvSpPr/>
            <p:nvPr/>
          </p:nvSpPr>
          <p:spPr>
            <a:xfrm>
              <a:off x="8234950" y="5700635"/>
              <a:ext cx="197937" cy="379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534" fill="norm" stroke="1" extrusionOk="0">
                  <a:moveTo>
                    <a:pt x="21177" y="0"/>
                  </a:moveTo>
                  <a:cubicBezTo>
                    <a:pt x="17623" y="4059"/>
                    <a:pt x="14068" y="8118"/>
                    <a:pt x="12017" y="11162"/>
                  </a:cubicBezTo>
                  <a:cubicBezTo>
                    <a:pt x="9967" y="14207"/>
                    <a:pt x="9420" y="16236"/>
                    <a:pt x="9147" y="17613"/>
                  </a:cubicBezTo>
                  <a:cubicBezTo>
                    <a:pt x="8873" y="18991"/>
                    <a:pt x="8873" y="19715"/>
                    <a:pt x="9693" y="20368"/>
                  </a:cubicBezTo>
                  <a:cubicBezTo>
                    <a:pt x="10514" y="21020"/>
                    <a:pt x="12154" y="21600"/>
                    <a:pt x="13111" y="21528"/>
                  </a:cubicBezTo>
                  <a:cubicBezTo>
                    <a:pt x="14068" y="21455"/>
                    <a:pt x="14342" y="20730"/>
                    <a:pt x="13931" y="19715"/>
                  </a:cubicBezTo>
                  <a:cubicBezTo>
                    <a:pt x="13521" y="18701"/>
                    <a:pt x="12428" y="17396"/>
                    <a:pt x="11061" y="16599"/>
                  </a:cubicBezTo>
                  <a:cubicBezTo>
                    <a:pt x="9693" y="15801"/>
                    <a:pt x="8053" y="15511"/>
                    <a:pt x="6549" y="15294"/>
                  </a:cubicBezTo>
                  <a:cubicBezTo>
                    <a:pt x="5045" y="15077"/>
                    <a:pt x="3678" y="14932"/>
                    <a:pt x="2311" y="14787"/>
                  </a:cubicBezTo>
                  <a:cubicBezTo>
                    <a:pt x="944" y="14642"/>
                    <a:pt x="-423" y="14497"/>
                    <a:pt x="124" y="14424"/>
                  </a:cubicBezTo>
                  <a:cubicBezTo>
                    <a:pt x="671" y="14352"/>
                    <a:pt x="3131" y="14352"/>
                    <a:pt x="6412" y="14207"/>
                  </a:cubicBezTo>
                  <a:cubicBezTo>
                    <a:pt x="9693" y="14062"/>
                    <a:pt x="13795" y="13772"/>
                    <a:pt x="17896" y="13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6" name="Line"/>
            <p:cNvSpPr/>
            <p:nvPr/>
          </p:nvSpPr>
          <p:spPr>
            <a:xfrm>
              <a:off x="8532555" y="5984308"/>
              <a:ext cx="1533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7" name="Line"/>
            <p:cNvSpPr/>
            <p:nvPr/>
          </p:nvSpPr>
          <p:spPr>
            <a:xfrm>
              <a:off x="9040107" y="5713413"/>
              <a:ext cx="266800" cy="47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501" fill="norm" stroke="1" extrusionOk="0">
                  <a:moveTo>
                    <a:pt x="9133" y="9523"/>
                  </a:moveTo>
                  <a:cubicBezTo>
                    <a:pt x="7282" y="11961"/>
                    <a:pt x="5430" y="14400"/>
                    <a:pt x="4196" y="16258"/>
                  </a:cubicBezTo>
                  <a:cubicBezTo>
                    <a:pt x="2962" y="18116"/>
                    <a:pt x="2345" y="19394"/>
                    <a:pt x="1727" y="20265"/>
                  </a:cubicBezTo>
                  <a:cubicBezTo>
                    <a:pt x="1110" y="21135"/>
                    <a:pt x="493" y="21600"/>
                    <a:pt x="185" y="21484"/>
                  </a:cubicBezTo>
                  <a:cubicBezTo>
                    <a:pt x="-124" y="21368"/>
                    <a:pt x="-124" y="20671"/>
                    <a:pt x="802" y="18697"/>
                  </a:cubicBezTo>
                  <a:cubicBezTo>
                    <a:pt x="1727" y="16723"/>
                    <a:pt x="3579" y="13471"/>
                    <a:pt x="5842" y="10335"/>
                  </a:cubicBezTo>
                  <a:cubicBezTo>
                    <a:pt x="8105" y="7200"/>
                    <a:pt x="10779" y="4181"/>
                    <a:pt x="12836" y="2381"/>
                  </a:cubicBezTo>
                  <a:cubicBezTo>
                    <a:pt x="14893" y="581"/>
                    <a:pt x="16333" y="0"/>
                    <a:pt x="17362" y="0"/>
                  </a:cubicBezTo>
                  <a:cubicBezTo>
                    <a:pt x="18390" y="0"/>
                    <a:pt x="19007" y="581"/>
                    <a:pt x="19419" y="1684"/>
                  </a:cubicBezTo>
                  <a:cubicBezTo>
                    <a:pt x="19830" y="2787"/>
                    <a:pt x="20036" y="4413"/>
                    <a:pt x="18493" y="6097"/>
                  </a:cubicBezTo>
                  <a:cubicBezTo>
                    <a:pt x="16950" y="7781"/>
                    <a:pt x="13659" y="9523"/>
                    <a:pt x="11190" y="10626"/>
                  </a:cubicBezTo>
                  <a:cubicBezTo>
                    <a:pt x="8722" y="11729"/>
                    <a:pt x="7076" y="12194"/>
                    <a:pt x="6562" y="12658"/>
                  </a:cubicBezTo>
                  <a:cubicBezTo>
                    <a:pt x="6047" y="13123"/>
                    <a:pt x="6665" y="13587"/>
                    <a:pt x="8310" y="14458"/>
                  </a:cubicBezTo>
                  <a:cubicBezTo>
                    <a:pt x="9956" y="15329"/>
                    <a:pt x="12630" y="16606"/>
                    <a:pt x="14996" y="17245"/>
                  </a:cubicBezTo>
                  <a:cubicBezTo>
                    <a:pt x="17362" y="17884"/>
                    <a:pt x="19419" y="17884"/>
                    <a:pt x="21476" y="178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8" name="Line"/>
            <p:cNvSpPr/>
            <p:nvPr/>
          </p:nvSpPr>
          <p:spPr>
            <a:xfrm>
              <a:off x="9399518" y="5828018"/>
              <a:ext cx="152728" cy="265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193" fill="norm" stroke="1" extrusionOk="0">
                  <a:moveTo>
                    <a:pt x="994" y="236"/>
                  </a:moveTo>
                  <a:cubicBezTo>
                    <a:pt x="634" y="6349"/>
                    <a:pt x="274" y="12462"/>
                    <a:pt x="94" y="16028"/>
                  </a:cubicBezTo>
                  <a:cubicBezTo>
                    <a:pt x="-86" y="19594"/>
                    <a:pt x="-86" y="20613"/>
                    <a:pt x="814" y="21020"/>
                  </a:cubicBezTo>
                  <a:cubicBezTo>
                    <a:pt x="1714" y="21428"/>
                    <a:pt x="3514" y="21224"/>
                    <a:pt x="5674" y="19186"/>
                  </a:cubicBezTo>
                  <a:cubicBezTo>
                    <a:pt x="7834" y="17149"/>
                    <a:pt x="10354" y="13277"/>
                    <a:pt x="12154" y="10220"/>
                  </a:cubicBezTo>
                  <a:cubicBezTo>
                    <a:pt x="13954" y="7164"/>
                    <a:pt x="15034" y="4922"/>
                    <a:pt x="16114" y="3190"/>
                  </a:cubicBezTo>
                  <a:cubicBezTo>
                    <a:pt x="17194" y="1458"/>
                    <a:pt x="18274" y="236"/>
                    <a:pt x="19174" y="32"/>
                  </a:cubicBezTo>
                  <a:cubicBezTo>
                    <a:pt x="20074" y="-172"/>
                    <a:pt x="20794" y="643"/>
                    <a:pt x="21514" y="1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9" name="Line"/>
            <p:cNvSpPr/>
            <p:nvPr/>
          </p:nvSpPr>
          <p:spPr>
            <a:xfrm>
              <a:off x="9498577" y="5996127"/>
              <a:ext cx="130337" cy="167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2" fill="norm" stroke="1" extrusionOk="0">
                  <a:moveTo>
                    <a:pt x="21600" y="2378"/>
                  </a:moveTo>
                  <a:cubicBezTo>
                    <a:pt x="19906" y="1411"/>
                    <a:pt x="18212" y="444"/>
                    <a:pt x="16306" y="121"/>
                  </a:cubicBezTo>
                  <a:cubicBezTo>
                    <a:pt x="14400" y="-201"/>
                    <a:pt x="12282" y="121"/>
                    <a:pt x="10800" y="1089"/>
                  </a:cubicBezTo>
                  <a:cubicBezTo>
                    <a:pt x="9318" y="2056"/>
                    <a:pt x="8471" y="3668"/>
                    <a:pt x="9529" y="5763"/>
                  </a:cubicBezTo>
                  <a:cubicBezTo>
                    <a:pt x="10588" y="7859"/>
                    <a:pt x="13553" y="10438"/>
                    <a:pt x="15671" y="12533"/>
                  </a:cubicBezTo>
                  <a:cubicBezTo>
                    <a:pt x="17788" y="14629"/>
                    <a:pt x="19059" y="16241"/>
                    <a:pt x="19059" y="17692"/>
                  </a:cubicBezTo>
                  <a:cubicBezTo>
                    <a:pt x="19059" y="19142"/>
                    <a:pt x="17788" y="20432"/>
                    <a:pt x="14400" y="20915"/>
                  </a:cubicBezTo>
                  <a:cubicBezTo>
                    <a:pt x="11012" y="21399"/>
                    <a:pt x="5506" y="21077"/>
                    <a:pt x="0" y="207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0" name="Line"/>
            <p:cNvSpPr/>
            <p:nvPr/>
          </p:nvSpPr>
          <p:spPr>
            <a:xfrm>
              <a:off x="7437599" y="6240821"/>
              <a:ext cx="1616302" cy="57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250" fill="norm" stroke="1" extrusionOk="0">
                  <a:moveTo>
                    <a:pt x="288" y="21250"/>
                  </a:moveTo>
                  <a:cubicBezTo>
                    <a:pt x="117" y="19372"/>
                    <a:pt x="-53" y="17493"/>
                    <a:pt x="15" y="15615"/>
                  </a:cubicBezTo>
                  <a:cubicBezTo>
                    <a:pt x="83" y="13737"/>
                    <a:pt x="390" y="11859"/>
                    <a:pt x="1156" y="9980"/>
                  </a:cubicBezTo>
                  <a:cubicBezTo>
                    <a:pt x="1923" y="8102"/>
                    <a:pt x="3150" y="6224"/>
                    <a:pt x="4393" y="4346"/>
                  </a:cubicBezTo>
                  <a:cubicBezTo>
                    <a:pt x="5637" y="2467"/>
                    <a:pt x="6897" y="589"/>
                    <a:pt x="8260" y="120"/>
                  </a:cubicBezTo>
                  <a:cubicBezTo>
                    <a:pt x="9623" y="-350"/>
                    <a:pt x="11088" y="589"/>
                    <a:pt x="12485" y="2467"/>
                  </a:cubicBezTo>
                  <a:cubicBezTo>
                    <a:pt x="13881" y="4346"/>
                    <a:pt x="15210" y="7163"/>
                    <a:pt x="16607" y="10450"/>
                  </a:cubicBezTo>
                  <a:cubicBezTo>
                    <a:pt x="18004" y="13737"/>
                    <a:pt x="19469" y="17493"/>
                    <a:pt x="20303" y="19372"/>
                  </a:cubicBezTo>
                  <a:cubicBezTo>
                    <a:pt x="21138" y="21250"/>
                    <a:pt x="21343" y="21250"/>
                    <a:pt x="21547" y="21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1" name="Line"/>
            <p:cNvSpPr/>
            <p:nvPr/>
          </p:nvSpPr>
          <p:spPr>
            <a:xfrm>
              <a:off x="7704536" y="6398317"/>
              <a:ext cx="101202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09" y="16800"/>
                    <a:pt x="3818" y="12000"/>
                    <a:pt x="5973" y="8400"/>
                  </a:cubicBezTo>
                  <a:cubicBezTo>
                    <a:pt x="8127" y="4800"/>
                    <a:pt x="10527" y="2400"/>
                    <a:pt x="12845" y="1200"/>
                  </a:cubicBezTo>
                  <a:cubicBezTo>
                    <a:pt x="15164" y="0"/>
                    <a:pt x="17400" y="0"/>
                    <a:pt x="18845" y="0"/>
                  </a:cubicBezTo>
                  <a:cubicBezTo>
                    <a:pt x="20291" y="0"/>
                    <a:pt x="2094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2" name="Line"/>
            <p:cNvSpPr/>
            <p:nvPr/>
          </p:nvSpPr>
          <p:spPr>
            <a:xfrm>
              <a:off x="6341348" y="4243279"/>
              <a:ext cx="1430198" cy="1526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537" fill="norm" stroke="1" extrusionOk="0">
                  <a:moveTo>
                    <a:pt x="20962" y="21537"/>
                  </a:moveTo>
                  <a:cubicBezTo>
                    <a:pt x="21155" y="21212"/>
                    <a:pt x="21347" y="20888"/>
                    <a:pt x="21443" y="20509"/>
                  </a:cubicBezTo>
                  <a:cubicBezTo>
                    <a:pt x="21539" y="20131"/>
                    <a:pt x="21539" y="19698"/>
                    <a:pt x="21385" y="19229"/>
                  </a:cubicBezTo>
                  <a:cubicBezTo>
                    <a:pt x="21232" y="18760"/>
                    <a:pt x="20924" y="18256"/>
                    <a:pt x="20386" y="17805"/>
                  </a:cubicBezTo>
                  <a:cubicBezTo>
                    <a:pt x="19848" y="17354"/>
                    <a:pt x="19079" y="16957"/>
                    <a:pt x="18234" y="16687"/>
                  </a:cubicBezTo>
                  <a:cubicBezTo>
                    <a:pt x="17388" y="16416"/>
                    <a:pt x="16466" y="16272"/>
                    <a:pt x="15390" y="16182"/>
                  </a:cubicBezTo>
                  <a:cubicBezTo>
                    <a:pt x="14313" y="16092"/>
                    <a:pt x="13083" y="16056"/>
                    <a:pt x="11796" y="16092"/>
                  </a:cubicBezTo>
                  <a:cubicBezTo>
                    <a:pt x="10508" y="16128"/>
                    <a:pt x="9163" y="16236"/>
                    <a:pt x="7876" y="16308"/>
                  </a:cubicBezTo>
                  <a:cubicBezTo>
                    <a:pt x="6588" y="16380"/>
                    <a:pt x="5358" y="16416"/>
                    <a:pt x="4186" y="16398"/>
                  </a:cubicBezTo>
                  <a:cubicBezTo>
                    <a:pt x="3014" y="16380"/>
                    <a:pt x="1899" y="16308"/>
                    <a:pt x="1188" y="16092"/>
                  </a:cubicBezTo>
                  <a:cubicBezTo>
                    <a:pt x="477" y="15876"/>
                    <a:pt x="170" y="15515"/>
                    <a:pt x="54" y="15046"/>
                  </a:cubicBezTo>
                  <a:cubicBezTo>
                    <a:pt x="-61" y="14577"/>
                    <a:pt x="16" y="14000"/>
                    <a:pt x="208" y="13189"/>
                  </a:cubicBezTo>
                  <a:cubicBezTo>
                    <a:pt x="400" y="12378"/>
                    <a:pt x="708" y="11332"/>
                    <a:pt x="1150" y="10430"/>
                  </a:cubicBezTo>
                  <a:cubicBezTo>
                    <a:pt x="1592" y="9529"/>
                    <a:pt x="2168" y="8772"/>
                    <a:pt x="2668" y="8213"/>
                  </a:cubicBezTo>
                  <a:cubicBezTo>
                    <a:pt x="3167" y="7654"/>
                    <a:pt x="3590" y="7293"/>
                    <a:pt x="3917" y="6951"/>
                  </a:cubicBezTo>
                  <a:cubicBezTo>
                    <a:pt x="4244" y="6608"/>
                    <a:pt x="4474" y="6284"/>
                    <a:pt x="4705" y="5653"/>
                  </a:cubicBezTo>
                  <a:cubicBezTo>
                    <a:pt x="4935" y="5021"/>
                    <a:pt x="5166" y="4084"/>
                    <a:pt x="5339" y="3327"/>
                  </a:cubicBezTo>
                  <a:cubicBezTo>
                    <a:pt x="5512" y="2569"/>
                    <a:pt x="5627" y="1992"/>
                    <a:pt x="5704" y="1596"/>
                  </a:cubicBezTo>
                  <a:cubicBezTo>
                    <a:pt x="5781" y="1199"/>
                    <a:pt x="5819" y="983"/>
                    <a:pt x="5858" y="712"/>
                  </a:cubicBezTo>
                  <a:cubicBezTo>
                    <a:pt x="5896" y="442"/>
                    <a:pt x="5935" y="117"/>
                    <a:pt x="5896" y="27"/>
                  </a:cubicBezTo>
                  <a:cubicBezTo>
                    <a:pt x="5858" y="-63"/>
                    <a:pt x="5743" y="81"/>
                    <a:pt x="5570" y="298"/>
                  </a:cubicBezTo>
                  <a:cubicBezTo>
                    <a:pt x="5397" y="514"/>
                    <a:pt x="5166" y="802"/>
                    <a:pt x="4974" y="1001"/>
                  </a:cubicBezTo>
                  <a:cubicBezTo>
                    <a:pt x="4782" y="1199"/>
                    <a:pt x="4628" y="1307"/>
                    <a:pt x="4513" y="1271"/>
                  </a:cubicBezTo>
                  <a:cubicBezTo>
                    <a:pt x="4397" y="1235"/>
                    <a:pt x="4320" y="1055"/>
                    <a:pt x="4301" y="875"/>
                  </a:cubicBezTo>
                  <a:cubicBezTo>
                    <a:pt x="4282" y="694"/>
                    <a:pt x="4321" y="514"/>
                    <a:pt x="4455" y="388"/>
                  </a:cubicBezTo>
                  <a:cubicBezTo>
                    <a:pt x="4590" y="262"/>
                    <a:pt x="4820" y="189"/>
                    <a:pt x="5128" y="135"/>
                  </a:cubicBezTo>
                  <a:cubicBezTo>
                    <a:pt x="5435" y="81"/>
                    <a:pt x="5819" y="45"/>
                    <a:pt x="6108" y="27"/>
                  </a:cubicBezTo>
                  <a:cubicBezTo>
                    <a:pt x="6396" y="9"/>
                    <a:pt x="6588" y="9"/>
                    <a:pt x="6703" y="135"/>
                  </a:cubicBezTo>
                  <a:cubicBezTo>
                    <a:pt x="6819" y="262"/>
                    <a:pt x="6857" y="514"/>
                    <a:pt x="6972" y="658"/>
                  </a:cubicBezTo>
                  <a:cubicBezTo>
                    <a:pt x="7088" y="802"/>
                    <a:pt x="7280" y="839"/>
                    <a:pt x="7472" y="893"/>
                  </a:cubicBezTo>
                  <a:cubicBezTo>
                    <a:pt x="7664" y="947"/>
                    <a:pt x="7856" y="1019"/>
                    <a:pt x="8049" y="10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3" name="Line"/>
            <p:cNvSpPr/>
            <p:nvPr/>
          </p:nvSpPr>
          <p:spPr>
            <a:xfrm>
              <a:off x="957718" y="6704990"/>
              <a:ext cx="9338211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6" y="20314"/>
                    <a:pt x="213" y="19029"/>
                    <a:pt x="369" y="18000"/>
                  </a:cubicBezTo>
                  <a:cubicBezTo>
                    <a:pt x="526" y="16971"/>
                    <a:pt x="733" y="16200"/>
                    <a:pt x="925" y="15557"/>
                  </a:cubicBezTo>
                  <a:cubicBezTo>
                    <a:pt x="1117" y="14914"/>
                    <a:pt x="1295" y="14400"/>
                    <a:pt x="1493" y="14143"/>
                  </a:cubicBezTo>
                  <a:cubicBezTo>
                    <a:pt x="1691" y="13886"/>
                    <a:pt x="1909" y="13886"/>
                    <a:pt x="2134" y="13757"/>
                  </a:cubicBezTo>
                  <a:cubicBezTo>
                    <a:pt x="2359" y="13629"/>
                    <a:pt x="2589" y="13371"/>
                    <a:pt x="2820" y="12986"/>
                  </a:cubicBezTo>
                  <a:cubicBezTo>
                    <a:pt x="3050" y="12600"/>
                    <a:pt x="3281" y="12086"/>
                    <a:pt x="3523" y="11700"/>
                  </a:cubicBezTo>
                  <a:cubicBezTo>
                    <a:pt x="3766" y="11314"/>
                    <a:pt x="4020" y="11057"/>
                    <a:pt x="4247" y="10800"/>
                  </a:cubicBezTo>
                  <a:cubicBezTo>
                    <a:pt x="4475" y="10543"/>
                    <a:pt x="4676" y="10286"/>
                    <a:pt x="4883" y="10157"/>
                  </a:cubicBezTo>
                  <a:cubicBezTo>
                    <a:pt x="5090" y="10029"/>
                    <a:pt x="5302" y="10029"/>
                    <a:pt x="5506" y="10157"/>
                  </a:cubicBezTo>
                  <a:cubicBezTo>
                    <a:pt x="5710" y="10286"/>
                    <a:pt x="5905" y="10543"/>
                    <a:pt x="6109" y="10671"/>
                  </a:cubicBezTo>
                  <a:cubicBezTo>
                    <a:pt x="6313" y="10800"/>
                    <a:pt x="6526" y="10800"/>
                    <a:pt x="6751" y="10800"/>
                  </a:cubicBezTo>
                  <a:cubicBezTo>
                    <a:pt x="6975" y="10800"/>
                    <a:pt x="7212" y="10800"/>
                    <a:pt x="7457" y="10543"/>
                  </a:cubicBezTo>
                  <a:cubicBezTo>
                    <a:pt x="7702" y="10286"/>
                    <a:pt x="7957" y="9771"/>
                    <a:pt x="8178" y="9257"/>
                  </a:cubicBezTo>
                  <a:cubicBezTo>
                    <a:pt x="8400" y="8743"/>
                    <a:pt x="8589" y="8229"/>
                    <a:pt x="8775" y="7714"/>
                  </a:cubicBezTo>
                  <a:cubicBezTo>
                    <a:pt x="8962" y="7200"/>
                    <a:pt x="9145" y="6686"/>
                    <a:pt x="9337" y="6171"/>
                  </a:cubicBezTo>
                  <a:cubicBezTo>
                    <a:pt x="9529" y="5657"/>
                    <a:pt x="9730" y="5143"/>
                    <a:pt x="9940" y="4629"/>
                  </a:cubicBezTo>
                  <a:cubicBezTo>
                    <a:pt x="10150" y="4114"/>
                    <a:pt x="10368" y="3600"/>
                    <a:pt x="10581" y="3086"/>
                  </a:cubicBezTo>
                  <a:cubicBezTo>
                    <a:pt x="10794" y="2571"/>
                    <a:pt x="11001" y="2057"/>
                    <a:pt x="11220" y="1671"/>
                  </a:cubicBezTo>
                  <a:cubicBezTo>
                    <a:pt x="11438" y="1286"/>
                    <a:pt x="11669" y="1029"/>
                    <a:pt x="11891" y="771"/>
                  </a:cubicBezTo>
                  <a:cubicBezTo>
                    <a:pt x="12112" y="514"/>
                    <a:pt x="12325" y="257"/>
                    <a:pt x="12538" y="129"/>
                  </a:cubicBezTo>
                  <a:cubicBezTo>
                    <a:pt x="12751" y="0"/>
                    <a:pt x="12964" y="0"/>
                    <a:pt x="13179" y="0"/>
                  </a:cubicBezTo>
                  <a:cubicBezTo>
                    <a:pt x="13395" y="0"/>
                    <a:pt x="13614" y="0"/>
                    <a:pt x="13880" y="129"/>
                  </a:cubicBezTo>
                  <a:cubicBezTo>
                    <a:pt x="14146" y="257"/>
                    <a:pt x="14459" y="514"/>
                    <a:pt x="14719" y="900"/>
                  </a:cubicBezTo>
                  <a:cubicBezTo>
                    <a:pt x="14979" y="1286"/>
                    <a:pt x="15186" y="1800"/>
                    <a:pt x="15446" y="2571"/>
                  </a:cubicBezTo>
                  <a:cubicBezTo>
                    <a:pt x="15706" y="3343"/>
                    <a:pt x="16020" y="4371"/>
                    <a:pt x="16274" y="5143"/>
                  </a:cubicBezTo>
                  <a:cubicBezTo>
                    <a:pt x="16528" y="5914"/>
                    <a:pt x="16723" y="6429"/>
                    <a:pt x="16921" y="6943"/>
                  </a:cubicBezTo>
                  <a:cubicBezTo>
                    <a:pt x="17119" y="7457"/>
                    <a:pt x="17320" y="7971"/>
                    <a:pt x="17568" y="8486"/>
                  </a:cubicBezTo>
                  <a:cubicBezTo>
                    <a:pt x="17817" y="9000"/>
                    <a:pt x="18112" y="9514"/>
                    <a:pt x="18417" y="9900"/>
                  </a:cubicBezTo>
                  <a:cubicBezTo>
                    <a:pt x="18721" y="10286"/>
                    <a:pt x="19034" y="10543"/>
                    <a:pt x="19292" y="10800"/>
                  </a:cubicBezTo>
                  <a:cubicBezTo>
                    <a:pt x="19549" y="11057"/>
                    <a:pt x="19750" y="11314"/>
                    <a:pt x="19992" y="11700"/>
                  </a:cubicBezTo>
                  <a:cubicBezTo>
                    <a:pt x="20234" y="12086"/>
                    <a:pt x="20518" y="12600"/>
                    <a:pt x="20793" y="13371"/>
                  </a:cubicBezTo>
                  <a:cubicBezTo>
                    <a:pt x="21068" y="14143"/>
                    <a:pt x="21334" y="15171"/>
                    <a:pt x="21600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4" name="Line"/>
            <p:cNvSpPr/>
            <p:nvPr/>
          </p:nvSpPr>
          <p:spPr>
            <a:xfrm>
              <a:off x="1260877" y="7300254"/>
              <a:ext cx="348523" cy="473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266" fill="norm" stroke="1" extrusionOk="0">
                  <a:moveTo>
                    <a:pt x="21501" y="468"/>
                  </a:moveTo>
                  <a:cubicBezTo>
                    <a:pt x="18663" y="124"/>
                    <a:pt x="15825" y="-221"/>
                    <a:pt x="13302" y="181"/>
                  </a:cubicBezTo>
                  <a:cubicBezTo>
                    <a:pt x="10780" y="583"/>
                    <a:pt x="8573" y="1732"/>
                    <a:pt x="6602" y="3743"/>
                  </a:cubicBezTo>
                  <a:cubicBezTo>
                    <a:pt x="4631" y="5753"/>
                    <a:pt x="2897" y="8626"/>
                    <a:pt x="1793" y="11326"/>
                  </a:cubicBezTo>
                  <a:cubicBezTo>
                    <a:pt x="689" y="14026"/>
                    <a:pt x="216" y="16553"/>
                    <a:pt x="59" y="18162"/>
                  </a:cubicBezTo>
                  <a:cubicBezTo>
                    <a:pt x="-99" y="19770"/>
                    <a:pt x="59" y="20460"/>
                    <a:pt x="532" y="20862"/>
                  </a:cubicBezTo>
                  <a:cubicBezTo>
                    <a:pt x="1005" y="21264"/>
                    <a:pt x="1793" y="21379"/>
                    <a:pt x="4552" y="21149"/>
                  </a:cubicBezTo>
                  <a:cubicBezTo>
                    <a:pt x="7311" y="20919"/>
                    <a:pt x="12041" y="20345"/>
                    <a:pt x="16771" y="197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5" name="Line"/>
            <p:cNvSpPr/>
            <p:nvPr/>
          </p:nvSpPr>
          <p:spPr>
            <a:xfrm>
              <a:off x="1247354" y="7617345"/>
              <a:ext cx="216376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5" h="21600" fill="norm" stroke="1" extrusionOk="0">
                  <a:moveTo>
                    <a:pt x="167" y="21600"/>
                  </a:moveTo>
                  <a:cubicBezTo>
                    <a:pt x="-84" y="17600"/>
                    <a:pt x="-335" y="13600"/>
                    <a:pt x="1674" y="10400"/>
                  </a:cubicBezTo>
                  <a:cubicBezTo>
                    <a:pt x="3684" y="7200"/>
                    <a:pt x="7953" y="4800"/>
                    <a:pt x="11595" y="3200"/>
                  </a:cubicBezTo>
                  <a:cubicBezTo>
                    <a:pt x="15237" y="1600"/>
                    <a:pt x="18251" y="800"/>
                    <a:pt x="2126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6" name="Line"/>
            <p:cNvSpPr/>
            <p:nvPr/>
          </p:nvSpPr>
          <p:spPr>
            <a:xfrm>
              <a:off x="1779469" y="7224976"/>
              <a:ext cx="381943" cy="613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420" fill="norm" stroke="1" extrusionOk="0">
                  <a:moveTo>
                    <a:pt x="21521" y="583"/>
                  </a:moveTo>
                  <a:cubicBezTo>
                    <a:pt x="19505" y="226"/>
                    <a:pt x="17489" y="-131"/>
                    <a:pt x="15329" y="48"/>
                  </a:cubicBezTo>
                  <a:cubicBezTo>
                    <a:pt x="13169" y="226"/>
                    <a:pt x="10865" y="940"/>
                    <a:pt x="9065" y="2234"/>
                  </a:cubicBezTo>
                  <a:cubicBezTo>
                    <a:pt x="7265" y="3528"/>
                    <a:pt x="5969" y="5403"/>
                    <a:pt x="4745" y="7724"/>
                  </a:cubicBezTo>
                  <a:cubicBezTo>
                    <a:pt x="3521" y="10044"/>
                    <a:pt x="2369" y="12811"/>
                    <a:pt x="1577" y="14864"/>
                  </a:cubicBezTo>
                  <a:cubicBezTo>
                    <a:pt x="785" y="16917"/>
                    <a:pt x="353" y="18256"/>
                    <a:pt x="137" y="19238"/>
                  </a:cubicBezTo>
                  <a:cubicBezTo>
                    <a:pt x="-79" y="20219"/>
                    <a:pt x="-79" y="20844"/>
                    <a:pt x="425" y="21157"/>
                  </a:cubicBezTo>
                  <a:cubicBezTo>
                    <a:pt x="929" y="21469"/>
                    <a:pt x="1937" y="21469"/>
                    <a:pt x="4025" y="21335"/>
                  </a:cubicBezTo>
                  <a:cubicBezTo>
                    <a:pt x="6113" y="21201"/>
                    <a:pt x="9281" y="20933"/>
                    <a:pt x="12449" y="206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7" name="Line"/>
            <p:cNvSpPr/>
            <p:nvPr/>
          </p:nvSpPr>
          <p:spPr>
            <a:xfrm>
              <a:off x="2070433" y="7524885"/>
              <a:ext cx="259650" cy="625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1" h="21401" fill="norm" stroke="1" extrusionOk="0">
                  <a:moveTo>
                    <a:pt x="21101" y="1065"/>
                  </a:moveTo>
                  <a:cubicBezTo>
                    <a:pt x="20478" y="715"/>
                    <a:pt x="19855" y="366"/>
                    <a:pt x="18297" y="147"/>
                  </a:cubicBezTo>
                  <a:cubicBezTo>
                    <a:pt x="16739" y="-72"/>
                    <a:pt x="14247" y="-159"/>
                    <a:pt x="11443" y="715"/>
                  </a:cubicBezTo>
                  <a:cubicBezTo>
                    <a:pt x="8639" y="1590"/>
                    <a:pt x="5524" y="3426"/>
                    <a:pt x="4070" y="4563"/>
                  </a:cubicBezTo>
                  <a:cubicBezTo>
                    <a:pt x="2616" y="5700"/>
                    <a:pt x="2824" y="6137"/>
                    <a:pt x="3447" y="6400"/>
                  </a:cubicBezTo>
                  <a:cubicBezTo>
                    <a:pt x="4070" y="6662"/>
                    <a:pt x="5109" y="6749"/>
                    <a:pt x="6874" y="6575"/>
                  </a:cubicBezTo>
                  <a:cubicBezTo>
                    <a:pt x="8639" y="6400"/>
                    <a:pt x="11132" y="5962"/>
                    <a:pt x="13105" y="5350"/>
                  </a:cubicBezTo>
                  <a:cubicBezTo>
                    <a:pt x="15078" y="4738"/>
                    <a:pt x="16532" y="3951"/>
                    <a:pt x="17674" y="3164"/>
                  </a:cubicBezTo>
                  <a:cubicBezTo>
                    <a:pt x="18816" y="2377"/>
                    <a:pt x="19647" y="1590"/>
                    <a:pt x="19751" y="1459"/>
                  </a:cubicBezTo>
                  <a:cubicBezTo>
                    <a:pt x="19855" y="1328"/>
                    <a:pt x="19232" y="1852"/>
                    <a:pt x="18713" y="3514"/>
                  </a:cubicBezTo>
                  <a:cubicBezTo>
                    <a:pt x="18193" y="5175"/>
                    <a:pt x="17778" y="7974"/>
                    <a:pt x="17259" y="10597"/>
                  </a:cubicBezTo>
                  <a:cubicBezTo>
                    <a:pt x="16739" y="13221"/>
                    <a:pt x="16116" y="15669"/>
                    <a:pt x="15389" y="17331"/>
                  </a:cubicBezTo>
                  <a:cubicBezTo>
                    <a:pt x="14663" y="18992"/>
                    <a:pt x="13832" y="19867"/>
                    <a:pt x="12378" y="20479"/>
                  </a:cubicBezTo>
                  <a:cubicBezTo>
                    <a:pt x="10924" y="21091"/>
                    <a:pt x="8847" y="21441"/>
                    <a:pt x="6874" y="21397"/>
                  </a:cubicBezTo>
                  <a:cubicBezTo>
                    <a:pt x="4901" y="21354"/>
                    <a:pt x="3032" y="20916"/>
                    <a:pt x="1682" y="20479"/>
                  </a:cubicBezTo>
                  <a:cubicBezTo>
                    <a:pt x="332" y="20042"/>
                    <a:pt x="-499" y="19605"/>
                    <a:pt x="332" y="18774"/>
                  </a:cubicBezTo>
                  <a:cubicBezTo>
                    <a:pt x="1163" y="17943"/>
                    <a:pt x="3655" y="16719"/>
                    <a:pt x="6147" y="15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8" name="Line"/>
            <p:cNvSpPr/>
            <p:nvPr/>
          </p:nvSpPr>
          <p:spPr>
            <a:xfrm>
              <a:off x="2524834" y="7327758"/>
              <a:ext cx="203924" cy="465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9" h="21519" fill="norm" stroke="1" extrusionOk="0">
                  <a:moveTo>
                    <a:pt x="21019" y="1335"/>
                  </a:moveTo>
                  <a:cubicBezTo>
                    <a:pt x="19965" y="863"/>
                    <a:pt x="18912" y="391"/>
                    <a:pt x="17726" y="155"/>
                  </a:cubicBezTo>
                  <a:cubicBezTo>
                    <a:pt x="16541" y="-81"/>
                    <a:pt x="15224" y="-81"/>
                    <a:pt x="13380" y="391"/>
                  </a:cubicBezTo>
                  <a:cubicBezTo>
                    <a:pt x="11536" y="863"/>
                    <a:pt x="9165" y="1808"/>
                    <a:pt x="6926" y="3696"/>
                  </a:cubicBezTo>
                  <a:cubicBezTo>
                    <a:pt x="4687" y="5585"/>
                    <a:pt x="2580" y="8417"/>
                    <a:pt x="1263" y="11368"/>
                  </a:cubicBezTo>
                  <a:cubicBezTo>
                    <a:pt x="-54" y="14319"/>
                    <a:pt x="-581" y="17388"/>
                    <a:pt x="868" y="19099"/>
                  </a:cubicBezTo>
                  <a:cubicBezTo>
                    <a:pt x="2317" y="20811"/>
                    <a:pt x="5741" y="21165"/>
                    <a:pt x="9165" y="2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9" name="Line"/>
            <p:cNvSpPr/>
            <p:nvPr/>
          </p:nvSpPr>
          <p:spPr>
            <a:xfrm>
              <a:off x="2663313" y="7333671"/>
              <a:ext cx="241783" cy="454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600" fill="norm" stroke="1" extrusionOk="0">
                  <a:moveTo>
                    <a:pt x="13326" y="4369"/>
                  </a:moveTo>
                  <a:cubicBezTo>
                    <a:pt x="10825" y="6674"/>
                    <a:pt x="8324" y="8980"/>
                    <a:pt x="6277" y="11649"/>
                  </a:cubicBezTo>
                  <a:cubicBezTo>
                    <a:pt x="4231" y="14319"/>
                    <a:pt x="2639" y="17353"/>
                    <a:pt x="1616" y="19173"/>
                  </a:cubicBezTo>
                  <a:cubicBezTo>
                    <a:pt x="593" y="20993"/>
                    <a:pt x="138" y="21600"/>
                    <a:pt x="25" y="21600"/>
                  </a:cubicBezTo>
                  <a:cubicBezTo>
                    <a:pt x="-89" y="21600"/>
                    <a:pt x="138" y="20993"/>
                    <a:pt x="1844" y="18748"/>
                  </a:cubicBezTo>
                  <a:cubicBezTo>
                    <a:pt x="3549" y="16503"/>
                    <a:pt x="6732" y="12620"/>
                    <a:pt x="9460" y="9465"/>
                  </a:cubicBezTo>
                  <a:cubicBezTo>
                    <a:pt x="12189" y="6310"/>
                    <a:pt x="14463" y="3883"/>
                    <a:pt x="16282" y="2306"/>
                  </a:cubicBezTo>
                  <a:cubicBezTo>
                    <a:pt x="18100" y="728"/>
                    <a:pt x="19465" y="0"/>
                    <a:pt x="20147" y="0"/>
                  </a:cubicBezTo>
                  <a:cubicBezTo>
                    <a:pt x="20829" y="0"/>
                    <a:pt x="20829" y="728"/>
                    <a:pt x="20374" y="2730"/>
                  </a:cubicBezTo>
                  <a:cubicBezTo>
                    <a:pt x="19919" y="4733"/>
                    <a:pt x="19010" y="8009"/>
                    <a:pt x="19124" y="10982"/>
                  </a:cubicBezTo>
                  <a:cubicBezTo>
                    <a:pt x="19237" y="13955"/>
                    <a:pt x="20374" y="16625"/>
                    <a:pt x="21511" y="192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0" name="Line"/>
            <p:cNvSpPr/>
            <p:nvPr/>
          </p:nvSpPr>
          <p:spPr>
            <a:xfrm>
              <a:off x="2705757" y="7556010"/>
              <a:ext cx="16100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86" y="17100"/>
                    <a:pt x="6171" y="12600"/>
                    <a:pt x="9771" y="9000"/>
                  </a:cubicBezTo>
                  <a:cubicBezTo>
                    <a:pt x="13371" y="5400"/>
                    <a:pt x="17486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1" name="Line"/>
            <p:cNvSpPr/>
            <p:nvPr/>
          </p:nvSpPr>
          <p:spPr>
            <a:xfrm>
              <a:off x="3027764" y="7318338"/>
              <a:ext cx="140445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600" fill="norm" stroke="1" extrusionOk="0">
                  <a:moveTo>
                    <a:pt x="0" y="0"/>
                  </a:moveTo>
                  <a:cubicBezTo>
                    <a:pt x="3789" y="815"/>
                    <a:pt x="7579" y="1630"/>
                    <a:pt x="11368" y="4143"/>
                  </a:cubicBezTo>
                  <a:cubicBezTo>
                    <a:pt x="15158" y="6657"/>
                    <a:pt x="18947" y="10868"/>
                    <a:pt x="20274" y="13653"/>
                  </a:cubicBezTo>
                  <a:cubicBezTo>
                    <a:pt x="21600" y="16438"/>
                    <a:pt x="20463" y="17796"/>
                    <a:pt x="17621" y="18883"/>
                  </a:cubicBezTo>
                  <a:cubicBezTo>
                    <a:pt x="14779" y="19970"/>
                    <a:pt x="10232" y="20785"/>
                    <a:pt x="56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2" name="Line"/>
            <p:cNvSpPr/>
            <p:nvPr/>
          </p:nvSpPr>
          <p:spPr>
            <a:xfrm>
              <a:off x="3227102" y="7123948"/>
              <a:ext cx="317977" cy="731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530" fill="norm" stroke="1" extrusionOk="0">
                  <a:moveTo>
                    <a:pt x="0" y="3241"/>
                  </a:moveTo>
                  <a:cubicBezTo>
                    <a:pt x="2400" y="2489"/>
                    <a:pt x="4800" y="1736"/>
                    <a:pt x="7286" y="1209"/>
                  </a:cubicBezTo>
                  <a:cubicBezTo>
                    <a:pt x="9771" y="683"/>
                    <a:pt x="12343" y="382"/>
                    <a:pt x="14314" y="193"/>
                  </a:cubicBezTo>
                  <a:cubicBezTo>
                    <a:pt x="16286" y="5"/>
                    <a:pt x="17657" y="-70"/>
                    <a:pt x="18514" y="81"/>
                  </a:cubicBezTo>
                  <a:cubicBezTo>
                    <a:pt x="19371" y="231"/>
                    <a:pt x="19714" y="607"/>
                    <a:pt x="19629" y="1661"/>
                  </a:cubicBezTo>
                  <a:cubicBezTo>
                    <a:pt x="19543" y="2715"/>
                    <a:pt x="19029" y="4446"/>
                    <a:pt x="18771" y="6553"/>
                  </a:cubicBezTo>
                  <a:cubicBezTo>
                    <a:pt x="18514" y="8660"/>
                    <a:pt x="18514" y="11144"/>
                    <a:pt x="18857" y="13025"/>
                  </a:cubicBezTo>
                  <a:cubicBezTo>
                    <a:pt x="19200" y="14907"/>
                    <a:pt x="19886" y="16186"/>
                    <a:pt x="20486" y="17127"/>
                  </a:cubicBezTo>
                  <a:cubicBezTo>
                    <a:pt x="21086" y="18068"/>
                    <a:pt x="21600" y="18670"/>
                    <a:pt x="21171" y="19122"/>
                  </a:cubicBezTo>
                  <a:cubicBezTo>
                    <a:pt x="20743" y="19573"/>
                    <a:pt x="19371" y="19874"/>
                    <a:pt x="16371" y="20251"/>
                  </a:cubicBezTo>
                  <a:cubicBezTo>
                    <a:pt x="13371" y="20627"/>
                    <a:pt x="8743" y="21078"/>
                    <a:pt x="4114" y="215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3" name="Line"/>
            <p:cNvSpPr/>
            <p:nvPr/>
          </p:nvSpPr>
          <p:spPr>
            <a:xfrm>
              <a:off x="3763781" y="7455661"/>
              <a:ext cx="207006" cy="2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3733" y="11375"/>
                    <a:pt x="7467" y="2735"/>
                    <a:pt x="11067" y="575"/>
                  </a:cubicBezTo>
                  <a:cubicBezTo>
                    <a:pt x="14667" y="-1585"/>
                    <a:pt x="18133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4" name="Line"/>
            <p:cNvSpPr/>
            <p:nvPr/>
          </p:nvSpPr>
          <p:spPr>
            <a:xfrm>
              <a:off x="3809782" y="7602011"/>
              <a:ext cx="222339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14" y="19200"/>
                    <a:pt x="10428" y="16800"/>
                    <a:pt x="14028" y="13200"/>
                  </a:cubicBezTo>
                  <a:cubicBezTo>
                    <a:pt x="17628" y="9600"/>
                    <a:pt x="19614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5" name="Line"/>
            <p:cNvSpPr/>
            <p:nvPr/>
          </p:nvSpPr>
          <p:spPr>
            <a:xfrm>
              <a:off x="4622467" y="6979452"/>
              <a:ext cx="253007" cy="783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fill="norm" stroke="1" extrusionOk="0">
                  <a:moveTo>
                    <a:pt x="21600" y="1725"/>
                  </a:moveTo>
                  <a:cubicBezTo>
                    <a:pt x="20291" y="1164"/>
                    <a:pt x="18982" y="603"/>
                    <a:pt x="17236" y="288"/>
                  </a:cubicBezTo>
                  <a:cubicBezTo>
                    <a:pt x="15491" y="-28"/>
                    <a:pt x="13309" y="-98"/>
                    <a:pt x="11455" y="147"/>
                  </a:cubicBezTo>
                  <a:cubicBezTo>
                    <a:pt x="9600" y="393"/>
                    <a:pt x="8073" y="954"/>
                    <a:pt x="6982" y="2146"/>
                  </a:cubicBezTo>
                  <a:cubicBezTo>
                    <a:pt x="5891" y="3338"/>
                    <a:pt x="5236" y="5162"/>
                    <a:pt x="6109" y="7196"/>
                  </a:cubicBezTo>
                  <a:cubicBezTo>
                    <a:pt x="6982" y="9229"/>
                    <a:pt x="9382" y="11473"/>
                    <a:pt x="10909" y="13262"/>
                  </a:cubicBezTo>
                  <a:cubicBezTo>
                    <a:pt x="12436" y="15050"/>
                    <a:pt x="13091" y="16383"/>
                    <a:pt x="11782" y="17610"/>
                  </a:cubicBezTo>
                  <a:cubicBezTo>
                    <a:pt x="10473" y="18837"/>
                    <a:pt x="7200" y="19959"/>
                    <a:pt x="4909" y="20590"/>
                  </a:cubicBezTo>
                  <a:cubicBezTo>
                    <a:pt x="2618" y="21221"/>
                    <a:pt x="1309" y="21362"/>
                    <a:pt x="0" y="21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6" name="Line"/>
            <p:cNvSpPr/>
            <p:nvPr/>
          </p:nvSpPr>
          <p:spPr>
            <a:xfrm>
              <a:off x="4223791" y="7890411"/>
              <a:ext cx="222340" cy="186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2" fill="norm" stroke="1" extrusionOk="0">
                  <a:moveTo>
                    <a:pt x="0" y="2963"/>
                  </a:moveTo>
                  <a:cubicBezTo>
                    <a:pt x="745" y="1795"/>
                    <a:pt x="1490" y="628"/>
                    <a:pt x="2483" y="190"/>
                  </a:cubicBezTo>
                  <a:cubicBezTo>
                    <a:pt x="3476" y="-248"/>
                    <a:pt x="4717" y="44"/>
                    <a:pt x="6207" y="1357"/>
                  </a:cubicBezTo>
                  <a:cubicBezTo>
                    <a:pt x="7697" y="2671"/>
                    <a:pt x="9434" y="5006"/>
                    <a:pt x="10179" y="7633"/>
                  </a:cubicBezTo>
                  <a:cubicBezTo>
                    <a:pt x="10924" y="10260"/>
                    <a:pt x="10676" y="13179"/>
                    <a:pt x="10055" y="15076"/>
                  </a:cubicBezTo>
                  <a:cubicBezTo>
                    <a:pt x="9434" y="16974"/>
                    <a:pt x="8441" y="17849"/>
                    <a:pt x="7448" y="17849"/>
                  </a:cubicBezTo>
                  <a:cubicBezTo>
                    <a:pt x="6455" y="17849"/>
                    <a:pt x="5462" y="16974"/>
                    <a:pt x="5214" y="15660"/>
                  </a:cubicBezTo>
                  <a:cubicBezTo>
                    <a:pt x="4966" y="14347"/>
                    <a:pt x="5462" y="12595"/>
                    <a:pt x="7076" y="10552"/>
                  </a:cubicBezTo>
                  <a:cubicBezTo>
                    <a:pt x="8690" y="8509"/>
                    <a:pt x="11421" y="6174"/>
                    <a:pt x="13407" y="4568"/>
                  </a:cubicBezTo>
                  <a:cubicBezTo>
                    <a:pt x="15393" y="2963"/>
                    <a:pt x="16634" y="2087"/>
                    <a:pt x="16634" y="2233"/>
                  </a:cubicBezTo>
                  <a:cubicBezTo>
                    <a:pt x="16634" y="2379"/>
                    <a:pt x="15393" y="3547"/>
                    <a:pt x="14152" y="5590"/>
                  </a:cubicBezTo>
                  <a:cubicBezTo>
                    <a:pt x="12910" y="7633"/>
                    <a:pt x="11669" y="10552"/>
                    <a:pt x="11669" y="13179"/>
                  </a:cubicBezTo>
                  <a:cubicBezTo>
                    <a:pt x="11669" y="15806"/>
                    <a:pt x="12910" y="18141"/>
                    <a:pt x="14772" y="19455"/>
                  </a:cubicBezTo>
                  <a:cubicBezTo>
                    <a:pt x="16634" y="20768"/>
                    <a:pt x="19117" y="21060"/>
                    <a:pt x="21600" y="213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7" name="Line"/>
            <p:cNvSpPr/>
            <p:nvPr/>
          </p:nvSpPr>
          <p:spPr>
            <a:xfrm>
              <a:off x="4573910" y="7863885"/>
              <a:ext cx="140560" cy="227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8" fill="norm" stroke="1" extrusionOk="0">
                  <a:moveTo>
                    <a:pt x="20422" y="600"/>
                  </a:moveTo>
                  <a:cubicBezTo>
                    <a:pt x="18458" y="126"/>
                    <a:pt x="16495" y="-349"/>
                    <a:pt x="13745" y="363"/>
                  </a:cubicBezTo>
                  <a:cubicBezTo>
                    <a:pt x="10996" y="1075"/>
                    <a:pt x="7462" y="2974"/>
                    <a:pt x="4713" y="5585"/>
                  </a:cubicBezTo>
                  <a:cubicBezTo>
                    <a:pt x="1964" y="8196"/>
                    <a:pt x="0" y="11519"/>
                    <a:pt x="0" y="14249"/>
                  </a:cubicBezTo>
                  <a:cubicBezTo>
                    <a:pt x="0" y="16978"/>
                    <a:pt x="1964" y="19115"/>
                    <a:pt x="4909" y="20183"/>
                  </a:cubicBezTo>
                  <a:cubicBezTo>
                    <a:pt x="7855" y="21251"/>
                    <a:pt x="11782" y="21251"/>
                    <a:pt x="14727" y="20895"/>
                  </a:cubicBezTo>
                  <a:cubicBezTo>
                    <a:pt x="17673" y="20539"/>
                    <a:pt x="19636" y="19827"/>
                    <a:pt x="21600" y="191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8" name="Line"/>
            <p:cNvSpPr/>
            <p:nvPr/>
          </p:nvSpPr>
          <p:spPr>
            <a:xfrm>
              <a:off x="4538132" y="8000687"/>
              <a:ext cx="16867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9" name="Line"/>
            <p:cNvSpPr/>
            <p:nvPr/>
          </p:nvSpPr>
          <p:spPr>
            <a:xfrm>
              <a:off x="4775804" y="7756625"/>
              <a:ext cx="380983" cy="351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522" fill="norm" stroke="1" extrusionOk="0">
                  <a:moveTo>
                    <a:pt x="0" y="21522"/>
                  </a:moveTo>
                  <a:cubicBezTo>
                    <a:pt x="2016" y="17765"/>
                    <a:pt x="4032" y="14009"/>
                    <a:pt x="5256" y="11113"/>
                  </a:cubicBezTo>
                  <a:cubicBezTo>
                    <a:pt x="6480" y="8218"/>
                    <a:pt x="6912" y="6183"/>
                    <a:pt x="7200" y="4774"/>
                  </a:cubicBezTo>
                  <a:cubicBezTo>
                    <a:pt x="7488" y="3366"/>
                    <a:pt x="7632" y="2583"/>
                    <a:pt x="7992" y="1879"/>
                  </a:cubicBezTo>
                  <a:cubicBezTo>
                    <a:pt x="8352" y="1174"/>
                    <a:pt x="8928" y="548"/>
                    <a:pt x="10080" y="235"/>
                  </a:cubicBezTo>
                  <a:cubicBezTo>
                    <a:pt x="11232" y="-78"/>
                    <a:pt x="12960" y="-78"/>
                    <a:pt x="14616" y="235"/>
                  </a:cubicBezTo>
                  <a:cubicBezTo>
                    <a:pt x="16272" y="548"/>
                    <a:pt x="17856" y="1174"/>
                    <a:pt x="19008" y="1800"/>
                  </a:cubicBezTo>
                  <a:cubicBezTo>
                    <a:pt x="20160" y="2426"/>
                    <a:pt x="20880" y="3052"/>
                    <a:pt x="21240" y="3835"/>
                  </a:cubicBezTo>
                  <a:cubicBezTo>
                    <a:pt x="21600" y="4618"/>
                    <a:pt x="21600" y="5557"/>
                    <a:pt x="20736" y="6809"/>
                  </a:cubicBezTo>
                  <a:cubicBezTo>
                    <a:pt x="19872" y="8061"/>
                    <a:pt x="18144" y="9626"/>
                    <a:pt x="16488" y="10957"/>
                  </a:cubicBezTo>
                  <a:cubicBezTo>
                    <a:pt x="14832" y="12287"/>
                    <a:pt x="13248" y="13383"/>
                    <a:pt x="12096" y="14322"/>
                  </a:cubicBezTo>
                  <a:cubicBezTo>
                    <a:pt x="10944" y="15261"/>
                    <a:pt x="10224" y="16044"/>
                    <a:pt x="10080" y="16748"/>
                  </a:cubicBezTo>
                  <a:cubicBezTo>
                    <a:pt x="9936" y="17452"/>
                    <a:pt x="10368" y="18079"/>
                    <a:pt x="11664" y="18470"/>
                  </a:cubicBezTo>
                  <a:cubicBezTo>
                    <a:pt x="12960" y="18861"/>
                    <a:pt x="15120" y="19018"/>
                    <a:pt x="16560" y="19018"/>
                  </a:cubicBezTo>
                  <a:cubicBezTo>
                    <a:pt x="18000" y="19018"/>
                    <a:pt x="18720" y="18861"/>
                    <a:pt x="19440" y="187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0" name="Line"/>
            <p:cNvSpPr/>
            <p:nvPr/>
          </p:nvSpPr>
          <p:spPr>
            <a:xfrm>
              <a:off x="5243481" y="7962352"/>
              <a:ext cx="168671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64" y="6218"/>
                    <a:pt x="11127" y="12436"/>
                    <a:pt x="14727" y="16036"/>
                  </a:cubicBezTo>
                  <a:cubicBezTo>
                    <a:pt x="18327" y="19636"/>
                    <a:pt x="19964" y="206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1" name="Line"/>
            <p:cNvSpPr/>
            <p:nvPr/>
          </p:nvSpPr>
          <p:spPr>
            <a:xfrm>
              <a:off x="5205147" y="8000687"/>
              <a:ext cx="245340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650" y="3600"/>
                    <a:pt x="11700" y="7200"/>
                    <a:pt x="8100" y="10800"/>
                  </a:cubicBezTo>
                  <a:cubicBezTo>
                    <a:pt x="4500" y="14400"/>
                    <a:pt x="225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2" name="Line"/>
            <p:cNvSpPr/>
            <p:nvPr/>
          </p:nvSpPr>
          <p:spPr>
            <a:xfrm>
              <a:off x="5292037" y="7095342"/>
              <a:ext cx="281119" cy="427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fill="norm" stroke="1" extrusionOk="0">
                  <a:moveTo>
                    <a:pt x="21600" y="2348"/>
                  </a:moveTo>
                  <a:cubicBezTo>
                    <a:pt x="21600" y="1705"/>
                    <a:pt x="21600" y="1062"/>
                    <a:pt x="21011" y="612"/>
                  </a:cubicBezTo>
                  <a:cubicBezTo>
                    <a:pt x="20422" y="162"/>
                    <a:pt x="19244" y="-95"/>
                    <a:pt x="17575" y="34"/>
                  </a:cubicBezTo>
                  <a:cubicBezTo>
                    <a:pt x="15905" y="162"/>
                    <a:pt x="13745" y="676"/>
                    <a:pt x="10996" y="2091"/>
                  </a:cubicBezTo>
                  <a:cubicBezTo>
                    <a:pt x="8247" y="3505"/>
                    <a:pt x="4909" y="5819"/>
                    <a:pt x="2847" y="7941"/>
                  </a:cubicBezTo>
                  <a:cubicBezTo>
                    <a:pt x="785" y="10062"/>
                    <a:pt x="0" y="11991"/>
                    <a:pt x="0" y="14048"/>
                  </a:cubicBezTo>
                  <a:cubicBezTo>
                    <a:pt x="0" y="16105"/>
                    <a:pt x="785" y="18291"/>
                    <a:pt x="2356" y="19641"/>
                  </a:cubicBezTo>
                  <a:cubicBezTo>
                    <a:pt x="3927" y="20991"/>
                    <a:pt x="6284" y="21505"/>
                    <a:pt x="8444" y="21505"/>
                  </a:cubicBezTo>
                  <a:cubicBezTo>
                    <a:pt x="10604" y="21505"/>
                    <a:pt x="12567" y="20991"/>
                    <a:pt x="14531" y="20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3" name="Line"/>
            <p:cNvSpPr/>
            <p:nvPr/>
          </p:nvSpPr>
          <p:spPr>
            <a:xfrm>
              <a:off x="5274148" y="7333671"/>
              <a:ext cx="24534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75" y="15429"/>
                    <a:pt x="6750" y="9257"/>
                    <a:pt x="10350" y="5657"/>
                  </a:cubicBezTo>
                  <a:cubicBezTo>
                    <a:pt x="13950" y="2057"/>
                    <a:pt x="17775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4" name="Line"/>
            <p:cNvSpPr/>
            <p:nvPr/>
          </p:nvSpPr>
          <p:spPr>
            <a:xfrm>
              <a:off x="5769546" y="7034665"/>
              <a:ext cx="416957" cy="567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600" fill="norm" stroke="1" extrusionOk="0">
                  <a:moveTo>
                    <a:pt x="21488" y="0"/>
                  </a:moveTo>
                  <a:cubicBezTo>
                    <a:pt x="18327" y="292"/>
                    <a:pt x="15166" y="584"/>
                    <a:pt x="12729" y="1022"/>
                  </a:cubicBezTo>
                  <a:cubicBezTo>
                    <a:pt x="10293" y="1459"/>
                    <a:pt x="8581" y="2043"/>
                    <a:pt x="7593" y="3114"/>
                  </a:cubicBezTo>
                  <a:cubicBezTo>
                    <a:pt x="6605" y="4184"/>
                    <a:pt x="6342" y="5741"/>
                    <a:pt x="5881" y="7832"/>
                  </a:cubicBezTo>
                  <a:cubicBezTo>
                    <a:pt x="5420" y="9924"/>
                    <a:pt x="4761" y="12551"/>
                    <a:pt x="3905" y="14643"/>
                  </a:cubicBezTo>
                  <a:cubicBezTo>
                    <a:pt x="3049" y="16735"/>
                    <a:pt x="1995" y="18292"/>
                    <a:pt x="1205" y="19362"/>
                  </a:cubicBezTo>
                  <a:cubicBezTo>
                    <a:pt x="415" y="20432"/>
                    <a:pt x="-112" y="21016"/>
                    <a:pt x="20" y="21308"/>
                  </a:cubicBezTo>
                  <a:cubicBezTo>
                    <a:pt x="151" y="21600"/>
                    <a:pt x="942" y="21600"/>
                    <a:pt x="2522" y="21600"/>
                  </a:cubicBezTo>
                  <a:cubicBezTo>
                    <a:pt x="4103" y="21600"/>
                    <a:pt x="6473" y="21600"/>
                    <a:pt x="884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5" name="Line"/>
            <p:cNvSpPr/>
            <p:nvPr/>
          </p:nvSpPr>
          <p:spPr>
            <a:xfrm>
              <a:off x="6058358" y="7347223"/>
              <a:ext cx="196708" cy="521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416" fill="norm" stroke="1" extrusionOk="0">
                  <a:moveTo>
                    <a:pt x="19700" y="1646"/>
                  </a:moveTo>
                  <a:cubicBezTo>
                    <a:pt x="19147" y="1016"/>
                    <a:pt x="18593" y="387"/>
                    <a:pt x="16654" y="125"/>
                  </a:cubicBezTo>
                  <a:cubicBezTo>
                    <a:pt x="14716" y="-137"/>
                    <a:pt x="11393" y="-32"/>
                    <a:pt x="8347" y="859"/>
                  </a:cubicBezTo>
                  <a:cubicBezTo>
                    <a:pt x="5300" y="1750"/>
                    <a:pt x="2531" y="3428"/>
                    <a:pt x="1147" y="4529"/>
                  </a:cubicBezTo>
                  <a:cubicBezTo>
                    <a:pt x="-238" y="5630"/>
                    <a:pt x="-238" y="6154"/>
                    <a:pt x="454" y="6521"/>
                  </a:cubicBezTo>
                  <a:cubicBezTo>
                    <a:pt x="1147" y="6888"/>
                    <a:pt x="2531" y="7098"/>
                    <a:pt x="5162" y="6941"/>
                  </a:cubicBezTo>
                  <a:cubicBezTo>
                    <a:pt x="7793" y="6783"/>
                    <a:pt x="11670" y="6259"/>
                    <a:pt x="14300" y="5735"/>
                  </a:cubicBezTo>
                  <a:cubicBezTo>
                    <a:pt x="16931" y="5211"/>
                    <a:pt x="18316" y="4686"/>
                    <a:pt x="19285" y="4162"/>
                  </a:cubicBezTo>
                  <a:cubicBezTo>
                    <a:pt x="20254" y="3638"/>
                    <a:pt x="20808" y="3113"/>
                    <a:pt x="21085" y="3113"/>
                  </a:cubicBezTo>
                  <a:cubicBezTo>
                    <a:pt x="21362" y="3113"/>
                    <a:pt x="21362" y="3638"/>
                    <a:pt x="21224" y="5578"/>
                  </a:cubicBezTo>
                  <a:cubicBezTo>
                    <a:pt x="21085" y="7517"/>
                    <a:pt x="20808" y="10873"/>
                    <a:pt x="19700" y="13651"/>
                  </a:cubicBezTo>
                  <a:cubicBezTo>
                    <a:pt x="18593" y="16430"/>
                    <a:pt x="16654" y="18632"/>
                    <a:pt x="15131" y="19890"/>
                  </a:cubicBezTo>
                  <a:cubicBezTo>
                    <a:pt x="13608" y="21148"/>
                    <a:pt x="12500" y="21463"/>
                    <a:pt x="10424" y="21411"/>
                  </a:cubicBezTo>
                  <a:cubicBezTo>
                    <a:pt x="8347" y="21358"/>
                    <a:pt x="5300" y="20939"/>
                    <a:pt x="4331" y="19890"/>
                  </a:cubicBezTo>
                  <a:cubicBezTo>
                    <a:pt x="3362" y="18842"/>
                    <a:pt x="4470" y="17164"/>
                    <a:pt x="5577" y="15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6" name="Line"/>
            <p:cNvSpPr/>
            <p:nvPr/>
          </p:nvSpPr>
          <p:spPr>
            <a:xfrm>
              <a:off x="6500222" y="7211002"/>
              <a:ext cx="207626" cy="316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600" fill="norm" stroke="1" extrusionOk="0">
                  <a:moveTo>
                    <a:pt x="16459" y="0"/>
                  </a:moveTo>
                  <a:cubicBezTo>
                    <a:pt x="13596" y="0"/>
                    <a:pt x="10733" y="0"/>
                    <a:pt x="7871" y="1481"/>
                  </a:cubicBezTo>
                  <a:cubicBezTo>
                    <a:pt x="5008" y="2961"/>
                    <a:pt x="2145" y="5923"/>
                    <a:pt x="844" y="9058"/>
                  </a:cubicBezTo>
                  <a:cubicBezTo>
                    <a:pt x="-457" y="12194"/>
                    <a:pt x="-197" y="15503"/>
                    <a:pt x="1235" y="17855"/>
                  </a:cubicBezTo>
                  <a:cubicBezTo>
                    <a:pt x="2666" y="20206"/>
                    <a:pt x="5268" y="21600"/>
                    <a:pt x="8782" y="21600"/>
                  </a:cubicBezTo>
                  <a:cubicBezTo>
                    <a:pt x="12295" y="21600"/>
                    <a:pt x="16719" y="20206"/>
                    <a:pt x="21143" y="18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7" name="Line"/>
            <p:cNvSpPr/>
            <p:nvPr/>
          </p:nvSpPr>
          <p:spPr>
            <a:xfrm>
              <a:off x="6665955" y="7224972"/>
              <a:ext cx="209687" cy="377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532" fill="norm" stroke="1" extrusionOk="0">
                  <a:moveTo>
                    <a:pt x="12073" y="5332"/>
                  </a:moveTo>
                  <a:cubicBezTo>
                    <a:pt x="8950" y="8397"/>
                    <a:pt x="5828" y="11462"/>
                    <a:pt x="3876" y="13870"/>
                  </a:cubicBezTo>
                  <a:cubicBezTo>
                    <a:pt x="1924" y="16278"/>
                    <a:pt x="1143" y="18029"/>
                    <a:pt x="623" y="19270"/>
                  </a:cubicBezTo>
                  <a:cubicBezTo>
                    <a:pt x="102" y="20510"/>
                    <a:pt x="-158" y="21240"/>
                    <a:pt x="102" y="21240"/>
                  </a:cubicBezTo>
                  <a:cubicBezTo>
                    <a:pt x="362" y="21240"/>
                    <a:pt x="1143" y="20510"/>
                    <a:pt x="2705" y="18102"/>
                  </a:cubicBezTo>
                  <a:cubicBezTo>
                    <a:pt x="4266" y="15694"/>
                    <a:pt x="6608" y="11608"/>
                    <a:pt x="8690" y="8616"/>
                  </a:cubicBezTo>
                  <a:cubicBezTo>
                    <a:pt x="10772" y="5624"/>
                    <a:pt x="12594" y="3727"/>
                    <a:pt x="14416" y="2340"/>
                  </a:cubicBezTo>
                  <a:cubicBezTo>
                    <a:pt x="16237" y="954"/>
                    <a:pt x="18059" y="78"/>
                    <a:pt x="19230" y="5"/>
                  </a:cubicBezTo>
                  <a:cubicBezTo>
                    <a:pt x="20401" y="-68"/>
                    <a:pt x="20922" y="662"/>
                    <a:pt x="21182" y="2997"/>
                  </a:cubicBezTo>
                  <a:cubicBezTo>
                    <a:pt x="21442" y="5332"/>
                    <a:pt x="21442" y="9273"/>
                    <a:pt x="20922" y="12629"/>
                  </a:cubicBezTo>
                  <a:cubicBezTo>
                    <a:pt x="20401" y="15986"/>
                    <a:pt x="19360" y="18759"/>
                    <a:pt x="18319" y="21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8" name="Line"/>
            <p:cNvSpPr/>
            <p:nvPr/>
          </p:nvSpPr>
          <p:spPr>
            <a:xfrm>
              <a:off x="6707847" y="7425674"/>
              <a:ext cx="11500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9" name="Line"/>
            <p:cNvSpPr/>
            <p:nvPr/>
          </p:nvSpPr>
          <p:spPr>
            <a:xfrm>
              <a:off x="6937853" y="7211002"/>
              <a:ext cx="181087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6" h="21600" fill="norm" stroke="1" extrusionOk="0">
                  <a:moveTo>
                    <a:pt x="3551" y="0"/>
                  </a:moveTo>
                  <a:cubicBezTo>
                    <a:pt x="6805" y="916"/>
                    <a:pt x="10060" y="1833"/>
                    <a:pt x="13167" y="3469"/>
                  </a:cubicBezTo>
                  <a:cubicBezTo>
                    <a:pt x="16274" y="5105"/>
                    <a:pt x="19233" y="7462"/>
                    <a:pt x="20416" y="9556"/>
                  </a:cubicBezTo>
                  <a:cubicBezTo>
                    <a:pt x="21600" y="11651"/>
                    <a:pt x="21008" y="13484"/>
                    <a:pt x="17310" y="15447"/>
                  </a:cubicBezTo>
                  <a:cubicBezTo>
                    <a:pt x="13611" y="17411"/>
                    <a:pt x="6805" y="1950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0" name="Line"/>
            <p:cNvSpPr/>
            <p:nvPr/>
          </p:nvSpPr>
          <p:spPr>
            <a:xfrm>
              <a:off x="7394630" y="6965663"/>
              <a:ext cx="95236" cy="79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600" fill="norm" stroke="1" extrusionOk="0">
                  <a:moveTo>
                    <a:pt x="21182" y="0"/>
                  </a:moveTo>
                  <a:cubicBezTo>
                    <a:pt x="18908" y="2146"/>
                    <a:pt x="16635" y="4292"/>
                    <a:pt x="14077" y="6612"/>
                  </a:cubicBezTo>
                  <a:cubicBezTo>
                    <a:pt x="11519" y="8931"/>
                    <a:pt x="8677" y="11423"/>
                    <a:pt x="6119" y="13638"/>
                  </a:cubicBezTo>
                  <a:cubicBezTo>
                    <a:pt x="3561" y="15854"/>
                    <a:pt x="1287" y="17792"/>
                    <a:pt x="435" y="19073"/>
                  </a:cubicBezTo>
                  <a:cubicBezTo>
                    <a:pt x="-418" y="20354"/>
                    <a:pt x="150" y="20977"/>
                    <a:pt x="71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1" name="Line"/>
            <p:cNvSpPr/>
            <p:nvPr/>
          </p:nvSpPr>
          <p:spPr>
            <a:xfrm>
              <a:off x="7589534" y="7272336"/>
              <a:ext cx="168671" cy="32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36" y="167"/>
                    <a:pt x="3273" y="335"/>
                    <a:pt x="4582" y="1340"/>
                  </a:cubicBezTo>
                  <a:cubicBezTo>
                    <a:pt x="5891" y="2344"/>
                    <a:pt x="6873" y="4186"/>
                    <a:pt x="9000" y="7367"/>
                  </a:cubicBezTo>
                  <a:cubicBezTo>
                    <a:pt x="11127" y="10549"/>
                    <a:pt x="14400" y="15070"/>
                    <a:pt x="16691" y="17665"/>
                  </a:cubicBezTo>
                  <a:cubicBezTo>
                    <a:pt x="18982" y="20260"/>
                    <a:pt x="20291" y="2093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2" name="Line"/>
            <p:cNvSpPr/>
            <p:nvPr/>
          </p:nvSpPr>
          <p:spPr>
            <a:xfrm>
              <a:off x="7617935" y="7241669"/>
              <a:ext cx="255273" cy="370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452" fill="norm" stroke="1" extrusionOk="0">
                  <a:moveTo>
                    <a:pt x="21362" y="0"/>
                  </a:moveTo>
                  <a:cubicBezTo>
                    <a:pt x="17513" y="2515"/>
                    <a:pt x="13663" y="5030"/>
                    <a:pt x="10134" y="8137"/>
                  </a:cubicBezTo>
                  <a:cubicBezTo>
                    <a:pt x="6606" y="11244"/>
                    <a:pt x="3398" y="14942"/>
                    <a:pt x="1687" y="17310"/>
                  </a:cubicBezTo>
                  <a:cubicBezTo>
                    <a:pt x="-24" y="19677"/>
                    <a:pt x="-238" y="20712"/>
                    <a:pt x="190" y="21156"/>
                  </a:cubicBezTo>
                  <a:cubicBezTo>
                    <a:pt x="617" y="21600"/>
                    <a:pt x="1687" y="21452"/>
                    <a:pt x="2756" y="21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3" name="Line"/>
            <p:cNvSpPr/>
            <p:nvPr/>
          </p:nvSpPr>
          <p:spPr>
            <a:xfrm>
              <a:off x="7873207" y="7424994"/>
              <a:ext cx="191672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4032" y="11375"/>
                    <a:pt x="8064" y="2735"/>
                    <a:pt x="11664" y="575"/>
                  </a:cubicBezTo>
                  <a:cubicBezTo>
                    <a:pt x="15264" y="-1585"/>
                    <a:pt x="18432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4" name="Line"/>
            <p:cNvSpPr/>
            <p:nvPr/>
          </p:nvSpPr>
          <p:spPr>
            <a:xfrm>
              <a:off x="7888540" y="7517676"/>
              <a:ext cx="145672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16" y="17100"/>
                    <a:pt x="3032" y="12600"/>
                    <a:pt x="6632" y="9000"/>
                  </a:cubicBezTo>
                  <a:cubicBezTo>
                    <a:pt x="10232" y="5400"/>
                    <a:pt x="15916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5" name="Line"/>
            <p:cNvSpPr/>
            <p:nvPr/>
          </p:nvSpPr>
          <p:spPr>
            <a:xfrm>
              <a:off x="8195214" y="7359060"/>
              <a:ext cx="291341" cy="184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0" fill="norm" stroke="1" extrusionOk="0">
                  <a:moveTo>
                    <a:pt x="0" y="595"/>
                  </a:moveTo>
                  <a:cubicBezTo>
                    <a:pt x="1516" y="19"/>
                    <a:pt x="3032" y="-557"/>
                    <a:pt x="4453" y="1027"/>
                  </a:cubicBezTo>
                  <a:cubicBezTo>
                    <a:pt x="5874" y="2611"/>
                    <a:pt x="7200" y="6355"/>
                    <a:pt x="7579" y="9523"/>
                  </a:cubicBezTo>
                  <a:cubicBezTo>
                    <a:pt x="7958" y="12691"/>
                    <a:pt x="7389" y="15283"/>
                    <a:pt x="6726" y="17011"/>
                  </a:cubicBezTo>
                  <a:cubicBezTo>
                    <a:pt x="6063" y="18739"/>
                    <a:pt x="5305" y="19603"/>
                    <a:pt x="4453" y="20179"/>
                  </a:cubicBezTo>
                  <a:cubicBezTo>
                    <a:pt x="3600" y="20755"/>
                    <a:pt x="2653" y="21043"/>
                    <a:pt x="2179" y="20323"/>
                  </a:cubicBezTo>
                  <a:cubicBezTo>
                    <a:pt x="1705" y="19603"/>
                    <a:pt x="1705" y="17875"/>
                    <a:pt x="2653" y="15283"/>
                  </a:cubicBezTo>
                  <a:cubicBezTo>
                    <a:pt x="3600" y="12691"/>
                    <a:pt x="5495" y="9235"/>
                    <a:pt x="6916" y="6931"/>
                  </a:cubicBezTo>
                  <a:cubicBezTo>
                    <a:pt x="8337" y="4627"/>
                    <a:pt x="9284" y="3475"/>
                    <a:pt x="10232" y="2611"/>
                  </a:cubicBezTo>
                  <a:cubicBezTo>
                    <a:pt x="11179" y="1747"/>
                    <a:pt x="12126" y="1171"/>
                    <a:pt x="12221" y="2755"/>
                  </a:cubicBezTo>
                  <a:cubicBezTo>
                    <a:pt x="12316" y="4339"/>
                    <a:pt x="11558" y="8083"/>
                    <a:pt x="11179" y="10675"/>
                  </a:cubicBezTo>
                  <a:cubicBezTo>
                    <a:pt x="10800" y="13267"/>
                    <a:pt x="10800" y="14707"/>
                    <a:pt x="12600" y="15859"/>
                  </a:cubicBezTo>
                  <a:cubicBezTo>
                    <a:pt x="14400" y="17011"/>
                    <a:pt x="18000" y="17875"/>
                    <a:pt x="21600" y="187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6" name="Line"/>
            <p:cNvSpPr/>
            <p:nvPr/>
          </p:nvSpPr>
          <p:spPr>
            <a:xfrm>
              <a:off x="8494221" y="7031626"/>
              <a:ext cx="311815" cy="631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424" fill="norm" stroke="1" extrusionOk="0">
                  <a:moveTo>
                    <a:pt x="0" y="1405"/>
                  </a:moveTo>
                  <a:cubicBezTo>
                    <a:pt x="3161" y="971"/>
                    <a:pt x="6322" y="537"/>
                    <a:pt x="9307" y="277"/>
                  </a:cubicBezTo>
                  <a:cubicBezTo>
                    <a:pt x="12293" y="17"/>
                    <a:pt x="15102" y="-70"/>
                    <a:pt x="17122" y="60"/>
                  </a:cubicBezTo>
                  <a:cubicBezTo>
                    <a:pt x="19141" y="190"/>
                    <a:pt x="20371" y="537"/>
                    <a:pt x="20985" y="1275"/>
                  </a:cubicBezTo>
                  <a:cubicBezTo>
                    <a:pt x="21600" y="2012"/>
                    <a:pt x="21600" y="3140"/>
                    <a:pt x="20810" y="4831"/>
                  </a:cubicBezTo>
                  <a:cubicBezTo>
                    <a:pt x="20020" y="6523"/>
                    <a:pt x="18439" y="8778"/>
                    <a:pt x="17385" y="10903"/>
                  </a:cubicBezTo>
                  <a:cubicBezTo>
                    <a:pt x="16332" y="13029"/>
                    <a:pt x="15805" y="15024"/>
                    <a:pt x="15893" y="16455"/>
                  </a:cubicBezTo>
                  <a:cubicBezTo>
                    <a:pt x="15981" y="17887"/>
                    <a:pt x="16683" y="18754"/>
                    <a:pt x="17298" y="19448"/>
                  </a:cubicBezTo>
                  <a:cubicBezTo>
                    <a:pt x="17912" y="20142"/>
                    <a:pt x="18439" y="20663"/>
                    <a:pt x="18176" y="21010"/>
                  </a:cubicBezTo>
                  <a:cubicBezTo>
                    <a:pt x="17912" y="21357"/>
                    <a:pt x="16859" y="21530"/>
                    <a:pt x="14488" y="21357"/>
                  </a:cubicBezTo>
                  <a:cubicBezTo>
                    <a:pt x="12117" y="21183"/>
                    <a:pt x="8429" y="20663"/>
                    <a:pt x="4741" y="201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7" name="Line"/>
            <p:cNvSpPr/>
            <p:nvPr/>
          </p:nvSpPr>
          <p:spPr>
            <a:xfrm>
              <a:off x="9115235" y="7076016"/>
              <a:ext cx="228979" cy="525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477" fill="norm" stroke="1" extrusionOk="0">
                  <a:moveTo>
                    <a:pt x="20160" y="3320"/>
                  </a:moveTo>
                  <a:cubicBezTo>
                    <a:pt x="20640" y="2799"/>
                    <a:pt x="21120" y="2277"/>
                    <a:pt x="21360" y="1703"/>
                  </a:cubicBezTo>
                  <a:cubicBezTo>
                    <a:pt x="21600" y="1129"/>
                    <a:pt x="21600" y="503"/>
                    <a:pt x="20880" y="190"/>
                  </a:cubicBezTo>
                  <a:cubicBezTo>
                    <a:pt x="20160" y="-123"/>
                    <a:pt x="18720" y="-123"/>
                    <a:pt x="16560" y="764"/>
                  </a:cubicBezTo>
                  <a:cubicBezTo>
                    <a:pt x="14400" y="1651"/>
                    <a:pt x="11520" y="3425"/>
                    <a:pt x="9600" y="5877"/>
                  </a:cubicBezTo>
                  <a:cubicBezTo>
                    <a:pt x="7680" y="8329"/>
                    <a:pt x="6720" y="11460"/>
                    <a:pt x="6600" y="13755"/>
                  </a:cubicBezTo>
                  <a:cubicBezTo>
                    <a:pt x="6480" y="16051"/>
                    <a:pt x="7200" y="17512"/>
                    <a:pt x="6240" y="18660"/>
                  </a:cubicBezTo>
                  <a:cubicBezTo>
                    <a:pt x="5280" y="19807"/>
                    <a:pt x="2640" y="20642"/>
                    <a:pt x="0" y="21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8" name="Line"/>
            <p:cNvSpPr/>
            <p:nvPr/>
          </p:nvSpPr>
          <p:spPr>
            <a:xfrm>
              <a:off x="8977232" y="7440327"/>
              <a:ext cx="276007" cy="77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9" fill="norm" stroke="1" extrusionOk="0">
                  <a:moveTo>
                    <a:pt x="0" y="21089"/>
                  </a:moveTo>
                  <a:cubicBezTo>
                    <a:pt x="200" y="16212"/>
                    <a:pt x="400" y="11334"/>
                    <a:pt x="3400" y="7502"/>
                  </a:cubicBezTo>
                  <a:cubicBezTo>
                    <a:pt x="6400" y="3670"/>
                    <a:pt x="12200" y="883"/>
                    <a:pt x="15700" y="186"/>
                  </a:cubicBezTo>
                  <a:cubicBezTo>
                    <a:pt x="19200" y="-511"/>
                    <a:pt x="20400" y="883"/>
                    <a:pt x="21600" y="22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9" name="Line"/>
            <p:cNvSpPr/>
            <p:nvPr/>
          </p:nvSpPr>
          <p:spPr>
            <a:xfrm>
              <a:off x="9410707" y="7132888"/>
              <a:ext cx="486547" cy="455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376" fill="norm" stroke="1" extrusionOk="0">
                  <a:moveTo>
                    <a:pt x="10334" y="3668"/>
                  </a:moveTo>
                  <a:cubicBezTo>
                    <a:pt x="10560" y="3068"/>
                    <a:pt x="10787" y="2468"/>
                    <a:pt x="10900" y="1868"/>
                  </a:cubicBezTo>
                  <a:cubicBezTo>
                    <a:pt x="11013" y="1268"/>
                    <a:pt x="11013" y="668"/>
                    <a:pt x="10730" y="308"/>
                  </a:cubicBezTo>
                  <a:cubicBezTo>
                    <a:pt x="10447" y="-52"/>
                    <a:pt x="9882" y="-172"/>
                    <a:pt x="8864" y="368"/>
                  </a:cubicBezTo>
                  <a:cubicBezTo>
                    <a:pt x="7846" y="908"/>
                    <a:pt x="6376" y="2108"/>
                    <a:pt x="4962" y="4148"/>
                  </a:cubicBezTo>
                  <a:cubicBezTo>
                    <a:pt x="3549" y="6188"/>
                    <a:pt x="2192" y="9068"/>
                    <a:pt x="1344" y="11588"/>
                  </a:cubicBezTo>
                  <a:cubicBezTo>
                    <a:pt x="495" y="14108"/>
                    <a:pt x="156" y="16268"/>
                    <a:pt x="43" y="17708"/>
                  </a:cubicBezTo>
                  <a:cubicBezTo>
                    <a:pt x="-70" y="19148"/>
                    <a:pt x="43" y="19868"/>
                    <a:pt x="326" y="20408"/>
                  </a:cubicBezTo>
                  <a:cubicBezTo>
                    <a:pt x="609" y="20948"/>
                    <a:pt x="1061" y="21308"/>
                    <a:pt x="1570" y="21368"/>
                  </a:cubicBezTo>
                  <a:cubicBezTo>
                    <a:pt x="2079" y="21428"/>
                    <a:pt x="2644" y="21188"/>
                    <a:pt x="3323" y="20108"/>
                  </a:cubicBezTo>
                  <a:cubicBezTo>
                    <a:pt x="4001" y="19028"/>
                    <a:pt x="4793" y="17108"/>
                    <a:pt x="5358" y="15488"/>
                  </a:cubicBezTo>
                  <a:cubicBezTo>
                    <a:pt x="5924" y="13868"/>
                    <a:pt x="6263" y="12548"/>
                    <a:pt x="6602" y="11648"/>
                  </a:cubicBezTo>
                  <a:cubicBezTo>
                    <a:pt x="6942" y="10748"/>
                    <a:pt x="7281" y="10268"/>
                    <a:pt x="7903" y="9968"/>
                  </a:cubicBezTo>
                  <a:cubicBezTo>
                    <a:pt x="8525" y="9668"/>
                    <a:pt x="9429" y="9548"/>
                    <a:pt x="10108" y="9788"/>
                  </a:cubicBezTo>
                  <a:cubicBezTo>
                    <a:pt x="10787" y="10028"/>
                    <a:pt x="11239" y="10628"/>
                    <a:pt x="11578" y="11708"/>
                  </a:cubicBezTo>
                  <a:cubicBezTo>
                    <a:pt x="11917" y="12788"/>
                    <a:pt x="12144" y="14348"/>
                    <a:pt x="12144" y="15428"/>
                  </a:cubicBezTo>
                  <a:cubicBezTo>
                    <a:pt x="12144" y="16508"/>
                    <a:pt x="11917" y="17108"/>
                    <a:pt x="11578" y="17648"/>
                  </a:cubicBezTo>
                  <a:cubicBezTo>
                    <a:pt x="11239" y="18188"/>
                    <a:pt x="10787" y="18668"/>
                    <a:pt x="10391" y="18608"/>
                  </a:cubicBezTo>
                  <a:cubicBezTo>
                    <a:pt x="9995" y="18548"/>
                    <a:pt x="9656" y="17948"/>
                    <a:pt x="9938" y="17048"/>
                  </a:cubicBezTo>
                  <a:cubicBezTo>
                    <a:pt x="10221" y="16148"/>
                    <a:pt x="11126" y="14948"/>
                    <a:pt x="11861" y="14048"/>
                  </a:cubicBezTo>
                  <a:cubicBezTo>
                    <a:pt x="12596" y="13148"/>
                    <a:pt x="13161" y="12548"/>
                    <a:pt x="13783" y="12128"/>
                  </a:cubicBezTo>
                  <a:cubicBezTo>
                    <a:pt x="14405" y="11708"/>
                    <a:pt x="15084" y="11468"/>
                    <a:pt x="15423" y="11708"/>
                  </a:cubicBezTo>
                  <a:cubicBezTo>
                    <a:pt x="15762" y="11948"/>
                    <a:pt x="15762" y="12668"/>
                    <a:pt x="15762" y="13748"/>
                  </a:cubicBezTo>
                  <a:cubicBezTo>
                    <a:pt x="15762" y="14828"/>
                    <a:pt x="15762" y="16268"/>
                    <a:pt x="16724" y="17348"/>
                  </a:cubicBezTo>
                  <a:cubicBezTo>
                    <a:pt x="17685" y="18428"/>
                    <a:pt x="19607" y="19148"/>
                    <a:pt x="21530" y="19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0" name="Line"/>
            <p:cNvSpPr/>
            <p:nvPr/>
          </p:nvSpPr>
          <p:spPr>
            <a:xfrm>
              <a:off x="9835918" y="7188001"/>
              <a:ext cx="157599" cy="475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2" h="21600" fill="norm" stroke="1" extrusionOk="0">
                  <a:moveTo>
                    <a:pt x="14727" y="0"/>
                  </a:moveTo>
                  <a:cubicBezTo>
                    <a:pt x="15709" y="1161"/>
                    <a:pt x="16691" y="2323"/>
                    <a:pt x="18164" y="4529"/>
                  </a:cubicBezTo>
                  <a:cubicBezTo>
                    <a:pt x="19636" y="6735"/>
                    <a:pt x="21600" y="9987"/>
                    <a:pt x="18655" y="13006"/>
                  </a:cubicBezTo>
                  <a:cubicBezTo>
                    <a:pt x="15709" y="16026"/>
                    <a:pt x="7855" y="1881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1" name="Line"/>
            <p:cNvSpPr/>
            <p:nvPr/>
          </p:nvSpPr>
          <p:spPr>
            <a:xfrm>
              <a:off x="10104257" y="7563677"/>
              <a:ext cx="69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2" name="Line"/>
            <p:cNvSpPr/>
            <p:nvPr/>
          </p:nvSpPr>
          <p:spPr>
            <a:xfrm>
              <a:off x="10281622" y="7045277"/>
              <a:ext cx="658321" cy="661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330" fill="norm" stroke="1" extrusionOk="0">
                  <a:moveTo>
                    <a:pt x="8506" y="15487"/>
                  </a:moveTo>
                  <a:cubicBezTo>
                    <a:pt x="7919" y="14745"/>
                    <a:pt x="7333" y="14003"/>
                    <a:pt x="6413" y="13755"/>
                  </a:cubicBezTo>
                  <a:cubicBezTo>
                    <a:pt x="5492" y="13508"/>
                    <a:pt x="4236" y="13755"/>
                    <a:pt x="3189" y="14580"/>
                  </a:cubicBezTo>
                  <a:cubicBezTo>
                    <a:pt x="2143" y="15404"/>
                    <a:pt x="1306" y="16806"/>
                    <a:pt x="803" y="17754"/>
                  </a:cubicBezTo>
                  <a:cubicBezTo>
                    <a:pt x="301" y="18702"/>
                    <a:pt x="133" y="19197"/>
                    <a:pt x="50" y="19691"/>
                  </a:cubicBezTo>
                  <a:cubicBezTo>
                    <a:pt x="-34" y="20186"/>
                    <a:pt x="-34" y="20681"/>
                    <a:pt x="217" y="21010"/>
                  </a:cubicBezTo>
                  <a:cubicBezTo>
                    <a:pt x="468" y="21340"/>
                    <a:pt x="971" y="21505"/>
                    <a:pt x="1933" y="21052"/>
                  </a:cubicBezTo>
                  <a:cubicBezTo>
                    <a:pt x="2896" y="20598"/>
                    <a:pt x="4319" y="19526"/>
                    <a:pt x="5575" y="17713"/>
                  </a:cubicBezTo>
                  <a:cubicBezTo>
                    <a:pt x="6831" y="15899"/>
                    <a:pt x="7919" y="13343"/>
                    <a:pt x="8757" y="10705"/>
                  </a:cubicBezTo>
                  <a:cubicBezTo>
                    <a:pt x="9594" y="8067"/>
                    <a:pt x="10180" y="5346"/>
                    <a:pt x="10515" y="3739"/>
                  </a:cubicBezTo>
                  <a:cubicBezTo>
                    <a:pt x="10850" y="2131"/>
                    <a:pt x="10933" y="1636"/>
                    <a:pt x="10975" y="1142"/>
                  </a:cubicBezTo>
                  <a:cubicBezTo>
                    <a:pt x="11017" y="647"/>
                    <a:pt x="11017" y="152"/>
                    <a:pt x="10850" y="29"/>
                  </a:cubicBezTo>
                  <a:cubicBezTo>
                    <a:pt x="10682" y="-95"/>
                    <a:pt x="10347" y="152"/>
                    <a:pt x="9678" y="1348"/>
                  </a:cubicBezTo>
                  <a:cubicBezTo>
                    <a:pt x="9008" y="2543"/>
                    <a:pt x="8003" y="4687"/>
                    <a:pt x="7292" y="7160"/>
                  </a:cubicBezTo>
                  <a:cubicBezTo>
                    <a:pt x="6580" y="9633"/>
                    <a:pt x="6161" y="12436"/>
                    <a:pt x="5952" y="14126"/>
                  </a:cubicBezTo>
                  <a:cubicBezTo>
                    <a:pt x="5743" y="15816"/>
                    <a:pt x="5743" y="16394"/>
                    <a:pt x="5826" y="16888"/>
                  </a:cubicBezTo>
                  <a:cubicBezTo>
                    <a:pt x="5910" y="17383"/>
                    <a:pt x="6078" y="17795"/>
                    <a:pt x="6371" y="18042"/>
                  </a:cubicBezTo>
                  <a:cubicBezTo>
                    <a:pt x="6664" y="18290"/>
                    <a:pt x="7082" y="18372"/>
                    <a:pt x="7459" y="18207"/>
                  </a:cubicBezTo>
                  <a:cubicBezTo>
                    <a:pt x="7836" y="18042"/>
                    <a:pt x="8171" y="17630"/>
                    <a:pt x="8840" y="16888"/>
                  </a:cubicBezTo>
                  <a:cubicBezTo>
                    <a:pt x="9510" y="16146"/>
                    <a:pt x="10515" y="15074"/>
                    <a:pt x="11226" y="14456"/>
                  </a:cubicBezTo>
                  <a:cubicBezTo>
                    <a:pt x="11938" y="13838"/>
                    <a:pt x="12357" y="13673"/>
                    <a:pt x="12775" y="13632"/>
                  </a:cubicBezTo>
                  <a:cubicBezTo>
                    <a:pt x="13194" y="13590"/>
                    <a:pt x="13613" y="13673"/>
                    <a:pt x="13780" y="13961"/>
                  </a:cubicBezTo>
                  <a:cubicBezTo>
                    <a:pt x="13947" y="14250"/>
                    <a:pt x="13864" y="14745"/>
                    <a:pt x="13278" y="15652"/>
                  </a:cubicBezTo>
                  <a:cubicBezTo>
                    <a:pt x="12692" y="16558"/>
                    <a:pt x="11603" y="17878"/>
                    <a:pt x="10850" y="18661"/>
                  </a:cubicBezTo>
                  <a:cubicBezTo>
                    <a:pt x="10096" y="19444"/>
                    <a:pt x="9678" y="19691"/>
                    <a:pt x="9510" y="19609"/>
                  </a:cubicBezTo>
                  <a:cubicBezTo>
                    <a:pt x="9343" y="19526"/>
                    <a:pt x="9426" y="19114"/>
                    <a:pt x="10347" y="18249"/>
                  </a:cubicBezTo>
                  <a:cubicBezTo>
                    <a:pt x="11268" y="17383"/>
                    <a:pt x="13026" y="16064"/>
                    <a:pt x="14157" y="15239"/>
                  </a:cubicBezTo>
                  <a:cubicBezTo>
                    <a:pt x="15287" y="14415"/>
                    <a:pt x="15789" y="14085"/>
                    <a:pt x="16459" y="13714"/>
                  </a:cubicBezTo>
                  <a:cubicBezTo>
                    <a:pt x="17129" y="13343"/>
                    <a:pt x="17966" y="12931"/>
                    <a:pt x="18133" y="12849"/>
                  </a:cubicBezTo>
                  <a:cubicBezTo>
                    <a:pt x="18301" y="12766"/>
                    <a:pt x="17799" y="13013"/>
                    <a:pt x="17087" y="13632"/>
                  </a:cubicBezTo>
                  <a:cubicBezTo>
                    <a:pt x="16375" y="14250"/>
                    <a:pt x="15454" y="15239"/>
                    <a:pt x="15245" y="16105"/>
                  </a:cubicBezTo>
                  <a:cubicBezTo>
                    <a:pt x="15036" y="16971"/>
                    <a:pt x="15538" y="17713"/>
                    <a:pt x="16710" y="18413"/>
                  </a:cubicBezTo>
                  <a:cubicBezTo>
                    <a:pt x="17882" y="19114"/>
                    <a:pt x="19724" y="19774"/>
                    <a:pt x="21566" y="204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3" name="Line"/>
            <p:cNvSpPr/>
            <p:nvPr/>
          </p:nvSpPr>
          <p:spPr>
            <a:xfrm>
              <a:off x="812048" y="8681669"/>
              <a:ext cx="329675" cy="626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fill="norm" stroke="1" extrusionOk="0">
                  <a:moveTo>
                    <a:pt x="0" y="4525"/>
                  </a:moveTo>
                  <a:cubicBezTo>
                    <a:pt x="1842" y="7422"/>
                    <a:pt x="3684" y="10320"/>
                    <a:pt x="5107" y="12910"/>
                  </a:cubicBezTo>
                  <a:cubicBezTo>
                    <a:pt x="6530" y="15500"/>
                    <a:pt x="7535" y="17783"/>
                    <a:pt x="8205" y="19276"/>
                  </a:cubicBezTo>
                  <a:cubicBezTo>
                    <a:pt x="8874" y="20769"/>
                    <a:pt x="9209" y="21471"/>
                    <a:pt x="9544" y="21515"/>
                  </a:cubicBezTo>
                  <a:cubicBezTo>
                    <a:pt x="9879" y="21559"/>
                    <a:pt x="10214" y="20944"/>
                    <a:pt x="11051" y="19057"/>
                  </a:cubicBezTo>
                  <a:cubicBezTo>
                    <a:pt x="11888" y="17169"/>
                    <a:pt x="13228" y="14008"/>
                    <a:pt x="14651" y="10803"/>
                  </a:cubicBezTo>
                  <a:cubicBezTo>
                    <a:pt x="16074" y="7598"/>
                    <a:pt x="17581" y="4349"/>
                    <a:pt x="18502" y="2461"/>
                  </a:cubicBezTo>
                  <a:cubicBezTo>
                    <a:pt x="19423" y="574"/>
                    <a:pt x="19758" y="47"/>
                    <a:pt x="20093" y="3"/>
                  </a:cubicBezTo>
                  <a:cubicBezTo>
                    <a:pt x="20428" y="-41"/>
                    <a:pt x="20763" y="398"/>
                    <a:pt x="21014" y="969"/>
                  </a:cubicBezTo>
                  <a:cubicBezTo>
                    <a:pt x="21265" y="1539"/>
                    <a:pt x="21433" y="2242"/>
                    <a:pt x="21600" y="29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4" name="Line"/>
            <p:cNvSpPr/>
            <p:nvPr/>
          </p:nvSpPr>
          <p:spPr>
            <a:xfrm>
              <a:off x="1084622" y="8966708"/>
              <a:ext cx="547778" cy="316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394" fill="norm" stroke="1" extrusionOk="0">
                  <a:moveTo>
                    <a:pt x="7067" y="8294"/>
                  </a:moveTo>
                  <a:cubicBezTo>
                    <a:pt x="6263" y="6221"/>
                    <a:pt x="5460" y="4147"/>
                    <a:pt x="4807" y="3110"/>
                  </a:cubicBezTo>
                  <a:cubicBezTo>
                    <a:pt x="4154" y="2074"/>
                    <a:pt x="3651" y="2074"/>
                    <a:pt x="2898" y="3888"/>
                  </a:cubicBezTo>
                  <a:cubicBezTo>
                    <a:pt x="2144" y="5702"/>
                    <a:pt x="1140" y="9331"/>
                    <a:pt x="587" y="12355"/>
                  </a:cubicBezTo>
                  <a:cubicBezTo>
                    <a:pt x="34" y="15379"/>
                    <a:pt x="-66" y="17798"/>
                    <a:pt x="34" y="19354"/>
                  </a:cubicBezTo>
                  <a:cubicBezTo>
                    <a:pt x="135" y="20909"/>
                    <a:pt x="436" y="21600"/>
                    <a:pt x="1089" y="21341"/>
                  </a:cubicBezTo>
                  <a:cubicBezTo>
                    <a:pt x="1742" y="21082"/>
                    <a:pt x="2747" y="19872"/>
                    <a:pt x="3501" y="17798"/>
                  </a:cubicBezTo>
                  <a:cubicBezTo>
                    <a:pt x="4254" y="15725"/>
                    <a:pt x="4756" y="12787"/>
                    <a:pt x="5058" y="10886"/>
                  </a:cubicBezTo>
                  <a:cubicBezTo>
                    <a:pt x="5359" y="8986"/>
                    <a:pt x="5460" y="8122"/>
                    <a:pt x="5661" y="8035"/>
                  </a:cubicBezTo>
                  <a:cubicBezTo>
                    <a:pt x="5861" y="7949"/>
                    <a:pt x="6163" y="8640"/>
                    <a:pt x="6464" y="9850"/>
                  </a:cubicBezTo>
                  <a:cubicBezTo>
                    <a:pt x="6766" y="11059"/>
                    <a:pt x="7067" y="12787"/>
                    <a:pt x="7419" y="13910"/>
                  </a:cubicBezTo>
                  <a:cubicBezTo>
                    <a:pt x="7770" y="15034"/>
                    <a:pt x="8172" y="15552"/>
                    <a:pt x="8875" y="15120"/>
                  </a:cubicBezTo>
                  <a:cubicBezTo>
                    <a:pt x="9579" y="14688"/>
                    <a:pt x="10583" y="13306"/>
                    <a:pt x="11236" y="12182"/>
                  </a:cubicBezTo>
                  <a:cubicBezTo>
                    <a:pt x="11889" y="11059"/>
                    <a:pt x="12191" y="10195"/>
                    <a:pt x="12542" y="10022"/>
                  </a:cubicBezTo>
                  <a:cubicBezTo>
                    <a:pt x="12894" y="9850"/>
                    <a:pt x="13296" y="10368"/>
                    <a:pt x="13547" y="11664"/>
                  </a:cubicBezTo>
                  <a:cubicBezTo>
                    <a:pt x="13798" y="12960"/>
                    <a:pt x="13899" y="15034"/>
                    <a:pt x="13949" y="16502"/>
                  </a:cubicBezTo>
                  <a:cubicBezTo>
                    <a:pt x="13999" y="17971"/>
                    <a:pt x="13999" y="18835"/>
                    <a:pt x="13899" y="18835"/>
                  </a:cubicBezTo>
                  <a:cubicBezTo>
                    <a:pt x="13798" y="18835"/>
                    <a:pt x="13597" y="17971"/>
                    <a:pt x="13497" y="16243"/>
                  </a:cubicBezTo>
                  <a:cubicBezTo>
                    <a:pt x="13396" y="14515"/>
                    <a:pt x="13396" y="11923"/>
                    <a:pt x="14753" y="9072"/>
                  </a:cubicBezTo>
                  <a:cubicBezTo>
                    <a:pt x="16109" y="6221"/>
                    <a:pt x="18821" y="3110"/>
                    <a:pt x="2153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5" name="Line"/>
            <p:cNvSpPr/>
            <p:nvPr/>
          </p:nvSpPr>
          <p:spPr>
            <a:xfrm>
              <a:off x="1661732" y="8765366"/>
              <a:ext cx="185340" cy="469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458" fill="norm" stroke="1" extrusionOk="0">
                  <a:moveTo>
                    <a:pt x="21459" y="92"/>
                  </a:moveTo>
                  <a:cubicBezTo>
                    <a:pt x="19388" y="-25"/>
                    <a:pt x="17317" y="-142"/>
                    <a:pt x="14654" y="500"/>
                  </a:cubicBezTo>
                  <a:cubicBezTo>
                    <a:pt x="11991" y="1142"/>
                    <a:pt x="8736" y="2543"/>
                    <a:pt x="5777" y="5054"/>
                  </a:cubicBezTo>
                  <a:cubicBezTo>
                    <a:pt x="2818" y="7564"/>
                    <a:pt x="155" y="11183"/>
                    <a:pt x="7" y="14102"/>
                  </a:cubicBezTo>
                  <a:cubicBezTo>
                    <a:pt x="-141" y="17021"/>
                    <a:pt x="2226" y="19240"/>
                    <a:pt x="4889" y="20349"/>
                  </a:cubicBezTo>
                  <a:cubicBezTo>
                    <a:pt x="7552" y="21458"/>
                    <a:pt x="10511" y="21458"/>
                    <a:pt x="13470" y="21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6" name="Line"/>
            <p:cNvSpPr/>
            <p:nvPr/>
          </p:nvSpPr>
          <p:spPr>
            <a:xfrm>
              <a:off x="1879213" y="8816964"/>
              <a:ext cx="243865" cy="416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084" fill="norm" stroke="1" extrusionOk="0">
                  <a:moveTo>
                    <a:pt x="12695" y="594"/>
                  </a:moveTo>
                  <a:cubicBezTo>
                    <a:pt x="10220" y="3181"/>
                    <a:pt x="7745" y="5768"/>
                    <a:pt x="5608" y="8743"/>
                  </a:cubicBezTo>
                  <a:cubicBezTo>
                    <a:pt x="3470" y="11718"/>
                    <a:pt x="1670" y="15081"/>
                    <a:pt x="770" y="17344"/>
                  </a:cubicBezTo>
                  <a:cubicBezTo>
                    <a:pt x="-130" y="19608"/>
                    <a:pt x="-130" y="20772"/>
                    <a:pt x="208" y="21030"/>
                  </a:cubicBezTo>
                  <a:cubicBezTo>
                    <a:pt x="545" y="21289"/>
                    <a:pt x="1220" y="20642"/>
                    <a:pt x="2570" y="18379"/>
                  </a:cubicBezTo>
                  <a:cubicBezTo>
                    <a:pt x="3920" y="16115"/>
                    <a:pt x="5945" y="12235"/>
                    <a:pt x="7745" y="9066"/>
                  </a:cubicBezTo>
                  <a:cubicBezTo>
                    <a:pt x="9545" y="5897"/>
                    <a:pt x="11120" y="3440"/>
                    <a:pt x="12358" y="1888"/>
                  </a:cubicBezTo>
                  <a:cubicBezTo>
                    <a:pt x="13595" y="336"/>
                    <a:pt x="14495" y="-311"/>
                    <a:pt x="14832" y="142"/>
                  </a:cubicBezTo>
                  <a:cubicBezTo>
                    <a:pt x="15170" y="594"/>
                    <a:pt x="14945" y="2146"/>
                    <a:pt x="15058" y="4927"/>
                  </a:cubicBezTo>
                  <a:cubicBezTo>
                    <a:pt x="15170" y="7708"/>
                    <a:pt x="15620" y="11718"/>
                    <a:pt x="16745" y="14240"/>
                  </a:cubicBezTo>
                  <a:cubicBezTo>
                    <a:pt x="17870" y="16762"/>
                    <a:pt x="19670" y="17797"/>
                    <a:pt x="21470" y="188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7" name="Line"/>
            <p:cNvSpPr/>
            <p:nvPr/>
          </p:nvSpPr>
          <p:spPr>
            <a:xfrm>
              <a:off x="1969740" y="9028043"/>
              <a:ext cx="184005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8" name="Line"/>
            <p:cNvSpPr/>
            <p:nvPr/>
          </p:nvSpPr>
          <p:spPr>
            <a:xfrm>
              <a:off x="2276414" y="8744370"/>
              <a:ext cx="137352" cy="559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0" h="21600" fill="norm" stroke="1" extrusionOk="0">
                  <a:moveTo>
                    <a:pt x="0" y="0"/>
                  </a:moveTo>
                  <a:cubicBezTo>
                    <a:pt x="6171" y="2268"/>
                    <a:pt x="12343" y="4537"/>
                    <a:pt x="16200" y="7200"/>
                  </a:cubicBezTo>
                  <a:cubicBezTo>
                    <a:pt x="20057" y="9863"/>
                    <a:pt x="21600" y="12921"/>
                    <a:pt x="20250" y="15386"/>
                  </a:cubicBezTo>
                  <a:cubicBezTo>
                    <a:pt x="18900" y="17852"/>
                    <a:pt x="14657" y="19726"/>
                    <a:pt x="104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9" name="Line"/>
            <p:cNvSpPr/>
            <p:nvPr/>
          </p:nvSpPr>
          <p:spPr>
            <a:xfrm>
              <a:off x="2774759" y="9012709"/>
              <a:ext cx="207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0" name="Line"/>
            <p:cNvSpPr/>
            <p:nvPr/>
          </p:nvSpPr>
          <p:spPr>
            <a:xfrm>
              <a:off x="2705757" y="9150712"/>
              <a:ext cx="291341" cy="99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84" y="17169"/>
                    <a:pt x="4168" y="12738"/>
                    <a:pt x="7768" y="9138"/>
                  </a:cubicBezTo>
                  <a:cubicBezTo>
                    <a:pt x="11368" y="5538"/>
                    <a:pt x="16484" y="276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1" name="Line"/>
            <p:cNvSpPr/>
            <p:nvPr/>
          </p:nvSpPr>
          <p:spPr>
            <a:xfrm>
              <a:off x="3534993" y="8649398"/>
              <a:ext cx="297791" cy="53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408" fill="norm" stroke="1" extrusionOk="0">
                  <a:moveTo>
                    <a:pt x="21512" y="2269"/>
                  </a:moveTo>
                  <a:cubicBezTo>
                    <a:pt x="21512" y="1552"/>
                    <a:pt x="21512" y="835"/>
                    <a:pt x="21050" y="426"/>
                  </a:cubicBezTo>
                  <a:cubicBezTo>
                    <a:pt x="20589" y="16"/>
                    <a:pt x="19666" y="-86"/>
                    <a:pt x="17358" y="68"/>
                  </a:cubicBezTo>
                  <a:cubicBezTo>
                    <a:pt x="15050" y="221"/>
                    <a:pt x="11358" y="631"/>
                    <a:pt x="8681" y="1501"/>
                  </a:cubicBezTo>
                  <a:cubicBezTo>
                    <a:pt x="6004" y="2371"/>
                    <a:pt x="4343" y="3702"/>
                    <a:pt x="3327" y="5749"/>
                  </a:cubicBezTo>
                  <a:cubicBezTo>
                    <a:pt x="2312" y="7796"/>
                    <a:pt x="1943" y="10560"/>
                    <a:pt x="1481" y="12813"/>
                  </a:cubicBezTo>
                  <a:cubicBezTo>
                    <a:pt x="1020" y="15065"/>
                    <a:pt x="466" y="16805"/>
                    <a:pt x="189" y="18136"/>
                  </a:cubicBezTo>
                  <a:cubicBezTo>
                    <a:pt x="-88" y="19467"/>
                    <a:pt x="-88" y="20388"/>
                    <a:pt x="374" y="20900"/>
                  </a:cubicBezTo>
                  <a:cubicBezTo>
                    <a:pt x="835" y="21412"/>
                    <a:pt x="1758" y="21514"/>
                    <a:pt x="4989" y="21309"/>
                  </a:cubicBezTo>
                  <a:cubicBezTo>
                    <a:pt x="8220" y="21105"/>
                    <a:pt x="13758" y="20593"/>
                    <a:pt x="19297" y="200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2" name="Line"/>
            <p:cNvSpPr/>
            <p:nvPr/>
          </p:nvSpPr>
          <p:spPr>
            <a:xfrm>
              <a:off x="3518442" y="8936041"/>
              <a:ext cx="32967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7" y="18600"/>
                    <a:pt x="335" y="15600"/>
                    <a:pt x="1674" y="13200"/>
                  </a:cubicBezTo>
                  <a:cubicBezTo>
                    <a:pt x="3014" y="10800"/>
                    <a:pt x="5526" y="9000"/>
                    <a:pt x="9042" y="6900"/>
                  </a:cubicBezTo>
                  <a:cubicBezTo>
                    <a:pt x="12558" y="4800"/>
                    <a:pt x="17079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3" name="Line"/>
            <p:cNvSpPr/>
            <p:nvPr/>
          </p:nvSpPr>
          <p:spPr>
            <a:xfrm>
              <a:off x="3929589" y="8612668"/>
              <a:ext cx="363205" cy="605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519" fill="norm" stroke="1" extrusionOk="0">
                  <a:moveTo>
                    <a:pt x="21467" y="1138"/>
                  </a:moveTo>
                  <a:cubicBezTo>
                    <a:pt x="19654" y="593"/>
                    <a:pt x="17842" y="49"/>
                    <a:pt x="15501" y="3"/>
                  </a:cubicBezTo>
                  <a:cubicBezTo>
                    <a:pt x="13159" y="-42"/>
                    <a:pt x="10289" y="412"/>
                    <a:pt x="8175" y="1183"/>
                  </a:cubicBezTo>
                  <a:cubicBezTo>
                    <a:pt x="6060" y="1955"/>
                    <a:pt x="4701" y="3044"/>
                    <a:pt x="4021" y="4587"/>
                  </a:cubicBezTo>
                  <a:cubicBezTo>
                    <a:pt x="3341" y="6129"/>
                    <a:pt x="3341" y="8126"/>
                    <a:pt x="2964" y="10486"/>
                  </a:cubicBezTo>
                  <a:cubicBezTo>
                    <a:pt x="2586" y="12845"/>
                    <a:pt x="1831" y="15568"/>
                    <a:pt x="1302" y="17156"/>
                  </a:cubicBezTo>
                  <a:cubicBezTo>
                    <a:pt x="773" y="18745"/>
                    <a:pt x="471" y="19198"/>
                    <a:pt x="245" y="19743"/>
                  </a:cubicBezTo>
                  <a:cubicBezTo>
                    <a:pt x="18" y="20287"/>
                    <a:pt x="-133" y="20923"/>
                    <a:pt x="169" y="21240"/>
                  </a:cubicBezTo>
                  <a:cubicBezTo>
                    <a:pt x="471" y="21558"/>
                    <a:pt x="1226" y="21558"/>
                    <a:pt x="3794" y="21467"/>
                  </a:cubicBezTo>
                  <a:cubicBezTo>
                    <a:pt x="6362" y="21376"/>
                    <a:pt x="10743" y="21195"/>
                    <a:pt x="15123" y="210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4" name="Line"/>
            <p:cNvSpPr/>
            <p:nvPr/>
          </p:nvSpPr>
          <p:spPr>
            <a:xfrm>
              <a:off x="4257988" y="8704672"/>
              <a:ext cx="249477" cy="516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501" fill="norm" stroke="1" extrusionOk="0">
                  <a:moveTo>
                    <a:pt x="11598" y="4206"/>
                  </a:moveTo>
                  <a:cubicBezTo>
                    <a:pt x="9173" y="7185"/>
                    <a:pt x="6749" y="10165"/>
                    <a:pt x="4985" y="12878"/>
                  </a:cubicBezTo>
                  <a:cubicBezTo>
                    <a:pt x="3222" y="15591"/>
                    <a:pt x="2120" y="18039"/>
                    <a:pt x="1349" y="19528"/>
                  </a:cubicBezTo>
                  <a:cubicBezTo>
                    <a:pt x="577" y="21018"/>
                    <a:pt x="136" y="21550"/>
                    <a:pt x="26" y="21497"/>
                  </a:cubicBezTo>
                  <a:cubicBezTo>
                    <a:pt x="-84" y="21444"/>
                    <a:pt x="136" y="20805"/>
                    <a:pt x="1018" y="18996"/>
                  </a:cubicBezTo>
                  <a:cubicBezTo>
                    <a:pt x="1900" y="17187"/>
                    <a:pt x="3443" y="14208"/>
                    <a:pt x="5536" y="11016"/>
                  </a:cubicBezTo>
                  <a:cubicBezTo>
                    <a:pt x="7630" y="7824"/>
                    <a:pt x="10275" y="4419"/>
                    <a:pt x="12259" y="2450"/>
                  </a:cubicBezTo>
                  <a:cubicBezTo>
                    <a:pt x="14243" y="482"/>
                    <a:pt x="15565" y="-50"/>
                    <a:pt x="16336" y="3"/>
                  </a:cubicBezTo>
                  <a:cubicBezTo>
                    <a:pt x="17108" y="56"/>
                    <a:pt x="17328" y="695"/>
                    <a:pt x="17549" y="2823"/>
                  </a:cubicBezTo>
                  <a:cubicBezTo>
                    <a:pt x="17769" y="4951"/>
                    <a:pt x="17989" y="8569"/>
                    <a:pt x="18651" y="11335"/>
                  </a:cubicBezTo>
                  <a:cubicBezTo>
                    <a:pt x="19312" y="14102"/>
                    <a:pt x="20414" y="16017"/>
                    <a:pt x="21516" y="179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5" name="Line"/>
            <p:cNvSpPr/>
            <p:nvPr/>
          </p:nvSpPr>
          <p:spPr>
            <a:xfrm>
              <a:off x="4285126" y="8966708"/>
              <a:ext cx="17633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35" y="15600"/>
                    <a:pt x="11270" y="9600"/>
                    <a:pt x="14870" y="6000"/>
                  </a:cubicBezTo>
                  <a:cubicBezTo>
                    <a:pt x="18470" y="2400"/>
                    <a:pt x="20035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6" name="Line"/>
            <p:cNvSpPr/>
            <p:nvPr/>
          </p:nvSpPr>
          <p:spPr>
            <a:xfrm>
              <a:off x="4553465" y="8583366"/>
              <a:ext cx="184006" cy="137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fill="norm" stroke="1" extrusionOk="0">
                  <a:moveTo>
                    <a:pt x="0" y="6000"/>
                  </a:moveTo>
                  <a:cubicBezTo>
                    <a:pt x="600" y="4000"/>
                    <a:pt x="1200" y="2000"/>
                    <a:pt x="2400" y="1000"/>
                  </a:cubicBezTo>
                  <a:cubicBezTo>
                    <a:pt x="3600" y="0"/>
                    <a:pt x="5400" y="0"/>
                    <a:pt x="7050" y="0"/>
                  </a:cubicBezTo>
                  <a:cubicBezTo>
                    <a:pt x="8700" y="0"/>
                    <a:pt x="10200" y="0"/>
                    <a:pt x="11100" y="1000"/>
                  </a:cubicBezTo>
                  <a:cubicBezTo>
                    <a:pt x="12000" y="2000"/>
                    <a:pt x="12300" y="4000"/>
                    <a:pt x="11700" y="6000"/>
                  </a:cubicBezTo>
                  <a:cubicBezTo>
                    <a:pt x="11100" y="8000"/>
                    <a:pt x="9600" y="10000"/>
                    <a:pt x="8250" y="11600"/>
                  </a:cubicBezTo>
                  <a:cubicBezTo>
                    <a:pt x="6900" y="13200"/>
                    <a:pt x="5700" y="14400"/>
                    <a:pt x="4800" y="16000"/>
                  </a:cubicBezTo>
                  <a:cubicBezTo>
                    <a:pt x="3900" y="17600"/>
                    <a:pt x="3300" y="19600"/>
                    <a:pt x="4500" y="20600"/>
                  </a:cubicBezTo>
                  <a:cubicBezTo>
                    <a:pt x="5700" y="21600"/>
                    <a:pt x="8700" y="21600"/>
                    <a:pt x="11850" y="21400"/>
                  </a:cubicBezTo>
                  <a:cubicBezTo>
                    <a:pt x="15000" y="21200"/>
                    <a:pt x="18300" y="20800"/>
                    <a:pt x="21600" y="20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7" name="Line"/>
            <p:cNvSpPr/>
            <p:nvPr/>
          </p:nvSpPr>
          <p:spPr>
            <a:xfrm>
              <a:off x="4737470" y="8545991"/>
              <a:ext cx="254515" cy="609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1566" fill="norm" stroke="1" extrusionOk="0">
                  <a:moveTo>
                    <a:pt x="0" y="1864"/>
                  </a:moveTo>
                  <a:cubicBezTo>
                    <a:pt x="3850" y="1412"/>
                    <a:pt x="7699" y="960"/>
                    <a:pt x="10372" y="644"/>
                  </a:cubicBezTo>
                  <a:cubicBezTo>
                    <a:pt x="13046" y="327"/>
                    <a:pt x="14543" y="147"/>
                    <a:pt x="16253" y="56"/>
                  </a:cubicBezTo>
                  <a:cubicBezTo>
                    <a:pt x="17964" y="-34"/>
                    <a:pt x="19889" y="-34"/>
                    <a:pt x="20745" y="192"/>
                  </a:cubicBezTo>
                  <a:cubicBezTo>
                    <a:pt x="21600" y="418"/>
                    <a:pt x="21386" y="870"/>
                    <a:pt x="20638" y="2497"/>
                  </a:cubicBezTo>
                  <a:cubicBezTo>
                    <a:pt x="19889" y="4123"/>
                    <a:pt x="18606" y="6925"/>
                    <a:pt x="17751" y="9365"/>
                  </a:cubicBezTo>
                  <a:cubicBezTo>
                    <a:pt x="16895" y="11805"/>
                    <a:pt x="16467" y="13884"/>
                    <a:pt x="16895" y="15601"/>
                  </a:cubicBezTo>
                  <a:cubicBezTo>
                    <a:pt x="17323" y="17318"/>
                    <a:pt x="18606" y="18674"/>
                    <a:pt x="19248" y="19578"/>
                  </a:cubicBezTo>
                  <a:cubicBezTo>
                    <a:pt x="19889" y="20481"/>
                    <a:pt x="19889" y="20933"/>
                    <a:pt x="19354" y="21204"/>
                  </a:cubicBezTo>
                  <a:cubicBezTo>
                    <a:pt x="18820" y="21476"/>
                    <a:pt x="17751" y="21566"/>
                    <a:pt x="14970" y="21566"/>
                  </a:cubicBezTo>
                  <a:cubicBezTo>
                    <a:pt x="12190" y="21566"/>
                    <a:pt x="7699" y="21476"/>
                    <a:pt x="3208" y="21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8" name="Line"/>
            <p:cNvSpPr/>
            <p:nvPr/>
          </p:nvSpPr>
          <p:spPr>
            <a:xfrm>
              <a:off x="5133590" y="8928374"/>
              <a:ext cx="37056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0" y="21600"/>
                  </a:moveTo>
                  <a:cubicBezTo>
                    <a:pt x="745" y="18900"/>
                    <a:pt x="0" y="16200"/>
                    <a:pt x="0" y="13950"/>
                  </a:cubicBezTo>
                  <a:cubicBezTo>
                    <a:pt x="0" y="11700"/>
                    <a:pt x="745" y="9900"/>
                    <a:pt x="3203" y="8100"/>
                  </a:cubicBezTo>
                  <a:cubicBezTo>
                    <a:pt x="5661" y="6300"/>
                    <a:pt x="9832" y="4500"/>
                    <a:pt x="13183" y="3150"/>
                  </a:cubicBezTo>
                  <a:cubicBezTo>
                    <a:pt x="16535" y="1800"/>
                    <a:pt x="19068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9" name="Line"/>
            <p:cNvSpPr/>
            <p:nvPr/>
          </p:nvSpPr>
          <p:spPr>
            <a:xfrm>
              <a:off x="5861579" y="8584218"/>
              <a:ext cx="225255" cy="505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455" fill="norm" stroke="1" extrusionOk="0">
                  <a:moveTo>
                    <a:pt x="21154" y="289"/>
                  </a:moveTo>
                  <a:cubicBezTo>
                    <a:pt x="19954" y="72"/>
                    <a:pt x="18754" y="-145"/>
                    <a:pt x="16954" y="126"/>
                  </a:cubicBezTo>
                  <a:cubicBezTo>
                    <a:pt x="15154" y="398"/>
                    <a:pt x="12754" y="1158"/>
                    <a:pt x="9994" y="3057"/>
                  </a:cubicBezTo>
                  <a:cubicBezTo>
                    <a:pt x="7234" y="4957"/>
                    <a:pt x="4114" y="7996"/>
                    <a:pt x="2194" y="10546"/>
                  </a:cubicBezTo>
                  <a:cubicBezTo>
                    <a:pt x="274" y="13097"/>
                    <a:pt x="-446" y="15160"/>
                    <a:pt x="274" y="16896"/>
                  </a:cubicBezTo>
                  <a:cubicBezTo>
                    <a:pt x="994" y="18633"/>
                    <a:pt x="3154" y="20044"/>
                    <a:pt x="5554" y="20749"/>
                  </a:cubicBezTo>
                  <a:cubicBezTo>
                    <a:pt x="7954" y="21455"/>
                    <a:pt x="10594" y="21455"/>
                    <a:pt x="13234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0" name="Line"/>
            <p:cNvSpPr/>
            <p:nvPr/>
          </p:nvSpPr>
          <p:spPr>
            <a:xfrm>
              <a:off x="6144026" y="8645214"/>
              <a:ext cx="287816" cy="393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459" fill="norm" stroke="1" extrusionOk="0">
                  <a:moveTo>
                    <a:pt x="21527" y="1226"/>
                  </a:moveTo>
                  <a:cubicBezTo>
                    <a:pt x="20762" y="808"/>
                    <a:pt x="19998" y="390"/>
                    <a:pt x="18182" y="181"/>
                  </a:cubicBezTo>
                  <a:cubicBezTo>
                    <a:pt x="16366" y="-28"/>
                    <a:pt x="13499" y="-28"/>
                    <a:pt x="11492" y="42"/>
                  </a:cubicBezTo>
                  <a:cubicBezTo>
                    <a:pt x="9485" y="111"/>
                    <a:pt x="8338" y="251"/>
                    <a:pt x="7191" y="1017"/>
                  </a:cubicBezTo>
                  <a:cubicBezTo>
                    <a:pt x="6044" y="1784"/>
                    <a:pt x="4897" y="3177"/>
                    <a:pt x="3750" y="5128"/>
                  </a:cubicBezTo>
                  <a:cubicBezTo>
                    <a:pt x="2603" y="7079"/>
                    <a:pt x="1456" y="9587"/>
                    <a:pt x="787" y="12026"/>
                  </a:cubicBezTo>
                  <a:cubicBezTo>
                    <a:pt x="118" y="14465"/>
                    <a:pt x="-73" y="16834"/>
                    <a:pt x="23" y="18367"/>
                  </a:cubicBezTo>
                  <a:cubicBezTo>
                    <a:pt x="118" y="19900"/>
                    <a:pt x="500" y="20597"/>
                    <a:pt x="1647" y="21015"/>
                  </a:cubicBezTo>
                  <a:cubicBezTo>
                    <a:pt x="2794" y="21433"/>
                    <a:pt x="4706" y="21572"/>
                    <a:pt x="7669" y="21363"/>
                  </a:cubicBezTo>
                  <a:cubicBezTo>
                    <a:pt x="10631" y="21154"/>
                    <a:pt x="14646" y="20597"/>
                    <a:pt x="18660" y="20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1" name="Line"/>
            <p:cNvSpPr/>
            <p:nvPr/>
          </p:nvSpPr>
          <p:spPr>
            <a:xfrm>
              <a:off x="6132834" y="8859373"/>
              <a:ext cx="20700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00" y="14400"/>
                    <a:pt x="8000" y="7200"/>
                    <a:pt x="11600" y="3600"/>
                  </a:cubicBezTo>
                  <a:cubicBezTo>
                    <a:pt x="15200" y="0"/>
                    <a:pt x="18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2" name="Line"/>
            <p:cNvSpPr/>
            <p:nvPr/>
          </p:nvSpPr>
          <p:spPr>
            <a:xfrm>
              <a:off x="6478869" y="8594558"/>
              <a:ext cx="328648" cy="432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481" fill="norm" stroke="1" extrusionOk="0">
                  <a:moveTo>
                    <a:pt x="21533" y="2493"/>
                  </a:moveTo>
                  <a:cubicBezTo>
                    <a:pt x="21198" y="1731"/>
                    <a:pt x="20863" y="968"/>
                    <a:pt x="20277" y="524"/>
                  </a:cubicBezTo>
                  <a:cubicBezTo>
                    <a:pt x="19691" y="79"/>
                    <a:pt x="18854" y="-48"/>
                    <a:pt x="17598" y="16"/>
                  </a:cubicBezTo>
                  <a:cubicBezTo>
                    <a:pt x="16342" y="79"/>
                    <a:pt x="14668" y="333"/>
                    <a:pt x="12742" y="1731"/>
                  </a:cubicBezTo>
                  <a:cubicBezTo>
                    <a:pt x="10817" y="3128"/>
                    <a:pt x="8640" y="5670"/>
                    <a:pt x="6631" y="8528"/>
                  </a:cubicBezTo>
                  <a:cubicBezTo>
                    <a:pt x="4621" y="11387"/>
                    <a:pt x="2780" y="14564"/>
                    <a:pt x="1691" y="16470"/>
                  </a:cubicBezTo>
                  <a:cubicBezTo>
                    <a:pt x="603" y="18376"/>
                    <a:pt x="268" y="19011"/>
                    <a:pt x="100" y="19646"/>
                  </a:cubicBezTo>
                  <a:cubicBezTo>
                    <a:pt x="-67" y="20281"/>
                    <a:pt x="-67" y="20917"/>
                    <a:pt x="435" y="21234"/>
                  </a:cubicBezTo>
                  <a:cubicBezTo>
                    <a:pt x="938" y="21552"/>
                    <a:pt x="1942" y="21552"/>
                    <a:pt x="4538" y="21298"/>
                  </a:cubicBezTo>
                  <a:cubicBezTo>
                    <a:pt x="7133" y="21044"/>
                    <a:pt x="11319" y="20536"/>
                    <a:pt x="15505" y="200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3" name="Line"/>
            <p:cNvSpPr/>
            <p:nvPr/>
          </p:nvSpPr>
          <p:spPr>
            <a:xfrm>
              <a:off x="6743007" y="8608453"/>
              <a:ext cx="258524" cy="424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332" fill="norm" stroke="1" extrusionOk="0">
                  <a:moveTo>
                    <a:pt x="9697" y="9924"/>
                  </a:moveTo>
                  <a:cubicBezTo>
                    <a:pt x="6971" y="11981"/>
                    <a:pt x="4245" y="14038"/>
                    <a:pt x="2672" y="15709"/>
                  </a:cubicBezTo>
                  <a:cubicBezTo>
                    <a:pt x="1099" y="17381"/>
                    <a:pt x="680" y="18666"/>
                    <a:pt x="365" y="19695"/>
                  </a:cubicBezTo>
                  <a:cubicBezTo>
                    <a:pt x="51" y="20724"/>
                    <a:pt x="-159" y="21495"/>
                    <a:pt x="156" y="21302"/>
                  </a:cubicBezTo>
                  <a:cubicBezTo>
                    <a:pt x="470" y="21109"/>
                    <a:pt x="1309" y="19952"/>
                    <a:pt x="3301" y="17316"/>
                  </a:cubicBezTo>
                  <a:cubicBezTo>
                    <a:pt x="5293" y="14681"/>
                    <a:pt x="8439" y="10566"/>
                    <a:pt x="11060" y="7545"/>
                  </a:cubicBezTo>
                  <a:cubicBezTo>
                    <a:pt x="13682" y="4524"/>
                    <a:pt x="15779" y="2595"/>
                    <a:pt x="17352" y="1438"/>
                  </a:cubicBezTo>
                  <a:cubicBezTo>
                    <a:pt x="18924" y="281"/>
                    <a:pt x="19973" y="-105"/>
                    <a:pt x="20602" y="24"/>
                  </a:cubicBezTo>
                  <a:cubicBezTo>
                    <a:pt x="21231" y="152"/>
                    <a:pt x="21441" y="795"/>
                    <a:pt x="20917" y="2981"/>
                  </a:cubicBezTo>
                  <a:cubicBezTo>
                    <a:pt x="20392" y="5166"/>
                    <a:pt x="19134" y="8895"/>
                    <a:pt x="18191" y="11916"/>
                  </a:cubicBezTo>
                  <a:cubicBezTo>
                    <a:pt x="17247" y="14938"/>
                    <a:pt x="16618" y="17252"/>
                    <a:pt x="16408" y="18666"/>
                  </a:cubicBezTo>
                  <a:cubicBezTo>
                    <a:pt x="16198" y="20081"/>
                    <a:pt x="16408" y="20595"/>
                    <a:pt x="16618" y="211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4" name="Line"/>
            <p:cNvSpPr/>
            <p:nvPr/>
          </p:nvSpPr>
          <p:spPr>
            <a:xfrm>
              <a:off x="6815183" y="8798038"/>
              <a:ext cx="26067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24" y="17486"/>
                    <a:pt x="8047" y="13371"/>
                    <a:pt x="11647" y="9771"/>
                  </a:cubicBezTo>
                  <a:cubicBezTo>
                    <a:pt x="15247" y="6171"/>
                    <a:pt x="18424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5" name="Line"/>
            <p:cNvSpPr/>
            <p:nvPr/>
          </p:nvSpPr>
          <p:spPr>
            <a:xfrm>
              <a:off x="7137190" y="8623541"/>
              <a:ext cx="198136" cy="407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395" fill="norm" stroke="1" extrusionOk="0">
                  <a:moveTo>
                    <a:pt x="831" y="1513"/>
                  </a:moveTo>
                  <a:cubicBezTo>
                    <a:pt x="5262" y="976"/>
                    <a:pt x="9692" y="440"/>
                    <a:pt x="12600" y="171"/>
                  </a:cubicBezTo>
                  <a:cubicBezTo>
                    <a:pt x="15508" y="-97"/>
                    <a:pt x="16892" y="-97"/>
                    <a:pt x="18415" y="507"/>
                  </a:cubicBezTo>
                  <a:cubicBezTo>
                    <a:pt x="19938" y="1110"/>
                    <a:pt x="21600" y="2318"/>
                    <a:pt x="21462" y="4062"/>
                  </a:cubicBezTo>
                  <a:cubicBezTo>
                    <a:pt x="21323" y="5806"/>
                    <a:pt x="19385" y="8087"/>
                    <a:pt x="18139" y="10502"/>
                  </a:cubicBezTo>
                  <a:cubicBezTo>
                    <a:pt x="16892" y="12917"/>
                    <a:pt x="16339" y="15466"/>
                    <a:pt x="16339" y="17076"/>
                  </a:cubicBezTo>
                  <a:cubicBezTo>
                    <a:pt x="16339" y="18686"/>
                    <a:pt x="16892" y="19356"/>
                    <a:pt x="16754" y="19960"/>
                  </a:cubicBezTo>
                  <a:cubicBezTo>
                    <a:pt x="16615" y="20564"/>
                    <a:pt x="15785" y="21101"/>
                    <a:pt x="14262" y="21302"/>
                  </a:cubicBezTo>
                  <a:cubicBezTo>
                    <a:pt x="12738" y="21503"/>
                    <a:pt x="10523" y="21369"/>
                    <a:pt x="8031" y="20966"/>
                  </a:cubicBezTo>
                  <a:cubicBezTo>
                    <a:pt x="5538" y="20564"/>
                    <a:pt x="2769" y="19893"/>
                    <a:pt x="0" y="192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6" name="Line"/>
            <p:cNvSpPr/>
            <p:nvPr/>
          </p:nvSpPr>
          <p:spPr>
            <a:xfrm>
              <a:off x="7374862" y="8557415"/>
              <a:ext cx="161223" cy="511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19" fill="norm" stroke="1" extrusionOk="0">
                  <a:moveTo>
                    <a:pt x="8100" y="124"/>
                  </a:moveTo>
                  <a:cubicBezTo>
                    <a:pt x="9787" y="17"/>
                    <a:pt x="11475" y="-90"/>
                    <a:pt x="12825" y="124"/>
                  </a:cubicBezTo>
                  <a:cubicBezTo>
                    <a:pt x="14175" y="338"/>
                    <a:pt x="15187" y="872"/>
                    <a:pt x="17044" y="2851"/>
                  </a:cubicBezTo>
                  <a:cubicBezTo>
                    <a:pt x="18900" y="4829"/>
                    <a:pt x="21600" y="8251"/>
                    <a:pt x="21262" y="11352"/>
                  </a:cubicBezTo>
                  <a:cubicBezTo>
                    <a:pt x="20925" y="14453"/>
                    <a:pt x="17550" y="17233"/>
                    <a:pt x="14175" y="18944"/>
                  </a:cubicBezTo>
                  <a:cubicBezTo>
                    <a:pt x="10800" y="20655"/>
                    <a:pt x="7425" y="21296"/>
                    <a:pt x="5062" y="21403"/>
                  </a:cubicBezTo>
                  <a:cubicBezTo>
                    <a:pt x="2700" y="21510"/>
                    <a:pt x="1350" y="21082"/>
                    <a:pt x="0" y="206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7" name="Line"/>
            <p:cNvSpPr/>
            <p:nvPr/>
          </p:nvSpPr>
          <p:spPr>
            <a:xfrm>
              <a:off x="7650869" y="8370244"/>
              <a:ext cx="222339" cy="220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fill="norm" stroke="1" extrusionOk="0">
                  <a:moveTo>
                    <a:pt x="0" y="2829"/>
                  </a:moveTo>
                  <a:cubicBezTo>
                    <a:pt x="1738" y="1836"/>
                    <a:pt x="3476" y="843"/>
                    <a:pt x="5090" y="347"/>
                  </a:cubicBezTo>
                  <a:cubicBezTo>
                    <a:pt x="6703" y="-150"/>
                    <a:pt x="8193" y="-150"/>
                    <a:pt x="9062" y="595"/>
                  </a:cubicBezTo>
                  <a:cubicBezTo>
                    <a:pt x="9931" y="1340"/>
                    <a:pt x="10179" y="2829"/>
                    <a:pt x="8938" y="5188"/>
                  </a:cubicBezTo>
                  <a:cubicBezTo>
                    <a:pt x="7697" y="7547"/>
                    <a:pt x="4965" y="10774"/>
                    <a:pt x="3103" y="13009"/>
                  </a:cubicBezTo>
                  <a:cubicBezTo>
                    <a:pt x="1241" y="15243"/>
                    <a:pt x="248" y="16484"/>
                    <a:pt x="497" y="17229"/>
                  </a:cubicBezTo>
                  <a:cubicBezTo>
                    <a:pt x="745" y="17974"/>
                    <a:pt x="2234" y="18222"/>
                    <a:pt x="5959" y="18843"/>
                  </a:cubicBezTo>
                  <a:cubicBezTo>
                    <a:pt x="9683" y="19464"/>
                    <a:pt x="15641" y="20457"/>
                    <a:pt x="21600" y="21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8" name="Line"/>
            <p:cNvSpPr/>
            <p:nvPr/>
          </p:nvSpPr>
          <p:spPr>
            <a:xfrm>
              <a:off x="6153279" y="9235048"/>
              <a:ext cx="914911" cy="137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fill="norm" stroke="1" extrusionOk="0">
                  <a:moveTo>
                    <a:pt x="603" y="7200"/>
                  </a:moveTo>
                  <a:cubicBezTo>
                    <a:pt x="302" y="7200"/>
                    <a:pt x="0" y="7200"/>
                    <a:pt x="0" y="7200"/>
                  </a:cubicBezTo>
                  <a:cubicBezTo>
                    <a:pt x="0" y="7200"/>
                    <a:pt x="302" y="7200"/>
                    <a:pt x="1569" y="6600"/>
                  </a:cubicBezTo>
                  <a:cubicBezTo>
                    <a:pt x="2836" y="6000"/>
                    <a:pt x="5068" y="4800"/>
                    <a:pt x="7240" y="3800"/>
                  </a:cubicBezTo>
                  <a:cubicBezTo>
                    <a:pt x="9412" y="2800"/>
                    <a:pt x="11524" y="2000"/>
                    <a:pt x="13968" y="1600"/>
                  </a:cubicBezTo>
                  <a:cubicBezTo>
                    <a:pt x="16411" y="1200"/>
                    <a:pt x="19187" y="1200"/>
                    <a:pt x="19187" y="1200"/>
                  </a:cubicBezTo>
                  <a:cubicBezTo>
                    <a:pt x="19187" y="1200"/>
                    <a:pt x="16411" y="1200"/>
                    <a:pt x="13907" y="1400"/>
                  </a:cubicBezTo>
                  <a:cubicBezTo>
                    <a:pt x="11403" y="1600"/>
                    <a:pt x="9171" y="2000"/>
                    <a:pt x="7451" y="2400"/>
                  </a:cubicBezTo>
                  <a:cubicBezTo>
                    <a:pt x="5732" y="2800"/>
                    <a:pt x="4525" y="3200"/>
                    <a:pt x="3711" y="3400"/>
                  </a:cubicBezTo>
                  <a:cubicBezTo>
                    <a:pt x="2896" y="3600"/>
                    <a:pt x="2474" y="3600"/>
                    <a:pt x="2474" y="3600"/>
                  </a:cubicBezTo>
                  <a:cubicBezTo>
                    <a:pt x="2474" y="3600"/>
                    <a:pt x="2896" y="3600"/>
                    <a:pt x="4133" y="3400"/>
                  </a:cubicBezTo>
                  <a:cubicBezTo>
                    <a:pt x="5370" y="3200"/>
                    <a:pt x="7421" y="2800"/>
                    <a:pt x="9563" y="2200"/>
                  </a:cubicBezTo>
                  <a:cubicBezTo>
                    <a:pt x="11705" y="1600"/>
                    <a:pt x="13937" y="800"/>
                    <a:pt x="15747" y="400"/>
                  </a:cubicBezTo>
                  <a:cubicBezTo>
                    <a:pt x="17558" y="0"/>
                    <a:pt x="18945" y="0"/>
                    <a:pt x="19850" y="0"/>
                  </a:cubicBezTo>
                  <a:cubicBezTo>
                    <a:pt x="20755" y="0"/>
                    <a:pt x="21178" y="0"/>
                    <a:pt x="21268" y="800"/>
                  </a:cubicBezTo>
                  <a:cubicBezTo>
                    <a:pt x="21359" y="1600"/>
                    <a:pt x="21117" y="3200"/>
                    <a:pt x="19911" y="5000"/>
                  </a:cubicBezTo>
                  <a:cubicBezTo>
                    <a:pt x="18704" y="6800"/>
                    <a:pt x="16532" y="8800"/>
                    <a:pt x="14299" y="10800"/>
                  </a:cubicBezTo>
                  <a:cubicBezTo>
                    <a:pt x="12067" y="12800"/>
                    <a:pt x="9774" y="14800"/>
                    <a:pt x="8085" y="16200"/>
                  </a:cubicBezTo>
                  <a:cubicBezTo>
                    <a:pt x="6396" y="17600"/>
                    <a:pt x="5309" y="18400"/>
                    <a:pt x="4435" y="19200"/>
                  </a:cubicBezTo>
                  <a:cubicBezTo>
                    <a:pt x="3560" y="20000"/>
                    <a:pt x="2896" y="20800"/>
                    <a:pt x="2715" y="21200"/>
                  </a:cubicBezTo>
                  <a:cubicBezTo>
                    <a:pt x="2534" y="21600"/>
                    <a:pt x="2836" y="21600"/>
                    <a:pt x="4073" y="20600"/>
                  </a:cubicBezTo>
                  <a:cubicBezTo>
                    <a:pt x="5309" y="19600"/>
                    <a:pt x="7482" y="17600"/>
                    <a:pt x="10016" y="16000"/>
                  </a:cubicBezTo>
                  <a:cubicBezTo>
                    <a:pt x="12550" y="14400"/>
                    <a:pt x="15446" y="13200"/>
                    <a:pt x="17437" y="12800"/>
                  </a:cubicBezTo>
                  <a:cubicBezTo>
                    <a:pt x="19428" y="12400"/>
                    <a:pt x="20514" y="12800"/>
                    <a:pt x="21600" y="13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9" name="Line"/>
            <p:cNvSpPr/>
            <p:nvPr/>
          </p:nvSpPr>
          <p:spPr>
            <a:xfrm>
              <a:off x="7497970" y="9204381"/>
              <a:ext cx="221901" cy="278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416" fill="norm" stroke="1" extrusionOk="0">
                  <a:moveTo>
                    <a:pt x="11003" y="0"/>
                  </a:moveTo>
                  <a:cubicBezTo>
                    <a:pt x="8057" y="5105"/>
                    <a:pt x="5112" y="10211"/>
                    <a:pt x="3394" y="13353"/>
                  </a:cubicBezTo>
                  <a:cubicBezTo>
                    <a:pt x="1676" y="16495"/>
                    <a:pt x="1185" y="17673"/>
                    <a:pt x="694" y="18753"/>
                  </a:cubicBezTo>
                  <a:cubicBezTo>
                    <a:pt x="203" y="19833"/>
                    <a:pt x="-288" y="20815"/>
                    <a:pt x="203" y="21207"/>
                  </a:cubicBezTo>
                  <a:cubicBezTo>
                    <a:pt x="694" y="21600"/>
                    <a:pt x="2167" y="21404"/>
                    <a:pt x="5848" y="20913"/>
                  </a:cubicBezTo>
                  <a:cubicBezTo>
                    <a:pt x="9530" y="20422"/>
                    <a:pt x="15421" y="19636"/>
                    <a:pt x="21312" y="188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0" name="Line"/>
            <p:cNvSpPr/>
            <p:nvPr/>
          </p:nvSpPr>
          <p:spPr>
            <a:xfrm>
              <a:off x="7652005" y="9354714"/>
              <a:ext cx="405207" cy="151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021" fill="norm" stroke="1" extrusionOk="0">
                  <a:moveTo>
                    <a:pt x="5646" y="3603"/>
                  </a:moveTo>
                  <a:cubicBezTo>
                    <a:pt x="5238" y="2187"/>
                    <a:pt x="4831" y="770"/>
                    <a:pt x="4287" y="239"/>
                  </a:cubicBezTo>
                  <a:cubicBezTo>
                    <a:pt x="3744" y="-292"/>
                    <a:pt x="3065" y="62"/>
                    <a:pt x="2453" y="1301"/>
                  </a:cubicBezTo>
                  <a:cubicBezTo>
                    <a:pt x="1842" y="2541"/>
                    <a:pt x="1298" y="4665"/>
                    <a:pt x="891" y="6613"/>
                  </a:cubicBezTo>
                  <a:cubicBezTo>
                    <a:pt x="483" y="8560"/>
                    <a:pt x="212" y="10331"/>
                    <a:pt x="76" y="12101"/>
                  </a:cubicBezTo>
                  <a:cubicBezTo>
                    <a:pt x="-60" y="13872"/>
                    <a:pt x="-60" y="15642"/>
                    <a:pt x="483" y="15996"/>
                  </a:cubicBezTo>
                  <a:cubicBezTo>
                    <a:pt x="1027" y="16351"/>
                    <a:pt x="2114" y="15288"/>
                    <a:pt x="2929" y="14226"/>
                  </a:cubicBezTo>
                  <a:cubicBezTo>
                    <a:pt x="3744" y="13164"/>
                    <a:pt x="4287" y="12101"/>
                    <a:pt x="4831" y="12101"/>
                  </a:cubicBezTo>
                  <a:cubicBezTo>
                    <a:pt x="5374" y="12101"/>
                    <a:pt x="5917" y="13164"/>
                    <a:pt x="6257" y="14757"/>
                  </a:cubicBezTo>
                  <a:cubicBezTo>
                    <a:pt x="6597" y="16351"/>
                    <a:pt x="6732" y="18475"/>
                    <a:pt x="7140" y="19360"/>
                  </a:cubicBezTo>
                  <a:cubicBezTo>
                    <a:pt x="7548" y="20246"/>
                    <a:pt x="8227" y="19892"/>
                    <a:pt x="9042" y="17767"/>
                  </a:cubicBezTo>
                  <a:cubicBezTo>
                    <a:pt x="9857" y="15642"/>
                    <a:pt x="10808" y="11747"/>
                    <a:pt x="11351" y="8915"/>
                  </a:cubicBezTo>
                  <a:cubicBezTo>
                    <a:pt x="11895" y="6082"/>
                    <a:pt x="12031" y="4311"/>
                    <a:pt x="12031" y="4311"/>
                  </a:cubicBezTo>
                  <a:cubicBezTo>
                    <a:pt x="12031" y="4311"/>
                    <a:pt x="11895" y="6082"/>
                    <a:pt x="12031" y="7675"/>
                  </a:cubicBezTo>
                  <a:cubicBezTo>
                    <a:pt x="12166" y="9269"/>
                    <a:pt x="12574" y="10685"/>
                    <a:pt x="13117" y="11039"/>
                  </a:cubicBezTo>
                  <a:cubicBezTo>
                    <a:pt x="13661" y="11393"/>
                    <a:pt x="14340" y="10685"/>
                    <a:pt x="14680" y="11216"/>
                  </a:cubicBezTo>
                  <a:cubicBezTo>
                    <a:pt x="15019" y="11747"/>
                    <a:pt x="15019" y="13518"/>
                    <a:pt x="15019" y="15288"/>
                  </a:cubicBezTo>
                  <a:cubicBezTo>
                    <a:pt x="15019" y="17059"/>
                    <a:pt x="15019" y="18829"/>
                    <a:pt x="15359" y="19892"/>
                  </a:cubicBezTo>
                  <a:cubicBezTo>
                    <a:pt x="15698" y="20954"/>
                    <a:pt x="16378" y="21308"/>
                    <a:pt x="16989" y="20777"/>
                  </a:cubicBezTo>
                  <a:cubicBezTo>
                    <a:pt x="17600" y="20246"/>
                    <a:pt x="18144" y="18829"/>
                    <a:pt x="18891" y="15288"/>
                  </a:cubicBezTo>
                  <a:cubicBezTo>
                    <a:pt x="19638" y="11747"/>
                    <a:pt x="20589" y="6082"/>
                    <a:pt x="21540" y="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1" name="Line"/>
            <p:cNvSpPr/>
            <p:nvPr/>
          </p:nvSpPr>
          <p:spPr>
            <a:xfrm>
              <a:off x="8218215" y="9188395"/>
              <a:ext cx="386716" cy="469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335" fill="norm" stroke="1" extrusionOk="0">
                  <a:moveTo>
                    <a:pt x="8894" y="10829"/>
                  </a:moveTo>
                  <a:cubicBezTo>
                    <a:pt x="8612" y="10248"/>
                    <a:pt x="8329" y="9668"/>
                    <a:pt x="6988" y="9319"/>
                  </a:cubicBezTo>
                  <a:cubicBezTo>
                    <a:pt x="5647" y="8971"/>
                    <a:pt x="3247" y="8855"/>
                    <a:pt x="1835" y="9319"/>
                  </a:cubicBezTo>
                  <a:cubicBezTo>
                    <a:pt x="424" y="9784"/>
                    <a:pt x="0" y="10829"/>
                    <a:pt x="0" y="11584"/>
                  </a:cubicBezTo>
                  <a:cubicBezTo>
                    <a:pt x="0" y="12339"/>
                    <a:pt x="424" y="12803"/>
                    <a:pt x="1553" y="12803"/>
                  </a:cubicBezTo>
                  <a:cubicBezTo>
                    <a:pt x="2682" y="12803"/>
                    <a:pt x="4518" y="12339"/>
                    <a:pt x="5859" y="11236"/>
                  </a:cubicBezTo>
                  <a:cubicBezTo>
                    <a:pt x="7200" y="10132"/>
                    <a:pt x="8047" y="8390"/>
                    <a:pt x="8541" y="7229"/>
                  </a:cubicBezTo>
                  <a:cubicBezTo>
                    <a:pt x="9035" y="6068"/>
                    <a:pt x="9176" y="5487"/>
                    <a:pt x="9882" y="4790"/>
                  </a:cubicBezTo>
                  <a:cubicBezTo>
                    <a:pt x="10588" y="4094"/>
                    <a:pt x="11859" y="3281"/>
                    <a:pt x="13412" y="2526"/>
                  </a:cubicBezTo>
                  <a:cubicBezTo>
                    <a:pt x="14965" y="1771"/>
                    <a:pt x="16800" y="1074"/>
                    <a:pt x="18282" y="610"/>
                  </a:cubicBezTo>
                  <a:cubicBezTo>
                    <a:pt x="19765" y="145"/>
                    <a:pt x="20894" y="-87"/>
                    <a:pt x="21247" y="29"/>
                  </a:cubicBezTo>
                  <a:cubicBezTo>
                    <a:pt x="21600" y="145"/>
                    <a:pt x="21176" y="610"/>
                    <a:pt x="19553" y="2119"/>
                  </a:cubicBezTo>
                  <a:cubicBezTo>
                    <a:pt x="17929" y="3629"/>
                    <a:pt x="15106" y="6184"/>
                    <a:pt x="12494" y="9145"/>
                  </a:cubicBezTo>
                  <a:cubicBezTo>
                    <a:pt x="9882" y="12107"/>
                    <a:pt x="7482" y="15474"/>
                    <a:pt x="6282" y="17623"/>
                  </a:cubicBezTo>
                  <a:cubicBezTo>
                    <a:pt x="5082" y="19771"/>
                    <a:pt x="5082" y="20700"/>
                    <a:pt x="5506" y="21107"/>
                  </a:cubicBezTo>
                  <a:cubicBezTo>
                    <a:pt x="5929" y="21513"/>
                    <a:pt x="6776" y="21397"/>
                    <a:pt x="7906" y="20584"/>
                  </a:cubicBezTo>
                  <a:cubicBezTo>
                    <a:pt x="9035" y="19771"/>
                    <a:pt x="10447" y="18261"/>
                    <a:pt x="11294" y="17216"/>
                  </a:cubicBezTo>
                  <a:cubicBezTo>
                    <a:pt x="12141" y="16171"/>
                    <a:pt x="12424" y="15590"/>
                    <a:pt x="12565" y="15010"/>
                  </a:cubicBezTo>
                  <a:cubicBezTo>
                    <a:pt x="12706" y="14429"/>
                    <a:pt x="12706" y="13848"/>
                    <a:pt x="13906" y="13384"/>
                  </a:cubicBezTo>
                  <a:cubicBezTo>
                    <a:pt x="15106" y="12919"/>
                    <a:pt x="17506" y="12571"/>
                    <a:pt x="19906" y="122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2" name="Line"/>
            <p:cNvSpPr/>
            <p:nvPr/>
          </p:nvSpPr>
          <p:spPr>
            <a:xfrm>
              <a:off x="8913810" y="9112378"/>
              <a:ext cx="155425" cy="371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478" fill="norm" stroke="1" extrusionOk="0">
                  <a:moveTo>
                    <a:pt x="21188" y="0"/>
                  </a:moveTo>
                  <a:cubicBezTo>
                    <a:pt x="16659" y="1479"/>
                    <a:pt x="12130" y="2959"/>
                    <a:pt x="8472" y="5400"/>
                  </a:cubicBezTo>
                  <a:cubicBezTo>
                    <a:pt x="4814" y="7841"/>
                    <a:pt x="2027" y="11244"/>
                    <a:pt x="807" y="13833"/>
                  </a:cubicBezTo>
                  <a:cubicBezTo>
                    <a:pt x="-412" y="16422"/>
                    <a:pt x="-64" y="18197"/>
                    <a:pt x="633" y="19381"/>
                  </a:cubicBezTo>
                  <a:cubicBezTo>
                    <a:pt x="1330" y="20564"/>
                    <a:pt x="2375" y="21156"/>
                    <a:pt x="3769" y="21378"/>
                  </a:cubicBezTo>
                  <a:cubicBezTo>
                    <a:pt x="5162" y="21600"/>
                    <a:pt x="6904" y="21452"/>
                    <a:pt x="7949" y="20934"/>
                  </a:cubicBezTo>
                  <a:cubicBezTo>
                    <a:pt x="8994" y="20416"/>
                    <a:pt x="9343" y="19529"/>
                    <a:pt x="9691" y="186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3" name="Line"/>
            <p:cNvSpPr/>
            <p:nvPr/>
          </p:nvSpPr>
          <p:spPr>
            <a:xfrm>
              <a:off x="8808561" y="9327050"/>
              <a:ext cx="340421" cy="120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600" fill="norm" stroke="1" extrusionOk="0">
                  <a:moveTo>
                    <a:pt x="0" y="0"/>
                  </a:moveTo>
                  <a:cubicBezTo>
                    <a:pt x="4836" y="0"/>
                    <a:pt x="9672" y="0"/>
                    <a:pt x="12493" y="0"/>
                  </a:cubicBezTo>
                  <a:cubicBezTo>
                    <a:pt x="15313" y="0"/>
                    <a:pt x="16119" y="0"/>
                    <a:pt x="16281" y="1149"/>
                  </a:cubicBezTo>
                  <a:cubicBezTo>
                    <a:pt x="16442" y="2298"/>
                    <a:pt x="15958" y="4596"/>
                    <a:pt x="15475" y="6664"/>
                  </a:cubicBezTo>
                  <a:cubicBezTo>
                    <a:pt x="14991" y="8732"/>
                    <a:pt x="14507" y="10570"/>
                    <a:pt x="14346" y="12868"/>
                  </a:cubicBezTo>
                  <a:cubicBezTo>
                    <a:pt x="14185" y="15166"/>
                    <a:pt x="14346" y="17923"/>
                    <a:pt x="14830" y="19532"/>
                  </a:cubicBezTo>
                  <a:cubicBezTo>
                    <a:pt x="15313" y="21140"/>
                    <a:pt x="16119" y="21600"/>
                    <a:pt x="16925" y="21600"/>
                  </a:cubicBezTo>
                  <a:cubicBezTo>
                    <a:pt x="17731" y="21600"/>
                    <a:pt x="18537" y="21140"/>
                    <a:pt x="19263" y="20221"/>
                  </a:cubicBezTo>
                  <a:cubicBezTo>
                    <a:pt x="19988" y="19302"/>
                    <a:pt x="20633" y="17923"/>
                    <a:pt x="21036" y="16085"/>
                  </a:cubicBezTo>
                  <a:cubicBezTo>
                    <a:pt x="21439" y="14247"/>
                    <a:pt x="21600" y="11949"/>
                    <a:pt x="21358" y="10111"/>
                  </a:cubicBezTo>
                  <a:cubicBezTo>
                    <a:pt x="21116" y="8272"/>
                    <a:pt x="20472" y="6894"/>
                    <a:pt x="19746" y="5974"/>
                  </a:cubicBezTo>
                  <a:cubicBezTo>
                    <a:pt x="19021" y="5055"/>
                    <a:pt x="18215" y="4596"/>
                    <a:pt x="17409" y="41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4" name="Line"/>
            <p:cNvSpPr/>
            <p:nvPr/>
          </p:nvSpPr>
          <p:spPr>
            <a:xfrm>
              <a:off x="9239275" y="9143046"/>
              <a:ext cx="67632" cy="307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5" h="21464" fill="norm" stroke="1" extrusionOk="0">
                  <a:moveTo>
                    <a:pt x="15787" y="0"/>
                  </a:moveTo>
                  <a:cubicBezTo>
                    <a:pt x="9615" y="4641"/>
                    <a:pt x="3444" y="9283"/>
                    <a:pt x="1129" y="12764"/>
                  </a:cubicBezTo>
                  <a:cubicBezTo>
                    <a:pt x="-1185" y="16245"/>
                    <a:pt x="358" y="18565"/>
                    <a:pt x="3058" y="19904"/>
                  </a:cubicBezTo>
                  <a:cubicBezTo>
                    <a:pt x="5758" y="21243"/>
                    <a:pt x="9615" y="21600"/>
                    <a:pt x="12701" y="21421"/>
                  </a:cubicBezTo>
                  <a:cubicBezTo>
                    <a:pt x="15786" y="21243"/>
                    <a:pt x="18101" y="20529"/>
                    <a:pt x="20415" y="19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5" name="Line"/>
            <p:cNvSpPr/>
            <p:nvPr/>
          </p:nvSpPr>
          <p:spPr>
            <a:xfrm>
              <a:off x="9214904" y="9071340"/>
              <a:ext cx="444677" cy="317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7" fill="norm" stroke="1" extrusionOk="0">
                  <a:moveTo>
                    <a:pt x="0" y="16638"/>
                  </a:moveTo>
                  <a:cubicBezTo>
                    <a:pt x="2855" y="16810"/>
                    <a:pt x="5710" y="16981"/>
                    <a:pt x="7510" y="16896"/>
                  </a:cubicBezTo>
                  <a:cubicBezTo>
                    <a:pt x="9310" y="16810"/>
                    <a:pt x="10055" y="16467"/>
                    <a:pt x="10117" y="16467"/>
                  </a:cubicBezTo>
                  <a:cubicBezTo>
                    <a:pt x="10179" y="16467"/>
                    <a:pt x="9559" y="16810"/>
                    <a:pt x="9000" y="17238"/>
                  </a:cubicBezTo>
                  <a:cubicBezTo>
                    <a:pt x="8441" y="17667"/>
                    <a:pt x="7945" y="18181"/>
                    <a:pt x="7634" y="18867"/>
                  </a:cubicBezTo>
                  <a:cubicBezTo>
                    <a:pt x="7324" y="19553"/>
                    <a:pt x="7200" y="20410"/>
                    <a:pt x="7448" y="20667"/>
                  </a:cubicBezTo>
                  <a:cubicBezTo>
                    <a:pt x="7697" y="20924"/>
                    <a:pt x="8317" y="20581"/>
                    <a:pt x="9248" y="20581"/>
                  </a:cubicBezTo>
                  <a:cubicBezTo>
                    <a:pt x="10179" y="20581"/>
                    <a:pt x="11421" y="20924"/>
                    <a:pt x="12600" y="20667"/>
                  </a:cubicBezTo>
                  <a:cubicBezTo>
                    <a:pt x="13779" y="20410"/>
                    <a:pt x="14897" y="19553"/>
                    <a:pt x="16200" y="16724"/>
                  </a:cubicBezTo>
                  <a:cubicBezTo>
                    <a:pt x="17503" y="13896"/>
                    <a:pt x="18993" y="9096"/>
                    <a:pt x="19924" y="5753"/>
                  </a:cubicBezTo>
                  <a:cubicBezTo>
                    <a:pt x="20855" y="2410"/>
                    <a:pt x="21228" y="524"/>
                    <a:pt x="21103" y="96"/>
                  </a:cubicBezTo>
                  <a:cubicBezTo>
                    <a:pt x="20979" y="-333"/>
                    <a:pt x="20359" y="696"/>
                    <a:pt x="19614" y="2838"/>
                  </a:cubicBezTo>
                  <a:cubicBezTo>
                    <a:pt x="18869" y="4981"/>
                    <a:pt x="18000" y="8238"/>
                    <a:pt x="18310" y="11496"/>
                  </a:cubicBezTo>
                  <a:cubicBezTo>
                    <a:pt x="18621" y="14753"/>
                    <a:pt x="20110" y="18010"/>
                    <a:pt x="21600" y="212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6" name="Line"/>
            <p:cNvSpPr/>
            <p:nvPr/>
          </p:nvSpPr>
          <p:spPr>
            <a:xfrm>
              <a:off x="9851252" y="9229257"/>
              <a:ext cx="168671" cy="154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9" fill="norm" stroke="1" extrusionOk="0">
                  <a:moveTo>
                    <a:pt x="0" y="16467"/>
                  </a:moveTo>
                  <a:cubicBezTo>
                    <a:pt x="4582" y="12634"/>
                    <a:pt x="9164" y="8802"/>
                    <a:pt x="11945" y="6015"/>
                  </a:cubicBezTo>
                  <a:cubicBezTo>
                    <a:pt x="14727" y="3228"/>
                    <a:pt x="15709" y="1486"/>
                    <a:pt x="15218" y="615"/>
                  </a:cubicBezTo>
                  <a:cubicBezTo>
                    <a:pt x="14727" y="-256"/>
                    <a:pt x="12764" y="-256"/>
                    <a:pt x="10473" y="963"/>
                  </a:cubicBezTo>
                  <a:cubicBezTo>
                    <a:pt x="8182" y="2183"/>
                    <a:pt x="5564" y="4621"/>
                    <a:pt x="4255" y="7757"/>
                  </a:cubicBezTo>
                  <a:cubicBezTo>
                    <a:pt x="2945" y="10892"/>
                    <a:pt x="2945" y="14725"/>
                    <a:pt x="4091" y="17338"/>
                  </a:cubicBezTo>
                  <a:cubicBezTo>
                    <a:pt x="5236" y="19950"/>
                    <a:pt x="7527" y="21344"/>
                    <a:pt x="10636" y="20996"/>
                  </a:cubicBezTo>
                  <a:cubicBezTo>
                    <a:pt x="13745" y="20647"/>
                    <a:pt x="17673" y="18557"/>
                    <a:pt x="21600" y="16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7" name="Line"/>
            <p:cNvSpPr/>
            <p:nvPr/>
          </p:nvSpPr>
          <p:spPr>
            <a:xfrm>
              <a:off x="10035256" y="9286676"/>
              <a:ext cx="69002" cy="94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80" fill="norm" stroke="1" extrusionOk="0">
                  <a:moveTo>
                    <a:pt x="0" y="5426"/>
                  </a:moveTo>
                  <a:cubicBezTo>
                    <a:pt x="1600" y="2103"/>
                    <a:pt x="3200" y="-1220"/>
                    <a:pt x="5200" y="442"/>
                  </a:cubicBezTo>
                  <a:cubicBezTo>
                    <a:pt x="7200" y="2103"/>
                    <a:pt x="9600" y="8749"/>
                    <a:pt x="12400" y="12903"/>
                  </a:cubicBezTo>
                  <a:cubicBezTo>
                    <a:pt x="15200" y="17057"/>
                    <a:pt x="18400" y="18718"/>
                    <a:pt x="21600" y="20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8" name="Line"/>
            <p:cNvSpPr/>
            <p:nvPr/>
          </p:nvSpPr>
          <p:spPr>
            <a:xfrm>
              <a:off x="10027589" y="9281049"/>
              <a:ext cx="122670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650" y="1029"/>
                    <a:pt x="11700" y="2057"/>
                    <a:pt x="8100" y="5657"/>
                  </a:cubicBezTo>
                  <a:cubicBezTo>
                    <a:pt x="4500" y="9257"/>
                    <a:pt x="2250" y="154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9" name="Line"/>
            <p:cNvSpPr/>
            <p:nvPr/>
          </p:nvSpPr>
          <p:spPr>
            <a:xfrm>
              <a:off x="10128032" y="9213186"/>
              <a:ext cx="173663" cy="299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433" fill="norm" stroke="1" extrusionOk="0">
                  <a:moveTo>
                    <a:pt x="13053" y="5410"/>
                  </a:moveTo>
                  <a:cubicBezTo>
                    <a:pt x="9609" y="8888"/>
                    <a:pt x="6166" y="12365"/>
                    <a:pt x="3975" y="14654"/>
                  </a:cubicBezTo>
                  <a:cubicBezTo>
                    <a:pt x="1783" y="16942"/>
                    <a:pt x="844" y="18040"/>
                    <a:pt x="375" y="19138"/>
                  </a:cubicBezTo>
                  <a:cubicBezTo>
                    <a:pt x="-95" y="20237"/>
                    <a:pt x="-95" y="21335"/>
                    <a:pt x="218" y="21426"/>
                  </a:cubicBezTo>
                  <a:cubicBezTo>
                    <a:pt x="531" y="21518"/>
                    <a:pt x="1157" y="20603"/>
                    <a:pt x="3192" y="17582"/>
                  </a:cubicBezTo>
                  <a:cubicBezTo>
                    <a:pt x="5227" y="14562"/>
                    <a:pt x="8670" y="9437"/>
                    <a:pt x="10861" y="6325"/>
                  </a:cubicBezTo>
                  <a:cubicBezTo>
                    <a:pt x="13053" y="3213"/>
                    <a:pt x="13992" y="2115"/>
                    <a:pt x="15088" y="1291"/>
                  </a:cubicBezTo>
                  <a:cubicBezTo>
                    <a:pt x="16183" y="467"/>
                    <a:pt x="17435" y="-82"/>
                    <a:pt x="18531" y="10"/>
                  </a:cubicBezTo>
                  <a:cubicBezTo>
                    <a:pt x="19627" y="101"/>
                    <a:pt x="20566" y="833"/>
                    <a:pt x="21035" y="2115"/>
                  </a:cubicBezTo>
                  <a:cubicBezTo>
                    <a:pt x="21505" y="3396"/>
                    <a:pt x="21505" y="5226"/>
                    <a:pt x="18844" y="6965"/>
                  </a:cubicBezTo>
                  <a:cubicBezTo>
                    <a:pt x="16183" y="8704"/>
                    <a:pt x="10862" y="10352"/>
                    <a:pt x="5540" y="119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0" name="Line"/>
            <p:cNvSpPr/>
            <p:nvPr/>
          </p:nvSpPr>
          <p:spPr>
            <a:xfrm>
              <a:off x="3526109" y="9334717"/>
              <a:ext cx="1149381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600" fill="norm" stroke="1" extrusionOk="0">
                  <a:moveTo>
                    <a:pt x="0" y="21600"/>
                  </a:moveTo>
                  <a:cubicBezTo>
                    <a:pt x="1437" y="19200"/>
                    <a:pt x="2874" y="16800"/>
                    <a:pt x="4526" y="14400"/>
                  </a:cubicBezTo>
                  <a:cubicBezTo>
                    <a:pt x="6178" y="12000"/>
                    <a:pt x="8046" y="9600"/>
                    <a:pt x="9986" y="7800"/>
                  </a:cubicBezTo>
                  <a:cubicBezTo>
                    <a:pt x="11925" y="6000"/>
                    <a:pt x="13937" y="4800"/>
                    <a:pt x="15805" y="3600"/>
                  </a:cubicBezTo>
                  <a:cubicBezTo>
                    <a:pt x="17673" y="2400"/>
                    <a:pt x="19397" y="1200"/>
                    <a:pt x="20379" y="600"/>
                  </a:cubicBezTo>
                  <a:cubicBezTo>
                    <a:pt x="21361" y="0"/>
                    <a:pt x="21600" y="0"/>
                    <a:pt x="21528" y="0"/>
                  </a:cubicBezTo>
                  <a:cubicBezTo>
                    <a:pt x="21456" y="0"/>
                    <a:pt x="21073" y="0"/>
                    <a:pt x="20666" y="0"/>
                  </a:cubicBezTo>
                  <a:cubicBezTo>
                    <a:pt x="20259" y="0"/>
                    <a:pt x="19828" y="0"/>
                    <a:pt x="1939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1" name="Line"/>
            <p:cNvSpPr/>
            <p:nvPr/>
          </p:nvSpPr>
          <p:spPr>
            <a:xfrm>
              <a:off x="3696579" y="9350050"/>
              <a:ext cx="910555" cy="76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455" fill="norm" stroke="1" extrusionOk="0">
                  <a:moveTo>
                    <a:pt x="12447" y="0"/>
                  </a:moveTo>
                  <a:cubicBezTo>
                    <a:pt x="10033" y="3600"/>
                    <a:pt x="7620" y="7200"/>
                    <a:pt x="5810" y="10440"/>
                  </a:cubicBezTo>
                  <a:cubicBezTo>
                    <a:pt x="4000" y="13680"/>
                    <a:pt x="2793" y="16560"/>
                    <a:pt x="1828" y="18360"/>
                  </a:cubicBezTo>
                  <a:cubicBezTo>
                    <a:pt x="862" y="20160"/>
                    <a:pt x="138" y="20880"/>
                    <a:pt x="18" y="21240"/>
                  </a:cubicBezTo>
                  <a:cubicBezTo>
                    <a:pt x="-103" y="21600"/>
                    <a:pt x="380" y="21600"/>
                    <a:pt x="1737" y="20520"/>
                  </a:cubicBezTo>
                  <a:cubicBezTo>
                    <a:pt x="3095" y="19440"/>
                    <a:pt x="5327" y="17280"/>
                    <a:pt x="7560" y="15120"/>
                  </a:cubicBezTo>
                  <a:cubicBezTo>
                    <a:pt x="9792" y="12960"/>
                    <a:pt x="12024" y="10800"/>
                    <a:pt x="14347" y="9360"/>
                  </a:cubicBezTo>
                  <a:cubicBezTo>
                    <a:pt x="16670" y="7920"/>
                    <a:pt x="19084" y="7200"/>
                    <a:pt x="21497" y="6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2" name="Line"/>
            <p:cNvSpPr/>
            <p:nvPr/>
          </p:nvSpPr>
          <p:spPr>
            <a:xfrm>
              <a:off x="2636756" y="8089758"/>
              <a:ext cx="973689" cy="1390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6" fill="norm" stroke="1" extrusionOk="0">
                  <a:moveTo>
                    <a:pt x="21600" y="21566"/>
                  </a:moveTo>
                  <a:cubicBezTo>
                    <a:pt x="20806" y="20932"/>
                    <a:pt x="20013" y="20298"/>
                    <a:pt x="19191" y="19406"/>
                  </a:cubicBezTo>
                  <a:cubicBezTo>
                    <a:pt x="18369" y="18514"/>
                    <a:pt x="17518" y="17365"/>
                    <a:pt x="16753" y="16136"/>
                  </a:cubicBezTo>
                  <a:cubicBezTo>
                    <a:pt x="15987" y="14908"/>
                    <a:pt x="15307" y="13600"/>
                    <a:pt x="14627" y="12332"/>
                  </a:cubicBezTo>
                  <a:cubicBezTo>
                    <a:pt x="13946" y="11063"/>
                    <a:pt x="13266" y="9835"/>
                    <a:pt x="12501" y="8685"/>
                  </a:cubicBezTo>
                  <a:cubicBezTo>
                    <a:pt x="11735" y="7536"/>
                    <a:pt x="10885" y="6466"/>
                    <a:pt x="9780" y="5495"/>
                  </a:cubicBezTo>
                  <a:cubicBezTo>
                    <a:pt x="8674" y="4524"/>
                    <a:pt x="7313" y="3652"/>
                    <a:pt x="5896" y="2800"/>
                  </a:cubicBezTo>
                  <a:cubicBezTo>
                    <a:pt x="4479" y="1948"/>
                    <a:pt x="3005" y="1115"/>
                    <a:pt x="2183" y="620"/>
                  </a:cubicBezTo>
                  <a:cubicBezTo>
                    <a:pt x="1361" y="125"/>
                    <a:pt x="1191" y="-34"/>
                    <a:pt x="1077" y="6"/>
                  </a:cubicBezTo>
                  <a:cubicBezTo>
                    <a:pt x="964" y="45"/>
                    <a:pt x="907" y="283"/>
                    <a:pt x="850" y="818"/>
                  </a:cubicBezTo>
                  <a:cubicBezTo>
                    <a:pt x="794" y="1353"/>
                    <a:pt x="737" y="2185"/>
                    <a:pt x="680" y="2701"/>
                  </a:cubicBezTo>
                  <a:cubicBezTo>
                    <a:pt x="624" y="3216"/>
                    <a:pt x="567" y="3414"/>
                    <a:pt x="454" y="3632"/>
                  </a:cubicBezTo>
                  <a:cubicBezTo>
                    <a:pt x="340" y="3850"/>
                    <a:pt x="170" y="4088"/>
                    <a:pt x="85" y="4088"/>
                  </a:cubicBezTo>
                  <a:cubicBezTo>
                    <a:pt x="0" y="4088"/>
                    <a:pt x="0" y="3850"/>
                    <a:pt x="0" y="3394"/>
                  </a:cubicBezTo>
                  <a:cubicBezTo>
                    <a:pt x="0" y="2938"/>
                    <a:pt x="0" y="2265"/>
                    <a:pt x="85" y="1631"/>
                  </a:cubicBezTo>
                  <a:cubicBezTo>
                    <a:pt x="170" y="996"/>
                    <a:pt x="340" y="402"/>
                    <a:pt x="510" y="184"/>
                  </a:cubicBezTo>
                  <a:cubicBezTo>
                    <a:pt x="680" y="-34"/>
                    <a:pt x="850" y="125"/>
                    <a:pt x="1247" y="243"/>
                  </a:cubicBezTo>
                  <a:cubicBezTo>
                    <a:pt x="1644" y="362"/>
                    <a:pt x="2268" y="442"/>
                    <a:pt x="3940" y="461"/>
                  </a:cubicBezTo>
                  <a:cubicBezTo>
                    <a:pt x="5613" y="481"/>
                    <a:pt x="8334" y="442"/>
                    <a:pt x="11055" y="4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963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38100" y="-38100"/>
              <a:ext cx="10886406" cy="1882081"/>
            </a:xfrm>
            <a:prstGeom prst="rect">
              <a:avLst/>
            </a:prstGeom>
            <a:effectLst/>
          </p:spPr>
        </p:pic>
        <p:pic>
          <p:nvPicPr>
            <p:cNvPr id="965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158740" y="1624350"/>
              <a:ext cx="706480" cy="17502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6" name="Drawing"/>
          <p:cNvGrpSpPr/>
          <p:nvPr/>
        </p:nvGrpSpPr>
        <p:grpSpPr>
          <a:xfrm>
            <a:off x="663075" y="320549"/>
            <a:ext cx="4780336" cy="2540546"/>
            <a:chOff x="0" y="0"/>
            <a:chExt cx="4780334" cy="2540544"/>
          </a:xfrm>
        </p:grpSpPr>
        <p:sp>
          <p:nvSpPr>
            <p:cNvPr id="969" name="Line"/>
            <p:cNvSpPr/>
            <p:nvPr/>
          </p:nvSpPr>
          <p:spPr>
            <a:xfrm>
              <a:off x="0" y="44547"/>
              <a:ext cx="276221" cy="412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235" fill="norm" stroke="1" extrusionOk="0">
                  <a:moveTo>
                    <a:pt x="8628" y="941"/>
                  </a:moveTo>
                  <a:cubicBezTo>
                    <a:pt x="11403" y="1204"/>
                    <a:pt x="14177" y="1467"/>
                    <a:pt x="16059" y="1533"/>
                  </a:cubicBezTo>
                  <a:cubicBezTo>
                    <a:pt x="17942" y="1599"/>
                    <a:pt x="18933" y="1467"/>
                    <a:pt x="19825" y="1138"/>
                  </a:cubicBezTo>
                  <a:cubicBezTo>
                    <a:pt x="20716" y="809"/>
                    <a:pt x="21509" y="282"/>
                    <a:pt x="21410" y="85"/>
                  </a:cubicBezTo>
                  <a:cubicBezTo>
                    <a:pt x="21311" y="-113"/>
                    <a:pt x="20320" y="19"/>
                    <a:pt x="18437" y="677"/>
                  </a:cubicBezTo>
                  <a:cubicBezTo>
                    <a:pt x="16555" y="1336"/>
                    <a:pt x="13781" y="2521"/>
                    <a:pt x="11997" y="3509"/>
                  </a:cubicBezTo>
                  <a:cubicBezTo>
                    <a:pt x="10214" y="4497"/>
                    <a:pt x="9421" y="5287"/>
                    <a:pt x="9520" y="5748"/>
                  </a:cubicBezTo>
                  <a:cubicBezTo>
                    <a:pt x="9619" y="6209"/>
                    <a:pt x="10610" y="6341"/>
                    <a:pt x="11601" y="6472"/>
                  </a:cubicBezTo>
                  <a:cubicBezTo>
                    <a:pt x="12592" y="6604"/>
                    <a:pt x="13582" y="6736"/>
                    <a:pt x="13880" y="7131"/>
                  </a:cubicBezTo>
                  <a:cubicBezTo>
                    <a:pt x="14177" y="7526"/>
                    <a:pt x="13781" y="8185"/>
                    <a:pt x="11700" y="9502"/>
                  </a:cubicBezTo>
                  <a:cubicBezTo>
                    <a:pt x="9619" y="10819"/>
                    <a:pt x="5854" y="12794"/>
                    <a:pt x="3476" y="14309"/>
                  </a:cubicBezTo>
                  <a:cubicBezTo>
                    <a:pt x="1098" y="15824"/>
                    <a:pt x="107" y="16877"/>
                    <a:pt x="8" y="18063"/>
                  </a:cubicBezTo>
                  <a:cubicBezTo>
                    <a:pt x="-91" y="19248"/>
                    <a:pt x="702" y="20565"/>
                    <a:pt x="2782" y="21026"/>
                  </a:cubicBezTo>
                  <a:cubicBezTo>
                    <a:pt x="4863" y="21487"/>
                    <a:pt x="8232" y="21092"/>
                    <a:pt x="10115" y="20763"/>
                  </a:cubicBezTo>
                  <a:cubicBezTo>
                    <a:pt x="11997" y="20433"/>
                    <a:pt x="12393" y="20170"/>
                    <a:pt x="12790" y="199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0" name="Line"/>
            <p:cNvSpPr/>
            <p:nvPr/>
          </p:nvSpPr>
          <p:spPr>
            <a:xfrm>
              <a:off x="233944" y="223150"/>
              <a:ext cx="276007" cy="190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3" fill="norm" stroke="1" extrusionOk="0">
                  <a:moveTo>
                    <a:pt x="0" y="5962"/>
                  </a:moveTo>
                  <a:cubicBezTo>
                    <a:pt x="800" y="5120"/>
                    <a:pt x="1600" y="4279"/>
                    <a:pt x="2400" y="4279"/>
                  </a:cubicBezTo>
                  <a:cubicBezTo>
                    <a:pt x="3200" y="4279"/>
                    <a:pt x="4000" y="5120"/>
                    <a:pt x="4600" y="6944"/>
                  </a:cubicBezTo>
                  <a:cubicBezTo>
                    <a:pt x="5200" y="8767"/>
                    <a:pt x="5600" y="11572"/>
                    <a:pt x="5700" y="13816"/>
                  </a:cubicBezTo>
                  <a:cubicBezTo>
                    <a:pt x="5800" y="16061"/>
                    <a:pt x="5600" y="17744"/>
                    <a:pt x="5100" y="19006"/>
                  </a:cubicBezTo>
                  <a:cubicBezTo>
                    <a:pt x="4600" y="20268"/>
                    <a:pt x="3800" y="21110"/>
                    <a:pt x="3100" y="20829"/>
                  </a:cubicBezTo>
                  <a:cubicBezTo>
                    <a:pt x="2400" y="20549"/>
                    <a:pt x="1800" y="19146"/>
                    <a:pt x="2300" y="17042"/>
                  </a:cubicBezTo>
                  <a:cubicBezTo>
                    <a:pt x="2800" y="14939"/>
                    <a:pt x="4400" y="12133"/>
                    <a:pt x="6100" y="9468"/>
                  </a:cubicBezTo>
                  <a:cubicBezTo>
                    <a:pt x="7800" y="6804"/>
                    <a:pt x="9600" y="4279"/>
                    <a:pt x="11100" y="2455"/>
                  </a:cubicBezTo>
                  <a:cubicBezTo>
                    <a:pt x="12600" y="632"/>
                    <a:pt x="13800" y="-490"/>
                    <a:pt x="13900" y="211"/>
                  </a:cubicBezTo>
                  <a:cubicBezTo>
                    <a:pt x="14000" y="913"/>
                    <a:pt x="13000" y="3437"/>
                    <a:pt x="12100" y="6242"/>
                  </a:cubicBezTo>
                  <a:cubicBezTo>
                    <a:pt x="11200" y="9048"/>
                    <a:pt x="10400" y="12133"/>
                    <a:pt x="10000" y="14378"/>
                  </a:cubicBezTo>
                  <a:cubicBezTo>
                    <a:pt x="9600" y="16622"/>
                    <a:pt x="9600" y="18024"/>
                    <a:pt x="10800" y="19006"/>
                  </a:cubicBezTo>
                  <a:cubicBezTo>
                    <a:pt x="12000" y="19988"/>
                    <a:pt x="14400" y="20549"/>
                    <a:pt x="16400" y="20409"/>
                  </a:cubicBezTo>
                  <a:cubicBezTo>
                    <a:pt x="18400" y="20268"/>
                    <a:pt x="20000" y="19427"/>
                    <a:pt x="21600" y="185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1" name="Line"/>
            <p:cNvSpPr/>
            <p:nvPr/>
          </p:nvSpPr>
          <p:spPr>
            <a:xfrm>
              <a:off x="88274" y="469134"/>
              <a:ext cx="329675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363" y="15200"/>
                    <a:pt x="12726" y="8800"/>
                    <a:pt x="16326" y="5200"/>
                  </a:cubicBezTo>
                  <a:cubicBezTo>
                    <a:pt x="19926" y="1600"/>
                    <a:pt x="20763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2" name="Line"/>
            <p:cNvSpPr/>
            <p:nvPr/>
          </p:nvSpPr>
          <p:spPr>
            <a:xfrm>
              <a:off x="218610" y="499801"/>
              <a:ext cx="207006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3" name="Line"/>
            <p:cNvSpPr/>
            <p:nvPr/>
          </p:nvSpPr>
          <p:spPr>
            <a:xfrm>
              <a:off x="632619" y="246796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4" name="Line"/>
            <p:cNvSpPr/>
            <p:nvPr/>
          </p:nvSpPr>
          <p:spPr>
            <a:xfrm>
              <a:off x="640286" y="430800"/>
              <a:ext cx="7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5" name="Line"/>
            <p:cNvSpPr/>
            <p:nvPr/>
          </p:nvSpPr>
          <p:spPr>
            <a:xfrm>
              <a:off x="1230633" y="139460"/>
              <a:ext cx="337342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818" y="0"/>
                    <a:pt x="1636" y="0"/>
                    <a:pt x="2782" y="900"/>
                  </a:cubicBezTo>
                  <a:cubicBezTo>
                    <a:pt x="3927" y="1800"/>
                    <a:pt x="5400" y="3600"/>
                    <a:pt x="7691" y="6525"/>
                  </a:cubicBezTo>
                  <a:cubicBezTo>
                    <a:pt x="9982" y="9450"/>
                    <a:pt x="13091" y="13500"/>
                    <a:pt x="15545" y="16200"/>
                  </a:cubicBezTo>
                  <a:cubicBezTo>
                    <a:pt x="18000" y="18900"/>
                    <a:pt x="19800" y="202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6" name="Line"/>
            <p:cNvSpPr/>
            <p:nvPr/>
          </p:nvSpPr>
          <p:spPr>
            <a:xfrm>
              <a:off x="1288026" y="116459"/>
              <a:ext cx="249281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fill="norm" stroke="1" extrusionOk="0">
                  <a:moveTo>
                    <a:pt x="21499" y="0"/>
                  </a:moveTo>
                  <a:cubicBezTo>
                    <a:pt x="17752" y="3252"/>
                    <a:pt x="14005" y="6503"/>
                    <a:pt x="10809" y="9348"/>
                  </a:cubicBezTo>
                  <a:cubicBezTo>
                    <a:pt x="7613" y="12194"/>
                    <a:pt x="4968" y="14632"/>
                    <a:pt x="3095" y="16432"/>
                  </a:cubicBezTo>
                  <a:cubicBezTo>
                    <a:pt x="1221" y="18232"/>
                    <a:pt x="119" y="19394"/>
                    <a:pt x="9" y="20148"/>
                  </a:cubicBezTo>
                  <a:cubicBezTo>
                    <a:pt x="-101" y="20903"/>
                    <a:pt x="781" y="21252"/>
                    <a:pt x="166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7" name="Line"/>
            <p:cNvSpPr/>
            <p:nvPr/>
          </p:nvSpPr>
          <p:spPr>
            <a:xfrm>
              <a:off x="1749422" y="300464"/>
              <a:ext cx="278563" cy="83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6" fill="norm" stroke="1" extrusionOk="0">
                  <a:moveTo>
                    <a:pt x="3765" y="19059"/>
                  </a:moveTo>
                  <a:cubicBezTo>
                    <a:pt x="2774" y="20329"/>
                    <a:pt x="1783" y="21600"/>
                    <a:pt x="1090" y="20329"/>
                  </a:cubicBezTo>
                  <a:cubicBezTo>
                    <a:pt x="396" y="19059"/>
                    <a:pt x="0" y="15247"/>
                    <a:pt x="0" y="11753"/>
                  </a:cubicBezTo>
                  <a:cubicBezTo>
                    <a:pt x="0" y="8259"/>
                    <a:pt x="396" y="5082"/>
                    <a:pt x="1585" y="3494"/>
                  </a:cubicBezTo>
                  <a:cubicBezTo>
                    <a:pt x="2774" y="1906"/>
                    <a:pt x="4756" y="1906"/>
                    <a:pt x="6440" y="4447"/>
                  </a:cubicBezTo>
                  <a:cubicBezTo>
                    <a:pt x="8125" y="6988"/>
                    <a:pt x="9512" y="12071"/>
                    <a:pt x="11295" y="15565"/>
                  </a:cubicBezTo>
                  <a:cubicBezTo>
                    <a:pt x="13079" y="19059"/>
                    <a:pt x="15259" y="20965"/>
                    <a:pt x="17042" y="18106"/>
                  </a:cubicBezTo>
                  <a:cubicBezTo>
                    <a:pt x="18826" y="15247"/>
                    <a:pt x="20213" y="762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8" name="Line"/>
            <p:cNvSpPr/>
            <p:nvPr/>
          </p:nvSpPr>
          <p:spPr>
            <a:xfrm>
              <a:off x="2408381" y="0"/>
              <a:ext cx="240618" cy="513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276" fill="norm" stroke="1" extrusionOk="0">
                  <a:moveTo>
                    <a:pt x="21407" y="3236"/>
                  </a:moveTo>
                  <a:cubicBezTo>
                    <a:pt x="21407" y="2389"/>
                    <a:pt x="21407" y="1542"/>
                    <a:pt x="20952" y="960"/>
                  </a:cubicBezTo>
                  <a:cubicBezTo>
                    <a:pt x="20498" y="378"/>
                    <a:pt x="19588" y="60"/>
                    <a:pt x="17996" y="7"/>
                  </a:cubicBezTo>
                  <a:cubicBezTo>
                    <a:pt x="16405" y="-46"/>
                    <a:pt x="14131" y="166"/>
                    <a:pt x="11516" y="1225"/>
                  </a:cubicBezTo>
                  <a:cubicBezTo>
                    <a:pt x="8902" y="2283"/>
                    <a:pt x="5946" y="4189"/>
                    <a:pt x="3786" y="6889"/>
                  </a:cubicBezTo>
                  <a:cubicBezTo>
                    <a:pt x="1626" y="9589"/>
                    <a:pt x="262" y="13083"/>
                    <a:pt x="34" y="15519"/>
                  </a:cubicBezTo>
                  <a:cubicBezTo>
                    <a:pt x="-193" y="17954"/>
                    <a:pt x="716" y="19330"/>
                    <a:pt x="2194" y="20230"/>
                  </a:cubicBezTo>
                  <a:cubicBezTo>
                    <a:pt x="3672" y="21130"/>
                    <a:pt x="5719" y="21554"/>
                    <a:pt x="7765" y="21078"/>
                  </a:cubicBezTo>
                  <a:cubicBezTo>
                    <a:pt x="9811" y="20601"/>
                    <a:pt x="11858" y="19225"/>
                    <a:pt x="13449" y="18007"/>
                  </a:cubicBezTo>
                  <a:cubicBezTo>
                    <a:pt x="15041" y="16789"/>
                    <a:pt x="16178" y="15730"/>
                    <a:pt x="17087" y="14989"/>
                  </a:cubicBezTo>
                  <a:cubicBezTo>
                    <a:pt x="17996" y="14248"/>
                    <a:pt x="18679" y="13825"/>
                    <a:pt x="18451" y="13560"/>
                  </a:cubicBezTo>
                  <a:cubicBezTo>
                    <a:pt x="18224" y="13295"/>
                    <a:pt x="17087" y="13189"/>
                    <a:pt x="15723" y="13136"/>
                  </a:cubicBezTo>
                  <a:cubicBezTo>
                    <a:pt x="14359" y="13083"/>
                    <a:pt x="12767" y="13083"/>
                    <a:pt x="12085" y="13348"/>
                  </a:cubicBezTo>
                  <a:cubicBezTo>
                    <a:pt x="11403" y="13613"/>
                    <a:pt x="11630" y="14142"/>
                    <a:pt x="11858" y="146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9" name="Line"/>
            <p:cNvSpPr/>
            <p:nvPr/>
          </p:nvSpPr>
          <p:spPr>
            <a:xfrm>
              <a:off x="2696694" y="241665"/>
              <a:ext cx="174643" cy="207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1122" fill="norm" stroke="1" extrusionOk="0">
                  <a:moveTo>
                    <a:pt x="3498" y="9111"/>
                  </a:moveTo>
                  <a:cubicBezTo>
                    <a:pt x="7510" y="7549"/>
                    <a:pt x="11521" y="5988"/>
                    <a:pt x="13990" y="4426"/>
                  </a:cubicBezTo>
                  <a:cubicBezTo>
                    <a:pt x="16458" y="2865"/>
                    <a:pt x="17384" y="1303"/>
                    <a:pt x="16921" y="523"/>
                  </a:cubicBezTo>
                  <a:cubicBezTo>
                    <a:pt x="16458" y="-258"/>
                    <a:pt x="14607" y="-258"/>
                    <a:pt x="11676" y="1173"/>
                  </a:cubicBezTo>
                  <a:cubicBezTo>
                    <a:pt x="8744" y="2605"/>
                    <a:pt x="4733" y="5467"/>
                    <a:pt x="2418" y="8460"/>
                  </a:cubicBezTo>
                  <a:cubicBezTo>
                    <a:pt x="104" y="11453"/>
                    <a:pt x="-513" y="14576"/>
                    <a:pt x="413" y="16788"/>
                  </a:cubicBezTo>
                  <a:cubicBezTo>
                    <a:pt x="1338" y="19000"/>
                    <a:pt x="3807" y="20301"/>
                    <a:pt x="7510" y="20822"/>
                  </a:cubicBezTo>
                  <a:cubicBezTo>
                    <a:pt x="11213" y="21342"/>
                    <a:pt x="16150" y="21082"/>
                    <a:pt x="21087" y="208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0" name="Line"/>
            <p:cNvSpPr/>
            <p:nvPr/>
          </p:nvSpPr>
          <p:spPr>
            <a:xfrm>
              <a:off x="2919414" y="279517"/>
              <a:ext cx="129139" cy="231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4" h="21001" fill="norm" stroke="1" extrusionOk="0">
                  <a:moveTo>
                    <a:pt x="16786" y="1207"/>
                  </a:moveTo>
                  <a:cubicBezTo>
                    <a:pt x="14341" y="510"/>
                    <a:pt x="11895" y="-187"/>
                    <a:pt x="9858" y="45"/>
                  </a:cubicBezTo>
                  <a:cubicBezTo>
                    <a:pt x="7820" y="278"/>
                    <a:pt x="6190" y="1439"/>
                    <a:pt x="4356" y="3878"/>
                  </a:cubicBezTo>
                  <a:cubicBezTo>
                    <a:pt x="2522" y="6316"/>
                    <a:pt x="484" y="10032"/>
                    <a:pt x="77" y="13168"/>
                  </a:cubicBezTo>
                  <a:cubicBezTo>
                    <a:pt x="-331" y="16303"/>
                    <a:pt x="892" y="18858"/>
                    <a:pt x="3744" y="20136"/>
                  </a:cubicBezTo>
                  <a:cubicBezTo>
                    <a:pt x="6597" y="21413"/>
                    <a:pt x="11080" y="21413"/>
                    <a:pt x="14748" y="19207"/>
                  </a:cubicBezTo>
                  <a:cubicBezTo>
                    <a:pt x="18416" y="17000"/>
                    <a:pt x="21269" y="12587"/>
                    <a:pt x="20454" y="9219"/>
                  </a:cubicBezTo>
                  <a:cubicBezTo>
                    <a:pt x="19639" y="5852"/>
                    <a:pt x="15156" y="3529"/>
                    <a:pt x="11895" y="2484"/>
                  </a:cubicBezTo>
                  <a:cubicBezTo>
                    <a:pt x="8635" y="1439"/>
                    <a:pt x="6597" y="1671"/>
                    <a:pt x="4560" y="1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1" name="Line"/>
            <p:cNvSpPr/>
            <p:nvPr/>
          </p:nvSpPr>
          <p:spPr>
            <a:xfrm>
              <a:off x="3181736" y="63620"/>
              <a:ext cx="172612" cy="560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327" fill="norm" stroke="1" extrusionOk="0">
                  <a:moveTo>
                    <a:pt x="19548" y="1428"/>
                  </a:moveTo>
                  <a:cubicBezTo>
                    <a:pt x="18595" y="844"/>
                    <a:pt x="17642" y="260"/>
                    <a:pt x="16372" y="66"/>
                  </a:cubicBezTo>
                  <a:cubicBezTo>
                    <a:pt x="15101" y="-129"/>
                    <a:pt x="13513" y="66"/>
                    <a:pt x="11130" y="1233"/>
                  </a:cubicBezTo>
                  <a:cubicBezTo>
                    <a:pt x="8748" y="2401"/>
                    <a:pt x="5572" y="4541"/>
                    <a:pt x="3348" y="7217"/>
                  </a:cubicBezTo>
                  <a:cubicBezTo>
                    <a:pt x="1125" y="9893"/>
                    <a:pt x="-146" y="13103"/>
                    <a:pt x="13" y="15536"/>
                  </a:cubicBezTo>
                  <a:cubicBezTo>
                    <a:pt x="172" y="17968"/>
                    <a:pt x="1760" y="19622"/>
                    <a:pt x="4301" y="20498"/>
                  </a:cubicBezTo>
                  <a:cubicBezTo>
                    <a:pt x="6842" y="21374"/>
                    <a:pt x="10336" y="21471"/>
                    <a:pt x="13354" y="21179"/>
                  </a:cubicBezTo>
                  <a:cubicBezTo>
                    <a:pt x="16372" y="20887"/>
                    <a:pt x="18913" y="20206"/>
                    <a:pt x="21454" y="195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2" name="Line"/>
            <p:cNvSpPr/>
            <p:nvPr/>
          </p:nvSpPr>
          <p:spPr>
            <a:xfrm>
              <a:off x="3385334" y="215530"/>
              <a:ext cx="197822" cy="592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486" fill="norm" stroke="1" extrusionOk="0">
                  <a:moveTo>
                    <a:pt x="1606" y="6418"/>
                  </a:moveTo>
                  <a:cubicBezTo>
                    <a:pt x="1333" y="9663"/>
                    <a:pt x="1060" y="12908"/>
                    <a:pt x="923" y="15271"/>
                  </a:cubicBezTo>
                  <a:cubicBezTo>
                    <a:pt x="786" y="17635"/>
                    <a:pt x="786" y="19119"/>
                    <a:pt x="650" y="20092"/>
                  </a:cubicBezTo>
                  <a:cubicBezTo>
                    <a:pt x="513" y="21065"/>
                    <a:pt x="239" y="21529"/>
                    <a:pt x="103" y="21483"/>
                  </a:cubicBezTo>
                  <a:cubicBezTo>
                    <a:pt x="-34" y="21436"/>
                    <a:pt x="-34" y="20880"/>
                    <a:pt x="103" y="19165"/>
                  </a:cubicBezTo>
                  <a:cubicBezTo>
                    <a:pt x="239" y="17450"/>
                    <a:pt x="513" y="14576"/>
                    <a:pt x="1743" y="11610"/>
                  </a:cubicBezTo>
                  <a:cubicBezTo>
                    <a:pt x="2974" y="8643"/>
                    <a:pt x="5161" y="5584"/>
                    <a:pt x="6665" y="3776"/>
                  </a:cubicBezTo>
                  <a:cubicBezTo>
                    <a:pt x="8169" y="1968"/>
                    <a:pt x="8989" y="1412"/>
                    <a:pt x="9809" y="949"/>
                  </a:cubicBezTo>
                  <a:cubicBezTo>
                    <a:pt x="10629" y="485"/>
                    <a:pt x="11450" y="114"/>
                    <a:pt x="12543" y="22"/>
                  </a:cubicBezTo>
                  <a:cubicBezTo>
                    <a:pt x="13637" y="-71"/>
                    <a:pt x="15004" y="114"/>
                    <a:pt x="16644" y="949"/>
                  </a:cubicBezTo>
                  <a:cubicBezTo>
                    <a:pt x="18285" y="1783"/>
                    <a:pt x="20199" y="3266"/>
                    <a:pt x="20882" y="4518"/>
                  </a:cubicBezTo>
                  <a:cubicBezTo>
                    <a:pt x="21566" y="5769"/>
                    <a:pt x="21019" y="6789"/>
                    <a:pt x="19105" y="7623"/>
                  </a:cubicBezTo>
                  <a:cubicBezTo>
                    <a:pt x="17191" y="8458"/>
                    <a:pt x="13910" y="9107"/>
                    <a:pt x="11313" y="9385"/>
                  </a:cubicBezTo>
                  <a:cubicBezTo>
                    <a:pt x="8715" y="9663"/>
                    <a:pt x="6801" y="9570"/>
                    <a:pt x="5844" y="9246"/>
                  </a:cubicBezTo>
                  <a:cubicBezTo>
                    <a:pt x="4888" y="8921"/>
                    <a:pt x="4888" y="8365"/>
                    <a:pt x="4888" y="78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3" name="Line"/>
            <p:cNvSpPr/>
            <p:nvPr/>
          </p:nvSpPr>
          <p:spPr>
            <a:xfrm>
              <a:off x="3684022" y="78125"/>
              <a:ext cx="106750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1507" y="0"/>
                  </a:moveTo>
                  <a:cubicBezTo>
                    <a:pt x="4019" y="0"/>
                    <a:pt x="6530" y="0"/>
                    <a:pt x="9042" y="835"/>
                  </a:cubicBezTo>
                  <a:cubicBezTo>
                    <a:pt x="11553" y="1670"/>
                    <a:pt x="14065" y="3339"/>
                    <a:pt x="16577" y="5583"/>
                  </a:cubicBezTo>
                  <a:cubicBezTo>
                    <a:pt x="19088" y="7826"/>
                    <a:pt x="21600" y="10643"/>
                    <a:pt x="20847" y="13096"/>
                  </a:cubicBezTo>
                  <a:cubicBezTo>
                    <a:pt x="20093" y="15548"/>
                    <a:pt x="16074" y="17635"/>
                    <a:pt x="12056" y="18991"/>
                  </a:cubicBezTo>
                  <a:cubicBezTo>
                    <a:pt x="8037" y="20348"/>
                    <a:pt x="4019" y="2097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4" name="Line"/>
            <p:cNvSpPr/>
            <p:nvPr/>
          </p:nvSpPr>
          <p:spPr>
            <a:xfrm>
              <a:off x="3944694" y="423133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5" name="Line"/>
            <p:cNvSpPr/>
            <p:nvPr/>
          </p:nvSpPr>
          <p:spPr>
            <a:xfrm>
              <a:off x="1741360" y="1673525"/>
              <a:ext cx="317293" cy="57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64" fill="norm" stroke="1" extrusionOk="0">
                  <a:moveTo>
                    <a:pt x="15233" y="5112"/>
                  </a:moveTo>
                  <a:cubicBezTo>
                    <a:pt x="15924" y="4161"/>
                    <a:pt x="16616" y="3209"/>
                    <a:pt x="17307" y="2400"/>
                  </a:cubicBezTo>
                  <a:cubicBezTo>
                    <a:pt x="17998" y="1592"/>
                    <a:pt x="18689" y="926"/>
                    <a:pt x="18603" y="545"/>
                  </a:cubicBezTo>
                  <a:cubicBezTo>
                    <a:pt x="18516" y="164"/>
                    <a:pt x="17652" y="69"/>
                    <a:pt x="16184" y="22"/>
                  </a:cubicBezTo>
                  <a:cubicBezTo>
                    <a:pt x="14715" y="-26"/>
                    <a:pt x="12641" y="-26"/>
                    <a:pt x="10654" y="355"/>
                  </a:cubicBezTo>
                  <a:cubicBezTo>
                    <a:pt x="8667" y="735"/>
                    <a:pt x="6766" y="1496"/>
                    <a:pt x="5124" y="3162"/>
                  </a:cubicBezTo>
                  <a:cubicBezTo>
                    <a:pt x="3483" y="4827"/>
                    <a:pt x="2100" y="7396"/>
                    <a:pt x="1323" y="10203"/>
                  </a:cubicBezTo>
                  <a:cubicBezTo>
                    <a:pt x="545" y="13010"/>
                    <a:pt x="372" y="16055"/>
                    <a:pt x="200" y="17958"/>
                  </a:cubicBezTo>
                  <a:cubicBezTo>
                    <a:pt x="27" y="19861"/>
                    <a:pt x="-146" y="20622"/>
                    <a:pt x="200" y="21051"/>
                  </a:cubicBezTo>
                  <a:cubicBezTo>
                    <a:pt x="545" y="21479"/>
                    <a:pt x="1409" y="21574"/>
                    <a:pt x="3915" y="21336"/>
                  </a:cubicBezTo>
                  <a:cubicBezTo>
                    <a:pt x="6420" y="21098"/>
                    <a:pt x="10568" y="20527"/>
                    <a:pt x="13764" y="20052"/>
                  </a:cubicBezTo>
                  <a:cubicBezTo>
                    <a:pt x="16961" y="19576"/>
                    <a:pt x="19208" y="19195"/>
                    <a:pt x="21454" y="18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6" name="Line"/>
            <p:cNvSpPr/>
            <p:nvPr/>
          </p:nvSpPr>
          <p:spPr>
            <a:xfrm>
              <a:off x="1782635" y="1994835"/>
              <a:ext cx="291351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600" fill="norm" stroke="1" extrusionOk="0">
                  <a:moveTo>
                    <a:pt x="3382" y="21600"/>
                  </a:moveTo>
                  <a:cubicBezTo>
                    <a:pt x="2443" y="21120"/>
                    <a:pt x="1503" y="20640"/>
                    <a:pt x="846" y="18960"/>
                  </a:cubicBezTo>
                  <a:cubicBezTo>
                    <a:pt x="189" y="17280"/>
                    <a:pt x="-187" y="14400"/>
                    <a:pt x="95" y="12480"/>
                  </a:cubicBezTo>
                  <a:cubicBezTo>
                    <a:pt x="376" y="10560"/>
                    <a:pt x="1316" y="9600"/>
                    <a:pt x="4133" y="8160"/>
                  </a:cubicBezTo>
                  <a:cubicBezTo>
                    <a:pt x="6950" y="6720"/>
                    <a:pt x="11646" y="4800"/>
                    <a:pt x="14839" y="3360"/>
                  </a:cubicBezTo>
                  <a:cubicBezTo>
                    <a:pt x="18032" y="1920"/>
                    <a:pt x="19723" y="960"/>
                    <a:pt x="2141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7" name="Line"/>
            <p:cNvSpPr/>
            <p:nvPr/>
          </p:nvSpPr>
          <p:spPr>
            <a:xfrm>
              <a:off x="2204261" y="1630980"/>
              <a:ext cx="325020" cy="597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507" fill="norm" stroke="1" extrusionOk="0">
                  <a:moveTo>
                    <a:pt x="21102" y="1506"/>
                  </a:moveTo>
                  <a:cubicBezTo>
                    <a:pt x="21270" y="1046"/>
                    <a:pt x="21437" y="586"/>
                    <a:pt x="21102" y="311"/>
                  </a:cubicBezTo>
                  <a:cubicBezTo>
                    <a:pt x="20767" y="35"/>
                    <a:pt x="19930" y="-57"/>
                    <a:pt x="17670" y="35"/>
                  </a:cubicBezTo>
                  <a:cubicBezTo>
                    <a:pt x="15409" y="127"/>
                    <a:pt x="11725" y="403"/>
                    <a:pt x="9214" y="908"/>
                  </a:cubicBezTo>
                  <a:cubicBezTo>
                    <a:pt x="6702" y="1414"/>
                    <a:pt x="5363" y="2149"/>
                    <a:pt x="4609" y="3666"/>
                  </a:cubicBezTo>
                  <a:cubicBezTo>
                    <a:pt x="3856" y="5182"/>
                    <a:pt x="3688" y="7480"/>
                    <a:pt x="3270" y="9732"/>
                  </a:cubicBezTo>
                  <a:cubicBezTo>
                    <a:pt x="2851" y="11984"/>
                    <a:pt x="2181" y="14190"/>
                    <a:pt x="1679" y="15569"/>
                  </a:cubicBezTo>
                  <a:cubicBezTo>
                    <a:pt x="1177" y="16947"/>
                    <a:pt x="842" y="17499"/>
                    <a:pt x="507" y="18326"/>
                  </a:cubicBezTo>
                  <a:cubicBezTo>
                    <a:pt x="172" y="19153"/>
                    <a:pt x="-163" y="20256"/>
                    <a:pt x="88" y="20854"/>
                  </a:cubicBezTo>
                  <a:cubicBezTo>
                    <a:pt x="339" y="21451"/>
                    <a:pt x="1177" y="21543"/>
                    <a:pt x="3270" y="21497"/>
                  </a:cubicBezTo>
                  <a:cubicBezTo>
                    <a:pt x="5363" y="21451"/>
                    <a:pt x="8711" y="21267"/>
                    <a:pt x="10804" y="21083"/>
                  </a:cubicBezTo>
                  <a:cubicBezTo>
                    <a:pt x="12897" y="20900"/>
                    <a:pt x="13735" y="20716"/>
                    <a:pt x="14572" y="20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8" name="Line"/>
            <p:cNvSpPr/>
            <p:nvPr/>
          </p:nvSpPr>
          <p:spPr>
            <a:xfrm>
              <a:off x="2587663" y="1826165"/>
              <a:ext cx="268341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2459"/>
                    <a:pt x="5760" y="4917"/>
                    <a:pt x="8537" y="7727"/>
                  </a:cubicBezTo>
                  <a:cubicBezTo>
                    <a:pt x="11314" y="10537"/>
                    <a:pt x="13989" y="13698"/>
                    <a:pt x="16149" y="16068"/>
                  </a:cubicBezTo>
                  <a:cubicBezTo>
                    <a:pt x="18309" y="18439"/>
                    <a:pt x="19954" y="200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9" name="Line"/>
            <p:cNvSpPr/>
            <p:nvPr/>
          </p:nvSpPr>
          <p:spPr>
            <a:xfrm>
              <a:off x="2634624" y="1824358"/>
              <a:ext cx="229047" cy="387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288" fill="norm" stroke="1" extrusionOk="0">
                  <a:moveTo>
                    <a:pt x="21510" y="100"/>
                  </a:moveTo>
                  <a:cubicBezTo>
                    <a:pt x="20310" y="-41"/>
                    <a:pt x="19110" y="-181"/>
                    <a:pt x="17190" y="801"/>
                  </a:cubicBezTo>
                  <a:cubicBezTo>
                    <a:pt x="15270" y="1783"/>
                    <a:pt x="12630" y="3887"/>
                    <a:pt x="9870" y="6692"/>
                  </a:cubicBezTo>
                  <a:cubicBezTo>
                    <a:pt x="7110" y="9497"/>
                    <a:pt x="4230" y="13003"/>
                    <a:pt x="2550" y="15177"/>
                  </a:cubicBezTo>
                  <a:cubicBezTo>
                    <a:pt x="870" y="17351"/>
                    <a:pt x="390" y="18193"/>
                    <a:pt x="150" y="19035"/>
                  </a:cubicBezTo>
                  <a:cubicBezTo>
                    <a:pt x="-90" y="19876"/>
                    <a:pt x="-90" y="20718"/>
                    <a:pt x="510" y="21068"/>
                  </a:cubicBezTo>
                  <a:cubicBezTo>
                    <a:pt x="1110" y="21419"/>
                    <a:pt x="2310" y="21279"/>
                    <a:pt x="3510" y="211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0" name="Line"/>
            <p:cNvSpPr/>
            <p:nvPr/>
          </p:nvSpPr>
          <p:spPr>
            <a:xfrm>
              <a:off x="2906720" y="1573628"/>
              <a:ext cx="329783" cy="663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472" fill="norm" stroke="1" extrusionOk="0">
                  <a:moveTo>
                    <a:pt x="191" y="2468"/>
                  </a:moveTo>
                  <a:cubicBezTo>
                    <a:pt x="26" y="1971"/>
                    <a:pt x="-139" y="1474"/>
                    <a:pt x="191" y="1102"/>
                  </a:cubicBezTo>
                  <a:cubicBezTo>
                    <a:pt x="521" y="730"/>
                    <a:pt x="1345" y="481"/>
                    <a:pt x="3571" y="274"/>
                  </a:cubicBezTo>
                  <a:cubicBezTo>
                    <a:pt x="5797" y="68"/>
                    <a:pt x="9424" y="-98"/>
                    <a:pt x="12310" y="68"/>
                  </a:cubicBezTo>
                  <a:cubicBezTo>
                    <a:pt x="15195" y="233"/>
                    <a:pt x="17339" y="730"/>
                    <a:pt x="18658" y="1143"/>
                  </a:cubicBezTo>
                  <a:cubicBezTo>
                    <a:pt x="19977" y="1557"/>
                    <a:pt x="20472" y="1888"/>
                    <a:pt x="20224" y="2964"/>
                  </a:cubicBezTo>
                  <a:cubicBezTo>
                    <a:pt x="19977" y="4040"/>
                    <a:pt x="18988" y="5861"/>
                    <a:pt x="18328" y="7640"/>
                  </a:cubicBezTo>
                  <a:cubicBezTo>
                    <a:pt x="17669" y="9419"/>
                    <a:pt x="17339" y="11157"/>
                    <a:pt x="17751" y="13185"/>
                  </a:cubicBezTo>
                  <a:cubicBezTo>
                    <a:pt x="18163" y="15212"/>
                    <a:pt x="19317" y="17530"/>
                    <a:pt x="20142" y="18895"/>
                  </a:cubicBezTo>
                  <a:cubicBezTo>
                    <a:pt x="20966" y="20261"/>
                    <a:pt x="21461" y="20674"/>
                    <a:pt x="21214" y="20964"/>
                  </a:cubicBezTo>
                  <a:cubicBezTo>
                    <a:pt x="20966" y="21254"/>
                    <a:pt x="19977" y="21419"/>
                    <a:pt x="18163" y="21461"/>
                  </a:cubicBezTo>
                  <a:cubicBezTo>
                    <a:pt x="16350" y="21502"/>
                    <a:pt x="13711" y="21419"/>
                    <a:pt x="11073" y="213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1" name="Line"/>
            <p:cNvSpPr/>
            <p:nvPr/>
          </p:nvSpPr>
          <p:spPr>
            <a:xfrm>
              <a:off x="3737689" y="1872166"/>
              <a:ext cx="18400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2" name="Line"/>
            <p:cNvSpPr/>
            <p:nvPr/>
          </p:nvSpPr>
          <p:spPr>
            <a:xfrm>
              <a:off x="3730022" y="2071504"/>
              <a:ext cx="16100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3" name="Line"/>
            <p:cNvSpPr/>
            <p:nvPr/>
          </p:nvSpPr>
          <p:spPr>
            <a:xfrm>
              <a:off x="4266701" y="1695828"/>
              <a:ext cx="15335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865"/>
                    <a:pt x="0" y="9730"/>
                    <a:pt x="3600" y="13330"/>
                  </a:cubicBezTo>
                  <a:cubicBezTo>
                    <a:pt x="7200" y="16930"/>
                    <a:pt x="14400" y="1926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4" name="Line"/>
            <p:cNvSpPr/>
            <p:nvPr/>
          </p:nvSpPr>
          <p:spPr>
            <a:xfrm>
              <a:off x="4345424" y="1634494"/>
              <a:ext cx="220285" cy="697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600" fill="norm" stroke="1" extrusionOk="0">
                  <a:moveTo>
                    <a:pt x="21400" y="0"/>
                  </a:moveTo>
                  <a:cubicBezTo>
                    <a:pt x="18172" y="2611"/>
                    <a:pt x="14945" y="5222"/>
                    <a:pt x="11841" y="7873"/>
                  </a:cubicBezTo>
                  <a:cubicBezTo>
                    <a:pt x="8738" y="10523"/>
                    <a:pt x="5759" y="13213"/>
                    <a:pt x="3648" y="15310"/>
                  </a:cubicBezTo>
                  <a:cubicBezTo>
                    <a:pt x="1538" y="17407"/>
                    <a:pt x="297" y="18910"/>
                    <a:pt x="48" y="19859"/>
                  </a:cubicBezTo>
                  <a:cubicBezTo>
                    <a:pt x="-200" y="20809"/>
                    <a:pt x="545" y="21204"/>
                    <a:pt x="129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5" name="Line"/>
            <p:cNvSpPr/>
            <p:nvPr/>
          </p:nvSpPr>
          <p:spPr>
            <a:xfrm>
              <a:off x="4497275" y="1885867"/>
              <a:ext cx="283060" cy="65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447" fill="norm" stroke="1" extrusionOk="0">
                  <a:moveTo>
                    <a:pt x="5164" y="9346"/>
                  </a:moveTo>
                  <a:cubicBezTo>
                    <a:pt x="4200" y="11439"/>
                    <a:pt x="3236" y="13533"/>
                    <a:pt x="2368" y="15374"/>
                  </a:cubicBezTo>
                  <a:cubicBezTo>
                    <a:pt x="1500" y="17216"/>
                    <a:pt x="728" y="18807"/>
                    <a:pt x="343" y="19853"/>
                  </a:cubicBezTo>
                  <a:cubicBezTo>
                    <a:pt x="-43" y="20900"/>
                    <a:pt x="-43" y="21402"/>
                    <a:pt x="53" y="21444"/>
                  </a:cubicBezTo>
                  <a:cubicBezTo>
                    <a:pt x="150" y="21486"/>
                    <a:pt x="343" y="21067"/>
                    <a:pt x="825" y="19602"/>
                  </a:cubicBezTo>
                  <a:cubicBezTo>
                    <a:pt x="1307" y="18137"/>
                    <a:pt x="2078" y="15626"/>
                    <a:pt x="2946" y="12905"/>
                  </a:cubicBezTo>
                  <a:cubicBezTo>
                    <a:pt x="3814" y="10184"/>
                    <a:pt x="4778" y="7253"/>
                    <a:pt x="5936" y="5202"/>
                  </a:cubicBezTo>
                  <a:cubicBezTo>
                    <a:pt x="7093" y="3151"/>
                    <a:pt x="8443" y="1979"/>
                    <a:pt x="9503" y="1267"/>
                  </a:cubicBezTo>
                  <a:cubicBezTo>
                    <a:pt x="10564" y="556"/>
                    <a:pt x="11336" y="305"/>
                    <a:pt x="12300" y="137"/>
                  </a:cubicBezTo>
                  <a:cubicBezTo>
                    <a:pt x="13264" y="-30"/>
                    <a:pt x="14421" y="-114"/>
                    <a:pt x="15868" y="305"/>
                  </a:cubicBezTo>
                  <a:cubicBezTo>
                    <a:pt x="17314" y="723"/>
                    <a:pt x="19050" y="1644"/>
                    <a:pt x="20111" y="2607"/>
                  </a:cubicBezTo>
                  <a:cubicBezTo>
                    <a:pt x="21171" y="3570"/>
                    <a:pt x="21557" y="4574"/>
                    <a:pt x="21268" y="5453"/>
                  </a:cubicBezTo>
                  <a:cubicBezTo>
                    <a:pt x="20978" y="6333"/>
                    <a:pt x="20014" y="7086"/>
                    <a:pt x="17796" y="7630"/>
                  </a:cubicBezTo>
                  <a:cubicBezTo>
                    <a:pt x="15578" y="8174"/>
                    <a:pt x="12107" y="8509"/>
                    <a:pt x="8636" y="88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508" name="Drawing"/>
          <p:cNvGrpSpPr/>
          <p:nvPr/>
        </p:nvGrpSpPr>
        <p:grpSpPr>
          <a:xfrm>
            <a:off x="493003" y="342452"/>
            <a:ext cx="12575443" cy="8894539"/>
            <a:chOff x="-44450" y="0"/>
            <a:chExt cx="12575442" cy="8894538"/>
          </a:xfrm>
        </p:grpSpPr>
        <p:sp>
          <p:nvSpPr>
            <p:cNvPr id="997" name="Line"/>
            <p:cNvSpPr/>
            <p:nvPr/>
          </p:nvSpPr>
          <p:spPr>
            <a:xfrm>
              <a:off x="6715376" y="64044"/>
              <a:ext cx="220245" cy="660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391" fill="norm" stroke="1" extrusionOk="0">
                  <a:moveTo>
                    <a:pt x="2979" y="7691"/>
                  </a:moveTo>
                  <a:cubicBezTo>
                    <a:pt x="2483" y="10836"/>
                    <a:pt x="1986" y="13981"/>
                    <a:pt x="1614" y="16091"/>
                  </a:cubicBezTo>
                  <a:cubicBezTo>
                    <a:pt x="1241" y="18201"/>
                    <a:pt x="993" y="19277"/>
                    <a:pt x="745" y="20063"/>
                  </a:cubicBezTo>
                  <a:cubicBezTo>
                    <a:pt x="497" y="20850"/>
                    <a:pt x="248" y="21346"/>
                    <a:pt x="124" y="21388"/>
                  </a:cubicBezTo>
                  <a:cubicBezTo>
                    <a:pt x="0" y="21429"/>
                    <a:pt x="0" y="21015"/>
                    <a:pt x="0" y="19195"/>
                  </a:cubicBezTo>
                  <a:cubicBezTo>
                    <a:pt x="0" y="17374"/>
                    <a:pt x="0" y="14146"/>
                    <a:pt x="745" y="11208"/>
                  </a:cubicBezTo>
                  <a:cubicBezTo>
                    <a:pt x="1490" y="8270"/>
                    <a:pt x="2979" y="5622"/>
                    <a:pt x="4841" y="3760"/>
                  </a:cubicBezTo>
                  <a:cubicBezTo>
                    <a:pt x="6703" y="1898"/>
                    <a:pt x="8938" y="822"/>
                    <a:pt x="11297" y="326"/>
                  </a:cubicBezTo>
                  <a:cubicBezTo>
                    <a:pt x="13655" y="-171"/>
                    <a:pt x="16138" y="-88"/>
                    <a:pt x="18000" y="491"/>
                  </a:cubicBezTo>
                  <a:cubicBezTo>
                    <a:pt x="19862" y="1070"/>
                    <a:pt x="21103" y="2146"/>
                    <a:pt x="21352" y="3470"/>
                  </a:cubicBezTo>
                  <a:cubicBezTo>
                    <a:pt x="21600" y="4795"/>
                    <a:pt x="20855" y="6367"/>
                    <a:pt x="18124" y="7360"/>
                  </a:cubicBezTo>
                  <a:cubicBezTo>
                    <a:pt x="15393" y="8353"/>
                    <a:pt x="10676" y="8767"/>
                    <a:pt x="7697" y="8932"/>
                  </a:cubicBezTo>
                  <a:cubicBezTo>
                    <a:pt x="4717" y="9098"/>
                    <a:pt x="3476" y="9015"/>
                    <a:pt x="2235" y="89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8" name="Line"/>
            <p:cNvSpPr/>
            <p:nvPr/>
          </p:nvSpPr>
          <p:spPr>
            <a:xfrm>
              <a:off x="6922381" y="369978"/>
              <a:ext cx="161005" cy="284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1" fill="norm" stroke="1" extrusionOk="0">
                  <a:moveTo>
                    <a:pt x="0" y="1780"/>
                  </a:moveTo>
                  <a:cubicBezTo>
                    <a:pt x="1029" y="1008"/>
                    <a:pt x="2057" y="237"/>
                    <a:pt x="3429" y="44"/>
                  </a:cubicBezTo>
                  <a:cubicBezTo>
                    <a:pt x="4800" y="-149"/>
                    <a:pt x="6514" y="237"/>
                    <a:pt x="8571" y="2262"/>
                  </a:cubicBezTo>
                  <a:cubicBezTo>
                    <a:pt x="10629" y="4287"/>
                    <a:pt x="13029" y="7951"/>
                    <a:pt x="15257" y="11422"/>
                  </a:cubicBezTo>
                  <a:cubicBezTo>
                    <a:pt x="17486" y="14894"/>
                    <a:pt x="19543" y="18172"/>
                    <a:pt x="21600" y="21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9" name="Line"/>
            <p:cNvSpPr/>
            <p:nvPr/>
          </p:nvSpPr>
          <p:spPr>
            <a:xfrm>
              <a:off x="6974579" y="401231"/>
              <a:ext cx="154808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fill="norm" stroke="1" extrusionOk="0">
                  <a:moveTo>
                    <a:pt x="21450" y="0"/>
                  </a:moveTo>
                  <a:cubicBezTo>
                    <a:pt x="19680" y="218"/>
                    <a:pt x="17909" y="436"/>
                    <a:pt x="15784" y="2182"/>
                  </a:cubicBezTo>
                  <a:cubicBezTo>
                    <a:pt x="13660" y="3927"/>
                    <a:pt x="11181" y="7200"/>
                    <a:pt x="8702" y="10145"/>
                  </a:cubicBezTo>
                  <a:cubicBezTo>
                    <a:pt x="6224" y="13091"/>
                    <a:pt x="3745" y="15709"/>
                    <a:pt x="2152" y="17564"/>
                  </a:cubicBezTo>
                  <a:cubicBezTo>
                    <a:pt x="558" y="19418"/>
                    <a:pt x="-150" y="20509"/>
                    <a:pt x="27" y="21055"/>
                  </a:cubicBezTo>
                  <a:cubicBezTo>
                    <a:pt x="204" y="21600"/>
                    <a:pt x="1266" y="21600"/>
                    <a:pt x="23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0" name="Line"/>
            <p:cNvSpPr/>
            <p:nvPr/>
          </p:nvSpPr>
          <p:spPr>
            <a:xfrm>
              <a:off x="7272973" y="114163"/>
              <a:ext cx="155421" cy="373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7" h="21183" fill="norm" stroke="1" extrusionOk="0">
                  <a:moveTo>
                    <a:pt x="21187" y="1063"/>
                  </a:moveTo>
                  <a:cubicBezTo>
                    <a:pt x="19793" y="628"/>
                    <a:pt x="18400" y="193"/>
                    <a:pt x="16832" y="48"/>
                  </a:cubicBezTo>
                  <a:cubicBezTo>
                    <a:pt x="15264" y="-97"/>
                    <a:pt x="13523" y="48"/>
                    <a:pt x="11084" y="1063"/>
                  </a:cubicBezTo>
                  <a:cubicBezTo>
                    <a:pt x="8645" y="2077"/>
                    <a:pt x="5510" y="3962"/>
                    <a:pt x="3245" y="6716"/>
                  </a:cubicBezTo>
                  <a:cubicBezTo>
                    <a:pt x="981" y="9471"/>
                    <a:pt x="-413" y="13095"/>
                    <a:pt x="110" y="15777"/>
                  </a:cubicBezTo>
                  <a:cubicBezTo>
                    <a:pt x="632" y="18459"/>
                    <a:pt x="3071" y="20198"/>
                    <a:pt x="6032" y="20851"/>
                  </a:cubicBezTo>
                  <a:cubicBezTo>
                    <a:pt x="8993" y="21503"/>
                    <a:pt x="12477" y="21068"/>
                    <a:pt x="15961" y="206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1" name="Line"/>
            <p:cNvSpPr/>
            <p:nvPr/>
          </p:nvSpPr>
          <p:spPr>
            <a:xfrm>
              <a:off x="7466727" y="332229"/>
              <a:ext cx="38335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2" name="Line"/>
            <p:cNvSpPr/>
            <p:nvPr/>
          </p:nvSpPr>
          <p:spPr>
            <a:xfrm>
              <a:off x="7512728" y="178892"/>
              <a:ext cx="38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3" name="Line"/>
            <p:cNvSpPr/>
            <p:nvPr/>
          </p:nvSpPr>
          <p:spPr>
            <a:xfrm>
              <a:off x="7658398" y="58779"/>
              <a:ext cx="161621" cy="421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468" fill="norm" stroke="1" extrusionOk="0">
                  <a:moveTo>
                    <a:pt x="0" y="1041"/>
                  </a:moveTo>
                  <a:cubicBezTo>
                    <a:pt x="1012" y="520"/>
                    <a:pt x="2025" y="0"/>
                    <a:pt x="3375" y="0"/>
                  </a:cubicBezTo>
                  <a:cubicBezTo>
                    <a:pt x="4725" y="0"/>
                    <a:pt x="6412" y="520"/>
                    <a:pt x="9281" y="2342"/>
                  </a:cubicBezTo>
                  <a:cubicBezTo>
                    <a:pt x="12150" y="4164"/>
                    <a:pt x="16200" y="7287"/>
                    <a:pt x="18562" y="10149"/>
                  </a:cubicBezTo>
                  <a:cubicBezTo>
                    <a:pt x="20925" y="13012"/>
                    <a:pt x="21600" y="15614"/>
                    <a:pt x="21263" y="17436"/>
                  </a:cubicBezTo>
                  <a:cubicBezTo>
                    <a:pt x="20925" y="19258"/>
                    <a:pt x="19575" y="20299"/>
                    <a:pt x="17888" y="20884"/>
                  </a:cubicBezTo>
                  <a:cubicBezTo>
                    <a:pt x="16200" y="21470"/>
                    <a:pt x="14175" y="21600"/>
                    <a:pt x="12825" y="21340"/>
                  </a:cubicBezTo>
                  <a:cubicBezTo>
                    <a:pt x="11475" y="21080"/>
                    <a:pt x="10800" y="20429"/>
                    <a:pt x="10631" y="19648"/>
                  </a:cubicBezTo>
                  <a:cubicBezTo>
                    <a:pt x="10462" y="18867"/>
                    <a:pt x="10800" y="17957"/>
                    <a:pt x="11138" y="170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4" name="Line"/>
            <p:cNvSpPr/>
            <p:nvPr/>
          </p:nvSpPr>
          <p:spPr>
            <a:xfrm>
              <a:off x="8072407" y="254084"/>
              <a:ext cx="138004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4800" y="11040"/>
                    <a:pt x="9600" y="1783"/>
                    <a:pt x="13200" y="240"/>
                  </a:cubicBezTo>
                  <a:cubicBezTo>
                    <a:pt x="16800" y="-1303"/>
                    <a:pt x="1920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5" name="Line"/>
            <p:cNvSpPr/>
            <p:nvPr/>
          </p:nvSpPr>
          <p:spPr>
            <a:xfrm>
              <a:off x="8072407" y="370563"/>
              <a:ext cx="17633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6" name="Line"/>
            <p:cNvSpPr/>
            <p:nvPr/>
          </p:nvSpPr>
          <p:spPr>
            <a:xfrm>
              <a:off x="8512902" y="0"/>
              <a:ext cx="147297" cy="534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600" fill="norm" stroke="1" extrusionOk="0">
                  <a:moveTo>
                    <a:pt x="3962" y="5994"/>
                  </a:moveTo>
                  <a:cubicBezTo>
                    <a:pt x="3217" y="9611"/>
                    <a:pt x="2472" y="13229"/>
                    <a:pt x="1913" y="15657"/>
                  </a:cubicBezTo>
                  <a:cubicBezTo>
                    <a:pt x="1355" y="18086"/>
                    <a:pt x="982" y="19326"/>
                    <a:pt x="796" y="20205"/>
                  </a:cubicBezTo>
                  <a:cubicBezTo>
                    <a:pt x="610" y="21083"/>
                    <a:pt x="610" y="21600"/>
                    <a:pt x="610" y="21600"/>
                  </a:cubicBezTo>
                  <a:cubicBezTo>
                    <a:pt x="610" y="21600"/>
                    <a:pt x="610" y="21083"/>
                    <a:pt x="424" y="19068"/>
                  </a:cubicBezTo>
                  <a:cubicBezTo>
                    <a:pt x="237" y="17053"/>
                    <a:pt x="-135" y="13539"/>
                    <a:pt x="51" y="10645"/>
                  </a:cubicBezTo>
                  <a:cubicBezTo>
                    <a:pt x="237" y="7751"/>
                    <a:pt x="982" y="5478"/>
                    <a:pt x="2099" y="3876"/>
                  </a:cubicBezTo>
                  <a:cubicBezTo>
                    <a:pt x="3217" y="2274"/>
                    <a:pt x="4706" y="1344"/>
                    <a:pt x="6382" y="775"/>
                  </a:cubicBezTo>
                  <a:cubicBezTo>
                    <a:pt x="8058" y="207"/>
                    <a:pt x="9920" y="0"/>
                    <a:pt x="11968" y="0"/>
                  </a:cubicBezTo>
                  <a:cubicBezTo>
                    <a:pt x="14017" y="0"/>
                    <a:pt x="16251" y="207"/>
                    <a:pt x="18113" y="827"/>
                  </a:cubicBezTo>
                  <a:cubicBezTo>
                    <a:pt x="19975" y="1447"/>
                    <a:pt x="21465" y="2480"/>
                    <a:pt x="21465" y="3721"/>
                  </a:cubicBezTo>
                  <a:cubicBezTo>
                    <a:pt x="21465" y="4961"/>
                    <a:pt x="19975" y="6408"/>
                    <a:pt x="16996" y="7286"/>
                  </a:cubicBezTo>
                  <a:cubicBezTo>
                    <a:pt x="14017" y="8165"/>
                    <a:pt x="9548" y="8475"/>
                    <a:pt x="5079" y="87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7" name="Line"/>
            <p:cNvSpPr/>
            <p:nvPr/>
          </p:nvSpPr>
          <p:spPr>
            <a:xfrm>
              <a:off x="8655087" y="247894"/>
              <a:ext cx="191672" cy="255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3" fill="norm" stroke="1" extrusionOk="0">
                  <a:moveTo>
                    <a:pt x="0" y="3176"/>
                  </a:moveTo>
                  <a:cubicBezTo>
                    <a:pt x="1152" y="2541"/>
                    <a:pt x="2304" y="1906"/>
                    <a:pt x="4176" y="3176"/>
                  </a:cubicBezTo>
                  <a:cubicBezTo>
                    <a:pt x="6048" y="4447"/>
                    <a:pt x="8640" y="7624"/>
                    <a:pt x="9936" y="10800"/>
                  </a:cubicBezTo>
                  <a:cubicBezTo>
                    <a:pt x="11232" y="13976"/>
                    <a:pt x="11232" y="17153"/>
                    <a:pt x="10656" y="19059"/>
                  </a:cubicBezTo>
                  <a:cubicBezTo>
                    <a:pt x="10080" y="20965"/>
                    <a:pt x="8928" y="21600"/>
                    <a:pt x="7920" y="20965"/>
                  </a:cubicBezTo>
                  <a:cubicBezTo>
                    <a:pt x="6912" y="20329"/>
                    <a:pt x="6048" y="18424"/>
                    <a:pt x="5904" y="15776"/>
                  </a:cubicBezTo>
                  <a:cubicBezTo>
                    <a:pt x="5760" y="13129"/>
                    <a:pt x="6336" y="9741"/>
                    <a:pt x="9072" y="6988"/>
                  </a:cubicBezTo>
                  <a:cubicBezTo>
                    <a:pt x="11808" y="4235"/>
                    <a:pt x="16704" y="21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8" name="Line"/>
            <p:cNvSpPr/>
            <p:nvPr/>
          </p:nvSpPr>
          <p:spPr>
            <a:xfrm>
              <a:off x="8987317" y="61074"/>
              <a:ext cx="127781" cy="46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9" fill="norm" stroke="1" extrusionOk="0">
                  <a:moveTo>
                    <a:pt x="21600" y="1179"/>
                  </a:moveTo>
                  <a:cubicBezTo>
                    <a:pt x="20304" y="712"/>
                    <a:pt x="19008" y="245"/>
                    <a:pt x="17280" y="70"/>
                  </a:cubicBezTo>
                  <a:cubicBezTo>
                    <a:pt x="15552" y="-105"/>
                    <a:pt x="13392" y="12"/>
                    <a:pt x="11016" y="829"/>
                  </a:cubicBezTo>
                  <a:cubicBezTo>
                    <a:pt x="8640" y="1646"/>
                    <a:pt x="6048" y="3164"/>
                    <a:pt x="3888" y="5558"/>
                  </a:cubicBezTo>
                  <a:cubicBezTo>
                    <a:pt x="1728" y="7951"/>
                    <a:pt x="0" y="11220"/>
                    <a:pt x="0" y="13906"/>
                  </a:cubicBezTo>
                  <a:cubicBezTo>
                    <a:pt x="0" y="16591"/>
                    <a:pt x="1728" y="18693"/>
                    <a:pt x="3456" y="19919"/>
                  </a:cubicBezTo>
                  <a:cubicBezTo>
                    <a:pt x="5184" y="21145"/>
                    <a:pt x="6912" y="21495"/>
                    <a:pt x="9720" y="21086"/>
                  </a:cubicBezTo>
                  <a:cubicBezTo>
                    <a:pt x="12528" y="20678"/>
                    <a:pt x="16416" y="19510"/>
                    <a:pt x="20304" y="18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9" name="Line"/>
            <p:cNvSpPr/>
            <p:nvPr/>
          </p:nvSpPr>
          <p:spPr>
            <a:xfrm>
              <a:off x="9161098" y="163559"/>
              <a:ext cx="161005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43" y="1405"/>
                    <a:pt x="5486" y="2810"/>
                    <a:pt x="8914" y="5971"/>
                  </a:cubicBezTo>
                  <a:cubicBezTo>
                    <a:pt x="12343" y="9132"/>
                    <a:pt x="16457" y="14049"/>
                    <a:pt x="18686" y="16946"/>
                  </a:cubicBezTo>
                  <a:cubicBezTo>
                    <a:pt x="20914" y="19844"/>
                    <a:pt x="21257" y="2072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0" name="Line"/>
            <p:cNvSpPr/>
            <p:nvPr/>
          </p:nvSpPr>
          <p:spPr>
            <a:xfrm>
              <a:off x="9207099" y="132891"/>
              <a:ext cx="191672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60" y="150"/>
                    <a:pt x="18720" y="300"/>
                    <a:pt x="16704" y="1650"/>
                  </a:cubicBezTo>
                  <a:cubicBezTo>
                    <a:pt x="14688" y="3000"/>
                    <a:pt x="12096" y="5550"/>
                    <a:pt x="9216" y="8625"/>
                  </a:cubicBezTo>
                  <a:cubicBezTo>
                    <a:pt x="6336" y="11700"/>
                    <a:pt x="3168" y="15300"/>
                    <a:pt x="1584" y="17550"/>
                  </a:cubicBezTo>
                  <a:cubicBezTo>
                    <a:pt x="0" y="19800"/>
                    <a:pt x="0" y="207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1" name="Line"/>
            <p:cNvSpPr/>
            <p:nvPr/>
          </p:nvSpPr>
          <p:spPr>
            <a:xfrm>
              <a:off x="9475439" y="324562"/>
              <a:ext cx="107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2" name="Line"/>
            <p:cNvSpPr/>
            <p:nvPr/>
          </p:nvSpPr>
          <p:spPr>
            <a:xfrm>
              <a:off x="9475439" y="416564"/>
              <a:ext cx="13800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3" name="Line"/>
            <p:cNvSpPr/>
            <p:nvPr/>
          </p:nvSpPr>
          <p:spPr>
            <a:xfrm>
              <a:off x="9770831" y="332229"/>
              <a:ext cx="18949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3927"/>
                    <a:pt x="3818" y="7855"/>
                    <a:pt x="1118" y="11455"/>
                  </a:cubicBezTo>
                  <a:cubicBezTo>
                    <a:pt x="-1582" y="15055"/>
                    <a:pt x="1118" y="18327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4" name="Line"/>
            <p:cNvSpPr/>
            <p:nvPr/>
          </p:nvSpPr>
          <p:spPr>
            <a:xfrm>
              <a:off x="9795103" y="160773"/>
              <a:ext cx="77267" cy="74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8" h="20211" fill="norm" stroke="1" extrusionOk="0">
                  <a:moveTo>
                    <a:pt x="10744" y="4940"/>
                  </a:moveTo>
                  <a:cubicBezTo>
                    <a:pt x="7369" y="6334"/>
                    <a:pt x="3994" y="7727"/>
                    <a:pt x="1969" y="10166"/>
                  </a:cubicBezTo>
                  <a:cubicBezTo>
                    <a:pt x="-56" y="12605"/>
                    <a:pt x="-731" y="16089"/>
                    <a:pt x="957" y="18179"/>
                  </a:cubicBezTo>
                  <a:cubicBezTo>
                    <a:pt x="2644" y="20269"/>
                    <a:pt x="6694" y="20966"/>
                    <a:pt x="10407" y="19224"/>
                  </a:cubicBezTo>
                  <a:cubicBezTo>
                    <a:pt x="14119" y="17482"/>
                    <a:pt x="17494" y="13301"/>
                    <a:pt x="19182" y="9469"/>
                  </a:cubicBezTo>
                  <a:cubicBezTo>
                    <a:pt x="20869" y="5637"/>
                    <a:pt x="20869" y="2153"/>
                    <a:pt x="18844" y="760"/>
                  </a:cubicBezTo>
                  <a:cubicBezTo>
                    <a:pt x="16819" y="-634"/>
                    <a:pt x="12769" y="63"/>
                    <a:pt x="10744" y="1456"/>
                  </a:cubicBezTo>
                  <a:cubicBezTo>
                    <a:pt x="8719" y="2850"/>
                    <a:pt x="8719" y="4940"/>
                    <a:pt x="8719" y="70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5" name="Line"/>
            <p:cNvSpPr/>
            <p:nvPr/>
          </p:nvSpPr>
          <p:spPr>
            <a:xfrm>
              <a:off x="9943116" y="73611"/>
              <a:ext cx="103881" cy="48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4" h="21510" fill="norm" stroke="1" extrusionOk="0">
                  <a:moveTo>
                    <a:pt x="4629" y="585"/>
                  </a:moveTo>
                  <a:cubicBezTo>
                    <a:pt x="7714" y="247"/>
                    <a:pt x="10800" y="-90"/>
                    <a:pt x="13114" y="22"/>
                  </a:cubicBezTo>
                  <a:cubicBezTo>
                    <a:pt x="15429" y="135"/>
                    <a:pt x="16971" y="697"/>
                    <a:pt x="18514" y="2891"/>
                  </a:cubicBezTo>
                  <a:cubicBezTo>
                    <a:pt x="20057" y="5085"/>
                    <a:pt x="21600" y="8910"/>
                    <a:pt x="20571" y="11891"/>
                  </a:cubicBezTo>
                  <a:cubicBezTo>
                    <a:pt x="19543" y="14873"/>
                    <a:pt x="15943" y="17010"/>
                    <a:pt x="12086" y="18473"/>
                  </a:cubicBezTo>
                  <a:cubicBezTo>
                    <a:pt x="8229" y="19935"/>
                    <a:pt x="4114" y="20723"/>
                    <a:pt x="0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6" name="Line"/>
            <p:cNvSpPr/>
            <p:nvPr/>
          </p:nvSpPr>
          <p:spPr>
            <a:xfrm>
              <a:off x="8011072" y="1167915"/>
              <a:ext cx="184006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7" name="Line"/>
            <p:cNvSpPr/>
            <p:nvPr/>
          </p:nvSpPr>
          <p:spPr>
            <a:xfrm>
              <a:off x="8049407" y="1313585"/>
              <a:ext cx="14567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8" name="Line"/>
            <p:cNvSpPr/>
            <p:nvPr/>
          </p:nvSpPr>
          <p:spPr>
            <a:xfrm>
              <a:off x="8614681" y="1030890"/>
              <a:ext cx="147743" cy="382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402" fill="norm" stroke="1" extrusionOk="0">
                  <a:moveTo>
                    <a:pt x="21165" y="2520"/>
                  </a:moveTo>
                  <a:cubicBezTo>
                    <a:pt x="21165" y="1805"/>
                    <a:pt x="21165" y="1089"/>
                    <a:pt x="20250" y="589"/>
                  </a:cubicBezTo>
                  <a:cubicBezTo>
                    <a:pt x="19334" y="88"/>
                    <a:pt x="17504" y="-198"/>
                    <a:pt x="14392" y="160"/>
                  </a:cubicBezTo>
                  <a:cubicBezTo>
                    <a:pt x="11280" y="517"/>
                    <a:pt x="6887" y="1519"/>
                    <a:pt x="3958" y="3664"/>
                  </a:cubicBezTo>
                  <a:cubicBezTo>
                    <a:pt x="1029" y="5810"/>
                    <a:pt x="-435" y="9100"/>
                    <a:pt x="114" y="12176"/>
                  </a:cubicBezTo>
                  <a:cubicBezTo>
                    <a:pt x="663" y="15251"/>
                    <a:pt x="3226" y="18112"/>
                    <a:pt x="5972" y="19614"/>
                  </a:cubicBezTo>
                  <a:cubicBezTo>
                    <a:pt x="8718" y="21116"/>
                    <a:pt x="11646" y="21259"/>
                    <a:pt x="14575" y="214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9" name="Line"/>
            <p:cNvSpPr/>
            <p:nvPr/>
          </p:nvSpPr>
          <p:spPr>
            <a:xfrm>
              <a:off x="8854425" y="1137247"/>
              <a:ext cx="7668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0" name="Line"/>
            <p:cNvSpPr/>
            <p:nvPr/>
          </p:nvSpPr>
          <p:spPr>
            <a:xfrm>
              <a:off x="8900426" y="1229249"/>
              <a:ext cx="176338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43" y="15600"/>
                    <a:pt x="6887" y="9600"/>
                    <a:pt x="10487" y="6000"/>
                  </a:cubicBezTo>
                  <a:cubicBezTo>
                    <a:pt x="14087" y="2400"/>
                    <a:pt x="17843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1" name="Line"/>
            <p:cNvSpPr/>
            <p:nvPr/>
          </p:nvSpPr>
          <p:spPr>
            <a:xfrm>
              <a:off x="9188207" y="1114247"/>
              <a:ext cx="166519" cy="467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6" h="21492" fill="norm" stroke="1" extrusionOk="0">
                  <a:moveTo>
                    <a:pt x="449" y="3170"/>
                  </a:moveTo>
                  <a:cubicBezTo>
                    <a:pt x="1416" y="6809"/>
                    <a:pt x="2383" y="10448"/>
                    <a:pt x="3028" y="13089"/>
                  </a:cubicBezTo>
                  <a:cubicBezTo>
                    <a:pt x="3673" y="15730"/>
                    <a:pt x="3995" y="17374"/>
                    <a:pt x="3995" y="18783"/>
                  </a:cubicBezTo>
                  <a:cubicBezTo>
                    <a:pt x="3995" y="20191"/>
                    <a:pt x="3673" y="21365"/>
                    <a:pt x="3028" y="21483"/>
                  </a:cubicBezTo>
                  <a:cubicBezTo>
                    <a:pt x="2383" y="21600"/>
                    <a:pt x="1416" y="20661"/>
                    <a:pt x="771" y="18430"/>
                  </a:cubicBezTo>
                  <a:cubicBezTo>
                    <a:pt x="126" y="16200"/>
                    <a:pt x="-196" y="12678"/>
                    <a:pt x="126" y="9802"/>
                  </a:cubicBezTo>
                  <a:cubicBezTo>
                    <a:pt x="449" y="6926"/>
                    <a:pt x="1416" y="4696"/>
                    <a:pt x="2706" y="3170"/>
                  </a:cubicBezTo>
                  <a:cubicBezTo>
                    <a:pt x="3995" y="1643"/>
                    <a:pt x="5607" y="822"/>
                    <a:pt x="7219" y="411"/>
                  </a:cubicBezTo>
                  <a:cubicBezTo>
                    <a:pt x="8831" y="0"/>
                    <a:pt x="10443" y="0"/>
                    <a:pt x="12055" y="0"/>
                  </a:cubicBezTo>
                  <a:cubicBezTo>
                    <a:pt x="13667" y="0"/>
                    <a:pt x="15279" y="0"/>
                    <a:pt x="16729" y="293"/>
                  </a:cubicBezTo>
                  <a:cubicBezTo>
                    <a:pt x="18180" y="587"/>
                    <a:pt x="19470" y="1174"/>
                    <a:pt x="20276" y="2172"/>
                  </a:cubicBezTo>
                  <a:cubicBezTo>
                    <a:pt x="21082" y="3170"/>
                    <a:pt x="21404" y="4578"/>
                    <a:pt x="20276" y="5928"/>
                  </a:cubicBezTo>
                  <a:cubicBezTo>
                    <a:pt x="19147" y="7278"/>
                    <a:pt x="16568" y="8570"/>
                    <a:pt x="14311" y="9274"/>
                  </a:cubicBezTo>
                  <a:cubicBezTo>
                    <a:pt x="12055" y="9978"/>
                    <a:pt x="10120" y="10096"/>
                    <a:pt x="9153" y="9861"/>
                  </a:cubicBezTo>
                  <a:cubicBezTo>
                    <a:pt x="8186" y="9626"/>
                    <a:pt x="8186" y="9039"/>
                    <a:pt x="8186" y="8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2" name="Line"/>
            <p:cNvSpPr/>
            <p:nvPr/>
          </p:nvSpPr>
          <p:spPr>
            <a:xfrm>
              <a:off x="9406437" y="1037579"/>
              <a:ext cx="125620" cy="294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449" fill="norm" stroke="1" extrusionOk="0">
                  <a:moveTo>
                    <a:pt x="9072" y="0"/>
                  </a:moveTo>
                  <a:cubicBezTo>
                    <a:pt x="11232" y="0"/>
                    <a:pt x="13392" y="0"/>
                    <a:pt x="15768" y="1583"/>
                  </a:cubicBezTo>
                  <a:cubicBezTo>
                    <a:pt x="18144" y="3166"/>
                    <a:pt x="20736" y="6331"/>
                    <a:pt x="21168" y="9403"/>
                  </a:cubicBezTo>
                  <a:cubicBezTo>
                    <a:pt x="21600" y="12476"/>
                    <a:pt x="19872" y="15455"/>
                    <a:pt x="17712" y="17410"/>
                  </a:cubicBezTo>
                  <a:cubicBezTo>
                    <a:pt x="15552" y="19366"/>
                    <a:pt x="12960" y="20297"/>
                    <a:pt x="10584" y="20855"/>
                  </a:cubicBezTo>
                  <a:cubicBezTo>
                    <a:pt x="8208" y="21414"/>
                    <a:pt x="6048" y="21600"/>
                    <a:pt x="4320" y="21321"/>
                  </a:cubicBezTo>
                  <a:cubicBezTo>
                    <a:pt x="2592" y="21041"/>
                    <a:pt x="1296" y="20297"/>
                    <a:pt x="0" y="19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3" name="Line"/>
            <p:cNvSpPr/>
            <p:nvPr/>
          </p:nvSpPr>
          <p:spPr>
            <a:xfrm>
              <a:off x="9552107" y="884242"/>
              <a:ext cx="766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4" name="Line"/>
            <p:cNvSpPr/>
            <p:nvPr/>
          </p:nvSpPr>
          <p:spPr>
            <a:xfrm>
              <a:off x="9557218" y="775540"/>
              <a:ext cx="25557" cy="26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932" fill="norm" stroke="1" extrusionOk="0">
                  <a:moveTo>
                    <a:pt x="21600" y="962"/>
                  </a:moveTo>
                  <a:cubicBezTo>
                    <a:pt x="10800" y="6362"/>
                    <a:pt x="0" y="11762"/>
                    <a:pt x="0" y="15362"/>
                  </a:cubicBezTo>
                  <a:cubicBezTo>
                    <a:pt x="0" y="18962"/>
                    <a:pt x="10800" y="20762"/>
                    <a:pt x="15120" y="16262"/>
                  </a:cubicBezTo>
                  <a:cubicBezTo>
                    <a:pt x="19440" y="11762"/>
                    <a:pt x="17280" y="962"/>
                    <a:pt x="14040" y="62"/>
                  </a:cubicBezTo>
                  <a:cubicBezTo>
                    <a:pt x="10800" y="-838"/>
                    <a:pt x="6480" y="8162"/>
                    <a:pt x="2160" y="171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5" name="Line"/>
            <p:cNvSpPr/>
            <p:nvPr/>
          </p:nvSpPr>
          <p:spPr>
            <a:xfrm>
              <a:off x="9667109" y="922576"/>
              <a:ext cx="10733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6" name="Line"/>
            <p:cNvSpPr/>
            <p:nvPr/>
          </p:nvSpPr>
          <p:spPr>
            <a:xfrm>
              <a:off x="9874115" y="807573"/>
              <a:ext cx="1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7" name="Line"/>
            <p:cNvSpPr/>
            <p:nvPr/>
          </p:nvSpPr>
          <p:spPr>
            <a:xfrm>
              <a:off x="9966117" y="1236916"/>
              <a:ext cx="766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8" name="Line"/>
            <p:cNvSpPr/>
            <p:nvPr/>
          </p:nvSpPr>
          <p:spPr>
            <a:xfrm>
              <a:off x="10249789" y="1053631"/>
              <a:ext cx="258445" cy="66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503" fill="norm" stroke="1" extrusionOk="0">
                  <a:moveTo>
                    <a:pt x="5662" y="4943"/>
                  </a:moveTo>
                  <a:cubicBezTo>
                    <a:pt x="5243" y="6846"/>
                    <a:pt x="4823" y="8749"/>
                    <a:pt x="4404" y="10694"/>
                  </a:cubicBezTo>
                  <a:cubicBezTo>
                    <a:pt x="3984" y="12639"/>
                    <a:pt x="3565" y="14625"/>
                    <a:pt x="3146" y="16198"/>
                  </a:cubicBezTo>
                  <a:cubicBezTo>
                    <a:pt x="2726" y="17770"/>
                    <a:pt x="2307" y="18929"/>
                    <a:pt x="1783" y="19839"/>
                  </a:cubicBezTo>
                  <a:cubicBezTo>
                    <a:pt x="1258" y="20749"/>
                    <a:pt x="629" y="21411"/>
                    <a:pt x="315" y="21494"/>
                  </a:cubicBezTo>
                  <a:cubicBezTo>
                    <a:pt x="0" y="21577"/>
                    <a:pt x="0" y="21080"/>
                    <a:pt x="0" y="19467"/>
                  </a:cubicBezTo>
                  <a:cubicBezTo>
                    <a:pt x="0" y="17853"/>
                    <a:pt x="0" y="15122"/>
                    <a:pt x="629" y="12474"/>
                  </a:cubicBezTo>
                  <a:cubicBezTo>
                    <a:pt x="1258" y="9825"/>
                    <a:pt x="2517" y="7260"/>
                    <a:pt x="4089" y="5232"/>
                  </a:cubicBezTo>
                  <a:cubicBezTo>
                    <a:pt x="5662" y="3205"/>
                    <a:pt x="7550" y="1715"/>
                    <a:pt x="9017" y="929"/>
                  </a:cubicBezTo>
                  <a:cubicBezTo>
                    <a:pt x="10485" y="143"/>
                    <a:pt x="11534" y="60"/>
                    <a:pt x="12583" y="18"/>
                  </a:cubicBezTo>
                  <a:cubicBezTo>
                    <a:pt x="13631" y="-23"/>
                    <a:pt x="14680" y="-23"/>
                    <a:pt x="16043" y="349"/>
                  </a:cubicBezTo>
                  <a:cubicBezTo>
                    <a:pt x="17406" y="722"/>
                    <a:pt x="19084" y="1467"/>
                    <a:pt x="20132" y="2294"/>
                  </a:cubicBezTo>
                  <a:cubicBezTo>
                    <a:pt x="21181" y="3122"/>
                    <a:pt x="21600" y="4032"/>
                    <a:pt x="20761" y="4901"/>
                  </a:cubicBezTo>
                  <a:cubicBezTo>
                    <a:pt x="19922" y="5770"/>
                    <a:pt x="17825" y="6598"/>
                    <a:pt x="14889" y="6970"/>
                  </a:cubicBezTo>
                  <a:cubicBezTo>
                    <a:pt x="11953" y="7343"/>
                    <a:pt x="8179" y="7260"/>
                    <a:pt x="4404" y="7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9" name="Line"/>
            <p:cNvSpPr/>
            <p:nvPr/>
          </p:nvSpPr>
          <p:spPr>
            <a:xfrm>
              <a:off x="8666310" y="2188745"/>
              <a:ext cx="322394" cy="372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443" fill="norm" stroke="1" extrusionOk="0">
                  <a:moveTo>
                    <a:pt x="20015" y="1256"/>
                  </a:moveTo>
                  <a:cubicBezTo>
                    <a:pt x="20690" y="669"/>
                    <a:pt x="21365" y="81"/>
                    <a:pt x="21281" y="7"/>
                  </a:cubicBezTo>
                  <a:cubicBezTo>
                    <a:pt x="21196" y="-66"/>
                    <a:pt x="20352" y="375"/>
                    <a:pt x="18665" y="1256"/>
                  </a:cubicBezTo>
                  <a:cubicBezTo>
                    <a:pt x="16978" y="2138"/>
                    <a:pt x="14446" y="3461"/>
                    <a:pt x="12843" y="4342"/>
                  </a:cubicBezTo>
                  <a:cubicBezTo>
                    <a:pt x="11240" y="5224"/>
                    <a:pt x="10565" y="5665"/>
                    <a:pt x="9890" y="6179"/>
                  </a:cubicBezTo>
                  <a:cubicBezTo>
                    <a:pt x="9215" y="6693"/>
                    <a:pt x="8540" y="7281"/>
                    <a:pt x="8709" y="7722"/>
                  </a:cubicBezTo>
                  <a:cubicBezTo>
                    <a:pt x="8877" y="8163"/>
                    <a:pt x="9890" y="8456"/>
                    <a:pt x="10902" y="8677"/>
                  </a:cubicBezTo>
                  <a:cubicBezTo>
                    <a:pt x="11915" y="8897"/>
                    <a:pt x="12928" y="9044"/>
                    <a:pt x="13856" y="9191"/>
                  </a:cubicBezTo>
                  <a:cubicBezTo>
                    <a:pt x="14784" y="9338"/>
                    <a:pt x="15627" y="9485"/>
                    <a:pt x="15881" y="9926"/>
                  </a:cubicBezTo>
                  <a:cubicBezTo>
                    <a:pt x="16134" y="10367"/>
                    <a:pt x="15796" y="11101"/>
                    <a:pt x="14109" y="12277"/>
                  </a:cubicBezTo>
                  <a:cubicBezTo>
                    <a:pt x="12421" y="13452"/>
                    <a:pt x="9384" y="15069"/>
                    <a:pt x="6937" y="16318"/>
                  </a:cubicBezTo>
                  <a:cubicBezTo>
                    <a:pt x="4490" y="17567"/>
                    <a:pt x="2634" y="18448"/>
                    <a:pt x="1453" y="19256"/>
                  </a:cubicBezTo>
                  <a:cubicBezTo>
                    <a:pt x="271" y="20065"/>
                    <a:pt x="-235" y="20799"/>
                    <a:pt x="102" y="21167"/>
                  </a:cubicBezTo>
                  <a:cubicBezTo>
                    <a:pt x="440" y="21534"/>
                    <a:pt x="1621" y="21534"/>
                    <a:pt x="4153" y="21167"/>
                  </a:cubicBezTo>
                  <a:cubicBezTo>
                    <a:pt x="6684" y="20799"/>
                    <a:pt x="10565" y="20065"/>
                    <a:pt x="14446" y="193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0" name="Line"/>
            <p:cNvSpPr/>
            <p:nvPr/>
          </p:nvSpPr>
          <p:spPr>
            <a:xfrm>
              <a:off x="9129446" y="2312829"/>
              <a:ext cx="253992" cy="173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209" fill="norm" stroke="1" extrusionOk="0">
                  <a:moveTo>
                    <a:pt x="83" y="5322"/>
                  </a:moveTo>
                  <a:cubicBezTo>
                    <a:pt x="83" y="3757"/>
                    <a:pt x="83" y="2191"/>
                    <a:pt x="724" y="1252"/>
                  </a:cubicBezTo>
                  <a:cubicBezTo>
                    <a:pt x="1366" y="313"/>
                    <a:pt x="2649" y="0"/>
                    <a:pt x="3825" y="0"/>
                  </a:cubicBezTo>
                  <a:cubicBezTo>
                    <a:pt x="5002" y="0"/>
                    <a:pt x="6071" y="313"/>
                    <a:pt x="6926" y="2191"/>
                  </a:cubicBezTo>
                  <a:cubicBezTo>
                    <a:pt x="7782" y="4070"/>
                    <a:pt x="8423" y="7513"/>
                    <a:pt x="7782" y="10800"/>
                  </a:cubicBezTo>
                  <a:cubicBezTo>
                    <a:pt x="7140" y="14087"/>
                    <a:pt x="5215" y="17217"/>
                    <a:pt x="3718" y="19096"/>
                  </a:cubicBezTo>
                  <a:cubicBezTo>
                    <a:pt x="2221" y="20974"/>
                    <a:pt x="1152" y="21600"/>
                    <a:pt x="510" y="20974"/>
                  </a:cubicBezTo>
                  <a:cubicBezTo>
                    <a:pt x="-131" y="20348"/>
                    <a:pt x="-345" y="18470"/>
                    <a:pt x="938" y="15965"/>
                  </a:cubicBezTo>
                  <a:cubicBezTo>
                    <a:pt x="2221" y="13461"/>
                    <a:pt x="5002" y="10330"/>
                    <a:pt x="7675" y="7826"/>
                  </a:cubicBezTo>
                  <a:cubicBezTo>
                    <a:pt x="10348" y="5322"/>
                    <a:pt x="12914" y="3443"/>
                    <a:pt x="13877" y="3600"/>
                  </a:cubicBezTo>
                  <a:cubicBezTo>
                    <a:pt x="14839" y="3757"/>
                    <a:pt x="14198" y="5948"/>
                    <a:pt x="13877" y="8139"/>
                  </a:cubicBezTo>
                  <a:cubicBezTo>
                    <a:pt x="13556" y="10330"/>
                    <a:pt x="13556" y="12522"/>
                    <a:pt x="14839" y="13774"/>
                  </a:cubicBezTo>
                  <a:cubicBezTo>
                    <a:pt x="16122" y="15026"/>
                    <a:pt x="18689" y="15339"/>
                    <a:pt x="21255" y="156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1" name="Line"/>
            <p:cNvSpPr/>
            <p:nvPr/>
          </p:nvSpPr>
          <p:spPr>
            <a:xfrm>
              <a:off x="9452438" y="2179938"/>
              <a:ext cx="23002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2" name="Line"/>
            <p:cNvSpPr/>
            <p:nvPr/>
          </p:nvSpPr>
          <p:spPr>
            <a:xfrm>
              <a:off x="9472929" y="2034268"/>
              <a:ext cx="70429" cy="40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2" h="20381" fill="norm" stroke="1" extrusionOk="0">
                  <a:moveTo>
                    <a:pt x="9347" y="0"/>
                  </a:moveTo>
                  <a:cubicBezTo>
                    <a:pt x="5747" y="1271"/>
                    <a:pt x="2147" y="2541"/>
                    <a:pt x="707" y="6353"/>
                  </a:cubicBezTo>
                  <a:cubicBezTo>
                    <a:pt x="-733" y="10165"/>
                    <a:pt x="-13" y="16518"/>
                    <a:pt x="3227" y="19059"/>
                  </a:cubicBezTo>
                  <a:cubicBezTo>
                    <a:pt x="6467" y="21600"/>
                    <a:pt x="12227" y="20329"/>
                    <a:pt x="15827" y="16518"/>
                  </a:cubicBezTo>
                  <a:cubicBezTo>
                    <a:pt x="19427" y="12706"/>
                    <a:pt x="20867" y="6353"/>
                    <a:pt x="19067" y="3812"/>
                  </a:cubicBezTo>
                  <a:cubicBezTo>
                    <a:pt x="17267" y="1271"/>
                    <a:pt x="12227" y="2541"/>
                    <a:pt x="7187" y="38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3" name="Line"/>
            <p:cNvSpPr/>
            <p:nvPr/>
          </p:nvSpPr>
          <p:spPr>
            <a:xfrm>
              <a:off x="9904782" y="2325608"/>
              <a:ext cx="145671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4" name="Line"/>
            <p:cNvSpPr/>
            <p:nvPr/>
          </p:nvSpPr>
          <p:spPr>
            <a:xfrm>
              <a:off x="9897115" y="2409943"/>
              <a:ext cx="184005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16200"/>
                  </a:moveTo>
                  <a:cubicBezTo>
                    <a:pt x="4200" y="18900"/>
                    <a:pt x="8400" y="21600"/>
                    <a:pt x="12000" y="18900"/>
                  </a:cubicBezTo>
                  <a:cubicBezTo>
                    <a:pt x="15600" y="16200"/>
                    <a:pt x="18600" y="81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5" name="Line"/>
            <p:cNvSpPr/>
            <p:nvPr/>
          </p:nvSpPr>
          <p:spPr>
            <a:xfrm>
              <a:off x="10763468" y="1972933"/>
              <a:ext cx="53668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692"/>
                    <a:pt x="7200" y="7385"/>
                    <a:pt x="3600" y="10985"/>
                  </a:cubicBezTo>
                  <a:cubicBezTo>
                    <a:pt x="0" y="14585"/>
                    <a:pt x="0" y="180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6" name="Line"/>
            <p:cNvSpPr/>
            <p:nvPr/>
          </p:nvSpPr>
          <p:spPr>
            <a:xfrm>
              <a:off x="10564130" y="2311823"/>
              <a:ext cx="582681" cy="44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3" fill="norm" stroke="1" extrusionOk="0">
                  <a:moveTo>
                    <a:pt x="0" y="20873"/>
                  </a:moveTo>
                  <a:cubicBezTo>
                    <a:pt x="2179" y="13673"/>
                    <a:pt x="4358" y="6473"/>
                    <a:pt x="7105" y="2873"/>
                  </a:cubicBezTo>
                  <a:cubicBezTo>
                    <a:pt x="9853" y="-727"/>
                    <a:pt x="13168" y="-727"/>
                    <a:pt x="15679" y="1673"/>
                  </a:cubicBezTo>
                  <a:cubicBezTo>
                    <a:pt x="18189" y="4073"/>
                    <a:pt x="19895" y="8873"/>
                    <a:pt x="21600" y="13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7" name="Line"/>
            <p:cNvSpPr/>
            <p:nvPr/>
          </p:nvSpPr>
          <p:spPr>
            <a:xfrm>
              <a:off x="10599231" y="2593947"/>
              <a:ext cx="26235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1200"/>
                    <a:pt x="4448" y="2400"/>
                    <a:pt x="1502" y="6000"/>
                  </a:cubicBezTo>
                  <a:cubicBezTo>
                    <a:pt x="-1443" y="9600"/>
                    <a:pt x="521" y="15600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8" name="Line"/>
            <p:cNvSpPr/>
            <p:nvPr/>
          </p:nvSpPr>
          <p:spPr>
            <a:xfrm>
              <a:off x="10694466" y="2678282"/>
              <a:ext cx="16867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9" name="Line"/>
            <p:cNvSpPr/>
            <p:nvPr/>
          </p:nvSpPr>
          <p:spPr>
            <a:xfrm>
              <a:off x="10980695" y="2589800"/>
              <a:ext cx="258118" cy="143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5" fill="norm" stroke="1" extrusionOk="0">
                  <a:moveTo>
                    <a:pt x="428" y="1752"/>
                  </a:moveTo>
                  <a:cubicBezTo>
                    <a:pt x="1711" y="994"/>
                    <a:pt x="2994" y="236"/>
                    <a:pt x="4170" y="46"/>
                  </a:cubicBezTo>
                  <a:cubicBezTo>
                    <a:pt x="5347" y="-143"/>
                    <a:pt x="6416" y="236"/>
                    <a:pt x="7057" y="1373"/>
                  </a:cubicBezTo>
                  <a:cubicBezTo>
                    <a:pt x="7699" y="2510"/>
                    <a:pt x="7913" y="4404"/>
                    <a:pt x="7485" y="7625"/>
                  </a:cubicBezTo>
                  <a:cubicBezTo>
                    <a:pt x="7057" y="10846"/>
                    <a:pt x="5988" y="15394"/>
                    <a:pt x="4919" y="18046"/>
                  </a:cubicBezTo>
                  <a:cubicBezTo>
                    <a:pt x="3849" y="20699"/>
                    <a:pt x="2780" y="21457"/>
                    <a:pt x="1818" y="21268"/>
                  </a:cubicBezTo>
                  <a:cubicBezTo>
                    <a:pt x="855" y="21078"/>
                    <a:pt x="0" y="19941"/>
                    <a:pt x="0" y="18804"/>
                  </a:cubicBezTo>
                  <a:cubicBezTo>
                    <a:pt x="0" y="17668"/>
                    <a:pt x="855" y="16531"/>
                    <a:pt x="3101" y="14257"/>
                  </a:cubicBezTo>
                  <a:cubicBezTo>
                    <a:pt x="5347" y="11983"/>
                    <a:pt x="8982" y="8573"/>
                    <a:pt x="11655" y="6299"/>
                  </a:cubicBezTo>
                  <a:cubicBezTo>
                    <a:pt x="14329" y="4025"/>
                    <a:pt x="16040" y="2889"/>
                    <a:pt x="16360" y="3646"/>
                  </a:cubicBezTo>
                  <a:cubicBezTo>
                    <a:pt x="16681" y="4404"/>
                    <a:pt x="15612" y="7057"/>
                    <a:pt x="14970" y="9331"/>
                  </a:cubicBezTo>
                  <a:cubicBezTo>
                    <a:pt x="14329" y="11604"/>
                    <a:pt x="14115" y="13499"/>
                    <a:pt x="14329" y="15204"/>
                  </a:cubicBezTo>
                  <a:cubicBezTo>
                    <a:pt x="14543" y="16910"/>
                    <a:pt x="15184" y="18425"/>
                    <a:pt x="16467" y="19373"/>
                  </a:cubicBezTo>
                  <a:cubicBezTo>
                    <a:pt x="17750" y="20320"/>
                    <a:pt x="19675" y="20699"/>
                    <a:pt x="21600" y="210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0" name="Line"/>
            <p:cNvSpPr/>
            <p:nvPr/>
          </p:nvSpPr>
          <p:spPr>
            <a:xfrm>
              <a:off x="8639753" y="2754951"/>
              <a:ext cx="1" cy="11500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1" name="Line"/>
            <p:cNvSpPr/>
            <p:nvPr/>
          </p:nvSpPr>
          <p:spPr>
            <a:xfrm>
              <a:off x="8670421" y="2647615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2" name="Line"/>
            <p:cNvSpPr/>
            <p:nvPr/>
          </p:nvSpPr>
          <p:spPr>
            <a:xfrm>
              <a:off x="8770090" y="2716616"/>
              <a:ext cx="92003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3" name="Line"/>
            <p:cNvSpPr/>
            <p:nvPr/>
          </p:nvSpPr>
          <p:spPr>
            <a:xfrm>
              <a:off x="8770090" y="2816285"/>
              <a:ext cx="12267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4" name="Line"/>
            <p:cNvSpPr/>
            <p:nvPr/>
          </p:nvSpPr>
          <p:spPr>
            <a:xfrm>
              <a:off x="9005206" y="2708949"/>
              <a:ext cx="126800" cy="185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0" h="21214" fill="norm" stroke="1" extrusionOk="0">
                  <a:moveTo>
                    <a:pt x="15370" y="3503"/>
                  </a:moveTo>
                  <a:cubicBezTo>
                    <a:pt x="13293" y="3503"/>
                    <a:pt x="11216" y="3503"/>
                    <a:pt x="8723" y="5546"/>
                  </a:cubicBezTo>
                  <a:cubicBezTo>
                    <a:pt x="6231" y="7589"/>
                    <a:pt x="3323" y="11676"/>
                    <a:pt x="1662" y="14595"/>
                  </a:cubicBezTo>
                  <a:cubicBezTo>
                    <a:pt x="0" y="17514"/>
                    <a:pt x="-415" y="19265"/>
                    <a:pt x="416" y="20286"/>
                  </a:cubicBezTo>
                  <a:cubicBezTo>
                    <a:pt x="1247" y="21308"/>
                    <a:pt x="3324" y="21600"/>
                    <a:pt x="6854" y="20578"/>
                  </a:cubicBezTo>
                  <a:cubicBezTo>
                    <a:pt x="10385" y="19557"/>
                    <a:pt x="15370" y="17222"/>
                    <a:pt x="18070" y="15324"/>
                  </a:cubicBezTo>
                  <a:cubicBezTo>
                    <a:pt x="20770" y="13427"/>
                    <a:pt x="21185" y="11968"/>
                    <a:pt x="19939" y="9486"/>
                  </a:cubicBezTo>
                  <a:cubicBezTo>
                    <a:pt x="18693" y="7005"/>
                    <a:pt x="15785" y="3503"/>
                    <a:pt x="1287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5" name="Line"/>
            <p:cNvSpPr/>
            <p:nvPr/>
          </p:nvSpPr>
          <p:spPr>
            <a:xfrm>
              <a:off x="8673250" y="2016978"/>
              <a:ext cx="179898" cy="77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0466" fill="norm" stroke="1" extrusionOk="0">
                  <a:moveTo>
                    <a:pt x="9568" y="6592"/>
                  </a:moveTo>
                  <a:cubicBezTo>
                    <a:pt x="8368" y="8617"/>
                    <a:pt x="7168" y="10642"/>
                    <a:pt x="5818" y="12329"/>
                  </a:cubicBezTo>
                  <a:cubicBezTo>
                    <a:pt x="4468" y="14017"/>
                    <a:pt x="2968" y="15367"/>
                    <a:pt x="1768" y="14692"/>
                  </a:cubicBezTo>
                  <a:cubicBezTo>
                    <a:pt x="568" y="14017"/>
                    <a:pt x="-332" y="11317"/>
                    <a:pt x="118" y="8617"/>
                  </a:cubicBezTo>
                  <a:cubicBezTo>
                    <a:pt x="568" y="5917"/>
                    <a:pt x="2368" y="3217"/>
                    <a:pt x="4168" y="1530"/>
                  </a:cubicBezTo>
                  <a:cubicBezTo>
                    <a:pt x="5968" y="-158"/>
                    <a:pt x="7768" y="-833"/>
                    <a:pt x="9568" y="1529"/>
                  </a:cubicBezTo>
                  <a:cubicBezTo>
                    <a:pt x="11368" y="3892"/>
                    <a:pt x="13168" y="9292"/>
                    <a:pt x="14518" y="13342"/>
                  </a:cubicBezTo>
                  <a:cubicBezTo>
                    <a:pt x="15868" y="17392"/>
                    <a:pt x="16768" y="20092"/>
                    <a:pt x="17818" y="20430"/>
                  </a:cubicBezTo>
                  <a:cubicBezTo>
                    <a:pt x="18868" y="20767"/>
                    <a:pt x="20068" y="18742"/>
                    <a:pt x="20668" y="16042"/>
                  </a:cubicBezTo>
                  <a:cubicBezTo>
                    <a:pt x="21268" y="13342"/>
                    <a:pt x="21268" y="9967"/>
                    <a:pt x="20668" y="7267"/>
                  </a:cubicBezTo>
                  <a:cubicBezTo>
                    <a:pt x="20068" y="4567"/>
                    <a:pt x="18868" y="2542"/>
                    <a:pt x="16918" y="2205"/>
                  </a:cubicBezTo>
                  <a:cubicBezTo>
                    <a:pt x="14968" y="1867"/>
                    <a:pt x="12268" y="3217"/>
                    <a:pt x="10468" y="4229"/>
                  </a:cubicBezTo>
                  <a:cubicBezTo>
                    <a:pt x="8668" y="5242"/>
                    <a:pt x="7768" y="5917"/>
                    <a:pt x="6868" y="65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6" name="Line"/>
            <p:cNvSpPr/>
            <p:nvPr/>
          </p:nvSpPr>
          <p:spPr>
            <a:xfrm>
              <a:off x="98894" y="3353283"/>
              <a:ext cx="11484926" cy="536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7" fill="norm" stroke="1" extrusionOk="0">
                  <a:moveTo>
                    <a:pt x="0" y="4616"/>
                  </a:moveTo>
                  <a:cubicBezTo>
                    <a:pt x="96" y="3690"/>
                    <a:pt x="192" y="2764"/>
                    <a:pt x="312" y="2096"/>
                  </a:cubicBezTo>
                  <a:cubicBezTo>
                    <a:pt x="433" y="1427"/>
                    <a:pt x="577" y="1016"/>
                    <a:pt x="740" y="758"/>
                  </a:cubicBezTo>
                  <a:cubicBezTo>
                    <a:pt x="904" y="501"/>
                    <a:pt x="1086" y="398"/>
                    <a:pt x="1264" y="501"/>
                  </a:cubicBezTo>
                  <a:cubicBezTo>
                    <a:pt x="1442" y="604"/>
                    <a:pt x="1615" y="913"/>
                    <a:pt x="1795" y="1118"/>
                  </a:cubicBezTo>
                  <a:cubicBezTo>
                    <a:pt x="1975" y="1324"/>
                    <a:pt x="2163" y="1427"/>
                    <a:pt x="2334" y="1427"/>
                  </a:cubicBezTo>
                  <a:cubicBezTo>
                    <a:pt x="2504" y="1427"/>
                    <a:pt x="2658" y="1324"/>
                    <a:pt x="2817" y="1170"/>
                  </a:cubicBezTo>
                  <a:cubicBezTo>
                    <a:pt x="2975" y="1016"/>
                    <a:pt x="3139" y="810"/>
                    <a:pt x="3312" y="656"/>
                  </a:cubicBezTo>
                  <a:cubicBezTo>
                    <a:pt x="3485" y="501"/>
                    <a:pt x="3667" y="398"/>
                    <a:pt x="3850" y="296"/>
                  </a:cubicBezTo>
                  <a:cubicBezTo>
                    <a:pt x="4033" y="193"/>
                    <a:pt x="4215" y="90"/>
                    <a:pt x="4405" y="38"/>
                  </a:cubicBezTo>
                  <a:cubicBezTo>
                    <a:pt x="4595" y="-13"/>
                    <a:pt x="4792" y="-13"/>
                    <a:pt x="4994" y="38"/>
                  </a:cubicBezTo>
                  <a:cubicBezTo>
                    <a:pt x="5196" y="90"/>
                    <a:pt x="5402" y="193"/>
                    <a:pt x="5611" y="347"/>
                  </a:cubicBezTo>
                  <a:cubicBezTo>
                    <a:pt x="5821" y="501"/>
                    <a:pt x="6032" y="707"/>
                    <a:pt x="6212" y="913"/>
                  </a:cubicBezTo>
                  <a:cubicBezTo>
                    <a:pt x="6393" y="1118"/>
                    <a:pt x="6542" y="1324"/>
                    <a:pt x="6695" y="1478"/>
                  </a:cubicBezTo>
                  <a:cubicBezTo>
                    <a:pt x="6849" y="1633"/>
                    <a:pt x="7008" y="1736"/>
                    <a:pt x="7207" y="1890"/>
                  </a:cubicBezTo>
                  <a:cubicBezTo>
                    <a:pt x="7407" y="2044"/>
                    <a:pt x="7647" y="2250"/>
                    <a:pt x="7854" y="2353"/>
                  </a:cubicBezTo>
                  <a:cubicBezTo>
                    <a:pt x="8060" y="2456"/>
                    <a:pt x="8233" y="2456"/>
                    <a:pt x="8402" y="2456"/>
                  </a:cubicBezTo>
                  <a:cubicBezTo>
                    <a:pt x="8570" y="2456"/>
                    <a:pt x="8733" y="2456"/>
                    <a:pt x="8913" y="2456"/>
                  </a:cubicBezTo>
                  <a:cubicBezTo>
                    <a:pt x="9094" y="2456"/>
                    <a:pt x="9291" y="2456"/>
                    <a:pt x="9485" y="2456"/>
                  </a:cubicBezTo>
                  <a:cubicBezTo>
                    <a:pt x="9680" y="2456"/>
                    <a:pt x="9872" y="2456"/>
                    <a:pt x="10072" y="2456"/>
                  </a:cubicBezTo>
                  <a:cubicBezTo>
                    <a:pt x="10271" y="2456"/>
                    <a:pt x="10478" y="2456"/>
                    <a:pt x="10692" y="2507"/>
                  </a:cubicBezTo>
                  <a:cubicBezTo>
                    <a:pt x="10906" y="2558"/>
                    <a:pt x="11127" y="2661"/>
                    <a:pt x="11343" y="2713"/>
                  </a:cubicBezTo>
                  <a:cubicBezTo>
                    <a:pt x="11559" y="2764"/>
                    <a:pt x="11771" y="2764"/>
                    <a:pt x="11982" y="2867"/>
                  </a:cubicBezTo>
                  <a:cubicBezTo>
                    <a:pt x="12194" y="2970"/>
                    <a:pt x="12405" y="3176"/>
                    <a:pt x="12571" y="3278"/>
                  </a:cubicBezTo>
                  <a:cubicBezTo>
                    <a:pt x="12737" y="3381"/>
                    <a:pt x="12857" y="3381"/>
                    <a:pt x="12972" y="3484"/>
                  </a:cubicBezTo>
                  <a:cubicBezTo>
                    <a:pt x="13088" y="3587"/>
                    <a:pt x="13198" y="3793"/>
                    <a:pt x="13367" y="4050"/>
                  </a:cubicBezTo>
                  <a:cubicBezTo>
                    <a:pt x="13535" y="4307"/>
                    <a:pt x="13761" y="4616"/>
                    <a:pt x="13941" y="4873"/>
                  </a:cubicBezTo>
                  <a:cubicBezTo>
                    <a:pt x="14121" y="5130"/>
                    <a:pt x="14256" y="5336"/>
                    <a:pt x="14374" y="5490"/>
                  </a:cubicBezTo>
                  <a:cubicBezTo>
                    <a:pt x="14491" y="5644"/>
                    <a:pt x="14592" y="5747"/>
                    <a:pt x="14705" y="5901"/>
                  </a:cubicBezTo>
                  <a:cubicBezTo>
                    <a:pt x="14818" y="6056"/>
                    <a:pt x="14943" y="6261"/>
                    <a:pt x="15063" y="6518"/>
                  </a:cubicBezTo>
                  <a:cubicBezTo>
                    <a:pt x="15183" y="6776"/>
                    <a:pt x="15299" y="7084"/>
                    <a:pt x="15412" y="7341"/>
                  </a:cubicBezTo>
                  <a:cubicBezTo>
                    <a:pt x="15525" y="7598"/>
                    <a:pt x="15635" y="7804"/>
                    <a:pt x="15813" y="8164"/>
                  </a:cubicBezTo>
                  <a:cubicBezTo>
                    <a:pt x="15991" y="8524"/>
                    <a:pt x="16236" y="9038"/>
                    <a:pt x="16407" y="9398"/>
                  </a:cubicBezTo>
                  <a:cubicBezTo>
                    <a:pt x="16577" y="9758"/>
                    <a:pt x="16673" y="9964"/>
                    <a:pt x="16839" y="10273"/>
                  </a:cubicBezTo>
                  <a:cubicBezTo>
                    <a:pt x="17005" y="10581"/>
                    <a:pt x="17241" y="10993"/>
                    <a:pt x="17469" y="11456"/>
                  </a:cubicBezTo>
                  <a:cubicBezTo>
                    <a:pt x="17697" y="11918"/>
                    <a:pt x="17918" y="12433"/>
                    <a:pt x="18091" y="12793"/>
                  </a:cubicBezTo>
                  <a:cubicBezTo>
                    <a:pt x="18264" y="13153"/>
                    <a:pt x="18389" y="13358"/>
                    <a:pt x="18608" y="13718"/>
                  </a:cubicBezTo>
                  <a:cubicBezTo>
                    <a:pt x="18827" y="14078"/>
                    <a:pt x="19139" y="14593"/>
                    <a:pt x="19394" y="15056"/>
                  </a:cubicBezTo>
                  <a:cubicBezTo>
                    <a:pt x="19649" y="15518"/>
                    <a:pt x="19846" y="15930"/>
                    <a:pt x="20038" y="16393"/>
                  </a:cubicBezTo>
                  <a:cubicBezTo>
                    <a:pt x="20230" y="16856"/>
                    <a:pt x="20418" y="17370"/>
                    <a:pt x="20644" y="18090"/>
                  </a:cubicBezTo>
                  <a:cubicBezTo>
                    <a:pt x="20869" y="18810"/>
                    <a:pt x="21134" y="19736"/>
                    <a:pt x="21300" y="20353"/>
                  </a:cubicBezTo>
                  <a:cubicBezTo>
                    <a:pt x="21465" y="20970"/>
                    <a:pt x="21533" y="21278"/>
                    <a:pt x="21600" y="215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7" name="Line"/>
            <p:cNvSpPr/>
            <p:nvPr/>
          </p:nvSpPr>
          <p:spPr>
            <a:xfrm>
              <a:off x="1333255" y="3789974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8" name="Line"/>
            <p:cNvSpPr/>
            <p:nvPr/>
          </p:nvSpPr>
          <p:spPr>
            <a:xfrm>
              <a:off x="2766954" y="2356275"/>
              <a:ext cx="30668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9" name="Line"/>
            <p:cNvSpPr/>
            <p:nvPr/>
          </p:nvSpPr>
          <p:spPr>
            <a:xfrm>
              <a:off x="2705619" y="2494278"/>
              <a:ext cx="8433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64" y="5760"/>
                    <a:pt x="3927" y="11520"/>
                    <a:pt x="7527" y="15120"/>
                  </a:cubicBezTo>
                  <a:cubicBezTo>
                    <a:pt x="11127" y="18720"/>
                    <a:pt x="16364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0" name="Line"/>
            <p:cNvSpPr/>
            <p:nvPr/>
          </p:nvSpPr>
          <p:spPr>
            <a:xfrm>
              <a:off x="2782288" y="2486611"/>
              <a:ext cx="6900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1" name="Line"/>
            <p:cNvSpPr/>
            <p:nvPr/>
          </p:nvSpPr>
          <p:spPr>
            <a:xfrm>
              <a:off x="2682619" y="2739617"/>
              <a:ext cx="7668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2" name="Line"/>
            <p:cNvSpPr/>
            <p:nvPr/>
          </p:nvSpPr>
          <p:spPr>
            <a:xfrm>
              <a:off x="2759287" y="2708949"/>
              <a:ext cx="20446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200" y="0"/>
                  </a:moveTo>
                  <a:cubicBezTo>
                    <a:pt x="18900" y="4659"/>
                    <a:pt x="21600" y="9318"/>
                    <a:pt x="21600" y="12706"/>
                  </a:cubicBezTo>
                  <a:cubicBezTo>
                    <a:pt x="21600" y="16094"/>
                    <a:pt x="18900" y="18212"/>
                    <a:pt x="14850" y="19482"/>
                  </a:cubicBezTo>
                  <a:cubicBezTo>
                    <a:pt x="10800" y="20753"/>
                    <a:pt x="5400" y="2117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3" name="Line"/>
            <p:cNvSpPr/>
            <p:nvPr/>
          </p:nvSpPr>
          <p:spPr>
            <a:xfrm>
              <a:off x="2605950" y="2828887"/>
              <a:ext cx="184006" cy="4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5700" y="12793"/>
                    <a:pt x="11400" y="5170"/>
                    <a:pt x="15000" y="1993"/>
                  </a:cubicBezTo>
                  <a:cubicBezTo>
                    <a:pt x="18600" y="-1183"/>
                    <a:pt x="20100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4" name="Line"/>
            <p:cNvSpPr/>
            <p:nvPr/>
          </p:nvSpPr>
          <p:spPr>
            <a:xfrm>
              <a:off x="2613617" y="2892954"/>
              <a:ext cx="214673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57" y="15429"/>
                    <a:pt x="11314" y="9257"/>
                    <a:pt x="14914" y="5657"/>
                  </a:cubicBezTo>
                  <a:cubicBezTo>
                    <a:pt x="18514" y="2057"/>
                    <a:pt x="20057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5" name="Line"/>
            <p:cNvSpPr/>
            <p:nvPr/>
          </p:nvSpPr>
          <p:spPr>
            <a:xfrm>
              <a:off x="2912624" y="2687087"/>
              <a:ext cx="191672" cy="338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4" fill="norm" stroke="1" extrusionOk="0">
                  <a:moveTo>
                    <a:pt x="21600" y="3313"/>
                  </a:moveTo>
                  <a:cubicBezTo>
                    <a:pt x="21024" y="2507"/>
                    <a:pt x="20448" y="1701"/>
                    <a:pt x="19440" y="1056"/>
                  </a:cubicBezTo>
                  <a:cubicBezTo>
                    <a:pt x="18432" y="412"/>
                    <a:pt x="16992" y="-72"/>
                    <a:pt x="15840" y="9"/>
                  </a:cubicBezTo>
                  <a:cubicBezTo>
                    <a:pt x="14688" y="89"/>
                    <a:pt x="13824" y="734"/>
                    <a:pt x="12816" y="2507"/>
                  </a:cubicBezTo>
                  <a:cubicBezTo>
                    <a:pt x="11808" y="4280"/>
                    <a:pt x="10656" y="7182"/>
                    <a:pt x="10368" y="10083"/>
                  </a:cubicBezTo>
                  <a:cubicBezTo>
                    <a:pt x="10080" y="12985"/>
                    <a:pt x="10656" y="15886"/>
                    <a:pt x="10944" y="17740"/>
                  </a:cubicBezTo>
                  <a:cubicBezTo>
                    <a:pt x="11232" y="19594"/>
                    <a:pt x="11232" y="20400"/>
                    <a:pt x="10512" y="20883"/>
                  </a:cubicBezTo>
                  <a:cubicBezTo>
                    <a:pt x="9792" y="21367"/>
                    <a:pt x="8352" y="21528"/>
                    <a:pt x="6768" y="21206"/>
                  </a:cubicBezTo>
                  <a:cubicBezTo>
                    <a:pt x="5184" y="20883"/>
                    <a:pt x="3456" y="20077"/>
                    <a:pt x="2160" y="19352"/>
                  </a:cubicBezTo>
                  <a:cubicBezTo>
                    <a:pt x="864" y="18626"/>
                    <a:pt x="0" y="17982"/>
                    <a:pt x="0" y="17337"/>
                  </a:cubicBezTo>
                  <a:cubicBezTo>
                    <a:pt x="0" y="16692"/>
                    <a:pt x="864" y="16047"/>
                    <a:pt x="3888" y="15241"/>
                  </a:cubicBezTo>
                  <a:cubicBezTo>
                    <a:pt x="6912" y="14435"/>
                    <a:pt x="12096" y="13468"/>
                    <a:pt x="17280" y="12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6" name="Line"/>
            <p:cNvSpPr/>
            <p:nvPr/>
          </p:nvSpPr>
          <p:spPr>
            <a:xfrm>
              <a:off x="3127295" y="2747284"/>
              <a:ext cx="15335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7" name="Line"/>
            <p:cNvSpPr/>
            <p:nvPr/>
          </p:nvSpPr>
          <p:spPr>
            <a:xfrm>
              <a:off x="3150296" y="2961955"/>
              <a:ext cx="2300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8" name="Line"/>
            <p:cNvSpPr/>
            <p:nvPr/>
          </p:nvSpPr>
          <p:spPr>
            <a:xfrm>
              <a:off x="3188630" y="2846953"/>
              <a:ext cx="1" cy="6133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9" name="Line"/>
            <p:cNvSpPr/>
            <p:nvPr/>
          </p:nvSpPr>
          <p:spPr>
            <a:xfrm>
              <a:off x="3212069" y="2852064"/>
              <a:ext cx="78575" cy="342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21440" fill="norm" stroke="1" extrusionOk="0">
                  <a:moveTo>
                    <a:pt x="14059" y="10240"/>
                  </a:moveTo>
                  <a:cubicBezTo>
                    <a:pt x="11359" y="13440"/>
                    <a:pt x="8659" y="16640"/>
                    <a:pt x="6634" y="18640"/>
                  </a:cubicBezTo>
                  <a:cubicBezTo>
                    <a:pt x="4609" y="20640"/>
                    <a:pt x="3259" y="21440"/>
                    <a:pt x="2246" y="21440"/>
                  </a:cubicBezTo>
                  <a:cubicBezTo>
                    <a:pt x="1234" y="21440"/>
                    <a:pt x="559" y="20640"/>
                    <a:pt x="221" y="17840"/>
                  </a:cubicBezTo>
                  <a:cubicBezTo>
                    <a:pt x="-116" y="15040"/>
                    <a:pt x="-116" y="10240"/>
                    <a:pt x="559" y="7280"/>
                  </a:cubicBezTo>
                  <a:cubicBezTo>
                    <a:pt x="1234" y="4320"/>
                    <a:pt x="2584" y="3200"/>
                    <a:pt x="4271" y="2240"/>
                  </a:cubicBezTo>
                  <a:cubicBezTo>
                    <a:pt x="5959" y="1280"/>
                    <a:pt x="7984" y="480"/>
                    <a:pt x="10684" y="160"/>
                  </a:cubicBezTo>
                  <a:cubicBezTo>
                    <a:pt x="13384" y="-160"/>
                    <a:pt x="16759" y="0"/>
                    <a:pt x="18784" y="640"/>
                  </a:cubicBezTo>
                  <a:cubicBezTo>
                    <a:pt x="20809" y="1280"/>
                    <a:pt x="21484" y="2400"/>
                    <a:pt x="19797" y="3600"/>
                  </a:cubicBezTo>
                  <a:cubicBezTo>
                    <a:pt x="18109" y="4800"/>
                    <a:pt x="14059" y="6080"/>
                    <a:pt x="10009" y="73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0" name="Line"/>
            <p:cNvSpPr/>
            <p:nvPr/>
          </p:nvSpPr>
          <p:spPr>
            <a:xfrm>
              <a:off x="3349634" y="2846624"/>
              <a:ext cx="69028" cy="157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6" h="21100" fill="norm" stroke="1" extrusionOk="0">
                  <a:moveTo>
                    <a:pt x="0" y="3130"/>
                  </a:moveTo>
                  <a:cubicBezTo>
                    <a:pt x="2314" y="1415"/>
                    <a:pt x="4629" y="-299"/>
                    <a:pt x="4629" y="44"/>
                  </a:cubicBezTo>
                  <a:cubicBezTo>
                    <a:pt x="4629" y="387"/>
                    <a:pt x="2314" y="2787"/>
                    <a:pt x="2700" y="4672"/>
                  </a:cubicBezTo>
                  <a:cubicBezTo>
                    <a:pt x="3086" y="6558"/>
                    <a:pt x="6171" y="7930"/>
                    <a:pt x="9257" y="9301"/>
                  </a:cubicBezTo>
                  <a:cubicBezTo>
                    <a:pt x="12343" y="10672"/>
                    <a:pt x="15429" y="12044"/>
                    <a:pt x="17743" y="13587"/>
                  </a:cubicBezTo>
                  <a:cubicBezTo>
                    <a:pt x="20057" y="15130"/>
                    <a:pt x="21600" y="16844"/>
                    <a:pt x="20443" y="18215"/>
                  </a:cubicBezTo>
                  <a:cubicBezTo>
                    <a:pt x="19286" y="19587"/>
                    <a:pt x="15429" y="20615"/>
                    <a:pt x="11571" y="20958"/>
                  </a:cubicBezTo>
                  <a:cubicBezTo>
                    <a:pt x="7714" y="21301"/>
                    <a:pt x="3857" y="20958"/>
                    <a:pt x="0" y="206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1" name="Line"/>
            <p:cNvSpPr/>
            <p:nvPr/>
          </p:nvSpPr>
          <p:spPr>
            <a:xfrm>
              <a:off x="3868423" y="2724869"/>
              <a:ext cx="290171" cy="380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160" fill="norm" stroke="1" extrusionOk="0">
                  <a:moveTo>
                    <a:pt x="9284" y="1246"/>
                  </a:moveTo>
                  <a:cubicBezTo>
                    <a:pt x="9284" y="536"/>
                    <a:pt x="9284" y="-175"/>
                    <a:pt x="9189" y="38"/>
                  </a:cubicBezTo>
                  <a:cubicBezTo>
                    <a:pt x="9095" y="251"/>
                    <a:pt x="8905" y="1388"/>
                    <a:pt x="8526" y="4159"/>
                  </a:cubicBezTo>
                  <a:cubicBezTo>
                    <a:pt x="8147" y="6930"/>
                    <a:pt x="7579" y="11336"/>
                    <a:pt x="7295" y="13893"/>
                  </a:cubicBezTo>
                  <a:cubicBezTo>
                    <a:pt x="7011" y="16451"/>
                    <a:pt x="7011" y="17162"/>
                    <a:pt x="7011" y="18228"/>
                  </a:cubicBezTo>
                  <a:cubicBezTo>
                    <a:pt x="7011" y="19293"/>
                    <a:pt x="7011" y="20714"/>
                    <a:pt x="7105" y="21070"/>
                  </a:cubicBezTo>
                  <a:cubicBezTo>
                    <a:pt x="7200" y="21425"/>
                    <a:pt x="7389" y="20714"/>
                    <a:pt x="6916" y="19151"/>
                  </a:cubicBezTo>
                  <a:cubicBezTo>
                    <a:pt x="6442" y="17588"/>
                    <a:pt x="5305" y="15172"/>
                    <a:pt x="4358" y="13751"/>
                  </a:cubicBezTo>
                  <a:cubicBezTo>
                    <a:pt x="3411" y="12330"/>
                    <a:pt x="2653" y="11904"/>
                    <a:pt x="1800" y="11620"/>
                  </a:cubicBezTo>
                  <a:cubicBezTo>
                    <a:pt x="947" y="11336"/>
                    <a:pt x="0" y="11193"/>
                    <a:pt x="0" y="11193"/>
                  </a:cubicBezTo>
                  <a:cubicBezTo>
                    <a:pt x="0" y="11193"/>
                    <a:pt x="947" y="11336"/>
                    <a:pt x="3032" y="11407"/>
                  </a:cubicBezTo>
                  <a:cubicBezTo>
                    <a:pt x="5116" y="11478"/>
                    <a:pt x="8337" y="11478"/>
                    <a:pt x="10516" y="11478"/>
                  </a:cubicBezTo>
                  <a:cubicBezTo>
                    <a:pt x="12695" y="11478"/>
                    <a:pt x="13832" y="11478"/>
                    <a:pt x="14116" y="11762"/>
                  </a:cubicBezTo>
                  <a:cubicBezTo>
                    <a:pt x="14400" y="12046"/>
                    <a:pt x="13832" y="12614"/>
                    <a:pt x="13168" y="13183"/>
                  </a:cubicBezTo>
                  <a:cubicBezTo>
                    <a:pt x="12505" y="13751"/>
                    <a:pt x="11747" y="14320"/>
                    <a:pt x="11463" y="14959"/>
                  </a:cubicBezTo>
                  <a:cubicBezTo>
                    <a:pt x="11179" y="15599"/>
                    <a:pt x="11368" y="16309"/>
                    <a:pt x="11937" y="16736"/>
                  </a:cubicBezTo>
                  <a:cubicBezTo>
                    <a:pt x="12505" y="17162"/>
                    <a:pt x="13453" y="17304"/>
                    <a:pt x="14874" y="17375"/>
                  </a:cubicBezTo>
                  <a:cubicBezTo>
                    <a:pt x="16295" y="17446"/>
                    <a:pt x="18189" y="17446"/>
                    <a:pt x="19516" y="17162"/>
                  </a:cubicBezTo>
                  <a:cubicBezTo>
                    <a:pt x="20842" y="16878"/>
                    <a:pt x="21600" y="16309"/>
                    <a:pt x="21505" y="15741"/>
                  </a:cubicBezTo>
                  <a:cubicBezTo>
                    <a:pt x="21411" y="15172"/>
                    <a:pt x="20463" y="14604"/>
                    <a:pt x="18663" y="14320"/>
                  </a:cubicBezTo>
                  <a:cubicBezTo>
                    <a:pt x="16863" y="14036"/>
                    <a:pt x="14211" y="14036"/>
                    <a:pt x="11558" y="140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2" name="Line"/>
            <p:cNvSpPr/>
            <p:nvPr/>
          </p:nvSpPr>
          <p:spPr>
            <a:xfrm>
              <a:off x="4675997" y="2762617"/>
              <a:ext cx="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3" name="Line"/>
            <p:cNvSpPr/>
            <p:nvPr/>
          </p:nvSpPr>
          <p:spPr>
            <a:xfrm>
              <a:off x="4475614" y="2690690"/>
              <a:ext cx="456904" cy="565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440" fill="norm" stroke="1" extrusionOk="0">
                  <a:moveTo>
                    <a:pt x="6493" y="9119"/>
                  </a:moveTo>
                  <a:cubicBezTo>
                    <a:pt x="6732" y="8634"/>
                    <a:pt x="6970" y="8150"/>
                    <a:pt x="7149" y="7617"/>
                  </a:cubicBezTo>
                  <a:cubicBezTo>
                    <a:pt x="7328" y="7085"/>
                    <a:pt x="7448" y="6504"/>
                    <a:pt x="7090" y="6165"/>
                  </a:cubicBezTo>
                  <a:cubicBezTo>
                    <a:pt x="6732" y="5826"/>
                    <a:pt x="5896" y="5729"/>
                    <a:pt x="4882" y="6165"/>
                  </a:cubicBezTo>
                  <a:cubicBezTo>
                    <a:pt x="3867" y="6600"/>
                    <a:pt x="2674" y="7569"/>
                    <a:pt x="2018" y="8295"/>
                  </a:cubicBezTo>
                  <a:cubicBezTo>
                    <a:pt x="1361" y="9022"/>
                    <a:pt x="1242" y="9506"/>
                    <a:pt x="1481" y="9797"/>
                  </a:cubicBezTo>
                  <a:cubicBezTo>
                    <a:pt x="1719" y="10087"/>
                    <a:pt x="2316" y="10184"/>
                    <a:pt x="3151" y="9894"/>
                  </a:cubicBezTo>
                  <a:cubicBezTo>
                    <a:pt x="3987" y="9603"/>
                    <a:pt x="5061" y="8925"/>
                    <a:pt x="5777" y="8295"/>
                  </a:cubicBezTo>
                  <a:cubicBezTo>
                    <a:pt x="6493" y="7666"/>
                    <a:pt x="6851" y="7085"/>
                    <a:pt x="6911" y="7036"/>
                  </a:cubicBezTo>
                  <a:cubicBezTo>
                    <a:pt x="6970" y="6988"/>
                    <a:pt x="6732" y="7472"/>
                    <a:pt x="6433" y="8925"/>
                  </a:cubicBezTo>
                  <a:cubicBezTo>
                    <a:pt x="6135" y="10378"/>
                    <a:pt x="5777" y="12800"/>
                    <a:pt x="5419" y="14834"/>
                  </a:cubicBezTo>
                  <a:cubicBezTo>
                    <a:pt x="5061" y="16868"/>
                    <a:pt x="4703" y="18514"/>
                    <a:pt x="4285" y="19531"/>
                  </a:cubicBezTo>
                  <a:cubicBezTo>
                    <a:pt x="3867" y="20548"/>
                    <a:pt x="3390" y="20936"/>
                    <a:pt x="2853" y="21178"/>
                  </a:cubicBezTo>
                  <a:cubicBezTo>
                    <a:pt x="2316" y="21420"/>
                    <a:pt x="1719" y="21517"/>
                    <a:pt x="1242" y="21372"/>
                  </a:cubicBezTo>
                  <a:cubicBezTo>
                    <a:pt x="765" y="21226"/>
                    <a:pt x="407" y="20839"/>
                    <a:pt x="168" y="20113"/>
                  </a:cubicBezTo>
                  <a:cubicBezTo>
                    <a:pt x="-71" y="19386"/>
                    <a:pt x="-190" y="18321"/>
                    <a:pt x="765" y="16916"/>
                  </a:cubicBezTo>
                  <a:cubicBezTo>
                    <a:pt x="1719" y="15512"/>
                    <a:pt x="3748" y="13768"/>
                    <a:pt x="5598" y="12364"/>
                  </a:cubicBezTo>
                  <a:cubicBezTo>
                    <a:pt x="7448" y="10959"/>
                    <a:pt x="9118" y="9894"/>
                    <a:pt x="10312" y="9070"/>
                  </a:cubicBezTo>
                  <a:cubicBezTo>
                    <a:pt x="11505" y="8247"/>
                    <a:pt x="12221" y="7666"/>
                    <a:pt x="12161" y="7521"/>
                  </a:cubicBezTo>
                  <a:cubicBezTo>
                    <a:pt x="12102" y="7375"/>
                    <a:pt x="11266" y="7666"/>
                    <a:pt x="10431" y="8489"/>
                  </a:cubicBezTo>
                  <a:cubicBezTo>
                    <a:pt x="9596" y="9313"/>
                    <a:pt x="8760" y="10669"/>
                    <a:pt x="8283" y="11589"/>
                  </a:cubicBezTo>
                  <a:cubicBezTo>
                    <a:pt x="7806" y="12509"/>
                    <a:pt x="7686" y="12993"/>
                    <a:pt x="7865" y="13429"/>
                  </a:cubicBezTo>
                  <a:cubicBezTo>
                    <a:pt x="8044" y="13865"/>
                    <a:pt x="8522" y="14252"/>
                    <a:pt x="9357" y="14301"/>
                  </a:cubicBezTo>
                  <a:cubicBezTo>
                    <a:pt x="10192" y="14349"/>
                    <a:pt x="11386" y="14059"/>
                    <a:pt x="13116" y="12557"/>
                  </a:cubicBezTo>
                  <a:cubicBezTo>
                    <a:pt x="14846" y="11056"/>
                    <a:pt x="17114" y="8344"/>
                    <a:pt x="18546" y="6261"/>
                  </a:cubicBezTo>
                  <a:cubicBezTo>
                    <a:pt x="19978" y="4179"/>
                    <a:pt x="20575" y="2726"/>
                    <a:pt x="20933" y="1709"/>
                  </a:cubicBezTo>
                  <a:cubicBezTo>
                    <a:pt x="21291" y="692"/>
                    <a:pt x="21410" y="111"/>
                    <a:pt x="21291" y="14"/>
                  </a:cubicBezTo>
                  <a:cubicBezTo>
                    <a:pt x="21171" y="-83"/>
                    <a:pt x="20813" y="304"/>
                    <a:pt x="20097" y="1709"/>
                  </a:cubicBezTo>
                  <a:cubicBezTo>
                    <a:pt x="19381" y="3113"/>
                    <a:pt x="18307" y="5535"/>
                    <a:pt x="17711" y="7521"/>
                  </a:cubicBezTo>
                  <a:cubicBezTo>
                    <a:pt x="17114" y="9506"/>
                    <a:pt x="16995" y="11056"/>
                    <a:pt x="16995" y="12073"/>
                  </a:cubicBezTo>
                  <a:cubicBezTo>
                    <a:pt x="16995" y="13090"/>
                    <a:pt x="17114" y="13574"/>
                    <a:pt x="17472" y="13913"/>
                  </a:cubicBezTo>
                  <a:cubicBezTo>
                    <a:pt x="17830" y="14252"/>
                    <a:pt x="18427" y="14446"/>
                    <a:pt x="18964" y="14156"/>
                  </a:cubicBezTo>
                  <a:cubicBezTo>
                    <a:pt x="19501" y="13865"/>
                    <a:pt x="19978" y="13090"/>
                    <a:pt x="20455" y="123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4" name="Line"/>
            <p:cNvSpPr/>
            <p:nvPr/>
          </p:nvSpPr>
          <p:spPr>
            <a:xfrm>
              <a:off x="4769204" y="2869953"/>
              <a:ext cx="24413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600" fill="norm" stroke="1" extrusionOk="0">
                  <a:moveTo>
                    <a:pt x="3269" y="21600"/>
                  </a:moveTo>
                  <a:cubicBezTo>
                    <a:pt x="1694" y="21600"/>
                    <a:pt x="119" y="21600"/>
                    <a:pt x="7" y="21000"/>
                  </a:cubicBezTo>
                  <a:cubicBezTo>
                    <a:pt x="-106" y="20400"/>
                    <a:pt x="1244" y="19200"/>
                    <a:pt x="5069" y="15600"/>
                  </a:cubicBezTo>
                  <a:cubicBezTo>
                    <a:pt x="8894" y="12000"/>
                    <a:pt x="15194" y="6000"/>
                    <a:pt x="2149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5" name="Line"/>
            <p:cNvSpPr/>
            <p:nvPr/>
          </p:nvSpPr>
          <p:spPr>
            <a:xfrm>
              <a:off x="5279167" y="2698727"/>
              <a:ext cx="255517" cy="429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490" fill="norm" stroke="1" extrusionOk="0">
                  <a:moveTo>
                    <a:pt x="21382" y="6263"/>
                  </a:moveTo>
                  <a:cubicBezTo>
                    <a:pt x="21382" y="4601"/>
                    <a:pt x="21382" y="2940"/>
                    <a:pt x="21168" y="1789"/>
                  </a:cubicBezTo>
                  <a:cubicBezTo>
                    <a:pt x="20954" y="639"/>
                    <a:pt x="20527" y="0"/>
                    <a:pt x="19136" y="0"/>
                  </a:cubicBezTo>
                  <a:cubicBezTo>
                    <a:pt x="17746" y="0"/>
                    <a:pt x="15394" y="639"/>
                    <a:pt x="13469" y="3004"/>
                  </a:cubicBezTo>
                  <a:cubicBezTo>
                    <a:pt x="11544" y="5368"/>
                    <a:pt x="10047" y="9458"/>
                    <a:pt x="9299" y="12525"/>
                  </a:cubicBezTo>
                  <a:cubicBezTo>
                    <a:pt x="8550" y="15593"/>
                    <a:pt x="8550" y="17638"/>
                    <a:pt x="8550" y="18980"/>
                  </a:cubicBezTo>
                  <a:cubicBezTo>
                    <a:pt x="8550" y="20322"/>
                    <a:pt x="8550" y="20961"/>
                    <a:pt x="8016" y="21280"/>
                  </a:cubicBezTo>
                  <a:cubicBezTo>
                    <a:pt x="7481" y="21600"/>
                    <a:pt x="6412" y="21600"/>
                    <a:pt x="5022" y="20961"/>
                  </a:cubicBezTo>
                  <a:cubicBezTo>
                    <a:pt x="3632" y="20322"/>
                    <a:pt x="1921" y="19044"/>
                    <a:pt x="958" y="18085"/>
                  </a:cubicBezTo>
                  <a:cubicBezTo>
                    <a:pt x="-4" y="17127"/>
                    <a:pt x="-218" y="16488"/>
                    <a:pt x="210" y="16040"/>
                  </a:cubicBezTo>
                  <a:cubicBezTo>
                    <a:pt x="637" y="15593"/>
                    <a:pt x="1707" y="15337"/>
                    <a:pt x="3418" y="15082"/>
                  </a:cubicBezTo>
                  <a:cubicBezTo>
                    <a:pt x="5129" y="14826"/>
                    <a:pt x="7481" y="14570"/>
                    <a:pt x="9192" y="14507"/>
                  </a:cubicBezTo>
                  <a:cubicBezTo>
                    <a:pt x="10903" y="14443"/>
                    <a:pt x="11972" y="14570"/>
                    <a:pt x="13041" y="15146"/>
                  </a:cubicBezTo>
                  <a:cubicBezTo>
                    <a:pt x="14111" y="15721"/>
                    <a:pt x="15180" y="16743"/>
                    <a:pt x="15501" y="17702"/>
                  </a:cubicBezTo>
                  <a:cubicBezTo>
                    <a:pt x="15822" y="18660"/>
                    <a:pt x="15394" y="19555"/>
                    <a:pt x="15180" y="19491"/>
                  </a:cubicBezTo>
                  <a:cubicBezTo>
                    <a:pt x="14966" y="19427"/>
                    <a:pt x="14966" y="18405"/>
                    <a:pt x="15180" y="17127"/>
                  </a:cubicBezTo>
                  <a:cubicBezTo>
                    <a:pt x="15394" y="15849"/>
                    <a:pt x="15822" y="14315"/>
                    <a:pt x="16356" y="13420"/>
                  </a:cubicBezTo>
                  <a:cubicBezTo>
                    <a:pt x="16891" y="12525"/>
                    <a:pt x="17532" y="12270"/>
                    <a:pt x="18174" y="120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6" name="Line"/>
            <p:cNvSpPr/>
            <p:nvPr/>
          </p:nvSpPr>
          <p:spPr>
            <a:xfrm>
              <a:off x="5534683" y="2954288"/>
              <a:ext cx="145671" cy="169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7" fill="norm" stroke="1" extrusionOk="0">
                  <a:moveTo>
                    <a:pt x="0" y="0"/>
                  </a:moveTo>
                  <a:cubicBezTo>
                    <a:pt x="4547" y="3812"/>
                    <a:pt x="9095" y="7624"/>
                    <a:pt x="11747" y="10324"/>
                  </a:cubicBezTo>
                  <a:cubicBezTo>
                    <a:pt x="14400" y="13024"/>
                    <a:pt x="15158" y="14612"/>
                    <a:pt x="15347" y="16200"/>
                  </a:cubicBezTo>
                  <a:cubicBezTo>
                    <a:pt x="15537" y="17788"/>
                    <a:pt x="15158" y="19376"/>
                    <a:pt x="14021" y="20329"/>
                  </a:cubicBezTo>
                  <a:cubicBezTo>
                    <a:pt x="12884" y="21282"/>
                    <a:pt x="10989" y="21600"/>
                    <a:pt x="9474" y="19694"/>
                  </a:cubicBezTo>
                  <a:cubicBezTo>
                    <a:pt x="7958" y="17788"/>
                    <a:pt x="6821" y="13659"/>
                    <a:pt x="6821" y="10959"/>
                  </a:cubicBezTo>
                  <a:cubicBezTo>
                    <a:pt x="6821" y="8259"/>
                    <a:pt x="7958" y="6988"/>
                    <a:pt x="10611" y="6194"/>
                  </a:cubicBezTo>
                  <a:cubicBezTo>
                    <a:pt x="13263" y="5400"/>
                    <a:pt x="17432" y="5082"/>
                    <a:pt x="21600" y="47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7" name="Line"/>
            <p:cNvSpPr/>
            <p:nvPr/>
          </p:nvSpPr>
          <p:spPr>
            <a:xfrm>
              <a:off x="5720564" y="2984311"/>
              <a:ext cx="62015" cy="194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6" h="21127" fill="norm" stroke="1" extrusionOk="0">
                  <a:moveTo>
                    <a:pt x="20102" y="2562"/>
                  </a:moveTo>
                  <a:cubicBezTo>
                    <a:pt x="17510" y="1455"/>
                    <a:pt x="14918" y="347"/>
                    <a:pt x="11462" y="70"/>
                  </a:cubicBezTo>
                  <a:cubicBezTo>
                    <a:pt x="8006" y="-207"/>
                    <a:pt x="3686" y="347"/>
                    <a:pt x="1526" y="1593"/>
                  </a:cubicBezTo>
                  <a:cubicBezTo>
                    <a:pt x="-634" y="2839"/>
                    <a:pt x="-634" y="4778"/>
                    <a:pt x="2390" y="6855"/>
                  </a:cubicBezTo>
                  <a:cubicBezTo>
                    <a:pt x="5414" y="8931"/>
                    <a:pt x="11462" y="11147"/>
                    <a:pt x="15350" y="12947"/>
                  </a:cubicBezTo>
                  <a:cubicBezTo>
                    <a:pt x="19238" y="14747"/>
                    <a:pt x="20966" y="16131"/>
                    <a:pt x="20966" y="17516"/>
                  </a:cubicBezTo>
                  <a:cubicBezTo>
                    <a:pt x="20966" y="18901"/>
                    <a:pt x="19238" y="20285"/>
                    <a:pt x="16214" y="20839"/>
                  </a:cubicBezTo>
                  <a:cubicBezTo>
                    <a:pt x="13190" y="21393"/>
                    <a:pt x="8870" y="21116"/>
                    <a:pt x="6710" y="20285"/>
                  </a:cubicBezTo>
                  <a:cubicBezTo>
                    <a:pt x="4550" y="19455"/>
                    <a:pt x="4550" y="18070"/>
                    <a:pt x="4550" y="166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8" name="Line"/>
            <p:cNvSpPr/>
            <p:nvPr/>
          </p:nvSpPr>
          <p:spPr>
            <a:xfrm>
              <a:off x="5881788" y="2754951"/>
              <a:ext cx="112906" cy="453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549" fill="norm" stroke="1" extrusionOk="0">
                  <a:moveTo>
                    <a:pt x="21206" y="0"/>
                  </a:moveTo>
                  <a:cubicBezTo>
                    <a:pt x="18326" y="2306"/>
                    <a:pt x="15446" y="4611"/>
                    <a:pt x="11846" y="7827"/>
                  </a:cubicBezTo>
                  <a:cubicBezTo>
                    <a:pt x="8246" y="11043"/>
                    <a:pt x="3926" y="15169"/>
                    <a:pt x="1766" y="17535"/>
                  </a:cubicBezTo>
                  <a:cubicBezTo>
                    <a:pt x="-394" y="19901"/>
                    <a:pt x="-394" y="20508"/>
                    <a:pt x="806" y="20933"/>
                  </a:cubicBezTo>
                  <a:cubicBezTo>
                    <a:pt x="2006" y="21357"/>
                    <a:pt x="4406" y="21600"/>
                    <a:pt x="6566" y="21539"/>
                  </a:cubicBezTo>
                  <a:cubicBezTo>
                    <a:pt x="8726" y="21479"/>
                    <a:pt x="10646" y="21115"/>
                    <a:pt x="12086" y="20508"/>
                  </a:cubicBezTo>
                  <a:cubicBezTo>
                    <a:pt x="13526" y="19901"/>
                    <a:pt x="14486" y="19052"/>
                    <a:pt x="15446" y="18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9" name="Line"/>
            <p:cNvSpPr/>
            <p:nvPr/>
          </p:nvSpPr>
          <p:spPr>
            <a:xfrm>
              <a:off x="5841028" y="3015623"/>
              <a:ext cx="199667" cy="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0700" fill="norm" stroke="1" extrusionOk="0">
                  <a:moveTo>
                    <a:pt x="2496" y="0"/>
                  </a:moveTo>
                  <a:cubicBezTo>
                    <a:pt x="1129" y="7200"/>
                    <a:pt x="-238" y="14400"/>
                    <a:pt x="35" y="18000"/>
                  </a:cubicBezTo>
                  <a:cubicBezTo>
                    <a:pt x="309" y="21600"/>
                    <a:pt x="2223" y="21600"/>
                    <a:pt x="6051" y="18000"/>
                  </a:cubicBezTo>
                  <a:cubicBezTo>
                    <a:pt x="9878" y="14400"/>
                    <a:pt x="15620" y="7200"/>
                    <a:pt x="2136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0" name="Line"/>
            <p:cNvSpPr/>
            <p:nvPr/>
          </p:nvSpPr>
          <p:spPr>
            <a:xfrm>
              <a:off x="6368286" y="2961955"/>
              <a:ext cx="101753" cy="205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6" h="21160" fill="norm" stroke="1" extrusionOk="0">
                  <a:moveTo>
                    <a:pt x="20976" y="5532"/>
                  </a:moveTo>
                  <a:cubicBezTo>
                    <a:pt x="19922" y="4215"/>
                    <a:pt x="18869" y="2898"/>
                    <a:pt x="15971" y="1844"/>
                  </a:cubicBezTo>
                  <a:cubicBezTo>
                    <a:pt x="13074" y="790"/>
                    <a:pt x="8332" y="0"/>
                    <a:pt x="4908" y="0"/>
                  </a:cubicBezTo>
                  <a:cubicBezTo>
                    <a:pt x="1483" y="0"/>
                    <a:pt x="-624" y="790"/>
                    <a:pt x="166" y="2898"/>
                  </a:cubicBezTo>
                  <a:cubicBezTo>
                    <a:pt x="956" y="5005"/>
                    <a:pt x="4644" y="8429"/>
                    <a:pt x="7542" y="10932"/>
                  </a:cubicBezTo>
                  <a:cubicBezTo>
                    <a:pt x="10439" y="13434"/>
                    <a:pt x="12547" y="15015"/>
                    <a:pt x="13600" y="16463"/>
                  </a:cubicBezTo>
                  <a:cubicBezTo>
                    <a:pt x="14654" y="17912"/>
                    <a:pt x="14654" y="19229"/>
                    <a:pt x="13337" y="20151"/>
                  </a:cubicBezTo>
                  <a:cubicBezTo>
                    <a:pt x="12020" y="21073"/>
                    <a:pt x="9386" y="21600"/>
                    <a:pt x="8332" y="20678"/>
                  </a:cubicBezTo>
                  <a:cubicBezTo>
                    <a:pt x="7278" y="19756"/>
                    <a:pt x="7805" y="17385"/>
                    <a:pt x="8332" y="15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1" name="Line"/>
            <p:cNvSpPr/>
            <p:nvPr/>
          </p:nvSpPr>
          <p:spPr>
            <a:xfrm>
              <a:off x="6477704" y="3000289"/>
              <a:ext cx="191672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864" y="1371"/>
                    <a:pt x="1728" y="2743"/>
                    <a:pt x="2160" y="6000"/>
                  </a:cubicBezTo>
                  <a:cubicBezTo>
                    <a:pt x="2592" y="9257"/>
                    <a:pt x="2592" y="14400"/>
                    <a:pt x="3312" y="17143"/>
                  </a:cubicBezTo>
                  <a:cubicBezTo>
                    <a:pt x="4032" y="19886"/>
                    <a:pt x="5472" y="20229"/>
                    <a:pt x="6624" y="19714"/>
                  </a:cubicBezTo>
                  <a:cubicBezTo>
                    <a:pt x="7776" y="19200"/>
                    <a:pt x="8640" y="17829"/>
                    <a:pt x="9792" y="16114"/>
                  </a:cubicBezTo>
                  <a:cubicBezTo>
                    <a:pt x="10944" y="14400"/>
                    <a:pt x="12384" y="12343"/>
                    <a:pt x="13824" y="12514"/>
                  </a:cubicBezTo>
                  <a:cubicBezTo>
                    <a:pt x="15264" y="12686"/>
                    <a:pt x="16704" y="15086"/>
                    <a:pt x="18000" y="16971"/>
                  </a:cubicBezTo>
                  <a:cubicBezTo>
                    <a:pt x="19296" y="18857"/>
                    <a:pt x="20448" y="202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2" name="Line"/>
            <p:cNvSpPr/>
            <p:nvPr/>
          </p:nvSpPr>
          <p:spPr>
            <a:xfrm>
              <a:off x="6695906" y="3030957"/>
              <a:ext cx="134474" cy="157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441" fill="norm" stroke="1" extrusionOk="0">
                  <a:moveTo>
                    <a:pt x="21445" y="0"/>
                  </a:moveTo>
                  <a:cubicBezTo>
                    <a:pt x="17370" y="348"/>
                    <a:pt x="13294" y="697"/>
                    <a:pt x="9830" y="2787"/>
                  </a:cubicBezTo>
                  <a:cubicBezTo>
                    <a:pt x="6366" y="4877"/>
                    <a:pt x="3513" y="8710"/>
                    <a:pt x="1883" y="11497"/>
                  </a:cubicBezTo>
                  <a:cubicBezTo>
                    <a:pt x="253" y="14284"/>
                    <a:pt x="-155" y="16026"/>
                    <a:pt x="49" y="17768"/>
                  </a:cubicBezTo>
                  <a:cubicBezTo>
                    <a:pt x="253" y="19510"/>
                    <a:pt x="1068" y="21252"/>
                    <a:pt x="4532" y="21426"/>
                  </a:cubicBezTo>
                  <a:cubicBezTo>
                    <a:pt x="7996" y="21600"/>
                    <a:pt x="14109" y="20206"/>
                    <a:pt x="20222" y="18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3" name="Line"/>
            <p:cNvSpPr/>
            <p:nvPr/>
          </p:nvSpPr>
          <p:spPr>
            <a:xfrm>
              <a:off x="6881491" y="3051225"/>
              <a:ext cx="71559" cy="148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9" fill="norm" stroke="1" extrusionOk="0">
                  <a:moveTo>
                    <a:pt x="21600" y="391"/>
                  </a:moveTo>
                  <a:cubicBezTo>
                    <a:pt x="17743" y="25"/>
                    <a:pt x="13886" y="-341"/>
                    <a:pt x="10800" y="574"/>
                  </a:cubicBezTo>
                  <a:cubicBezTo>
                    <a:pt x="7714" y="1490"/>
                    <a:pt x="5400" y="3686"/>
                    <a:pt x="3471" y="6432"/>
                  </a:cubicBezTo>
                  <a:cubicBezTo>
                    <a:pt x="1543" y="9178"/>
                    <a:pt x="0" y="12473"/>
                    <a:pt x="0" y="15035"/>
                  </a:cubicBezTo>
                  <a:cubicBezTo>
                    <a:pt x="0" y="17598"/>
                    <a:pt x="1543" y="19428"/>
                    <a:pt x="4629" y="20344"/>
                  </a:cubicBezTo>
                  <a:cubicBezTo>
                    <a:pt x="7714" y="21259"/>
                    <a:pt x="12343" y="21259"/>
                    <a:pt x="16971" y="212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4" name="Line"/>
            <p:cNvSpPr/>
            <p:nvPr/>
          </p:nvSpPr>
          <p:spPr>
            <a:xfrm>
              <a:off x="6973233" y="3009949"/>
              <a:ext cx="421618" cy="266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440" fill="norm" stroke="1" extrusionOk="0">
                  <a:moveTo>
                    <a:pt x="1695" y="9097"/>
                  </a:moveTo>
                  <a:cubicBezTo>
                    <a:pt x="2859" y="8274"/>
                    <a:pt x="4023" y="7451"/>
                    <a:pt x="4864" y="6114"/>
                  </a:cubicBezTo>
                  <a:cubicBezTo>
                    <a:pt x="5704" y="4777"/>
                    <a:pt x="6222" y="2926"/>
                    <a:pt x="6092" y="2000"/>
                  </a:cubicBezTo>
                  <a:cubicBezTo>
                    <a:pt x="5963" y="1074"/>
                    <a:pt x="5187" y="1074"/>
                    <a:pt x="4282" y="1794"/>
                  </a:cubicBezTo>
                  <a:cubicBezTo>
                    <a:pt x="3376" y="2514"/>
                    <a:pt x="2341" y="3954"/>
                    <a:pt x="1565" y="5703"/>
                  </a:cubicBezTo>
                  <a:cubicBezTo>
                    <a:pt x="789" y="7451"/>
                    <a:pt x="272" y="9509"/>
                    <a:pt x="78" y="11154"/>
                  </a:cubicBezTo>
                  <a:cubicBezTo>
                    <a:pt x="-116" y="12800"/>
                    <a:pt x="13" y="14034"/>
                    <a:pt x="919" y="14754"/>
                  </a:cubicBezTo>
                  <a:cubicBezTo>
                    <a:pt x="1824" y="15474"/>
                    <a:pt x="3506" y="15680"/>
                    <a:pt x="5381" y="14651"/>
                  </a:cubicBezTo>
                  <a:cubicBezTo>
                    <a:pt x="7256" y="13623"/>
                    <a:pt x="9326" y="11360"/>
                    <a:pt x="10619" y="9200"/>
                  </a:cubicBezTo>
                  <a:cubicBezTo>
                    <a:pt x="11913" y="7040"/>
                    <a:pt x="12430" y="4983"/>
                    <a:pt x="12689" y="3440"/>
                  </a:cubicBezTo>
                  <a:cubicBezTo>
                    <a:pt x="12947" y="1897"/>
                    <a:pt x="12947" y="869"/>
                    <a:pt x="12624" y="354"/>
                  </a:cubicBezTo>
                  <a:cubicBezTo>
                    <a:pt x="12301" y="-160"/>
                    <a:pt x="11654" y="-160"/>
                    <a:pt x="11331" y="663"/>
                  </a:cubicBezTo>
                  <a:cubicBezTo>
                    <a:pt x="11007" y="1486"/>
                    <a:pt x="11007" y="3131"/>
                    <a:pt x="11266" y="4983"/>
                  </a:cubicBezTo>
                  <a:cubicBezTo>
                    <a:pt x="11525" y="6834"/>
                    <a:pt x="12042" y="8891"/>
                    <a:pt x="12301" y="10434"/>
                  </a:cubicBezTo>
                  <a:cubicBezTo>
                    <a:pt x="12559" y="11977"/>
                    <a:pt x="12559" y="13006"/>
                    <a:pt x="12107" y="14137"/>
                  </a:cubicBezTo>
                  <a:cubicBezTo>
                    <a:pt x="11654" y="15269"/>
                    <a:pt x="10749" y="16503"/>
                    <a:pt x="10490" y="16709"/>
                  </a:cubicBezTo>
                  <a:cubicBezTo>
                    <a:pt x="10231" y="16914"/>
                    <a:pt x="10619" y="16091"/>
                    <a:pt x="11654" y="15371"/>
                  </a:cubicBezTo>
                  <a:cubicBezTo>
                    <a:pt x="12689" y="14651"/>
                    <a:pt x="14370" y="14034"/>
                    <a:pt x="15987" y="12594"/>
                  </a:cubicBezTo>
                  <a:cubicBezTo>
                    <a:pt x="17604" y="11154"/>
                    <a:pt x="19156" y="8891"/>
                    <a:pt x="20126" y="7143"/>
                  </a:cubicBezTo>
                  <a:cubicBezTo>
                    <a:pt x="21096" y="5394"/>
                    <a:pt x="21484" y="4160"/>
                    <a:pt x="21290" y="3646"/>
                  </a:cubicBezTo>
                  <a:cubicBezTo>
                    <a:pt x="21096" y="3131"/>
                    <a:pt x="20320" y="3337"/>
                    <a:pt x="19609" y="4366"/>
                  </a:cubicBezTo>
                  <a:cubicBezTo>
                    <a:pt x="18897" y="5394"/>
                    <a:pt x="18250" y="7246"/>
                    <a:pt x="17927" y="9714"/>
                  </a:cubicBezTo>
                  <a:cubicBezTo>
                    <a:pt x="17604" y="12183"/>
                    <a:pt x="17604" y="15269"/>
                    <a:pt x="17604" y="17326"/>
                  </a:cubicBezTo>
                  <a:cubicBezTo>
                    <a:pt x="17604" y="19383"/>
                    <a:pt x="17604" y="20411"/>
                    <a:pt x="17216" y="20926"/>
                  </a:cubicBezTo>
                  <a:cubicBezTo>
                    <a:pt x="16828" y="21440"/>
                    <a:pt x="16052" y="21440"/>
                    <a:pt x="15276" y="21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075" name="Line Oval" descr="Line Oval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797216" y="4982285"/>
              <a:ext cx="38101" cy="344774"/>
            </a:xfrm>
            <a:prstGeom prst="rect">
              <a:avLst/>
            </a:prstGeom>
            <a:effectLst/>
          </p:spPr>
        </p:pic>
        <p:pic>
          <p:nvPicPr>
            <p:cNvPr id="1077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607820" y="4974618"/>
              <a:ext cx="342500" cy="114769"/>
            </a:xfrm>
            <a:prstGeom prst="rect">
              <a:avLst/>
            </a:prstGeom>
            <a:effectLst/>
          </p:spPr>
        </p:pic>
        <p:pic>
          <p:nvPicPr>
            <p:cNvPr id="1079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28546" y="5266732"/>
              <a:ext cx="306440" cy="98661"/>
            </a:xfrm>
            <a:prstGeom prst="rect">
              <a:avLst/>
            </a:prstGeom>
            <a:effectLst/>
          </p:spPr>
        </p:pic>
        <p:pic>
          <p:nvPicPr>
            <p:cNvPr id="1081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942886" y="5265958"/>
              <a:ext cx="61101" cy="199104"/>
            </a:xfrm>
            <a:prstGeom prst="rect">
              <a:avLst/>
            </a:prstGeom>
            <a:effectLst/>
          </p:spPr>
        </p:pic>
        <p:pic>
          <p:nvPicPr>
            <p:cNvPr id="1083" name="Line Line" descr="Line Lin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218892" y="5058953"/>
              <a:ext cx="45768" cy="76435"/>
            </a:xfrm>
            <a:prstGeom prst="rect">
              <a:avLst/>
            </a:prstGeom>
            <a:effectLst/>
          </p:spPr>
        </p:pic>
        <p:pic>
          <p:nvPicPr>
            <p:cNvPr id="1085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199842" y="5227623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087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494898" y="5028285"/>
              <a:ext cx="252773" cy="249944"/>
            </a:xfrm>
            <a:prstGeom prst="rect">
              <a:avLst/>
            </a:prstGeom>
            <a:effectLst/>
          </p:spPr>
        </p:pic>
        <p:pic>
          <p:nvPicPr>
            <p:cNvPr id="1089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747904" y="5026766"/>
              <a:ext cx="191438" cy="212558"/>
            </a:xfrm>
            <a:prstGeom prst="rect">
              <a:avLst/>
            </a:prstGeom>
            <a:effectLst/>
          </p:spPr>
        </p:pic>
        <p:pic>
          <p:nvPicPr>
            <p:cNvPr id="1091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931250" y="5012952"/>
              <a:ext cx="118398" cy="247574"/>
            </a:xfrm>
            <a:prstGeom prst="rect">
              <a:avLst/>
            </a:prstGeom>
            <a:effectLst/>
          </p:spPr>
        </p:pic>
        <p:pic>
          <p:nvPicPr>
            <p:cNvPr id="1093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074276" y="5051286"/>
              <a:ext cx="225407" cy="201573"/>
            </a:xfrm>
            <a:prstGeom prst="rect">
              <a:avLst/>
            </a:prstGeom>
            <a:effectLst/>
          </p:spPr>
        </p:pic>
        <p:pic>
          <p:nvPicPr>
            <p:cNvPr id="1095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3277793" y="4851948"/>
              <a:ext cx="113892" cy="418614"/>
            </a:xfrm>
            <a:prstGeom prst="rect">
              <a:avLst/>
            </a:prstGeom>
            <a:effectLst/>
          </p:spPr>
        </p:pic>
        <p:pic>
          <p:nvPicPr>
            <p:cNvPr id="1097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393759" y="4844282"/>
              <a:ext cx="112929" cy="421442"/>
            </a:xfrm>
            <a:prstGeom prst="rect">
              <a:avLst/>
            </a:prstGeom>
            <a:effectLst/>
          </p:spPr>
        </p:pic>
        <p:pic>
          <p:nvPicPr>
            <p:cNvPr id="1099" name="Line Line" descr="Line Lin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3330584" y="5020619"/>
              <a:ext cx="229772" cy="99435"/>
            </a:xfrm>
            <a:prstGeom prst="rect">
              <a:avLst/>
            </a:prstGeom>
            <a:effectLst/>
          </p:spPr>
        </p:pic>
        <p:pic>
          <p:nvPicPr>
            <p:cNvPr id="1101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3864707" y="4924677"/>
              <a:ext cx="385664" cy="727038"/>
            </a:xfrm>
            <a:prstGeom prst="rect">
              <a:avLst/>
            </a:prstGeom>
            <a:effectLst/>
          </p:spPr>
        </p:pic>
        <p:pic>
          <p:nvPicPr>
            <p:cNvPr id="1103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4808649" y="4908465"/>
              <a:ext cx="392411" cy="491537"/>
            </a:xfrm>
            <a:prstGeom prst="rect">
              <a:avLst/>
            </a:prstGeom>
            <a:effectLst/>
          </p:spPr>
        </p:pic>
        <p:pic>
          <p:nvPicPr>
            <p:cNvPr id="1105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5206404" y="5140377"/>
              <a:ext cx="185776" cy="433384"/>
            </a:xfrm>
            <a:prstGeom prst="rect">
              <a:avLst/>
            </a:prstGeom>
            <a:effectLst/>
          </p:spPr>
        </p:pic>
        <p:pic>
          <p:nvPicPr>
            <p:cNvPr id="1107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5548856" y="4974618"/>
              <a:ext cx="43212" cy="383108"/>
            </a:xfrm>
            <a:prstGeom prst="rect">
              <a:avLst/>
            </a:prstGeom>
            <a:effectLst/>
          </p:spPr>
        </p:pic>
        <p:pic>
          <p:nvPicPr>
            <p:cNvPr id="1109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5906642" y="5196956"/>
              <a:ext cx="199104" cy="53435"/>
            </a:xfrm>
            <a:prstGeom prst="rect">
              <a:avLst/>
            </a:prstGeom>
            <a:effectLst/>
          </p:spPr>
        </p:pic>
        <p:pic>
          <p:nvPicPr>
            <p:cNvPr id="1111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5929643" y="5304292"/>
              <a:ext cx="214437" cy="54911"/>
            </a:xfrm>
            <a:prstGeom prst="rect">
              <a:avLst/>
            </a:prstGeom>
            <a:effectLst/>
          </p:spPr>
        </p:pic>
        <p:pic>
          <p:nvPicPr>
            <p:cNvPr id="1113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6512322" y="4879102"/>
              <a:ext cx="229772" cy="791416"/>
            </a:xfrm>
            <a:prstGeom prst="rect">
              <a:avLst/>
            </a:prstGeom>
            <a:effectLst/>
          </p:spPr>
        </p:pic>
        <p:pic>
          <p:nvPicPr>
            <p:cNvPr id="1115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6980513" y="4805947"/>
              <a:ext cx="75922" cy="286673"/>
            </a:xfrm>
            <a:prstGeom prst="rect">
              <a:avLst/>
            </a:prstGeom>
            <a:effectLst/>
          </p:spPr>
        </p:pic>
        <p:pic>
          <p:nvPicPr>
            <p:cNvPr id="1117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7624014" y="4920950"/>
              <a:ext cx="68768" cy="153103"/>
            </a:xfrm>
            <a:prstGeom prst="rect">
              <a:avLst/>
            </a:prstGeom>
            <a:effectLst/>
          </p:spPr>
        </p:pic>
        <p:pic>
          <p:nvPicPr>
            <p:cNvPr id="1119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7624014" y="4818330"/>
              <a:ext cx="84102" cy="71719"/>
            </a:xfrm>
            <a:prstGeom prst="rect">
              <a:avLst/>
            </a:prstGeom>
            <a:effectLst/>
          </p:spPr>
        </p:pic>
        <p:pic>
          <p:nvPicPr>
            <p:cNvPr id="1121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7754350" y="4661677"/>
              <a:ext cx="130103" cy="420043"/>
            </a:xfrm>
            <a:prstGeom prst="rect">
              <a:avLst/>
            </a:prstGeom>
            <a:effectLst/>
          </p:spPr>
        </p:pic>
        <p:pic>
          <p:nvPicPr>
            <p:cNvPr id="1123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7705617" y="4890283"/>
              <a:ext cx="217170" cy="137769"/>
            </a:xfrm>
            <a:prstGeom prst="rect">
              <a:avLst/>
            </a:prstGeom>
            <a:effectLst/>
          </p:spPr>
        </p:pic>
        <p:pic>
          <p:nvPicPr>
            <p:cNvPr id="1125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8422305" y="4639845"/>
              <a:ext cx="290167" cy="422433"/>
            </a:xfrm>
            <a:prstGeom prst="rect">
              <a:avLst/>
            </a:prstGeom>
            <a:effectLst/>
          </p:spPr>
        </p:pic>
        <p:pic>
          <p:nvPicPr>
            <p:cNvPr id="1127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8629144" y="4698611"/>
              <a:ext cx="106329" cy="385665"/>
            </a:xfrm>
            <a:prstGeom prst="rect">
              <a:avLst/>
            </a:prstGeom>
            <a:effectLst/>
          </p:spPr>
        </p:pic>
        <p:pic>
          <p:nvPicPr>
            <p:cNvPr id="1129" name="Line Line" descr="Line Lin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8720372" y="4936284"/>
              <a:ext cx="38101" cy="122436"/>
            </a:xfrm>
            <a:prstGeom prst="rect">
              <a:avLst/>
            </a:prstGeom>
            <a:effectLst/>
          </p:spPr>
        </p:pic>
        <p:pic>
          <p:nvPicPr>
            <p:cNvPr id="1131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708989" y="4905616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133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8762815" y="4881146"/>
              <a:ext cx="186555" cy="403852"/>
            </a:xfrm>
            <a:prstGeom prst="rect">
              <a:avLst/>
            </a:prstGeom>
            <a:effectLst/>
          </p:spPr>
        </p:pic>
        <p:pic>
          <p:nvPicPr>
            <p:cNvPr id="1135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9126654" y="4759946"/>
              <a:ext cx="68829" cy="306440"/>
            </a:xfrm>
            <a:prstGeom prst="rect">
              <a:avLst/>
            </a:prstGeom>
            <a:effectLst/>
          </p:spPr>
        </p:pic>
        <p:pic>
          <p:nvPicPr>
            <p:cNvPr id="1137" name="Line Line" descr="Line Lin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9410388" y="4844282"/>
              <a:ext cx="183770" cy="45767"/>
            </a:xfrm>
            <a:prstGeom prst="rect">
              <a:avLst/>
            </a:prstGeom>
            <a:effectLst/>
          </p:spPr>
        </p:pic>
        <p:pic>
          <p:nvPicPr>
            <p:cNvPr id="1139" name="Line Line" descr="Line Lin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9425721" y="4966951"/>
              <a:ext cx="160771" cy="45768"/>
            </a:xfrm>
            <a:prstGeom prst="rect">
              <a:avLst/>
            </a:prstGeom>
            <a:effectLst/>
          </p:spPr>
        </p:pic>
        <p:pic>
          <p:nvPicPr>
            <p:cNvPr id="1141" name="Line Line" descr="Line Lin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9755395" y="4752279"/>
              <a:ext cx="84103" cy="275773"/>
            </a:xfrm>
            <a:prstGeom prst="rect">
              <a:avLst/>
            </a:prstGeom>
            <a:effectLst/>
          </p:spPr>
        </p:pic>
        <p:pic>
          <p:nvPicPr>
            <p:cNvPr id="1143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9740062" y="4780002"/>
              <a:ext cx="228997" cy="248050"/>
            </a:xfrm>
            <a:prstGeom prst="rect">
              <a:avLst/>
            </a:prstGeom>
            <a:effectLst/>
          </p:spPr>
        </p:pic>
        <p:pic>
          <p:nvPicPr>
            <p:cNvPr id="1145" name="Line Line" descr="Line Lin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9916399" y="5081953"/>
              <a:ext cx="130103" cy="114770"/>
            </a:xfrm>
            <a:prstGeom prst="rect">
              <a:avLst/>
            </a:prstGeom>
            <a:effectLst/>
          </p:spPr>
        </p:pic>
        <p:pic>
          <p:nvPicPr>
            <p:cNvPr id="1147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10630292" y="4881673"/>
              <a:ext cx="199530" cy="423752"/>
            </a:xfrm>
            <a:prstGeom prst="rect">
              <a:avLst/>
            </a:prstGeom>
            <a:effectLst/>
          </p:spPr>
        </p:pic>
        <p:pic>
          <p:nvPicPr>
            <p:cNvPr id="1149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6954897" y="5377881"/>
              <a:ext cx="204780" cy="287371"/>
            </a:xfrm>
            <a:prstGeom prst="rect">
              <a:avLst/>
            </a:prstGeom>
            <a:effectLst/>
          </p:spPr>
        </p:pic>
        <p:pic>
          <p:nvPicPr>
            <p:cNvPr id="1151" name="Line Line" descr="Line Lin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7708349" y="5511297"/>
              <a:ext cx="53435" cy="168437"/>
            </a:xfrm>
            <a:prstGeom prst="rect">
              <a:avLst/>
            </a:prstGeom>
            <a:effectLst/>
          </p:spPr>
        </p:pic>
        <p:pic>
          <p:nvPicPr>
            <p:cNvPr id="1153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7728399" y="5396294"/>
              <a:ext cx="71719" cy="99436"/>
            </a:xfrm>
            <a:prstGeom prst="rect">
              <a:avLst/>
            </a:prstGeom>
            <a:effectLst/>
          </p:spPr>
        </p:pic>
        <p:pic>
          <p:nvPicPr>
            <p:cNvPr id="1155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7849846" y="5282437"/>
              <a:ext cx="111275" cy="381963"/>
            </a:xfrm>
            <a:prstGeom prst="rect">
              <a:avLst/>
            </a:prstGeom>
            <a:effectLst/>
          </p:spPr>
        </p:pic>
        <p:pic>
          <p:nvPicPr>
            <p:cNvPr id="1157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7772633" y="5495963"/>
              <a:ext cx="234490" cy="168437"/>
            </a:xfrm>
            <a:prstGeom prst="rect">
              <a:avLst/>
            </a:prstGeom>
            <a:effectLst/>
          </p:spPr>
        </p:pic>
        <p:pic>
          <p:nvPicPr>
            <p:cNvPr id="1159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8362105" y="5324071"/>
              <a:ext cx="373368" cy="377292"/>
            </a:xfrm>
            <a:prstGeom prst="rect">
              <a:avLst/>
            </a:prstGeom>
            <a:effectLst/>
          </p:spPr>
        </p:pic>
        <p:pic>
          <p:nvPicPr>
            <p:cNvPr id="1161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8716213" y="5464115"/>
              <a:ext cx="185856" cy="337083"/>
            </a:xfrm>
            <a:prstGeom prst="rect">
              <a:avLst/>
            </a:prstGeom>
            <a:effectLst/>
          </p:spPr>
        </p:pic>
        <p:pic>
          <p:nvPicPr>
            <p:cNvPr id="1163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9054099" y="5365626"/>
              <a:ext cx="57048" cy="291107"/>
            </a:xfrm>
            <a:prstGeom prst="rect">
              <a:avLst/>
            </a:prstGeom>
            <a:effectLst/>
          </p:spPr>
        </p:pic>
        <p:pic>
          <p:nvPicPr>
            <p:cNvPr id="1165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9241718" y="5515349"/>
              <a:ext cx="153103" cy="57049"/>
            </a:xfrm>
            <a:prstGeom prst="rect">
              <a:avLst/>
            </a:prstGeom>
            <a:effectLst/>
          </p:spPr>
        </p:pic>
        <p:pic>
          <p:nvPicPr>
            <p:cNvPr id="1167" name="Line Line" descr="Line Lin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9272385" y="5572631"/>
              <a:ext cx="130103" cy="68768"/>
            </a:xfrm>
            <a:prstGeom prst="rect">
              <a:avLst/>
            </a:prstGeom>
            <a:effectLst/>
          </p:spPr>
        </p:pic>
        <p:pic>
          <p:nvPicPr>
            <p:cNvPr id="1169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9724728" y="5411299"/>
              <a:ext cx="67810" cy="304494"/>
            </a:xfrm>
            <a:prstGeom prst="rect">
              <a:avLst/>
            </a:prstGeom>
            <a:effectLst/>
          </p:spPr>
        </p:pic>
        <p:pic>
          <p:nvPicPr>
            <p:cNvPr id="1171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9585794" y="5433948"/>
              <a:ext cx="338039" cy="138450"/>
            </a:xfrm>
            <a:prstGeom prst="rect">
              <a:avLst/>
            </a:prstGeom>
            <a:effectLst/>
          </p:spPr>
        </p:pic>
        <p:pic>
          <p:nvPicPr>
            <p:cNvPr id="1173" name="Line Line" descr="Line Lin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9786063" y="5710634"/>
              <a:ext cx="130103" cy="122437"/>
            </a:xfrm>
            <a:prstGeom prst="rect">
              <a:avLst/>
            </a:prstGeom>
            <a:effectLst/>
          </p:spPr>
        </p:pic>
        <p:pic>
          <p:nvPicPr>
            <p:cNvPr id="1175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10524617" y="5491930"/>
              <a:ext cx="181233" cy="326808"/>
            </a:xfrm>
            <a:prstGeom prst="rect">
              <a:avLst/>
            </a:prstGeom>
            <a:effectLst/>
          </p:spPr>
        </p:pic>
        <p:pic>
          <p:nvPicPr>
            <p:cNvPr id="1177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10744418" y="5580298"/>
              <a:ext cx="61101" cy="222105"/>
            </a:xfrm>
            <a:prstGeom prst="rect">
              <a:avLst/>
            </a:prstGeom>
            <a:effectLst/>
          </p:spPr>
        </p:pic>
        <p:pic>
          <p:nvPicPr>
            <p:cNvPr id="1179" name="Line Line" descr="Line Lin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10821086" y="5656966"/>
              <a:ext cx="206772" cy="76436"/>
            </a:xfrm>
            <a:prstGeom prst="rect">
              <a:avLst/>
            </a:prstGeom>
            <a:effectLst/>
          </p:spPr>
        </p:pic>
        <p:pic>
          <p:nvPicPr>
            <p:cNvPr id="1181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10994561" y="5576763"/>
              <a:ext cx="223367" cy="420801"/>
            </a:xfrm>
            <a:prstGeom prst="rect">
              <a:avLst/>
            </a:prstGeom>
            <a:effectLst/>
          </p:spPr>
        </p:pic>
        <p:pic>
          <p:nvPicPr>
            <p:cNvPr id="1183" name="Line Shape" descr="Line Shap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11196761" y="5472962"/>
              <a:ext cx="169897" cy="398443"/>
            </a:xfrm>
            <a:prstGeom prst="rect">
              <a:avLst/>
            </a:prstGeom>
            <a:effectLst/>
          </p:spPr>
        </p:pic>
        <p:sp>
          <p:nvSpPr>
            <p:cNvPr id="1185" name="Line"/>
            <p:cNvSpPr/>
            <p:nvPr/>
          </p:nvSpPr>
          <p:spPr>
            <a:xfrm>
              <a:off x="1104147" y="3786671"/>
              <a:ext cx="252110" cy="507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429" fill="norm" stroke="1" extrusionOk="0">
                  <a:moveTo>
                    <a:pt x="20012" y="1112"/>
                  </a:moveTo>
                  <a:cubicBezTo>
                    <a:pt x="19364" y="680"/>
                    <a:pt x="18716" y="248"/>
                    <a:pt x="17312" y="86"/>
                  </a:cubicBezTo>
                  <a:cubicBezTo>
                    <a:pt x="15908" y="-76"/>
                    <a:pt x="13748" y="32"/>
                    <a:pt x="11588" y="86"/>
                  </a:cubicBezTo>
                  <a:cubicBezTo>
                    <a:pt x="9428" y="140"/>
                    <a:pt x="7268" y="140"/>
                    <a:pt x="5756" y="302"/>
                  </a:cubicBezTo>
                  <a:cubicBezTo>
                    <a:pt x="4244" y="464"/>
                    <a:pt x="3380" y="788"/>
                    <a:pt x="2840" y="1652"/>
                  </a:cubicBezTo>
                  <a:cubicBezTo>
                    <a:pt x="2300" y="2516"/>
                    <a:pt x="2084" y="3920"/>
                    <a:pt x="2084" y="6242"/>
                  </a:cubicBezTo>
                  <a:cubicBezTo>
                    <a:pt x="2084" y="8564"/>
                    <a:pt x="2300" y="11804"/>
                    <a:pt x="2084" y="14126"/>
                  </a:cubicBezTo>
                  <a:cubicBezTo>
                    <a:pt x="1868" y="16448"/>
                    <a:pt x="1220" y="17852"/>
                    <a:pt x="680" y="18932"/>
                  </a:cubicBezTo>
                  <a:cubicBezTo>
                    <a:pt x="140" y="20012"/>
                    <a:pt x="-292" y="20768"/>
                    <a:pt x="248" y="21146"/>
                  </a:cubicBezTo>
                  <a:cubicBezTo>
                    <a:pt x="788" y="21524"/>
                    <a:pt x="2300" y="21524"/>
                    <a:pt x="5972" y="21146"/>
                  </a:cubicBezTo>
                  <a:cubicBezTo>
                    <a:pt x="9644" y="20768"/>
                    <a:pt x="15476" y="20012"/>
                    <a:pt x="21308" y="19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6" name="Line"/>
            <p:cNvSpPr/>
            <p:nvPr/>
          </p:nvSpPr>
          <p:spPr>
            <a:xfrm>
              <a:off x="1110917" y="4073647"/>
              <a:ext cx="21467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7100"/>
                    <a:pt x="10800" y="12600"/>
                    <a:pt x="14400" y="9000"/>
                  </a:cubicBezTo>
                  <a:cubicBezTo>
                    <a:pt x="18000" y="5400"/>
                    <a:pt x="19800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7" name="Line"/>
            <p:cNvSpPr/>
            <p:nvPr/>
          </p:nvSpPr>
          <p:spPr>
            <a:xfrm>
              <a:off x="1564478" y="3714523"/>
              <a:ext cx="274789" cy="56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442" fill="norm" stroke="1" extrusionOk="0">
                  <a:moveTo>
                    <a:pt x="21505" y="1419"/>
                  </a:moveTo>
                  <a:cubicBezTo>
                    <a:pt x="21505" y="930"/>
                    <a:pt x="21505" y="442"/>
                    <a:pt x="20905" y="197"/>
                  </a:cubicBezTo>
                  <a:cubicBezTo>
                    <a:pt x="20305" y="-47"/>
                    <a:pt x="19105" y="-47"/>
                    <a:pt x="16605" y="100"/>
                  </a:cubicBezTo>
                  <a:cubicBezTo>
                    <a:pt x="14105" y="246"/>
                    <a:pt x="10305" y="539"/>
                    <a:pt x="7905" y="784"/>
                  </a:cubicBezTo>
                  <a:cubicBezTo>
                    <a:pt x="5505" y="1028"/>
                    <a:pt x="4505" y="1224"/>
                    <a:pt x="3705" y="1517"/>
                  </a:cubicBezTo>
                  <a:cubicBezTo>
                    <a:pt x="2905" y="1810"/>
                    <a:pt x="2305" y="2201"/>
                    <a:pt x="2205" y="3618"/>
                  </a:cubicBezTo>
                  <a:cubicBezTo>
                    <a:pt x="2105" y="5035"/>
                    <a:pt x="2505" y="7479"/>
                    <a:pt x="2505" y="9922"/>
                  </a:cubicBezTo>
                  <a:cubicBezTo>
                    <a:pt x="2505" y="12366"/>
                    <a:pt x="2105" y="14809"/>
                    <a:pt x="1605" y="16471"/>
                  </a:cubicBezTo>
                  <a:cubicBezTo>
                    <a:pt x="1105" y="18132"/>
                    <a:pt x="505" y="19012"/>
                    <a:pt x="205" y="19745"/>
                  </a:cubicBezTo>
                  <a:cubicBezTo>
                    <a:pt x="-95" y="20478"/>
                    <a:pt x="-95" y="21064"/>
                    <a:pt x="405" y="21309"/>
                  </a:cubicBezTo>
                  <a:cubicBezTo>
                    <a:pt x="905" y="21553"/>
                    <a:pt x="1905" y="21455"/>
                    <a:pt x="5505" y="21064"/>
                  </a:cubicBezTo>
                  <a:cubicBezTo>
                    <a:pt x="9105" y="20673"/>
                    <a:pt x="15305" y="19989"/>
                    <a:pt x="21505" y="19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8" name="Line"/>
            <p:cNvSpPr/>
            <p:nvPr/>
          </p:nvSpPr>
          <p:spPr>
            <a:xfrm>
              <a:off x="1938935" y="3866642"/>
              <a:ext cx="207006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33" y="4500"/>
                    <a:pt x="9067" y="9000"/>
                    <a:pt x="12667" y="12600"/>
                  </a:cubicBezTo>
                  <a:cubicBezTo>
                    <a:pt x="16267" y="16200"/>
                    <a:pt x="18933" y="189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9" name="Line"/>
            <p:cNvSpPr/>
            <p:nvPr/>
          </p:nvSpPr>
          <p:spPr>
            <a:xfrm>
              <a:off x="1948151" y="3882414"/>
              <a:ext cx="228458" cy="34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278" fill="norm" stroke="1" extrusionOk="0">
                  <a:moveTo>
                    <a:pt x="21455" y="446"/>
                  </a:moveTo>
                  <a:cubicBezTo>
                    <a:pt x="20255" y="130"/>
                    <a:pt x="19055" y="-185"/>
                    <a:pt x="17975" y="130"/>
                  </a:cubicBezTo>
                  <a:cubicBezTo>
                    <a:pt x="16895" y="446"/>
                    <a:pt x="15935" y="1392"/>
                    <a:pt x="13415" y="4151"/>
                  </a:cubicBezTo>
                  <a:cubicBezTo>
                    <a:pt x="10895" y="6910"/>
                    <a:pt x="6815" y="11482"/>
                    <a:pt x="4295" y="14399"/>
                  </a:cubicBezTo>
                  <a:cubicBezTo>
                    <a:pt x="1775" y="17316"/>
                    <a:pt x="815" y="18577"/>
                    <a:pt x="335" y="19602"/>
                  </a:cubicBezTo>
                  <a:cubicBezTo>
                    <a:pt x="-145" y="20627"/>
                    <a:pt x="-145" y="21415"/>
                    <a:pt x="575" y="21257"/>
                  </a:cubicBezTo>
                  <a:cubicBezTo>
                    <a:pt x="1295" y="21100"/>
                    <a:pt x="2735" y="19996"/>
                    <a:pt x="4175" y="188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0" name="Line"/>
            <p:cNvSpPr/>
            <p:nvPr/>
          </p:nvSpPr>
          <p:spPr>
            <a:xfrm>
              <a:off x="2239996" y="3687896"/>
              <a:ext cx="192420" cy="600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503" fill="norm" stroke="1" extrusionOk="0">
                  <a:moveTo>
                    <a:pt x="1458" y="1459"/>
                  </a:moveTo>
                  <a:cubicBezTo>
                    <a:pt x="617" y="1093"/>
                    <a:pt x="-225" y="727"/>
                    <a:pt x="56" y="498"/>
                  </a:cubicBezTo>
                  <a:cubicBezTo>
                    <a:pt x="336" y="269"/>
                    <a:pt x="1739" y="178"/>
                    <a:pt x="4544" y="86"/>
                  </a:cubicBezTo>
                  <a:cubicBezTo>
                    <a:pt x="7349" y="-5"/>
                    <a:pt x="11557" y="-97"/>
                    <a:pt x="14923" y="223"/>
                  </a:cubicBezTo>
                  <a:cubicBezTo>
                    <a:pt x="18289" y="544"/>
                    <a:pt x="20814" y="1276"/>
                    <a:pt x="21094" y="2923"/>
                  </a:cubicBezTo>
                  <a:cubicBezTo>
                    <a:pt x="21375" y="4571"/>
                    <a:pt x="19411" y="7134"/>
                    <a:pt x="18149" y="9467"/>
                  </a:cubicBezTo>
                  <a:cubicBezTo>
                    <a:pt x="16887" y="11801"/>
                    <a:pt x="16326" y="13906"/>
                    <a:pt x="16185" y="15417"/>
                  </a:cubicBezTo>
                  <a:cubicBezTo>
                    <a:pt x="16045" y="16927"/>
                    <a:pt x="16326" y="17842"/>
                    <a:pt x="17307" y="18574"/>
                  </a:cubicBezTo>
                  <a:cubicBezTo>
                    <a:pt x="18289" y="19306"/>
                    <a:pt x="19972" y="19856"/>
                    <a:pt x="19972" y="20267"/>
                  </a:cubicBezTo>
                  <a:cubicBezTo>
                    <a:pt x="19972" y="20679"/>
                    <a:pt x="18289" y="20954"/>
                    <a:pt x="15765" y="21137"/>
                  </a:cubicBezTo>
                  <a:cubicBezTo>
                    <a:pt x="13240" y="21320"/>
                    <a:pt x="9874" y="21411"/>
                    <a:pt x="6507" y="21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1" name="Line"/>
            <p:cNvSpPr/>
            <p:nvPr/>
          </p:nvSpPr>
          <p:spPr>
            <a:xfrm>
              <a:off x="3004626" y="3935644"/>
              <a:ext cx="24534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2" name="Line"/>
            <p:cNvSpPr/>
            <p:nvPr/>
          </p:nvSpPr>
          <p:spPr>
            <a:xfrm>
              <a:off x="3004626" y="4096647"/>
              <a:ext cx="245340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3" name="Line"/>
            <p:cNvSpPr/>
            <p:nvPr/>
          </p:nvSpPr>
          <p:spPr>
            <a:xfrm>
              <a:off x="3830133" y="3697972"/>
              <a:ext cx="339854" cy="496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524" fill="norm" stroke="1" extrusionOk="0">
                  <a:moveTo>
                    <a:pt x="18051" y="1329"/>
                  </a:moveTo>
                  <a:cubicBezTo>
                    <a:pt x="17567" y="886"/>
                    <a:pt x="17084" y="443"/>
                    <a:pt x="15633" y="222"/>
                  </a:cubicBezTo>
                  <a:cubicBezTo>
                    <a:pt x="14182" y="0"/>
                    <a:pt x="11764" y="0"/>
                    <a:pt x="10152" y="0"/>
                  </a:cubicBezTo>
                  <a:cubicBezTo>
                    <a:pt x="8540" y="0"/>
                    <a:pt x="7735" y="0"/>
                    <a:pt x="7009" y="166"/>
                  </a:cubicBezTo>
                  <a:cubicBezTo>
                    <a:pt x="6284" y="332"/>
                    <a:pt x="5639" y="665"/>
                    <a:pt x="5155" y="1828"/>
                  </a:cubicBezTo>
                  <a:cubicBezTo>
                    <a:pt x="4672" y="2991"/>
                    <a:pt x="4349" y="4985"/>
                    <a:pt x="3785" y="7477"/>
                  </a:cubicBezTo>
                  <a:cubicBezTo>
                    <a:pt x="3221" y="9969"/>
                    <a:pt x="2415" y="12960"/>
                    <a:pt x="1770" y="15065"/>
                  </a:cubicBezTo>
                  <a:cubicBezTo>
                    <a:pt x="1126" y="17169"/>
                    <a:pt x="642" y="18388"/>
                    <a:pt x="320" y="19329"/>
                  </a:cubicBezTo>
                  <a:cubicBezTo>
                    <a:pt x="-3" y="20271"/>
                    <a:pt x="-164" y="20935"/>
                    <a:pt x="239" y="21268"/>
                  </a:cubicBezTo>
                  <a:cubicBezTo>
                    <a:pt x="642" y="21600"/>
                    <a:pt x="1609" y="21600"/>
                    <a:pt x="4269" y="21323"/>
                  </a:cubicBezTo>
                  <a:cubicBezTo>
                    <a:pt x="6929" y="21046"/>
                    <a:pt x="11281" y="20492"/>
                    <a:pt x="14424" y="20326"/>
                  </a:cubicBezTo>
                  <a:cubicBezTo>
                    <a:pt x="17567" y="20160"/>
                    <a:pt x="19502" y="20382"/>
                    <a:pt x="21436" y="206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4" name="Line"/>
            <p:cNvSpPr/>
            <p:nvPr/>
          </p:nvSpPr>
          <p:spPr>
            <a:xfrm>
              <a:off x="3870979" y="3966311"/>
              <a:ext cx="230006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" y="17100"/>
                    <a:pt x="960" y="12600"/>
                    <a:pt x="4560" y="9000"/>
                  </a:cubicBezTo>
                  <a:cubicBezTo>
                    <a:pt x="8160" y="5400"/>
                    <a:pt x="14880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5" name="Line"/>
            <p:cNvSpPr/>
            <p:nvPr/>
          </p:nvSpPr>
          <p:spPr>
            <a:xfrm>
              <a:off x="4294532" y="3567636"/>
              <a:ext cx="358465" cy="657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553" fill="norm" stroke="1" extrusionOk="0">
                  <a:moveTo>
                    <a:pt x="21488" y="1758"/>
                  </a:moveTo>
                  <a:cubicBezTo>
                    <a:pt x="21488" y="1340"/>
                    <a:pt x="21488" y="921"/>
                    <a:pt x="21182" y="586"/>
                  </a:cubicBezTo>
                  <a:cubicBezTo>
                    <a:pt x="20875" y="251"/>
                    <a:pt x="20262" y="0"/>
                    <a:pt x="18731" y="0"/>
                  </a:cubicBezTo>
                  <a:cubicBezTo>
                    <a:pt x="17199" y="0"/>
                    <a:pt x="14748" y="251"/>
                    <a:pt x="12756" y="712"/>
                  </a:cubicBezTo>
                  <a:cubicBezTo>
                    <a:pt x="10765" y="1172"/>
                    <a:pt x="9233" y="1842"/>
                    <a:pt x="8237" y="2888"/>
                  </a:cubicBezTo>
                  <a:cubicBezTo>
                    <a:pt x="7241" y="3935"/>
                    <a:pt x="6782" y="5358"/>
                    <a:pt x="6016" y="7577"/>
                  </a:cubicBezTo>
                  <a:cubicBezTo>
                    <a:pt x="5250" y="9795"/>
                    <a:pt x="4177" y="12809"/>
                    <a:pt x="3105" y="15070"/>
                  </a:cubicBezTo>
                  <a:cubicBezTo>
                    <a:pt x="2033" y="17330"/>
                    <a:pt x="960" y="18837"/>
                    <a:pt x="424" y="19800"/>
                  </a:cubicBezTo>
                  <a:cubicBezTo>
                    <a:pt x="-112" y="20763"/>
                    <a:pt x="-112" y="21181"/>
                    <a:pt x="271" y="21391"/>
                  </a:cubicBezTo>
                  <a:cubicBezTo>
                    <a:pt x="654" y="21600"/>
                    <a:pt x="1420" y="21600"/>
                    <a:pt x="4484" y="21433"/>
                  </a:cubicBezTo>
                  <a:cubicBezTo>
                    <a:pt x="7548" y="21265"/>
                    <a:pt x="12909" y="20930"/>
                    <a:pt x="18271" y="205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6" name="Line"/>
            <p:cNvSpPr/>
            <p:nvPr/>
          </p:nvSpPr>
          <p:spPr>
            <a:xfrm>
              <a:off x="4660663" y="3772893"/>
              <a:ext cx="214673" cy="385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3" fill="norm" stroke="1" extrusionOk="0">
                  <a:moveTo>
                    <a:pt x="0" y="2229"/>
                  </a:moveTo>
                  <a:cubicBezTo>
                    <a:pt x="257" y="1376"/>
                    <a:pt x="514" y="524"/>
                    <a:pt x="1286" y="168"/>
                  </a:cubicBezTo>
                  <a:cubicBezTo>
                    <a:pt x="2057" y="-187"/>
                    <a:pt x="3343" y="-45"/>
                    <a:pt x="5143" y="1234"/>
                  </a:cubicBezTo>
                  <a:cubicBezTo>
                    <a:pt x="6943" y="2513"/>
                    <a:pt x="9257" y="4929"/>
                    <a:pt x="11700" y="8055"/>
                  </a:cubicBezTo>
                  <a:cubicBezTo>
                    <a:pt x="14143" y="11181"/>
                    <a:pt x="16714" y="15018"/>
                    <a:pt x="18386" y="17363"/>
                  </a:cubicBezTo>
                  <a:cubicBezTo>
                    <a:pt x="20057" y="19708"/>
                    <a:pt x="20829" y="20560"/>
                    <a:pt x="21600" y="21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7" name="Line"/>
            <p:cNvSpPr/>
            <p:nvPr/>
          </p:nvSpPr>
          <p:spPr>
            <a:xfrm>
              <a:off x="4681659" y="3821779"/>
              <a:ext cx="270345" cy="420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542" fill="norm" stroke="1" extrusionOk="0">
                  <a:moveTo>
                    <a:pt x="21355" y="727"/>
                  </a:moveTo>
                  <a:cubicBezTo>
                    <a:pt x="20548" y="335"/>
                    <a:pt x="19740" y="-58"/>
                    <a:pt x="18832" y="7"/>
                  </a:cubicBezTo>
                  <a:cubicBezTo>
                    <a:pt x="17923" y="73"/>
                    <a:pt x="16914" y="597"/>
                    <a:pt x="14895" y="2364"/>
                  </a:cubicBezTo>
                  <a:cubicBezTo>
                    <a:pt x="12876" y="4131"/>
                    <a:pt x="9848" y="7142"/>
                    <a:pt x="7123" y="10218"/>
                  </a:cubicBezTo>
                  <a:cubicBezTo>
                    <a:pt x="4398" y="13295"/>
                    <a:pt x="1976" y="16437"/>
                    <a:pt x="865" y="18335"/>
                  </a:cubicBezTo>
                  <a:cubicBezTo>
                    <a:pt x="-245" y="20233"/>
                    <a:pt x="-43" y="20887"/>
                    <a:pt x="159" y="21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8" name="Line"/>
            <p:cNvSpPr/>
            <p:nvPr/>
          </p:nvSpPr>
          <p:spPr>
            <a:xfrm>
              <a:off x="5177850" y="3582969"/>
              <a:ext cx="96161" cy="797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600" fill="norm" stroke="1" extrusionOk="0">
                  <a:moveTo>
                    <a:pt x="21388" y="0"/>
                  </a:moveTo>
                  <a:cubicBezTo>
                    <a:pt x="19683" y="2562"/>
                    <a:pt x="17977" y="5123"/>
                    <a:pt x="15420" y="7788"/>
                  </a:cubicBezTo>
                  <a:cubicBezTo>
                    <a:pt x="12862" y="10454"/>
                    <a:pt x="9451" y="13223"/>
                    <a:pt x="6893" y="15265"/>
                  </a:cubicBezTo>
                  <a:cubicBezTo>
                    <a:pt x="4335" y="17308"/>
                    <a:pt x="2630" y="18623"/>
                    <a:pt x="1493" y="19488"/>
                  </a:cubicBezTo>
                  <a:cubicBezTo>
                    <a:pt x="356" y="20354"/>
                    <a:pt x="-212" y="20769"/>
                    <a:pt x="72" y="21046"/>
                  </a:cubicBezTo>
                  <a:cubicBezTo>
                    <a:pt x="356" y="21323"/>
                    <a:pt x="1493" y="21462"/>
                    <a:pt x="263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9" name="Line"/>
            <p:cNvSpPr/>
            <p:nvPr/>
          </p:nvSpPr>
          <p:spPr>
            <a:xfrm>
              <a:off x="5511683" y="3774640"/>
              <a:ext cx="30668" cy="299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1" fill="norm" stroke="1" extrusionOk="0">
                  <a:moveTo>
                    <a:pt x="21600" y="0"/>
                  </a:moveTo>
                  <a:cubicBezTo>
                    <a:pt x="16200" y="6407"/>
                    <a:pt x="10800" y="12814"/>
                    <a:pt x="7200" y="16475"/>
                  </a:cubicBezTo>
                  <a:cubicBezTo>
                    <a:pt x="3600" y="20136"/>
                    <a:pt x="1800" y="21051"/>
                    <a:pt x="900" y="21325"/>
                  </a:cubicBezTo>
                  <a:cubicBezTo>
                    <a:pt x="0" y="21600"/>
                    <a:pt x="0" y="21234"/>
                    <a:pt x="0" y="20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0" name="Line"/>
            <p:cNvSpPr/>
            <p:nvPr/>
          </p:nvSpPr>
          <p:spPr>
            <a:xfrm>
              <a:off x="5381346" y="3787023"/>
              <a:ext cx="230007" cy="94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0" fill="norm" stroke="1" extrusionOk="0">
                  <a:moveTo>
                    <a:pt x="1440" y="21120"/>
                  </a:moveTo>
                  <a:cubicBezTo>
                    <a:pt x="720" y="18846"/>
                    <a:pt x="0" y="16573"/>
                    <a:pt x="0" y="14299"/>
                  </a:cubicBezTo>
                  <a:cubicBezTo>
                    <a:pt x="0" y="12025"/>
                    <a:pt x="720" y="9752"/>
                    <a:pt x="3720" y="7194"/>
                  </a:cubicBezTo>
                  <a:cubicBezTo>
                    <a:pt x="6720" y="4636"/>
                    <a:pt x="12000" y="1794"/>
                    <a:pt x="15360" y="657"/>
                  </a:cubicBezTo>
                  <a:cubicBezTo>
                    <a:pt x="18720" y="-480"/>
                    <a:pt x="20160" y="88"/>
                    <a:pt x="21600" y="6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1" name="Line"/>
            <p:cNvSpPr/>
            <p:nvPr/>
          </p:nvSpPr>
          <p:spPr>
            <a:xfrm>
              <a:off x="5335346" y="4104314"/>
              <a:ext cx="21467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14" y="19800"/>
                    <a:pt x="8229" y="18000"/>
                    <a:pt x="11829" y="14400"/>
                  </a:cubicBezTo>
                  <a:cubicBezTo>
                    <a:pt x="15429" y="10800"/>
                    <a:pt x="18514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2" name="Line"/>
            <p:cNvSpPr/>
            <p:nvPr/>
          </p:nvSpPr>
          <p:spPr>
            <a:xfrm>
              <a:off x="5611352" y="4065980"/>
              <a:ext cx="15334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710"/>
                    <a:pt x="7200" y="11421"/>
                    <a:pt x="10800" y="15021"/>
                  </a:cubicBezTo>
                  <a:cubicBezTo>
                    <a:pt x="14400" y="18621"/>
                    <a:pt x="18000" y="2011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3" name="Line"/>
            <p:cNvSpPr/>
            <p:nvPr/>
          </p:nvSpPr>
          <p:spPr>
            <a:xfrm>
              <a:off x="5864357" y="3966311"/>
              <a:ext cx="14567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4" name="Line"/>
            <p:cNvSpPr/>
            <p:nvPr/>
          </p:nvSpPr>
          <p:spPr>
            <a:xfrm>
              <a:off x="5864357" y="4050646"/>
              <a:ext cx="20700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5" name="Line"/>
            <p:cNvSpPr/>
            <p:nvPr/>
          </p:nvSpPr>
          <p:spPr>
            <a:xfrm>
              <a:off x="6278367" y="3828308"/>
              <a:ext cx="7668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206" name="Line Shape" descr="Line Shap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6572479" y="4508172"/>
              <a:ext cx="961874" cy="1447155"/>
            </a:xfrm>
            <a:prstGeom prst="rect">
              <a:avLst/>
            </a:prstGeom>
            <a:effectLst/>
          </p:spPr>
        </p:pic>
        <p:sp>
          <p:nvSpPr>
            <p:cNvPr id="1208" name="Line"/>
            <p:cNvSpPr/>
            <p:nvPr/>
          </p:nvSpPr>
          <p:spPr>
            <a:xfrm>
              <a:off x="6302505" y="3575912"/>
              <a:ext cx="346910" cy="678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551" fill="norm" stroke="1" extrusionOk="0">
                  <a:moveTo>
                    <a:pt x="876" y="2904"/>
                  </a:moveTo>
                  <a:cubicBezTo>
                    <a:pt x="403" y="2579"/>
                    <a:pt x="-70" y="2255"/>
                    <a:pt x="9" y="1970"/>
                  </a:cubicBezTo>
                  <a:cubicBezTo>
                    <a:pt x="88" y="1686"/>
                    <a:pt x="718" y="1443"/>
                    <a:pt x="3241" y="1158"/>
                  </a:cubicBezTo>
                  <a:cubicBezTo>
                    <a:pt x="5764" y="874"/>
                    <a:pt x="10178" y="549"/>
                    <a:pt x="12858" y="346"/>
                  </a:cubicBezTo>
                  <a:cubicBezTo>
                    <a:pt x="15539" y="143"/>
                    <a:pt x="16485" y="62"/>
                    <a:pt x="17510" y="22"/>
                  </a:cubicBezTo>
                  <a:cubicBezTo>
                    <a:pt x="18534" y="-19"/>
                    <a:pt x="19638" y="-19"/>
                    <a:pt x="20111" y="184"/>
                  </a:cubicBezTo>
                  <a:cubicBezTo>
                    <a:pt x="20584" y="387"/>
                    <a:pt x="20426" y="793"/>
                    <a:pt x="19953" y="2052"/>
                  </a:cubicBezTo>
                  <a:cubicBezTo>
                    <a:pt x="19480" y="3310"/>
                    <a:pt x="18692" y="5422"/>
                    <a:pt x="18613" y="7695"/>
                  </a:cubicBezTo>
                  <a:cubicBezTo>
                    <a:pt x="18534" y="9969"/>
                    <a:pt x="19165" y="12405"/>
                    <a:pt x="19796" y="14435"/>
                  </a:cubicBezTo>
                  <a:cubicBezTo>
                    <a:pt x="20426" y="16465"/>
                    <a:pt x="21057" y="18089"/>
                    <a:pt x="21294" y="19145"/>
                  </a:cubicBezTo>
                  <a:cubicBezTo>
                    <a:pt x="21530" y="20201"/>
                    <a:pt x="21372" y="20688"/>
                    <a:pt x="20899" y="21013"/>
                  </a:cubicBezTo>
                  <a:cubicBezTo>
                    <a:pt x="20426" y="21337"/>
                    <a:pt x="19638" y="21500"/>
                    <a:pt x="17431" y="21540"/>
                  </a:cubicBezTo>
                  <a:cubicBezTo>
                    <a:pt x="15223" y="21581"/>
                    <a:pt x="11597" y="21500"/>
                    <a:pt x="7971" y="214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9" name="Line"/>
            <p:cNvSpPr/>
            <p:nvPr/>
          </p:nvSpPr>
          <p:spPr>
            <a:xfrm>
              <a:off x="6792045" y="4096647"/>
              <a:ext cx="46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0" name="Line"/>
            <p:cNvSpPr/>
            <p:nvPr/>
          </p:nvSpPr>
          <p:spPr>
            <a:xfrm>
              <a:off x="7106385" y="3633698"/>
              <a:ext cx="123716" cy="393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3" h="20797" fill="norm" stroke="1" extrusionOk="0">
                  <a:moveTo>
                    <a:pt x="0" y="9875"/>
                  </a:moveTo>
                  <a:cubicBezTo>
                    <a:pt x="432" y="14870"/>
                    <a:pt x="864" y="19865"/>
                    <a:pt x="864" y="20675"/>
                  </a:cubicBezTo>
                  <a:cubicBezTo>
                    <a:pt x="864" y="21485"/>
                    <a:pt x="432" y="18110"/>
                    <a:pt x="1080" y="14533"/>
                  </a:cubicBezTo>
                  <a:cubicBezTo>
                    <a:pt x="1728" y="10955"/>
                    <a:pt x="3456" y="7175"/>
                    <a:pt x="5184" y="4745"/>
                  </a:cubicBezTo>
                  <a:cubicBezTo>
                    <a:pt x="6912" y="2315"/>
                    <a:pt x="8640" y="1235"/>
                    <a:pt x="10584" y="627"/>
                  </a:cubicBezTo>
                  <a:cubicBezTo>
                    <a:pt x="12528" y="20"/>
                    <a:pt x="14688" y="-115"/>
                    <a:pt x="16416" y="88"/>
                  </a:cubicBezTo>
                  <a:cubicBezTo>
                    <a:pt x="18144" y="290"/>
                    <a:pt x="19440" y="830"/>
                    <a:pt x="20304" y="2045"/>
                  </a:cubicBezTo>
                  <a:cubicBezTo>
                    <a:pt x="21168" y="3260"/>
                    <a:pt x="21600" y="5150"/>
                    <a:pt x="18144" y="7040"/>
                  </a:cubicBezTo>
                  <a:cubicBezTo>
                    <a:pt x="14688" y="8930"/>
                    <a:pt x="7344" y="10820"/>
                    <a:pt x="0" y="127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1" name="Line"/>
            <p:cNvSpPr/>
            <p:nvPr/>
          </p:nvSpPr>
          <p:spPr>
            <a:xfrm>
              <a:off x="7229055" y="3897309"/>
              <a:ext cx="122670" cy="164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0" y="2991"/>
                  </a:moveTo>
                  <a:cubicBezTo>
                    <a:pt x="3150" y="5649"/>
                    <a:pt x="6300" y="8308"/>
                    <a:pt x="8325" y="10800"/>
                  </a:cubicBezTo>
                  <a:cubicBezTo>
                    <a:pt x="10350" y="13292"/>
                    <a:pt x="11250" y="15618"/>
                    <a:pt x="11475" y="17612"/>
                  </a:cubicBezTo>
                  <a:cubicBezTo>
                    <a:pt x="11700" y="19606"/>
                    <a:pt x="11250" y="21268"/>
                    <a:pt x="10350" y="21434"/>
                  </a:cubicBezTo>
                  <a:cubicBezTo>
                    <a:pt x="9450" y="21600"/>
                    <a:pt x="8100" y="20271"/>
                    <a:pt x="7425" y="18775"/>
                  </a:cubicBezTo>
                  <a:cubicBezTo>
                    <a:pt x="6750" y="17280"/>
                    <a:pt x="6750" y="15618"/>
                    <a:pt x="7425" y="12960"/>
                  </a:cubicBezTo>
                  <a:cubicBezTo>
                    <a:pt x="8100" y="10302"/>
                    <a:pt x="9450" y="6646"/>
                    <a:pt x="11925" y="4320"/>
                  </a:cubicBezTo>
                  <a:cubicBezTo>
                    <a:pt x="14400" y="1994"/>
                    <a:pt x="18000" y="99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2" name="Line"/>
            <p:cNvSpPr/>
            <p:nvPr/>
          </p:nvSpPr>
          <p:spPr>
            <a:xfrm>
              <a:off x="7443320" y="3743809"/>
              <a:ext cx="146077" cy="314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6" h="21265" fill="norm" stroke="1" extrusionOk="0">
                  <a:moveTo>
                    <a:pt x="20926" y="2603"/>
                  </a:moveTo>
                  <a:cubicBezTo>
                    <a:pt x="20194" y="1739"/>
                    <a:pt x="19462" y="875"/>
                    <a:pt x="17997" y="356"/>
                  </a:cubicBezTo>
                  <a:cubicBezTo>
                    <a:pt x="16533" y="-162"/>
                    <a:pt x="14336" y="-335"/>
                    <a:pt x="11041" y="1393"/>
                  </a:cubicBezTo>
                  <a:cubicBezTo>
                    <a:pt x="7746" y="3121"/>
                    <a:pt x="3353" y="6750"/>
                    <a:pt x="1340" y="9947"/>
                  </a:cubicBezTo>
                  <a:cubicBezTo>
                    <a:pt x="-674" y="13143"/>
                    <a:pt x="-308" y="15908"/>
                    <a:pt x="1706" y="17723"/>
                  </a:cubicBezTo>
                  <a:cubicBezTo>
                    <a:pt x="3719" y="19537"/>
                    <a:pt x="7380" y="20401"/>
                    <a:pt x="11041" y="21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3" name="Line"/>
            <p:cNvSpPr/>
            <p:nvPr/>
          </p:nvSpPr>
          <p:spPr>
            <a:xfrm>
              <a:off x="7719732" y="3759307"/>
              <a:ext cx="46002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865"/>
                    <a:pt x="7200" y="9730"/>
                    <a:pt x="3600" y="12843"/>
                  </a:cubicBezTo>
                  <a:cubicBezTo>
                    <a:pt x="0" y="15957"/>
                    <a:pt x="0" y="17319"/>
                    <a:pt x="0" y="18486"/>
                  </a:cubicBezTo>
                  <a:cubicBezTo>
                    <a:pt x="0" y="19654"/>
                    <a:pt x="0" y="20627"/>
                    <a:pt x="600" y="21114"/>
                  </a:cubicBezTo>
                  <a:cubicBezTo>
                    <a:pt x="1200" y="21600"/>
                    <a:pt x="2400" y="21600"/>
                    <a:pt x="3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4" name="Line"/>
            <p:cNvSpPr/>
            <p:nvPr/>
          </p:nvSpPr>
          <p:spPr>
            <a:xfrm>
              <a:off x="7624779" y="3764418"/>
              <a:ext cx="225290" cy="63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600" fill="norm" stroke="1" extrusionOk="0">
                  <a:moveTo>
                    <a:pt x="280" y="21600"/>
                  </a:moveTo>
                  <a:cubicBezTo>
                    <a:pt x="38" y="17280"/>
                    <a:pt x="-205" y="12960"/>
                    <a:pt x="280" y="9936"/>
                  </a:cubicBezTo>
                  <a:cubicBezTo>
                    <a:pt x="766" y="6912"/>
                    <a:pt x="1979" y="5184"/>
                    <a:pt x="4649" y="3456"/>
                  </a:cubicBezTo>
                  <a:cubicBezTo>
                    <a:pt x="7319" y="1728"/>
                    <a:pt x="11444" y="0"/>
                    <a:pt x="14478" y="0"/>
                  </a:cubicBezTo>
                  <a:cubicBezTo>
                    <a:pt x="17512" y="0"/>
                    <a:pt x="19453" y="1728"/>
                    <a:pt x="21395" y="3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5" name="Line"/>
            <p:cNvSpPr/>
            <p:nvPr/>
          </p:nvSpPr>
          <p:spPr>
            <a:xfrm>
              <a:off x="7597063" y="4042980"/>
              <a:ext cx="184005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6" name="Line"/>
            <p:cNvSpPr/>
            <p:nvPr/>
          </p:nvSpPr>
          <p:spPr>
            <a:xfrm>
              <a:off x="7850507" y="4012312"/>
              <a:ext cx="37897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3927"/>
                    <a:pt x="3818" y="7855"/>
                    <a:pt x="1118" y="11455"/>
                  </a:cubicBezTo>
                  <a:cubicBezTo>
                    <a:pt x="-1582" y="15055"/>
                    <a:pt x="1118" y="18327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7" name="Line"/>
            <p:cNvSpPr/>
            <p:nvPr/>
          </p:nvSpPr>
          <p:spPr>
            <a:xfrm>
              <a:off x="7988072" y="3893695"/>
              <a:ext cx="115004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1920" y="11918"/>
                    <a:pt x="3840" y="3818"/>
                    <a:pt x="7440" y="1118"/>
                  </a:cubicBezTo>
                  <a:cubicBezTo>
                    <a:pt x="11040" y="-1582"/>
                    <a:pt x="1632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8" name="Line"/>
            <p:cNvSpPr/>
            <p:nvPr/>
          </p:nvSpPr>
          <p:spPr>
            <a:xfrm>
              <a:off x="8011072" y="4004646"/>
              <a:ext cx="11500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9" name="Line"/>
            <p:cNvSpPr/>
            <p:nvPr/>
          </p:nvSpPr>
          <p:spPr>
            <a:xfrm>
              <a:off x="8306465" y="3858975"/>
              <a:ext cx="18949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6000"/>
                    <a:pt x="-1582" y="12000"/>
                    <a:pt x="1118" y="15600"/>
                  </a:cubicBezTo>
                  <a:cubicBezTo>
                    <a:pt x="3818" y="19200"/>
                    <a:pt x="11918" y="20400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0" name="Line"/>
            <p:cNvSpPr/>
            <p:nvPr/>
          </p:nvSpPr>
          <p:spPr>
            <a:xfrm>
              <a:off x="8356080" y="3713306"/>
              <a:ext cx="140063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1600" fill="norm" stroke="1" extrusionOk="0">
                  <a:moveTo>
                    <a:pt x="0" y="0"/>
                  </a:moveTo>
                  <a:cubicBezTo>
                    <a:pt x="6171" y="2533"/>
                    <a:pt x="12343" y="5067"/>
                    <a:pt x="16200" y="7933"/>
                  </a:cubicBezTo>
                  <a:cubicBezTo>
                    <a:pt x="20057" y="10800"/>
                    <a:pt x="21600" y="14000"/>
                    <a:pt x="21021" y="16267"/>
                  </a:cubicBezTo>
                  <a:cubicBezTo>
                    <a:pt x="20443" y="18533"/>
                    <a:pt x="17743" y="19867"/>
                    <a:pt x="15429" y="20600"/>
                  </a:cubicBezTo>
                  <a:cubicBezTo>
                    <a:pt x="13114" y="21333"/>
                    <a:pt x="11186" y="21467"/>
                    <a:pt x="92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1" name="Line"/>
            <p:cNvSpPr/>
            <p:nvPr/>
          </p:nvSpPr>
          <p:spPr>
            <a:xfrm>
              <a:off x="8800757" y="4042980"/>
              <a:ext cx="214672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12960"/>
                  </a:moveTo>
                  <a:cubicBezTo>
                    <a:pt x="5914" y="17280"/>
                    <a:pt x="11829" y="21600"/>
                    <a:pt x="15429" y="19440"/>
                  </a:cubicBezTo>
                  <a:cubicBezTo>
                    <a:pt x="19029" y="17280"/>
                    <a:pt x="20314" y="8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2" name="Line"/>
            <p:cNvSpPr/>
            <p:nvPr/>
          </p:nvSpPr>
          <p:spPr>
            <a:xfrm>
              <a:off x="8874473" y="3958644"/>
              <a:ext cx="33621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3114"/>
                    <a:pt x="1783" y="6227"/>
                    <a:pt x="240" y="9827"/>
                  </a:cubicBezTo>
                  <a:cubicBezTo>
                    <a:pt x="-1303" y="13427"/>
                    <a:pt x="4868" y="17514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3" name="Line"/>
            <p:cNvSpPr/>
            <p:nvPr/>
          </p:nvSpPr>
          <p:spPr>
            <a:xfrm>
              <a:off x="9169724" y="3818086"/>
              <a:ext cx="236714" cy="44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553" fill="norm" stroke="1" extrusionOk="0">
                  <a:moveTo>
                    <a:pt x="21513" y="2359"/>
                  </a:moveTo>
                  <a:cubicBezTo>
                    <a:pt x="21513" y="1738"/>
                    <a:pt x="21513" y="1117"/>
                    <a:pt x="20932" y="683"/>
                  </a:cubicBezTo>
                  <a:cubicBezTo>
                    <a:pt x="20352" y="248"/>
                    <a:pt x="19190" y="0"/>
                    <a:pt x="17100" y="0"/>
                  </a:cubicBezTo>
                  <a:cubicBezTo>
                    <a:pt x="15010" y="0"/>
                    <a:pt x="11990" y="248"/>
                    <a:pt x="9668" y="869"/>
                  </a:cubicBezTo>
                  <a:cubicBezTo>
                    <a:pt x="7345" y="1490"/>
                    <a:pt x="5719" y="2483"/>
                    <a:pt x="4442" y="4531"/>
                  </a:cubicBezTo>
                  <a:cubicBezTo>
                    <a:pt x="3165" y="6579"/>
                    <a:pt x="2236" y="9683"/>
                    <a:pt x="1539" y="12352"/>
                  </a:cubicBezTo>
                  <a:cubicBezTo>
                    <a:pt x="842" y="15021"/>
                    <a:pt x="378" y="17255"/>
                    <a:pt x="145" y="18683"/>
                  </a:cubicBezTo>
                  <a:cubicBezTo>
                    <a:pt x="-87" y="20110"/>
                    <a:pt x="-87" y="20731"/>
                    <a:pt x="494" y="21103"/>
                  </a:cubicBezTo>
                  <a:cubicBezTo>
                    <a:pt x="1074" y="21476"/>
                    <a:pt x="2236" y="21600"/>
                    <a:pt x="4790" y="21538"/>
                  </a:cubicBezTo>
                  <a:cubicBezTo>
                    <a:pt x="7345" y="21476"/>
                    <a:pt x="11294" y="21228"/>
                    <a:pt x="15242" y="209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4" name="Line"/>
            <p:cNvSpPr/>
            <p:nvPr/>
          </p:nvSpPr>
          <p:spPr>
            <a:xfrm>
              <a:off x="9184099" y="4042980"/>
              <a:ext cx="245340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75" y="17486"/>
                    <a:pt x="1350" y="13371"/>
                    <a:pt x="4950" y="9771"/>
                  </a:cubicBezTo>
                  <a:cubicBezTo>
                    <a:pt x="8550" y="6171"/>
                    <a:pt x="15075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5" name="Line"/>
            <p:cNvSpPr/>
            <p:nvPr/>
          </p:nvSpPr>
          <p:spPr>
            <a:xfrm>
              <a:off x="9454900" y="3817982"/>
              <a:ext cx="334880" cy="46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487" fill="norm" stroke="1" extrusionOk="0">
                  <a:moveTo>
                    <a:pt x="21281" y="1894"/>
                  </a:moveTo>
                  <a:cubicBezTo>
                    <a:pt x="20956" y="1303"/>
                    <a:pt x="20631" y="713"/>
                    <a:pt x="19657" y="359"/>
                  </a:cubicBezTo>
                  <a:cubicBezTo>
                    <a:pt x="18682" y="5"/>
                    <a:pt x="17058" y="-113"/>
                    <a:pt x="15110" y="123"/>
                  </a:cubicBezTo>
                  <a:cubicBezTo>
                    <a:pt x="13161" y="359"/>
                    <a:pt x="10887" y="949"/>
                    <a:pt x="8938" y="2838"/>
                  </a:cubicBezTo>
                  <a:cubicBezTo>
                    <a:pt x="6989" y="4726"/>
                    <a:pt x="5365" y="7913"/>
                    <a:pt x="3985" y="10628"/>
                  </a:cubicBezTo>
                  <a:cubicBezTo>
                    <a:pt x="2604" y="13343"/>
                    <a:pt x="1467" y="15585"/>
                    <a:pt x="737" y="17238"/>
                  </a:cubicBezTo>
                  <a:cubicBezTo>
                    <a:pt x="6" y="18890"/>
                    <a:pt x="-319" y="19953"/>
                    <a:pt x="412" y="20602"/>
                  </a:cubicBezTo>
                  <a:cubicBezTo>
                    <a:pt x="1143" y="21251"/>
                    <a:pt x="2929" y="21487"/>
                    <a:pt x="4716" y="21487"/>
                  </a:cubicBezTo>
                  <a:cubicBezTo>
                    <a:pt x="6502" y="21487"/>
                    <a:pt x="8289" y="21251"/>
                    <a:pt x="10075" y="21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6" name="Line"/>
            <p:cNvSpPr/>
            <p:nvPr/>
          </p:nvSpPr>
          <p:spPr>
            <a:xfrm>
              <a:off x="9728444" y="3973978"/>
              <a:ext cx="176339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35" y="4877"/>
                    <a:pt x="11270" y="9755"/>
                    <a:pt x="14870" y="13355"/>
                  </a:cubicBezTo>
                  <a:cubicBezTo>
                    <a:pt x="18470" y="16955"/>
                    <a:pt x="20035" y="1927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7" name="Line"/>
            <p:cNvSpPr/>
            <p:nvPr/>
          </p:nvSpPr>
          <p:spPr>
            <a:xfrm>
              <a:off x="9737249" y="3996979"/>
              <a:ext cx="213535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600" fill="norm" stroke="1" extrusionOk="0">
                  <a:moveTo>
                    <a:pt x="21486" y="0"/>
                  </a:moveTo>
                  <a:cubicBezTo>
                    <a:pt x="17886" y="2263"/>
                    <a:pt x="14286" y="4526"/>
                    <a:pt x="11072" y="7097"/>
                  </a:cubicBezTo>
                  <a:cubicBezTo>
                    <a:pt x="7857" y="9669"/>
                    <a:pt x="5029" y="12549"/>
                    <a:pt x="3100" y="14606"/>
                  </a:cubicBezTo>
                  <a:cubicBezTo>
                    <a:pt x="1172" y="16663"/>
                    <a:pt x="143" y="17897"/>
                    <a:pt x="15" y="18926"/>
                  </a:cubicBezTo>
                  <a:cubicBezTo>
                    <a:pt x="-114" y="19954"/>
                    <a:pt x="657" y="20777"/>
                    <a:pt x="14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8" name="Line"/>
            <p:cNvSpPr/>
            <p:nvPr/>
          </p:nvSpPr>
          <p:spPr>
            <a:xfrm>
              <a:off x="10050452" y="3858975"/>
              <a:ext cx="107336" cy="506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86" y="1636"/>
                    <a:pt x="13371" y="3273"/>
                    <a:pt x="9771" y="6164"/>
                  </a:cubicBezTo>
                  <a:cubicBezTo>
                    <a:pt x="6171" y="9055"/>
                    <a:pt x="3086" y="13200"/>
                    <a:pt x="1543" y="15982"/>
                  </a:cubicBezTo>
                  <a:cubicBezTo>
                    <a:pt x="0" y="18764"/>
                    <a:pt x="0" y="201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9" name="Line"/>
            <p:cNvSpPr/>
            <p:nvPr/>
          </p:nvSpPr>
          <p:spPr>
            <a:xfrm>
              <a:off x="10303457" y="3989312"/>
              <a:ext cx="107337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5220"/>
                    <a:pt x="11314" y="10440"/>
                    <a:pt x="7714" y="14040"/>
                  </a:cubicBezTo>
                  <a:cubicBezTo>
                    <a:pt x="4114" y="17640"/>
                    <a:pt x="2057" y="196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0" name="Line"/>
            <p:cNvSpPr/>
            <p:nvPr/>
          </p:nvSpPr>
          <p:spPr>
            <a:xfrm>
              <a:off x="10257456" y="3980173"/>
              <a:ext cx="222340" cy="47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8" fill="norm" stroke="1" extrusionOk="0">
                  <a:moveTo>
                    <a:pt x="0" y="21118"/>
                  </a:moveTo>
                  <a:cubicBezTo>
                    <a:pt x="248" y="15434"/>
                    <a:pt x="497" y="9750"/>
                    <a:pt x="2359" y="5771"/>
                  </a:cubicBezTo>
                  <a:cubicBezTo>
                    <a:pt x="4221" y="1792"/>
                    <a:pt x="7697" y="-482"/>
                    <a:pt x="11172" y="86"/>
                  </a:cubicBezTo>
                  <a:cubicBezTo>
                    <a:pt x="14648" y="655"/>
                    <a:pt x="18124" y="4065"/>
                    <a:pt x="21600" y="7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1" name="Line"/>
            <p:cNvSpPr/>
            <p:nvPr/>
          </p:nvSpPr>
          <p:spPr>
            <a:xfrm>
              <a:off x="10165454" y="4303652"/>
              <a:ext cx="207006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2" name="Line"/>
            <p:cNvSpPr/>
            <p:nvPr/>
          </p:nvSpPr>
          <p:spPr>
            <a:xfrm>
              <a:off x="10407842" y="4280652"/>
              <a:ext cx="33620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4800"/>
                    <a:pt x="4867" y="9600"/>
                    <a:pt x="1782" y="13200"/>
                  </a:cubicBezTo>
                  <a:cubicBezTo>
                    <a:pt x="-1304" y="16800"/>
                    <a:pt x="239" y="19200"/>
                    <a:pt x="17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3" name="Line"/>
            <p:cNvSpPr/>
            <p:nvPr/>
          </p:nvSpPr>
          <p:spPr>
            <a:xfrm>
              <a:off x="10518129" y="4203923"/>
              <a:ext cx="122670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1800" y="11670"/>
                    <a:pt x="3600" y="3363"/>
                    <a:pt x="7200" y="870"/>
                  </a:cubicBezTo>
                  <a:cubicBezTo>
                    <a:pt x="10800" y="-1622"/>
                    <a:pt x="16200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4" name="Line"/>
            <p:cNvSpPr/>
            <p:nvPr/>
          </p:nvSpPr>
          <p:spPr>
            <a:xfrm>
              <a:off x="10525796" y="4280652"/>
              <a:ext cx="161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5" name="Line"/>
            <p:cNvSpPr/>
            <p:nvPr/>
          </p:nvSpPr>
          <p:spPr>
            <a:xfrm>
              <a:off x="10741144" y="4196316"/>
              <a:ext cx="136124" cy="136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8" h="21327" fill="norm" stroke="1" extrusionOk="0">
                  <a:moveTo>
                    <a:pt x="17568" y="0"/>
                  </a:moveTo>
                  <a:cubicBezTo>
                    <a:pt x="13641" y="1600"/>
                    <a:pt x="9714" y="3200"/>
                    <a:pt x="6572" y="5800"/>
                  </a:cubicBezTo>
                  <a:cubicBezTo>
                    <a:pt x="3430" y="8400"/>
                    <a:pt x="1074" y="12000"/>
                    <a:pt x="288" y="14800"/>
                  </a:cubicBezTo>
                  <a:cubicBezTo>
                    <a:pt x="-497" y="17600"/>
                    <a:pt x="288" y="19600"/>
                    <a:pt x="3038" y="20600"/>
                  </a:cubicBezTo>
                  <a:cubicBezTo>
                    <a:pt x="5787" y="21600"/>
                    <a:pt x="10499" y="21600"/>
                    <a:pt x="14230" y="20400"/>
                  </a:cubicBezTo>
                  <a:cubicBezTo>
                    <a:pt x="17961" y="19200"/>
                    <a:pt x="20710" y="16800"/>
                    <a:pt x="20907" y="13200"/>
                  </a:cubicBezTo>
                  <a:cubicBezTo>
                    <a:pt x="21103" y="9600"/>
                    <a:pt x="18747" y="4800"/>
                    <a:pt x="1639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6" name="Line"/>
            <p:cNvSpPr/>
            <p:nvPr/>
          </p:nvSpPr>
          <p:spPr>
            <a:xfrm>
              <a:off x="10908458" y="3947558"/>
              <a:ext cx="158259" cy="432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0" h="21516" fill="norm" stroke="1" extrusionOk="0">
                  <a:moveTo>
                    <a:pt x="1102" y="2838"/>
                  </a:moveTo>
                  <a:cubicBezTo>
                    <a:pt x="427" y="2203"/>
                    <a:pt x="-248" y="1568"/>
                    <a:pt x="90" y="1060"/>
                  </a:cubicBezTo>
                  <a:cubicBezTo>
                    <a:pt x="427" y="551"/>
                    <a:pt x="1777" y="170"/>
                    <a:pt x="4477" y="43"/>
                  </a:cubicBezTo>
                  <a:cubicBezTo>
                    <a:pt x="7177" y="-84"/>
                    <a:pt x="11227" y="43"/>
                    <a:pt x="14433" y="805"/>
                  </a:cubicBezTo>
                  <a:cubicBezTo>
                    <a:pt x="17640" y="1568"/>
                    <a:pt x="20002" y="2965"/>
                    <a:pt x="20677" y="4808"/>
                  </a:cubicBezTo>
                  <a:cubicBezTo>
                    <a:pt x="21352" y="6650"/>
                    <a:pt x="20339" y="8937"/>
                    <a:pt x="19664" y="11034"/>
                  </a:cubicBezTo>
                  <a:cubicBezTo>
                    <a:pt x="18989" y="13130"/>
                    <a:pt x="18652" y="15036"/>
                    <a:pt x="18314" y="16307"/>
                  </a:cubicBezTo>
                  <a:cubicBezTo>
                    <a:pt x="17977" y="17577"/>
                    <a:pt x="17639" y="18212"/>
                    <a:pt x="17133" y="18975"/>
                  </a:cubicBezTo>
                  <a:cubicBezTo>
                    <a:pt x="16627" y="19737"/>
                    <a:pt x="15952" y="20627"/>
                    <a:pt x="13252" y="21071"/>
                  </a:cubicBezTo>
                  <a:cubicBezTo>
                    <a:pt x="10552" y="21516"/>
                    <a:pt x="5827" y="21516"/>
                    <a:pt x="1102" y="21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7" name="Line"/>
            <p:cNvSpPr/>
            <p:nvPr/>
          </p:nvSpPr>
          <p:spPr>
            <a:xfrm>
              <a:off x="11185144" y="4349653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8" name="Line"/>
            <p:cNvSpPr/>
            <p:nvPr/>
          </p:nvSpPr>
          <p:spPr>
            <a:xfrm>
              <a:off x="11323147" y="3958702"/>
              <a:ext cx="146856" cy="415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8" h="21404" fill="norm" stroke="1" extrusionOk="0">
                  <a:moveTo>
                    <a:pt x="5491" y="11850"/>
                  </a:moveTo>
                  <a:cubicBezTo>
                    <a:pt x="4759" y="14616"/>
                    <a:pt x="4027" y="17382"/>
                    <a:pt x="3478" y="19094"/>
                  </a:cubicBezTo>
                  <a:cubicBezTo>
                    <a:pt x="2929" y="20806"/>
                    <a:pt x="2563" y="21465"/>
                    <a:pt x="2197" y="21399"/>
                  </a:cubicBezTo>
                  <a:cubicBezTo>
                    <a:pt x="1831" y="21333"/>
                    <a:pt x="1464" y="20543"/>
                    <a:pt x="2380" y="17580"/>
                  </a:cubicBezTo>
                  <a:cubicBezTo>
                    <a:pt x="3295" y="14616"/>
                    <a:pt x="5492" y="9480"/>
                    <a:pt x="7505" y="6253"/>
                  </a:cubicBezTo>
                  <a:cubicBezTo>
                    <a:pt x="9519" y="3026"/>
                    <a:pt x="11349" y="1709"/>
                    <a:pt x="13180" y="919"/>
                  </a:cubicBezTo>
                  <a:cubicBezTo>
                    <a:pt x="15010" y="128"/>
                    <a:pt x="16841" y="-135"/>
                    <a:pt x="18122" y="63"/>
                  </a:cubicBezTo>
                  <a:cubicBezTo>
                    <a:pt x="19403" y="260"/>
                    <a:pt x="20136" y="919"/>
                    <a:pt x="20685" y="2302"/>
                  </a:cubicBezTo>
                  <a:cubicBezTo>
                    <a:pt x="21234" y="3685"/>
                    <a:pt x="21600" y="5792"/>
                    <a:pt x="18122" y="7636"/>
                  </a:cubicBezTo>
                  <a:cubicBezTo>
                    <a:pt x="14644" y="9480"/>
                    <a:pt x="7322" y="11060"/>
                    <a:pt x="0" y="126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9" name="Line"/>
            <p:cNvSpPr/>
            <p:nvPr/>
          </p:nvSpPr>
          <p:spPr>
            <a:xfrm>
              <a:off x="11445816" y="4165649"/>
              <a:ext cx="176339" cy="196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732"/>
                  </a:moveTo>
                  <a:cubicBezTo>
                    <a:pt x="1565" y="6452"/>
                    <a:pt x="3130" y="6171"/>
                    <a:pt x="4383" y="6592"/>
                  </a:cubicBezTo>
                  <a:cubicBezTo>
                    <a:pt x="5635" y="7013"/>
                    <a:pt x="6574" y="8135"/>
                    <a:pt x="7200" y="10379"/>
                  </a:cubicBezTo>
                  <a:cubicBezTo>
                    <a:pt x="7826" y="12623"/>
                    <a:pt x="8139" y="15990"/>
                    <a:pt x="7826" y="18234"/>
                  </a:cubicBezTo>
                  <a:cubicBezTo>
                    <a:pt x="7513" y="20478"/>
                    <a:pt x="6574" y="21600"/>
                    <a:pt x="5635" y="21600"/>
                  </a:cubicBezTo>
                  <a:cubicBezTo>
                    <a:pt x="4696" y="21600"/>
                    <a:pt x="3757" y="20478"/>
                    <a:pt x="3287" y="18234"/>
                  </a:cubicBezTo>
                  <a:cubicBezTo>
                    <a:pt x="2817" y="15990"/>
                    <a:pt x="2817" y="12623"/>
                    <a:pt x="5948" y="9397"/>
                  </a:cubicBezTo>
                  <a:cubicBezTo>
                    <a:pt x="9078" y="6171"/>
                    <a:pt x="15339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0" name="Line"/>
            <p:cNvSpPr/>
            <p:nvPr/>
          </p:nvSpPr>
          <p:spPr>
            <a:xfrm>
              <a:off x="11661803" y="4073778"/>
              <a:ext cx="144356" cy="329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425" fill="norm" stroke="1" extrusionOk="0">
                  <a:moveTo>
                    <a:pt x="21405" y="1985"/>
                  </a:moveTo>
                  <a:cubicBezTo>
                    <a:pt x="21026" y="1154"/>
                    <a:pt x="20647" y="323"/>
                    <a:pt x="19510" y="74"/>
                  </a:cubicBezTo>
                  <a:cubicBezTo>
                    <a:pt x="18373" y="-175"/>
                    <a:pt x="16479" y="157"/>
                    <a:pt x="13637" y="1736"/>
                  </a:cubicBezTo>
                  <a:cubicBezTo>
                    <a:pt x="10794" y="3314"/>
                    <a:pt x="7005" y="6139"/>
                    <a:pt x="4542" y="9130"/>
                  </a:cubicBezTo>
                  <a:cubicBezTo>
                    <a:pt x="2079" y="12120"/>
                    <a:pt x="942" y="15277"/>
                    <a:pt x="373" y="17271"/>
                  </a:cubicBezTo>
                  <a:cubicBezTo>
                    <a:pt x="-195" y="19265"/>
                    <a:pt x="-195" y="20096"/>
                    <a:pt x="942" y="20594"/>
                  </a:cubicBezTo>
                  <a:cubicBezTo>
                    <a:pt x="2079" y="21093"/>
                    <a:pt x="4352" y="21259"/>
                    <a:pt x="6626" y="214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1" name="Line"/>
            <p:cNvSpPr/>
            <p:nvPr/>
          </p:nvSpPr>
          <p:spPr>
            <a:xfrm>
              <a:off x="11839381" y="4188649"/>
              <a:ext cx="74114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897" y="3273"/>
                    <a:pt x="8193" y="6545"/>
                    <a:pt x="4469" y="9927"/>
                  </a:cubicBezTo>
                  <a:cubicBezTo>
                    <a:pt x="745" y="13309"/>
                    <a:pt x="0" y="16800"/>
                    <a:pt x="0" y="18764"/>
                  </a:cubicBezTo>
                  <a:cubicBezTo>
                    <a:pt x="0" y="20727"/>
                    <a:pt x="745" y="21164"/>
                    <a:pt x="149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2" name="Line"/>
            <p:cNvSpPr/>
            <p:nvPr/>
          </p:nvSpPr>
          <p:spPr>
            <a:xfrm>
              <a:off x="11815026" y="4143607"/>
              <a:ext cx="205804" cy="52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214" fill="norm" stroke="1" extrusionOk="0">
                  <a:moveTo>
                    <a:pt x="667" y="21214"/>
                  </a:moveTo>
                  <a:cubicBezTo>
                    <a:pt x="140" y="16071"/>
                    <a:pt x="-387" y="10928"/>
                    <a:pt x="403" y="7328"/>
                  </a:cubicBezTo>
                  <a:cubicBezTo>
                    <a:pt x="1193" y="3728"/>
                    <a:pt x="3301" y="1671"/>
                    <a:pt x="6462" y="643"/>
                  </a:cubicBezTo>
                  <a:cubicBezTo>
                    <a:pt x="9623" y="-386"/>
                    <a:pt x="13837" y="-386"/>
                    <a:pt x="16472" y="2185"/>
                  </a:cubicBezTo>
                  <a:cubicBezTo>
                    <a:pt x="19106" y="4757"/>
                    <a:pt x="20159" y="9900"/>
                    <a:pt x="21213" y="150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3" name="Line"/>
            <p:cNvSpPr/>
            <p:nvPr/>
          </p:nvSpPr>
          <p:spPr>
            <a:xfrm>
              <a:off x="11729490" y="4433988"/>
              <a:ext cx="138004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4" name="Line"/>
            <p:cNvSpPr/>
            <p:nvPr/>
          </p:nvSpPr>
          <p:spPr>
            <a:xfrm>
              <a:off x="11928147" y="4426321"/>
              <a:ext cx="23682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3600"/>
                    <a:pt x="2735" y="7200"/>
                    <a:pt x="575" y="10800"/>
                  </a:cubicBezTo>
                  <a:cubicBezTo>
                    <a:pt x="-1585" y="14400"/>
                    <a:pt x="2735" y="18000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5" name="Line"/>
            <p:cNvSpPr/>
            <p:nvPr/>
          </p:nvSpPr>
          <p:spPr>
            <a:xfrm>
              <a:off x="12043830" y="4326653"/>
              <a:ext cx="76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6" name="Line"/>
            <p:cNvSpPr/>
            <p:nvPr/>
          </p:nvSpPr>
          <p:spPr>
            <a:xfrm>
              <a:off x="12020829" y="4426321"/>
              <a:ext cx="122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7" name="Line"/>
            <p:cNvSpPr/>
            <p:nvPr/>
          </p:nvSpPr>
          <p:spPr>
            <a:xfrm>
              <a:off x="12177893" y="4318986"/>
              <a:ext cx="117806" cy="139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037" fill="norm" stroke="1" extrusionOk="0">
                  <a:moveTo>
                    <a:pt x="18632" y="3471"/>
                  </a:moveTo>
                  <a:cubicBezTo>
                    <a:pt x="14036" y="4629"/>
                    <a:pt x="9440" y="5786"/>
                    <a:pt x="5993" y="7329"/>
                  </a:cubicBezTo>
                  <a:cubicBezTo>
                    <a:pt x="2546" y="8871"/>
                    <a:pt x="249" y="10800"/>
                    <a:pt x="19" y="13307"/>
                  </a:cubicBezTo>
                  <a:cubicBezTo>
                    <a:pt x="-211" y="15814"/>
                    <a:pt x="1627" y="18900"/>
                    <a:pt x="4844" y="20250"/>
                  </a:cubicBezTo>
                  <a:cubicBezTo>
                    <a:pt x="8061" y="21600"/>
                    <a:pt x="12657" y="21214"/>
                    <a:pt x="15874" y="19093"/>
                  </a:cubicBezTo>
                  <a:cubicBezTo>
                    <a:pt x="19091" y="16971"/>
                    <a:pt x="20929" y="13114"/>
                    <a:pt x="21159" y="9643"/>
                  </a:cubicBezTo>
                  <a:cubicBezTo>
                    <a:pt x="21389" y="6171"/>
                    <a:pt x="20010" y="3086"/>
                    <a:pt x="1863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8" name="Line"/>
            <p:cNvSpPr/>
            <p:nvPr/>
          </p:nvSpPr>
          <p:spPr>
            <a:xfrm>
              <a:off x="12197167" y="4157982"/>
              <a:ext cx="193308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600" fill="norm" stroke="1" extrusionOk="0">
                  <a:moveTo>
                    <a:pt x="13292" y="0"/>
                  </a:moveTo>
                  <a:cubicBezTo>
                    <a:pt x="16338" y="2125"/>
                    <a:pt x="19385" y="4249"/>
                    <a:pt x="20492" y="6669"/>
                  </a:cubicBezTo>
                  <a:cubicBezTo>
                    <a:pt x="21600" y="9089"/>
                    <a:pt x="20769" y="11803"/>
                    <a:pt x="17031" y="14341"/>
                  </a:cubicBezTo>
                  <a:cubicBezTo>
                    <a:pt x="13292" y="16879"/>
                    <a:pt x="6646" y="1923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249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6764475" y="3425949"/>
              <a:ext cx="1873839" cy="907979"/>
            </a:xfrm>
            <a:prstGeom prst="rect">
              <a:avLst/>
            </a:prstGeom>
            <a:effectLst/>
          </p:spPr>
        </p:pic>
        <p:pic>
          <p:nvPicPr>
            <p:cNvPr id="1251" name="Line Shape" descr="Line Shap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8229694" y="4318041"/>
              <a:ext cx="212159" cy="363843"/>
            </a:xfrm>
            <a:prstGeom prst="rect">
              <a:avLst/>
            </a:prstGeom>
            <a:effectLst/>
          </p:spPr>
        </p:pic>
        <p:pic>
          <p:nvPicPr>
            <p:cNvPr id="1253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11119886" y="3775552"/>
              <a:ext cx="1411107" cy="1012912"/>
            </a:xfrm>
            <a:prstGeom prst="rect">
              <a:avLst/>
            </a:prstGeom>
            <a:effectLst/>
          </p:spPr>
        </p:pic>
        <p:pic>
          <p:nvPicPr>
            <p:cNvPr id="1255" name="Line Shape" descr="Line Shap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11656772" y="4867282"/>
              <a:ext cx="68768" cy="206771"/>
            </a:xfrm>
            <a:prstGeom prst="rect">
              <a:avLst/>
            </a:prstGeom>
            <a:effectLst/>
          </p:spPr>
        </p:pic>
        <p:pic>
          <p:nvPicPr>
            <p:cNvPr id="1257" name="Line Line" descr="Line Lin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11764108" y="4974618"/>
              <a:ext cx="229771" cy="61101"/>
            </a:xfrm>
            <a:prstGeom prst="rect">
              <a:avLst/>
            </a:prstGeom>
            <a:effectLst/>
          </p:spPr>
        </p:pic>
        <p:pic>
          <p:nvPicPr>
            <p:cNvPr id="1259" name="Line Shape" descr="Line Shap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11994112" y="4900749"/>
              <a:ext cx="215301" cy="374006"/>
            </a:xfrm>
            <a:prstGeom prst="rect">
              <a:avLst/>
            </a:prstGeom>
            <a:effectLst/>
          </p:spPr>
        </p:pic>
        <p:pic>
          <p:nvPicPr>
            <p:cNvPr id="1261" name="Line Shape" descr="Line Shap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3631740" y="4491607"/>
              <a:ext cx="2562765" cy="191438"/>
            </a:xfrm>
            <a:prstGeom prst="rect">
              <a:avLst/>
            </a:prstGeom>
            <a:effectLst/>
          </p:spPr>
        </p:pic>
        <p:pic>
          <p:nvPicPr>
            <p:cNvPr id="1263" name="Line Shape" descr="Line Shap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3257472" y="3134576"/>
              <a:ext cx="3729961" cy="1540802"/>
            </a:xfrm>
            <a:prstGeom prst="rect">
              <a:avLst/>
            </a:prstGeom>
            <a:effectLst/>
          </p:spPr>
        </p:pic>
        <p:pic>
          <p:nvPicPr>
            <p:cNvPr id="1265" name="Line Shape" descr="Line Shap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688333" y="4307603"/>
              <a:ext cx="2864356" cy="2054480"/>
            </a:xfrm>
            <a:prstGeom prst="rect">
              <a:avLst/>
            </a:prstGeom>
            <a:effectLst/>
          </p:spPr>
        </p:pic>
        <p:pic>
          <p:nvPicPr>
            <p:cNvPr id="1267" name="Line Shape" descr="Line Shape"/>
            <p:cNvPicPr>
              <a:picLocks noChangeAspect="0"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2090153" y="6090535"/>
              <a:ext cx="354211" cy="463219"/>
            </a:xfrm>
            <a:prstGeom prst="rect">
              <a:avLst/>
            </a:prstGeom>
            <a:effectLst/>
          </p:spPr>
        </p:pic>
        <p:pic>
          <p:nvPicPr>
            <p:cNvPr id="1269" name="Line Shape" descr="Line Shape"/>
            <p:cNvPicPr>
              <a:picLocks noChangeAspect="0"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2902200" y="5912070"/>
              <a:ext cx="259480" cy="444901"/>
            </a:xfrm>
            <a:prstGeom prst="rect">
              <a:avLst/>
            </a:prstGeom>
            <a:effectLst/>
          </p:spPr>
        </p:pic>
        <p:pic>
          <p:nvPicPr>
            <p:cNvPr id="1271" name="Line Shape" descr="Line Shape"/>
            <p:cNvPicPr>
              <a:picLocks noChangeAspect="0"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2901180" y="6162978"/>
              <a:ext cx="229833" cy="107102"/>
            </a:xfrm>
            <a:prstGeom prst="rect">
              <a:avLst/>
            </a:prstGeom>
            <a:effectLst/>
          </p:spPr>
        </p:pic>
        <p:pic>
          <p:nvPicPr>
            <p:cNvPr id="1273" name="Line Shape" descr="Line Shape"/>
            <p:cNvPicPr>
              <a:picLocks noChangeAspect="0"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3274311" y="5853393"/>
              <a:ext cx="286045" cy="568550"/>
            </a:xfrm>
            <a:prstGeom prst="rect">
              <a:avLst/>
            </a:prstGeom>
            <a:effectLst/>
          </p:spPr>
        </p:pic>
        <p:pic>
          <p:nvPicPr>
            <p:cNvPr id="1275" name="Line Shape" descr="Line Shape"/>
            <p:cNvPicPr>
              <a:picLocks noChangeAspect="0"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3674115" y="6024975"/>
              <a:ext cx="100912" cy="311293"/>
            </a:xfrm>
            <a:prstGeom prst="rect">
              <a:avLst/>
            </a:prstGeom>
            <a:effectLst/>
          </p:spPr>
        </p:pic>
        <p:pic>
          <p:nvPicPr>
            <p:cNvPr id="1277" name="Line Shape" descr="Line Shape"/>
            <p:cNvPicPr>
              <a:picLocks noChangeAspect="0"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3813595" y="5978973"/>
              <a:ext cx="76435" cy="375443"/>
            </a:xfrm>
            <a:prstGeom prst="rect">
              <a:avLst/>
            </a:prstGeom>
            <a:effectLst/>
          </p:spPr>
        </p:pic>
        <p:pic>
          <p:nvPicPr>
            <p:cNvPr id="1279" name="Line Shape" descr="Line Shape"/>
            <p:cNvPicPr>
              <a:picLocks noChangeAspect="0"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3568256" y="6140829"/>
              <a:ext cx="321774" cy="83250"/>
            </a:xfrm>
            <a:prstGeom prst="rect">
              <a:avLst/>
            </a:prstGeom>
            <a:effectLst/>
          </p:spPr>
        </p:pic>
        <p:pic>
          <p:nvPicPr>
            <p:cNvPr id="1281" name="Line Shape" descr="Line Shape"/>
            <p:cNvPicPr>
              <a:picLocks noChangeAspect="0"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3583590" y="6231979"/>
              <a:ext cx="337107" cy="76435"/>
            </a:xfrm>
            <a:prstGeom prst="rect">
              <a:avLst/>
            </a:prstGeom>
            <a:effectLst/>
          </p:spPr>
        </p:pic>
        <p:pic>
          <p:nvPicPr>
            <p:cNvPr id="1283" name="Line Shape" descr="Line Shape"/>
            <p:cNvPicPr>
              <a:picLocks noChangeAspect="0"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4121411" y="5912165"/>
              <a:ext cx="282297" cy="460097"/>
            </a:xfrm>
            <a:prstGeom prst="rect">
              <a:avLst/>
            </a:prstGeom>
            <a:effectLst/>
          </p:spPr>
        </p:pic>
        <p:pic>
          <p:nvPicPr>
            <p:cNvPr id="1285" name="Line Shape" descr="Line Shape"/>
            <p:cNvPicPr>
              <a:picLocks noChangeAspect="0"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4380941" y="5925306"/>
              <a:ext cx="76435" cy="390775"/>
            </a:xfrm>
            <a:prstGeom prst="rect">
              <a:avLst/>
            </a:prstGeom>
            <a:effectLst/>
          </p:spPr>
        </p:pic>
        <p:pic>
          <p:nvPicPr>
            <p:cNvPr id="1287" name="Line Shape" descr="Line Shape"/>
            <p:cNvPicPr>
              <a:picLocks noChangeAspect="0"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4434609" y="6201312"/>
              <a:ext cx="53115" cy="121845"/>
            </a:xfrm>
            <a:prstGeom prst="rect">
              <a:avLst/>
            </a:prstGeom>
            <a:effectLst/>
          </p:spPr>
        </p:pic>
        <p:pic>
          <p:nvPicPr>
            <p:cNvPr id="1289" name="Line Shape" descr="Line Shape"/>
            <p:cNvPicPr>
              <a:picLocks noChangeAspect="0"/>
            </p:cNvPicPr>
            <p:nvPr/>
          </p:nvPicPr>
          <p:blipFill>
            <a:blip r:embed="rId77">
              <a:extLst/>
            </a:blip>
            <a:stretch>
              <a:fillRect/>
            </a:stretch>
          </p:blipFill>
          <p:spPr>
            <a:xfrm>
              <a:off x="4504124" y="6091618"/>
              <a:ext cx="166522" cy="494167"/>
            </a:xfrm>
            <a:prstGeom prst="rect">
              <a:avLst/>
            </a:prstGeom>
            <a:effectLst/>
          </p:spPr>
        </p:pic>
        <p:pic>
          <p:nvPicPr>
            <p:cNvPr id="1291" name="Line Shape" descr="Line Shape"/>
            <p:cNvPicPr>
              <a:picLocks noChangeAspect="0"/>
            </p:cNvPicPr>
            <p:nvPr/>
          </p:nvPicPr>
          <p:blipFill>
            <a:blip r:embed="rId78">
              <a:extLst/>
            </a:blip>
            <a:stretch>
              <a:fillRect/>
            </a:stretch>
          </p:blipFill>
          <p:spPr>
            <a:xfrm>
              <a:off x="4472943" y="6075692"/>
              <a:ext cx="99436" cy="71719"/>
            </a:xfrm>
            <a:prstGeom prst="rect">
              <a:avLst/>
            </a:prstGeom>
            <a:effectLst/>
          </p:spPr>
        </p:pic>
        <p:pic>
          <p:nvPicPr>
            <p:cNvPr id="1293" name="Line Shape" descr="Line Shape"/>
            <p:cNvPicPr>
              <a:picLocks noChangeAspect="0"/>
            </p:cNvPicPr>
            <p:nvPr/>
          </p:nvPicPr>
          <p:blipFill>
            <a:blip r:embed="rId79">
              <a:extLst/>
            </a:blip>
            <a:stretch>
              <a:fillRect/>
            </a:stretch>
          </p:blipFill>
          <p:spPr>
            <a:xfrm>
              <a:off x="4708849" y="6078617"/>
              <a:ext cx="157141" cy="237464"/>
            </a:xfrm>
            <a:prstGeom prst="rect">
              <a:avLst/>
            </a:prstGeom>
            <a:effectLst/>
          </p:spPr>
        </p:pic>
        <p:pic>
          <p:nvPicPr>
            <p:cNvPr id="1295" name="Line Shape" descr="Line Shape"/>
            <p:cNvPicPr>
              <a:picLocks noChangeAspect="0"/>
            </p:cNvPicPr>
            <p:nvPr/>
          </p:nvPicPr>
          <p:blipFill>
            <a:blip r:embed="rId80">
              <a:extLst/>
            </a:blip>
            <a:stretch>
              <a:fillRect/>
            </a:stretch>
          </p:blipFill>
          <p:spPr>
            <a:xfrm>
              <a:off x="5116957" y="5904353"/>
              <a:ext cx="357674" cy="387769"/>
            </a:xfrm>
            <a:prstGeom prst="rect">
              <a:avLst/>
            </a:prstGeom>
            <a:effectLst/>
          </p:spPr>
        </p:pic>
        <p:pic>
          <p:nvPicPr>
            <p:cNvPr id="1297" name="Line Shape" descr="Line Shape"/>
            <p:cNvPicPr>
              <a:picLocks noChangeAspect="0"/>
            </p:cNvPicPr>
            <p:nvPr/>
          </p:nvPicPr>
          <p:blipFill>
            <a:blip r:embed="rId81">
              <a:extLst/>
            </a:blip>
            <a:stretch>
              <a:fillRect/>
            </a:stretch>
          </p:blipFill>
          <p:spPr>
            <a:xfrm>
              <a:off x="5695427" y="6159464"/>
              <a:ext cx="220565" cy="450029"/>
            </a:xfrm>
            <a:prstGeom prst="rect">
              <a:avLst/>
            </a:prstGeom>
            <a:effectLst/>
          </p:spPr>
        </p:pic>
        <p:pic>
          <p:nvPicPr>
            <p:cNvPr id="1299" name="Line Shape" descr="Line Shape"/>
            <p:cNvPicPr>
              <a:picLocks noChangeAspect="0"/>
            </p:cNvPicPr>
            <p:nvPr/>
          </p:nvPicPr>
          <p:blipFill>
            <a:blip r:embed="rId82">
              <a:extLst/>
            </a:blip>
            <a:stretch>
              <a:fillRect/>
            </a:stretch>
          </p:blipFill>
          <p:spPr>
            <a:xfrm>
              <a:off x="5939063" y="6153016"/>
              <a:ext cx="235685" cy="203255"/>
            </a:xfrm>
            <a:prstGeom prst="rect">
              <a:avLst/>
            </a:prstGeom>
            <a:effectLst/>
          </p:spPr>
        </p:pic>
        <p:pic>
          <p:nvPicPr>
            <p:cNvPr id="1301" name="Line Shape" descr="Line Shape"/>
            <p:cNvPicPr>
              <a:picLocks noChangeAspect="0"/>
            </p:cNvPicPr>
            <p:nvPr/>
          </p:nvPicPr>
          <p:blipFill>
            <a:blip r:embed="rId83">
              <a:extLst/>
            </a:blip>
            <a:stretch>
              <a:fillRect/>
            </a:stretch>
          </p:blipFill>
          <p:spPr>
            <a:xfrm>
              <a:off x="6156678" y="5940171"/>
              <a:ext cx="133073" cy="489036"/>
            </a:xfrm>
            <a:prstGeom prst="rect">
              <a:avLst/>
            </a:prstGeom>
            <a:effectLst/>
          </p:spPr>
        </p:pic>
        <p:pic>
          <p:nvPicPr>
            <p:cNvPr id="1303" name="Line Shape" descr="Line Shape"/>
            <p:cNvPicPr>
              <a:picLocks noChangeAspect="0"/>
            </p:cNvPicPr>
            <p:nvPr/>
          </p:nvPicPr>
          <p:blipFill>
            <a:blip r:embed="rId84">
              <a:extLst/>
            </a:blip>
            <a:stretch>
              <a:fillRect/>
            </a:stretch>
          </p:blipFill>
          <p:spPr>
            <a:xfrm>
              <a:off x="6080423" y="6155311"/>
              <a:ext cx="216995" cy="76435"/>
            </a:xfrm>
            <a:prstGeom prst="rect">
              <a:avLst/>
            </a:prstGeom>
            <a:effectLst/>
          </p:spPr>
        </p:pic>
        <p:pic>
          <p:nvPicPr>
            <p:cNvPr id="1305" name="Line Shape" descr="Line Shape"/>
            <p:cNvPicPr>
              <a:picLocks noChangeAspect="0"/>
            </p:cNvPicPr>
            <p:nvPr/>
          </p:nvPicPr>
          <p:blipFill>
            <a:blip r:embed="rId85">
              <a:extLst/>
            </a:blip>
            <a:stretch>
              <a:fillRect/>
            </a:stretch>
          </p:blipFill>
          <p:spPr>
            <a:xfrm>
              <a:off x="6811329" y="6047975"/>
              <a:ext cx="53435" cy="375443"/>
            </a:xfrm>
            <a:prstGeom prst="rect">
              <a:avLst/>
            </a:prstGeom>
            <a:effectLst/>
          </p:spPr>
        </p:pic>
        <p:pic>
          <p:nvPicPr>
            <p:cNvPr id="1307" name="Line Shape" descr="Line Shape"/>
            <p:cNvPicPr>
              <a:picLocks noChangeAspect="0"/>
            </p:cNvPicPr>
            <p:nvPr/>
          </p:nvPicPr>
          <p:blipFill>
            <a:blip r:embed="rId86">
              <a:extLst/>
            </a:blip>
            <a:stretch>
              <a:fillRect/>
            </a:stretch>
          </p:blipFill>
          <p:spPr>
            <a:xfrm>
              <a:off x="6930384" y="6159899"/>
              <a:ext cx="113720" cy="294837"/>
            </a:xfrm>
            <a:prstGeom prst="rect">
              <a:avLst/>
            </a:prstGeom>
            <a:effectLst/>
          </p:spPr>
        </p:pic>
        <p:pic>
          <p:nvPicPr>
            <p:cNvPr id="1309" name="Line Shape" descr="Line Shape"/>
            <p:cNvPicPr>
              <a:picLocks noChangeAspect="0"/>
            </p:cNvPicPr>
            <p:nvPr/>
          </p:nvPicPr>
          <p:blipFill>
            <a:blip r:embed="rId87">
              <a:extLst/>
            </a:blip>
            <a:stretch>
              <a:fillRect/>
            </a:stretch>
          </p:blipFill>
          <p:spPr>
            <a:xfrm>
              <a:off x="7134421" y="6019362"/>
              <a:ext cx="121351" cy="440644"/>
            </a:xfrm>
            <a:prstGeom prst="rect">
              <a:avLst/>
            </a:prstGeom>
            <a:effectLst/>
          </p:spPr>
        </p:pic>
        <p:pic>
          <p:nvPicPr>
            <p:cNvPr id="1311" name="Line Shape" descr="Line Shape"/>
            <p:cNvPicPr>
              <a:picLocks noChangeAspect="0"/>
            </p:cNvPicPr>
            <p:nvPr/>
          </p:nvPicPr>
          <p:blipFill>
            <a:blip r:embed="rId88">
              <a:extLst/>
            </a:blip>
            <a:stretch>
              <a:fillRect/>
            </a:stretch>
          </p:blipFill>
          <p:spPr>
            <a:xfrm>
              <a:off x="7033667" y="6247313"/>
              <a:ext cx="199105" cy="76435"/>
            </a:xfrm>
            <a:prstGeom prst="rect">
              <a:avLst/>
            </a:prstGeom>
            <a:effectLst/>
          </p:spPr>
        </p:pic>
        <p:pic>
          <p:nvPicPr>
            <p:cNvPr id="1313" name="Line Shape" descr="Line Shape"/>
            <p:cNvPicPr>
              <a:picLocks noChangeAspect="0"/>
            </p:cNvPicPr>
            <p:nvPr/>
          </p:nvPicPr>
          <p:blipFill>
            <a:blip r:embed="rId89">
              <a:extLst/>
            </a:blip>
            <a:stretch>
              <a:fillRect/>
            </a:stretch>
          </p:blipFill>
          <p:spPr>
            <a:xfrm>
              <a:off x="7630825" y="6194787"/>
              <a:ext cx="330296" cy="291597"/>
            </a:xfrm>
            <a:prstGeom prst="rect">
              <a:avLst/>
            </a:prstGeom>
            <a:effectLst/>
          </p:spPr>
        </p:pic>
        <p:pic>
          <p:nvPicPr>
            <p:cNvPr id="1315" name="Line Shape" descr="Line Shape"/>
            <p:cNvPicPr>
              <a:picLocks noChangeAspect="0"/>
            </p:cNvPicPr>
            <p:nvPr/>
          </p:nvPicPr>
          <p:blipFill>
            <a:blip r:embed="rId90">
              <a:extLst/>
            </a:blip>
            <a:stretch>
              <a:fillRect/>
            </a:stretch>
          </p:blipFill>
          <p:spPr>
            <a:xfrm>
              <a:off x="7926550" y="6294516"/>
              <a:ext cx="157242" cy="205630"/>
            </a:xfrm>
            <a:prstGeom prst="rect">
              <a:avLst/>
            </a:prstGeom>
            <a:effectLst/>
          </p:spPr>
        </p:pic>
        <p:pic>
          <p:nvPicPr>
            <p:cNvPr id="1317" name="Line Shape" descr="Line Shape"/>
            <p:cNvPicPr>
              <a:picLocks noChangeAspect="0"/>
            </p:cNvPicPr>
            <p:nvPr/>
          </p:nvPicPr>
          <p:blipFill>
            <a:blip r:embed="rId91">
              <a:extLst/>
            </a:blip>
            <a:stretch>
              <a:fillRect/>
            </a:stretch>
          </p:blipFill>
          <p:spPr>
            <a:xfrm>
              <a:off x="8063103" y="6289960"/>
              <a:ext cx="143358" cy="202459"/>
            </a:xfrm>
            <a:prstGeom prst="rect">
              <a:avLst/>
            </a:prstGeom>
            <a:effectLst/>
          </p:spPr>
        </p:pic>
        <p:pic>
          <p:nvPicPr>
            <p:cNvPr id="1319" name="Line Shape" descr="Line Shape"/>
            <p:cNvPicPr>
              <a:picLocks noChangeAspect="0"/>
            </p:cNvPicPr>
            <p:nvPr/>
          </p:nvPicPr>
          <p:blipFill>
            <a:blip r:embed="rId92">
              <a:extLst/>
            </a:blip>
            <a:stretch>
              <a:fillRect/>
            </a:stretch>
          </p:blipFill>
          <p:spPr>
            <a:xfrm>
              <a:off x="8214361" y="6256404"/>
              <a:ext cx="444410" cy="266682"/>
            </a:xfrm>
            <a:prstGeom prst="rect">
              <a:avLst/>
            </a:prstGeom>
            <a:effectLst/>
          </p:spPr>
        </p:pic>
        <p:pic>
          <p:nvPicPr>
            <p:cNvPr id="1321" name="Line Shape" descr="Line Shape"/>
            <p:cNvPicPr>
              <a:picLocks noChangeAspect="0"/>
            </p:cNvPicPr>
            <p:nvPr/>
          </p:nvPicPr>
          <p:blipFill>
            <a:blip r:embed="rId93">
              <a:extLst/>
            </a:blip>
            <a:stretch>
              <a:fillRect/>
            </a:stretch>
          </p:blipFill>
          <p:spPr>
            <a:xfrm>
              <a:off x="8881376" y="5955973"/>
              <a:ext cx="122436" cy="935121"/>
            </a:xfrm>
            <a:prstGeom prst="rect">
              <a:avLst/>
            </a:prstGeom>
            <a:effectLst/>
          </p:spPr>
        </p:pic>
        <p:pic>
          <p:nvPicPr>
            <p:cNvPr id="1323" name="Line Shape" descr="Line Shape"/>
            <p:cNvPicPr>
              <a:picLocks noChangeAspect="0"/>
            </p:cNvPicPr>
            <p:nvPr/>
          </p:nvPicPr>
          <p:blipFill>
            <a:blip r:embed="rId94">
              <a:extLst/>
            </a:blip>
            <a:stretch>
              <a:fillRect/>
            </a:stretch>
          </p:blipFill>
          <p:spPr>
            <a:xfrm>
              <a:off x="9303052" y="6126045"/>
              <a:ext cx="52796" cy="466043"/>
            </a:xfrm>
            <a:prstGeom prst="rect">
              <a:avLst/>
            </a:prstGeom>
            <a:effectLst/>
          </p:spPr>
        </p:pic>
        <p:pic>
          <p:nvPicPr>
            <p:cNvPr id="1325" name="Line Shape" descr="Line Shape"/>
            <p:cNvPicPr>
              <a:picLocks noChangeAspect="0"/>
            </p:cNvPicPr>
            <p:nvPr/>
          </p:nvPicPr>
          <p:blipFill>
            <a:blip r:embed="rId95">
              <a:extLst/>
            </a:blip>
            <a:stretch>
              <a:fillRect/>
            </a:stretch>
          </p:blipFill>
          <p:spPr>
            <a:xfrm>
              <a:off x="9301021" y="6081077"/>
              <a:ext cx="175579" cy="219670"/>
            </a:xfrm>
            <a:prstGeom prst="rect">
              <a:avLst/>
            </a:prstGeom>
            <a:effectLst/>
          </p:spPr>
        </p:pic>
        <p:pic>
          <p:nvPicPr>
            <p:cNvPr id="1327" name="Line Shape" descr="Line Shape"/>
            <p:cNvPicPr>
              <a:picLocks noChangeAspect="0"/>
            </p:cNvPicPr>
            <p:nvPr/>
          </p:nvPicPr>
          <p:blipFill>
            <a:blip r:embed="rId96">
              <a:extLst/>
            </a:blip>
            <a:stretch>
              <a:fillRect/>
            </a:stretch>
          </p:blipFill>
          <p:spPr>
            <a:xfrm>
              <a:off x="9218717" y="6369983"/>
              <a:ext cx="237439" cy="38101"/>
            </a:xfrm>
            <a:prstGeom prst="rect">
              <a:avLst/>
            </a:prstGeom>
            <a:effectLst/>
          </p:spPr>
        </p:pic>
        <p:pic>
          <p:nvPicPr>
            <p:cNvPr id="1329" name="Line Shape" descr="Line Shape"/>
            <p:cNvPicPr>
              <a:picLocks noChangeAspect="0"/>
            </p:cNvPicPr>
            <p:nvPr/>
          </p:nvPicPr>
          <p:blipFill>
            <a:blip r:embed="rId97">
              <a:extLst/>
            </a:blip>
            <a:stretch>
              <a:fillRect/>
            </a:stretch>
          </p:blipFill>
          <p:spPr>
            <a:xfrm>
              <a:off x="9487056" y="6132311"/>
              <a:ext cx="99436" cy="421443"/>
            </a:xfrm>
            <a:prstGeom prst="rect">
              <a:avLst/>
            </a:prstGeom>
            <a:effectLst/>
          </p:spPr>
        </p:pic>
        <p:pic>
          <p:nvPicPr>
            <p:cNvPr id="1331" name="Line Line" descr="Line Line"/>
            <p:cNvPicPr>
              <a:picLocks noChangeAspect="0"/>
            </p:cNvPicPr>
            <p:nvPr/>
          </p:nvPicPr>
          <p:blipFill>
            <a:blip r:embed="rId98">
              <a:extLst/>
            </a:blip>
            <a:stretch>
              <a:fillRect/>
            </a:stretch>
          </p:blipFill>
          <p:spPr>
            <a:xfrm>
              <a:off x="9540724" y="6438984"/>
              <a:ext cx="45768" cy="130103"/>
            </a:xfrm>
            <a:prstGeom prst="rect">
              <a:avLst/>
            </a:prstGeom>
            <a:effectLst/>
          </p:spPr>
        </p:pic>
        <p:pic>
          <p:nvPicPr>
            <p:cNvPr id="1333" name="Line Line" descr="Line Line"/>
            <p:cNvPicPr>
              <a:picLocks noChangeAspect="0"/>
            </p:cNvPicPr>
            <p:nvPr/>
          </p:nvPicPr>
          <p:blipFill>
            <a:blip r:embed="rId99">
              <a:extLst/>
            </a:blip>
            <a:stretch>
              <a:fillRect/>
            </a:stretch>
          </p:blipFill>
          <p:spPr>
            <a:xfrm>
              <a:off x="9563724" y="6316315"/>
              <a:ext cx="53435" cy="114769"/>
            </a:xfrm>
            <a:prstGeom prst="rect">
              <a:avLst/>
            </a:prstGeom>
            <a:effectLst/>
          </p:spPr>
        </p:pic>
        <p:pic>
          <p:nvPicPr>
            <p:cNvPr id="1335" name="Line Shape" descr="Line Shape"/>
            <p:cNvPicPr>
              <a:picLocks noChangeAspect="0"/>
            </p:cNvPicPr>
            <p:nvPr/>
          </p:nvPicPr>
          <p:blipFill>
            <a:blip r:embed="rId100">
              <a:extLst/>
            </a:blip>
            <a:stretch>
              <a:fillRect/>
            </a:stretch>
          </p:blipFill>
          <p:spPr>
            <a:xfrm>
              <a:off x="9561212" y="6280079"/>
              <a:ext cx="209901" cy="475957"/>
            </a:xfrm>
            <a:prstGeom prst="rect">
              <a:avLst/>
            </a:prstGeom>
            <a:effectLst/>
          </p:spPr>
        </p:pic>
        <p:pic>
          <p:nvPicPr>
            <p:cNvPr id="1337" name="Line Line" descr="Line Line"/>
            <p:cNvPicPr>
              <a:picLocks noChangeAspect="0"/>
            </p:cNvPicPr>
            <p:nvPr/>
          </p:nvPicPr>
          <p:blipFill>
            <a:blip r:embed="rId101">
              <a:extLst/>
            </a:blip>
            <a:stretch>
              <a:fillRect/>
            </a:stretch>
          </p:blipFill>
          <p:spPr>
            <a:xfrm>
              <a:off x="10230739" y="6392983"/>
              <a:ext cx="61102" cy="191438"/>
            </a:xfrm>
            <a:prstGeom prst="rect">
              <a:avLst/>
            </a:prstGeom>
            <a:effectLst/>
          </p:spPr>
        </p:pic>
        <p:pic>
          <p:nvPicPr>
            <p:cNvPr id="1339" name="Line Shape" descr="Line Shape"/>
            <p:cNvPicPr>
              <a:picLocks noChangeAspect="0"/>
            </p:cNvPicPr>
            <p:nvPr/>
          </p:nvPicPr>
          <p:blipFill>
            <a:blip r:embed="rId102">
              <a:extLst/>
            </a:blip>
            <a:stretch>
              <a:fillRect/>
            </a:stretch>
          </p:blipFill>
          <p:spPr>
            <a:xfrm>
              <a:off x="10238406" y="6354649"/>
              <a:ext cx="76435" cy="38101"/>
            </a:xfrm>
            <a:prstGeom prst="rect">
              <a:avLst/>
            </a:prstGeom>
            <a:effectLst/>
          </p:spPr>
        </p:pic>
        <p:pic>
          <p:nvPicPr>
            <p:cNvPr id="1341" name="Line Shape" descr="Line Shape"/>
            <p:cNvPicPr>
              <a:picLocks noChangeAspect="0"/>
            </p:cNvPicPr>
            <p:nvPr/>
          </p:nvPicPr>
          <p:blipFill>
            <a:blip r:embed="rId103">
              <a:extLst/>
            </a:blip>
            <a:stretch>
              <a:fillRect/>
            </a:stretch>
          </p:blipFill>
          <p:spPr>
            <a:xfrm>
              <a:off x="10238406" y="6346982"/>
              <a:ext cx="206772" cy="245106"/>
            </a:xfrm>
            <a:prstGeom prst="rect">
              <a:avLst/>
            </a:prstGeom>
            <a:effectLst/>
          </p:spPr>
        </p:pic>
        <p:pic>
          <p:nvPicPr>
            <p:cNvPr id="1343" name="Line Shape" descr="Line Shape"/>
            <p:cNvPicPr>
              <a:picLocks noChangeAspect="0"/>
            </p:cNvPicPr>
            <p:nvPr/>
          </p:nvPicPr>
          <p:blipFill>
            <a:blip r:embed="rId104">
              <a:extLst/>
            </a:blip>
            <a:stretch>
              <a:fillRect/>
            </a:stretch>
          </p:blipFill>
          <p:spPr>
            <a:xfrm>
              <a:off x="10735011" y="6417872"/>
              <a:ext cx="269846" cy="197216"/>
            </a:xfrm>
            <a:prstGeom prst="rect">
              <a:avLst/>
            </a:prstGeom>
            <a:effectLst/>
          </p:spPr>
        </p:pic>
        <p:pic>
          <p:nvPicPr>
            <p:cNvPr id="1345" name="Line Shape" descr="Line Shape"/>
            <p:cNvPicPr>
              <a:picLocks noChangeAspect="0"/>
            </p:cNvPicPr>
            <p:nvPr/>
          </p:nvPicPr>
          <p:blipFill>
            <a:blip r:embed="rId105">
              <a:extLst/>
            </a:blip>
            <a:stretch>
              <a:fillRect/>
            </a:stretch>
          </p:blipFill>
          <p:spPr>
            <a:xfrm>
              <a:off x="11154863" y="6393962"/>
              <a:ext cx="149001" cy="257714"/>
            </a:xfrm>
            <a:prstGeom prst="rect">
              <a:avLst/>
            </a:prstGeom>
            <a:effectLst/>
          </p:spPr>
        </p:pic>
        <p:pic>
          <p:nvPicPr>
            <p:cNvPr id="1347" name="Line Shape" descr="Line Shape"/>
            <p:cNvPicPr>
              <a:picLocks noChangeAspect="0"/>
            </p:cNvPicPr>
            <p:nvPr/>
          </p:nvPicPr>
          <p:blipFill>
            <a:blip r:embed="rId106">
              <a:extLst/>
            </a:blip>
            <a:stretch>
              <a:fillRect/>
            </a:stretch>
          </p:blipFill>
          <p:spPr>
            <a:xfrm>
              <a:off x="11323603" y="6461985"/>
              <a:ext cx="179598" cy="191437"/>
            </a:xfrm>
            <a:prstGeom prst="rect">
              <a:avLst/>
            </a:prstGeom>
            <a:effectLst/>
          </p:spPr>
        </p:pic>
        <p:pic>
          <p:nvPicPr>
            <p:cNvPr id="1349" name="Line Shape" descr="Line Shape"/>
            <p:cNvPicPr>
              <a:picLocks noChangeAspect="0"/>
            </p:cNvPicPr>
            <p:nvPr/>
          </p:nvPicPr>
          <p:blipFill>
            <a:blip r:embed="rId107">
              <a:extLst/>
            </a:blip>
            <a:stretch>
              <a:fillRect/>
            </a:stretch>
          </p:blipFill>
          <p:spPr>
            <a:xfrm>
              <a:off x="11536658" y="6484340"/>
              <a:ext cx="127548" cy="171262"/>
            </a:xfrm>
            <a:prstGeom prst="rect">
              <a:avLst/>
            </a:prstGeom>
            <a:effectLst/>
          </p:spPr>
        </p:pic>
        <p:pic>
          <p:nvPicPr>
            <p:cNvPr id="1351" name="Line Shape" descr="Line Shape"/>
            <p:cNvPicPr>
              <a:picLocks noChangeAspect="0"/>
            </p:cNvPicPr>
            <p:nvPr/>
          </p:nvPicPr>
          <p:blipFill>
            <a:blip r:embed="rId108">
              <a:extLst/>
            </a:blip>
            <a:stretch>
              <a:fillRect/>
            </a:stretch>
          </p:blipFill>
          <p:spPr>
            <a:xfrm>
              <a:off x="11652673" y="6502874"/>
              <a:ext cx="443159" cy="219550"/>
            </a:xfrm>
            <a:prstGeom prst="rect">
              <a:avLst/>
            </a:prstGeom>
            <a:effectLst/>
          </p:spPr>
        </p:pic>
        <p:pic>
          <p:nvPicPr>
            <p:cNvPr id="1353" name="Line Shape" descr="Line Shape"/>
            <p:cNvPicPr>
              <a:picLocks noChangeAspect="0"/>
            </p:cNvPicPr>
            <p:nvPr/>
          </p:nvPicPr>
          <p:blipFill>
            <a:blip r:embed="rId109">
              <a:extLst/>
            </a:blip>
            <a:stretch>
              <a:fillRect/>
            </a:stretch>
          </p:blipFill>
          <p:spPr>
            <a:xfrm>
              <a:off x="12086114" y="6272869"/>
              <a:ext cx="285514" cy="582624"/>
            </a:xfrm>
            <a:prstGeom prst="rect">
              <a:avLst/>
            </a:prstGeom>
            <a:effectLst/>
          </p:spPr>
        </p:pic>
        <p:pic>
          <p:nvPicPr>
            <p:cNvPr id="1355" name="Line Shape" descr="Line Shape"/>
            <p:cNvPicPr>
              <a:picLocks noChangeAspect="0"/>
            </p:cNvPicPr>
            <p:nvPr/>
          </p:nvPicPr>
          <p:blipFill>
            <a:blip r:embed="rId110">
              <a:extLst/>
            </a:blip>
            <a:stretch>
              <a:fillRect/>
            </a:stretch>
          </p:blipFill>
          <p:spPr>
            <a:xfrm>
              <a:off x="10943755" y="7081522"/>
              <a:ext cx="390776" cy="54911"/>
            </a:xfrm>
            <a:prstGeom prst="rect">
              <a:avLst/>
            </a:prstGeom>
            <a:effectLst/>
          </p:spPr>
        </p:pic>
        <p:pic>
          <p:nvPicPr>
            <p:cNvPr id="1357" name="Line Shape" descr="Line Shape"/>
            <p:cNvPicPr>
              <a:picLocks noChangeAspect="0"/>
            </p:cNvPicPr>
            <p:nvPr/>
          </p:nvPicPr>
          <p:blipFill>
            <a:blip r:embed="rId111">
              <a:extLst/>
            </a:blip>
            <a:stretch>
              <a:fillRect/>
            </a:stretch>
          </p:blipFill>
          <p:spPr>
            <a:xfrm>
              <a:off x="10997424" y="7182668"/>
              <a:ext cx="283439" cy="61101"/>
            </a:xfrm>
            <a:prstGeom prst="rect">
              <a:avLst/>
            </a:prstGeom>
            <a:effectLst/>
          </p:spPr>
        </p:pic>
        <p:pic>
          <p:nvPicPr>
            <p:cNvPr id="1359" name="Line Shape" descr="Line Shape"/>
            <p:cNvPicPr>
              <a:picLocks noChangeAspect="0"/>
            </p:cNvPicPr>
            <p:nvPr/>
          </p:nvPicPr>
          <p:blipFill>
            <a:blip r:embed="rId112">
              <a:extLst/>
            </a:blip>
            <a:stretch>
              <a:fillRect/>
            </a:stretch>
          </p:blipFill>
          <p:spPr>
            <a:xfrm>
              <a:off x="11500484" y="6966637"/>
              <a:ext cx="70502" cy="415135"/>
            </a:xfrm>
            <a:prstGeom prst="rect">
              <a:avLst/>
            </a:prstGeom>
            <a:effectLst/>
          </p:spPr>
        </p:pic>
        <p:pic>
          <p:nvPicPr>
            <p:cNvPr id="1361" name="Line Shape" descr="Line Shape"/>
            <p:cNvPicPr>
              <a:picLocks noChangeAspect="0"/>
            </p:cNvPicPr>
            <p:nvPr/>
          </p:nvPicPr>
          <p:blipFill>
            <a:blip r:embed="rId113">
              <a:extLst/>
            </a:blip>
            <a:stretch>
              <a:fillRect/>
            </a:stretch>
          </p:blipFill>
          <p:spPr>
            <a:xfrm>
              <a:off x="6819434" y="4329238"/>
              <a:ext cx="65775" cy="213669"/>
            </a:xfrm>
            <a:prstGeom prst="rect">
              <a:avLst/>
            </a:prstGeom>
            <a:effectLst/>
          </p:spPr>
        </p:pic>
        <p:pic>
          <p:nvPicPr>
            <p:cNvPr id="1363" name="Line Shape" descr="Line Shape"/>
            <p:cNvPicPr>
              <a:picLocks noChangeAspect="0"/>
            </p:cNvPicPr>
            <p:nvPr/>
          </p:nvPicPr>
          <p:blipFill>
            <a:blip r:embed="rId114">
              <a:extLst/>
            </a:blip>
            <a:stretch>
              <a:fillRect/>
            </a:stretch>
          </p:blipFill>
          <p:spPr>
            <a:xfrm>
              <a:off x="8869018" y="3514879"/>
              <a:ext cx="2427830" cy="1102288"/>
            </a:xfrm>
            <a:prstGeom prst="rect">
              <a:avLst/>
            </a:prstGeom>
            <a:effectLst/>
          </p:spPr>
        </p:pic>
        <p:pic>
          <p:nvPicPr>
            <p:cNvPr id="1365" name="Line Shape" descr="Line Shape"/>
            <p:cNvPicPr>
              <a:picLocks noChangeAspect="0"/>
            </p:cNvPicPr>
            <p:nvPr/>
          </p:nvPicPr>
          <p:blipFill>
            <a:blip r:embed="rId115">
              <a:extLst/>
            </a:blip>
            <a:stretch>
              <a:fillRect/>
            </a:stretch>
          </p:blipFill>
          <p:spPr>
            <a:xfrm>
              <a:off x="8851217" y="3527813"/>
              <a:ext cx="2347096" cy="1091416"/>
            </a:xfrm>
            <a:prstGeom prst="rect">
              <a:avLst/>
            </a:prstGeom>
            <a:effectLst/>
          </p:spPr>
        </p:pic>
        <p:pic>
          <p:nvPicPr>
            <p:cNvPr id="1367" name="Line Shape" descr="Line Shape"/>
            <p:cNvPicPr>
              <a:picLocks noChangeAspect="0"/>
            </p:cNvPicPr>
            <p:nvPr/>
          </p:nvPicPr>
          <p:blipFill>
            <a:blip r:embed="rId116">
              <a:extLst/>
            </a:blip>
            <a:stretch>
              <a:fillRect/>
            </a:stretch>
          </p:blipFill>
          <p:spPr>
            <a:xfrm>
              <a:off x="-44451" y="4374205"/>
              <a:ext cx="9377781" cy="3311692"/>
            </a:xfrm>
            <a:prstGeom prst="rect">
              <a:avLst/>
            </a:prstGeom>
            <a:effectLst/>
          </p:spPr>
        </p:pic>
        <p:pic>
          <p:nvPicPr>
            <p:cNvPr id="1369" name="Line Shape" descr="Line Shape"/>
            <p:cNvPicPr>
              <a:picLocks noChangeAspect="0"/>
            </p:cNvPicPr>
            <p:nvPr/>
          </p:nvPicPr>
          <p:blipFill>
            <a:blip r:embed="rId117">
              <a:extLst/>
            </a:blip>
            <a:stretch>
              <a:fillRect/>
            </a:stretch>
          </p:blipFill>
          <p:spPr>
            <a:xfrm>
              <a:off x="951464" y="7394939"/>
              <a:ext cx="309807" cy="472243"/>
            </a:xfrm>
            <a:prstGeom prst="rect">
              <a:avLst/>
            </a:prstGeom>
            <a:effectLst/>
          </p:spPr>
        </p:pic>
        <p:pic>
          <p:nvPicPr>
            <p:cNvPr id="1371" name="Line Shape" descr="Line Shape"/>
            <p:cNvPicPr>
              <a:picLocks noChangeAspect="0"/>
            </p:cNvPicPr>
            <p:nvPr/>
          </p:nvPicPr>
          <p:blipFill>
            <a:blip r:embed="rId118">
              <a:extLst/>
            </a:blip>
            <a:stretch>
              <a:fillRect/>
            </a:stretch>
          </p:blipFill>
          <p:spPr>
            <a:xfrm>
              <a:off x="1504087" y="7179588"/>
              <a:ext cx="341296" cy="572602"/>
            </a:xfrm>
            <a:prstGeom prst="rect">
              <a:avLst/>
            </a:prstGeom>
            <a:effectLst/>
          </p:spPr>
        </p:pic>
        <p:pic>
          <p:nvPicPr>
            <p:cNvPr id="1373" name="Line Line" descr="Line Line"/>
            <p:cNvPicPr>
              <a:picLocks noChangeAspect="0"/>
            </p:cNvPicPr>
            <p:nvPr/>
          </p:nvPicPr>
          <p:blipFill>
            <a:blip r:embed="rId119">
              <a:extLst/>
            </a:blip>
            <a:stretch>
              <a:fillRect/>
            </a:stretch>
          </p:blipFill>
          <p:spPr>
            <a:xfrm>
              <a:off x="1526477" y="7433273"/>
              <a:ext cx="280572" cy="142570"/>
            </a:xfrm>
            <a:prstGeom prst="rect">
              <a:avLst/>
            </a:prstGeom>
            <a:effectLst/>
          </p:spPr>
        </p:pic>
        <p:pic>
          <p:nvPicPr>
            <p:cNvPr id="1375" name="Line Shape" descr="Line Shape"/>
            <p:cNvPicPr>
              <a:picLocks noChangeAspect="0"/>
            </p:cNvPicPr>
            <p:nvPr/>
          </p:nvPicPr>
          <p:blipFill>
            <a:blip r:embed="rId120">
              <a:extLst/>
            </a:blip>
            <a:stretch>
              <a:fillRect/>
            </a:stretch>
          </p:blipFill>
          <p:spPr>
            <a:xfrm>
              <a:off x="1861086" y="7077085"/>
              <a:ext cx="398307" cy="686909"/>
            </a:xfrm>
            <a:prstGeom prst="rect">
              <a:avLst/>
            </a:prstGeom>
            <a:effectLst/>
          </p:spPr>
        </p:pic>
        <p:pic>
          <p:nvPicPr>
            <p:cNvPr id="1377" name="Line Shape" descr="Line Shape"/>
            <p:cNvPicPr>
              <a:picLocks noChangeAspect="0"/>
            </p:cNvPicPr>
            <p:nvPr/>
          </p:nvPicPr>
          <p:blipFill>
            <a:blip r:embed="rId121">
              <a:extLst/>
            </a:blip>
            <a:stretch>
              <a:fillRect/>
            </a:stretch>
          </p:blipFill>
          <p:spPr>
            <a:xfrm>
              <a:off x="2185825" y="7272270"/>
              <a:ext cx="111902" cy="403242"/>
            </a:xfrm>
            <a:prstGeom prst="rect">
              <a:avLst/>
            </a:prstGeom>
            <a:effectLst/>
          </p:spPr>
        </p:pic>
        <p:pic>
          <p:nvPicPr>
            <p:cNvPr id="1379" name="Line Shape" descr="Line Shape"/>
            <p:cNvPicPr>
              <a:picLocks noChangeAspect="0"/>
            </p:cNvPicPr>
            <p:nvPr/>
          </p:nvPicPr>
          <p:blipFill>
            <a:blip r:embed="rId122">
              <a:extLst/>
            </a:blip>
            <a:stretch>
              <a:fillRect/>
            </a:stretch>
          </p:blipFill>
          <p:spPr>
            <a:xfrm>
              <a:off x="2331495" y="7218602"/>
              <a:ext cx="119569" cy="472243"/>
            </a:xfrm>
            <a:prstGeom prst="rect">
              <a:avLst/>
            </a:prstGeom>
            <a:effectLst/>
          </p:spPr>
        </p:pic>
        <p:pic>
          <p:nvPicPr>
            <p:cNvPr id="1381" name="Line Shape" descr="Line Shape"/>
            <p:cNvPicPr>
              <a:picLocks noChangeAspect="0"/>
            </p:cNvPicPr>
            <p:nvPr/>
          </p:nvPicPr>
          <p:blipFill>
            <a:blip r:embed="rId123">
              <a:extLst/>
            </a:blip>
            <a:stretch>
              <a:fillRect/>
            </a:stretch>
          </p:blipFill>
          <p:spPr>
            <a:xfrm>
              <a:off x="2024822" y="7402606"/>
              <a:ext cx="449242" cy="142569"/>
            </a:xfrm>
            <a:prstGeom prst="rect">
              <a:avLst/>
            </a:prstGeom>
            <a:effectLst/>
          </p:spPr>
        </p:pic>
        <p:pic>
          <p:nvPicPr>
            <p:cNvPr id="1383" name="Line Line" descr="Line Line"/>
            <p:cNvPicPr>
              <a:picLocks noChangeAspect="0"/>
            </p:cNvPicPr>
            <p:nvPr/>
          </p:nvPicPr>
          <p:blipFill>
            <a:blip r:embed="rId124">
              <a:extLst/>
            </a:blip>
            <a:stretch>
              <a:fillRect/>
            </a:stretch>
          </p:blipFill>
          <p:spPr>
            <a:xfrm>
              <a:off x="2132157" y="7509942"/>
              <a:ext cx="318907" cy="111902"/>
            </a:xfrm>
            <a:prstGeom prst="rect">
              <a:avLst/>
            </a:prstGeom>
            <a:effectLst/>
          </p:spPr>
        </p:pic>
        <p:pic>
          <p:nvPicPr>
            <p:cNvPr id="1385" name="Line Shape" descr="Line Shape"/>
            <p:cNvPicPr>
              <a:picLocks noChangeAspect="0"/>
            </p:cNvPicPr>
            <p:nvPr/>
          </p:nvPicPr>
          <p:blipFill>
            <a:blip r:embed="rId125">
              <a:extLst/>
            </a:blip>
            <a:stretch>
              <a:fillRect/>
            </a:stretch>
          </p:blipFill>
          <p:spPr>
            <a:xfrm>
              <a:off x="2561500" y="7171745"/>
              <a:ext cx="206855" cy="434765"/>
            </a:xfrm>
            <a:prstGeom prst="rect">
              <a:avLst/>
            </a:prstGeom>
            <a:effectLst/>
          </p:spPr>
        </p:pic>
        <p:pic>
          <p:nvPicPr>
            <p:cNvPr id="1387" name="Line Shape" descr="Line Shape"/>
            <p:cNvPicPr>
              <a:picLocks noChangeAspect="0"/>
            </p:cNvPicPr>
            <p:nvPr/>
          </p:nvPicPr>
          <p:blipFill>
            <a:blip r:embed="rId126">
              <a:extLst/>
            </a:blip>
            <a:stretch>
              <a:fillRect/>
            </a:stretch>
          </p:blipFill>
          <p:spPr>
            <a:xfrm>
              <a:off x="2446498" y="7417940"/>
              <a:ext cx="257571" cy="165570"/>
            </a:xfrm>
            <a:prstGeom prst="rect">
              <a:avLst/>
            </a:prstGeom>
            <a:effectLst/>
          </p:spPr>
        </p:pic>
        <p:pic>
          <p:nvPicPr>
            <p:cNvPr id="1389" name="Line Shape" descr="Line Shape"/>
            <p:cNvPicPr>
              <a:picLocks noChangeAspect="0"/>
            </p:cNvPicPr>
            <p:nvPr/>
          </p:nvPicPr>
          <p:blipFill>
            <a:blip r:embed="rId127">
              <a:extLst/>
            </a:blip>
            <a:stretch>
              <a:fillRect/>
            </a:stretch>
          </p:blipFill>
          <p:spPr>
            <a:xfrm>
              <a:off x="2707091" y="7187935"/>
              <a:ext cx="127315" cy="464576"/>
            </a:xfrm>
            <a:prstGeom prst="rect">
              <a:avLst/>
            </a:prstGeom>
            <a:effectLst/>
          </p:spPr>
        </p:pic>
        <p:pic>
          <p:nvPicPr>
            <p:cNvPr id="1391" name="Line Line" descr="Line Line"/>
            <p:cNvPicPr>
              <a:picLocks noChangeAspect="0"/>
            </p:cNvPicPr>
            <p:nvPr/>
          </p:nvPicPr>
          <p:blipFill>
            <a:blip r:embed="rId128">
              <a:extLst/>
            </a:blip>
            <a:stretch>
              <a:fillRect/>
            </a:stretch>
          </p:blipFill>
          <p:spPr>
            <a:xfrm>
              <a:off x="2701055" y="7379606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1393" name="Line Shape" descr="Line Shape"/>
            <p:cNvPicPr>
              <a:picLocks noChangeAspect="0"/>
            </p:cNvPicPr>
            <p:nvPr/>
          </p:nvPicPr>
          <p:blipFill>
            <a:blip r:embed="rId129">
              <a:extLst/>
            </a:blip>
            <a:stretch>
              <a:fillRect/>
            </a:stretch>
          </p:blipFill>
          <p:spPr>
            <a:xfrm>
              <a:off x="2818589" y="7376769"/>
              <a:ext cx="189962" cy="439301"/>
            </a:xfrm>
            <a:prstGeom prst="rect">
              <a:avLst/>
            </a:prstGeom>
            <a:effectLst/>
          </p:spPr>
        </p:pic>
        <p:pic>
          <p:nvPicPr>
            <p:cNvPr id="1395" name="Line Shape" descr="Line Shape"/>
            <p:cNvPicPr>
              <a:picLocks noChangeAspect="0"/>
            </p:cNvPicPr>
            <p:nvPr/>
          </p:nvPicPr>
          <p:blipFill>
            <a:blip r:embed="rId130">
              <a:extLst/>
            </a:blip>
            <a:stretch>
              <a:fillRect/>
            </a:stretch>
          </p:blipFill>
          <p:spPr>
            <a:xfrm>
              <a:off x="2983177" y="7343326"/>
              <a:ext cx="173236" cy="251465"/>
            </a:xfrm>
            <a:prstGeom prst="rect">
              <a:avLst/>
            </a:prstGeom>
            <a:effectLst/>
          </p:spPr>
        </p:pic>
        <p:pic>
          <p:nvPicPr>
            <p:cNvPr id="1397" name="Line Shape" descr="Line Shape"/>
            <p:cNvPicPr>
              <a:picLocks noChangeAspect="0"/>
            </p:cNvPicPr>
            <p:nvPr/>
          </p:nvPicPr>
          <p:blipFill>
            <a:blip r:embed="rId131">
              <a:extLst/>
            </a:blip>
            <a:stretch>
              <a:fillRect/>
            </a:stretch>
          </p:blipFill>
          <p:spPr>
            <a:xfrm>
              <a:off x="3390620" y="7126600"/>
              <a:ext cx="179802" cy="528950"/>
            </a:xfrm>
            <a:prstGeom prst="rect">
              <a:avLst/>
            </a:prstGeom>
            <a:effectLst/>
          </p:spPr>
        </p:pic>
        <p:pic>
          <p:nvPicPr>
            <p:cNvPr id="1399" name="Line Shape" descr="Line Shape"/>
            <p:cNvPicPr>
              <a:picLocks noChangeAspect="0"/>
            </p:cNvPicPr>
            <p:nvPr/>
          </p:nvPicPr>
          <p:blipFill>
            <a:blip r:embed="rId132">
              <a:extLst/>
            </a:blip>
            <a:stretch>
              <a:fillRect/>
            </a:stretch>
          </p:blipFill>
          <p:spPr>
            <a:xfrm>
              <a:off x="3312851" y="7364272"/>
              <a:ext cx="242238" cy="134902"/>
            </a:xfrm>
            <a:prstGeom prst="rect">
              <a:avLst/>
            </a:prstGeom>
            <a:effectLst/>
          </p:spPr>
        </p:pic>
        <p:pic>
          <p:nvPicPr>
            <p:cNvPr id="1401" name="Line Shape" descr="Line Shape"/>
            <p:cNvPicPr>
              <a:picLocks noChangeAspect="0"/>
            </p:cNvPicPr>
            <p:nvPr/>
          </p:nvPicPr>
          <p:blipFill>
            <a:blip r:embed="rId133">
              <a:extLst/>
            </a:blip>
            <a:stretch>
              <a:fillRect/>
            </a:stretch>
          </p:blipFill>
          <p:spPr>
            <a:xfrm>
              <a:off x="3506362" y="7348938"/>
              <a:ext cx="195674" cy="278017"/>
            </a:xfrm>
            <a:prstGeom prst="rect">
              <a:avLst/>
            </a:prstGeom>
            <a:effectLst/>
          </p:spPr>
        </p:pic>
        <p:pic>
          <p:nvPicPr>
            <p:cNvPr id="1403" name="Line Shape" descr="Line Shape"/>
            <p:cNvPicPr>
              <a:picLocks noChangeAspect="0"/>
            </p:cNvPicPr>
            <p:nvPr/>
          </p:nvPicPr>
          <p:blipFill>
            <a:blip r:embed="rId134">
              <a:extLst/>
            </a:blip>
            <a:stretch>
              <a:fillRect/>
            </a:stretch>
          </p:blipFill>
          <p:spPr>
            <a:xfrm>
              <a:off x="3872530" y="7392866"/>
              <a:ext cx="233852" cy="495717"/>
            </a:xfrm>
            <a:prstGeom prst="rect">
              <a:avLst/>
            </a:prstGeom>
            <a:effectLst/>
          </p:spPr>
        </p:pic>
        <p:pic>
          <p:nvPicPr>
            <p:cNvPr id="1405" name="Line Shape" descr="Line Shape"/>
            <p:cNvPicPr>
              <a:picLocks noChangeAspect="0"/>
            </p:cNvPicPr>
            <p:nvPr/>
          </p:nvPicPr>
          <p:blipFill>
            <a:blip r:embed="rId135">
              <a:extLst/>
            </a:blip>
            <a:stretch>
              <a:fillRect/>
            </a:stretch>
          </p:blipFill>
          <p:spPr>
            <a:xfrm>
              <a:off x="4067179" y="7349070"/>
              <a:ext cx="262260" cy="288192"/>
            </a:xfrm>
            <a:prstGeom prst="rect">
              <a:avLst/>
            </a:prstGeom>
            <a:effectLst/>
          </p:spPr>
        </p:pic>
        <p:pic>
          <p:nvPicPr>
            <p:cNvPr id="1407" name="Line Shape" descr="Line Shape"/>
            <p:cNvPicPr>
              <a:picLocks noChangeAspect="0"/>
            </p:cNvPicPr>
            <p:nvPr/>
          </p:nvPicPr>
          <p:blipFill>
            <a:blip r:embed="rId136">
              <a:extLst/>
            </a:blip>
            <a:stretch>
              <a:fillRect/>
            </a:stretch>
          </p:blipFill>
          <p:spPr>
            <a:xfrm>
              <a:off x="4298359" y="7103600"/>
              <a:ext cx="184417" cy="490296"/>
            </a:xfrm>
            <a:prstGeom prst="rect">
              <a:avLst/>
            </a:prstGeom>
            <a:effectLst/>
          </p:spPr>
        </p:pic>
        <p:pic>
          <p:nvPicPr>
            <p:cNvPr id="1409" name="Line Shape" descr="Line Shape"/>
            <p:cNvPicPr>
              <a:picLocks noChangeAspect="0"/>
            </p:cNvPicPr>
            <p:nvPr/>
          </p:nvPicPr>
          <p:blipFill>
            <a:blip r:embed="rId137">
              <a:extLst/>
            </a:blip>
            <a:stretch>
              <a:fillRect/>
            </a:stretch>
          </p:blipFill>
          <p:spPr>
            <a:xfrm>
              <a:off x="4225205" y="7272270"/>
              <a:ext cx="334240" cy="150236"/>
            </a:xfrm>
            <a:prstGeom prst="rect">
              <a:avLst/>
            </a:prstGeom>
            <a:effectLst/>
          </p:spPr>
        </p:pic>
        <p:pic>
          <p:nvPicPr>
            <p:cNvPr id="1411" name="Line Shape" descr="Line Shape"/>
            <p:cNvPicPr>
              <a:picLocks noChangeAspect="0"/>
            </p:cNvPicPr>
            <p:nvPr/>
          </p:nvPicPr>
          <p:blipFill>
            <a:blip r:embed="rId138">
              <a:extLst/>
            </a:blip>
            <a:stretch>
              <a:fillRect/>
            </a:stretch>
          </p:blipFill>
          <p:spPr>
            <a:xfrm>
              <a:off x="4816326" y="7111267"/>
              <a:ext cx="111127" cy="541244"/>
            </a:xfrm>
            <a:prstGeom prst="rect">
              <a:avLst/>
            </a:prstGeom>
            <a:effectLst/>
          </p:spPr>
        </p:pic>
        <p:pic>
          <p:nvPicPr>
            <p:cNvPr id="1413" name="Line Shape" descr="Line Shape"/>
            <p:cNvPicPr>
              <a:picLocks noChangeAspect="0"/>
            </p:cNvPicPr>
            <p:nvPr/>
          </p:nvPicPr>
          <p:blipFill>
            <a:blip r:embed="rId139">
              <a:extLst/>
            </a:blip>
            <a:stretch>
              <a:fillRect/>
            </a:stretch>
          </p:blipFill>
          <p:spPr>
            <a:xfrm>
              <a:off x="4939362" y="7333605"/>
              <a:ext cx="212195" cy="275461"/>
            </a:xfrm>
            <a:prstGeom prst="rect">
              <a:avLst/>
            </a:prstGeom>
            <a:effectLst/>
          </p:spPr>
        </p:pic>
        <p:pic>
          <p:nvPicPr>
            <p:cNvPr id="1415" name="Line Shape" descr="Line Shape"/>
            <p:cNvPicPr>
              <a:picLocks noChangeAspect="0"/>
            </p:cNvPicPr>
            <p:nvPr/>
          </p:nvPicPr>
          <p:blipFill>
            <a:blip r:embed="rId140">
              <a:extLst/>
            </a:blip>
            <a:stretch>
              <a:fillRect/>
            </a:stretch>
          </p:blipFill>
          <p:spPr>
            <a:xfrm>
              <a:off x="5166309" y="7118933"/>
              <a:ext cx="152152" cy="467529"/>
            </a:xfrm>
            <a:prstGeom prst="rect">
              <a:avLst/>
            </a:prstGeom>
            <a:effectLst/>
          </p:spPr>
        </p:pic>
        <p:pic>
          <p:nvPicPr>
            <p:cNvPr id="1417" name="Line Shape" descr="Line Shape"/>
            <p:cNvPicPr>
              <a:picLocks noChangeAspect="0"/>
            </p:cNvPicPr>
            <p:nvPr/>
          </p:nvPicPr>
          <p:blipFill>
            <a:blip r:embed="rId141">
              <a:extLst/>
            </a:blip>
            <a:stretch>
              <a:fillRect/>
            </a:stretch>
          </p:blipFill>
          <p:spPr>
            <a:xfrm>
              <a:off x="5091558" y="7295270"/>
              <a:ext cx="318906" cy="134902"/>
            </a:xfrm>
            <a:prstGeom prst="rect">
              <a:avLst/>
            </a:prstGeom>
            <a:effectLst/>
          </p:spPr>
        </p:pic>
        <p:pic>
          <p:nvPicPr>
            <p:cNvPr id="1419" name="Line Shape" descr="Line Shape"/>
            <p:cNvPicPr>
              <a:picLocks noChangeAspect="0"/>
            </p:cNvPicPr>
            <p:nvPr/>
          </p:nvPicPr>
          <p:blipFill>
            <a:blip r:embed="rId142">
              <a:extLst/>
            </a:blip>
            <a:stretch>
              <a:fillRect/>
            </a:stretch>
          </p:blipFill>
          <p:spPr>
            <a:xfrm>
              <a:off x="5539754" y="7247578"/>
              <a:ext cx="215718" cy="373827"/>
            </a:xfrm>
            <a:prstGeom prst="rect">
              <a:avLst/>
            </a:prstGeom>
            <a:effectLst/>
          </p:spPr>
        </p:pic>
        <p:pic>
          <p:nvPicPr>
            <p:cNvPr id="1421" name="Line Shape" descr="Line Shape"/>
            <p:cNvPicPr>
              <a:picLocks noChangeAspect="0"/>
            </p:cNvPicPr>
            <p:nvPr/>
          </p:nvPicPr>
          <p:blipFill>
            <a:blip r:embed="rId143">
              <a:extLst/>
            </a:blip>
            <a:stretch>
              <a:fillRect/>
            </a:stretch>
          </p:blipFill>
          <p:spPr>
            <a:xfrm>
              <a:off x="5732913" y="7272270"/>
              <a:ext cx="298565" cy="261745"/>
            </a:xfrm>
            <a:prstGeom prst="rect">
              <a:avLst/>
            </a:prstGeom>
            <a:effectLst/>
          </p:spPr>
        </p:pic>
        <p:pic>
          <p:nvPicPr>
            <p:cNvPr id="1423" name="Line Shape" descr="Line Shape"/>
            <p:cNvPicPr>
              <a:picLocks noChangeAspect="0"/>
            </p:cNvPicPr>
            <p:nvPr/>
          </p:nvPicPr>
          <p:blipFill>
            <a:blip r:embed="rId144">
              <a:extLst/>
            </a:blip>
            <a:stretch>
              <a:fillRect/>
            </a:stretch>
          </p:blipFill>
          <p:spPr>
            <a:xfrm>
              <a:off x="5952120" y="7302937"/>
              <a:ext cx="209694" cy="298462"/>
            </a:xfrm>
            <a:prstGeom prst="rect">
              <a:avLst/>
            </a:prstGeom>
            <a:effectLst/>
          </p:spPr>
        </p:pic>
        <p:pic>
          <p:nvPicPr>
            <p:cNvPr id="1425" name="Line Shape" descr="Line Shape"/>
            <p:cNvPicPr>
              <a:picLocks noChangeAspect="0"/>
            </p:cNvPicPr>
            <p:nvPr/>
          </p:nvPicPr>
          <p:blipFill>
            <a:blip r:embed="rId145">
              <a:extLst/>
            </a:blip>
            <a:stretch>
              <a:fillRect/>
            </a:stretch>
          </p:blipFill>
          <p:spPr>
            <a:xfrm>
              <a:off x="6135909" y="7318271"/>
              <a:ext cx="194576" cy="288239"/>
            </a:xfrm>
            <a:prstGeom prst="rect">
              <a:avLst/>
            </a:prstGeom>
            <a:effectLst/>
          </p:spPr>
        </p:pic>
        <p:pic>
          <p:nvPicPr>
            <p:cNvPr id="1427" name="Line Shape" descr="Line Shape"/>
            <p:cNvPicPr>
              <a:picLocks noChangeAspect="0"/>
            </p:cNvPicPr>
            <p:nvPr/>
          </p:nvPicPr>
          <p:blipFill>
            <a:blip r:embed="rId146">
              <a:extLst/>
            </a:blip>
            <a:stretch>
              <a:fillRect/>
            </a:stretch>
          </p:blipFill>
          <p:spPr>
            <a:xfrm>
              <a:off x="6266092" y="7286238"/>
              <a:ext cx="534981" cy="343273"/>
            </a:xfrm>
            <a:prstGeom prst="rect">
              <a:avLst/>
            </a:prstGeom>
            <a:effectLst/>
          </p:spPr>
        </p:pic>
        <p:pic>
          <p:nvPicPr>
            <p:cNvPr id="1429" name="Line Shape" descr="Line Shape"/>
            <p:cNvPicPr>
              <a:picLocks noChangeAspect="0"/>
            </p:cNvPicPr>
            <p:nvPr/>
          </p:nvPicPr>
          <p:blipFill>
            <a:blip r:embed="rId147">
              <a:extLst/>
            </a:blip>
            <a:stretch>
              <a:fillRect/>
            </a:stretch>
          </p:blipFill>
          <p:spPr>
            <a:xfrm>
              <a:off x="6870265" y="6996264"/>
              <a:ext cx="167045" cy="924586"/>
            </a:xfrm>
            <a:prstGeom prst="rect">
              <a:avLst/>
            </a:prstGeom>
            <a:effectLst/>
          </p:spPr>
        </p:pic>
        <p:pic>
          <p:nvPicPr>
            <p:cNvPr id="1431" name="Line Shape" descr="Line Shape"/>
            <p:cNvPicPr>
              <a:picLocks noChangeAspect="0"/>
            </p:cNvPicPr>
            <p:nvPr/>
          </p:nvPicPr>
          <p:blipFill>
            <a:blip r:embed="rId148">
              <a:extLst/>
            </a:blip>
            <a:stretch>
              <a:fillRect/>
            </a:stretch>
          </p:blipFill>
          <p:spPr>
            <a:xfrm>
              <a:off x="7065660" y="7147045"/>
              <a:ext cx="506853" cy="528467"/>
            </a:xfrm>
            <a:prstGeom prst="rect">
              <a:avLst/>
            </a:prstGeom>
            <a:effectLst/>
          </p:spPr>
        </p:pic>
        <p:pic>
          <p:nvPicPr>
            <p:cNvPr id="1433" name="Line Shape" descr="Line Shape"/>
            <p:cNvPicPr>
              <a:picLocks noChangeAspect="0"/>
            </p:cNvPicPr>
            <p:nvPr/>
          </p:nvPicPr>
          <p:blipFill>
            <a:blip r:embed="rId149">
              <a:extLst/>
            </a:blip>
            <a:stretch>
              <a:fillRect/>
            </a:stretch>
          </p:blipFill>
          <p:spPr>
            <a:xfrm>
              <a:off x="7500524" y="7332954"/>
              <a:ext cx="291771" cy="502356"/>
            </a:xfrm>
            <a:prstGeom prst="rect">
              <a:avLst/>
            </a:prstGeom>
            <a:effectLst/>
          </p:spPr>
        </p:pic>
        <p:pic>
          <p:nvPicPr>
            <p:cNvPr id="1435" name="Line Line" descr="Line Line"/>
            <p:cNvPicPr>
              <a:picLocks noChangeAspect="0"/>
            </p:cNvPicPr>
            <p:nvPr/>
          </p:nvPicPr>
          <p:blipFill>
            <a:blip r:embed="rId150">
              <a:extLst/>
            </a:blip>
            <a:stretch>
              <a:fillRect/>
            </a:stretch>
          </p:blipFill>
          <p:spPr>
            <a:xfrm>
              <a:off x="7974289" y="7402606"/>
              <a:ext cx="134903" cy="226905"/>
            </a:xfrm>
            <a:prstGeom prst="rect">
              <a:avLst/>
            </a:prstGeom>
            <a:effectLst/>
          </p:spPr>
        </p:pic>
        <p:pic>
          <p:nvPicPr>
            <p:cNvPr id="1437" name="Line Line" descr="Line Line"/>
            <p:cNvPicPr>
              <a:picLocks noChangeAspect="0"/>
            </p:cNvPicPr>
            <p:nvPr/>
          </p:nvPicPr>
          <p:blipFill>
            <a:blip r:embed="rId128">
              <a:extLst/>
            </a:blip>
            <a:stretch>
              <a:fillRect/>
            </a:stretch>
          </p:blipFill>
          <p:spPr>
            <a:xfrm>
              <a:off x="7968173" y="7302937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1439" name="Line Shape" descr="Line Shape"/>
            <p:cNvPicPr>
              <a:picLocks noChangeAspect="0"/>
            </p:cNvPicPr>
            <p:nvPr/>
          </p:nvPicPr>
          <p:blipFill>
            <a:blip r:embed="rId151">
              <a:extLst/>
            </a:blip>
            <a:stretch>
              <a:fillRect/>
            </a:stretch>
          </p:blipFill>
          <p:spPr>
            <a:xfrm>
              <a:off x="8081625" y="7329991"/>
              <a:ext cx="242238" cy="343775"/>
            </a:xfrm>
            <a:prstGeom prst="rect">
              <a:avLst/>
            </a:prstGeom>
            <a:effectLst/>
          </p:spPr>
        </p:pic>
        <p:pic>
          <p:nvPicPr>
            <p:cNvPr id="1441" name="Line Shape" descr="Line Shape"/>
            <p:cNvPicPr>
              <a:picLocks noChangeAspect="0"/>
            </p:cNvPicPr>
            <p:nvPr/>
          </p:nvPicPr>
          <p:blipFill>
            <a:blip r:embed="rId152">
              <a:extLst/>
            </a:blip>
            <a:stretch>
              <a:fillRect/>
            </a:stretch>
          </p:blipFill>
          <p:spPr>
            <a:xfrm>
              <a:off x="8379689" y="7394774"/>
              <a:ext cx="342850" cy="288405"/>
            </a:xfrm>
            <a:prstGeom prst="rect">
              <a:avLst/>
            </a:prstGeom>
            <a:effectLst/>
          </p:spPr>
        </p:pic>
        <p:pic>
          <p:nvPicPr>
            <p:cNvPr id="1443" name="Line Shape" descr="Line Shape"/>
            <p:cNvPicPr>
              <a:picLocks noChangeAspect="0"/>
            </p:cNvPicPr>
            <p:nvPr/>
          </p:nvPicPr>
          <p:blipFill>
            <a:blip r:embed="rId153">
              <a:extLst/>
            </a:blip>
            <a:stretch>
              <a:fillRect/>
            </a:stretch>
          </p:blipFill>
          <p:spPr>
            <a:xfrm>
              <a:off x="8932644" y="7191498"/>
              <a:ext cx="272905" cy="537682"/>
            </a:xfrm>
            <a:prstGeom prst="rect">
              <a:avLst/>
            </a:prstGeom>
            <a:effectLst/>
          </p:spPr>
        </p:pic>
        <p:pic>
          <p:nvPicPr>
            <p:cNvPr id="1445" name="Line Shape" descr="Line Shape"/>
            <p:cNvPicPr>
              <a:picLocks noChangeAspect="0"/>
            </p:cNvPicPr>
            <p:nvPr/>
          </p:nvPicPr>
          <p:blipFill>
            <a:blip r:embed="rId154">
              <a:extLst/>
            </a:blip>
            <a:stretch>
              <a:fillRect/>
            </a:stretch>
          </p:blipFill>
          <p:spPr>
            <a:xfrm>
              <a:off x="8848309" y="7499043"/>
              <a:ext cx="326573" cy="115134"/>
            </a:xfrm>
            <a:prstGeom prst="rect">
              <a:avLst/>
            </a:prstGeom>
            <a:effectLst/>
          </p:spPr>
        </p:pic>
        <p:pic>
          <p:nvPicPr>
            <p:cNvPr id="1447" name="Line Shape" descr="Line Shape"/>
            <p:cNvPicPr>
              <a:picLocks noChangeAspect="0"/>
            </p:cNvPicPr>
            <p:nvPr/>
          </p:nvPicPr>
          <p:blipFill>
            <a:blip r:embed="rId155">
              <a:extLst/>
            </a:blip>
            <a:stretch>
              <a:fillRect/>
            </a:stretch>
          </p:blipFill>
          <p:spPr>
            <a:xfrm>
              <a:off x="9072196" y="7471608"/>
              <a:ext cx="248356" cy="226904"/>
            </a:xfrm>
            <a:prstGeom prst="rect">
              <a:avLst/>
            </a:prstGeom>
            <a:effectLst/>
          </p:spPr>
        </p:pic>
        <p:pic>
          <p:nvPicPr>
            <p:cNvPr id="1449" name="Line Line" descr="Line Line"/>
            <p:cNvPicPr>
              <a:picLocks noChangeAspect="0"/>
            </p:cNvPicPr>
            <p:nvPr/>
          </p:nvPicPr>
          <p:blipFill>
            <a:blip r:embed="rId156">
              <a:extLst/>
            </a:blip>
            <a:stretch>
              <a:fillRect/>
            </a:stretch>
          </p:blipFill>
          <p:spPr>
            <a:xfrm>
              <a:off x="9315986" y="7517609"/>
              <a:ext cx="127235" cy="188570"/>
            </a:xfrm>
            <a:prstGeom prst="rect">
              <a:avLst/>
            </a:prstGeom>
            <a:effectLst/>
          </p:spPr>
        </p:pic>
        <p:pic>
          <p:nvPicPr>
            <p:cNvPr id="1451" name="Line Line" descr="Line Line"/>
            <p:cNvPicPr>
              <a:picLocks noChangeAspect="0"/>
            </p:cNvPicPr>
            <p:nvPr/>
          </p:nvPicPr>
          <p:blipFill>
            <a:blip r:embed="rId128">
              <a:extLst/>
            </a:blip>
            <a:stretch>
              <a:fillRect/>
            </a:stretch>
          </p:blipFill>
          <p:spPr>
            <a:xfrm>
              <a:off x="9317537" y="7417940"/>
              <a:ext cx="177801" cy="88901"/>
            </a:xfrm>
            <a:prstGeom prst="rect">
              <a:avLst/>
            </a:prstGeom>
            <a:effectLst/>
          </p:spPr>
        </p:pic>
        <p:pic>
          <p:nvPicPr>
            <p:cNvPr id="1453" name="Line Shape" descr="Line Shape"/>
            <p:cNvPicPr>
              <a:picLocks noChangeAspect="0"/>
            </p:cNvPicPr>
            <p:nvPr/>
          </p:nvPicPr>
          <p:blipFill>
            <a:blip r:embed="rId157">
              <a:extLst/>
            </a:blip>
            <a:stretch>
              <a:fillRect/>
            </a:stretch>
          </p:blipFill>
          <p:spPr>
            <a:xfrm>
              <a:off x="9446322" y="7203268"/>
              <a:ext cx="165570" cy="579579"/>
            </a:xfrm>
            <a:prstGeom prst="rect">
              <a:avLst/>
            </a:prstGeom>
            <a:effectLst/>
          </p:spPr>
        </p:pic>
        <p:pic>
          <p:nvPicPr>
            <p:cNvPr id="1455" name="Line Shape" descr="Line Shape"/>
            <p:cNvPicPr>
              <a:picLocks noChangeAspect="0"/>
            </p:cNvPicPr>
            <p:nvPr/>
          </p:nvPicPr>
          <p:blipFill>
            <a:blip r:embed="rId158">
              <a:extLst/>
            </a:blip>
            <a:stretch>
              <a:fillRect/>
            </a:stretch>
          </p:blipFill>
          <p:spPr>
            <a:xfrm>
              <a:off x="9551815" y="7517609"/>
              <a:ext cx="290082" cy="203904"/>
            </a:xfrm>
            <a:prstGeom prst="rect">
              <a:avLst/>
            </a:prstGeom>
            <a:effectLst/>
          </p:spPr>
        </p:pic>
        <p:pic>
          <p:nvPicPr>
            <p:cNvPr id="1457" name="Line Shape" descr="Line Shape"/>
            <p:cNvPicPr>
              <a:picLocks noChangeAspect="0"/>
            </p:cNvPicPr>
            <p:nvPr/>
          </p:nvPicPr>
          <p:blipFill>
            <a:blip r:embed="rId159">
              <a:extLst/>
            </a:blip>
            <a:stretch>
              <a:fillRect/>
            </a:stretch>
          </p:blipFill>
          <p:spPr>
            <a:xfrm>
              <a:off x="9844998" y="7504022"/>
              <a:ext cx="395574" cy="278825"/>
            </a:xfrm>
            <a:prstGeom prst="rect">
              <a:avLst/>
            </a:prstGeom>
            <a:effectLst/>
          </p:spPr>
        </p:pic>
        <p:pic>
          <p:nvPicPr>
            <p:cNvPr id="1459" name="Line Shape" descr="Line Shape"/>
            <p:cNvPicPr>
              <a:picLocks noChangeAspect="0"/>
            </p:cNvPicPr>
            <p:nvPr/>
          </p:nvPicPr>
          <p:blipFill>
            <a:blip r:embed="rId160">
              <a:extLst/>
            </a:blip>
            <a:stretch>
              <a:fillRect/>
            </a:stretch>
          </p:blipFill>
          <p:spPr>
            <a:xfrm>
              <a:off x="10113337" y="7258853"/>
              <a:ext cx="423214" cy="717623"/>
            </a:xfrm>
            <a:prstGeom prst="rect">
              <a:avLst/>
            </a:prstGeom>
            <a:effectLst/>
          </p:spPr>
        </p:pic>
        <p:pic>
          <p:nvPicPr>
            <p:cNvPr id="1461" name="Line Shape" descr="Line Shape"/>
            <p:cNvPicPr>
              <a:picLocks noChangeAspect="0"/>
            </p:cNvPicPr>
            <p:nvPr/>
          </p:nvPicPr>
          <p:blipFill>
            <a:blip r:embed="rId161">
              <a:extLst/>
            </a:blip>
            <a:stretch>
              <a:fillRect/>
            </a:stretch>
          </p:blipFill>
          <p:spPr>
            <a:xfrm>
              <a:off x="2553834" y="8184624"/>
              <a:ext cx="502910" cy="134902"/>
            </a:xfrm>
            <a:prstGeom prst="rect">
              <a:avLst/>
            </a:prstGeom>
            <a:effectLst/>
          </p:spPr>
        </p:pic>
        <p:pic>
          <p:nvPicPr>
            <p:cNvPr id="1463" name="Line Shape" descr="Line Shape"/>
            <p:cNvPicPr>
              <a:picLocks noChangeAspect="0"/>
            </p:cNvPicPr>
            <p:nvPr/>
          </p:nvPicPr>
          <p:blipFill>
            <a:blip r:embed="rId162">
              <a:extLst/>
            </a:blip>
            <a:stretch>
              <a:fillRect/>
            </a:stretch>
          </p:blipFill>
          <p:spPr>
            <a:xfrm>
              <a:off x="2615168" y="8314960"/>
              <a:ext cx="533578" cy="165570"/>
            </a:xfrm>
            <a:prstGeom prst="rect">
              <a:avLst/>
            </a:prstGeom>
            <a:effectLst/>
          </p:spPr>
        </p:pic>
        <p:pic>
          <p:nvPicPr>
            <p:cNvPr id="1465" name="Line Shape" descr="Line Shape"/>
            <p:cNvPicPr>
              <a:picLocks noChangeAspect="0"/>
            </p:cNvPicPr>
            <p:nvPr/>
          </p:nvPicPr>
          <p:blipFill>
            <a:blip r:embed="rId163">
              <a:extLst/>
            </a:blip>
            <a:stretch>
              <a:fillRect/>
            </a:stretch>
          </p:blipFill>
          <p:spPr>
            <a:xfrm>
              <a:off x="3551703" y="8046621"/>
              <a:ext cx="156722" cy="518288"/>
            </a:xfrm>
            <a:prstGeom prst="rect">
              <a:avLst/>
            </a:prstGeom>
            <a:effectLst/>
          </p:spPr>
        </p:pic>
        <p:pic>
          <p:nvPicPr>
            <p:cNvPr id="1467" name="Line Shape" descr="Line Shape"/>
            <p:cNvPicPr>
              <a:picLocks noChangeAspect="0"/>
            </p:cNvPicPr>
            <p:nvPr/>
          </p:nvPicPr>
          <p:blipFill>
            <a:blip r:embed="rId164">
              <a:extLst/>
            </a:blip>
            <a:stretch>
              <a:fillRect/>
            </a:stretch>
          </p:blipFill>
          <p:spPr>
            <a:xfrm>
              <a:off x="3826529" y="8291960"/>
              <a:ext cx="541244" cy="105714"/>
            </a:xfrm>
            <a:prstGeom prst="rect">
              <a:avLst/>
            </a:prstGeom>
            <a:effectLst/>
          </p:spPr>
        </p:pic>
        <p:pic>
          <p:nvPicPr>
            <p:cNvPr id="1469" name="Line Shape" descr="Line Shape"/>
            <p:cNvPicPr>
              <a:picLocks noChangeAspect="0"/>
            </p:cNvPicPr>
            <p:nvPr/>
          </p:nvPicPr>
          <p:blipFill>
            <a:blip r:embed="rId165">
              <a:extLst/>
            </a:blip>
            <a:stretch>
              <a:fillRect/>
            </a:stretch>
          </p:blipFill>
          <p:spPr>
            <a:xfrm>
              <a:off x="4041200" y="8146290"/>
              <a:ext cx="94013" cy="433908"/>
            </a:xfrm>
            <a:prstGeom prst="rect">
              <a:avLst/>
            </a:prstGeom>
            <a:effectLst/>
          </p:spPr>
        </p:pic>
        <p:pic>
          <p:nvPicPr>
            <p:cNvPr id="1471" name="Line Shape" descr="Line Shape"/>
            <p:cNvPicPr>
              <a:picLocks noChangeAspect="0"/>
            </p:cNvPicPr>
            <p:nvPr/>
          </p:nvPicPr>
          <p:blipFill>
            <a:blip r:embed="rId166">
              <a:extLst/>
            </a:blip>
            <a:stretch>
              <a:fillRect/>
            </a:stretch>
          </p:blipFill>
          <p:spPr>
            <a:xfrm>
              <a:off x="4433168" y="7993550"/>
              <a:ext cx="494285" cy="590822"/>
            </a:xfrm>
            <a:prstGeom prst="rect">
              <a:avLst/>
            </a:prstGeom>
            <a:effectLst/>
          </p:spPr>
        </p:pic>
        <p:pic>
          <p:nvPicPr>
            <p:cNvPr id="1473" name="Line Line" descr="Line Line"/>
            <p:cNvPicPr>
              <a:picLocks noChangeAspect="0"/>
            </p:cNvPicPr>
            <p:nvPr/>
          </p:nvPicPr>
          <p:blipFill>
            <a:blip r:embed="rId167">
              <a:extLst/>
            </a:blip>
            <a:stretch>
              <a:fillRect/>
            </a:stretch>
          </p:blipFill>
          <p:spPr>
            <a:xfrm>
              <a:off x="4508878" y="8299627"/>
              <a:ext cx="311239" cy="134902"/>
            </a:xfrm>
            <a:prstGeom prst="rect">
              <a:avLst/>
            </a:prstGeom>
            <a:effectLst/>
          </p:spPr>
        </p:pic>
        <p:pic>
          <p:nvPicPr>
            <p:cNvPr id="1475" name="Line Shape" descr="Line Shape"/>
            <p:cNvPicPr>
              <a:picLocks noChangeAspect="0"/>
            </p:cNvPicPr>
            <p:nvPr/>
          </p:nvPicPr>
          <p:blipFill>
            <a:blip r:embed="rId168">
              <a:extLst/>
            </a:blip>
            <a:stretch>
              <a:fillRect/>
            </a:stretch>
          </p:blipFill>
          <p:spPr>
            <a:xfrm>
              <a:off x="4912665" y="7939871"/>
              <a:ext cx="566800" cy="636808"/>
            </a:xfrm>
            <a:prstGeom prst="rect">
              <a:avLst/>
            </a:prstGeom>
            <a:effectLst/>
          </p:spPr>
        </p:pic>
        <p:pic>
          <p:nvPicPr>
            <p:cNvPr id="1477" name="Line Shape" descr="Line Shape"/>
            <p:cNvPicPr>
              <a:picLocks noChangeAspect="0"/>
            </p:cNvPicPr>
            <p:nvPr/>
          </p:nvPicPr>
          <p:blipFill>
            <a:blip r:embed="rId169">
              <a:extLst/>
            </a:blip>
            <a:stretch>
              <a:fillRect/>
            </a:stretch>
          </p:blipFill>
          <p:spPr>
            <a:xfrm>
              <a:off x="5382897" y="8100289"/>
              <a:ext cx="418576" cy="433908"/>
            </a:xfrm>
            <a:prstGeom prst="rect">
              <a:avLst/>
            </a:prstGeom>
            <a:effectLst/>
          </p:spPr>
        </p:pic>
        <p:pic>
          <p:nvPicPr>
            <p:cNvPr id="1479" name="Line Shape" descr="Line Shape"/>
            <p:cNvPicPr>
              <a:picLocks noChangeAspect="0"/>
            </p:cNvPicPr>
            <p:nvPr/>
          </p:nvPicPr>
          <p:blipFill>
            <a:blip r:embed="rId170">
              <a:extLst/>
            </a:blip>
            <a:stretch>
              <a:fillRect/>
            </a:stretch>
          </p:blipFill>
          <p:spPr>
            <a:xfrm>
              <a:off x="5476043" y="8161624"/>
              <a:ext cx="333096" cy="410908"/>
            </a:xfrm>
            <a:prstGeom prst="rect">
              <a:avLst/>
            </a:prstGeom>
            <a:effectLst/>
          </p:spPr>
        </p:pic>
        <p:pic>
          <p:nvPicPr>
            <p:cNvPr id="1481" name="Line Shape" descr="Line Shape"/>
            <p:cNvPicPr>
              <a:picLocks noChangeAspect="0"/>
            </p:cNvPicPr>
            <p:nvPr/>
          </p:nvPicPr>
          <p:blipFill>
            <a:blip r:embed="rId171">
              <a:extLst/>
            </a:blip>
            <a:stretch>
              <a:fillRect/>
            </a:stretch>
          </p:blipFill>
          <p:spPr>
            <a:xfrm>
              <a:off x="5796907" y="7902375"/>
              <a:ext cx="376733" cy="662490"/>
            </a:xfrm>
            <a:prstGeom prst="rect">
              <a:avLst/>
            </a:prstGeom>
            <a:effectLst/>
          </p:spPr>
        </p:pic>
        <p:pic>
          <p:nvPicPr>
            <p:cNvPr id="1483" name="Line Shape" descr="Line Shape"/>
            <p:cNvPicPr>
              <a:picLocks noChangeAspect="0"/>
            </p:cNvPicPr>
            <p:nvPr/>
          </p:nvPicPr>
          <p:blipFill>
            <a:blip r:embed="rId172">
              <a:extLst/>
            </a:blip>
            <a:stretch>
              <a:fillRect/>
            </a:stretch>
          </p:blipFill>
          <p:spPr>
            <a:xfrm>
              <a:off x="3302774" y="8715060"/>
              <a:ext cx="580497" cy="179479"/>
            </a:xfrm>
            <a:prstGeom prst="rect">
              <a:avLst/>
            </a:prstGeom>
            <a:effectLst/>
          </p:spPr>
        </p:pic>
        <p:pic>
          <p:nvPicPr>
            <p:cNvPr id="1485" name="Line Shape" descr="Line Shape"/>
            <p:cNvPicPr>
              <a:picLocks noChangeAspect="0"/>
            </p:cNvPicPr>
            <p:nvPr/>
          </p:nvPicPr>
          <p:blipFill>
            <a:blip r:embed="rId173">
              <a:extLst/>
            </a:blip>
            <a:stretch>
              <a:fillRect/>
            </a:stretch>
          </p:blipFill>
          <p:spPr>
            <a:xfrm>
              <a:off x="10729084" y="4637277"/>
              <a:ext cx="54911" cy="214438"/>
            </a:xfrm>
            <a:prstGeom prst="rect">
              <a:avLst/>
            </a:prstGeom>
            <a:effectLst/>
          </p:spPr>
        </p:pic>
        <p:pic>
          <p:nvPicPr>
            <p:cNvPr id="1487" name="Line Line" descr="Line Line"/>
            <p:cNvPicPr>
              <a:picLocks noChangeAspect="0"/>
            </p:cNvPicPr>
            <p:nvPr/>
          </p:nvPicPr>
          <p:blipFill>
            <a:blip r:embed="rId174">
              <a:extLst/>
            </a:blip>
            <a:stretch>
              <a:fillRect/>
            </a:stretch>
          </p:blipFill>
          <p:spPr>
            <a:xfrm>
              <a:off x="10844086" y="4713945"/>
              <a:ext cx="222106" cy="76435"/>
            </a:xfrm>
            <a:prstGeom prst="rect">
              <a:avLst/>
            </a:prstGeom>
            <a:effectLst/>
          </p:spPr>
        </p:pic>
        <p:pic>
          <p:nvPicPr>
            <p:cNvPr id="1489" name="Line Line" descr="Line Line"/>
            <p:cNvPicPr>
              <a:picLocks noChangeAspect="0"/>
            </p:cNvPicPr>
            <p:nvPr/>
          </p:nvPicPr>
          <p:blipFill>
            <a:blip r:embed="rId175">
              <a:extLst/>
            </a:blip>
            <a:stretch>
              <a:fillRect/>
            </a:stretch>
          </p:blipFill>
          <p:spPr>
            <a:xfrm>
              <a:off x="10936089" y="4675611"/>
              <a:ext cx="45767" cy="191438"/>
            </a:xfrm>
            <a:prstGeom prst="rect">
              <a:avLst/>
            </a:prstGeom>
            <a:effectLst/>
          </p:spPr>
        </p:pic>
        <p:pic>
          <p:nvPicPr>
            <p:cNvPr id="1491" name="Line Shape" descr="Line Shape"/>
            <p:cNvPicPr>
              <a:picLocks noChangeAspect="0"/>
            </p:cNvPicPr>
            <p:nvPr/>
          </p:nvPicPr>
          <p:blipFill>
            <a:blip r:embed="rId176">
              <a:extLst/>
            </a:blip>
            <a:stretch>
              <a:fillRect/>
            </a:stretch>
          </p:blipFill>
          <p:spPr>
            <a:xfrm>
              <a:off x="11076989" y="4657102"/>
              <a:ext cx="203874" cy="286615"/>
            </a:xfrm>
            <a:prstGeom prst="rect">
              <a:avLst/>
            </a:prstGeom>
            <a:effectLst/>
          </p:spPr>
        </p:pic>
        <p:pic>
          <p:nvPicPr>
            <p:cNvPr id="1493" name="Line Shape" descr="Line Shape"/>
            <p:cNvPicPr>
              <a:picLocks noChangeAspect="0"/>
            </p:cNvPicPr>
            <p:nvPr/>
          </p:nvPicPr>
          <p:blipFill>
            <a:blip r:embed="rId177">
              <a:extLst/>
            </a:blip>
            <a:stretch>
              <a:fillRect/>
            </a:stretch>
          </p:blipFill>
          <p:spPr>
            <a:xfrm>
              <a:off x="11081759" y="4790613"/>
              <a:ext cx="168437" cy="84103"/>
            </a:xfrm>
            <a:prstGeom prst="rect">
              <a:avLst/>
            </a:prstGeom>
            <a:effectLst/>
          </p:spPr>
        </p:pic>
        <p:pic>
          <p:nvPicPr>
            <p:cNvPr id="1495" name="Line Shape" descr="Line Shape"/>
            <p:cNvPicPr>
              <a:picLocks noChangeAspect="0"/>
            </p:cNvPicPr>
            <p:nvPr/>
          </p:nvPicPr>
          <p:blipFill>
            <a:blip r:embed="rId178">
              <a:extLst/>
            </a:blip>
            <a:stretch>
              <a:fillRect/>
            </a:stretch>
          </p:blipFill>
          <p:spPr>
            <a:xfrm>
              <a:off x="11212878" y="4672097"/>
              <a:ext cx="167654" cy="320353"/>
            </a:xfrm>
            <a:prstGeom prst="rect">
              <a:avLst/>
            </a:prstGeom>
            <a:effectLst/>
          </p:spPr>
        </p:pic>
        <p:pic>
          <p:nvPicPr>
            <p:cNvPr id="1497" name="Line Shape" descr="Line Shape"/>
            <p:cNvPicPr>
              <a:picLocks noChangeAspect="0"/>
            </p:cNvPicPr>
            <p:nvPr/>
          </p:nvPicPr>
          <p:blipFill>
            <a:blip r:embed="rId179">
              <a:extLst/>
            </a:blip>
            <a:stretch>
              <a:fillRect/>
            </a:stretch>
          </p:blipFill>
          <p:spPr>
            <a:xfrm>
              <a:off x="11296430" y="4827484"/>
              <a:ext cx="145437" cy="139234"/>
            </a:xfrm>
            <a:prstGeom prst="rect">
              <a:avLst/>
            </a:prstGeom>
            <a:effectLst/>
          </p:spPr>
        </p:pic>
        <p:pic>
          <p:nvPicPr>
            <p:cNvPr id="1499" name="Line Shape" descr="Line Shape"/>
            <p:cNvPicPr>
              <a:picLocks noChangeAspect="0"/>
            </p:cNvPicPr>
            <p:nvPr/>
          </p:nvPicPr>
          <p:blipFill>
            <a:blip r:embed="rId180">
              <a:extLst/>
            </a:blip>
            <a:stretch>
              <a:fillRect/>
            </a:stretch>
          </p:blipFill>
          <p:spPr>
            <a:xfrm>
              <a:off x="11342431" y="4844282"/>
              <a:ext cx="107103" cy="160770"/>
            </a:xfrm>
            <a:prstGeom prst="rect">
              <a:avLst/>
            </a:prstGeom>
            <a:effectLst/>
          </p:spPr>
        </p:pic>
        <p:pic>
          <p:nvPicPr>
            <p:cNvPr id="1501" name="Line Shape" descr="Line Shape"/>
            <p:cNvPicPr>
              <a:picLocks noChangeAspect="0"/>
            </p:cNvPicPr>
            <p:nvPr/>
          </p:nvPicPr>
          <p:blipFill>
            <a:blip r:embed="rId181">
              <a:extLst/>
            </a:blip>
            <a:stretch>
              <a:fillRect/>
            </a:stretch>
          </p:blipFill>
          <p:spPr>
            <a:xfrm>
              <a:off x="11403766" y="4745223"/>
              <a:ext cx="189840" cy="290496"/>
            </a:xfrm>
            <a:prstGeom prst="rect">
              <a:avLst/>
            </a:prstGeom>
            <a:effectLst/>
          </p:spPr>
        </p:pic>
        <p:sp>
          <p:nvSpPr>
            <p:cNvPr id="1503" name="Line"/>
            <p:cNvSpPr/>
            <p:nvPr/>
          </p:nvSpPr>
          <p:spPr>
            <a:xfrm>
              <a:off x="3223024" y="3200346"/>
              <a:ext cx="3640961" cy="1367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565" fill="norm" stroke="1" extrusionOk="0">
                  <a:moveTo>
                    <a:pt x="10611" y="2044"/>
                  </a:moveTo>
                  <a:cubicBezTo>
                    <a:pt x="10672" y="1923"/>
                    <a:pt x="10732" y="1802"/>
                    <a:pt x="10801" y="1702"/>
                  </a:cubicBezTo>
                  <a:cubicBezTo>
                    <a:pt x="10869" y="1601"/>
                    <a:pt x="10944" y="1520"/>
                    <a:pt x="10967" y="1379"/>
                  </a:cubicBezTo>
                  <a:cubicBezTo>
                    <a:pt x="10990" y="1238"/>
                    <a:pt x="10960" y="1037"/>
                    <a:pt x="10861" y="896"/>
                  </a:cubicBezTo>
                  <a:cubicBezTo>
                    <a:pt x="10763" y="755"/>
                    <a:pt x="10596" y="674"/>
                    <a:pt x="10293" y="553"/>
                  </a:cubicBezTo>
                  <a:cubicBezTo>
                    <a:pt x="9990" y="432"/>
                    <a:pt x="9551" y="271"/>
                    <a:pt x="9051" y="170"/>
                  </a:cubicBezTo>
                  <a:cubicBezTo>
                    <a:pt x="8551" y="70"/>
                    <a:pt x="7991" y="29"/>
                    <a:pt x="7483" y="9"/>
                  </a:cubicBezTo>
                  <a:cubicBezTo>
                    <a:pt x="6976" y="-11"/>
                    <a:pt x="6521" y="-11"/>
                    <a:pt x="6097" y="170"/>
                  </a:cubicBezTo>
                  <a:cubicBezTo>
                    <a:pt x="5673" y="352"/>
                    <a:pt x="5279" y="714"/>
                    <a:pt x="4855" y="1178"/>
                  </a:cubicBezTo>
                  <a:cubicBezTo>
                    <a:pt x="4431" y="1641"/>
                    <a:pt x="3977" y="2205"/>
                    <a:pt x="3537" y="2749"/>
                  </a:cubicBezTo>
                  <a:cubicBezTo>
                    <a:pt x="3098" y="3293"/>
                    <a:pt x="2674" y="3817"/>
                    <a:pt x="2356" y="4240"/>
                  </a:cubicBezTo>
                  <a:cubicBezTo>
                    <a:pt x="2038" y="4664"/>
                    <a:pt x="1826" y="4986"/>
                    <a:pt x="1530" y="5530"/>
                  </a:cubicBezTo>
                  <a:cubicBezTo>
                    <a:pt x="1235" y="6074"/>
                    <a:pt x="856" y="6840"/>
                    <a:pt x="606" y="7525"/>
                  </a:cubicBezTo>
                  <a:cubicBezTo>
                    <a:pt x="357" y="8210"/>
                    <a:pt x="235" y="8814"/>
                    <a:pt x="144" y="9499"/>
                  </a:cubicBezTo>
                  <a:cubicBezTo>
                    <a:pt x="54" y="10185"/>
                    <a:pt x="-7" y="10950"/>
                    <a:pt x="1" y="11676"/>
                  </a:cubicBezTo>
                  <a:cubicBezTo>
                    <a:pt x="8" y="12401"/>
                    <a:pt x="84" y="13086"/>
                    <a:pt x="220" y="13852"/>
                  </a:cubicBezTo>
                  <a:cubicBezTo>
                    <a:pt x="357" y="14617"/>
                    <a:pt x="553" y="15464"/>
                    <a:pt x="826" y="16229"/>
                  </a:cubicBezTo>
                  <a:cubicBezTo>
                    <a:pt x="1099" y="16995"/>
                    <a:pt x="1447" y="17680"/>
                    <a:pt x="1780" y="18164"/>
                  </a:cubicBezTo>
                  <a:cubicBezTo>
                    <a:pt x="2114" y="18647"/>
                    <a:pt x="2432" y="18929"/>
                    <a:pt x="2742" y="19151"/>
                  </a:cubicBezTo>
                  <a:cubicBezTo>
                    <a:pt x="3053" y="19373"/>
                    <a:pt x="3356" y="19534"/>
                    <a:pt x="3810" y="19635"/>
                  </a:cubicBezTo>
                  <a:cubicBezTo>
                    <a:pt x="4265" y="19735"/>
                    <a:pt x="4870" y="19776"/>
                    <a:pt x="5431" y="19796"/>
                  </a:cubicBezTo>
                  <a:cubicBezTo>
                    <a:pt x="5991" y="19816"/>
                    <a:pt x="6506" y="19816"/>
                    <a:pt x="7006" y="19856"/>
                  </a:cubicBezTo>
                  <a:cubicBezTo>
                    <a:pt x="7506" y="19896"/>
                    <a:pt x="7991" y="19977"/>
                    <a:pt x="8453" y="20058"/>
                  </a:cubicBezTo>
                  <a:cubicBezTo>
                    <a:pt x="8915" y="20138"/>
                    <a:pt x="9354" y="20219"/>
                    <a:pt x="9778" y="20320"/>
                  </a:cubicBezTo>
                  <a:cubicBezTo>
                    <a:pt x="10202" y="20420"/>
                    <a:pt x="10611" y="20541"/>
                    <a:pt x="11058" y="20682"/>
                  </a:cubicBezTo>
                  <a:cubicBezTo>
                    <a:pt x="11505" y="20823"/>
                    <a:pt x="11990" y="20985"/>
                    <a:pt x="12452" y="21105"/>
                  </a:cubicBezTo>
                  <a:cubicBezTo>
                    <a:pt x="12914" y="21226"/>
                    <a:pt x="13353" y="21307"/>
                    <a:pt x="13838" y="21367"/>
                  </a:cubicBezTo>
                  <a:cubicBezTo>
                    <a:pt x="14322" y="21428"/>
                    <a:pt x="14852" y="21468"/>
                    <a:pt x="15390" y="21508"/>
                  </a:cubicBezTo>
                  <a:cubicBezTo>
                    <a:pt x="15928" y="21549"/>
                    <a:pt x="16473" y="21589"/>
                    <a:pt x="16912" y="21549"/>
                  </a:cubicBezTo>
                  <a:cubicBezTo>
                    <a:pt x="17352" y="21508"/>
                    <a:pt x="17685" y="21388"/>
                    <a:pt x="18033" y="21246"/>
                  </a:cubicBezTo>
                  <a:cubicBezTo>
                    <a:pt x="18382" y="21105"/>
                    <a:pt x="18745" y="20944"/>
                    <a:pt x="19109" y="20662"/>
                  </a:cubicBezTo>
                  <a:cubicBezTo>
                    <a:pt x="19472" y="20380"/>
                    <a:pt x="19836" y="19977"/>
                    <a:pt x="20116" y="19554"/>
                  </a:cubicBezTo>
                  <a:cubicBezTo>
                    <a:pt x="20396" y="19131"/>
                    <a:pt x="20593" y="18688"/>
                    <a:pt x="20790" y="17982"/>
                  </a:cubicBezTo>
                  <a:cubicBezTo>
                    <a:pt x="20987" y="17277"/>
                    <a:pt x="21184" y="16310"/>
                    <a:pt x="21328" y="15464"/>
                  </a:cubicBezTo>
                  <a:cubicBezTo>
                    <a:pt x="21472" y="14617"/>
                    <a:pt x="21563" y="13892"/>
                    <a:pt x="21578" y="13126"/>
                  </a:cubicBezTo>
                  <a:cubicBezTo>
                    <a:pt x="21593" y="12361"/>
                    <a:pt x="21532" y="11555"/>
                    <a:pt x="21389" y="10789"/>
                  </a:cubicBezTo>
                  <a:cubicBezTo>
                    <a:pt x="21245" y="10023"/>
                    <a:pt x="21017" y="9298"/>
                    <a:pt x="20722" y="8673"/>
                  </a:cubicBezTo>
                  <a:cubicBezTo>
                    <a:pt x="20427" y="8049"/>
                    <a:pt x="20063" y="7525"/>
                    <a:pt x="19594" y="7001"/>
                  </a:cubicBezTo>
                  <a:cubicBezTo>
                    <a:pt x="19124" y="6477"/>
                    <a:pt x="18548" y="5953"/>
                    <a:pt x="18056" y="5470"/>
                  </a:cubicBezTo>
                  <a:cubicBezTo>
                    <a:pt x="17564" y="4986"/>
                    <a:pt x="17155" y="4543"/>
                    <a:pt x="16723" y="4200"/>
                  </a:cubicBezTo>
                  <a:cubicBezTo>
                    <a:pt x="16291" y="3858"/>
                    <a:pt x="15837" y="3616"/>
                    <a:pt x="15413" y="3394"/>
                  </a:cubicBezTo>
                  <a:cubicBezTo>
                    <a:pt x="14989" y="3173"/>
                    <a:pt x="14595" y="2971"/>
                    <a:pt x="14141" y="2709"/>
                  </a:cubicBezTo>
                  <a:cubicBezTo>
                    <a:pt x="13686" y="2447"/>
                    <a:pt x="13171" y="2125"/>
                    <a:pt x="12603" y="2044"/>
                  </a:cubicBezTo>
                  <a:cubicBezTo>
                    <a:pt x="12035" y="1964"/>
                    <a:pt x="11414" y="2125"/>
                    <a:pt x="10914" y="2326"/>
                  </a:cubicBezTo>
                  <a:cubicBezTo>
                    <a:pt x="10414" y="2528"/>
                    <a:pt x="10036" y="2770"/>
                    <a:pt x="9657" y="301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504" name="Line Shape" descr="Line Shape"/>
            <p:cNvPicPr>
              <a:picLocks noChangeAspect="0"/>
            </p:cNvPicPr>
            <p:nvPr/>
          </p:nvPicPr>
          <p:blipFill>
            <a:blip r:embed="rId182">
              <a:extLst/>
            </a:blip>
            <a:stretch>
              <a:fillRect/>
            </a:stretch>
          </p:blipFill>
          <p:spPr>
            <a:xfrm>
              <a:off x="7814892" y="7139615"/>
              <a:ext cx="148509" cy="545896"/>
            </a:xfrm>
            <a:prstGeom prst="rect">
              <a:avLst/>
            </a:prstGeom>
            <a:effectLst/>
          </p:spPr>
        </p:pic>
        <p:pic>
          <p:nvPicPr>
            <p:cNvPr id="1506" name="Line Shape" descr="Line Shape"/>
            <p:cNvPicPr>
              <a:picLocks noChangeAspect="0"/>
            </p:cNvPicPr>
            <p:nvPr/>
          </p:nvPicPr>
          <p:blipFill>
            <a:blip r:embed="rId183">
              <a:extLst/>
            </a:blip>
            <a:stretch>
              <a:fillRect/>
            </a:stretch>
          </p:blipFill>
          <p:spPr>
            <a:xfrm>
              <a:off x="3365710" y="8742992"/>
              <a:ext cx="629068" cy="13130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8" name="Drawing"/>
          <p:cNvGrpSpPr/>
          <p:nvPr/>
        </p:nvGrpSpPr>
        <p:grpSpPr>
          <a:xfrm>
            <a:off x="177208" y="444676"/>
            <a:ext cx="12262123" cy="9214147"/>
            <a:chOff x="-19049" y="0"/>
            <a:chExt cx="12262121" cy="9214146"/>
          </a:xfrm>
        </p:grpSpPr>
        <p:sp>
          <p:nvSpPr>
            <p:cNvPr id="1510" name="Line"/>
            <p:cNvSpPr/>
            <p:nvPr/>
          </p:nvSpPr>
          <p:spPr>
            <a:xfrm>
              <a:off x="867358" y="50935"/>
              <a:ext cx="330246" cy="587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399" fill="norm" stroke="1" extrusionOk="0">
                  <a:moveTo>
                    <a:pt x="19769" y="3172"/>
                  </a:moveTo>
                  <a:cubicBezTo>
                    <a:pt x="20096" y="2706"/>
                    <a:pt x="20423" y="2241"/>
                    <a:pt x="20750" y="1775"/>
                  </a:cubicBezTo>
                  <a:cubicBezTo>
                    <a:pt x="21078" y="1310"/>
                    <a:pt x="21405" y="844"/>
                    <a:pt x="20832" y="565"/>
                  </a:cubicBezTo>
                  <a:cubicBezTo>
                    <a:pt x="20260" y="285"/>
                    <a:pt x="18787" y="192"/>
                    <a:pt x="16660" y="99"/>
                  </a:cubicBezTo>
                  <a:cubicBezTo>
                    <a:pt x="14532" y="6"/>
                    <a:pt x="11750" y="-87"/>
                    <a:pt x="9460" y="146"/>
                  </a:cubicBezTo>
                  <a:cubicBezTo>
                    <a:pt x="7169" y="379"/>
                    <a:pt x="5369" y="937"/>
                    <a:pt x="4223" y="2241"/>
                  </a:cubicBezTo>
                  <a:cubicBezTo>
                    <a:pt x="3078" y="3544"/>
                    <a:pt x="2587" y="5592"/>
                    <a:pt x="2423" y="7687"/>
                  </a:cubicBezTo>
                  <a:cubicBezTo>
                    <a:pt x="2260" y="9782"/>
                    <a:pt x="2423" y="11923"/>
                    <a:pt x="2096" y="13925"/>
                  </a:cubicBezTo>
                  <a:cubicBezTo>
                    <a:pt x="1769" y="15927"/>
                    <a:pt x="950" y="17789"/>
                    <a:pt x="460" y="18999"/>
                  </a:cubicBezTo>
                  <a:cubicBezTo>
                    <a:pt x="-31" y="20210"/>
                    <a:pt x="-195" y="20768"/>
                    <a:pt x="296" y="21094"/>
                  </a:cubicBezTo>
                  <a:cubicBezTo>
                    <a:pt x="787" y="21420"/>
                    <a:pt x="1932" y="21513"/>
                    <a:pt x="4060" y="21234"/>
                  </a:cubicBezTo>
                  <a:cubicBezTo>
                    <a:pt x="6187" y="20954"/>
                    <a:pt x="9296" y="20303"/>
                    <a:pt x="12078" y="19837"/>
                  </a:cubicBezTo>
                  <a:cubicBezTo>
                    <a:pt x="14860" y="19372"/>
                    <a:pt x="17314" y="19092"/>
                    <a:pt x="19769" y="18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1" name="Line"/>
            <p:cNvSpPr/>
            <p:nvPr/>
          </p:nvSpPr>
          <p:spPr>
            <a:xfrm>
              <a:off x="867728" y="429343"/>
              <a:ext cx="178042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600" fill="norm" stroke="1" extrusionOk="0">
                  <a:moveTo>
                    <a:pt x="202" y="21600"/>
                  </a:moveTo>
                  <a:cubicBezTo>
                    <a:pt x="-102" y="17673"/>
                    <a:pt x="-406" y="13745"/>
                    <a:pt x="2028" y="10473"/>
                  </a:cubicBezTo>
                  <a:cubicBezTo>
                    <a:pt x="4462" y="7200"/>
                    <a:pt x="9633" y="4582"/>
                    <a:pt x="13284" y="2945"/>
                  </a:cubicBezTo>
                  <a:cubicBezTo>
                    <a:pt x="16935" y="1309"/>
                    <a:pt x="19064" y="655"/>
                    <a:pt x="2119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2" name="Line"/>
            <p:cNvSpPr/>
            <p:nvPr/>
          </p:nvSpPr>
          <p:spPr>
            <a:xfrm>
              <a:off x="1339301" y="876"/>
              <a:ext cx="335149" cy="566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470" fill="norm" stroke="1" extrusionOk="0">
                  <a:moveTo>
                    <a:pt x="21460" y="1129"/>
                  </a:moveTo>
                  <a:cubicBezTo>
                    <a:pt x="19824" y="742"/>
                    <a:pt x="18187" y="354"/>
                    <a:pt x="16387" y="161"/>
                  </a:cubicBezTo>
                  <a:cubicBezTo>
                    <a:pt x="14587" y="-33"/>
                    <a:pt x="12624" y="-33"/>
                    <a:pt x="11233" y="64"/>
                  </a:cubicBezTo>
                  <a:cubicBezTo>
                    <a:pt x="9842" y="161"/>
                    <a:pt x="9024" y="354"/>
                    <a:pt x="8369" y="984"/>
                  </a:cubicBezTo>
                  <a:cubicBezTo>
                    <a:pt x="7715" y="1614"/>
                    <a:pt x="7224" y="2679"/>
                    <a:pt x="6651" y="4519"/>
                  </a:cubicBezTo>
                  <a:cubicBezTo>
                    <a:pt x="6078" y="6360"/>
                    <a:pt x="5424" y="8975"/>
                    <a:pt x="4278" y="11590"/>
                  </a:cubicBezTo>
                  <a:cubicBezTo>
                    <a:pt x="3133" y="14206"/>
                    <a:pt x="1496" y="16821"/>
                    <a:pt x="678" y="18419"/>
                  </a:cubicBezTo>
                  <a:cubicBezTo>
                    <a:pt x="-140" y="20017"/>
                    <a:pt x="-140" y="20598"/>
                    <a:pt x="269" y="20986"/>
                  </a:cubicBezTo>
                  <a:cubicBezTo>
                    <a:pt x="678" y="21373"/>
                    <a:pt x="1496" y="21567"/>
                    <a:pt x="4115" y="21422"/>
                  </a:cubicBezTo>
                  <a:cubicBezTo>
                    <a:pt x="6733" y="21276"/>
                    <a:pt x="11151" y="20792"/>
                    <a:pt x="13851" y="20453"/>
                  </a:cubicBezTo>
                  <a:cubicBezTo>
                    <a:pt x="16551" y="20114"/>
                    <a:pt x="17533" y="19920"/>
                    <a:pt x="18515" y="197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3" name="Line"/>
            <p:cNvSpPr/>
            <p:nvPr/>
          </p:nvSpPr>
          <p:spPr>
            <a:xfrm>
              <a:off x="1743451" y="207004"/>
              <a:ext cx="245340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00" y="1172"/>
                    <a:pt x="5400" y="2344"/>
                    <a:pt x="8325" y="5023"/>
                  </a:cubicBezTo>
                  <a:cubicBezTo>
                    <a:pt x="11250" y="7702"/>
                    <a:pt x="14400" y="11888"/>
                    <a:pt x="16650" y="14902"/>
                  </a:cubicBezTo>
                  <a:cubicBezTo>
                    <a:pt x="18900" y="17916"/>
                    <a:pt x="20250" y="1975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4" name="Line"/>
            <p:cNvSpPr/>
            <p:nvPr/>
          </p:nvSpPr>
          <p:spPr>
            <a:xfrm>
              <a:off x="1822554" y="212864"/>
              <a:ext cx="196904" cy="367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246" fill="norm" stroke="1" extrusionOk="0">
                  <a:moveTo>
                    <a:pt x="21336" y="105"/>
                  </a:moveTo>
                  <a:cubicBezTo>
                    <a:pt x="19951" y="-43"/>
                    <a:pt x="18567" y="-191"/>
                    <a:pt x="16351" y="845"/>
                  </a:cubicBezTo>
                  <a:cubicBezTo>
                    <a:pt x="14136" y="1880"/>
                    <a:pt x="11090" y="4099"/>
                    <a:pt x="8182" y="7354"/>
                  </a:cubicBezTo>
                  <a:cubicBezTo>
                    <a:pt x="5274" y="10609"/>
                    <a:pt x="2505" y="14899"/>
                    <a:pt x="1121" y="17488"/>
                  </a:cubicBezTo>
                  <a:cubicBezTo>
                    <a:pt x="-264" y="20077"/>
                    <a:pt x="-264" y="20965"/>
                    <a:pt x="567" y="21187"/>
                  </a:cubicBezTo>
                  <a:cubicBezTo>
                    <a:pt x="1398" y="21409"/>
                    <a:pt x="3059" y="20965"/>
                    <a:pt x="4721" y="20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5" name="Line"/>
            <p:cNvSpPr/>
            <p:nvPr/>
          </p:nvSpPr>
          <p:spPr>
            <a:xfrm>
              <a:off x="2093175" y="15333"/>
              <a:ext cx="403953" cy="590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600" fill="norm" stroke="1" extrusionOk="0">
                  <a:moveTo>
                    <a:pt x="156" y="3086"/>
                  </a:moveTo>
                  <a:cubicBezTo>
                    <a:pt x="21" y="2525"/>
                    <a:pt x="-114" y="1964"/>
                    <a:pt x="156" y="1543"/>
                  </a:cubicBezTo>
                  <a:cubicBezTo>
                    <a:pt x="426" y="1122"/>
                    <a:pt x="1101" y="842"/>
                    <a:pt x="2924" y="561"/>
                  </a:cubicBezTo>
                  <a:cubicBezTo>
                    <a:pt x="4746" y="281"/>
                    <a:pt x="7716" y="0"/>
                    <a:pt x="10079" y="0"/>
                  </a:cubicBezTo>
                  <a:cubicBezTo>
                    <a:pt x="12441" y="0"/>
                    <a:pt x="14196" y="281"/>
                    <a:pt x="15276" y="1216"/>
                  </a:cubicBezTo>
                  <a:cubicBezTo>
                    <a:pt x="16356" y="2151"/>
                    <a:pt x="16761" y="3740"/>
                    <a:pt x="17099" y="6078"/>
                  </a:cubicBezTo>
                  <a:cubicBezTo>
                    <a:pt x="17436" y="8416"/>
                    <a:pt x="17706" y="11501"/>
                    <a:pt x="18111" y="13558"/>
                  </a:cubicBezTo>
                  <a:cubicBezTo>
                    <a:pt x="18516" y="15616"/>
                    <a:pt x="19056" y="16644"/>
                    <a:pt x="19664" y="17439"/>
                  </a:cubicBezTo>
                  <a:cubicBezTo>
                    <a:pt x="20271" y="18234"/>
                    <a:pt x="20946" y="18795"/>
                    <a:pt x="21216" y="19309"/>
                  </a:cubicBezTo>
                  <a:cubicBezTo>
                    <a:pt x="21486" y="19823"/>
                    <a:pt x="21351" y="20291"/>
                    <a:pt x="20406" y="20618"/>
                  </a:cubicBezTo>
                  <a:cubicBezTo>
                    <a:pt x="19461" y="20945"/>
                    <a:pt x="17706" y="21132"/>
                    <a:pt x="16019" y="21273"/>
                  </a:cubicBezTo>
                  <a:cubicBezTo>
                    <a:pt x="14331" y="21413"/>
                    <a:pt x="12711" y="21506"/>
                    <a:pt x="1109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6" name="Line"/>
            <p:cNvSpPr/>
            <p:nvPr/>
          </p:nvSpPr>
          <p:spPr>
            <a:xfrm>
              <a:off x="3054481" y="280941"/>
              <a:ext cx="230006" cy="4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2880" y="12793"/>
                    <a:pt x="5760" y="5170"/>
                    <a:pt x="9360" y="1993"/>
                  </a:cubicBezTo>
                  <a:cubicBezTo>
                    <a:pt x="12960" y="-1183"/>
                    <a:pt x="17280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7" name="Line"/>
            <p:cNvSpPr/>
            <p:nvPr/>
          </p:nvSpPr>
          <p:spPr>
            <a:xfrm>
              <a:off x="3131149" y="429343"/>
              <a:ext cx="230006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8" name="Line"/>
            <p:cNvSpPr/>
            <p:nvPr/>
          </p:nvSpPr>
          <p:spPr>
            <a:xfrm>
              <a:off x="3752163" y="115002"/>
              <a:ext cx="46002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9" name="Line"/>
            <p:cNvSpPr/>
            <p:nvPr/>
          </p:nvSpPr>
          <p:spPr>
            <a:xfrm>
              <a:off x="3905500" y="360341"/>
              <a:ext cx="2300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0" name="Line"/>
            <p:cNvSpPr/>
            <p:nvPr/>
          </p:nvSpPr>
          <p:spPr>
            <a:xfrm>
              <a:off x="4108339" y="117056"/>
              <a:ext cx="234489" cy="65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493" fill="norm" stroke="1" extrusionOk="0">
                  <a:moveTo>
                    <a:pt x="5953" y="5501"/>
                  </a:moveTo>
                  <a:cubicBezTo>
                    <a:pt x="5256" y="6851"/>
                    <a:pt x="4559" y="8201"/>
                    <a:pt x="4095" y="10268"/>
                  </a:cubicBezTo>
                  <a:cubicBezTo>
                    <a:pt x="3630" y="12335"/>
                    <a:pt x="3398" y="15119"/>
                    <a:pt x="3049" y="16934"/>
                  </a:cubicBezTo>
                  <a:cubicBezTo>
                    <a:pt x="2701" y="18748"/>
                    <a:pt x="2237" y="19591"/>
                    <a:pt x="1772" y="20266"/>
                  </a:cubicBezTo>
                  <a:cubicBezTo>
                    <a:pt x="1308" y="20941"/>
                    <a:pt x="843" y="21448"/>
                    <a:pt x="495" y="21490"/>
                  </a:cubicBezTo>
                  <a:cubicBezTo>
                    <a:pt x="146" y="21532"/>
                    <a:pt x="-86" y="21110"/>
                    <a:pt x="30" y="19718"/>
                  </a:cubicBezTo>
                  <a:cubicBezTo>
                    <a:pt x="146" y="18326"/>
                    <a:pt x="611" y="15963"/>
                    <a:pt x="1656" y="13390"/>
                  </a:cubicBezTo>
                  <a:cubicBezTo>
                    <a:pt x="2701" y="10816"/>
                    <a:pt x="4327" y="8032"/>
                    <a:pt x="5837" y="5923"/>
                  </a:cubicBezTo>
                  <a:cubicBezTo>
                    <a:pt x="7346" y="3813"/>
                    <a:pt x="8740" y="2379"/>
                    <a:pt x="10017" y="1493"/>
                  </a:cubicBezTo>
                  <a:cubicBezTo>
                    <a:pt x="11295" y="607"/>
                    <a:pt x="12456" y="270"/>
                    <a:pt x="13733" y="101"/>
                  </a:cubicBezTo>
                  <a:cubicBezTo>
                    <a:pt x="15011" y="-68"/>
                    <a:pt x="16404" y="-68"/>
                    <a:pt x="17914" y="438"/>
                  </a:cubicBezTo>
                  <a:cubicBezTo>
                    <a:pt x="19424" y="945"/>
                    <a:pt x="21049" y="1957"/>
                    <a:pt x="21282" y="3180"/>
                  </a:cubicBezTo>
                  <a:cubicBezTo>
                    <a:pt x="21514" y="4404"/>
                    <a:pt x="20353" y="5838"/>
                    <a:pt x="17449" y="7019"/>
                  </a:cubicBezTo>
                  <a:cubicBezTo>
                    <a:pt x="14546" y="8201"/>
                    <a:pt x="9901" y="9129"/>
                    <a:pt x="5256" y="10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1" name="Line"/>
            <p:cNvSpPr/>
            <p:nvPr/>
          </p:nvSpPr>
          <p:spPr>
            <a:xfrm>
              <a:off x="5109193" y="283673"/>
              <a:ext cx="306675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60" y="18900"/>
                    <a:pt x="9720" y="16200"/>
                    <a:pt x="13320" y="12600"/>
                  </a:cubicBezTo>
                  <a:cubicBezTo>
                    <a:pt x="16920" y="9000"/>
                    <a:pt x="19260" y="45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2" name="Line"/>
            <p:cNvSpPr/>
            <p:nvPr/>
          </p:nvSpPr>
          <p:spPr>
            <a:xfrm>
              <a:off x="5268721" y="191671"/>
              <a:ext cx="24478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8" h="21600" fill="norm" stroke="1" extrusionOk="0">
                  <a:moveTo>
                    <a:pt x="14208" y="0"/>
                  </a:moveTo>
                  <a:cubicBezTo>
                    <a:pt x="7728" y="738"/>
                    <a:pt x="1248" y="1477"/>
                    <a:pt x="168" y="4615"/>
                  </a:cubicBezTo>
                  <a:cubicBezTo>
                    <a:pt x="-912" y="7754"/>
                    <a:pt x="3408" y="13292"/>
                    <a:pt x="7728" y="16523"/>
                  </a:cubicBezTo>
                  <a:cubicBezTo>
                    <a:pt x="12048" y="19754"/>
                    <a:pt x="16368" y="20677"/>
                    <a:pt x="2068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3" name="Line"/>
            <p:cNvSpPr/>
            <p:nvPr/>
          </p:nvSpPr>
          <p:spPr>
            <a:xfrm>
              <a:off x="5868211" y="96285"/>
              <a:ext cx="130337" cy="430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0" fill="norm" stroke="1" extrusionOk="0">
                  <a:moveTo>
                    <a:pt x="21600" y="926"/>
                  </a:moveTo>
                  <a:cubicBezTo>
                    <a:pt x="19906" y="547"/>
                    <a:pt x="18212" y="168"/>
                    <a:pt x="16306" y="41"/>
                  </a:cubicBezTo>
                  <a:cubicBezTo>
                    <a:pt x="14400" y="-85"/>
                    <a:pt x="12282" y="41"/>
                    <a:pt x="9953" y="989"/>
                  </a:cubicBezTo>
                  <a:cubicBezTo>
                    <a:pt x="7624" y="1936"/>
                    <a:pt x="5082" y="3704"/>
                    <a:pt x="3176" y="6610"/>
                  </a:cubicBezTo>
                  <a:cubicBezTo>
                    <a:pt x="1271" y="9515"/>
                    <a:pt x="0" y="13557"/>
                    <a:pt x="0" y="16273"/>
                  </a:cubicBezTo>
                  <a:cubicBezTo>
                    <a:pt x="0" y="18989"/>
                    <a:pt x="1271" y="20378"/>
                    <a:pt x="4024" y="20947"/>
                  </a:cubicBezTo>
                  <a:cubicBezTo>
                    <a:pt x="6776" y="21515"/>
                    <a:pt x="11012" y="21262"/>
                    <a:pt x="15247" y="210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4" name="Line"/>
            <p:cNvSpPr/>
            <p:nvPr/>
          </p:nvSpPr>
          <p:spPr>
            <a:xfrm>
              <a:off x="6096260" y="191671"/>
              <a:ext cx="55625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1" h="21600" fill="norm" stroke="1" extrusionOk="0">
                  <a:moveTo>
                    <a:pt x="20441" y="0"/>
                  </a:moveTo>
                  <a:cubicBezTo>
                    <a:pt x="12928" y="4320"/>
                    <a:pt x="5415" y="8640"/>
                    <a:pt x="2128" y="11829"/>
                  </a:cubicBezTo>
                  <a:cubicBezTo>
                    <a:pt x="-1159" y="15017"/>
                    <a:pt x="-220" y="17074"/>
                    <a:pt x="2128" y="18514"/>
                  </a:cubicBezTo>
                  <a:cubicBezTo>
                    <a:pt x="4476" y="19954"/>
                    <a:pt x="8232" y="20777"/>
                    <a:pt x="1198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5" name="Line"/>
            <p:cNvSpPr/>
            <p:nvPr/>
          </p:nvSpPr>
          <p:spPr>
            <a:xfrm>
              <a:off x="6213218" y="306673"/>
              <a:ext cx="26067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6" name="Line"/>
            <p:cNvSpPr/>
            <p:nvPr/>
          </p:nvSpPr>
          <p:spPr>
            <a:xfrm>
              <a:off x="6355375" y="245338"/>
              <a:ext cx="41849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1600" fill="norm" stroke="1" extrusionOk="0">
                  <a:moveTo>
                    <a:pt x="9371" y="0"/>
                  </a:moveTo>
                  <a:cubicBezTo>
                    <a:pt x="5559" y="5175"/>
                    <a:pt x="1747" y="10350"/>
                    <a:pt x="477" y="13612"/>
                  </a:cubicBezTo>
                  <a:cubicBezTo>
                    <a:pt x="-794" y="16875"/>
                    <a:pt x="477" y="18225"/>
                    <a:pt x="4288" y="19237"/>
                  </a:cubicBezTo>
                  <a:cubicBezTo>
                    <a:pt x="8100" y="20250"/>
                    <a:pt x="14453" y="20925"/>
                    <a:pt x="2080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7" name="Line"/>
            <p:cNvSpPr/>
            <p:nvPr/>
          </p:nvSpPr>
          <p:spPr>
            <a:xfrm>
              <a:off x="6669076" y="131651"/>
              <a:ext cx="264827" cy="364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406" fill="norm" stroke="1" extrusionOk="0">
                  <a:moveTo>
                    <a:pt x="21522" y="2623"/>
                  </a:moveTo>
                  <a:cubicBezTo>
                    <a:pt x="19445" y="1723"/>
                    <a:pt x="17368" y="823"/>
                    <a:pt x="15084" y="373"/>
                  </a:cubicBezTo>
                  <a:cubicBezTo>
                    <a:pt x="12799" y="-77"/>
                    <a:pt x="10307" y="-77"/>
                    <a:pt x="8645" y="148"/>
                  </a:cubicBezTo>
                  <a:cubicBezTo>
                    <a:pt x="6984" y="373"/>
                    <a:pt x="6153" y="823"/>
                    <a:pt x="5322" y="2173"/>
                  </a:cubicBezTo>
                  <a:cubicBezTo>
                    <a:pt x="4491" y="3523"/>
                    <a:pt x="3660" y="5773"/>
                    <a:pt x="2830" y="8248"/>
                  </a:cubicBezTo>
                  <a:cubicBezTo>
                    <a:pt x="1999" y="10723"/>
                    <a:pt x="1168" y="13423"/>
                    <a:pt x="649" y="15298"/>
                  </a:cubicBezTo>
                  <a:cubicBezTo>
                    <a:pt x="130" y="17173"/>
                    <a:pt x="-78" y="18223"/>
                    <a:pt x="26" y="19123"/>
                  </a:cubicBezTo>
                  <a:cubicBezTo>
                    <a:pt x="130" y="20023"/>
                    <a:pt x="545" y="20773"/>
                    <a:pt x="1272" y="21148"/>
                  </a:cubicBezTo>
                  <a:cubicBezTo>
                    <a:pt x="1999" y="21523"/>
                    <a:pt x="3037" y="21523"/>
                    <a:pt x="5737" y="20923"/>
                  </a:cubicBezTo>
                  <a:cubicBezTo>
                    <a:pt x="8437" y="20323"/>
                    <a:pt x="12799" y="19123"/>
                    <a:pt x="17160" y="179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8" name="Line"/>
            <p:cNvSpPr/>
            <p:nvPr/>
          </p:nvSpPr>
          <p:spPr>
            <a:xfrm>
              <a:off x="6673229" y="314340"/>
              <a:ext cx="30667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40" y="17486"/>
                    <a:pt x="8280" y="13371"/>
                    <a:pt x="11880" y="9771"/>
                  </a:cubicBezTo>
                  <a:cubicBezTo>
                    <a:pt x="15480" y="6171"/>
                    <a:pt x="18540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9" name="Line"/>
            <p:cNvSpPr/>
            <p:nvPr/>
          </p:nvSpPr>
          <p:spPr>
            <a:xfrm>
              <a:off x="7054482" y="78742"/>
              <a:ext cx="278096" cy="400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406" fill="norm" stroke="1" extrusionOk="0">
                  <a:moveTo>
                    <a:pt x="20779" y="3580"/>
                  </a:moveTo>
                  <a:cubicBezTo>
                    <a:pt x="20975" y="2897"/>
                    <a:pt x="21172" y="2213"/>
                    <a:pt x="20779" y="1530"/>
                  </a:cubicBezTo>
                  <a:cubicBezTo>
                    <a:pt x="20386" y="846"/>
                    <a:pt x="19404" y="162"/>
                    <a:pt x="17343" y="26"/>
                  </a:cubicBezTo>
                  <a:cubicBezTo>
                    <a:pt x="15281" y="-111"/>
                    <a:pt x="12139" y="299"/>
                    <a:pt x="10077" y="1188"/>
                  </a:cubicBezTo>
                  <a:cubicBezTo>
                    <a:pt x="8015" y="2076"/>
                    <a:pt x="7033" y="3443"/>
                    <a:pt x="6444" y="5289"/>
                  </a:cubicBezTo>
                  <a:cubicBezTo>
                    <a:pt x="5855" y="7135"/>
                    <a:pt x="5659" y="9459"/>
                    <a:pt x="4677" y="11714"/>
                  </a:cubicBezTo>
                  <a:cubicBezTo>
                    <a:pt x="3695" y="13970"/>
                    <a:pt x="1928" y="16157"/>
                    <a:pt x="946" y="17593"/>
                  </a:cubicBezTo>
                  <a:cubicBezTo>
                    <a:pt x="-36" y="19028"/>
                    <a:pt x="-232" y="19712"/>
                    <a:pt x="259" y="20259"/>
                  </a:cubicBezTo>
                  <a:cubicBezTo>
                    <a:pt x="750" y="20805"/>
                    <a:pt x="1928" y="21216"/>
                    <a:pt x="4873" y="21352"/>
                  </a:cubicBezTo>
                  <a:cubicBezTo>
                    <a:pt x="7819" y="21489"/>
                    <a:pt x="12532" y="21352"/>
                    <a:pt x="15575" y="21079"/>
                  </a:cubicBezTo>
                  <a:cubicBezTo>
                    <a:pt x="18619" y="20805"/>
                    <a:pt x="19993" y="20395"/>
                    <a:pt x="21368" y="19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0" name="Line"/>
            <p:cNvSpPr/>
            <p:nvPr/>
          </p:nvSpPr>
          <p:spPr>
            <a:xfrm>
              <a:off x="7363244" y="253005"/>
              <a:ext cx="176339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09" y="4114"/>
                    <a:pt x="10017" y="8229"/>
                    <a:pt x="13617" y="11829"/>
                  </a:cubicBezTo>
                  <a:cubicBezTo>
                    <a:pt x="17217" y="15429"/>
                    <a:pt x="19409" y="185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1" name="Line"/>
            <p:cNvSpPr/>
            <p:nvPr/>
          </p:nvSpPr>
          <p:spPr>
            <a:xfrm>
              <a:off x="7416912" y="268339"/>
              <a:ext cx="184006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873"/>
                    <a:pt x="14400" y="1745"/>
                    <a:pt x="10800" y="4255"/>
                  </a:cubicBezTo>
                  <a:cubicBezTo>
                    <a:pt x="7200" y="6764"/>
                    <a:pt x="3600" y="10909"/>
                    <a:pt x="1800" y="14073"/>
                  </a:cubicBezTo>
                  <a:cubicBezTo>
                    <a:pt x="0" y="17236"/>
                    <a:pt x="0" y="194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2" name="Line"/>
            <p:cNvSpPr/>
            <p:nvPr/>
          </p:nvSpPr>
          <p:spPr>
            <a:xfrm>
              <a:off x="7585583" y="95727"/>
              <a:ext cx="224895" cy="390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0" y="3583"/>
                  </a:moveTo>
                  <a:cubicBezTo>
                    <a:pt x="245" y="2741"/>
                    <a:pt x="491" y="1900"/>
                    <a:pt x="2455" y="1198"/>
                  </a:cubicBezTo>
                  <a:cubicBezTo>
                    <a:pt x="4418" y="497"/>
                    <a:pt x="8100" y="-64"/>
                    <a:pt x="11168" y="6"/>
                  </a:cubicBezTo>
                  <a:cubicBezTo>
                    <a:pt x="14236" y="76"/>
                    <a:pt x="16691" y="778"/>
                    <a:pt x="18041" y="1479"/>
                  </a:cubicBezTo>
                  <a:cubicBezTo>
                    <a:pt x="19391" y="2180"/>
                    <a:pt x="19636" y="2881"/>
                    <a:pt x="19391" y="4004"/>
                  </a:cubicBezTo>
                  <a:cubicBezTo>
                    <a:pt x="19145" y="5126"/>
                    <a:pt x="18409" y="6668"/>
                    <a:pt x="17918" y="8281"/>
                  </a:cubicBezTo>
                  <a:cubicBezTo>
                    <a:pt x="17427" y="9894"/>
                    <a:pt x="17182" y="11578"/>
                    <a:pt x="17673" y="13120"/>
                  </a:cubicBezTo>
                  <a:cubicBezTo>
                    <a:pt x="18164" y="14663"/>
                    <a:pt x="19391" y="16066"/>
                    <a:pt x="20250" y="17118"/>
                  </a:cubicBezTo>
                  <a:cubicBezTo>
                    <a:pt x="21109" y="18170"/>
                    <a:pt x="21600" y="18871"/>
                    <a:pt x="21600" y="19572"/>
                  </a:cubicBezTo>
                  <a:cubicBezTo>
                    <a:pt x="21600" y="20274"/>
                    <a:pt x="21109" y="20975"/>
                    <a:pt x="20127" y="21255"/>
                  </a:cubicBezTo>
                  <a:cubicBezTo>
                    <a:pt x="19145" y="21536"/>
                    <a:pt x="17673" y="21396"/>
                    <a:pt x="16200" y="212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3" name="Line"/>
            <p:cNvSpPr/>
            <p:nvPr/>
          </p:nvSpPr>
          <p:spPr>
            <a:xfrm>
              <a:off x="7922924" y="4715"/>
              <a:ext cx="184219" cy="539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514" fill="norm" stroke="1" extrusionOk="0">
                  <a:moveTo>
                    <a:pt x="4438" y="118"/>
                  </a:moveTo>
                  <a:cubicBezTo>
                    <a:pt x="7101" y="16"/>
                    <a:pt x="9764" y="-86"/>
                    <a:pt x="11540" y="118"/>
                  </a:cubicBezTo>
                  <a:cubicBezTo>
                    <a:pt x="13315" y="322"/>
                    <a:pt x="14203" y="831"/>
                    <a:pt x="16126" y="2869"/>
                  </a:cubicBezTo>
                  <a:cubicBezTo>
                    <a:pt x="18049" y="4906"/>
                    <a:pt x="21008" y="8472"/>
                    <a:pt x="21304" y="11478"/>
                  </a:cubicBezTo>
                  <a:cubicBezTo>
                    <a:pt x="21600" y="14484"/>
                    <a:pt x="19233" y="16929"/>
                    <a:pt x="15238" y="18508"/>
                  </a:cubicBezTo>
                  <a:cubicBezTo>
                    <a:pt x="11244" y="20088"/>
                    <a:pt x="5622" y="20801"/>
                    <a:pt x="0" y="21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4" name="Line"/>
            <p:cNvSpPr/>
            <p:nvPr/>
          </p:nvSpPr>
          <p:spPr>
            <a:xfrm>
              <a:off x="8384484" y="35778"/>
              <a:ext cx="159455" cy="451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8" h="21200" fill="norm" stroke="1" extrusionOk="0">
                  <a:moveTo>
                    <a:pt x="21058" y="2640"/>
                  </a:moveTo>
                  <a:cubicBezTo>
                    <a:pt x="20383" y="1800"/>
                    <a:pt x="19708" y="960"/>
                    <a:pt x="18527" y="480"/>
                  </a:cubicBezTo>
                  <a:cubicBezTo>
                    <a:pt x="17345" y="0"/>
                    <a:pt x="15658" y="-120"/>
                    <a:pt x="14139" y="120"/>
                  </a:cubicBezTo>
                  <a:cubicBezTo>
                    <a:pt x="12620" y="360"/>
                    <a:pt x="11270" y="960"/>
                    <a:pt x="9077" y="2460"/>
                  </a:cubicBezTo>
                  <a:cubicBezTo>
                    <a:pt x="6883" y="3960"/>
                    <a:pt x="3845" y="6360"/>
                    <a:pt x="1989" y="9060"/>
                  </a:cubicBezTo>
                  <a:cubicBezTo>
                    <a:pt x="133" y="11760"/>
                    <a:pt x="-542" y="14760"/>
                    <a:pt x="470" y="16980"/>
                  </a:cubicBezTo>
                  <a:cubicBezTo>
                    <a:pt x="1483" y="19200"/>
                    <a:pt x="4183" y="20640"/>
                    <a:pt x="7727" y="21060"/>
                  </a:cubicBezTo>
                  <a:cubicBezTo>
                    <a:pt x="11270" y="21480"/>
                    <a:pt x="15658" y="20880"/>
                    <a:pt x="20045" y="20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5" name="Line"/>
            <p:cNvSpPr/>
            <p:nvPr/>
          </p:nvSpPr>
          <p:spPr>
            <a:xfrm>
              <a:off x="8653829" y="176337"/>
              <a:ext cx="5112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526"/>
                    <a:pt x="0" y="9051"/>
                    <a:pt x="0" y="12651"/>
                  </a:cubicBezTo>
                  <a:cubicBezTo>
                    <a:pt x="0" y="16251"/>
                    <a:pt x="10800" y="1892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6" name="Line"/>
            <p:cNvSpPr/>
            <p:nvPr/>
          </p:nvSpPr>
          <p:spPr>
            <a:xfrm>
              <a:off x="8727942" y="260672"/>
              <a:ext cx="214672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71" y="15709"/>
                    <a:pt x="8743" y="9818"/>
                    <a:pt x="12343" y="6218"/>
                  </a:cubicBezTo>
                  <a:cubicBezTo>
                    <a:pt x="15943" y="2618"/>
                    <a:pt x="18771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7" name="Line"/>
            <p:cNvSpPr/>
            <p:nvPr/>
          </p:nvSpPr>
          <p:spPr>
            <a:xfrm>
              <a:off x="9030450" y="115048"/>
              <a:ext cx="226505" cy="589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1390" fill="norm" stroke="1" extrusionOk="0">
                  <a:moveTo>
                    <a:pt x="8932" y="3614"/>
                  </a:moveTo>
                  <a:cubicBezTo>
                    <a:pt x="7982" y="4634"/>
                    <a:pt x="7033" y="5654"/>
                    <a:pt x="6202" y="7369"/>
                  </a:cubicBezTo>
                  <a:cubicBezTo>
                    <a:pt x="5371" y="9084"/>
                    <a:pt x="4659" y="11494"/>
                    <a:pt x="3947" y="13673"/>
                  </a:cubicBezTo>
                  <a:cubicBezTo>
                    <a:pt x="3235" y="15851"/>
                    <a:pt x="2523" y="17798"/>
                    <a:pt x="1930" y="19142"/>
                  </a:cubicBezTo>
                  <a:cubicBezTo>
                    <a:pt x="1336" y="20486"/>
                    <a:pt x="861" y="21228"/>
                    <a:pt x="505" y="21367"/>
                  </a:cubicBezTo>
                  <a:cubicBezTo>
                    <a:pt x="149" y="21506"/>
                    <a:pt x="-88" y="21042"/>
                    <a:pt x="31" y="19142"/>
                  </a:cubicBezTo>
                  <a:cubicBezTo>
                    <a:pt x="149" y="17242"/>
                    <a:pt x="624" y="13904"/>
                    <a:pt x="1811" y="10938"/>
                  </a:cubicBezTo>
                  <a:cubicBezTo>
                    <a:pt x="2998" y="7971"/>
                    <a:pt x="4897" y="5376"/>
                    <a:pt x="6558" y="3661"/>
                  </a:cubicBezTo>
                  <a:cubicBezTo>
                    <a:pt x="8220" y="1945"/>
                    <a:pt x="9644" y="1111"/>
                    <a:pt x="10949" y="601"/>
                  </a:cubicBezTo>
                  <a:cubicBezTo>
                    <a:pt x="12255" y="91"/>
                    <a:pt x="13442" y="-94"/>
                    <a:pt x="15103" y="45"/>
                  </a:cubicBezTo>
                  <a:cubicBezTo>
                    <a:pt x="16765" y="184"/>
                    <a:pt x="18901" y="648"/>
                    <a:pt x="20088" y="1575"/>
                  </a:cubicBezTo>
                  <a:cubicBezTo>
                    <a:pt x="21275" y="2502"/>
                    <a:pt x="21512" y="3892"/>
                    <a:pt x="19850" y="5005"/>
                  </a:cubicBezTo>
                  <a:cubicBezTo>
                    <a:pt x="18189" y="6117"/>
                    <a:pt x="14628" y="6951"/>
                    <a:pt x="12255" y="7369"/>
                  </a:cubicBezTo>
                  <a:cubicBezTo>
                    <a:pt x="9881" y="7786"/>
                    <a:pt x="8694" y="7786"/>
                    <a:pt x="7745" y="7600"/>
                  </a:cubicBezTo>
                  <a:cubicBezTo>
                    <a:pt x="6796" y="7415"/>
                    <a:pt x="6083" y="7044"/>
                    <a:pt x="5371" y="6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8" name="Line"/>
            <p:cNvSpPr/>
            <p:nvPr/>
          </p:nvSpPr>
          <p:spPr>
            <a:xfrm>
              <a:off x="9279954" y="0"/>
              <a:ext cx="175135" cy="483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600" fill="norm" stroke="1" extrusionOk="0">
                  <a:moveTo>
                    <a:pt x="16904" y="0"/>
                  </a:moveTo>
                  <a:cubicBezTo>
                    <a:pt x="19096" y="1600"/>
                    <a:pt x="21287" y="3200"/>
                    <a:pt x="21443" y="5600"/>
                  </a:cubicBezTo>
                  <a:cubicBezTo>
                    <a:pt x="21600" y="8000"/>
                    <a:pt x="19722" y="11200"/>
                    <a:pt x="15809" y="14000"/>
                  </a:cubicBezTo>
                  <a:cubicBezTo>
                    <a:pt x="11896" y="16800"/>
                    <a:pt x="5948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9" name="Line"/>
            <p:cNvSpPr/>
            <p:nvPr/>
          </p:nvSpPr>
          <p:spPr>
            <a:xfrm>
              <a:off x="3430156" y="1303362"/>
              <a:ext cx="26067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0" name="Line"/>
            <p:cNvSpPr/>
            <p:nvPr/>
          </p:nvSpPr>
          <p:spPr>
            <a:xfrm>
              <a:off x="3545158" y="1464366"/>
              <a:ext cx="14567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1" name="Line"/>
            <p:cNvSpPr/>
            <p:nvPr/>
          </p:nvSpPr>
          <p:spPr>
            <a:xfrm>
              <a:off x="4345065" y="1231222"/>
              <a:ext cx="233684" cy="694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1423" fill="norm" stroke="1" extrusionOk="0">
                  <a:moveTo>
                    <a:pt x="460" y="7664"/>
                  </a:moveTo>
                  <a:cubicBezTo>
                    <a:pt x="230" y="10187"/>
                    <a:pt x="0" y="12710"/>
                    <a:pt x="0" y="14759"/>
                  </a:cubicBezTo>
                  <a:cubicBezTo>
                    <a:pt x="0" y="16809"/>
                    <a:pt x="230" y="18386"/>
                    <a:pt x="689" y="19529"/>
                  </a:cubicBezTo>
                  <a:cubicBezTo>
                    <a:pt x="1149" y="20672"/>
                    <a:pt x="1838" y="21381"/>
                    <a:pt x="2183" y="21421"/>
                  </a:cubicBezTo>
                  <a:cubicBezTo>
                    <a:pt x="2528" y="21460"/>
                    <a:pt x="2528" y="20829"/>
                    <a:pt x="2528" y="18780"/>
                  </a:cubicBezTo>
                  <a:cubicBezTo>
                    <a:pt x="2528" y="16730"/>
                    <a:pt x="2528" y="13261"/>
                    <a:pt x="2643" y="10345"/>
                  </a:cubicBezTo>
                  <a:cubicBezTo>
                    <a:pt x="2757" y="7428"/>
                    <a:pt x="2987" y="5063"/>
                    <a:pt x="3677" y="3407"/>
                  </a:cubicBezTo>
                  <a:cubicBezTo>
                    <a:pt x="4366" y="1752"/>
                    <a:pt x="5515" y="806"/>
                    <a:pt x="6894" y="333"/>
                  </a:cubicBezTo>
                  <a:cubicBezTo>
                    <a:pt x="8272" y="-140"/>
                    <a:pt x="9881" y="-140"/>
                    <a:pt x="12294" y="530"/>
                  </a:cubicBezTo>
                  <a:cubicBezTo>
                    <a:pt x="14706" y="1200"/>
                    <a:pt x="17923" y="2540"/>
                    <a:pt x="19647" y="3683"/>
                  </a:cubicBezTo>
                  <a:cubicBezTo>
                    <a:pt x="21370" y="4826"/>
                    <a:pt x="21600" y="5772"/>
                    <a:pt x="19532" y="6600"/>
                  </a:cubicBezTo>
                  <a:cubicBezTo>
                    <a:pt x="17464" y="7428"/>
                    <a:pt x="13098" y="8137"/>
                    <a:pt x="9766" y="8413"/>
                  </a:cubicBezTo>
                  <a:cubicBezTo>
                    <a:pt x="6434" y="8689"/>
                    <a:pt x="4136" y="8532"/>
                    <a:pt x="1838" y="8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2" name="Line"/>
            <p:cNvSpPr/>
            <p:nvPr/>
          </p:nvSpPr>
          <p:spPr>
            <a:xfrm>
              <a:off x="4963524" y="1357030"/>
              <a:ext cx="276007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00" y="17280"/>
                    <a:pt x="6800" y="12960"/>
                    <a:pt x="10400" y="9360"/>
                  </a:cubicBezTo>
                  <a:cubicBezTo>
                    <a:pt x="14000" y="5760"/>
                    <a:pt x="1780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3" name="Line"/>
            <p:cNvSpPr/>
            <p:nvPr/>
          </p:nvSpPr>
          <p:spPr>
            <a:xfrm>
              <a:off x="5093860" y="1272695"/>
              <a:ext cx="15334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680"/>
                    <a:pt x="7200" y="9360"/>
                    <a:pt x="10800" y="12960"/>
                  </a:cubicBezTo>
                  <a:cubicBezTo>
                    <a:pt x="14400" y="16560"/>
                    <a:pt x="18000" y="190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4" name="Line"/>
            <p:cNvSpPr/>
            <p:nvPr/>
          </p:nvSpPr>
          <p:spPr>
            <a:xfrm>
              <a:off x="5662349" y="1172368"/>
              <a:ext cx="136861" cy="36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2" h="21487" fill="norm" stroke="1" extrusionOk="0">
                  <a:moveTo>
                    <a:pt x="21032" y="2777"/>
                  </a:moveTo>
                  <a:cubicBezTo>
                    <a:pt x="19854" y="2017"/>
                    <a:pt x="18676" y="1256"/>
                    <a:pt x="17105" y="724"/>
                  </a:cubicBezTo>
                  <a:cubicBezTo>
                    <a:pt x="15534" y="191"/>
                    <a:pt x="13570" y="-113"/>
                    <a:pt x="11803" y="39"/>
                  </a:cubicBezTo>
                  <a:cubicBezTo>
                    <a:pt x="10036" y="191"/>
                    <a:pt x="8465" y="800"/>
                    <a:pt x="6305" y="3310"/>
                  </a:cubicBezTo>
                  <a:cubicBezTo>
                    <a:pt x="4145" y="5819"/>
                    <a:pt x="1396" y="10231"/>
                    <a:pt x="414" y="13425"/>
                  </a:cubicBezTo>
                  <a:cubicBezTo>
                    <a:pt x="-568" y="16619"/>
                    <a:pt x="217" y="18597"/>
                    <a:pt x="2574" y="19738"/>
                  </a:cubicBezTo>
                  <a:cubicBezTo>
                    <a:pt x="4930" y="20879"/>
                    <a:pt x="8857" y="21183"/>
                    <a:pt x="12785" y="21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5" name="Line"/>
            <p:cNvSpPr/>
            <p:nvPr/>
          </p:nvSpPr>
          <p:spPr>
            <a:xfrm>
              <a:off x="5886100" y="1280362"/>
              <a:ext cx="20446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959"/>
                    <a:pt x="0" y="11917"/>
                    <a:pt x="0" y="15517"/>
                  </a:cubicBezTo>
                  <a:cubicBezTo>
                    <a:pt x="0" y="19117"/>
                    <a:pt x="10800" y="2035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6" name="Line"/>
            <p:cNvSpPr/>
            <p:nvPr/>
          </p:nvSpPr>
          <p:spPr>
            <a:xfrm>
              <a:off x="5998547" y="1341697"/>
              <a:ext cx="16867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7" name="Line"/>
            <p:cNvSpPr/>
            <p:nvPr/>
          </p:nvSpPr>
          <p:spPr>
            <a:xfrm>
              <a:off x="6236863" y="1201455"/>
              <a:ext cx="123094" cy="432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8" h="21399" fill="norm" stroke="1" extrusionOk="0">
                  <a:moveTo>
                    <a:pt x="7667" y="7311"/>
                  </a:moveTo>
                  <a:cubicBezTo>
                    <a:pt x="5507" y="10721"/>
                    <a:pt x="3347" y="14132"/>
                    <a:pt x="2267" y="16216"/>
                  </a:cubicBezTo>
                  <a:cubicBezTo>
                    <a:pt x="1187" y="18300"/>
                    <a:pt x="1187" y="19058"/>
                    <a:pt x="1187" y="19816"/>
                  </a:cubicBezTo>
                  <a:cubicBezTo>
                    <a:pt x="1187" y="20574"/>
                    <a:pt x="1187" y="21332"/>
                    <a:pt x="971" y="21395"/>
                  </a:cubicBezTo>
                  <a:cubicBezTo>
                    <a:pt x="755" y="21458"/>
                    <a:pt x="323" y="20826"/>
                    <a:pt x="107" y="18174"/>
                  </a:cubicBezTo>
                  <a:cubicBezTo>
                    <a:pt x="-109" y="15521"/>
                    <a:pt x="-109" y="10847"/>
                    <a:pt x="1187" y="7500"/>
                  </a:cubicBezTo>
                  <a:cubicBezTo>
                    <a:pt x="2483" y="4153"/>
                    <a:pt x="5075" y="2132"/>
                    <a:pt x="7667" y="1058"/>
                  </a:cubicBezTo>
                  <a:cubicBezTo>
                    <a:pt x="10259" y="-16"/>
                    <a:pt x="12851" y="-142"/>
                    <a:pt x="15011" y="111"/>
                  </a:cubicBezTo>
                  <a:cubicBezTo>
                    <a:pt x="17171" y="363"/>
                    <a:pt x="18899" y="995"/>
                    <a:pt x="19979" y="2321"/>
                  </a:cubicBezTo>
                  <a:cubicBezTo>
                    <a:pt x="21059" y="3647"/>
                    <a:pt x="21491" y="5669"/>
                    <a:pt x="18683" y="7500"/>
                  </a:cubicBezTo>
                  <a:cubicBezTo>
                    <a:pt x="15875" y="9332"/>
                    <a:pt x="9827" y="10974"/>
                    <a:pt x="3779" y="126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8" name="Line"/>
            <p:cNvSpPr/>
            <p:nvPr/>
          </p:nvSpPr>
          <p:spPr>
            <a:xfrm>
              <a:off x="6420223" y="1096358"/>
              <a:ext cx="139978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6" h="21600" fill="norm" stroke="1" extrusionOk="0">
                  <a:moveTo>
                    <a:pt x="0" y="0"/>
                  </a:moveTo>
                  <a:cubicBezTo>
                    <a:pt x="5684" y="1050"/>
                    <a:pt x="11368" y="2100"/>
                    <a:pt x="15347" y="3900"/>
                  </a:cubicBezTo>
                  <a:cubicBezTo>
                    <a:pt x="19326" y="5700"/>
                    <a:pt x="21600" y="8250"/>
                    <a:pt x="20463" y="11100"/>
                  </a:cubicBezTo>
                  <a:cubicBezTo>
                    <a:pt x="19326" y="13950"/>
                    <a:pt x="14779" y="17100"/>
                    <a:pt x="11558" y="18900"/>
                  </a:cubicBezTo>
                  <a:cubicBezTo>
                    <a:pt x="8337" y="20700"/>
                    <a:pt x="6442" y="21150"/>
                    <a:pt x="45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9" name="Line"/>
            <p:cNvSpPr/>
            <p:nvPr/>
          </p:nvSpPr>
          <p:spPr>
            <a:xfrm>
              <a:off x="6918568" y="1272695"/>
              <a:ext cx="32200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86" y="17486"/>
                    <a:pt x="8571" y="13371"/>
                    <a:pt x="12171" y="9771"/>
                  </a:cubicBezTo>
                  <a:cubicBezTo>
                    <a:pt x="15771" y="6171"/>
                    <a:pt x="18686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0" name="Line"/>
            <p:cNvSpPr/>
            <p:nvPr/>
          </p:nvSpPr>
          <p:spPr>
            <a:xfrm>
              <a:off x="7094905" y="1188360"/>
              <a:ext cx="30669" cy="245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6075"/>
                    <a:pt x="3600" y="12150"/>
                    <a:pt x="5400" y="15750"/>
                  </a:cubicBezTo>
                  <a:cubicBezTo>
                    <a:pt x="7200" y="19350"/>
                    <a:pt x="9000" y="20475"/>
                    <a:pt x="11700" y="21038"/>
                  </a:cubicBezTo>
                  <a:cubicBezTo>
                    <a:pt x="14400" y="21600"/>
                    <a:pt x="180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1" name="Line"/>
            <p:cNvSpPr/>
            <p:nvPr/>
          </p:nvSpPr>
          <p:spPr>
            <a:xfrm>
              <a:off x="7488789" y="1072699"/>
              <a:ext cx="181130" cy="38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494" fill="norm" stroke="1" extrusionOk="0">
                  <a:moveTo>
                    <a:pt x="21262" y="2612"/>
                  </a:moveTo>
                  <a:cubicBezTo>
                    <a:pt x="20362" y="1897"/>
                    <a:pt x="19462" y="1181"/>
                    <a:pt x="18262" y="681"/>
                  </a:cubicBezTo>
                  <a:cubicBezTo>
                    <a:pt x="17062" y="180"/>
                    <a:pt x="15562" y="-106"/>
                    <a:pt x="13462" y="37"/>
                  </a:cubicBezTo>
                  <a:cubicBezTo>
                    <a:pt x="11362" y="180"/>
                    <a:pt x="8662" y="752"/>
                    <a:pt x="6262" y="2683"/>
                  </a:cubicBezTo>
                  <a:cubicBezTo>
                    <a:pt x="3862" y="4615"/>
                    <a:pt x="1762" y="7905"/>
                    <a:pt x="712" y="11052"/>
                  </a:cubicBezTo>
                  <a:cubicBezTo>
                    <a:pt x="-338" y="14199"/>
                    <a:pt x="-338" y="17203"/>
                    <a:pt x="1462" y="18919"/>
                  </a:cubicBezTo>
                  <a:cubicBezTo>
                    <a:pt x="3262" y="20636"/>
                    <a:pt x="6862" y="21065"/>
                    <a:pt x="10462" y="21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2" name="Line"/>
            <p:cNvSpPr/>
            <p:nvPr/>
          </p:nvSpPr>
          <p:spPr>
            <a:xfrm>
              <a:off x="7765414" y="1203693"/>
              <a:ext cx="11841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657"/>
                    <a:pt x="2735" y="11314"/>
                    <a:pt x="575" y="14914"/>
                  </a:cubicBezTo>
                  <a:cubicBezTo>
                    <a:pt x="-1585" y="18514"/>
                    <a:pt x="2735" y="20057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3" name="Line"/>
            <p:cNvSpPr/>
            <p:nvPr/>
          </p:nvSpPr>
          <p:spPr>
            <a:xfrm>
              <a:off x="7907590" y="1265028"/>
              <a:ext cx="161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4" name="Line"/>
            <p:cNvSpPr/>
            <p:nvPr/>
          </p:nvSpPr>
          <p:spPr>
            <a:xfrm>
              <a:off x="8124817" y="1174206"/>
              <a:ext cx="176339" cy="451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7" fill="norm" stroke="1" extrusionOk="0">
                  <a:moveTo>
                    <a:pt x="4383" y="4313"/>
                  </a:moveTo>
                  <a:cubicBezTo>
                    <a:pt x="3130" y="6133"/>
                    <a:pt x="1878" y="7953"/>
                    <a:pt x="1252" y="10501"/>
                  </a:cubicBezTo>
                  <a:cubicBezTo>
                    <a:pt x="626" y="13050"/>
                    <a:pt x="626" y="16326"/>
                    <a:pt x="626" y="18389"/>
                  </a:cubicBezTo>
                  <a:cubicBezTo>
                    <a:pt x="626" y="20452"/>
                    <a:pt x="626" y="21301"/>
                    <a:pt x="470" y="21423"/>
                  </a:cubicBezTo>
                  <a:cubicBezTo>
                    <a:pt x="313" y="21544"/>
                    <a:pt x="0" y="20937"/>
                    <a:pt x="0" y="18510"/>
                  </a:cubicBezTo>
                  <a:cubicBezTo>
                    <a:pt x="0" y="16083"/>
                    <a:pt x="313" y="11836"/>
                    <a:pt x="1878" y="8560"/>
                  </a:cubicBezTo>
                  <a:cubicBezTo>
                    <a:pt x="3443" y="5283"/>
                    <a:pt x="6261" y="2978"/>
                    <a:pt x="8452" y="1704"/>
                  </a:cubicBezTo>
                  <a:cubicBezTo>
                    <a:pt x="10643" y="429"/>
                    <a:pt x="12209" y="187"/>
                    <a:pt x="13774" y="65"/>
                  </a:cubicBezTo>
                  <a:cubicBezTo>
                    <a:pt x="15339" y="-56"/>
                    <a:pt x="16904" y="-56"/>
                    <a:pt x="18470" y="490"/>
                  </a:cubicBezTo>
                  <a:cubicBezTo>
                    <a:pt x="20035" y="1036"/>
                    <a:pt x="21600" y="2128"/>
                    <a:pt x="21600" y="3524"/>
                  </a:cubicBezTo>
                  <a:cubicBezTo>
                    <a:pt x="21600" y="4919"/>
                    <a:pt x="20035" y="6618"/>
                    <a:pt x="16278" y="7650"/>
                  </a:cubicBezTo>
                  <a:cubicBezTo>
                    <a:pt x="12522" y="8681"/>
                    <a:pt x="6574" y="9045"/>
                    <a:pt x="626" y="9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5" name="Line"/>
            <p:cNvSpPr/>
            <p:nvPr/>
          </p:nvSpPr>
          <p:spPr>
            <a:xfrm>
              <a:off x="8306266" y="1088691"/>
              <a:ext cx="99689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0" h="21600" fill="norm" stroke="1" extrusionOk="0">
                  <a:moveTo>
                    <a:pt x="0" y="0"/>
                  </a:moveTo>
                  <a:cubicBezTo>
                    <a:pt x="7376" y="2400"/>
                    <a:pt x="14751" y="4800"/>
                    <a:pt x="18176" y="7440"/>
                  </a:cubicBezTo>
                  <a:cubicBezTo>
                    <a:pt x="21600" y="10080"/>
                    <a:pt x="21073" y="12960"/>
                    <a:pt x="18176" y="15360"/>
                  </a:cubicBezTo>
                  <a:cubicBezTo>
                    <a:pt x="15278" y="17760"/>
                    <a:pt x="10010" y="19680"/>
                    <a:pt x="474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6" name="Line"/>
            <p:cNvSpPr/>
            <p:nvPr/>
          </p:nvSpPr>
          <p:spPr>
            <a:xfrm>
              <a:off x="8536271" y="1341697"/>
              <a:ext cx="30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7" name="Line"/>
            <p:cNvSpPr/>
            <p:nvPr/>
          </p:nvSpPr>
          <p:spPr>
            <a:xfrm>
              <a:off x="8721873" y="1080332"/>
              <a:ext cx="259076" cy="356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214" fill="norm" stroke="1" extrusionOk="0">
                  <a:moveTo>
                    <a:pt x="21468" y="3236"/>
                  </a:moveTo>
                  <a:cubicBezTo>
                    <a:pt x="21468" y="2475"/>
                    <a:pt x="21468" y="1714"/>
                    <a:pt x="21150" y="1030"/>
                  </a:cubicBezTo>
                  <a:cubicBezTo>
                    <a:pt x="20833" y="345"/>
                    <a:pt x="20197" y="-263"/>
                    <a:pt x="18292" y="117"/>
                  </a:cubicBezTo>
                  <a:cubicBezTo>
                    <a:pt x="16386" y="498"/>
                    <a:pt x="13209" y="1867"/>
                    <a:pt x="10456" y="4148"/>
                  </a:cubicBezTo>
                  <a:cubicBezTo>
                    <a:pt x="7703" y="6430"/>
                    <a:pt x="5374" y="9624"/>
                    <a:pt x="3680" y="12210"/>
                  </a:cubicBezTo>
                  <a:cubicBezTo>
                    <a:pt x="1986" y="14796"/>
                    <a:pt x="927" y="16774"/>
                    <a:pt x="397" y="18143"/>
                  </a:cubicBezTo>
                  <a:cubicBezTo>
                    <a:pt x="-132" y="19512"/>
                    <a:pt x="-132" y="20272"/>
                    <a:pt x="397" y="20729"/>
                  </a:cubicBezTo>
                  <a:cubicBezTo>
                    <a:pt x="927" y="21185"/>
                    <a:pt x="1986" y="21337"/>
                    <a:pt x="4103" y="21109"/>
                  </a:cubicBezTo>
                  <a:cubicBezTo>
                    <a:pt x="6221" y="20881"/>
                    <a:pt x="9397" y="20272"/>
                    <a:pt x="12574" y="196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8" name="Line"/>
            <p:cNvSpPr/>
            <p:nvPr/>
          </p:nvSpPr>
          <p:spPr>
            <a:xfrm>
              <a:off x="8781610" y="1303362"/>
              <a:ext cx="138004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9" name="Line"/>
            <p:cNvSpPr/>
            <p:nvPr/>
          </p:nvSpPr>
          <p:spPr>
            <a:xfrm>
              <a:off x="9047875" y="1073882"/>
              <a:ext cx="285748" cy="357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415" fill="norm" stroke="1" extrusionOk="0">
                  <a:moveTo>
                    <a:pt x="21373" y="2726"/>
                  </a:moveTo>
                  <a:cubicBezTo>
                    <a:pt x="21182" y="1960"/>
                    <a:pt x="20991" y="1194"/>
                    <a:pt x="20417" y="658"/>
                  </a:cubicBezTo>
                  <a:cubicBezTo>
                    <a:pt x="19844" y="121"/>
                    <a:pt x="18888" y="-185"/>
                    <a:pt x="17072" y="121"/>
                  </a:cubicBezTo>
                  <a:cubicBezTo>
                    <a:pt x="15256" y="428"/>
                    <a:pt x="12580" y="1347"/>
                    <a:pt x="10191" y="3338"/>
                  </a:cubicBezTo>
                  <a:cubicBezTo>
                    <a:pt x="7801" y="5330"/>
                    <a:pt x="5699" y="8394"/>
                    <a:pt x="3978" y="11151"/>
                  </a:cubicBezTo>
                  <a:cubicBezTo>
                    <a:pt x="2258" y="13909"/>
                    <a:pt x="920" y="16360"/>
                    <a:pt x="346" y="17968"/>
                  </a:cubicBezTo>
                  <a:cubicBezTo>
                    <a:pt x="-227" y="19577"/>
                    <a:pt x="-36" y="20343"/>
                    <a:pt x="538" y="20802"/>
                  </a:cubicBezTo>
                  <a:cubicBezTo>
                    <a:pt x="1111" y="21262"/>
                    <a:pt x="2067" y="21415"/>
                    <a:pt x="4169" y="21415"/>
                  </a:cubicBezTo>
                  <a:cubicBezTo>
                    <a:pt x="6272" y="21415"/>
                    <a:pt x="9522" y="21262"/>
                    <a:pt x="12771" y="211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0" name="Line"/>
            <p:cNvSpPr/>
            <p:nvPr/>
          </p:nvSpPr>
          <p:spPr>
            <a:xfrm>
              <a:off x="9371957" y="1219027"/>
              <a:ext cx="92003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00" y="2263"/>
                    <a:pt x="6000" y="4526"/>
                    <a:pt x="9600" y="8126"/>
                  </a:cubicBezTo>
                  <a:cubicBezTo>
                    <a:pt x="13200" y="11726"/>
                    <a:pt x="17400" y="1666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1" name="Line"/>
            <p:cNvSpPr/>
            <p:nvPr/>
          </p:nvSpPr>
          <p:spPr>
            <a:xfrm>
              <a:off x="9364290" y="1249694"/>
              <a:ext cx="199338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31" y="1745"/>
                    <a:pt x="16062" y="3491"/>
                    <a:pt x="12462" y="7091"/>
                  </a:cubicBezTo>
                  <a:cubicBezTo>
                    <a:pt x="8862" y="10691"/>
                    <a:pt x="4431" y="1614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2" name="Line"/>
            <p:cNvSpPr/>
            <p:nvPr/>
          </p:nvSpPr>
          <p:spPr>
            <a:xfrm>
              <a:off x="9555961" y="1095700"/>
              <a:ext cx="242182" cy="430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411" fill="norm" stroke="1" extrusionOk="0">
                  <a:moveTo>
                    <a:pt x="3375" y="3082"/>
                  </a:moveTo>
                  <a:cubicBezTo>
                    <a:pt x="3600" y="2447"/>
                    <a:pt x="3825" y="1812"/>
                    <a:pt x="5175" y="1240"/>
                  </a:cubicBezTo>
                  <a:cubicBezTo>
                    <a:pt x="6525" y="668"/>
                    <a:pt x="9000" y="160"/>
                    <a:pt x="11925" y="33"/>
                  </a:cubicBezTo>
                  <a:cubicBezTo>
                    <a:pt x="14850" y="-94"/>
                    <a:pt x="18225" y="160"/>
                    <a:pt x="19913" y="605"/>
                  </a:cubicBezTo>
                  <a:cubicBezTo>
                    <a:pt x="21600" y="1050"/>
                    <a:pt x="21600" y="1685"/>
                    <a:pt x="20812" y="3591"/>
                  </a:cubicBezTo>
                  <a:cubicBezTo>
                    <a:pt x="20025" y="5497"/>
                    <a:pt x="18450" y="8673"/>
                    <a:pt x="17437" y="11468"/>
                  </a:cubicBezTo>
                  <a:cubicBezTo>
                    <a:pt x="16425" y="14264"/>
                    <a:pt x="15975" y="16678"/>
                    <a:pt x="15863" y="18202"/>
                  </a:cubicBezTo>
                  <a:cubicBezTo>
                    <a:pt x="15750" y="19727"/>
                    <a:pt x="15975" y="20362"/>
                    <a:pt x="15525" y="20807"/>
                  </a:cubicBezTo>
                  <a:cubicBezTo>
                    <a:pt x="15075" y="21252"/>
                    <a:pt x="13950" y="21506"/>
                    <a:pt x="11250" y="21379"/>
                  </a:cubicBezTo>
                  <a:cubicBezTo>
                    <a:pt x="8550" y="21252"/>
                    <a:pt x="4275" y="20744"/>
                    <a:pt x="0" y="20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3" name="Line"/>
            <p:cNvSpPr/>
            <p:nvPr/>
          </p:nvSpPr>
          <p:spPr>
            <a:xfrm>
              <a:off x="2067212" y="1226694"/>
              <a:ext cx="220586" cy="388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484" fill="norm" stroke="1" extrusionOk="0">
                  <a:moveTo>
                    <a:pt x="13982" y="2965"/>
                  </a:moveTo>
                  <a:cubicBezTo>
                    <a:pt x="14975" y="1976"/>
                    <a:pt x="15968" y="988"/>
                    <a:pt x="15844" y="494"/>
                  </a:cubicBezTo>
                  <a:cubicBezTo>
                    <a:pt x="15720" y="0"/>
                    <a:pt x="14478" y="0"/>
                    <a:pt x="12616" y="0"/>
                  </a:cubicBezTo>
                  <a:cubicBezTo>
                    <a:pt x="10754" y="0"/>
                    <a:pt x="8271" y="0"/>
                    <a:pt x="6037" y="494"/>
                  </a:cubicBezTo>
                  <a:cubicBezTo>
                    <a:pt x="3802" y="988"/>
                    <a:pt x="1816" y="1976"/>
                    <a:pt x="823" y="3812"/>
                  </a:cubicBezTo>
                  <a:cubicBezTo>
                    <a:pt x="-170" y="5647"/>
                    <a:pt x="-170" y="8329"/>
                    <a:pt x="327" y="11294"/>
                  </a:cubicBezTo>
                  <a:cubicBezTo>
                    <a:pt x="823" y="14259"/>
                    <a:pt x="1816" y="17506"/>
                    <a:pt x="2933" y="19341"/>
                  </a:cubicBezTo>
                  <a:cubicBezTo>
                    <a:pt x="4051" y="21176"/>
                    <a:pt x="5292" y="21600"/>
                    <a:pt x="8396" y="21459"/>
                  </a:cubicBezTo>
                  <a:cubicBezTo>
                    <a:pt x="11499" y="21318"/>
                    <a:pt x="16464" y="20612"/>
                    <a:pt x="21430" y="199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4" name="Line"/>
            <p:cNvSpPr/>
            <p:nvPr/>
          </p:nvSpPr>
          <p:spPr>
            <a:xfrm>
              <a:off x="2073125" y="1410698"/>
              <a:ext cx="268341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6" y="19200"/>
                    <a:pt x="411" y="16800"/>
                    <a:pt x="3189" y="14160"/>
                  </a:cubicBezTo>
                  <a:cubicBezTo>
                    <a:pt x="5966" y="11520"/>
                    <a:pt x="11314" y="8640"/>
                    <a:pt x="14811" y="6240"/>
                  </a:cubicBezTo>
                  <a:cubicBezTo>
                    <a:pt x="18309" y="3840"/>
                    <a:pt x="19954" y="19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5" name="Line"/>
            <p:cNvSpPr/>
            <p:nvPr/>
          </p:nvSpPr>
          <p:spPr>
            <a:xfrm>
              <a:off x="2461131" y="1168188"/>
              <a:ext cx="187008" cy="44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375" fill="norm" stroke="1" extrusionOk="0">
                  <a:moveTo>
                    <a:pt x="17856" y="2428"/>
                  </a:moveTo>
                  <a:cubicBezTo>
                    <a:pt x="18148" y="1818"/>
                    <a:pt x="18440" y="1207"/>
                    <a:pt x="18002" y="719"/>
                  </a:cubicBezTo>
                  <a:cubicBezTo>
                    <a:pt x="17564" y="231"/>
                    <a:pt x="16397" y="-135"/>
                    <a:pt x="13916" y="48"/>
                  </a:cubicBezTo>
                  <a:cubicBezTo>
                    <a:pt x="11435" y="231"/>
                    <a:pt x="7640" y="963"/>
                    <a:pt x="5305" y="1573"/>
                  </a:cubicBezTo>
                  <a:cubicBezTo>
                    <a:pt x="2970" y="2184"/>
                    <a:pt x="2094" y="2672"/>
                    <a:pt x="1948" y="3892"/>
                  </a:cubicBezTo>
                  <a:cubicBezTo>
                    <a:pt x="1802" y="5112"/>
                    <a:pt x="2386" y="7065"/>
                    <a:pt x="2094" y="9811"/>
                  </a:cubicBezTo>
                  <a:cubicBezTo>
                    <a:pt x="1802" y="12557"/>
                    <a:pt x="635" y="16096"/>
                    <a:pt x="197" y="18170"/>
                  </a:cubicBezTo>
                  <a:cubicBezTo>
                    <a:pt x="-241" y="20245"/>
                    <a:pt x="51" y="20855"/>
                    <a:pt x="1073" y="21160"/>
                  </a:cubicBezTo>
                  <a:cubicBezTo>
                    <a:pt x="2094" y="21465"/>
                    <a:pt x="3845" y="21465"/>
                    <a:pt x="7348" y="21038"/>
                  </a:cubicBezTo>
                  <a:cubicBezTo>
                    <a:pt x="10851" y="20611"/>
                    <a:pt x="16105" y="19757"/>
                    <a:pt x="21359" y="189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6" name="Line"/>
            <p:cNvSpPr/>
            <p:nvPr/>
          </p:nvSpPr>
          <p:spPr>
            <a:xfrm>
              <a:off x="2701806" y="1340251"/>
              <a:ext cx="168671" cy="177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4" fill="norm" stroke="1" extrusionOk="0">
                  <a:moveTo>
                    <a:pt x="0" y="172"/>
                  </a:moveTo>
                  <a:cubicBezTo>
                    <a:pt x="1964" y="-132"/>
                    <a:pt x="3927" y="-436"/>
                    <a:pt x="7527" y="3063"/>
                  </a:cubicBezTo>
                  <a:cubicBezTo>
                    <a:pt x="11127" y="6561"/>
                    <a:pt x="16364" y="13863"/>
                    <a:pt x="21600" y="211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7" name="Line"/>
            <p:cNvSpPr/>
            <p:nvPr/>
          </p:nvSpPr>
          <p:spPr>
            <a:xfrm>
              <a:off x="2775637" y="1334030"/>
              <a:ext cx="133175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600" fill="norm" stroke="1" extrusionOk="0">
                  <a:moveTo>
                    <a:pt x="21237" y="0"/>
                  </a:moveTo>
                  <a:cubicBezTo>
                    <a:pt x="19199" y="465"/>
                    <a:pt x="17162" y="929"/>
                    <a:pt x="13697" y="3600"/>
                  </a:cubicBezTo>
                  <a:cubicBezTo>
                    <a:pt x="10233" y="6271"/>
                    <a:pt x="5343" y="11148"/>
                    <a:pt x="2694" y="14400"/>
                  </a:cubicBezTo>
                  <a:cubicBezTo>
                    <a:pt x="45" y="17652"/>
                    <a:pt x="-363" y="19277"/>
                    <a:pt x="248" y="20206"/>
                  </a:cubicBezTo>
                  <a:cubicBezTo>
                    <a:pt x="860" y="21135"/>
                    <a:pt x="2490" y="21368"/>
                    <a:pt x="41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8" name="Line"/>
            <p:cNvSpPr/>
            <p:nvPr/>
          </p:nvSpPr>
          <p:spPr>
            <a:xfrm>
              <a:off x="2939478" y="1231848"/>
              <a:ext cx="222334" cy="454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477" fill="norm" stroke="1" extrusionOk="0">
                  <a:moveTo>
                    <a:pt x="0" y="2652"/>
                  </a:moveTo>
                  <a:cubicBezTo>
                    <a:pt x="736" y="2170"/>
                    <a:pt x="1473" y="1687"/>
                    <a:pt x="3682" y="1265"/>
                  </a:cubicBezTo>
                  <a:cubicBezTo>
                    <a:pt x="5891" y="842"/>
                    <a:pt x="9573" y="480"/>
                    <a:pt x="12150" y="239"/>
                  </a:cubicBezTo>
                  <a:cubicBezTo>
                    <a:pt x="14727" y="-2"/>
                    <a:pt x="16200" y="-123"/>
                    <a:pt x="17059" y="179"/>
                  </a:cubicBezTo>
                  <a:cubicBezTo>
                    <a:pt x="17918" y="480"/>
                    <a:pt x="18164" y="1204"/>
                    <a:pt x="17918" y="3256"/>
                  </a:cubicBezTo>
                  <a:cubicBezTo>
                    <a:pt x="17673" y="5307"/>
                    <a:pt x="16936" y="8686"/>
                    <a:pt x="17305" y="11401"/>
                  </a:cubicBezTo>
                  <a:cubicBezTo>
                    <a:pt x="17673" y="14116"/>
                    <a:pt x="19145" y="16168"/>
                    <a:pt x="20127" y="17555"/>
                  </a:cubicBezTo>
                  <a:cubicBezTo>
                    <a:pt x="21109" y="18943"/>
                    <a:pt x="21600" y="19667"/>
                    <a:pt x="21232" y="20150"/>
                  </a:cubicBezTo>
                  <a:cubicBezTo>
                    <a:pt x="20864" y="20632"/>
                    <a:pt x="19636" y="20874"/>
                    <a:pt x="16445" y="21055"/>
                  </a:cubicBezTo>
                  <a:cubicBezTo>
                    <a:pt x="13255" y="21236"/>
                    <a:pt x="8100" y="21356"/>
                    <a:pt x="2945" y="21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9" name="Line"/>
            <p:cNvSpPr/>
            <p:nvPr/>
          </p:nvSpPr>
          <p:spPr>
            <a:xfrm>
              <a:off x="1544113" y="2564217"/>
              <a:ext cx="414010" cy="11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4267" y="11375"/>
                    <a:pt x="8533" y="2735"/>
                    <a:pt x="12133" y="575"/>
                  </a:cubicBezTo>
                  <a:cubicBezTo>
                    <a:pt x="15733" y="-1585"/>
                    <a:pt x="18667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0" name="Line"/>
            <p:cNvSpPr/>
            <p:nvPr/>
          </p:nvSpPr>
          <p:spPr>
            <a:xfrm>
              <a:off x="1552983" y="2629725"/>
              <a:ext cx="451142" cy="91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449" fill="norm" stroke="1" extrusionOk="0">
                  <a:moveTo>
                    <a:pt x="3238" y="16200"/>
                  </a:moveTo>
                  <a:cubicBezTo>
                    <a:pt x="2628" y="17400"/>
                    <a:pt x="2018" y="18600"/>
                    <a:pt x="1346" y="19500"/>
                  </a:cubicBezTo>
                  <a:cubicBezTo>
                    <a:pt x="675" y="20400"/>
                    <a:pt x="-57" y="21000"/>
                    <a:pt x="4" y="21300"/>
                  </a:cubicBezTo>
                  <a:cubicBezTo>
                    <a:pt x="65" y="21600"/>
                    <a:pt x="919" y="21600"/>
                    <a:pt x="3238" y="19800"/>
                  </a:cubicBezTo>
                  <a:cubicBezTo>
                    <a:pt x="5557" y="18000"/>
                    <a:pt x="9340" y="14400"/>
                    <a:pt x="12635" y="10800"/>
                  </a:cubicBezTo>
                  <a:cubicBezTo>
                    <a:pt x="15929" y="7200"/>
                    <a:pt x="18736" y="3600"/>
                    <a:pt x="215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1" name="Line"/>
            <p:cNvSpPr/>
            <p:nvPr/>
          </p:nvSpPr>
          <p:spPr>
            <a:xfrm>
              <a:off x="1896788" y="2535791"/>
              <a:ext cx="213120" cy="308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5" h="21380" fill="norm" stroke="1" extrusionOk="0">
                  <a:moveTo>
                    <a:pt x="0" y="134"/>
                  </a:moveTo>
                  <a:cubicBezTo>
                    <a:pt x="4270" y="-43"/>
                    <a:pt x="8540" y="-220"/>
                    <a:pt x="12307" y="842"/>
                  </a:cubicBezTo>
                  <a:cubicBezTo>
                    <a:pt x="16074" y="1905"/>
                    <a:pt x="19340" y="4206"/>
                    <a:pt x="20470" y="6950"/>
                  </a:cubicBezTo>
                  <a:cubicBezTo>
                    <a:pt x="21600" y="9695"/>
                    <a:pt x="20595" y="12882"/>
                    <a:pt x="18712" y="15360"/>
                  </a:cubicBezTo>
                  <a:cubicBezTo>
                    <a:pt x="16828" y="17839"/>
                    <a:pt x="14065" y="19610"/>
                    <a:pt x="11302" y="21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2" name="Line"/>
            <p:cNvSpPr/>
            <p:nvPr/>
          </p:nvSpPr>
          <p:spPr>
            <a:xfrm>
              <a:off x="2142127" y="1847028"/>
              <a:ext cx="513679" cy="62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6" fill="norm" stroke="1" extrusionOk="0">
                  <a:moveTo>
                    <a:pt x="0" y="20966"/>
                  </a:moveTo>
                  <a:cubicBezTo>
                    <a:pt x="1719" y="16646"/>
                    <a:pt x="3439" y="12326"/>
                    <a:pt x="6394" y="8438"/>
                  </a:cubicBezTo>
                  <a:cubicBezTo>
                    <a:pt x="9349" y="4550"/>
                    <a:pt x="13540" y="1094"/>
                    <a:pt x="16281" y="230"/>
                  </a:cubicBezTo>
                  <a:cubicBezTo>
                    <a:pt x="19021" y="-634"/>
                    <a:pt x="20310" y="1094"/>
                    <a:pt x="21600" y="28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3" name="Line"/>
            <p:cNvSpPr/>
            <p:nvPr/>
          </p:nvSpPr>
          <p:spPr>
            <a:xfrm>
              <a:off x="2308242" y="1932043"/>
              <a:ext cx="447233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4" y="21600"/>
                  </a:moveTo>
                  <a:cubicBezTo>
                    <a:pt x="617" y="20880"/>
                    <a:pt x="0" y="20160"/>
                    <a:pt x="0" y="20160"/>
                  </a:cubicBezTo>
                  <a:cubicBezTo>
                    <a:pt x="0" y="20160"/>
                    <a:pt x="617" y="20880"/>
                    <a:pt x="3147" y="18720"/>
                  </a:cubicBezTo>
                  <a:cubicBezTo>
                    <a:pt x="5678" y="16560"/>
                    <a:pt x="10121" y="11520"/>
                    <a:pt x="13515" y="7920"/>
                  </a:cubicBezTo>
                  <a:cubicBezTo>
                    <a:pt x="16910" y="4320"/>
                    <a:pt x="19255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4" name="Line"/>
            <p:cNvSpPr/>
            <p:nvPr/>
          </p:nvSpPr>
          <p:spPr>
            <a:xfrm>
              <a:off x="8674274" y="1636561"/>
              <a:ext cx="598014" cy="50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fill="norm" stroke="1" extrusionOk="0">
                  <a:moveTo>
                    <a:pt x="0" y="21190"/>
                  </a:moveTo>
                  <a:cubicBezTo>
                    <a:pt x="3508" y="14710"/>
                    <a:pt x="7015" y="8230"/>
                    <a:pt x="10154" y="4450"/>
                  </a:cubicBezTo>
                  <a:cubicBezTo>
                    <a:pt x="13292" y="670"/>
                    <a:pt x="16062" y="-410"/>
                    <a:pt x="17908" y="130"/>
                  </a:cubicBezTo>
                  <a:cubicBezTo>
                    <a:pt x="19754" y="670"/>
                    <a:pt x="20677" y="2830"/>
                    <a:pt x="21600" y="49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5" name="Line"/>
            <p:cNvSpPr/>
            <p:nvPr/>
          </p:nvSpPr>
          <p:spPr>
            <a:xfrm>
              <a:off x="8835278" y="1771040"/>
              <a:ext cx="391009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35" y="16800"/>
                    <a:pt x="8471" y="12000"/>
                    <a:pt x="12071" y="8400"/>
                  </a:cubicBezTo>
                  <a:cubicBezTo>
                    <a:pt x="15671" y="4800"/>
                    <a:pt x="18635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6" name="Line"/>
            <p:cNvSpPr/>
            <p:nvPr/>
          </p:nvSpPr>
          <p:spPr>
            <a:xfrm>
              <a:off x="2602137" y="2440115"/>
              <a:ext cx="230006" cy="467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3" fill="norm" stroke="1" extrusionOk="0">
                  <a:moveTo>
                    <a:pt x="21600" y="2358"/>
                  </a:moveTo>
                  <a:cubicBezTo>
                    <a:pt x="21360" y="1774"/>
                    <a:pt x="21120" y="1190"/>
                    <a:pt x="19800" y="723"/>
                  </a:cubicBezTo>
                  <a:cubicBezTo>
                    <a:pt x="18480" y="256"/>
                    <a:pt x="16080" y="-94"/>
                    <a:pt x="13080" y="23"/>
                  </a:cubicBezTo>
                  <a:cubicBezTo>
                    <a:pt x="10080" y="140"/>
                    <a:pt x="6480" y="723"/>
                    <a:pt x="4200" y="1599"/>
                  </a:cubicBezTo>
                  <a:cubicBezTo>
                    <a:pt x="1920" y="2475"/>
                    <a:pt x="960" y="3642"/>
                    <a:pt x="480" y="6328"/>
                  </a:cubicBezTo>
                  <a:cubicBezTo>
                    <a:pt x="0" y="9013"/>
                    <a:pt x="0" y="13216"/>
                    <a:pt x="0" y="15610"/>
                  </a:cubicBezTo>
                  <a:cubicBezTo>
                    <a:pt x="0" y="18003"/>
                    <a:pt x="0" y="18587"/>
                    <a:pt x="120" y="19229"/>
                  </a:cubicBezTo>
                  <a:cubicBezTo>
                    <a:pt x="240" y="19871"/>
                    <a:pt x="480" y="20572"/>
                    <a:pt x="1200" y="20981"/>
                  </a:cubicBezTo>
                  <a:cubicBezTo>
                    <a:pt x="1920" y="21389"/>
                    <a:pt x="3120" y="21506"/>
                    <a:pt x="5880" y="21156"/>
                  </a:cubicBezTo>
                  <a:cubicBezTo>
                    <a:pt x="8640" y="20805"/>
                    <a:pt x="12960" y="19988"/>
                    <a:pt x="15840" y="19346"/>
                  </a:cubicBezTo>
                  <a:cubicBezTo>
                    <a:pt x="18720" y="18704"/>
                    <a:pt x="20160" y="18237"/>
                    <a:pt x="21600" y="177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7" name="Line"/>
            <p:cNvSpPr/>
            <p:nvPr/>
          </p:nvSpPr>
          <p:spPr>
            <a:xfrm>
              <a:off x="2609804" y="2675727"/>
              <a:ext cx="222339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31" y="17673"/>
                    <a:pt x="5462" y="13745"/>
                    <a:pt x="9062" y="10145"/>
                  </a:cubicBezTo>
                  <a:cubicBezTo>
                    <a:pt x="12662" y="6545"/>
                    <a:pt x="17131" y="327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8" name="Line"/>
            <p:cNvSpPr/>
            <p:nvPr/>
          </p:nvSpPr>
          <p:spPr>
            <a:xfrm>
              <a:off x="3016086" y="2415054"/>
              <a:ext cx="230066" cy="465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505" fill="norm" stroke="1" extrusionOk="0">
                  <a:moveTo>
                    <a:pt x="21368" y="2479"/>
                  </a:moveTo>
                  <a:cubicBezTo>
                    <a:pt x="21368" y="1889"/>
                    <a:pt x="21368" y="1298"/>
                    <a:pt x="20893" y="826"/>
                  </a:cubicBezTo>
                  <a:cubicBezTo>
                    <a:pt x="20419" y="354"/>
                    <a:pt x="19469" y="0"/>
                    <a:pt x="16858" y="0"/>
                  </a:cubicBezTo>
                  <a:cubicBezTo>
                    <a:pt x="14247" y="0"/>
                    <a:pt x="9975" y="354"/>
                    <a:pt x="7364" y="767"/>
                  </a:cubicBezTo>
                  <a:cubicBezTo>
                    <a:pt x="4753" y="1180"/>
                    <a:pt x="3803" y="1652"/>
                    <a:pt x="3210" y="2774"/>
                  </a:cubicBezTo>
                  <a:cubicBezTo>
                    <a:pt x="2616" y="3895"/>
                    <a:pt x="2379" y="5666"/>
                    <a:pt x="2023" y="8498"/>
                  </a:cubicBezTo>
                  <a:cubicBezTo>
                    <a:pt x="1667" y="11331"/>
                    <a:pt x="1192" y="15226"/>
                    <a:pt x="717" y="17587"/>
                  </a:cubicBezTo>
                  <a:cubicBezTo>
                    <a:pt x="243" y="19948"/>
                    <a:pt x="-232" y="20774"/>
                    <a:pt x="124" y="21187"/>
                  </a:cubicBezTo>
                  <a:cubicBezTo>
                    <a:pt x="480" y="21600"/>
                    <a:pt x="1667" y="21600"/>
                    <a:pt x="4990" y="21246"/>
                  </a:cubicBezTo>
                  <a:cubicBezTo>
                    <a:pt x="8313" y="20892"/>
                    <a:pt x="13772" y="20184"/>
                    <a:pt x="19232" y="19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9" name="Line"/>
            <p:cNvSpPr/>
            <p:nvPr/>
          </p:nvSpPr>
          <p:spPr>
            <a:xfrm>
              <a:off x="3269152" y="2599058"/>
              <a:ext cx="176338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09" y="4896"/>
                    <a:pt x="10017" y="9792"/>
                    <a:pt x="13617" y="13392"/>
                  </a:cubicBezTo>
                  <a:cubicBezTo>
                    <a:pt x="17217" y="16992"/>
                    <a:pt x="19409" y="1929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0" name="Line"/>
            <p:cNvSpPr/>
            <p:nvPr/>
          </p:nvSpPr>
          <p:spPr>
            <a:xfrm>
              <a:off x="3326350" y="2599058"/>
              <a:ext cx="165141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1473" y="0"/>
                  </a:moveTo>
                  <a:cubicBezTo>
                    <a:pt x="19811" y="0"/>
                    <a:pt x="18150" y="0"/>
                    <a:pt x="15824" y="1091"/>
                  </a:cubicBezTo>
                  <a:cubicBezTo>
                    <a:pt x="13498" y="2182"/>
                    <a:pt x="10507" y="4364"/>
                    <a:pt x="7848" y="7200"/>
                  </a:cubicBezTo>
                  <a:cubicBezTo>
                    <a:pt x="5190" y="10036"/>
                    <a:pt x="2864" y="13527"/>
                    <a:pt x="1535" y="16036"/>
                  </a:cubicBezTo>
                  <a:cubicBezTo>
                    <a:pt x="205" y="18545"/>
                    <a:pt x="-127" y="20073"/>
                    <a:pt x="39" y="20836"/>
                  </a:cubicBezTo>
                  <a:cubicBezTo>
                    <a:pt x="205" y="21600"/>
                    <a:pt x="870" y="21600"/>
                    <a:pt x="15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1" name="Line"/>
            <p:cNvSpPr/>
            <p:nvPr/>
          </p:nvSpPr>
          <p:spPr>
            <a:xfrm>
              <a:off x="3514430" y="2426893"/>
              <a:ext cx="236185" cy="535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535" fill="norm" stroke="1" extrusionOk="0">
                  <a:moveTo>
                    <a:pt x="695" y="3535"/>
                  </a:moveTo>
                  <a:cubicBezTo>
                    <a:pt x="236" y="3021"/>
                    <a:pt x="-224" y="2506"/>
                    <a:pt x="121" y="2044"/>
                  </a:cubicBezTo>
                  <a:cubicBezTo>
                    <a:pt x="465" y="1581"/>
                    <a:pt x="1614" y="1169"/>
                    <a:pt x="4372" y="809"/>
                  </a:cubicBezTo>
                  <a:cubicBezTo>
                    <a:pt x="7129" y="449"/>
                    <a:pt x="11495" y="141"/>
                    <a:pt x="14253" y="38"/>
                  </a:cubicBezTo>
                  <a:cubicBezTo>
                    <a:pt x="17010" y="-65"/>
                    <a:pt x="18159" y="38"/>
                    <a:pt x="18848" y="398"/>
                  </a:cubicBezTo>
                  <a:cubicBezTo>
                    <a:pt x="19538" y="758"/>
                    <a:pt x="19767" y="1375"/>
                    <a:pt x="19653" y="3329"/>
                  </a:cubicBezTo>
                  <a:cubicBezTo>
                    <a:pt x="19538" y="5284"/>
                    <a:pt x="19078" y="8575"/>
                    <a:pt x="19308" y="11506"/>
                  </a:cubicBezTo>
                  <a:cubicBezTo>
                    <a:pt x="19538" y="14438"/>
                    <a:pt x="20457" y="17009"/>
                    <a:pt x="20916" y="18552"/>
                  </a:cubicBezTo>
                  <a:cubicBezTo>
                    <a:pt x="21376" y="20095"/>
                    <a:pt x="21376" y="20609"/>
                    <a:pt x="20687" y="20969"/>
                  </a:cubicBezTo>
                  <a:cubicBezTo>
                    <a:pt x="19997" y="21329"/>
                    <a:pt x="18619" y="21535"/>
                    <a:pt x="15057" y="21535"/>
                  </a:cubicBezTo>
                  <a:cubicBezTo>
                    <a:pt x="11495" y="21535"/>
                    <a:pt x="5750" y="21329"/>
                    <a:pt x="6" y="211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2" name="Line"/>
            <p:cNvSpPr/>
            <p:nvPr/>
          </p:nvSpPr>
          <p:spPr>
            <a:xfrm>
              <a:off x="4112504" y="2852064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3" name="Line"/>
            <p:cNvSpPr/>
            <p:nvPr/>
          </p:nvSpPr>
          <p:spPr>
            <a:xfrm>
              <a:off x="4357843" y="2626222"/>
              <a:ext cx="208402" cy="678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398" fill="norm" stroke="1" extrusionOk="0">
                  <a:moveTo>
                    <a:pt x="3123" y="6881"/>
                  </a:moveTo>
                  <a:cubicBezTo>
                    <a:pt x="2602" y="9541"/>
                    <a:pt x="2082" y="12200"/>
                    <a:pt x="1952" y="14497"/>
                  </a:cubicBezTo>
                  <a:cubicBezTo>
                    <a:pt x="1822" y="16794"/>
                    <a:pt x="2082" y="18729"/>
                    <a:pt x="2212" y="19897"/>
                  </a:cubicBezTo>
                  <a:cubicBezTo>
                    <a:pt x="2342" y="21066"/>
                    <a:pt x="2342" y="21469"/>
                    <a:pt x="2212" y="21388"/>
                  </a:cubicBezTo>
                  <a:cubicBezTo>
                    <a:pt x="2082" y="21308"/>
                    <a:pt x="1822" y="20744"/>
                    <a:pt x="1301" y="18970"/>
                  </a:cubicBezTo>
                  <a:cubicBezTo>
                    <a:pt x="781" y="17197"/>
                    <a:pt x="0" y="14215"/>
                    <a:pt x="0" y="11354"/>
                  </a:cubicBezTo>
                  <a:cubicBezTo>
                    <a:pt x="0" y="8493"/>
                    <a:pt x="781" y="5753"/>
                    <a:pt x="1952" y="3939"/>
                  </a:cubicBezTo>
                  <a:cubicBezTo>
                    <a:pt x="3123" y="2126"/>
                    <a:pt x="4684" y="1239"/>
                    <a:pt x="7026" y="675"/>
                  </a:cubicBezTo>
                  <a:cubicBezTo>
                    <a:pt x="9369" y="111"/>
                    <a:pt x="12492" y="-131"/>
                    <a:pt x="14964" y="70"/>
                  </a:cubicBezTo>
                  <a:cubicBezTo>
                    <a:pt x="17436" y="272"/>
                    <a:pt x="19258" y="917"/>
                    <a:pt x="20299" y="2005"/>
                  </a:cubicBezTo>
                  <a:cubicBezTo>
                    <a:pt x="21340" y="3093"/>
                    <a:pt x="21600" y="4624"/>
                    <a:pt x="20559" y="5753"/>
                  </a:cubicBezTo>
                  <a:cubicBezTo>
                    <a:pt x="19518" y="6881"/>
                    <a:pt x="17176" y="7606"/>
                    <a:pt x="13793" y="7929"/>
                  </a:cubicBezTo>
                  <a:cubicBezTo>
                    <a:pt x="10410" y="8251"/>
                    <a:pt x="5986" y="8170"/>
                    <a:pt x="1561" y="80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4" name="Line"/>
            <p:cNvSpPr/>
            <p:nvPr/>
          </p:nvSpPr>
          <p:spPr>
            <a:xfrm>
              <a:off x="5147528" y="2729394"/>
              <a:ext cx="168671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73" y="14400"/>
                    <a:pt x="6545" y="7200"/>
                    <a:pt x="10145" y="3600"/>
                  </a:cubicBezTo>
                  <a:cubicBezTo>
                    <a:pt x="13745" y="0"/>
                    <a:pt x="1767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5" name="Line"/>
            <p:cNvSpPr/>
            <p:nvPr/>
          </p:nvSpPr>
          <p:spPr>
            <a:xfrm>
              <a:off x="5193529" y="2844397"/>
              <a:ext cx="176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6" name="Line"/>
            <p:cNvSpPr/>
            <p:nvPr/>
          </p:nvSpPr>
          <p:spPr>
            <a:xfrm>
              <a:off x="4403844" y="1886042"/>
              <a:ext cx="29900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7" name="Line"/>
            <p:cNvSpPr/>
            <p:nvPr/>
          </p:nvSpPr>
          <p:spPr>
            <a:xfrm>
              <a:off x="4495846" y="1932043"/>
              <a:ext cx="345009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00" y="16560"/>
                    <a:pt x="8000" y="11520"/>
                    <a:pt x="11600" y="7920"/>
                  </a:cubicBezTo>
                  <a:cubicBezTo>
                    <a:pt x="15200" y="4320"/>
                    <a:pt x="18400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8" name="Line"/>
            <p:cNvSpPr/>
            <p:nvPr/>
          </p:nvSpPr>
          <p:spPr>
            <a:xfrm>
              <a:off x="5860544" y="1786941"/>
              <a:ext cx="452344" cy="3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0" fill="norm" stroke="1" extrusionOk="0">
                  <a:moveTo>
                    <a:pt x="0" y="21200"/>
                  </a:moveTo>
                  <a:cubicBezTo>
                    <a:pt x="488" y="14000"/>
                    <a:pt x="976" y="6800"/>
                    <a:pt x="2563" y="3200"/>
                  </a:cubicBezTo>
                  <a:cubicBezTo>
                    <a:pt x="4149" y="-400"/>
                    <a:pt x="6834" y="-400"/>
                    <a:pt x="10190" y="500"/>
                  </a:cubicBezTo>
                  <a:cubicBezTo>
                    <a:pt x="13546" y="1400"/>
                    <a:pt x="17573" y="3200"/>
                    <a:pt x="21600" y="5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9" name="Line"/>
            <p:cNvSpPr/>
            <p:nvPr/>
          </p:nvSpPr>
          <p:spPr>
            <a:xfrm>
              <a:off x="6013881" y="1832374"/>
              <a:ext cx="33734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36" y="14400"/>
                    <a:pt x="10473" y="7200"/>
                    <a:pt x="14073" y="3600"/>
                  </a:cubicBezTo>
                  <a:cubicBezTo>
                    <a:pt x="17673" y="0"/>
                    <a:pt x="1963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0" name="Line"/>
            <p:cNvSpPr/>
            <p:nvPr/>
          </p:nvSpPr>
          <p:spPr>
            <a:xfrm>
              <a:off x="5967879" y="2583411"/>
              <a:ext cx="46003" cy="29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fill="norm" stroke="1" extrusionOk="0">
                  <a:moveTo>
                    <a:pt x="0" y="2840"/>
                  </a:moveTo>
                  <a:cubicBezTo>
                    <a:pt x="4800" y="1525"/>
                    <a:pt x="9600" y="211"/>
                    <a:pt x="12600" y="23"/>
                  </a:cubicBezTo>
                  <a:cubicBezTo>
                    <a:pt x="15600" y="-165"/>
                    <a:pt x="16800" y="774"/>
                    <a:pt x="16800" y="3592"/>
                  </a:cubicBezTo>
                  <a:cubicBezTo>
                    <a:pt x="16800" y="6409"/>
                    <a:pt x="15600" y="11105"/>
                    <a:pt x="16200" y="14392"/>
                  </a:cubicBezTo>
                  <a:cubicBezTo>
                    <a:pt x="16800" y="17678"/>
                    <a:pt x="19200" y="19557"/>
                    <a:pt x="21600" y="21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1" name="Line"/>
            <p:cNvSpPr/>
            <p:nvPr/>
          </p:nvSpPr>
          <p:spPr>
            <a:xfrm>
              <a:off x="7087238" y="2710828"/>
              <a:ext cx="337342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491" y="12302"/>
                    <a:pt x="982" y="4448"/>
                    <a:pt x="4582" y="1502"/>
                  </a:cubicBezTo>
                  <a:cubicBezTo>
                    <a:pt x="8182" y="-1443"/>
                    <a:pt x="14891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2" name="Line"/>
            <p:cNvSpPr/>
            <p:nvPr/>
          </p:nvSpPr>
          <p:spPr>
            <a:xfrm>
              <a:off x="7086931" y="2737061"/>
              <a:ext cx="29164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fill="norm" stroke="1" extrusionOk="0">
                  <a:moveTo>
                    <a:pt x="2840" y="21600"/>
                  </a:moveTo>
                  <a:cubicBezTo>
                    <a:pt x="1525" y="21600"/>
                    <a:pt x="211" y="21600"/>
                    <a:pt x="23" y="20700"/>
                  </a:cubicBezTo>
                  <a:cubicBezTo>
                    <a:pt x="-165" y="19800"/>
                    <a:pt x="774" y="18000"/>
                    <a:pt x="4531" y="14400"/>
                  </a:cubicBezTo>
                  <a:cubicBezTo>
                    <a:pt x="8287" y="10800"/>
                    <a:pt x="14861" y="5400"/>
                    <a:pt x="2143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3" name="Line"/>
            <p:cNvSpPr/>
            <p:nvPr/>
          </p:nvSpPr>
          <p:spPr>
            <a:xfrm>
              <a:off x="7386245" y="2591391"/>
              <a:ext cx="161025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8" h="21600" fill="norm" stroke="1" extrusionOk="0">
                  <a:moveTo>
                    <a:pt x="0" y="0"/>
                  </a:moveTo>
                  <a:cubicBezTo>
                    <a:pt x="3655" y="1029"/>
                    <a:pt x="7311" y="2057"/>
                    <a:pt x="10800" y="3086"/>
                  </a:cubicBezTo>
                  <a:cubicBezTo>
                    <a:pt x="14289" y="4114"/>
                    <a:pt x="17612" y="5143"/>
                    <a:pt x="19440" y="6086"/>
                  </a:cubicBezTo>
                  <a:cubicBezTo>
                    <a:pt x="21268" y="7029"/>
                    <a:pt x="21600" y="7886"/>
                    <a:pt x="19440" y="9600"/>
                  </a:cubicBezTo>
                  <a:cubicBezTo>
                    <a:pt x="17280" y="11314"/>
                    <a:pt x="12628" y="13886"/>
                    <a:pt x="8972" y="16029"/>
                  </a:cubicBezTo>
                  <a:cubicBezTo>
                    <a:pt x="5317" y="18171"/>
                    <a:pt x="2658" y="198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4" name="Line"/>
            <p:cNvSpPr/>
            <p:nvPr/>
          </p:nvSpPr>
          <p:spPr>
            <a:xfrm>
              <a:off x="7878669" y="2489379"/>
              <a:ext cx="274261" cy="389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360" fill="norm" stroke="1" extrusionOk="0">
                  <a:moveTo>
                    <a:pt x="21463" y="2232"/>
                  </a:moveTo>
                  <a:cubicBezTo>
                    <a:pt x="21063" y="1531"/>
                    <a:pt x="20663" y="830"/>
                    <a:pt x="19163" y="409"/>
                  </a:cubicBezTo>
                  <a:cubicBezTo>
                    <a:pt x="17663" y="-12"/>
                    <a:pt x="15063" y="-152"/>
                    <a:pt x="12563" y="199"/>
                  </a:cubicBezTo>
                  <a:cubicBezTo>
                    <a:pt x="10063" y="549"/>
                    <a:pt x="7663" y="1391"/>
                    <a:pt x="6063" y="2864"/>
                  </a:cubicBezTo>
                  <a:cubicBezTo>
                    <a:pt x="4463" y="4336"/>
                    <a:pt x="3663" y="6440"/>
                    <a:pt x="2763" y="8965"/>
                  </a:cubicBezTo>
                  <a:cubicBezTo>
                    <a:pt x="1863" y="11490"/>
                    <a:pt x="863" y="14435"/>
                    <a:pt x="363" y="16399"/>
                  </a:cubicBezTo>
                  <a:cubicBezTo>
                    <a:pt x="-137" y="18362"/>
                    <a:pt x="-137" y="19344"/>
                    <a:pt x="463" y="20045"/>
                  </a:cubicBezTo>
                  <a:cubicBezTo>
                    <a:pt x="1063" y="20747"/>
                    <a:pt x="2263" y="21167"/>
                    <a:pt x="3963" y="21308"/>
                  </a:cubicBezTo>
                  <a:cubicBezTo>
                    <a:pt x="5663" y="21448"/>
                    <a:pt x="7863" y="21308"/>
                    <a:pt x="9463" y="20887"/>
                  </a:cubicBezTo>
                  <a:cubicBezTo>
                    <a:pt x="11063" y="20466"/>
                    <a:pt x="12063" y="19765"/>
                    <a:pt x="13063" y="190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5" name="Line"/>
            <p:cNvSpPr/>
            <p:nvPr/>
          </p:nvSpPr>
          <p:spPr>
            <a:xfrm>
              <a:off x="7861589" y="2729394"/>
              <a:ext cx="22233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79" y="21600"/>
                  </a:moveTo>
                  <a:cubicBezTo>
                    <a:pt x="1490" y="20700"/>
                    <a:pt x="0" y="19800"/>
                    <a:pt x="0" y="18450"/>
                  </a:cubicBezTo>
                  <a:cubicBezTo>
                    <a:pt x="0" y="17100"/>
                    <a:pt x="1490" y="15300"/>
                    <a:pt x="5338" y="12150"/>
                  </a:cubicBezTo>
                  <a:cubicBezTo>
                    <a:pt x="9186" y="9000"/>
                    <a:pt x="15393" y="45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6" name="Line"/>
            <p:cNvSpPr/>
            <p:nvPr/>
          </p:nvSpPr>
          <p:spPr>
            <a:xfrm>
              <a:off x="8188119" y="2455103"/>
              <a:ext cx="279151" cy="408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293" fill="norm" stroke="1" extrusionOk="0">
                  <a:moveTo>
                    <a:pt x="21256" y="2310"/>
                  </a:moveTo>
                  <a:cubicBezTo>
                    <a:pt x="20867" y="1644"/>
                    <a:pt x="20478" y="977"/>
                    <a:pt x="19018" y="510"/>
                  </a:cubicBezTo>
                  <a:cubicBezTo>
                    <a:pt x="17559" y="44"/>
                    <a:pt x="15029" y="-223"/>
                    <a:pt x="13083" y="244"/>
                  </a:cubicBezTo>
                  <a:cubicBezTo>
                    <a:pt x="11137" y="710"/>
                    <a:pt x="9775" y="1910"/>
                    <a:pt x="9094" y="3577"/>
                  </a:cubicBezTo>
                  <a:cubicBezTo>
                    <a:pt x="8413" y="5244"/>
                    <a:pt x="8413" y="7377"/>
                    <a:pt x="7537" y="9644"/>
                  </a:cubicBezTo>
                  <a:cubicBezTo>
                    <a:pt x="6661" y="11910"/>
                    <a:pt x="4910" y="14310"/>
                    <a:pt x="3645" y="15844"/>
                  </a:cubicBezTo>
                  <a:cubicBezTo>
                    <a:pt x="2380" y="17377"/>
                    <a:pt x="1602" y="18044"/>
                    <a:pt x="921" y="18777"/>
                  </a:cubicBezTo>
                  <a:cubicBezTo>
                    <a:pt x="240" y="19510"/>
                    <a:pt x="-344" y="20310"/>
                    <a:pt x="240" y="20777"/>
                  </a:cubicBezTo>
                  <a:cubicBezTo>
                    <a:pt x="824" y="21244"/>
                    <a:pt x="2575" y="21377"/>
                    <a:pt x="5007" y="21244"/>
                  </a:cubicBezTo>
                  <a:cubicBezTo>
                    <a:pt x="7440" y="21110"/>
                    <a:pt x="10553" y="20710"/>
                    <a:pt x="13667" y="20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7" name="Line"/>
            <p:cNvSpPr/>
            <p:nvPr/>
          </p:nvSpPr>
          <p:spPr>
            <a:xfrm>
              <a:off x="8482603" y="2620355"/>
              <a:ext cx="161004" cy="162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7" fill="norm" stroke="1" extrusionOk="0">
                  <a:moveTo>
                    <a:pt x="0" y="222"/>
                  </a:moveTo>
                  <a:cubicBezTo>
                    <a:pt x="1714" y="-111"/>
                    <a:pt x="3429" y="-443"/>
                    <a:pt x="6686" y="2215"/>
                  </a:cubicBezTo>
                  <a:cubicBezTo>
                    <a:pt x="9943" y="4874"/>
                    <a:pt x="14743" y="10523"/>
                    <a:pt x="17486" y="14179"/>
                  </a:cubicBezTo>
                  <a:cubicBezTo>
                    <a:pt x="20229" y="17834"/>
                    <a:pt x="20914" y="19495"/>
                    <a:pt x="21600" y="21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8" name="Line"/>
            <p:cNvSpPr/>
            <p:nvPr/>
          </p:nvSpPr>
          <p:spPr>
            <a:xfrm>
              <a:off x="8523914" y="2606725"/>
              <a:ext cx="204029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0" h="21600" fill="norm" stroke="1" extrusionOk="0">
                  <a:moveTo>
                    <a:pt x="21030" y="0"/>
                  </a:moveTo>
                  <a:cubicBezTo>
                    <a:pt x="18132" y="847"/>
                    <a:pt x="15235" y="1694"/>
                    <a:pt x="11547" y="4024"/>
                  </a:cubicBezTo>
                  <a:cubicBezTo>
                    <a:pt x="7859" y="6353"/>
                    <a:pt x="3381" y="10165"/>
                    <a:pt x="1406" y="13341"/>
                  </a:cubicBezTo>
                  <a:cubicBezTo>
                    <a:pt x="-570" y="16518"/>
                    <a:pt x="-43" y="19059"/>
                    <a:pt x="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9" name="Line"/>
            <p:cNvSpPr/>
            <p:nvPr/>
          </p:nvSpPr>
          <p:spPr>
            <a:xfrm>
              <a:off x="8773943" y="2472854"/>
              <a:ext cx="198312" cy="460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526" fill="norm" stroke="1" extrusionOk="0">
                  <a:moveTo>
                    <a:pt x="0" y="2671"/>
                  </a:moveTo>
                  <a:cubicBezTo>
                    <a:pt x="0" y="2074"/>
                    <a:pt x="0" y="1477"/>
                    <a:pt x="554" y="1000"/>
                  </a:cubicBezTo>
                  <a:cubicBezTo>
                    <a:pt x="1108" y="523"/>
                    <a:pt x="2215" y="165"/>
                    <a:pt x="5400" y="45"/>
                  </a:cubicBezTo>
                  <a:cubicBezTo>
                    <a:pt x="8585" y="-74"/>
                    <a:pt x="13846" y="45"/>
                    <a:pt x="17031" y="344"/>
                  </a:cubicBezTo>
                  <a:cubicBezTo>
                    <a:pt x="20215" y="642"/>
                    <a:pt x="21323" y="1119"/>
                    <a:pt x="21462" y="2134"/>
                  </a:cubicBezTo>
                  <a:cubicBezTo>
                    <a:pt x="21600" y="3148"/>
                    <a:pt x="20769" y="4699"/>
                    <a:pt x="20354" y="7385"/>
                  </a:cubicBezTo>
                  <a:cubicBezTo>
                    <a:pt x="19938" y="10070"/>
                    <a:pt x="19938" y="13888"/>
                    <a:pt x="20215" y="16096"/>
                  </a:cubicBezTo>
                  <a:cubicBezTo>
                    <a:pt x="20492" y="18304"/>
                    <a:pt x="21046" y="18901"/>
                    <a:pt x="21323" y="19497"/>
                  </a:cubicBezTo>
                  <a:cubicBezTo>
                    <a:pt x="21600" y="20094"/>
                    <a:pt x="21600" y="20691"/>
                    <a:pt x="20769" y="21049"/>
                  </a:cubicBezTo>
                  <a:cubicBezTo>
                    <a:pt x="19938" y="21407"/>
                    <a:pt x="18277" y="21526"/>
                    <a:pt x="16338" y="21526"/>
                  </a:cubicBezTo>
                  <a:cubicBezTo>
                    <a:pt x="14400" y="21526"/>
                    <a:pt x="12185" y="21407"/>
                    <a:pt x="11077" y="21049"/>
                  </a:cubicBezTo>
                  <a:cubicBezTo>
                    <a:pt x="9969" y="20691"/>
                    <a:pt x="9969" y="20094"/>
                    <a:pt x="9969" y="19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0" name="Line"/>
            <p:cNvSpPr/>
            <p:nvPr/>
          </p:nvSpPr>
          <p:spPr>
            <a:xfrm>
              <a:off x="9187952" y="2664445"/>
              <a:ext cx="107337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2057" y="11918"/>
                    <a:pt x="4114" y="3818"/>
                    <a:pt x="7714" y="1118"/>
                  </a:cubicBezTo>
                  <a:cubicBezTo>
                    <a:pt x="11314" y="-1582"/>
                    <a:pt x="16457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1" name="Line"/>
            <p:cNvSpPr/>
            <p:nvPr/>
          </p:nvSpPr>
          <p:spPr>
            <a:xfrm>
              <a:off x="9149618" y="2829063"/>
              <a:ext cx="27600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2" name="Line"/>
            <p:cNvSpPr/>
            <p:nvPr/>
          </p:nvSpPr>
          <p:spPr>
            <a:xfrm>
              <a:off x="9859402" y="2438054"/>
              <a:ext cx="26234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5354"/>
                    <a:pt x="4448" y="10708"/>
                    <a:pt x="1502" y="14308"/>
                  </a:cubicBezTo>
                  <a:cubicBezTo>
                    <a:pt x="-1443" y="17908"/>
                    <a:pt x="521" y="19754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3" name="Line"/>
            <p:cNvSpPr/>
            <p:nvPr/>
          </p:nvSpPr>
          <p:spPr>
            <a:xfrm>
              <a:off x="9739964" y="2499389"/>
              <a:ext cx="383344" cy="743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64" y="2375"/>
                    <a:pt x="16128" y="4751"/>
                    <a:pt x="13464" y="7311"/>
                  </a:cubicBezTo>
                  <a:cubicBezTo>
                    <a:pt x="10800" y="9872"/>
                    <a:pt x="8208" y="12619"/>
                    <a:pt x="5976" y="15031"/>
                  </a:cubicBezTo>
                  <a:cubicBezTo>
                    <a:pt x="3744" y="17443"/>
                    <a:pt x="1872" y="1952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4" name="Line"/>
            <p:cNvSpPr/>
            <p:nvPr/>
          </p:nvSpPr>
          <p:spPr>
            <a:xfrm>
              <a:off x="9932309" y="2758078"/>
              <a:ext cx="288504" cy="506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302" fill="norm" stroke="1" extrusionOk="0">
                  <a:moveTo>
                    <a:pt x="7276" y="10078"/>
                  </a:moveTo>
                  <a:cubicBezTo>
                    <a:pt x="5398" y="12765"/>
                    <a:pt x="3520" y="15451"/>
                    <a:pt x="2393" y="17170"/>
                  </a:cubicBezTo>
                  <a:cubicBezTo>
                    <a:pt x="1266" y="18890"/>
                    <a:pt x="890" y="19642"/>
                    <a:pt x="608" y="20287"/>
                  </a:cubicBezTo>
                  <a:cubicBezTo>
                    <a:pt x="327" y="20932"/>
                    <a:pt x="139" y="21469"/>
                    <a:pt x="45" y="21254"/>
                  </a:cubicBezTo>
                  <a:cubicBezTo>
                    <a:pt x="-49" y="21039"/>
                    <a:pt x="-49" y="20072"/>
                    <a:pt x="608" y="17976"/>
                  </a:cubicBezTo>
                  <a:cubicBezTo>
                    <a:pt x="1266" y="15881"/>
                    <a:pt x="2581" y="12657"/>
                    <a:pt x="4271" y="9809"/>
                  </a:cubicBezTo>
                  <a:cubicBezTo>
                    <a:pt x="5961" y="6962"/>
                    <a:pt x="8028" y="4490"/>
                    <a:pt x="9624" y="2932"/>
                  </a:cubicBezTo>
                  <a:cubicBezTo>
                    <a:pt x="11221" y="1373"/>
                    <a:pt x="12348" y="729"/>
                    <a:pt x="13474" y="353"/>
                  </a:cubicBezTo>
                  <a:cubicBezTo>
                    <a:pt x="14601" y="-24"/>
                    <a:pt x="15728" y="-131"/>
                    <a:pt x="16949" y="191"/>
                  </a:cubicBezTo>
                  <a:cubicBezTo>
                    <a:pt x="18170" y="514"/>
                    <a:pt x="19485" y="1266"/>
                    <a:pt x="20330" y="2341"/>
                  </a:cubicBezTo>
                  <a:cubicBezTo>
                    <a:pt x="21175" y="3415"/>
                    <a:pt x="21551" y="4812"/>
                    <a:pt x="20800" y="5994"/>
                  </a:cubicBezTo>
                  <a:cubicBezTo>
                    <a:pt x="20048" y="7176"/>
                    <a:pt x="18170" y="8144"/>
                    <a:pt x="16104" y="8573"/>
                  </a:cubicBezTo>
                  <a:cubicBezTo>
                    <a:pt x="14038" y="9003"/>
                    <a:pt x="11784" y="8896"/>
                    <a:pt x="10469" y="8573"/>
                  </a:cubicBezTo>
                  <a:cubicBezTo>
                    <a:pt x="9154" y="8251"/>
                    <a:pt x="8779" y="7714"/>
                    <a:pt x="8403" y="71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5" name="Line"/>
            <p:cNvSpPr/>
            <p:nvPr/>
          </p:nvSpPr>
          <p:spPr>
            <a:xfrm>
              <a:off x="10598651" y="2698727"/>
              <a:ext cx="1533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606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52037" y="3584364"/>
              <a:ext cx="11891035" cy="214438"/>
            </a:xfrm>
            <a:prstGeom prst="rect">
              <a:avLst/>
            </a:prstGeom>
            <a:effectLst/>
          </p:spPr>
        </p:pic>
        <p:pic>
          <p:nvPicPr>
            <p:cNvPr id="1608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02063" y="3949817"/>
              <a:ext cx="84102" cy="571032"/>
            </a:xfrm>
            <a:prstGeom prst="rect">
              <a:avLst/>
            </a:prstGeom>
            <a:effectLst/>
          </p:spPr>
        </p:pic>
        <p:pic>
          <p:nvPicPr>
            <p:cNvPr id="1610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86067" y="3953578"/>
              <a:ext cx="73879" cy="485406"/>
            </a:xfrm>
            <a:prstGeom prst="rect">
              <a:avLst/>
            </a:prstGeom>
            <a:effectLst/>
          </p:spPr>
        </p:pic>
        <p:pic>
          <p:nvPicPr>
            <p:cNvPr id="1612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01027" y="4172155"/>
              <a:ext cx="392142" cy="85572"/>
            </a:xfrm>
            <a:prstGeom prst="rect">
              <a:avLst/>
            </a:prstGeom>
            <a:effectLst/>
          </p:spPr>
        </p:pic>
        <p:pic>
          <p:nvPicPr>
            <p:cNvPr id="1614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379393" y="4228379"/>
              <a:ext cx="459777" cy="168437"/>
            </a:xfrm>
            <a:prstGeom prst="rect">
              <a:avLst/>
            </a:prstGeom>
            <a:effectLst/>
          </p:spPr>
        </p:pic>
        <p:pic>
          <p:nvPicPr>
            <p:cNvPr id="1616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950468" y="3877801"/>
              <a:ext cx="249044" cy="521674"/>
            </a:xfrm>
            <a:prstGeom prst="rect">
              <a:avLst/>
            </a:prstGeom>
            <a:effectLst/>
          </p:spPr>
        </p:pic>
        <p:pic>
          <p:nvPicPr>
            <p:cNvPr id="1618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253413" y="3906372"/>
              <a:ext cx="45768" cy="490444"/>
            </a:xfrm>
            <a:prstGeom prst="rect">
              <a:avLst/>
            </a:prstGeom>
            <a:effectLst/>
          </p:spPr>
        </p:pic>
        <p:pic>
          <p:nvPicPr>
            <p:cNvPr id="1620" name="Line Line" descr="Line Lin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314748" y="4213045"/>
              <a:ext cx="53434" cy="137770"/>
            </a:xfrm>
            <a:prstGeom prst="rect">
              <a:avLst/>
            </a:prstGeom>
            <a:effectLst/>
          </p:spPr>
        </p:pic>
        <p:pic>
          <p:nvPicPr>
            <p:cNvPr id="1622" name="Line Line" descr="Line Lin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330081" y="4105709"/>
              <a:ext cx="45768" cy="183771"/>
            </a:xfrm>
            <a:prstGeom prst="rect">
              <a:avLst/>
            </a:prstGeom>
            <a:effectLst/>
          </p:spPr>
        </p:pic>
        <p:pic>
          <p:nvPicPr>
            <p:cNvPr id="1624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414417" y="4122701"/>
              <a:ext cx="141384" cy="500302"/>
            </a:xfrm>
            <a:prstGeom prst="rect">
              <a:avLst/>
            </a:prstGeom>
            <a:effectLst/>
          </p:spPr>
        </p:pic>
        <p:pic>
          <p:nvPicPr>
            <p:cNvPr id="1626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2575420" y="4045546"/>
              <a:ext cx="152445" cy="285271"/>
            </a:xfrm>
            <a:prstGeom prst="rect">
              <a:avLst/>
            </a:prstGeom>
            <a:effectLst/>
          </p:spPr>
        </p:pic>
        <p:pic>
          <p:nvPicPr>
            <p:cNvPr id="1628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228202" y="3875704"/>
              <a:ext cx="167337" cy="513445"/>
            </a:xfrm>
            <a:prstGeom prst="rect">
              <a:avLst/>
            </a:prstGeom>
            <a:effectLst/>
          </p:spPr>
        </p:pic>
        <p:pic>
          <p:nvPicPr>
            <p:cNvPr id="1630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3165767" y="4098042"/>
              <a:ext cx="314107" cy="114770"/>
            </a:xfrm>
            <a:prstGeom prst="rect">
              <a:avLst/>
            </a:prstGeom>
            <a:effectLst/>
          </p:spPr>
        </p:pic>
        <p:pic>
          <p:nvPicPr>
            <p:cNvPr id="1632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3403439" y="4136377"/>
              <a:ext cx="193088" cy="200059"/>
            </a:xfrm>
            <a:prstGeom prst="rect">
              <a:avLst/>
            </a:prstGeom>
            <a:effectLst/>
          </p:spPr>
        </p:pic>
        <p:pic>
          <p:nvPicPr>
            <p:cNvPr id="1634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4077779" y="4205049"/>
              <a:ext cx="233763" cy="428015"/>
            </a:xfrm>
            <a:prstGeom prst="rect">
              <a:avLst/>
            </a:prstGeom>
            <a:effectLst/>
          </p:spPr>
        </p:pic>
        <p:pic>
          <p:nvPicPr>
            <p:cNvPr id="1636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4357744" y="4152455"/>
              <a:ext cx="264489" cy="224277"/>
            </a:xfrm>
            <a:prstGeom prst="rect">
              <a:avLst/>
            </a:prstGeom>
            <a:effectLst/>
          </p:spPr>
        </p:pic>
        <p:pic>
          <p:nvPicPr>
            <p:cNvPr id="1638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4588888" y="3891038"/>
              <a:ext cx="140681" cy="491625"/>
            </a:xfrm>
            <a:prstGeom prst="rect">
              <a:avLst/>
            </a:prstGeom>
            <a:effectLst/>
          </p:spPr>
        </p:pic>
        <p:pic>
          <p:nvPicPr>
            <p:cNvPr id="1640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4522491" y="4090375"/>
              <a:ext cx="337414" cy="112214"/>
            </a:xfrm>
            <a:prstGeom prst="rect">
              <a:avLst/>
            </a:prstGeom>
            <a:effectLst/>
          </p:spPr>
        </p:pic>
        <p:pic>
          <p:nvPicPr>
            <p:cNvPr id="1642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5450485" y="3990707"/>
              <a:ext cx="68769" cy="402384"/>
            </a:xfrm>
            <a:prstGeom prst="rect">
              <a:avLst/>
            </a:prstGeom>
            <a:effectLst/>
          </p:spPr>
        </p:pic>
        <p:pic>
          <p:nvPicPr>
            <p:cNvPr id="1644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5519487" y="4092365"/>
              <a:ext cx="164384" cy="286562"/>
            </a:xfrm>
            <a:prstGeom prst="rect">
              <a:avLst/>
            </a:prstGeom>
            <a:effectLst/>
          </p:spPr>
        </p:pic>
        <p:pic>
          <p:nvPicPr>
            <p:cNvPr id="1646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5754603" y="3891038"/>
              <a:ext cx="124992" cy="507409"/>
            </a:xfrm>
            <a:prstGeom prst="rect">
              <a:avLst/>
            </a:prstGeom>
            <a:effectLst/>
          </p:spPr>
        </p:pic>
        <p:pic>
          <p:nvPicPr>
            <p:cNvPr id="1648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5726491" y="4090375"/>
              <a:ext cx="260439" cy="122437"/>
            </a:xfrm>
            <a:prstGeom prst="rect">
              <a:avLst/>
            </a:prstGeom>
            <a:effectLst/>
          </p:spPr>
        </p:pic>
        <p:pic>
          <p:nvPicPr>
            <p:cNvPr id="1650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6495452" y="4065032"/>
              <a:ext cx="411499" cy="317922"/>
            </a:xfrm>
            <a:prstGeom prst="rect">
              <a:avLst/>
            </a:prstGeom>
            <a:effectLst/>
          </p:spPr>
        </p:pic>
        <p:pic>
          <p:nvPicPr>
            <p:cNvPr id="1652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6893271" y="4134915"/>
              <a:ext cx="197685" cy="238980"/>
            </a:xfrm>
            <a:prstGeom prst="rect">
              <a:avLst/>
            </a:prstGeom>
            <a:effectLst/>
          </p:spPr>
        </p:pic>
        <p:pic>
          <p:nvPicPr>
            <p:cNvPr id="1654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7039723" y="4125991"/>
              <a:ext cx="541953" cy="258047"/>
            </a:xfrm>
            <a:prstGeom prst="rect">
              <a:avLst/>
            </a:prstGeom>
            <a:effectLst/>
          </p:spPr>
        </p:pic>
        <p:pic>
          <p:nvPicPr>
            <p:cNvPr id="1656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8049543" y="3691700"/>
              <a:ext cx="84103" cy="1309636"/>
            </a:xfrm>
            <a:prstGeom prst="rect">
              <a:avLst/>
            </a:prstGeom>
            <a:effectLst/>
          </p:spPr>
        </p:pic>
        <p:pic>
          <p:nvPicPr>
            <p:cNvPr id="1658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8392478" y="4031337"/>
              <a:ext cx="380071" cy="521855"/>
            </a:xfrm>
            <a:prstGeom prst="rect">
              <a:avLst/>
            </a:prstGeom>
            <a:effectLst/>
          </p:spPr>
        </p:pic>
        <p:pic>
          <p:nvPicPr>
            <p:cNvPr id="1660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8796735" y="4229596"/>
              <a:ext cx="197194" cy="462498"/>
            </a:xfrm>
            <a:prstGeom prst="rect">
              <a:avLst/>
            </a:prstGeom>
            <a:effectLst/>
          </p:spPr>
        </p:pic>
        <p:pic>
          <p:nvPicPr>
            <p:cNvPr id="1662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9483243" y="4112013"/>
              <a:ext cx="68129" cy="438140"/>
            </a:xfrm>
            <a:prstGeom prst="rect">
              <a:avLst/>
            </a:prstGeom>
            <a:effectLst/>
          </p:spPr>
        </p:pic>
        <p:pic>
          <p:nvPicPr>
            <p:cNvPr id="1664" name="Line Line" descr="Line Lin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9812916" y="4343381"/>
              <a:ext cx="61102" cy="176105"/>
            </a:xfrm>
            <a:prstGeom prst="rect">
              <a:avLst/>
            </a:prstGeom>
            <a:effectLst/>
          </p:spPr>
        </p:pic>
        <p:pic>
          <p:nvPicPr>
            <p:cNvPr id="1666" name="Line Line" descr="Line Lin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9843584" y="4266713"/>
              <a:ext cx="68768" cy="68768"/>
            </a:xfrm>
            <a:prstGeom prst="rect">
              <a:avLst/>
            </a:prstGeom>
            <a:effectLst/>
          </p:spPr>
        </p:pic>
        <p:pic>
          <p:nvPicPr>
            <p:cNvPr id="1668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9915796" y="4266713"/>
              <a:ext cx="146359" cy="259914"/>
            </a:xfrm>
            <a:prstGeom prst="rect">
              <a:avLst/>
            </a:prstGeom>
            <a:effectLst/>
          </p:spPr>
        </p:pic>
        <p:pic>
          <p:nvPicPr>
            <p:cNvPr id="1670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10433870" y="4076187"/>
              <a:ext cx="496161" cy="490666"/>
            </a:xfrm>
            <a:prstGeom prst="rect">
              <a:avLst/>
            </a:prstGeom>
            <a:effectLst/>
          </p:spPr>
        </p:pic>
        <p:pic>
          <p:nvPicPr>
            <p:cNvPr id="1672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10855607" y="4133424"/>
              <a:ext cx="61101" cy="71721"/>
            </a:xfrm>
            <a:prstGeom prst="rect">
              <a:avLst/>
            </a:prstGeom>
            <a:effectLst/>
          </p:spPr>
        </p:pic>
        <p:pic>
          <p:nvPicPr>
            <p:cNvPr id="1674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10992135" y="4013707"/>
              <a:ext cx="116244" cy="542409"/>
            </a:xfrm>
            <a:prstGeom prst="rect">
              <a:avLst/>
            </a:prstGeom>
            <a:effectLst/>
          </p:spPr>
        </p:pic>
        <p:pic>
          <p:nvPicPr>
            <p:cNvPr id="1676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11059117" y="4328047"/>
              <a:ext cx="271601" cy="181268"/>
            </a:xfrm>
            <a:prstGeom prst="rect">
              <a:avLst/>
            </a:prstGeom>
            <a:effectLst/>
          </p:spPr>
        </p:pic>
        <p:pic>
          <p:nvPicPr>
            <p:cNvPr id="1678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11323284" y="4330040"/>
              <a:ext cx="413776" cy="248720"/>
            </a:xfrm>
            <a:prstGeom prst="rect">
              <a:avLst/>
            </a:prstGeom>
            <a:effectLst/>
          </p:spPr>
        </p:pic>
        <p:pic>
          <p:nvPicPr>
            <p:cNvPr id="1680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283035" y="4091314"/>
              <a:ext cx="620781" cy="447037"/>
            </a:xfrm>
            <a:prstGeom prst="rect">
              <a:avLst/>
            </a:prstGeom>
            <a:effectLst/>
          </p:spPr>
        </p:pic>
        <p:pic>
          <p:nvPicPr>
            <p:cNvPr id="1682" name="Line Line" descr="Line Lin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984668" y="4205378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684" name="Line Line" descr="Line Lin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1011385" y="4381715"/>
              <a:ext cx="68768" cy="61102"/>
            </a:xfrm>
            <a:prstGeom prst="rect">
              <a:avLst/>
            </a:prstGeom>
            <a:effectLst/>
          </p:spPr>
        </p:pic>
        <p:pic>
          <p:nvPicPr>
            <p:cNvPr id="1686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1157055" y="3691700"/>
              <a:ext cx="137770" cy="328301"/>
            </a:xfrm>
            <a:prstGeom prst="rect">
              <a:avLst/>
            </a:prstGeom>
            <a:effectLst/>
          </p:spPr>
        </p:pic>
        <p:pic>
          <p:nvPicPr>
            <p:cNvPr id="1688" name="Line Line" descr="Line Lin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1095720" y="3829703"/>
              <a:ext cx="229772" cy="107103"/>
            </a:xfrm>
            <a:prstGeom prst="rect">
              <a:avLst/>
            </a:prstGeom>
            <a:effectLst/>
          </p:spPr>
        </p:pic>
        <p:pic>
          <p:nvPicPr>
            <p:cNvPr id="1690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1257292" y="3829703"/>
              <a:ext cx="101291" cy="137770"/>
            </a:xfrm>
            <a:prstGeom prst="rect">
              <a:avLst/>
            </a:prstGeom>
            <a:effectLst/>
          </p:spPr>
        </p:pic>
        <p:pic>
          <p:nvPicPr>
            <p:cNvPr id="1692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1333392" y="3552362"/>
              <a:ext cx="352442" cy="383305"/>
            </a:xfrm>
            <a:prstGeom prst="rect">
              <a:avLst/>
            </a:prstGeom>
            <a:effectLst/>
          </p:spPr>
        </p:pic>
        <p:pic>
          <p:nvPicPr>
            <p:cNvPr id="1694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3020097" y="5307601"/>
              <a:ext cx="379091" cy="380194"/>
            </a:xfrm>
            <a:prstGeom prst="rect">
              <a:avLst/>
            </a:prstGeom>
            <a:effectLst/>
          </p:spPr>
        </p:pic>
        <p:pic>
          <p:nvPicPr>
            <p:cNvPr id="1696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3641111" y="5407596"/>
              <a:ext cx="160770" cy="54911"/>
            </a:xfrm>
            <a:prstGeom prst="rect">
              <a:avLst/>
            </a:prstGeom>
            <a:effectLst/>
          </p:spPr>
        </p:pic>
        <p:pic>
          <p:nvPicPr>
            <p:cNvPr id="1698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3606502" y="5493407"/>
              <a:ext cx="203046" cy="60143"/>
            </a:xfrm>
            <a:prstGeom prst="rect">
              <a:avLst/>
            </a:prstGeom>
            <a:effectLst/>
          </p:spPr>
        </p:pic>
        <p:pic>
          <p:nvPicPr>
            <p:cNvPr id="1700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4177789" y="5294069"/>
              <a:ext cx="76436" cy="329441"/>
            </a:xfrm>
            <a:prstGeom prst="rect">
              <a:avLst/>
            </a:prstGeom>
            <a:effectLst/>
          </p:spPr>
        </p:pic>
        <p:pic>
          <p:nvPicPr>
            <p:cNvPr id="1702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4392461" y="5424406"/>
              <a:ext cx="321774" cy="84102"/>
            </a:xfrm>
            <a:prstGeom prst="rect">
              <a:avLst/>
            </a:prstGeom>
            <a:effectLst/>
          </p:spPr>
        </p:pic>
        <p:pic>
          <p:nvPicPr>
            <p:cNvPr id="1704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4538131" y="5324737"/>
              <a:ext cx="99436" cy="360108"/>
            </a:xfrm>
            <a:prstGeom prst="rect">
              <a:avLst/>
            </a:prstGeom>
            <a:effectLst/>
          </p:spPr>
        </p:pic>
        <p:pic>
          <p:nvPicPr>
            <p:cNvPr id="1706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4849521" y="5314712"/>
              <a:ext cx="347725" cy="357404"/>
            </a:xfrm>
            <a:prstGeom prst="rect">
              <a:avLst/>
            </a:prstGeom>
            <a:effectLst/>
          </p:spPr>
        </p:pic>
        <p:pic>
          <p:nvPicPr>
            <p:cNvPr id="1708" name="Line Line" descr="Line Lin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5312482" y="5662078"/>
              <a:ext cx="122436" cy="137770"/>
            </a:xfrm>
            <a:prstGeom prst="rect">
              <a:avLst/>
            </a:prstGeom>
            <a:effectLst/>
          </p:spPr>
        </p:pic>
        <p:pic>
          <p:nvPicPr>
            <p:cNvPr id="1710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6654179" y="5402005"/>
              <a:ext cx="306440" cy="368539"/>
            </a:xfrm>
            <a:prstGeom prst="rect">
              <a:avLst/>
            </a:prstGeom>
            <a:effectLst/>
          </p:spPr>
        </p:pic>
        <p:pic>
          <p:nvPicPr>
            <p:cNvPr id="1712" name="Line Shape" descr="Line Shap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7113551" y="5562409"/>
              <a:ext cx="353079" cy="176104"/>
            </a:xfrm>
            <a:prstGeom prst="rect">
              <a:avLst/>
            </a:prstGeom>
            <a:effectLst/>
          </p:spPr>
        </p:pic>
        <p:pic>
          <p:nvPicPr>
            <p:cNvPr id="1714" name="Line Shape" descr="Line Shap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7667676" y="5303107"/>
              <a:ext cx="304966" cy="506580"/>
            </a:xfrm>
            <a:prstGeom prst="rect">
              <a:avLst/>
            </a:prstGeom>
            <a:effectLst/>
          </p:spPr>
        </p:pic>
        <p:pic>
          <p:nvPicPr>
            <p:cNvPr id="1716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7912997" y="5549875"/>
              <a:ext cx="228316" cy="238776"/>
            </a:xfrm>
            <a:prstGeom prst="rect">
              <a:avLst/>
            </a:prstGeom>
            <a:effectLst/>
          </p:spPr>
        </p:pic>
        <p:pic>
          <p:nvPicPr>
            <p:cNvPr id="1718" name="Line Shape" descr="Line Shap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8114049" y="5554742"/>
              <a:ext cx="233949" cy="239710"/>
            </a:xfrm>
            <a:prstGeom prst="rect">
              <a:avLst/>
            </a:prstGeom>
            <a:effectLst/>
          </p:spPr>
        </p:pic>
        <p:pic>
          <p:nvPicPr>
            <p:cNvPr id="1720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8448990" y="5399598"/>
              <a:ext cx="229001" cy="415583"/>
            </a:xfrm>
            <a:prstGeom prst="rect">
              <a:avLst/>
            </a:prstGeom>
            <a:effectLst/>
          </p:spPr>
        </p:pic>
        <p:pic>
          <p:nvPicPr>
            <p:cNvPr id="1722" name="Line Shape" descr="Line Shap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8586542" y="5522608"/>
              <a:ext cx="252453" cy="594374"/>
            </a:xfrm>
            <a:prstGeom prst="rect">
              <a:avLst/>
            </a:prstGeom>
            <a:effectLst/>
          </p:spPr>
        </p:pic>
        <p:pic>
          <p:nvPicPr>
            <p:cNvPr id="1724" name="Line Shape" descr="Line Shap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8854562" y="5402542"/>
              <a:ext cx="185934" cy="466307"/>
            </a:xfrm>
            <a:prstGeom prst="rect">
              <a:avLst/>
            </a:prstGeom>
            <a:effectLst/>
          </p:spPr>
        </p:pic>
        <p:pic>
          <p:nvPicPr>
            <p:cNvPr id="1726" name="Line Shape" descr="Line Shap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4024453" y="5738746"/>
              <a:ext cx="367137" cy="122436"/>
            </a:xfrm>
            <a:prstGeom prst="rect">
              <a:avLst/>
            </a:prstGeom>
            <a:effectLst/>
          </p:spPr>
        </p:pic>
        <p:pic>
          <p:nvPicPr>
            <p:cNvPr id="1728" name="Line Shape" descr="Line Shap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4791137" y="5856304"/>
              <a:ext cx="406422" cy="159692"/>
            </a:xfrm>
            <a:prstGeom prst="rect">
              <a:avLst/>
            </a:prstGeom>
            <a:effectLst/>
          </p:spPr>
        </p:pic>
        <p:pic>
          <p:nvPicPr>
            <p:cNvPr id="1730" name="Line Shape" descr="Line Shap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5136145" y="6795404"/>
              <a:ext cx="314107" cy="353807"/>
            </a:xfrm>
            <a:prstGeom prst="rect">
              <a:avLst/>
            </a:prstGeom>
            <a:effectLst/>
          </p:spPr>
        </p:pic>
        <p:pic>
          <p:nvPicPr>
            <p:cNvPr id="1732" name="Line Line" descr="Line Lin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5511820" y="6927106"/>
              <a:ext cx="206771" cy="53435"/>
            </a:xfrm>
            <a:prstGeom prst="rect">
              <a:avLst/>
            </a:prstGeom>
            <a:effectLst/>
          </p:spPr>
        </p:pic>
        <p:pic>
          <p:nvPicPr>
            <p:cNvPr id="1734" name="Line Line" descr="Line Line"/>
            <p:cNvPicPr>
              <a:picLocks noChangeAspect="0"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5534820" y="7042108"/>
              <a:ext cx="191438" cy="68769"/>
            </a:xfrm>
            <a:prstGeom prst="rect">
              <a:avLst/>
            </a:prstGeom>
            <a:effectLst/>
          </p:spPr>
        </p:pic>
        <p:pic>
          <p:nvPicPr>
            <p:cNvPr id="1736" name="Line Shape" descr="Line Shape"/>
            <p:cNvPicPr>
              <a:picLocks noChangeAspect="0"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6071618" y="6499313"/>
              <a:ext cx="290988" cy="1155909"/>
            </a:xfrm>
            <a:prstGeom prst="rect">
              <a:avLst/>
            </a:prstGeom>
            <a:effectLst/>
          </p:spPr>
        </p:pic>
        <p:pic>
          <p:nvPicPr>
            <p:cNvPr id="1738" name="Line Shape" descr="Line Shape"/>
            <p:cNvPicPr>
              <a:picLocks noChangeAspect="0"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6608178" y="6390427"/>
              <a:ext cx="94005" cy="340059"/>
            </a:xfrm>
            <a:prstGeom prst="rect">
              <a:avLst/>
            </a:prstGeom>
            <a:effectLst/>
          </p:spPr>
        </p:pic>
        <p:pic>
          <p:nvPicPr>
            <p:cNvPr id="1740" name="Line Shape" descr="Line Shape"/>
            <p:cNvPicPr>
              <a:picLocks noChangeAspect="0"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7574200" y="6528431"/>
              <a:ext cx="205633" cy="174350"/>
            </a:xfrm>
            <a:prstGeom prst="rect">
              <a:avLst/>
            </a:prstGeom>
            <a:effectLst/>
          </p:spPr>
        </p:pic>
        <p:pic>
          <p:nvPicPr>
            <p:cNvPr id="1742" name="Line Line" descr="Line Line"/>
            <p:cNvPicPr>
              <a:picLocks noChangeAspect="0"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7850206" y="6559098"/>
              <a:ext cx="45768" cy="84102"/>
            </a:xfrm>
            <a:prstGeom prst="rect">
              <a:avLst/>
            </a:prstGeom>
            <a:effectLst/>
          </p:spPr>
        </p:pic>
        <p:pic>
          <p:nvPicPr>
            <p:cNvPr id="1744" name="Line Shape" descr="Line Shape"/>
            <p:cNvPicPr>
              <a:picLocks noChangeAspect="0"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7857873" y="6491314"/>
              <a:ext cx="167294" cy="488021"/>
            </a:xfrm>
            <a:prstGeom prst="rect">
              <a:avLst/>
            </a:prstGeom>
            <a:effectLst/>
          </p:spPr>
        </p:pic>
        <p:pic>
          <p:nvPicPr>
            <p:cNvPr id="1746" name="Line Line" descr="Line Line"/>
            <p:cNvPicPr>
              <a:picLocks noChangeAspect="0"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8049543" y="6589766"/>
              <a:ext cx="84103" cy="61101"/>
            </a:xfrm>
            <a:prstGeom prst="rect">
              <a:avLst/>
            </a:prstGeom>
            <a:effectLst/>
          </p:spPr>
        </p:pic>
        <p:pic>
          <p:nvPicPr>
            <p:cNvPr id="1748" name="Line Shape" descr="Line Shape"/>
            <p:cNvPicPr>
              <a:picLocks noChangeAspect="0"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8655863" y="6513097"/>
              <a:ext cx="232212" cy="477749"/>
            </a:xfrm>
            <a:prstGeom prst="rect">
              <a:avLst/>
            </a:prstGeom>
            <a:effectLst/>
          </p:spPr>
        </p:pic>
        <p:pic>
          <p:nvPicPr>
            <p:cNvPr id="1750" name="Line Shape" descr="Line Shape"/>
            <p:cNvPicPr>
              <a:picLocks noChangeAspect="0"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6461143" y="6898995"/>
              <a:ext cx="284805" cy="291210"/>
            </a:xfrm>
            <a:prstGeom prst="rect">
              <a:avLst/>
            </a:prstGeom>
            <a:effectLst/>
          </p:spPr>
        </p:pic>
        <p:pic>
          <p:nvPicPr>
            <p:cNvPr id="1752" name="Line Shape" descr="Line Shape"/>
            <p:cNvPicPr>
              <a:picLocks noChangeAspect="0"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7710731" y="7095777"/>
              <a:ext cx="219424" cy="156522"/>
            </a:xfrm>
            <a:prstGeom prst="rect">
              <a:avLst/>
            </a:prstGeom>
            <a:effectLst/>
          </p:spPr>
        </p:pic>
        <p:pic>
          <p:nvPicPr>
            <p:cNvPr id="1754" name="Line Line" descr="Line Line"/>
            <p:cNvPicPr>
              <a:picLocks noChangeAspect="0"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7934541" y="7157112"/>
              <a:ext cx="84102" cy="68768"/>
            </a:xfrm>
            <a:prstGeom prst="rect">
              <a:avLst/>
            </a:prstGeom>
            <a:effectLst/>
          </p:spPr>
        </p:pic>
        <p:pic>
          <p:nvPicPr>
            <p:cNvPr id="1756" name="Line Shape" descr="Line Shape"/>
            <p:cNvPicPr>
              <a:picLocks noChangeAspect="0"/>
            </p:cNvPicPr>
            <p:nvPr/>
          </p:nvPicPr>
          <p:blipFill>
            <a:blip r:embed="rId77">
              <a:extLst/>
            </a:blip>
            <a:stretch>
              <a:fillRect/>
            </a:stretch>
          </p:blipFill>
          <p:spPr>
            <a:xfrm>
              <a:off x="8027057" y="7029331"/>
              <a:ext cx="140042" cy="440684"/>
            </a:xfrm>
            <a:prstGeom prst="rect">
              <a:avLst/>
            </a:prstGeom>
            <a:effectLst/>
          </p:spPr>
        </p:pic>
        <p:pic>
          <p:nvPicPr>
            <p:cNvPr id="1758" name="Line Line" descr="Line Line"/>
            <p:cNvPicPr>
              <a:picLocks noChangeAspect="0"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8164547" y="7141778"/>
              <a:ext cx="84102" cy="68768"/>
            </a:xfrm>
            <a:prstGeom prst="rect">
              <a:avLst/>
            </a:prstGeom>
            <a:effectLst/>
          </p:spPr>
        </p:pic>
        <p:pic>
          <p:nvPicPr>
            <p:cNvPr id="1760" name="Line Shape" descr="Line Shape"/>
            <p:cNvPicPr>
              <a:picLocks noChangeAspect="0"/>
            </p:cNvPicPr>
            <p:nvPr/>
          </p:nvPicPr>
          <p:blipFill>
            <a:blip r:embed="rId78">
              <a:extLst/>
            </a:blip>
            <a:stretch>
              <a:fillRect/>
            </a:stretch>
          </p:blipFill>
          <p:spPr>
            <a:xfrm>
              <a:off x="8804391" y="6982249"/>
              <a:ext cx="118939" cy="337958"/>
            </a:xfrm>
            <a:prstGeom prst="rect">
              <a:avLst/>
            </a:prstGeom>
            <a:effectLst/>
          </p:spPr>
        </p:pic>
        <p:pic>
          <p:nvPicPr>
            <p:cNvPr id="1762" name="Line Shape" descr="Line Shape"/>
            <p:cNvPicPr>
              <a:picLocks noChangeAspect="0"/>
            </p:cNvPicPr>
            <p:nvPr/>
          </p:nvPicPr>
          <p:blipFill>
            <a:blip r:embed="rId79">
              <a:extLst/>
            </a:blip>
            <a:stretch>
              <a:fillRect/>
            </a:stretch>
          </p:blipFill>
          <p:spPr>
            <a:xfrm>
              <a:off x="8958947" y="7080443"/>
              <a:ext cx="71719" cy="191438"/>
            </a:xfrm>
            <a:prstGeom prst="rect">
              <a:avLst/>
            </a:prstGeom>
            <a:effectLst/>
          </p:spPr>
        </p:pic>
        <p:pic>
          <p:nvPicPr>
            <p:cNvPr id="1764" name="Line Shape" descr="Line Shape"/>
            <p:cNvPicPr>
              <a:picLocks noChangeAspect="0"/>
            </p:cNvPicPr>
            <p:nvPr/>
          </p:nvPicPr>
          <p:blipFill>
            <a:blip r:embed="rId80">
              <a:extLst/>
            </a:blip>
            <a:stretch>
              <a:fillRect/>
            </a:stretch>
          </p:blipFill>
          <p:spPr>
            <a:xfrm>
              <a:off x="9015565" y="7141778"/>
              <a:ext cx="183771" cy="84102"/>
            </a:xfrm>
            <a:prstGeom prst="rect">
              <a:avLst/>
            </a:prstGeom>
            <a:effectLst/>
          </p:spPr>
        </p:pic>
        <p:pic>
          <p:nvPicPr>
            <p:cNvPr id="1766" name="Line Shape" descr="Line Shape"/>
            <p:cNvPicPr>
              <a:picLocks noChangeAspect="0"/>
            </p:cNvPicPr>
            <p:nvPr/>
          </p:nvPicPr>
          <p:blipFill>
            <a:blip r:embed="rId81">
              <a:extLst/>
            </a:blip>
            <a:stretch>
              <a:fillRect/>
            </a:stretch>
          </p:blipFill>
          <p:spPr>
            <a:xfrm>
              <a:off x="9177008" y="7027754"/>
              <a:ext cx="154137" cy="430687"/>
            </a:xfrm>
            <a:prstGeom prst="rect">
              <a:avLst/>
            </a:prstGeom>
            <a:effectLst/>
          </p:spPr>
        </p:pic>
        <p:pic>
          <p:nvPicPr>
            <p:cNvPr id="1768" name="Line Shape" descr="Line Shape"/>
            <p:cNvPicPr>
              <a:picLocks noChangeAspect="0"/>
            </p:cNvPicPr>
            <p:nvPr/>
          </p:nvPicPr>
          <p:blipFill>
            <a:blip r:embed="rId82">
              <a:extLst/>
            </a:blip>
            <a:stretch>
              <a:fillRect/>
            </a:stretch>
          </p:blipFill>
          <p:spPr>
            <a:xfrm>
              <a:off x="9322239" y="6980774"/>
              <a:ext cx="138325" cy="268107"/>
            </a:xfrm>
            <a:prstGeom prst="rect">
              <a:avLst/>
            </a:prstGeom>
            <a:effectLst/>
          </p:spPr>
        </p:pic>
        <p:pic>
          <p:nvPicPr>
            <p:cNvPr id="1770" name="Line Line" descr="Line Line"/>
            <p:cNvPicPr>
              <a:picLocks noChangeAspect="0"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9483243" y="7126444"/>
              <a:ext cx="84102" cy="61102"/>
            </a:xfrm>
            <a:prstGeom prst="rect">
              <a:avLst/>
            </a:prstGeom>
            <a:effectLst/>
          </p:spPr>
        </p:pic>
        <p:pic>
          <p:nvPicPr>
            <p:cNvPr id="1772" name="Line Shape" descr="Line Shape"/>
            <p:cNvPicPr>
              <a:picLocks noChangeAspect="0"/>
            </p:cNvPicPr>
            <p:nvPr/>
          </p:nvPicPr>
          <p:blipFill>
            <a:blip r:embed="rId83">
              <a:extLst/>
            </a:blip>
            <a:stretch>
              <a:fillRect/>
            </a:stretch>
          </p:blipFill>
          <p:spPr>
            <a:xfrm>
              <a:off x="9618837" y="6992573"/>
              <a:ext cx="243790" cy="504202"/>
            </a:xfrm>
            <a:prstGeom prst="rect">
              <a:avLst/>
            </a:prstGeom>
            <a:effectLst/>
          </p:spPr>
        </p:pic>
        <p:pic>
          <p:nvPicPr>
            <p:cNvPr id="1774" name="Line Line" descr="Line Line"/>
            <p:cNvPicPr>
              <a:picLocks noChangeAspect="0"/>
            </p:cNvPicPr>
            <p:nvPr/>
          </p:nvPicPr>
          <p:blipFill>
            <a:blip r:embed="rId84">
              <a:extLst/>
            </a:blip>
            <a:stretch>
              <a:fillRect/>
            </a:stretch>
          </p:blipFill>
          <p:spPr>
            <a:xfrm>
              <a:off x="6569844" y="7425451"/>
              <a:ext cx="38101" cy="76435"/>
            </a:xfrm>
            <a:prstGeom prst="rect">
              <a:avLst/>
            </a:prstGeom>
            <a:effectLst/>
          </p:spPr>
        </p:pic>
        <p:pic>
          <p:nvPicPr>
            <p:cNvPr id="1776" name="Line Line" descr="Line Line"/>
            <p:cNvPicPr>
              <a:picLocks noChangeAspect="0"/>
            </p:cNvPicPr>
            <p:nvPr/>
          </p:nvPicPr>
          <p:blipFill>
            <a:blip r:embed="rId85">
              <a:extLst/>
            </a:blip>
            <a:stretch>
              <a:fillRect/>
            </a:stretch>
          </p:blipFill>
          <p:spPr>
            <a:xfrm>
              <a:off x="6562177" y="7555787"/>
              <a:ext cx="45768" cy="76435"/>
            </a:xfrm>
            <a:prstGeom prst="rect">
              <a:avLst/>
            </a:prstGeom>
            <a:effectLst/>
          </p:spPr>
        </p:pic>
        <p:pic>
          <p:nvPicPr>
            <p:cNvPr id="1778" name="Line Line" descr="Line Lin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6581461" y="7732124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780" name="Line Line" descr="Line Lin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6612128" y="7785792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782" name="Line Line" descr="Line Line"/>
            <p:cNvPicPr>
              <a:picLocks noChangeAspect="0"/>
            </p:cNvPicPr>
            <p:nvPr/>
          </p:nvPicPr>
          <p:blipFill>
            <a:blip r:embed="rId86">
              <a:extLst/>
            </a:blip>
            <a:stretch>
              <a:fillRect/>
            </a:stretch>
          </p:blipFill>
          <p:spPr>
            <a:xfrm>
              <a:off x="6554510" y="8130800"/>
              <a:ext cx="68768" cy="145436"/>
            </a:xfrm>
            <a:prstGeom prst="rect">
              <a:avLst/>
            </a:prstGeom>
            <a:effectLst/>
          </p:spPr>
        </p:pic>
        <p:pic>
          <p:nvPicPr>
            <p:cNvPr id="1784" name="Line Shape" descr="Line Shape"/>
            <p:cNvPicPr>
              <a:picLocks noChangeAspect="0"/>
            </p:cNvPicPr>
            <p:nvPr/>
          </p:nvPicPr>
          <p:blipFill>
            <a:blip r:embed="rId87">
              <a:extLst/>
            </a:blip>
            <a:stretch>
              <a:fillRect/>
            </a:stretch>
          </p:blipFill>
          <p:spPr>
            <a:xfrm>
              <a:off x="6572399" y="8008131"/>
              <a:ext cx="58546" cy="80645"/>
            </a:xfrm>
            <a:prstGeom prst="rect">
              <a:avLst/>
            </a:prstGeom>
            <a:effectLst/>
          </p:spPr>
        </p:pic>
        <p:pic>
          <p:nvPicPr>
            <p:cNvPr id="1786" name="Line Shape" descr="Line Shape"/>
            <p:cNvPicPr>
              <a:picLocks noChangeAspect="0"/>
            </p:cNvPicPr>
            <p:nvPr/>
          </p:nvPicPr>
          <p:blipFill>
            <a:blip r:embed="rId88">
              <a:extLst/>
            </a:blip>
            <a:stretch>
              <a:fillRect/>
            </a:stretch>
          </p:blipFill>
          <p:spPr>
            <a:xfrm>
              <a:off x="7624865" y="7987181"/>
              <a:ext cx="267595" cy="168460"/>
            </a:xfrm>
            <a:prstGeom prst="rect">
              <a:avLst/>
            </a:prstGeom>
            <a:effectLst/>
          </p:spPr>
        </p:pic>
        <p:pic>
          <p:nvPicPr>
            <p:cNvPr id="1788" name="Line Line" descr="Line Line"/>
            <p:cNvPicPr>
              <a:picLocks noChangeAspect="0"/>
            </p:cNvPicPr>
            <p:nvPr/>
          </p:nvPicPr>
          <p:blipFill>
            <a:blip r:embed="rId89">
              <a:extLst/>
            </a:blip>
            <a:stretch>
              <a:fillRect/>
            </a:stretch>
          </p:blipFill>
          <p:spPr>
            <a:xfrm>
              <a:off x="7926874" y="8023464"/>
              <a:ext cx="76435" cy="84102"/>
            </a:xfrm>
            <a:prstGeom prst="rect">
              <a:avLst/>
            </a:prstGeom>
            <a:effectLst/>
          </p:spPr>
        </p:pic>
        <p:pic>
          <p:nvPicPr>
            <p:cNvPr id="1790" name="Line Shape" descr="Line Shape"/>
            <p:cNvPicPr>
              <a:picLocks noChangeAspect="0"/>
            </p:cNvPicPr>
            <p:nvPr/>
          </p:nvPicPr>
          <p:blipFill>
            <a:blip r:embed="rId90">
              <a:extLst/>
            </a:blip>
            <a:stretch>
              <a:fillRect/>
            </a:stretch>
          </p:blipFill>
          <p:spPr>
            <a:xfrm>
              <a:off x="8095545" y="7862461"/>
              <a:ext cx="127663" cy="435616"/>
            </a:xfrm>
            <a:prstGeom prst="rect">
              <a:avLst/>
            </a:prstGeom>
            <a:effectLst/>
          </p:spPr>
        </p:pic>
        <p:pic>
          <p:nvPicPr>
            <p:cNvPr id="1792" name="Line Line" descr="Line Lin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8233548" y="7954463"/>
              <a:ext cx="68768" cy="61101"/>
            </a:xfrm>
            <a:prstGeom prst="rect">
              <a:avLst/>
            </a:prstGeom>
            <a:effectLst/>
          </p:spPr>
        </p:pic>
        <p:pic>
          <p:nvPicPr>
            <p:cNvPr id="1794" name="Line Shape" descr="Line Shape"/>
            <p:cNvPicPr>
              <a:picLocks noChangeAspect="0"/>
            </p:cNvPicPr>
            <p:nvPr/>
          </p:nvPicPr>
          <p:blipFill>
            <a:blip r:embed="rId91">
              <a:extLst/>
            </a:blip>
            <a:stretch>
              <a:fillRect/>
            </a:stretch>
          </p:blipFill>
          <p:spPr>
            <a:xfrm>
              <a:off x="8759098" y="7830735"/>
              <a:ext cx="156566" cy="321695"/>
            </a:xfrm>
            <a:prstGeom prst="rect">
              <a:avLst/>
            </a:prstGeom>
            <a:effectLst/>
          </p:spPr>
        </p:pic>
        <p:pic>
          <p:nvPicPr>
            <p:cNvPr id="1796" name="Line Shape" descr="Line Shape"/>
            <p:cNvPicPr>
              <a:picLocks noChangeAspect="0"/>
            </p:cNvPicPr>
            <p:nvPr/>
          </p:nvPicPr>
          <p:blipFill>
            <a:blip r:embed="rId92">
              <a:extLst/>
            </a:blip>
            <a:stretch>
              <a:fillRect/>
            </a:stretch>
          </p:blipFill>
          <p:spPr>
            <a:xfrm>
              <a:off x="8931169" y="7900795"/>
              <a:ext cx="68830" cy="206771"/>
            </a:xfrm>
            <a:prstGeom prst="rect">
              <a:avLst/>
            </a:prstGeom>
            <a:effectLst/>
          </p:spPr>
        </p:pic>
        <p:pic>
          <p:nvPicPr>
            <p:cNvPr id="1798" name="Line Line" descr="Line Line"/>
            <p:cNvPicPr>
              <a:picLocks noChangeAspect="0"/>
            </p:cNvPicPr>
            <p:nvPr/>
          </p:nvPicPr>
          <p:blipFill>
            <a:blip r:embed="rId93">
              <a:extLst/>
            </a:blip>
            <a:stretch>
              <a:fillRect/>
            </a:stretch>
          </p:blipFill>
          <p:spPr>
            <a:xfrm>
              <a:off x="9000232" y="7985130"/>
              <a:ext cx="130103" cy="84102"/>
            </a:xfrm>
            <a:prstGeom prst="rect">
              <a:avLst/>
            </a:prstGeom>
            <a:effectLst/>
          </p:spPr>
        </p:pic>
        <p:pic>
          <p:nvPicPr>
            <p:cNvPr id="1800" name="Line Shape" descr="Line Shape"/>
            <p:cNvPicPr>
              <a:picLocks noChangeAspect="0"/>
            </p:cNvPicPr>
            <p:nvPr/>
          </p:nvPicPr>
          <p:blipFill>
            <a:blip r:embed="rId94">
              <a:extLst/>
            </a:blip>
            <a:stretch>
              <a:fillRect/>
            </a:stretch>
          </p:blipFill>
          <p:spPr>
            <a:xfrm>
              <a:off x="9169547" y="7885179"/>
              <a:ext cx="139223" cy="391058"/>
            </a:xfrm>
            <a:prstGeom prst="rect">
              <a:avLst/>
            </a:prstGeom>
            <a:effectLst/>
          </p:spPr>
        </p:pic>
        <p:pic>
          <p:nvPicPr>
            <p:cNvPr id="1802" name="Line Shape" descr="Line Shape"/>
            <p:cNvPicPr>
              <a:picLocks noChangeAspect="0"/>
            </p:cNvPicPr>
            <p:nvPr/>
          </p:nvPicPr>
          <p:blipFill>
            <a:blip r:embed="rId95">
              <a:extLst/>
            </a:blip>
            <a:stretch>
              <a:fillRect/>
            </a:stretch>
          </p:blipFill>
          <p:spPr>
            <a:xfrm>
              <a:off x="9299239" y="7837281"/>
              <a:ext cx="157948" cy="247285"/>
            </a:xfrm>
            <a:prstGeom prst="rect">
              <a:avLst/>
            </a:prstGeom>
            <a:effectLst/>
          </p:spPr>
        </p:pic>
        <p:pic>
          <p:nvPicPr>
            <p:cNvPr id="1804" name="Line Line" descr="Line Line"/>
            <p:cNvPicPr>
              <a:picLocks noChangeAspect="0"/>
            </p:cNvPicPr>
            <p:nvPr/>
          </p:nvPicPr>
          <p:blipFill>
            <a:blip r:embed="rId96">
              <a:extLst/>
            </a:blip>
            <a:stretch>
              <a:fillRect/>
            </a:stretch>
          </p:blipFill>
          <p:spPr>
            <a:xfrm>
              <a:off x="9483243" y="7747458"/>
              <a:ext cx="61101" cy="91769"/>
            </a:xfrm>
            <a:prstGeom prst="rect">
              <a:avLst/>
            </a:prstGeom>
            <a:effectLst/>
          </p:spPr>
        </p:pic>
        <p:pic>
          <p:nvPicPr>
            <p:cNvPr id="1806" name="Line Shape" descr="Line Shape"/>
            <p:cNvPicPr>
              <a:picLocks noChangeAspect="0"/>
            </p:cNvPicPr>
            <p:nvPr/>
          </p:nvPicPr>
          <p:blipFill>
            <a:blip r:embed="rId97">
              <a:extLst/>
            </a:blip>
            <a:stretch>
              <a:fillRect/>
            </a:stretch>
          </p:blipFill>
          <p:spPr>
            <a:xfrm>
              <a:off x="9521577" y="7636608"/>
              <a:ext cx="70135" cy="79949"/>
            </a:xfrm>
            <a:prstGeom prst="rect">
              <a:avLst/>
            </a:prstGeom>
            <a:effectLst/>
          </p:spPr>
        </p:pic>
        <p:pic>
          <p:nvPicPr>
            <p:cNvPr id="1808" name="Line Shape" descr="Line Shape"/>
            <p:cNvPicPr>
              <a:picLocks noChangeAspect="0"/>
            </p:cNvPicPr>
            <p:nvPr/>
          </p:nvPicPr>
          <p:blipFill>
            <a:blip r:embed="rId98">
              <a:extLst/>
            </a:blip>
            <a:stretch>
              <a:fillRect/>
            </a:stretch>
          </p:blipFill>
          <p:spPr>
            <a:xfrm>
              <a:off x="9605912" y="7728892"/>
              <a:ext cx="145437" cy="64334"/>
            </a:xfrm>
            <a:prstGeom prst="rect">
              <a:avLst/>
            </a:prstGeom>
            <a:effectLst/>
          </p:spPr>
        </p:pic>
        <p:pic>
          <p:nvPicPr>
            <p:cNvPr id="1810" name="Line Shape" descr="Line Shape"/>
            <p:cNvPicPr>
              <a:picLocks noChangeAspect="0"/>
            </p:cNvPicPr>
            <p:nvPr/>
          </p:nvPicPr>
          <p:blipFill>
            <a:blip r:embed="rId99">
              <a:extLst/>
            </a:blip>
            <a:stretch>
              <a:fillRect/>
            </a:stretch>
          </p:blipFill>
          <p:spPr>
            <a:xfrm>
              <a:off x="9751582" y="7701457"/>
              <a:ext cx="76435" cy="160771"/>
            </a:xfrm>
            <a:prstGeom prst="rect">
              <a:avLst/>
            </a:prstGeom>
            <a:effectLst/>
          </p:spPr>
        </p:pic>
        <p:pic>
          <p:nvPicPr>
            <p:cNvPr id="1812" name="Line Line" descr="Line Lin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9778533" y="8054132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814" name="Line Shape" descr="Line Shape"/>
            <p:cNvPicPr>
              <a:picLocks noChangeAspect="0"/>
            </p:cNvPicPr>
            <p:nvPr/>
          </p:nvPicPr>
          <p:blipFill>
            <a:blip r:embed="rId100">
              <a:extLst/>
            </a:blip>
            <a:stretch>
              <a:fillRect/>
            </a:stretch>
          </p:blipFill>
          <p:spPr>
            <a:xfrm>
              <a:off x="10020435" y="7886665"/>
              <a:ext cx="282109" cy="559607"/>
            </a:xfrm>
            <a:prstGeom prst="rect">
              <a:avLst/>
            </a:prstGeom>
            <a:effectLst/>
          </p:spPr>
        </p:pic>
        <p:pic>
          <p:nvPicPr>
            <p:cNvPr id="1816" name="Line Shape" descr="Line Shape"/>
            <p:cNvPicPr>
              <a:picLocks noChangeAspect="0"/>
            </p:cNvPicPr>
            <p:nvPr/>
          </p:nvPicPr>
          <p:blipFill>
            <a:blip r:embed="rId101">
              <a:extLst/>
            </a:blip>
            <a:stretch>
              <a:fillRect/>
            </a:stretch>
          </p:blipFill>
          <p:spPr>
            <a:xfrm>
              <a:off x="10929556" y="6952173"/>
              <a:ext cx="1221513" cy="619330"/>
            </a:xfrm>
            <a:prstGeom prst="rect">
              <a:avLst/>
            </a:prstGeom>
            <a:effectLst/>
          </p:spPr>
        </p:pic>
        <p:pic>
          <p:nvPicPr>
            <p:cNvPr id="1818" name="Line Shape" descr="Line Shape"/>
            <p:cNvPicPr>
              <a:picLocks noChangeAspect="0"/>
            </p:cNvPicPr>
            <p:nvPr/>
          </p:nvPicPr>
          <p:blipFill>
            <a:blip r:embed="rId102">
              <a:extLst/>
            </a:blip>
            <a:stretch>
              <a:fillRect/>
            </a:stretch>
          </p:blipFill>
          <p:spPr>
            <a:xfrm>
              <a:off x="3759883" y="7730816"/>
              <a:ext cx="402340" cy="590218"/>
            </a:xfrm>
            <a:prstGeom prst="rect">
              <a:avLst/>
            </a:prstGeom>
            <a:effectLst/>
          </p:spPr>
        </p:pic>
        <p:pic>
          <p:nvPicPr>
            <p:cNvPr id="1820" name="Line Shape" descr="Line Shape"/>
            <p:cNvPicPr>
              <a:picLocks noChangeAspect="0"/>
            </p:cNvPicPr>
            <p:nvPr/>
          </p:nvPicPr>
          <p:blipFill>
            <a:blip r:embed="rId103">
              <a:extLst/>
            </a:blip>
            <a:stretch>
              <a:fillRect/>
            </a:stretch>
          </p:blipFill>
          <p:spPr>
            <a:xfrm>
              <a:off x="4203194" y="8049002"/>
              <a:ext cx="212034" cy="247422"/>
            </a:xfrm>
            <a:prstGeom prst="rect">
              <a:avLst/>
            </a:prstGeom>
            <a:effectLst/>
          </p:spPr>
        </p:pic>
        <p:pic>
          <p:nvPicPr>
            <p:cNvPr id="1822" name="Line Shape" descr="Line Shape"/>
            <p:cNvPicPr>
              <a:picLocks noChangeAspect="0"/>
            </p:cNvPicPr>
            <p:nvPr/>
          </p:nvPicPr>
          <p:blipFill>
            <a:blip r:embed="rId104">
              <a:extLst/>
            </a:blip>
            <a:stretch>
              <a:fillRect/>
            </a:stretch>
          </p:blipFill>
          <p:spPr>
            <a:xfrm>
              <a:off x="4439887" y="8054132"/>
              <a:ext cx="249327" cy="230897"/>
            </a:xfrm>
            <a:prstGeom prst="rect">
              <a:avLst/>
            </a:prstGeom>
            <a:effectLst/>
          </p:spPr>
        </p:pic>
        <p:pic>
          <p:nvPicPr>
            <p:cNvPr id="1824" name="Line Shape" descr="Line Shape"/>
            <p:cNvPicPr>
              <a:picLocks noChangeAspect="0"/>
            </p:cNvPicPr>
            <p:nvPr/>
          </p:nvPicPr>
          <p:blipFill>
            <a:blip r:embed="rId105">
              <a:extLst/>
            </a:blip>
            <a:stretch>
              <a:fillRect/>
            </a:stretch>
          </p:blipFill>
          <p:spPr>
            <a:xfrm>
              <a:off x="4852471" y="7840934"/>
              <a:ext cx="214439" cy="373968"/>
            </a:xfrm>
            <a:prstGeom prst="rect">
              <a:avLst/>
            </a:prstGeom>
            <a:effectLst/>
          </p:spPr>
        </p:pic>
        <p:pic>
          <p:nvPicPr>
            <p:cNvPr id="1826" name="Line Shape" descr="Line Shape"/>
            <p:cNvPicPr>
              <a:picLocks noChangeAspect="0"/>
            </p:cNvPicPr>
            <p:nvPr/>
          </p:nvPicPr>
          <p:blipFill>
            <a:blip r:embed="rId106">
              <a:extLst/>
            </a:blip>
            <a:stretch>
              <a:fillRect/>
            </a:stretch>
          </p:blipFill>
          <p:spPr>
            <a:xfrm>
              <a:off x="5013475" y="7918684"/>
              <a:ext cx="204573" cy="552714"/>
            </a:xfrm>
            <a:prstGeom prst="rect">
              <a:avLst/>
            </a:prstGeom>
            <a:effectLst/>
          </p:spPr>
        </p:pic>
        <p:pic>
          <p:nvPicPr>
            <p:cNvPr id="1828" name="Line Shape" descr="Line Shape"/>
            <p:cNvPicPr>
              <a:picLocks noChangeAspect="0"/>
            </p:cNvPicPr>
            <p:nvPr/>
          </p:nvPicPr>
          <p:blipFill>
            <a:blip r:embed="rId107">
              <a:extLst/>
            </a:blip>
            <a:stretch>
              <a:fillRect/>
            </a:stretch>
          </p:blipFill>
          <p:spPr>
            <a:xfrm>
              <a:off x="5166812" y="7801126"/>
              <a:ext cx="224136" cy="467444"/>
            </a:xfrm>
            <a:prstGeom prst="rect">
              <a:avLst/>
            </a:prstGeom>
            <a:effectLst/>
          </p:spPr>
        </p:pic>
        <p:pic>
          <p:nvPicPr>
            <p:cNvPr id="1830" name="Line Line" descr="Line Lin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5485103" y="8176801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832" name="Line Shape" descr="Line Shape"/>
            <p:cNvPicPr>
              <a:picLocks noChangeAspect="0"/>
            </p:cNvPicPr>
            <p:nvPr/>
          </p:nvPicPr>
          <p:blipFill>
            <a:blip r:embed="rId108">
              <a:extLst/>
            </a:blip>
            <a:stretch>
              <a:fillRect/>
            </a:stretch>
          </p:blipFill>
          <p:spPr>
            <a:xfrm>
              <a:off x="336038" y="6915498"/>
              <a:ext cx="330106" cy="451812"/>
            </a:xfrm>
            <a:prstGeom prst="rect">
              <a:avLst/>
            </a:prstGeom>
            <a:effectLst/>
          </p:spPr>
        </p:pic>
        <p:pic>
          <p:nvPicPr>
            <p:cNvPr id="1834" name="Line Shape" descr="Line Shape"/>
            <p:cNvPicPr>
              <a:picLocks noChangeAspect="0"/>
            </p:cNvPicPr>
            <p:nvPr/>
          </p:nvPicPr>
          <p:blipFill>
            <a:blip r:embed="rId109">
              <a:extLst/>
            </a:blip>
            <a:stretch>
              <a:fillRect/>
            </a:stretch>
          </p:blipFill>
          <p:spPr>
            <a:xfrm>
              <a:off x="336703" y="7149445"/>
              <a:ext cx="291107" cy="145437"/>
            </a:xfrm>
            <a:prstGeom prst="rect">
              <a:avLst/>
            </a:prstGeom>
            <a:effectLst/>
          </p:spPr>
        </p:pic>
        <p:pic>
          <p:nvPicPr>
            <p:cNvPr id="1836" name="Line Shape" descr="Line Shape"/>
            <p:cNvPicPr>
              <a:picLocks noChangeAspect="0"/>
            </p:cNvPicPr>
            <p:nvPr/>
          </p:nvPicPr>
          <p:blipFill>
            <a:blip r:embed="rId110">
              <a:extLst/>
            </a:blip>
            <a:stretch>
              <a:fillRect/>
            </a:stretch>
          </p:blipFill>
          <p:spPr>
            <a:xfrm>
              <a:off x="730268" y="6851940"/>
              <a:ext cx="311551" cy="532876"/>
            </a:xfrm>
            <a:prstGeom prst="rect">
              <a:avLst/>
            </a:prstGeom>
            <a:effectLst/>
          </p:spPr>
        </p:pic>
        <p:pic>
          <p:nvPicPr>
            <p:cNvPr id="1838" name="Line Shape" descr="Line Shape"/>
            <p:cNvPicPr>
              <a:picLocks noChangeAspect="0"/>
            </p:cNvPicPr>
            <p:nvPr/>
          </p:nvPicPr>
          <p:blipFill>
            <a:blip r:embed="rId111">
              <a:extLst/>
            </a:blip>
            <a:stretch>
              <a:fillRect/>
            </a:stretch>
          </p:blipFill>
          <p:spPr>
            <a:xfrm>
              <a:off x="934717" y="6996107"/>
              <a:ext cx="314107" cy="287378"/>
            </a:xfrm>
            <a:prstGeom prst="rect">
              <a:avLst/>
            </a:prstGeom>
            <a:effectLst/>
          </p:spPr>
        </p:pic>
        <p:pic>
          <p:nvPicPr>
            <p:cNvPr id="1840" name="Line Shape" descr="Line Shape"/>
            <p:cNvPicPr>
              <a:picLocks noChangeAspect="0"/>
            </p:cNvPicPr>
            <p:nvPr/>
          </p:nvPicPr>
          <p:blipFill>
            <a:blip r:embed="rId112">
              <a:extLst/>
            </a:blip>
            <a:stretch>
              <a:fillRect/>
            </a:stretch>
          </p:blipFill>
          <p:spPr>
            <a:xfrm>
              <a:off x="1216523" y="6850438"/>
              <a:ext cx="290910" cy="482778"/>
            </a:xfrm>
            <a:prstGeom prst="rect">
              <a:avLst/>
            </a:prstGeom>
            <a:effectLst/>
          </p:spPr>
        </p:pic>
        <p:pic>
          <p:nvPicPr>
            <p:cNvPr id="1842" name="Line Line" descr="Line Line"/>
            <p:cNvPicPr>
              <a:picLocks noChangeAspect="0"/>
            </p:cNvPicPr>
            <p:nvPr/>
          </p:nvPicPr>
          <p:blipFill>
            <a:blip r:embed="rId113">
              <a:extLst/>
            </a:blip>
            <a:stretch>
              <a:fillRect/>
            </a:stretch>
          </p:blipFill>
          <p:spPr>
            <a:xfrm>
              <a:off x="1632399" y="7026775"/>
              <a:ext cx="168437" cy="61101"/>
            </a:xfrm>
            <a:prstGeom prst="rect">
              <a:avLst/>
            </a:prstGeom>
            <a:effectLst/>
          </p:spPr>
        </p:pic>
        <p:pic>
          <p:nvPicPr>
            <p:cNvPr id="1844" name="Line Line" descr="Line Line"/>
            <p:cNvPicPr>
              <a:picLocks noChangeAspect="0"/>
            </p:cNvPicPr>
            <p:nvPr/>
          </p:nvPicPr>
          <p:blipFill>
            <a:blip r:embed="rId114">
              <a:extLst/>
            </a:blip>
            <a:stretch>
              <a:fillRect/>
            </a:stretch>
          </p:blipFill>
          <p:spPr>
            <a:xfrm>
              <a:off x="1617065" y="7118777"/>
              <a:ext cx="245106" cy="91769"/>
            </a:xfrm>
            <a:prstGeom prst="rect">
              <a:avLst/>
            </a:prstGeom>
            <a:effectLst/>
          </p:spPr>
        </p:pic>
        <p:pic>
          <p:nvPicPr>
            <p:cNvPr id="1846" name="Line Shape" descr="Line Shape"/>
            <p:cNvPicPr>
              <a:picLocks noChangeAspect="0"/>
            </p:cNvPicPr>
            <p:nvPr/>
          </p:nvPicPr>
          <p:blipFill>
            <a:blip r:embed="rId115">
              <a:extLst/>
            </a:blip>
            <a:stretch>
              <a:fillRect/>
            </a:stretch>
          </p:blipFill>
          <p:spPr>
            <a:xfrm>
              <a:off x="2047546" y="6812104"/>
              <a:ext cx="59964" cy="375442"/>
            </a:xfrm>
            <a:prstGeom prst="rect">
              <a:avLst/>
            </a:prstGeom>
            <a:effectLst/>
          </p:spPr>
        </p:pic>
        <p:pic>
          <p:nvPicPr>
            <p:cNvPr id="1848" name="Line Shape" descr="Line Shape"/>
            <p:cNvPicPr>
              <a:picLocks noChangeAspect="0"/>
            </p:cNvPicPr>
            <p:nvPr/>
          </p:nvPicPr>
          <p:blipFill>
            <a:blip r:embed="rId116">
              <a:extLst/>
            </a:blip>
            <a:stretch>
              <a:fillRect/>
            </a:stretch>
          </p:blipFill>
          <p:spPr>
            <a:xfrm>
              <a:off x="2181856" y="6934773"/>
              <a:ext cx="316663" cy="137770"/>
            </a:xfrm>
            <a:prstGeom prst="rect">
              <a:avLst/>
            </a:prstGeom>
            <a:effectLst/>
          </p:spPr>
        </p:pic>
        <p:pic>
          <p:nvPicPr>
            <p:cNvPr id="1850" name="Line Shape" descr="Line Shape"/>
            <p:cNvPicPr>
              <a:picLocks noChangeAspect="0"/>
            </p:cNvPicPr>
            <p:nvPr/>
          </p:nvPicPr>
          <p:blipFill>
            <a:blip r:embed="rId117">
              <a:extLst/>
            </a:blip>
            <a:stretch>
              <a:fillRect/>
            </a:stretch>
          </p:blipFill>
          <p:spPr>
            <a:xfrm>
              <a:off x="2337748" y="6858105"/>
              <a:ext cx="84102" cy="329441"/>
            </a:xfrm>
            <a:prstGeom prst="rect">
              <a:avLst/>
            </a:prstGeom>
            <a:effectLst/>
          </p:spPr>
        </p:pic>
        <p:pic>
          <p:nvPicPr>
            <p:cNvPr id="1852" name="Line Shape" descr="Line Shape"/>
            <p:cNvPicPr>
              <a:picLocks noChangeAspect="0"/>
            </p:cNvPicPr>
            <p:nvPr/>
          </p:nvPicPr>
          <p:blipFill>
            <a:blip r:embed="rId118">
              <a:extLst/>
            </a:blip>
            <a:stretch>
              <a:fillRect/>
            </a:stretch>
          </p:blipFill>
          <p:spPr>
            <a:xfrm>
              <a:off x="2610452" y="6713575"/>
              <a:ext cx="271409" cy="454490"/>
            </a:xfrm>
            <a:prstGeom prst="rect">
              <a:avLst/>
            </a:prstGeom>
            <a:effectLst/>
          </p:spPr>
        </p:pic>
        <p:pic>
          <p:nvPicPr>
            <p:cNvPr id="1854" name="Line Shape" descr="Line Shape"/>
            <p:cNvPicPr>
              <a:picLocks noChangeAspect="0"/>
            </p:cNvPicPr>
            <p:nvPr/>
          </p:nvPicPr>
          <p:blipFill>
            <a:blip r:embed="rId119">
              <a:extLst/>
            </a:blip>
            <a:stretch>
              <a:fillRect/>
            </a:stretch>
          </p:blipFill>
          <p:spPr>
            <a:xfrm>
              <a:off x="2606088" y="6911772"/>
              <a:ext cx="337107" cy="145437"/>
            </a:xfrm>
            <a:prstGeom prst="rect">
              <a:avLst/>
            </a:prstGeom>
            <a:effectLst/>
          </p:spPr>
        </p:pic>
        <p:pic>
          <p:nvPicPr>
            <p:cNvPr id="1856" name="Line Shape" descr="Line Shape"/>
            <p:cNvPicPr>
              <a:picLocks noChangeAspect="0"/>
            </p:cNvPicPr>
            <p:nvPr/>
          </p:nvPicPr>
          <p:blipFill>
            <a:blip r:embed="rId120">
              <a:extLst/>
            </a:blip>
            <a:stretch>
              <a:fillRect/>
            </a:stretch>
          </p:blipFill>
          <p:spPr>
            <a:xfrm>
              <a:off x="2952561" y="6655688"/>
              <a:ext cx="335642" cy="529665"/>
            </a:xfrm>
            <a:prstGeom prst="rect">
              <a:avLst/>
            </a:prstGeom>
            <a:effectLst/>
          </p:spPr>
        </p:pic>
        <p:pic>
          <p:nvPicPr>
            <p:cNvPr id="1858" name="Line Shape" descr="Line Shape"/>
            <p:cNvPicPr>
              <a:picLocks noChangeAspect="0"/>
            </p:cNvPicPr>
            <p:nvPr/>
          </p:nvPicPr>
          <p:blipFill>
            <a:blip r:embed="rId121">
              <a:extLst/>
            </a:blip>
            <a:stretch>
              <a:fillRect/>
            </a:stretch>
          </p:blipFill>
          <p:spPr>
            <a:xfrm>
              <a:off x="3219435" y="6805289"/>
              <a:ext cx="237439" cy="320922"/>
            </a:xfrm>
            <a:prstGeom prst="rect">
              <a:avLst/>
            </a:prstGeom>
            <a:effectLst/>
          </p:spPr>
        </p:pic>
        <p:pic>
          <p:nvPicPr>
            <p:cNvPr id="1860" name="Line Shape" descr="Line Shape"/>
            <p:cNvPicPr>
              <a:picLocks noChangeAspect="0"/>
            </p:cNvPicPr>
            <p:nvPr/>
          </p:nvPicPr>
          <p:blipFill>
            <a:blip r:embed="rId122">
              <a:extLst/>
            </a:blip>
            <a:stretch>
              <a:fillRect/>
            </a:stretch>
          </p:blipFill>
          <p:spPr>
            <a:xfrm>
              <a:off x="3311437" y="6804437"/>
              <a:ext cx="199104" cy="344774"/>
            </a:xfrm>
            <a:prstGeom prst="rect">
              <a:avLst/>
            </a:prstGeom>
            <a:effectLst/>
          </p:spPr>
        </p:pic>
        <p:pic>
          <p:nvPicPr>
            <p:cNvPr id="1862" name="Line Shape" descr="Line Shape"/>
            <p:cNvPicPr>
              <a:picLocks noChangeAspect="0"/>
            </p:cNvPicPr>
            <p:nvPr/>
          </p:nvPicPr>
          <p:blipFill>
            <a:blip r:embed="rId123">
              <a:extLst/>
            </a:blip>
            <a:stretch>
              <a:fillRect/>
            </a:stretch>
          </p:blipFill>
          <p:spPr>
            <a:xfrm>
              <a:off x="3487774" y="6590204"/>
              <a:ext cx="295945" cy="612676"/>
            </a:xfrm>
            <a:prstGeom prst="rect">
              <a:avLst/>
            </a:prstGeom>
            <a:effectLst/>
          </p:spPr>
        </p:pic>
        <p:pic>
          <p:nvPicPr>
            <p:cNvPr id="1864" name="Line Shape" descr="Line Shape"/>
            <p:cNvPicPr>
              <a:picLocks noChangeAspect="0"/>
            </p:cNvPicPr>
            <p:nvPr/>
          </p:nvPicPr>
          <p:blipFill>
            <a:blip r:embed="rId124">
              <a:extLst/>
            </a:blip>
            <a:stretch>
              <a:fillRect/>
            </a:stretch>
          </p:blipFill>
          <p:spPr>
            <a:xfrm>
              <a:off x="4860139" y="5892083"/>
              <a:ext cx="352755" cy="130775"/>
            </a:xfrm>
            <a:prstGeom prst="rect">
              <a:avLst/>
            </a:prstGeom>
            <a:effectLst/>
          </p:spPr>
        </p:pic>
        <p:pic>
          <p:nvPicPr>
            <p:cNvPr id="1866" name="Line Shape" descr="Line Shape"/>
            <p:cNvPicPr>
              <a:picLocks noChangeAspect="0"/>
            </p:cNvPicPr>
            <p:nvPr/>
          </p:nvPicPr>
          <p:blipFill>
            <a:blip r:embed="rId125">
              <a:extLst/>
            </a:blip>
            <a:stretch>
              <a:fillRect/>
            </a:stretch>
          </p:blipFill>
          <p:spPr>
            <a:xfrm>
              <a:off x="2635266" y="7226551"/>
              <a:ext cx="992833" cy="218124"/>
            </a:xfrm>
            <a:prstGeom prst="rect">
              <a:avLst/>
            </a:prstGeom>
            <a:effectLst/>
          </p:spPr>
        </p:pic>
        <p:pic>
          <p:nvPicPr>
            <p:cNvPr id="1868" name="Line Shape" descr="Line Shape"/>
            <p:cNvPicPr>
              <a:picLocks noChangeAspect="0"/>
            </p:cNvPicPr>
            <p:nvPr/>
          </p:nvPicPr>
          <p:blipFill>
            <a:blip r:embed="rId126">
              <a:extLst/>
            </a:blip>
            <a:stretch>
              <a:fillRect/>
            </a:stretch>
          </p:blipFill>
          <p:spPr>
            <a:xfrm>
              <a:off x="2391416" y="5541173"/>
              <a:ext cx="360108" cy="105338"/>
            </a:xfrm>
            <a:prstGeom prst="rect">
              <a:avLst/>
            </a:prstGeom>
            <a:effectLst/>
          </p:spPr>
        </p:pic>
        <p:pic>
          <p:nvPicPr>
            <p:cNvPr id="1870" name="Line Shape" descr="Line Shape"/>
            <p:cNvPicPr>
              <a:picLocks noChangeAspect="0"/>
            </p:cNvPicPr>
            <p:nvPr/>
          </p:nvPicPr>
          <p:blipFill>
            <a:blip r:embed="rId127">
              <a:extLst/>
            </a:blip>
            <a:stretch>
              <a:fillRect/>
            </a:stretch>
          </p:blipFill>
          <p:spPr>
            <a:xfrm>
              <a:off x="2353082" y="5689806"/>
              <a:ext cx="333339" cy="110042"/>
            </a:xfrm>
            <a:prstGeom prst="rect">
              <a:avLst/>
            </a:prstGeom>
            <a:effectLst/>
          </p:spPr>
        </p:pic>
        <p:pic>
          <p:nvPicPr>
            <p:cNvPr id="1872" name="Line Shape" descr="Line Shape"/>
            <p:cNvPicPr>
              <a:picLocks noChangeAspect="0"/>
            </p:cNvPicPr>
            <p:nvPr/>
          </p:nvPicPr>
          <p:blipFill>
            <a:blip r:embed="rId128">
              <a:extLst/>
            </a:blip>
            <a:stretch>
              <a:fillRect/>
            </a:stretch>
          </p:blipFill>
          <p:spPr>
            <a:xfrm>
              <a:off x="2239180" y="5479674"/>
              <a:ext cx="313006" cy="366175"/>
            </a:xfrm>
            <a:prstGeom prst="rect">
              <a:avLst/>
            </a:prstGeom>
            <a:effectLst/>
          </p:spPr>
        </p:pic>
        <p:pic>
          <p:nvPicPr>
            <p:cNvPr id="1874" name="Line Shape" descr="Line Shape"/>
            <p:cNvPicPr>
              <a:picLocks noChangeAspect="0"/>
            </p:cNvPicPr>
            <p:nvPr/>
          </p:nvPicPr>
          <p:blipFill>
            <a:blip r:embed="rId129">
              <a:extLst/>
            </a:blip>
            <a:stretch>
              <a:fillRect/>
            </a:stretch>
          </p:blipFill>
          <p:spPr>
            <a:xfrm>
              <a:off x="-19050" y="5587464"/>
              <a:ext cx="332519" cy="402837"/>
            </a:xfrm>
            <a:prstGeom prst="rect">
              <a:avLst/>
            </a:prstGeom>
            <a:effectLst/>
          </p:spPr>
        </p:pic>
        <p:pic>
          <p:nvPicPr>
            <p:cNvPr id="1876" name="Line Line" descr="Line Line"/>
            <p:cNvPicPr>
              <a:picLocks noChangeAspect="0"/>
            </p:cNvPicPr>
            <p:nvPr/>
          </p:nvPicPr>
          <p:blipFill>
            <a:blip r:embed="rId130">
              <a:extLst/>
            </a:blip>
            <a:stretch>
              <a:fillRect/>
            </a:stretch>
          </p:blipFill>
          <p:spPr>
            <a:xfrm>
              <a:off x="22363" y="5823081"/>
              <a:ext cx="237438" cy="107103"/>
            </a:xfrm>
            <a:prstGeom prst="rect">
              <a:avLst/>
            </a:prstGeom>
            <a:effectLst/>
          </p:spPr>
        </p:pic>
        <p:pic>
          <p:nvPicPr>
            <p:cNvPr id="1878" name="Line Shape" descr="Line Shape"/>
            <p:cNvPicPr>
              <a:picLocks noChangeAspect="0"/>
            </p:cNvPicPr>
            <p:nvPr/>
          </p:nvPicPr>
          <p:blipFill>
            <a:blip r:embed="rId131">
              <a:extLst/>
            </a:blip>
            <a:stretch>
              <a:fillRect/>
            </a:stretch>
          </p:blipFill>
          <p:spPr>
            <a:xfrm>
              <a:off x="311147" y="5548292"/>
              <a:ext cx="262995" cy="412569"/>
            </a:xfrm>
            <a:prstGeom prst="rect">
              <a:avLst/>
            </a:prstGeom>
            <a:effectLst/>
          </p:spPr>
        </p:pic>
        <p:pic>
          <p:nvPicPr>
            <p:cNvPr id="1880" name="Line Shape" descr="Line Shape"/>
            <p:cNvPicPr>
              <a:picLocks noChangeAspect="0"/>
            </p:cNvPicPr>
            <p:nvPr/>
          </p:nvPicPr>
          <p:blipFill>
            <a:blip r:embed="rId132">
              <a:extLst/>
            </a:blip>
            <a:stretch>
              <a:fillRect/>
            </a:stretch>
          </p:blipFill>
          <p:spPr>
            <a:xfrm>
              <a:off x="497707" y="5639077"/>
              <a:ext cx="260439" cy="235216"/>
            </a:xfrm>
            <a:prstGeom prst="rect">
              <a:avLst/>
            </a:prstGeom>
            <a:effectLst/>
          </p:spPr>
        </p:pic>
        <p:pic>
          <p:nvPicPr>
            <p:cNvPr id="1882" name="Line Shape" descr="Line Shape"/>
            <p:cNvPicPr>
              <a:picLocks noChangeAspect="0"/>
            </p:cNvPicPr>
            <p:nvPr/>
          </p:nvPicPr>
          <p:blipFill>
            <a:blip r:embed="rId133">
              <a:extLst/>
            </a:blip>
            <a:stretch>
              <a:fillRect/>
            </a:stretch>
          </p:blipFill>
          <p:spPr>
            <a:xfrm>
              <a:off x="712378" y="5506469"/>
              <a:ext cx="213860" cy="408381"/>
            </a:xfrm>
            <a:prstGeom prst="rect">
              <a:avLst/>
            </a:prstGeom>
            <a:effectLst/>
          </p:spPr>
        </p:pic>
        <p:pic>
          <p:nvPicPr>
            <p:cNvPr id="1884" name="Line Shape" descr="Line Shape"/>
            <p:cNvPicPr>
              <a:picLocks noChangeAspect="0"/>
            </p:cNvPicPr>
            <p:nvPr/>
          </p:nvPicPr>
          <p:blipFill>
            <a:blip r:embed="rId134">
              <a:extLst/>
            </a:blip>
            <a:stretch>
              <a:fillRect/>
            </a:stretch>
          </p:blipFill>
          <p:spPr>
            <a:xfrm>
              <a:off x="934717" y="5636345"/>
              <a:ext cx="183771" cy="79167"/>
            </a:xfrm>
            <a:prstGeom prst="rect">
              <a:avLst/>
            </a:prstGeom>
            <a:effectLst/>
          </p:spPr>
        </p:pic>
        <p:pic>
          <p:nvPicPr>
            <p:cNvPr id="1886" name="Line Shape" descr="Line Shape"/>
            <p:cNvPicPr>
              <a:picLocks noChangeAspect="0"/>
            </p:cNvPicPr>
            <p:nvPr/>
          </p:nvPicPr>
          <p:blipFill>
            <a:blip r:embed="rId135">
              <a:extLst/>
            </a:blip>
            <a:stretch>
              <a:fillRect/>
            </a:stretch>
          </p:blipFill>
          <p:spPr>
            <a:xfrm>
              <a:off x="970949" y="5715746"/>
              <a:ext cx="201206" cy="102897"/>
            </a:xfrm>
            <a:prstGeom prst="rect">
              <a:avLst/>
            </a:prstGeom>
            <a:effectLst/>
          </p:spPr>
        </p:pic>
        <p:pic>
          <p:nvPicPr>
            <p:cNvPr id="1888" name="Line Shape" descr="Line Shape"/>
            <p:cNvPicPr>
              <a:picLocks noChangeAspect="0"/>
            </p:cNvPicPr>
            <p:nvPr/>
          </p:nvPicPr>
          <p:blipFill>
            <a:blip r:embed="rId136">
              <a:extLst/>
            </a:blip>
            <a:stretch>
              <a:fillRect/>
            </a:stretch>
          </p:blipFill>
          <p:spPr>
            <a:xfrm>
              <a:off x="1176976" y="5554742"/>
              <a:ext cx="71848" cy="229772"/>
            </a:xfrm>
            <a:prstGeom prst="rect">
              <a:avLst/>
            </a:prstGeom>
            <a:effectLst/>
          </p:spPr>
        </p:pic>
        <p:pic>
          <p:nvPicPr>
            <p:cNvPr id="1890" name="Line Shape" descr="Line Shape"/>
            <p:cNvPicPr>
              <a:picLocks noChangeAspect="0"/>
            </p:cNvPicPr>
            <p:nvPr/>
          </p:nvPicPr>
          <p:blipFill>
            <a:blip r:embed="rId137">
              <a:extLst/>
            </a:blip>
            <a:stretch>
              <a:fillRect/>
            </a:stretch>
          </p:blipFill>
          <p:spPr>
            <a:xfrm>
              <a:off x="1272057" y="5577742"/>
              <a:ext cx="260440" cy="114770"/>
            </a:xfrm>
            <a:prstGeom prst="rect">
              <a:avLst/>
            </a:prstGeom>
            <a:effectLst/>
          </p:spPr>
        </p:pic>
        <p:pic>
          <p:nvPicPr>
            <p:cNvPr id="1892" name="Line Shape" descr="Line Shape"/>
            <p:cNvPicPr>
              <a:picLocks noChangeAspect="0"/>
            </p:cNvPicPr>
            <p:nvPr/>
          </p:nvPicPr>
          <p:blipFill>
            <a:blip r:embed="rId138">
              <a:extLst/>
            </a:blip>
            <a:stretch>
              <a:fillRect/>
            </a:stretch>
          </p:blipFill>
          <p:spPr>
            <a:xfrm>
              <a:off x="1379393" y="5531741"/>
              <a:ext cx="91769" cy="252773"/>
            </a:xfrm>
            <a:prstGeom prst="rect">
              <a:avLst/>
            </a:prstGeom>
            <a:effectLst/>
          </p:spPr>
        </p:pic>
        <p:pic>
          <p:nvPicPr>
            <p:cNvPr id="1894" name="Line Shape" descr="Line Shape"/>
            <p:cNvPicPr>
              <a:picLocks noChangeAspect="0"/>
            </p:cNvPicPr>
            <p:nvPr/>
          </p:nvPicPr>
          <p:blipFill>
            <a:blip r:embed="rId139">
              <a:extLst/>
            </a:blip>
            <a:stretch>
              <a:fillRect/>
            </a:stretch>
          </p:blipFill>
          <p:spPr>
            <a:xfrm>
              <a:off x="1579341" y="5416106"/>
              <a:ext cx="183161" cy="378734"/>
            </a:xfrm>
            <a:prstGeom prst="rect">
              <a:avLst/>
            </a:prstGeom>
            <a:effectLst/>
          </p:spPr>
        </p:pic>
        <p:pic>
          <p:nvPicPr>
            <p:cNvPr id="1896" name="Line Shape" descr="Line Shape"/>
            <p:cNvPicPr>
              <a:picLocks noChangeAspect="0"/>
            </p:cNvPicPr>
            <p:nvPr/>
          </p:nvPicPr>
          <p:blipFill>
            <a:blip r:embed="rId140">
              <a:extLst/>
            </a:blip>
            <a:stretch>
              <a:fillRect/>
            </a:stretch>
          </p:blipFill>
          <p:spPr>
            <a:xfrm>
              <a:off x="1578731" y="5585409"/>
              <a:ext cx="183771" cy="114770"/>
            </a:xfrm>
            <a:prstGeom prst="rect">
              <a:avLst/>
            </a:prstGeom>
            <a:effectLst/>
          </p:spPr>
        </p:pic>
        <p:pic>
          <p:nvPicPr>
            <p:cNvPr id="1898" name="Line Shape" descr="Line Shape"/>
            <p:cNvPicPr>
              <a:picLocks noChangeAspect="0"/>
            </p:cNvPicPr>
            <p:nvPr/>
          </p:nvPicPr>
          <p:blipFill>
            <a:blip r:embed="rId141">
              <a:extLst/>
            </a:blip>
            <a:stretch>
              <a:fillRect/>
            </a:stretch>
          </p:blipFill>
          <p:spPr>
            <a:xfrm>
              <a:off x="1737076" y="5370738"/>
              <a:ext cx="240097" cy="420416"/>
            </a:xfrm>
            <a:prstGeom prst="rect">
              <a:avLst/>
            </a:prstGeom>
            <a:effectLst/>
          </p:spPr>
        </p:pic>
        <p:pic>
          <p:nvPicPr>
            <p:cNvPr id="1900" name="Line Shape" descr="Line Shape"/>
            <p:cNvPicPr>
              <a:picLocks noChangeAspect="0"/>
            </p:cNvPicPr>
            <p:nvPr/>
          </p:nvPicPr>
          <p:blipFill>
            <a:blip r:embed="rId142">
              <a:extLst/>
            </a:blip>
            <a:stretch>
              <a:fillRect/>
            </a:stretch>
          </p:blipFill>
          <p:spPr>
            <a:xfrm>
              <a:off x="1885405" y="5516408"/>
              <a:ext cx="160770" cy="229183"/>
            </a:xfrm>
            <a:prstGeom prst="rect">
              <a:avLst/>
            </a:prstGeom>
            <a:effectLst/>
          </p:spPr>
        </p:pic>
        <p:pic>
          <p:nvPicPr>
            <p:cNvPr id="1902" name="Line Shape" descr="Line Shape"/>
            <p:cNvPicPr>
              <a:picLocks noChangeAspect="0"/>
            </p:cNvPicPr>
            <p:nvPr/>
          </p:nvPicPr>
          <p:blipFill>
            <a:blip r:embed="rId143">
              <a:extLst/>
            </a:blip>
            <a:stretch>
              <a:fillRect/>
            </a:stretch>
          </p:blipFill>
          <p:spPr>
            <a:xfrm>
              <a:off x="1939072" y="5365122"/>
              <a:ext cx="237439" cy="496060"/>
            </a:xfrm>
            <a:prstGeom prst="rect">
              <a:avLst/>
            </a:prstGeom>
            <a:effectLst/>
          </p:spPr>
        </p:pic>
        <p:pic>
          <p:nvPicPr>
            <p:cNvPr id="1904" name="Line Shape" descr="Line Shape"/>
            <p:cNvPicPr>
              <a:picLocks noChangeAspect="0"/>
            </p:cNvPicPr>
            <p:nvPr/>
          </p:nvPicPr>
          <p:blipFill>
            <a:blip r:embed="rId144">
              <a:extLst/>
            </a:blip>
            <a:stretch>
              <a:fillRect/>
            </a:stretch>
          </p:blipFill>
          <p:spPr>
            <a:xfrm>
              <a:off x="2690423" y="7279781"/>
              <a:ext cx="1121681" cy="240997"/>
            </a:xfrm>
            <a:prstGeom prst="rect">
              <a:avLst/>
            </a:prstGeom>
            <a:effectLst/>
          </p:spPr>
        </p:pic>
        <p:pic>
          <p:nvPicPr>
            <p:cNvPr id="1906" name="Line Shape" descr="Line Shape"/>
            <p:cNvPicPr>
              <a:picLocks noChangeAspect="0"/>
            </p:cNvPicPr>
            <p:nvPr/>
          </p:nvPicPr>
          <p:blipFill>
            <a:blip r:embed="rId145">
              <a:extLst/>
            </a:blip>
            <a:stretch>
              <a:fillRect/>
            </a:stretch>
          </p:blipFill>
          <p:spPr>
            <a:xfrm>
              <a:off x="1517396" y="5946628"/>
              <a:ext cx="651449" cy="159118"/>
            </a:xfrm>
            <a:prstGeom prst="rect">
              <a:avLst/>
            </a:prstGeom>
            <a:effectLst/>
          </p:spPr>
        </p:pic>
        <p:pic>
          <p:nvPicPr>
            <p:cNvPr id="1908" name="Line Shape" descr="Line Shape"/>
            <p:cNvPicPr>
              <a:picLocks noChangeAspect="0"/>
            </p:cNvPicPr>
            <p:nvPr/>
          </p:nvPicPr>
          <p:blipFill>
            <a:blip r:embed="rId146">
              <a:extLst/>
            </a:blip>
            <a:stretch>
              <a:fillRect/>
            </a:stretch>
          </p:blipFill>
          <p:spPr>
            <a:xfrm>
              <a:off x="4840390" y="6065865"/>
              <a:ext cx="5839363" cy="2578060"/>
            </a:xfrm>
            <a:prstGeom prst="rect">
              <a:avLst/>
            </a:prstGeom>
            <a:effectLst/>
          </p:spPr>
        </p:pic>
        <p:pic>
          <p:nvPicPr>
            <p:cNvPr id="1910" name="Line Shape" descr="Line Shape"/>
            <p:cNvPicPr>
              <a:picLocks noChangeAspect="0"/>
            </p:cNvPicPr>
            <p:nvPr/>
          </p:nvPicPr>
          <p:blipFill>
            <a:blip r:embed="rId147">
              <a:extLst/>
            </a:blip>
            <a:stretch>
              <a:fillRect/>
            </a:stretch>
          </p:blipFill>
          <p:spPr>
            <a:xfrm>
              <a:off x="4730621" y="5873779"/>
              <a:ext cx="810429" cy="280215"/>
            </a:xfrm>
            <a:prstGeom prst="rect">
              <a:avLst/>
            </a:prstGeom>
            <a:effectLst/>
          </p:spPr>
        </p:pic>
        <p:pic>
          <p:nvPicPr>
            <p:cNvPr id="1912" name="Line Shape" descr="Line Shape"/>
            <p:cNvPicPr>
              <a:picLocks noChangeAspect="0"/>
            </p:cNvPicPr>
            <p:nvPr/>
          </p:nvPicPr>
          <p:blipFill>
            <a:blip r:embed="rId148">
              <a:extLst/>
            </a:blip>
            <a:stretch>
              <a:fillRect/>
            </a:stretch>
          </p:blipFill>
          <p:spPr>
            <a:xfrm>
              <a:off x="4796004" y="5899750"/>
              <a:ext cx="779473" cy="159553"/>
            </a:xfrm>
            <a:prstGeom prst="rect">
              <a:avLst/>
            </a:prstGeom>
            <a:effectLst/>
          </p:spPr>
        </p:pic>
        <p:pic>
          <p:nvPicPr>
            <p:cNvPr id="1914" name="Line Shape" descr="Line Shape"/>
            <p:cNvPicPr>
              <a:picLocks noChangeAspect="0"/>
            </p:cNvPicPr>
            <p:nvPr/>
          </p:nvPicPr>
          <p:blipFill>
            <a:blip r:embed="rId149">
              <a:extLst/>
            </a:blip>
            <a:stretch>
              <a:fillRect/>
            </a:stretch>
          </p:blipFill>
          <p:spPr>
            <a:xfrm>
              <a:off x="264087" y="8311169"/>
              <a:ext cx="363723" cy="523248"/>
            </a:xfrm>
            <a:prstGeom prst="rect">
              <a:avLst/>
            </a:prstGeom>
            <a:effectLst/>
          </p:spPr>
        </p:pic>
        <p:pic>
          <p:nvPicPr>
            <p:cNvPr id="1916" name="Line Shape" descr="Line Shape"/>
            <p:cNvPicPr>
              <a:picLocks noChangeAspect="0"/>
            </p:cNvPicPr>
            <p:nvPr/>
          </p:nvPicPr>
          <p:blipFill>
            <a:blip r:embed="rId150">
              <a:extLst/>
            </a:blip>
            <a:stretch>
              <a:fillRect/>
            </a:stretch>
          </p:blipFill>
          <p:spPr>
            <a:xfrm>
              <a:off x="707267" y="8351197"/>
              <a:ext cx="252290" cy="477052"/>
            </a:xfrm>
            <a:prstGeom prst="rect">
              <a:avLst/>
            </a:prstGeom>
            <a:effectLst/>
          </p:spPr>
        </p:pic>
        <p:pic>
          <p:nvPicPr>
            <p:cNvPr id="1918" name="Line Shape" descr="Line Shape"/>
            <p:cNvPicPr>
              <a:picLocks noChangeAspect="0"/>
            </p:cNvPicPr>
            <p:nvPr/>
          </p:nvPicPr>
          <p:blipFill>
            <a:blip r:embed="rId151">
              <a:extLst/>
            </a:blip>
            <a:stretch>
              <a:fillRect/>
            </a:stretch>
          </p:blipFill>
          <p:spPr>
            <a:xfrm>
              <a:off x="1157055" y="8422321"/>
              <a:ext cx="245106" cy="436595"/>
            </a:xfrm>
            <a:prstGeom prst="rect">
              <a:avLst/>
            </a:prstGeom>
            <a:effectLst/>
          </p:spPr>
        </p:pic>
        <p:pic>
          <p:nvPicPr>
            <p:cNvPr id="1920" name="Line Shape" descr="Line Shape"/>
            <p:cNvPicPr>
              <a:picLocks noChangeAspect="0"/>
            </p:cNvPicPr>
            <p:nvPr/>
          </p:nvPicPr>
          <p:blipFill>
            <a:blip r:embed="rId152">
              <a:extLst/>
            </a:blip>
            <a:stretch>
              <a:fillRect/>
            </a:stretch>
          </p:blipFill>
          <p:spPr>
            <a:xfrm>
              <a:off x="1187722" y="8376139"/>
              <a:ext cx="275773" cy="544112"/>
            </a:xfrm>
            <a:prstGeom prst="rect">
              <a:avLst/>
            </a:prstGeom>
            <a:effectLst/>
          </p:spPr>
        </p:pic>
        <p:pic>
          <p:nvPicPr>
            <p:cNvPr id="1922" name="Line Shape" descr="Line Shape"/>
            <p:cNvPicPr>
              <a:picLocks noChangeAspect="0"/>
            </p:cNvPicPr>
            <p:nvPr/>
          </p:nvPicPr>
          <p:blipFill>
            <a:blip r:embed="rId153">
              <a:extLst/>
            </a:blip>
            <a:stretch>
              <a:fillRect/>
            </a:stretch>
          </p:blipFill>
          <p:spPr>
            <a:xfrm>
              <a:off x="1701340" y="8532932"/>
              <a:ext cx="674509" cy="327493"/>
            </a:xfrm>
            <a:prstGeom prst="rect">
              <a:avLst/>
            </a:prstGeom>
            <a:effectLst/>
          </p:spPr>
        </p:pic>
        <p:pic>
          <p:nvPicPr>
            <p:cNvPr id="1924" name="Line Line" descr="Line Line"/>
            <p:cNvPicPr>
              <a:picLocks noChangeAspect="0"/>
            </p:cNvPicPr>
            <p:nvPr/>
          </p:nvPicPr>
          <p:blipFill>
            <a:blip r:embed="rId154">
              <a:extLst/>
            </a:blip>
            <a:stretch>
              <a:fillRect/>
            </a:stretch>
          </p:blipFill>
          <p:spPr>
            <a:xfrm>
              <a:off x="2636755" y="8675145"/>
              <a:ext cx="68768" cy="183771"/>
            </a:xfrm>
            <a:prstGeom prst="rect">
              <a:avLst/>
            </a:prstGeom>
            <a:effectLst/>
          </p:spPr>
        </p:pic>
        <p:pic>
          <p:nvPicPr>
            <p:cNvPr id="1926" name="Shape Shape" descr="Shape Shape"/>
            <p:cNvPicPr>
              <a:picLocks noChangeAspect="0"/>
            </p:cNvPicPr>
            <p:nvPr/>
          </p:nvPicPr>
          <p:blipFill>
            <a:blip r:embed="rId155">
              <a:extLst/>
            </a:blip>
            <a:stretch>
              <a:fillRect/>
            </a:stretch>
          </p:blipFill>
          <p:spPr>
            <a:xfrm>
              <a:off x="2657933" y="8522847"/>
              <a:ext cx="47590" cy="60063"/>
            </a:xfrm>
            <a:prstGeom prst="rect">
              <a:avLst/>
            </a:prstGeom>
            <a:effectLst/>
          </p:spPr>
        </p:pic>
        <p:pic>
          <p:nvPicPr>
            <p:cNvPr id="1928" name="Line Shape" descr="Line Shape"/>
            <p:cNvPicPr>
              <a:picLocks noChangeAspect="0"/>
            </p:cNvPicPr>
            <p:nvPr/>
          </p:nvPicPr>
          <p:blipFill>
            <a:blip r:embed="rId156">
              <a:extLst/>
            </a:blip>
            <a:stretch>
              <a:fillRect/>
            </a:stretch>
          </p:blipFill>
          <p:spPr>
            <a:xfrm>
              <a:off x="2688956" y="8420776"/>
              <a:ext cx="254239" cy="489253"/>
            </a:xfrm>
            <a:prstGeom prst="rect">
              <a:avLst/>
            </a:prstGeom>
            <a:effectLst/>
          </p:spPr>
        </p:pic>
        <p:pic>
          <p:nvPicPr>
            <p:cNvPr id="1930" name="Line Shape" descr="Line Shape"/>
            <p:cNvPicPr>
              <a:picLocks noChangeAspect="0"/>
            </p:cNvPicPr>
            <p:nvPr/>
          </p:nvPicPr>
          <p:blipFill>
            <a:blip r:embed="rId157">
              <a:extLst/>
            </a:blip>
            <a:stretch>
              <a:fillRect/>
            </a:stretch>
          </p:blipFill>
          <p:spPr>
            <a:xfrm>
              <a:off x="2930418" y="8667591"/>
              <a:ext cx="127780" cy="255216"/>
            </a:xfrm>
            <a:prstGeom prst="rect">
              <a:avLst/>
            </a:prstGeom>
            <a:effectLst/>
          </p:spPr>
        </p:pic>
        <p:pic>
          <p:nvPicPr>
            <p:cNvPr id="1932" name="Line Shape" descr="Line Shape"/>
            <p:cNvPicPr>
              <a:picLocks noChangeAspect="0"/>
            </p:cNvPicPr>
            <p:nvPr/>
          </p:nvPicPr>
          <p:blipFill>
            <a:blip r:embed="rId158">
              <a:extLst/>
            </a:blip>
            <a:stretch>
              <a:fillRect/>
            </a:stretch>
          </p:blipFill>
          <p:spPr>
            <a:xfrm>
              <a:off x="3043098" y="8654622"/>
              <a:ext cx="168437" cy="204295"/>
            </a:xfrm>
            <a:prstGeom prst="rect">
              <a:avLst/>
            </a:prstGeom>
            <a:effectLst/>
          </p:spPr>
        </p:pic>
        <p:pic>
          <p:nvPicPr>
            <p:cNvPr id="1934" name="Line Shape" descr="Line Shape"/>
            <p:cNvPicPr>
              <a:picLocks noChangeAspect="0"/>
            </p:cNvPicPr>
            <p:nvPr/>
          </p:nvPicPr>
          <p:blipFill>
            <a:blip r:embed="rId159">
              <a:extLst/>
            </a:blip>
            <a:stretch>
              <a:fillRect/>
            </a:stretch>
          </p:blipFill>
          <p:spPr>
            <a:xfrm>
              <a:off x="3201442" y="8445141"/>
              <a:ext cx="224764" cy="408452"/>
            </a:xfrm>
            <a:prstGeom prst="rect">
              <a:avLst/>
            </a:prstGeom>
            <a:effectLst/>
          </p:spPr>
        </p:pic>
        <p:pic>
          <p:nvPicPr>
            <p:cNvPr id="1936" name="Line Shape" descr="Line Shape"/>
            <p:cNvPicPr>
              <a:picLocks noChangeAspect="0"/>
            </p:cNvPicPr>
            <p:nvPr/>
          </p:nvPicPr>
          <p:blipFill>
            <a:blip r:embed="rId160">
              <a:extLst/>
            </a:blip>
            <a:stretch>
              <a:fillRect/>
            </a:stretch>
          </p:blipFill>
          <p:spPr>
            <a:xfrm>
              <a:off x="3395135" y="8487204"/>
              <a:ext cx="742333" cy="637421"/>
            </a:xfrm>
            <a:prstGeom prst="rect">
              <a:avLst/>
            </a:prstGeom>
            <a:effectLst/>
          </p:spPr>
        </p:pic>
        <p:pic>
          <p:nvPicPr>
            <p:cNvPr id="1938" name="Line Shape" descr="Line Shape"/>
            <p:cNvPicPr>
              <a:picLocks noChangeAspect="0"/>
            </p:cNvPicPr>
            <p:nvPr/>
          </p:nvPicPr>
          <p:blipFill>
            <a:blip r:embed="rId161">
              <a:extLst/>
            </a:blip>
            <a:stretch>
              <a:fillRect/>
            </a:stretch>
          </p:blipFill>
          <p:spPr>
            <a:xfrm>
              <a:off x="4490664" y="8419217"/>
              <a:ext cx="330907" cy="527971"/>
            </a:xfrm>
            <a:prstGeom prst="rect">
              <a:avLst/>
            </a:prstGeom>
            <a:effectLst/>
          </p:spPr>
        </p:pic>
        <p:pic>
          <p:nvPicPr>
            <p:cNvPr id="1940" name="Line Shape" descr="Line Shape"/>
            <p:cNvPicPr>
              <a:picLocks noChangeAspect="0"/>
            </p:cNvPicPr>
            <p:nvPr/>
          </p:nvPicPr>
          <p:blipFill>
            <a:blip r:embed="rId162">
              <a:extLst/>
            </a:blip>
            <a:stretch>
              <a:fillRect/>
            </a:stretch>
          </p:blipFill>
          <p:spPr>
            <a:xfrm>
              <a:off x="4827185" y="8623575"/>
              <a:ext cx="177251" cy="304353"/>
            </a:xfrm>
            <a:prstGeom prst="rect">
              <a:avLst/>
            </a:prstGeom>
            <a:effectLst/>
          </p:spPr>
        </p:pic>
        <p:pic>
          <p:nvPicPr>
            <p:cNvPr id="1942" name="Line Shape" descr="Line Shape"/>
            <p:cNvPicPr>
              <a:picLocks noChangeAspect="0"/>
            </p:cNvPicPr>
            <p:nvPr/>
          </p:nvPicPr>
          <p:blipFill>
            <a:blip r:embed="rId163">
              <a:extLst/>
            </a:blip>
            <a:stretch>
              <a:fillRect/>
            </a:stretch>
          </p:blipFill>
          <p:spPr>
            <a:xfrm>
              <a:off x="5027298" y="8475808"/>
              <a:ext cx="177615" cy="437103"/>
            </a:xfrm>
            <a:prstGeom prst="rect">
              <a:avLst/>
            </a:prstGeom>
            <a:effectLst/>
          </p:spPr>
        </p:pic>
        <p:pic>
          <p:nvPicPr>
            <p:cNvPr id="1944" name="Line Shape" descr="Line Shape"/>
            <p:cNvPicPr>
              <a:picLocks noChangeAspect="0"/>
            </p:cNvPicPr>
            <p:nvPr/>
          </p:nvPicPr>
          <p:blipFill>
            <a:blip r:embed="rId164">
              <a:extLst/>
            </a:blip>
            <a:stretch>
              <a:fillRect/>
            </a:stretch>
          </p:blipFill>
          <p:spPr>
            <a:xfrm>
              <a:off x="4990475" y="8598477"/>
              <a:ext cx="429109" cy="276096"/>
            </a:xfrm>
            <a:prstGeom prst="rect">
              <a:avLst/>
            </a:prstGeom>
            <a:effectLst/>
          </p:spPr>
        </p:pic>
        <p:pic>
          <p:nvPicPr>
            <p:cNvPr id="1946" name="Line Shape" descr="Line Shape"/>
            <p:cNvPicPr>
              <a:picLocks noChangeAspect="0"/>
            </p:cNvPicPr>
            <p:nvPr/>
          </p:nvPicPr>
          <p:blipFill>
            <a:blip r:embed="rId165">
              <a:extLst/>
            </a:blip>
            <a:stretch>
              <a:fillRect/>
            </a:stretch>
          </p:blipFill>
          <p:spPr>
            <a:xfrm>
              <a:off x="5364368" y="8483475"/>
              <a:ext cx="200373" cy="399916"/>
            </a:xfrm>
            <a:prstGeom prst="rect">
              <a:avLst/>
            </a:prstGeom>
            <a:effectLst/>
          </p:spPr>
        </p:pic>
        <p:pic>
          <p:nvPicPr>
            <p:cNvPr id="1948" name="Line Shape" descr="Line Shape"/>
            <p:cNvPicPr>
              <a:picLocks noChangeAspect="0"/>
            </p:cNvPicPr>
            <p:nvPr/>
          </p:nvPicPr>
          <p:blipFill>
            <a:blip r:embed="rId166">
              <a:extLst/>
            </a:blip>
            <a:stretch>
              <a:fillRect/>
            </a:stretch>
          </p:blipFill>
          <p:spPr>
            <a:xfrm>
              <a:off x="5612057" y="8462573"/>
              <a:ext cx="336539" cy="400513"/>
            </a:xfrm>
            <a:prstGeom prst="rect">
              <a:avLst/>
            </a:prstGeom>
            <a:effectLst/>
          </p:spPr>
        </p:pic>
        <p:pic>
          <p:nvPicPr>
            <p:cNvPr id="1950" name="Line Shape" descr="Line Shape"/>
            <p:cNvPicPr>
              <a:picLocks noChangeAspect="0"/>
            </p:cNvPicPr>
            <p:nvPr/>
          </p:nvPicPr>
          <p:blipFill>
            <a:blip r:embed="rId167">
              <a:extLst/>
            </a:blip>
            <a:stretch>
              <a:fillRect/>
            </a:stretch>
          </p:blipFill>
          <p:spPr>
            <a:xfrm>
              <a:off x="5787826" y="8453596"/>
              <a:ext cx="576853" cy="489656"/>
            </a:xfrm>
            <a:prstGeom prst="rect">
              <a:avLst/>
            </a:prstGeom>
            <a:effectLst/>
          </p:spPr>
        </p:pic>
        <p:pic>
          <p:nvPicPr>
            <p:cNvPr id="1952" name="Line Shape" descr="Line Shape"/>
            <p:cNvPicPr>
              <a:picLocks noChangeAspect="0"/>
            </p:cNvPicPr>
            <p:nvPr/>
          </p:nvPicPr>
          <p:blipFill>
            <a:blip r:embed="rId168">
              <a:extLst/>
            </a:blip>
            <a:stretch>
              <a:fillRect/>
            </a:stretch>
          </p:blipFill>
          <p:spPr>
            <a:xfrm>
              <a:off x="6737048" y="8767147"/>
              <a:ext cx="353908" cy="130310"/>
            </a:xfrm>
            <a:prstGeom prst="rect">
              <a:avLst/>
            </a:prstGeom>
            <a:effectLst/>
          </p:spPr>
        </p:pic>
        <p:pic>
          <p:nvPicPr>
            <p:cNvPr id="1954" name="Line Shape" descr="Line Shape"/>
            <p:cNvPicPr>
              <a:picLocks noChangeAspect="0"/>
            </p:cNvPicPr>
            <p:nvPr/>
          </p:nvPicPr>
          <p:blipFill>
            <a:blip r:embed="rId169">
              <a:extLst/>
            </a:blip>
            <a:stretch>
              <a:fillRect/>
            </a:stretch>
          </p:blipFill>
          <p:spPr>
            <a:xfrm>
              <a:off x="7300749" y="8662829"/>
              <a:ext cx="311552" cy="382048"/>
            </a:xfrm>
            <a:prstGeom prst="rect">
              <a:avLst/>
            </a:prstGeom>
            <a:effectLst/>
          </p:spPr>
        </p:pic>
        <p:pic>
          <p:nvPicPr>
            <p:cNvPr id="1956" name="Line Shape" descr="Line Shape"/>
            <p:cNvPicPr>
              <a:picLocks noChangeAspect="0"/>
            </p:cNvPicPr>
            <p:nvPr/>
          </p:nvPicPr>
          <p:blipFill>
            <a:blip r:embed="rId170">
              <a:extLst/>
            </a:blip>
            <a:stretch>
              <a:fillRect/>
            </a:stretch>
          </p:blipFill>
          <p:spPr>
            <a:xfrm>
              <a:off x="7566533" y="8856111"/>
              <a:ext cx="199105" cy="205376"/>
            </a:xfrm>
            <a:prstGeom prst="rect">
              <a:avLst/>
            </a:prstGeom>
            <a:effectLst/>
          </p:spPr>
        </p:pic>
        <p:pic>
          <p:nvPicPr>
            <p:cNvPr id="1958" name="Line Shape" descr="Line Shape"/>
            <p:cNvPicPr>
              <a:picLocks noChangeAspect="0"/>
            </p:cNvPicPr>
            <p:nvPr/>
          </p:nvPicPr>
          <p:blipFill>
            <a:blip r:embed="rId171">
              <a:extLst/>
            </a:blip>
            <a:stretch>
              <a:fillRect/>
            </a:stretch>
          </p:blipFill>
          <p:spPr>
            <a:xfrm>
              <a:off x="7756738" y="8879491"/>
              <a:ext cx="195048" cy="149693"/>
            </a:xfrm>
            <a:prstGeom prst="rect">
              <a:avLst/>
            </a:prstGeom>
            <a:effectLst/>
          </p:spPr>
        </p:pic>
        <p:pic>
          <p:nvPicPr>
            <p:cNvPr id="1960" name="Line Shape" descr="Line Shape"/>
            <p:cNvPicPr>
              <a:picLocks noChangeAspect="0"/>
            </p:cNvPicPr>
            <p:nvPr/>
          </p:nvPicPr>
          <p:blipFill>
            <a:blip r:embed="rId172">
              <a:extLst/>
            </a:blip>
            <a:stretch>
              <a:fillRect/>
            </a:stretch>
          </p:blipFill>
          <p:spPr>
            <a:xfrm>
              <a:off x="8062652" y="8746269"/>
              <a:ext cx="193663" cy="380987"/>
            </a:xfrm>
            <a:prstGeom prst="rect">
              <a:avLst/>
            </a:prstGeom>
            <a:effectLst/>
          </p:spPr>
        </p:pic>
        <p:pic>
          <p:nvPicPr>
            <p:cNvPr id="1962" name="Line Shape" descr="Line Shape"/>
            <p:cNvPicPr>
              <a:picLocks noChangeAspect="0"/>
            </p:cNvPicPr>
            <p:nvPr/>
          </p:nvPicPr>
          <p:blipFill>
            <a:blip r:embed="rId173">
              <a:extLst/>
            </a:blip>
            <a:stretch>
              <a:fillRect/>
            </a:stretch>
          </p:blipFill>
          <p:spPr>
            <a:xfrm>
              <a:off x="8127240" y="8817978"/>
              <a:ext cx="235310" cy="396169"/>
            </a:xfrm>
            <a:prstGeom prst="rect">
              <a:avLst/>
            </a:prstGeom>
            <a:effectLst/>
          </p:spPr>
        </p:pic>
        <p:pic>
          <p:nvPicPr>
            <p:cNvPr id="1964" name="Line Shape" descr="Line Shape"/>
            <p:cNvPicPr>
              <a:picLocks noChangeAspect="0"/>
            </p:cNvPicPr>
            <p:nvPr/>
          </p:nvPicPr>
          <p:blipFill>
            <a:blip r:embed="rId174">
              <a:extLst/>
            </a:blip>
            <a:stretch>
              <a:fillRect/>
            </a:stretch>
          </p:blipFill>
          <p:spPr>
            <a:xfrm>
              <a:off x="8310216" y="8774814"/>
              <a:ext cx="174044" cy="337108"/>
            </a:xfrm>
            <a:prstGeom prst="rect">
              <a:avLst/>
            </a:prstGeom>
            <a:effectLst/>
          </p:spPr>
        </p:pic>
        <p:pic>
          <p:nvPicPr>
            <p:cNvPr id="1966" name="Line Line" descr="Line Lin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8582506" y="9066154"/>
              <a:ext cx="76201" cy="381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9" name="Drawing"/>
          <p:cNvGrpSpPr/>
          <p:nvPr/>
        </p:nvGrpSpPr>
        <p:grpSpPr>
          <a:xfrm>
            <a:off x="457908" y="176337"/>
            <a:ext cx="12405060" cy="9571933"/>
            <a:chOff x="0" y="0"/>
            <a:chExt cx="12405058" cy="9571932"/>
          </a:xfrm>
        </p:grpSpPr>
        <p:sp>
          <p:nvSpPr>
            <p:cNvPr id="1970" name="Line"/>
            <p:cNvSpPr/>
            <p:nvPr/>
          </p:nvSpPr>
          <p:spPr>
            <a:xfrm>
              <a:off x="65182" y="194226"/>
              <a:ext cx="285870" cy="420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428" fill="norm" stroke="1" extrusionOk="0">
                  <a:moveTo>
                    <a:pt x="4457" y="3383"/>
                  </a:moveTo>
                  <a:cubicBezTo>
                    <a:pt x="8471" y="2863"/>
                    <a:pt x="12485" y="2342"/>
                    <a:pt x="15065" y="1952"/>
                  </a:cubicBezTo>
                  <a:cubicBezTo>
                    <a:pt x="17646" y="1561"/>
                    <a:pt x="18793" y="1301"/>
                    <a:pt x="19749" y="911"/>
                  </a:cubicBezTo>
                  <a:cubicBezTo>
                    <a:pt x="20704" y="520"/>
                    <a:pt x="21469" y="0"/>
                    <a:pt x="21373" y="0"/>
                  </a:cubicBezTo>
                  <a:cubicBezTo>
                    <a:pt x="21278" y="0"/>
                    <a:pt x="20322" y="520"/>
                    <a:pt x="17837" y="1627"/>
                  </a:cubicBezTo>
                  <a:cubicBezTo>
                    <a:pt x="15352" y="2733"/>
                    <a:pt x="11338" y="4424"/>
                    <a:pt x="8757" y="5790"/>
                  </a:cubicBezTo>
                  <a:cubicBezTo>
                    <a:pt x="6177" y="7157"/>
                    <a:pt x="5030" y="8198"/>
                    <a:pt x="5126" y="8718"/>
                  </a:cubicBezTo>
                  <a:cubicBezTo>
                    <a:pt x="5221" y="9239"/>
                    <a:pt x="6559" y="9239"/>
                    <a:pt x="7228" y="9564"/>
                  </a:cubicBezTo>
                  <a:cubicBezTo>
                    <a:pt x="7897" y="9889"/>
                    <a:pt x="7897" y="10540"/>
                    <a:pt x="7133" y="11516"/>
                  </a:cubicBezTo>
                  <a:cubicBezTo>
                    <a:pt x="6368" y="12492"/>
                    <a:pt x="4839" y="13793"/>
                    <a:pt x="3501" y="15094"/>
                  </a:cubicBezTo>
                  <a:cubicBezTo>
                    <a:pt x="2163" y="16395"/>
                    <a:pt x="1016" y="17696"/>
                    <a:pt x="442" y="18737"/>
                  </a:cubicBezTo>
                  <a:cubicBezTo>
                    <a:pt x="-131" y="19778"/>
                    <a:pt x="-131" y="20559"/>
                    <a:pt x="347" y="21014"/>
                  </a:cubicBezTo>
                  <a:cubicBezTo>
                    <a:pt x="825" y="21470"/>
                    <a:pt x="1781" y="21600"/>
                    <a:pt x="4265" y="21145"/>
                  </a:cubicBezTo>
                  <a:cubicBezTo>
                    <a:pt x="6750" y="20689"/>
                    <a:pt x="10765" y="19648"/>
                    <a:pt x="14779" y="186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1" name="Line"/>
            <p:cNvSpPr/>
            <p:nvPr/>
          </p:nvSpPr>
          <p:spPr>
            <a:xfrm>
              <a:off x="343059" y="354741"/>
              <a:ext cx="356726" cy="213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276" fill="norm" stroke="1" extrusionOk="0">
                  <a:moveTo>
                    <a:pt x="1621" y="5130"/>
                  </a:moveTo>
                  <a:cubicBezTo>
                    <a:pt x="1468" y="3352"/>
                    <a:pt x="1315" y="1573"/>
                    <a:pt x="1621" y="683"/>
                  </a:cubicBezTo>
                  <a:cubicBezTo>
                    <a:pt x="1928" y="-206"/>
                    <a:pt x="2694" y="-206"/>
                    <a:pt x="3230" y="556"/>
                  </a:cubicBezTo>
                  <a:cubicBezTo>
                    <a:pt x="3766" y="1319"/>
                    <a:pt x="4072" y="2843"/>
                    <a:pt x="3919" y="6020"/>
                  </a:cubicBezTo>
                  <a:cubicBezTo>
                    <a:pt x="3766" y="9196"/>
                    <a:pt x="3153" y="14025"/>
                    <a:pt x="2311" y="17074"/>
                  </a:cubicBezTo>
                  <a:cubicBezTo>
                    <a:pt x="1468" y="20123"/>
                    <a:pt x="396" y="21394"/>
                    <a:pt x="89" y="21267"/>
                  </a:cubicBezTo>
                  <a:cubicBezTo>
                    <a:pt x="-217" y="21140"/>
                    <a:pt x="243" y="19615"/>
                    <a:pt x="1774" y="16439"/>
                  </a:cubicBezTo>
                  <a:cubicBezTo>
                    <a:pt x="3306" y="13262"/>
                    <a:pt x="5911" y="8434"/>
                    <a:pt x="7672" y="5258"/>
                  </a:cubicBezTo>
                  <a:cubicBezTo>
                    <a:pt x="9434" y="2081"/>
                    <a:pt x="10353" y="556"/>
                    <a:pt x="10506" y="810"/>
                  </a:cubicBezTo>
                  <a:cubicBezTo>
                    <a:pt x="10660" y="1065"/>
                    <a:pt x="10047" y="3098"/>
                    <a:pt x="9511" y="4876"/>
                  </a:cubicBezTo>
                  <a:cubicBezTo>
                    <a:pt x="8974" y="6655"/>
                    <a:pt x="8515" y="8180"/>
                    <a:pt x="8209" y="9959"/>
                  </a:cubicBezTo>
                  <a:cubicBezTo>
                    <a:pt x="7902" y="11738"/>
                    <a:pt x="7749" y="13770"/>
                    <a:pt x="8055" y="15041"/>
                  </a:cubicBezTo>
                  <a:cubicBezTo>
                    <a:pt x="8362" y="16312"/>
                    <a:pt x="9128" y="16820"/>
                    <a:pt x="11426" y="16566"/>
                  </a:cubicBezTo>
                  <a:cubicBezTo>
                    <a:pt x="13723" y="16312"/>
                    <a:pt x="17553" y="15295"/>
                    <a:pt x="21383" y="142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2" name="Line"/>
            <p:cNvSpPr/>
            <p:nvPr/>
          </p:nvSpPr>
          <p:spPr>
            <a:xfrm>
              <a:off x="155438" y="659348"/>
              <a:ext cx="383343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52" y="15943"/>
                    <a:pt x="9504" y="10286"/>
                    <a:pt x="13104" y="6686"/>
                  </a:cubicBezTo>
                  <a:cubicBezTo>
                    <a:pt x="16704" y="3086"/>
                    <a:pt x="19152" y="15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3" name="Line"/>
            <p:cNvSpPr/>
            <p:nvPr/>
          </p:nvSpPr>
          <p:spPr>
            <a:xfrm>
              <a:off x="288049" y="598013"/>
              <a:ext cx="350401" cy="171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359" fill="norm" stroke="1" extrusionOk="0">
                  <a:moveTo>
                    <a:pt x="4087" y="19059"/>
                  </a:moveTo>
                  <a:cubicBezTo>
                    <a:pt x="3304" y="19694"/>
                    <a:pt x="2522" y="20329"/>
                    <a:pt x="1661" y="20806"/>
                  </a:cubicBezTo>
                  <a:cubicBezTo>
                    <a:pt x="800" y="21282"/>
                    <a:pt x="-139" y="21600"/>
                    <a:pt x="18" y="21124"/>
                  </a:cubicBezTo>
                  <a:cubicBezTo>
                    <a:pt x="174" y="20647"/>
                    <a:pt x="1426" y="19376"/>
                    <a:pt x="4557" y="16359"/>
                  </a:cubicBezTo>
                  <a:cubicBezTo>
                    <a:pt x="7687" y="13341"/>
                    <a:pt x="12696" y="8576"/>
                    <a:pt x="15826" y="5559"/>
                  </a:cubicBezTo>
                  <a:cubicBezTo>
                    <a:pt x="18957" y="2541"/>
                    <a:pt x="20209" y="1271"/>
                    <a:pt x="2146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4" name="Line"/>
            <p:cNvSpPr/>
            <p:nvPr/>
          </p:nvSpPr>
          <p:spPr>
            <a:xfrm>
              <a:off x="791786" y="329674"/>
              <a:ext cx="766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5" name="Line"/>
            <p:cNvSpPr/>
            <p:nvPr/>
          </p:nvSpPr>
          <p:spPr>
            <a:xfrm>
              <a:off x="807119" y="475344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6" name="Line"/>
            <p:cNvSpPr/>
            <p:nvPr/>
          </p:nvSpPr>
          <p:spPr>
            <a:xfrm>
              <a:off x="1481801" y="204051"/>
              <a:ext cx="322009" cy="355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0" fill="norm" stroke="1" extrusionOk="0">
                  <a:moveTo>
                    <a:pt x="0" y="1104"/>
                  </a:moveTo>
                  <a:cubicBezTo>
                    <a:pt x="514" y="487"/>
                    <a:pt x="1029" y="-130"/>
                    <a:pt x="1886" y="24"/>
                  </a:cubicBezTo>
                  <a:cubicBezTo>
                    <a:pt x="2743" y="179"/>
                    <a:pt x="3943" y="1104"/>
                    <a:pt x="6171" y="3496"/>
                  </a:cubicBezTo>
                  <a:cubicBezTo>
                    <a:pt x="8400" y="5887"/>
                    <a:pt x="11657" y="9744"/>
                    <a:pt x="14400" y="12984"/>
                  </a:cubicBezTo>
                  <a:cubicBezTo>
                    <a:pt x="17143" y="16224"/>
                    <a:pt x="19371" y="18847"/>
                    <a:pt x="21600" y="21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7" name="Line"/>
            <p:cNvSpPr/>
            <p:nvPr/>
          </p:nvSpPr>
          <p:spPr>
            <a:xfrm>
              <a:off x="1581470" y="145669"/>
              <a:ext cx="176339" cy="56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17" y="3114"/>
                    <a:pt x="12835" y="6227"/>
                    <a:pt x="9235" y="9292"/>
                  </a:cubicBezTo>
                  <a:cubicBezTo>
                    <a:pt x="5635" y="12357"/>
                    <a:pt x="2817" y="15373"/>
                    <a:pt x="1409" y="17416"/>
                  </a:cubicBezTo>
                  <a:cubicBezTo>
                    <a:pt x="0" y="19459"/>
                    <a:pt x="0" y="2053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8" name="Line"/>
            <p:cNvSpPr/>
            <p:nvPr/>
          </p:nvSpPr>
          <p:spPr>
            <a:xfrm>
              <a:off x="2635880" y="30667"/>
              <a:ext cx="18949" cy="582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2463"/>
                    <a:pt x="3818" y="4926"/>
                    <a:pt x="1118" y="7911"/>
                  </a:cubicBezTo>
                  <a:cubicBezTo>
                    <a:pt x="-1582" y="10895"/>
                    <a:pt x="1118" y="14400"/>
                    <a:pt x="3818" y="16768"/>
                  </a:cubicBezTo>
                  <a:cubicBezTo>
                    <a:pt x="6518" y="19137"/>
                    <a:pt x="9218" y="20368"/>
                    <a:pt x="119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9" name="Line"/>
            <p:cNvSpPr/>
            <p:nvPr/>
          </p:nvSpPr>
          <p:spPr>
            <a:xfrm>
              <a:off x="2432490" y="575012"/>
              <a:ext cx="414010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67" y="19800"/>
                    <a:pt x="5333" y="18000"/>
                    <a:pt x="8933" y="14400"/>
                  </a:cubicBezTo>
                  <a:cubicBezTo>
                    <a:pt x="12533" y="10800"/>
                    <a:pt x="17067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0" name="Line"/>
            <p:cNvSpPr/>
            <p:nvPr/>
          </p:nvSpPr>
          <p:spPr>
            <a:xfrm>
              <a:off x="3283509" y="0"/>
              <a:ext cx="207005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33" y="3724"/>
                    <a:pt x="9067" y="7448"/>
                    <a:pt x="12667" y="11048"/>
                  </a:cubicBezTo>
                  <a:cubicBezTo>
                    <a:pt x="16267" y="14648"/>
                    <a:pt x="18933" y="1812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1" name="Line"/>
            <p:cNvSpPr/>
            <p:nvPr/>
          </p:nvSpPr>
          <p:spPr>
            <a:xfrm>
              <a:off x="3459846" y="15333"/>
              <a:ext cx="138004" cy="536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00" y="206"/>
                    <a:pt x="17600" y="411"/>
                    <a:pt x="15400" y="1440"/>
                  </a:cubicBezTo>
                  <a:cubicBezTo>
                    <a:pt x="13200" y="2469"/>
                    <a:pt x="10800" y="4320"/>
                    <a:pt x="8800" y="6737"/>
                  </a:cubicBezTo>
                  <a:cubicBezTo>
                    <a:pt x="6800" y="9154"/>
                    <a:pt x="5200" y="12137"/>
                    <a:pt x="3800" y="14709"/>
                  </a:cubicBezTo>
                  <a:cubicBezTo>
                    <a:pt x="2400" y="17280"/>
                    <a:pt x="1200" y="194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2" name="Line"/>
            <p:cNvSpPr/>
            <p:nvPr/>
          </p:nvSpPr>
          <p:spPr>
            <a:xfrm>
              <a:off x="643165" y="1359716"/>
              <a:ext cx="355626" cy="334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428" fill="norm" stroke="1" extrusionOk="0">
                  <a:moveTo>
                    <a:pt x="179" y="2283"/>
                  </a:moveTo>
                  <a:cubicBezTo>
                    <a:pt x="24" y="1464"/>
                    <a:pt x="-130" y="646"/>
                    <a:pt x="179" y="237"/>
                  </a:cubicBezTo>
                  <a:cubicBezTo>
                    <a:pt x="487" y="-172"/>
                    <a:pt x="1259" y="-172"/>
                    <a:pt x="2801" y="1219"/>
                  </a:cubicBezTo>
                  <a:cubicBezTo>
                    <a:pt x="4344" y="2610"/>
                    <a:pt x="6659" y="5392"/>
                    <a:pt x="9050" y="8419"/>
                  </a:cubicBezTo>
                  <a:cubicBezTo>
                    <a:pt x="11441" y="11446"/>
                    <a:pt x="13910" y="14719"/>
                    <a:pt x="15993" y="16928"/>
                  </a:cubicBezTo>
                  <a:cubicBezTo>
                    <a:pt x="18076" y="19137"/>
                    <a:pt x="19773" y="20283"/>
                    <a:pt x="21470" y="214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3" name="Line"/>
            <p:cNvSpPr/>
            <p:nvPr/>
          </p:nvSpPr>
          <p:spPr>
            <a:xfrm>
              <a:off x="715117" y="1296833"/>
              <a:ext cx="268341" cy="520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3" fill="norm" stroke="1" extrusionOk="0">
                  <a:moveTo>
                    <a:pt x="21600" y="588"/>
                  </a:moveTo>
                  <a:cubicBezTo>
                    <a:pt x="20777" y="271"/>
                    <a:pt x="19954" y="-47"/>
                    <a:pt x="19234" y="6"/>
                  </a:cubicBezTo>
                  <a:cubicBezTo>
                    <a:pt x="18514" y="59"/>
                    <a:pt x="17897" y="482"/>
                    <a:pt x="16251" y="2229"/>
                  </a:cubicBezTo>
                  <a:cubicBezTo>
                    <a:pt x="14606" y="3977"/>
                    <a:pt x="11931" y="7047"/>
                    <a:pt x="9463" y="9747"/>
                  </a:cubicBezTo>
                  <a:cubicBezTo>
                    <a:pt x="6994" y="12447"/>
                    <a:pt x="4731" y="14777"/>
                    <a:pt x="3189" y="16682"/>
                  </a:cubicBezTo>
                  <a:cubicBezTo>
                    <a:pt x="1646" y="18588"/>
                    <a:pt x="823" y="20071"/>
                    <a:pt x="0" y="21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4" name="Line"/>
            <p:cNvSpPr/>
            <p:nvPr/>
          </p:nvSpPr>
          <p:spPr>
            <a:xfrm>
              <a:off x="1225757" y="1472033"/>
              <a:ext cx="302046" cy="209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289" fill="norm" stroke="1" extrusionOk="0">
                  <a:moveTo>
                    <a:pt x="5661" y="18737"/>
                  </a:moveTo>
                  <a:cubicBezTo>
                    <a:pt x="4754" y="18998"/>
                    <a:pt x="3846" y="19258"/>
                    <a:pt x="2939" y="19258"/>
                  </a:cubicBezTo>
                  <a:cubicBezTo>
                    <a:pt x="2031" y="19258"/>
                    <a:pt x="1124" y="18998"/>
                    <a:pt x="579" y="18217"/>
                  </a:cubicBezTo>
                  <a:cubicBezTo>
                    <a:pt x="35" y="17436"/>
                    <a:pt x="-147" y="16135"/>
                    <a:pt x="125" y="14183"/>
                  </a:cubicBezTo>
                  <a:cubicBezTo>
                    <a:pt x="398" y="12231"/>
                    <a:pt x="1124" y="9629"/>
                    <a:pt x="2485" y="8198"/>
                  </a:cubicBezTo>
                  <a:cubicBezTo>
                    <a:pt x="3846" y="6766"/>
                    <a:pt x="5843" y="6506"/>
                    <a:pt x="7567" y="8588"/>
                  </a:cubicBezTo>
                  <a:cubicBezTo>
                    <a:pt x="9292" y="10670"/>
                    <a:pt x="10744" y="15094"/>
                    <a:pt x="11742" y="17827"/>
                  </a:cubicBezTo>
                  <a:cubicBezTo>
                    <a:pt x="12740" y="20559"/>
                    <a:pt x="13285" y="21600"/>
                    <a:pt x="13920" y="21210"/>
                  </a:cubicBezTo>
                  <a:cubicBezTo>
                    <a:pt x="14556" y="20819"/>
                    <a:pt x="15282" y="18998"/>
                    <a:pt x="16552" y="15224"/>
                  </a:cubicBezTo>
                  <a:cubicBezTo>
                    <a:pt x="17823" y="11451"/>
                    <a:pt x="19638" y="5725"/>
                    <a:pt x="2145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5" name="Line"/>
            <p:cNvSpPr/>
            <p:nvPr/>
          </p:nvSpPr>
          <p:spPr>
            <a:xfrm>
              <a:off x="186105" y="2123714"/>
              <a:ext cx="15335" cy="27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fill="norm" stroke="1" extrusionOk="0">
                  <a:moveTo>
                    <a:pt x="0" y="0"/>
                  </a:moveTo>
                  <a:cubicBezTo>
                    <a:pt x="7200" y="6258"/>
                    <a:pt x="14400" y="12516"/>
                    <a:pt x="18000" y="16150"/>
                  </a:cubicBezTo>
                  <a:cubicBezTo>
                    <a:pt x="21600" y="19783"/>
                    <a:pt x="21600" y="20793"/>
                    <a:pt x="21600" y="21196"/>
                  </a:cubicBezTo>
                  <a:cubicBezTo>
                    <a:pt x="21600" y="21600"/>
                    <a:pt x="21600" y="21398"/>
                    <a:pt x="21600" y="211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6" name="Line"/>
            <p:cNvSpPr/>
            <p:nvPr/>
          </p:nvSpPr>
          <p:spPr>
            <a:xfrm>
              <a:off x="-1" y="2077713"/>
              <a:ext cx="316444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600" fill="norm" stroke="1" extrusionOk="0">
                  <a:moveTo>
                    <a:pt x="1179" y="21600"/>
                  </a:moveTo>
                  <a:cubicBezTo>
                    <a:pt x="488" y="20463"/>
                    <a:pt x="-203" y="19326"/>
                    <a:pt x="56" y="18189"/>
                  </a:cubicBezTo>
                  <a:cubicBezTo>
                    <a:pt x="315" y="17053"/>
                    <a:pt x="1525" y="15916"/>
                    <a:pt x="3771" y="13453"/>
                  </a:cubicBezTo>
                  <a:cubicBezTo>
                    <a:pt x="6018" y="10989"/>
                    <a:pt x="9301" y="7200"/>
                    <a:pt x="12411" y="4737"/>
                  </a:cubicBezTo>
                  <a:cubicBezTo>
                    <a:pt x="15522" y="2274"/>
                    <a:pt x="18459" y="1137"/>
                    <a:pt x="2139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7" name="Line"/>
            <p:cNvSpPr/>
            <p:nvPr/>
          </p:nvSpPr>
          <p:spPr>
            <a:xfrm>
              <a:off x="301108" y="2284718"/>
              <a:ext cx="766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8" name="Line"/>
            <p:cNvSpPr/>
            <p:nvPr/>
          </p:nvSpPr>
          <p:spPr>
            <a:xfrm>
              <a:off x="293441" y="2200382"/>
              <a:ext cx="1533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9" name="Line"/>
            <p:cNvSpPr/>
            <p:nvPr/>
          </p:nvSpPr>
          <p:spPr>
            <a:xfrm>
              <a:off x="347109" y="2231050"/>
              <a:ext cx="138004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00" y="5280"/>
                    <a:pt x="2400" y="10560"/>
                    <a:pt x="3000" y="14640"/>
                  </a:cubicBezTo>
                  <a:cubicBezTo>
                    <a:pt x="3600" y="18720"/>
                    <a:pt x="3600" y="21600"/>
                    <a:pt x="3600" y="21600"/>
                  </a:cubicBezTo>
                  <a:cubicBezTo>
                    <a:pt x="3600" y="21600"/>
                    <a:pt x="3600" y="18720"/>
                    <a:pt x="3800" y="16080"/>
                  </a:cubicBezTo>
                  <a:cubicBezTo>
                    <a:pt x="4000" y="13440"/>
                    <a:pt x="4400" y="11040"/>
                    <a:pt x="5200" y="8880"/>
                  </a:cubicBezTo>
                  <a:cubicBezTo>
                    <a:pt x="6000" y="6720"/>
                    <a:pt x="7200" y="4800"/>
                    <a:pt x="8200" y="5040"/>
                  </a:cubicBezTo>
                  <a:cubicBezTo>
                    <a:pt x="9200" y="5280"/>
                    <a:pt x="10000" y="7680"/>
                    <a:pt x="10400" y="10080"/>
                  </a:cubicBezTo>
                  <a:cubicBezTo>
                    <a:pt x="10800" y="12480"/>
                    <a:pt x="10800" y="14880"/>
                    <a:pt x="11000" y="14880"/>
                  </a:cubicBezTo>
                  <a:cubicBezTo>
                    <a:pt x="11200" y="14880"/>
                    <a:pt x="11600" y="12480"/>
                    <a:pt x="12800" y="10080"/>
                  </a:cubicBezTo>
                  <a:cubicBezTo>
                    <a:pt x="14000" y="7680"/>
                    <a:pt x="16000" y="5280"/>
                    <a:pt x="17600" y="5280"/>
                  </a:cubicBezTo>
                  <a:cubicBezTo>
                    <a:pt x="19200" y="5280"/>
                    <a:pt x="20400" y="7680"/>
                    <a:pt x="21000" y="10800"/>
                  </a:cubicBezTo>
                  <a:cubicBezTo>
                    <a:pt x="21600" y="13920"/>
                    <a:pt x="21600" y="177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0" name="Line"/>
            <p:cNvSpPr/>
            <p:nvPr/>
          </p:nvSpPr>
          <p:spPr>
            <a:xfrm>
              <a:off x="523446" y="2209028"/>
              <a:ext cx="184006" cy="132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2" fill="norm" stroke="1" extrusionOk="0">
                  <a:moveTo>
                    <a:pt x="0" y="11847"/>
                  </a:moveTo>
                  <a:cubicBezTo>
                    <a:pt x="3000" y="10247"/>
                    <a:pt x="6000" y="8647"/>
                    <a:pt x="7800" y="6447"/>
                  </a:cubicBezTo>
                  <a:cubicBezTo>
                    <a:pt x="9600" y="4247"/>
                    <a:pt x="10200" y="1447"/>
                    <a:pt x="9750" y="447"/>
                  </a:cubicBezTo>
                  <a:cubicBezTo>
                    <a:pt x="9300" y="-553"/>
                    <a:pt x="7800" y="247"/>
                    <a:pt x="6750" y="1647"/>
                  </a:cubicBezTo>
                  <a:cubicBezTo>
                    <a:pt x="5700" y="3047"/>
                    <a:pt x="5100" y="5047"/>
                    <a:pt x="4950" y="8247"/>
                  </a:cubicBezTo>
                  <a:cubicBezTo>
                    <a:pt x="4800" y="11447"/>
                    <a:pt x="5100" y="15847"/>
                    <a:pt x="7350" y="18247"/>
                  </a:cubicBezTo>
                  <a:cubicBezTo>
                    <a:pt x="9600" y="20647"/>
                    <a:pt x="13800" y="21047"/>
                    <a:pt x="16500" y="20647"/>
                  </a:cubicBezTo>
                  <a:cubicBezTo>
                    <a:pt x="19200" y="20247"/>
                    <a:pt x="20400" y="19047"/>
                    <a:pt x="21600" y="178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1" name="Line"/>
            <p:cNvSpPr/>
            <p:nvPr/>
          </p:nvSpPr>
          <p:spPr>
            <a:xfrm>
              <a:off x="1128455" y="2021006"/>
              <a:ext cx="77341" cy="409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491" fill="norm" stroke="1" extrusionOk="0">
                  <a:moveTo>
                    <a:pt x="21086" y="2172"/>
                  </a:moveTo>
                  <a:cubicBezTo>
                    <a:pt x="20389" y="1501"/>
                    <a:pt x="19692" y="830"/>
                    <a:pt x="17602" y="428"/>
                  </a:cubicBezTo>
                  <a:cubicBezTo>
                    <a:pt x="15512" y="25"/>
                    <a:pt x="12028" y="-109"/>
                    <a:pt x="9241" y="92"/>
                  </a:cubicBezTo>
                  <a:cubicBezTo>
                    <a:pt x="6454" y="293"/>
                    <a:pt x="4363" y="830"/>
                    <a:pt x="2621" y="2373"/>
                  </a:cubicBezTo>
                  <a:cubicBezTo>
                    <a:pt x="880" y="3916"/>
                    <a:pt x="-514" y="6465"/>
                    <a:pt x="183" y="9551"/>
                  </a:cubicBezTo>
                  <a:cubicBezTo>
                    <a:pt x="880" y="12636"/>
                    <a:pt x="3667" y="16259"/>
                    <a:pt x="4015" y="18338"/>
                  </a:cubicBezTo>
                  <a:cubicBezTo>
                    <a:pt x="4363" y="20418"/>
                    <a:pt x="2273" y="20954"/>
                    <a:pt x="183" y="21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2" name="Line"/>
            <p:cNvSpPr/>
            <p:nvPr/>
          </p:nvSpPr>
          <p:spPr>
            <a:xfrm>
              <a:off x="1044791" y="2192716"/>
              <a:ext cx="352676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83" y="18514"/>
                    <a:pt x="1565" y="15429"/>
                    <a:pt x="3209" y="13371"/>
                  </a:cubicBezTo>
                  <a:cubicBezTo>
                    <a:pt x="4852" y="11314"/>
                    <a:pt x="7357" y="10286"/>
                    <a:pt x="9000" y="9600"/>
                  </a:cubicBezTo>
                  <a:cubicBezTo>
                    <a:pt x="10643" y="8914"/>
                    <a:pt x="11426" y="8571"/>
                    <a:pt x="11426" y="8229"/>
                  </a:cubicBezTo>
                  <a:cubicBezTo>
                    <a:pt x="11426" y="7886"/>
                    <a:pt x="10643" y="7543"/>
                    <a:pt x="10017" y="8057"/>
                  </a:cubicBezTo>
                  <a:cubicBezTo>
                    <a:pt x="9391" y="8571"/>
                    <a:pt x="8922" y="9943"/>
                    <a:pt x="8687" y="11486"/>
                  </a:cubicBezTo>
                  <a:cubicBezTo>
                    <a:pt x="8452" y="13029"/>
                    <a:pt x="8452" y="14743"/>
                    <a:pt x="8687" y="16286"/>
                  </a:cubicBezTo>
                  <a:cubicBezTo>
                    <a:pt x="8922" y="17829"/>
                    <a:pt x="9391" y="19200"/>
                    <a:pt x="10017" y="19371"/>
                  </a:cubicBezTo>
                  <a:cubicBezTo>
                    <a:pt x="10643" y="19543"/>
                    <a:pt x="11426" y="18514"/>
                    <a:pt x="11817" y="16800"/>
                  </a:cubicBezTo>
                  <a:cubicBezTo>
                    <a:pt x="12209" y="15086"/>
                    <a:pt x="12209" y="12686"/>
                    <a:pt x="12130" y="10629"/>
                  </a:cubicBezTo>
                  <a:cubicBezTo>
                    <a:pt x="12052" y="8571"/>
                    <a:pt x="11896" y="6857"/>
                    <a:pt x="12130" y="5486"/>
                  </a:cubicBezTo>
                  <a:cubicBezTo>
                    <a:pt x="12365" y="4114"/>
                    <a:pt x="12991" y="3086"/>
                    <a:pt x="13696" y="3086"/>
                  </a:cubicBezTo>
                  <a:cubicBezTo>
                    <a:pt x="14400" y="3086"/>
                    <a:pt x="15183" y="4114"/>
                    <a:pt x="16043" y="6343"/>
                  </a:cubicBezTo>
                  <a:cubicBezTo>
                    <a:pt x="16904" y="8571"/>
                    <a:pt x="17843" y="12000"/>
                    <a:pt x="18391" y="14743"/>
                  </a:cubicBezTo>
                  <a:cubicBezTo>
                    <a:pt x="18939" y="17486"/>
                    <a:pt x="19096" y="19543"/>
                    <a:pt x="19017" y="19714"/>
                  </a:cubicBezTo>
                  <a:cubicBezTo>
                    <a:pt x="18939" y="19886"/>
                    <a:pt x="18626" y="18171"/>
                    <a:pt x="19017" y="14571"/>
                  </a:cubicBezTo>
                  <a:cubicBezTo>
                    <a:pt x="19409" y="10971"/>
                    <a:pt x="20504" y="54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3" name="Line"/>
            <p:cNvSpPr/>
            <p:nvPr/>
          </p:nvSpPr>
          <p:spPr>
            <a:xfrm>
              <a:off x="1812503" y="2148707"/>
              <a:ext cx="213645" cy="145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0879" fill="norm" stroke="1" extrusionOk="0">
                  <a:moveTo>
                    <a:pt x="11468" y="5207"/>
                  </a:moveTo>
                  <a:cubicBezTo>
                    <a:pt x="11211" y="3376"/>
                    <a:pt x="10954" y="1546"/>
                    <a:pt x="10183" y="630"/>
                  </a:cubicBezTo>
                  <a:cubicBezTo>
                    <a:pt x="9411" y="-285"/>
                    <a:pt x="8126" y="-285"/>
                    <a:pt x="6583" y="1179"/>
                  </a:cubicBezTo>
                  <a:cubicBezTo>
                    <a:pt x="5040" y="2644"/>
                    <a:pt x="3240" y="5573"/>
                    <a:pt x="2083" y="8135"/>
                  </a:cubicBezTo>
                  <a:cubicBezTo>
                    <a:pt x="926" y="10698"/>
                    <a:pt x="411" y="12895"/>
                    <a:pt x="154" y="14908"/>
                  </a:cubicBezTo>
                  <a:cubicBezTo>
                    <a:pt x="-103" y="16922"/>
                    <a:pt x="-103" y="18752"/>
                    <a:pt x="668" y="19851"/>
                  </a:cubicBezTo>
                  <a:cubicBezTo>
                    <a:pt x="1440" y="20949"/>
                    <a:pt x="2983" y="21315"/>
                    <a:pt x="4783" y="20217"/>
                  </a:cubicBezTo>
                  <a:cubicBezTo>
                    <a:pt x="6583" y="19118"/>
                    <a:pt x="8640" y="16556"/>
                    <a:pt x="10311" y="13810"/>
                  </a:cubicBezTo>
                  <a:cubicBezTo>
                    <a:pt x="11983" y="11064"/>
                    <a:pt x="13268" y="8135"/>
                    <a:pt x="14040" y="7586"/>
                  </a:cubicBezTo>
                  <a:cubicBezTo>
                    <a:pt x="14811" y="7037"/>
                    <a:pt x="15068" y="8868"/>
                    <a:pt x="15454" y="10698"/>
                  </a:cubicBezTo>
                  <a:cubicBezTo>
                    <a:pt x="15840" y="12529"/>
                    <a:pt x="16354" y="14359"/>
                    <a:pt x="17383" y="15274"/>
                  </a:cubicBezTo>
                  <a:cubicBezTo>
                    <a:pt x="18411" y="16190"/>
                    <a:pt x="19954" y="16190"/>
                    <a:pt x="21497" y="161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4" name="Line"/>
            <p:cNvSpPr/>
            <p:nvPr/>
          </p:nvSpPr>
          <p:spPr>
            <a:xfrm>
              <a:off x="2314536" y="1952615"/>
              <a:ext cx="81092" cy="339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9" h="21431" fill="norm" stroke="1" extrusionOk="0">
                  <a:moveTo>
                    <a:pt x="2720" y="4989"/>
                  </a:moveTo>
                  <a:cubicBezTo>
                    <a:pt x="2720" y="8535"/>
                    <a:pt x="2720" y="12082"/>
                    <a:pt x="2720" y="14500"/>
                  </a:cubicBezTo>
                  <a:cubicBezTo>
                    <a:pt x="2720" y="16918"/>
                    <a:pt x="2720" y="18207"/>
                    <a:pt x="2720" y="19335"/>
                  </a:cubicBezTo>
                  <a:cubicBezTo>
                    <a:pt x="2720" y="20464"/>
                    <a:pt x="2720" y="21431"/>
                    <a:pt x="2392" y="21431"/>
                  </a:cubicBezTo>
                  <a:cubicBezTo>
                    <a:pt x="2065" y="21431"/>
                    <a:pt x="1411" y="20464"/>
                    <a:pt x="756" y="17562"/>
                  </a:cubicBezTo>
                  <a:cubicBezTo>
                    <a:pt x="102" y="14661"/>
                    <a:pt x="-553" y="9825"/>
                    <a:pt x="756" y="6601"/>
                  </a:cubicBezTo>
                  <a:cubicBezTo>
                    <a:pt x="2065" y="3377"/>
                    <a:pt x="5338" y="1765"/>
                    <a:pt x="8611" y="879"/>
                  </a:cubicBezTo>
                  <a:cubicBezTo>
                    <a:pt x="11883" y="-8"/>
                    <a:pt x="15156" y="-169"/>
                    <a:pt x="17447" y="153"/>
                  </a:cubicBezTo>
                  <a:cubicBezTo>
                    <a:pt x="19738" y="476"/>
                    <a:pt x="21047" y="1282"/>
                    <a:pt x="20720" y="2571"/>
                  </a:cubicBezTo>
                  <a:cubicBezTo>
                    <a:pt x="20392" y="3861"/>
                    <a:pt x="18429" y="5634"/>
                    <a:pt x="16138" y="6762"/>
                  </a:cubicBezTo>
                  <a:cubicBezTo>
                    <a:pt x="13847" y="7891"/>
                    <a:pt x="11229" y="8374"/>
                    <a:pt x="8283" y="8697"/>
                  </a:cubicBezTo>
                  <a:cubicBezTo>
                    <a:pt x="5338" y="9019"/>
                    <a:pt x="2065" y="9180"/>
                    <a:pt x="1083" y="8777"/>
                  </a:cubicBezTo>
                  <a:cubicBezTo>
                    <a:pt x="102" y="8374"/>
                    <a:pt x="1411" y="7407"/>
                    <a:pt x="2720" y="6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5" name="Line"/>
            <p:cNvSpPr/>
            <p:nvPr/>
          </p:nvSpPr>
          <p:spPr>
            <a:xfrm>
              <a:off x="2478491" y="1932043"/>
              <a:ext cx="92003" cy="286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00" y="4629"/>
                    <a:pt x="2400" y="9257"/>
                    <a:pt x="3300" y="12536"/>
                  </a:cubicBezTo>
                  <a:cubicBezTo>
                    <a:pt x="4200" y="15814"/>
                    <a:pt x="4800" y="17743"/>
                    <a:pt x="4800" y="19189"/>
                  </a:cubicBezTo>
                  <a:cubicBezTo>
                    <a:pt x="4800" y="20636"/>
                    <a:pt x="4200" y="21600"/>
                    <a:pt x="3300" y="21600"/>
                  </a:cubicBezTo>
                  <a:cubicBezTo>
                    <a:pt x="2400" y="21600"/>
                    <a:pt x="1200" y="20636"/>
                    <a:pt x="600" y="19671"/>
                  </a:cubicBezTo>
                  <a:cubicBezTo>
                    <a:pt x="0" y="18707"/>
                    <a:pt x="0" y="17743"/>
                    <a:pt x="1200" y="16489"/>
                  </a:cubicBezTo>
                  <a:cubicBezTo>
                    <a:pt x="2400" y="15236"/>
                    <a:pt x="4800" y="13693"/>
                    <a:pt x="7500" y="12921"/>
                  </a:cubicBezTo>
                  <a:cubicBezTo>
                    <a:pt x="10200" y="12150"/>
                    <a:pt x="13200" y="12150"/>
                    <a:pt x="15300" y="12825"/>
                  </a:cubicBezTo>
                  <a:cubicBezTo>
                    <a:pt x="17400" y="13500"/>
                    <a:pt x="18600" y="14850"/>
                    <a:pt x="19500" y="16200"/>
                  </a:cubicBezTo>
                  <a:cubicBezTo>
                    <a:pt x="20400" y="17550"/>
                    <a:pt x="21000" y="18900"/>
                    <a:pt x="21600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6" name="Line"/>
            <p:cNvSpPr/>
            <p:nvPr/>
          </p:nvSpPr>
          <p:spPr>
            <a:xfrm>
              <a:off x="2696655" y="1932043"/>
              <a:ext cx="11842" cy="248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414" fill="norm" stroke="1" extrusionOk="0">
                  <a:moveTo>
                    <a:pt x="7055" y="0"/>
                  </a:moveTo>
                  <a:cubicBezTo>
                    <a:pt x="2735" y="4849"/>
                    <a:pt x="-1585" y="9698"/>
                    <a:pt x="575" y="12784"/>
                  </a:cubicBezTo>
                  <a:cubicBezTo>
                    <a:pt x="2735" y="15869"/>
                    <a:pt x="11375" y="17192"/>
                    <a:pt x="15695" y="18404"/>
                  </a:cubicBezTo>
                  <a:cubicBezTo>
                    <a:pt x="20015" y="19616"/>
                    <a:pt x="20015" y="20718"/>
                    <a:pt x="20015" y="21159"/>
                  </a:cubicBezTo>
                  <a:cubicBezTo>
                    <a:pt x="20015" y="21600"/>
                    <a:pt x="20015" y="21380"/>
                    <a:pt x="20015" y="21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7" name="Line"/>
            <p:cNvSpPr/>
            <p:nvPr/>
          </p:nvSpPr>
          <p:spPr>
            <a:xfrm>
              <a:off x="2662495" y="1889638"/>
              <a:ext cx="142962" cy="334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230" fill="norm" stroke="1" extrusionOk="0">
                  <a:moveTo>
                    <a:pt x="3411" y="9028"/>
                  </a:moveTo>
                  <a:cubicBezTo>
                    <a:pt x="3411" y="7242"/>
                    <a:pt x="3411" y="5455"/>
                    <a:pt x="3979" y="3912"/>
                  </a:cubicBezTo>
                  <a:cubicBezTo>
                    <a:pt x="4547" y="2369"/>
                    <a:pt x="5684" y="1070"/>
                    <a:pt x="7200" y="421"/>
                  </a:cubicBezTo>
                  <a:cubicBezTo>
                    <a:pt x="8716" y="-229"/>
                    <a:pt x="10611" y="-229"/>
                    <a:pt x="13074" y="1151"/>
                  </a:cubicBezTo>
                  <a:cubicBezTo>
                    <a:pt x="15537" y="2532"/>
                    <a:pt x="18568" y="5293"/>
                    <a:pt x="20084" y="8460"/>
                  </a:cubicBezTo>
                  <a:cubicBezTo>
                    <a:pt x="21600" y="11627"/>
                    <a:pt x="21600" y="15200"/>
                    <a:pt x="19895" y="17554"/>
                  </a:cubicBezTo>
                  <a:cubicBezTo>
                    <a:pt x="18189" y="19909"/>
                    <a:pt x="14779" y="21046"/>
                    <a:pt x="11179" y="21209"/>
                  </a:cubicBezTo>
                  <a:cubicBezTo>
                    <a:pt x="7579" y="21371"/>
                    <a:pt x="3789" y="20559"/>
                    <a:pt x="0" y="197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8" name="Line"/>
            <p:cNvSpPr/>
            <p:nvPr/>
          </p:nvSpPr>
          <p:spPr>
            <a:xfrm>
              <a:off x="3168506" y="2035278"/>
              <a:ext cx="153338" cy="220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8" fill="norm" stroke="1" extrusionOk="0">
                  <a:moveTo>
                    <a:pt x="21600" y="1117"/>
                  </a:moveTo>
                  <a:cubicBezTo>
                    <a:pt x="19800" y="632"/>
                    <a:pt x="18000" y="147"/>
                    <a:pt x="15480" y="25"/>
                  </a:cubicBezTo>
                  <a:cubicBezTo>
                    <a:pt x="12960" y="-96"/>
                    <a:pt x="9720" y="147"/>
                    <a:pt x="9360" y="2331"/>
                  </a:cubicBezTo>
                  <a:cubicBezTo>
                    <a:pt x="9000" y="4515"/>
                    <a:pt x="11520" y="8641"/>
                    <a:pt x="13500" y="11311"/>
                  </a:cubicBezTo>
                  <a:cubicBezTo>
                    <a:pt x="15480" y="13980"/>
                    <a:pt x="16920" y="15194"/>
                    <a:pt x="17820" y="16407"/>
                  </a:cubicBezTo>
                  <a:cubicBezTo>
                    <a:pt x="18720" y="17621"/>
                    <a:pt x="19080" y="18834"/>
                    <a:pt x="17100" y="19805"/>
                  </a:cubicBezTo>
                  <a:cubicBezTo>
                    <a:pt x="15120" y="20776"/>
                    <a:pt x="10800" y="21504"/>
                    <a:pt x="7560" y="20169"/>
                  </a:cubicBezTo>
                  <a:cubicBezTo>
                    <a:pt x="4320" y="18834"/>
                    <a:pt x="2160" y="15437"/>
                    <a:pt x="0" y="12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9" name="Line"/>
            <p:cNvSpPr/>
            <p:nvPr/>
          </p:nvSpPr>
          <p:spPr>
            <a:xfrm>
              <a:off x="3345982" y="1806580"/>
              <a:ext cx="642877" cy="487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366" fill="norm" stroke="1" extrusionOk="0">
                  <a:moveTo>
                    <a:pt x="2533" y="2473"/>
                  </a:moveTo>
                  <a:cubicBezTo>
                    <a:pt x="2362" y="3816"/>
                    <a:pt x="2191" y="5159"/>
                    <a:pt x="1976" y="7397"/>
                  </a:cubicBezTo>
                  <a:cubicBezTo>
                    <a:pt x="1762" y="9636"/>
                    <a:pt x="1505" y="12769"/>
                    <a:pt x="1333" y="14952"/>
                  </a:cubicBezTo>
                  <a:cubicBezTo>
                    <a:pt x="1162" y="17134"/>
                    <a:pt x="1076" y="18365"/>
                    <a:pt x="1119" y="19373"/>
                  </a:cubicBezTo>
                  <a:cubicBezTo>
                    <a:pt x="1162" y="20380"/>
                    <a:pt x="1333" y="21163"/>
                    <a:pt x="1548" y="21331"/>
                  </a:cubicBezTo>
                  <a:cubicBezTo>
                    <a:pt x="1762" y="21499"/>
                    <a:pt x="2019" y="21051"/>
                    <a:pt x="2062" y="20212"/>
                  </a:cubicBezTo>
                  <a:cubicBezTo>
                    <a:pt x="2105" y="19373"/>
                    <a:pt x="1933" y="18141"/>
                    <a:pt x="1676" y="17302"/>
                  </a:cubicBezTo>
                  <a:cubicBezTo>
                    <a:pt x="1419" y="16463"/>
                    <a:pt x="1076" y="16015"/>
                    <a:pt x="733" y="15623"/>
                  </a:cubicBezTo>
                  <a:cubicBezTo>
                    <a:pt x="391" y="15232"/>
                    <a:pt x="48" y="14896"/>
                    <a:pt x="5" y="14504"/>
                  </a:cubicBezTo>
                  <a:cubicBezTo>
                    <a:pt x="-38" y="14112"/>
                    <a:pt x="219" y="13665"/>
                    <a:pt x="562" y="13385"/>
                  </a:cubicBezTo>
                  <a:cubicBezTo>
                    <a:pt x="905" y="13105"/>
                    <a:pt x="1333" y="12993"/>
                    <a:pt x="1762" y="12825"/>
                  </a:cubicBezTo>
                  <a:cubicBezTo>
                    <a:pt x="2191" y="12658"/>
                    <a:pt x="2619" y="12434"/>
                    <a:pt x="2962" y="12546"/>
                  </a:cubicBezTo>
                  <a:cubicBezTo>
                    <a:pt x="3305" y="12658"/>
                    <a:pt x="3562" y="13105"/>
                    <a:pt x="3691" y="13833"/>
                  </a:cubicBezTo>
                  <a:cubicBezTo>
                    <a:pt x="3819" y="14560"/>
                    <a:pt x="3819" y="15567"/>
                    <a:pt x="3862" y="16351"/>
                  </a:cubicBezTo>
                  <a:cubicBezTo>
                    <a:pt x="3905" y="17134"/>
                    <a:pt x="3991" y="17694"/>
                    <a:pt x="4205" y="17806"/>
                  </a:cubicBezTo>
                  <a:cubicBezTo>
                    <a:pt x="4419" y="17918"/>
                    <a:pt x="4762" y="17582"/>
                    <a:pt x="5062" y="17190"/>
                  </a:cubicBezTo>
                  <a:cubicBezTo>
                    <a:pt x="5362" y="16798"/>
                    <a:pt x="5619" y="16351"/>
                    <a:pt x="5876" y="15791"/>
                  </a:cubicBezTo>
                  <a:cubicBezTo>
                    <a:pt x="6133" y="15232"/>
                    <a:pt x="6391" y="14560"/>
                    <a:pt x="6605" y="14504"/>
                  </a:cubicBezTo>
                  <a:cubicBezTo>
                    <a:pt x="6819" y="14448"/>
                    <a:pt x="6991" y="15008"/>
                    <a:pt x="7248" y="15455"/>
                  </a:cubicBezTo>
                  <a:cubicBezTo>
                    <a:pt x="7505" y="15903"/>
                    <a:pt x="7848" y="16239"/>
                    <a:pt x="8233" y="16295"/>
                  </a:cubicBezTo>
                  <a:cubicBezTo>
                    <a:pt x="8619" y="16351"/>
                    <a:pt x="9048" y="16127"/>
                    <a:pt x="9519" y="15623"/>
                  </a:cubicBezTo>
                  <a:cubicBezTo>
                    <a:pt x="9991" y="15120"/>
                    <a:pt x="10505" y="14336"/>
                    <a:pt x="10805" y="13665"/>
                  </a:cubicBezTo>
                  <a:cubicBezTo>
                    <a:pt x="11105" y="12993"/>
                    <a:pt x="11191" y="12434"/>
                    <a:pt x="11062" y="12322"/>
                  </a:cubicBezTo>
                  <a:cubicBezTo>
                    <a:pt x="10933" y="12210"/>
                    <a:pt x="10591" y="12546"/>
                    <a:pt x="10291" y="12937"/>
                  </a:cubicBezTo>
                  <a:cubicBezTo>
                    <a:pt x="9991" y="13329"/>
                    <a:pt x="9733" y="13777"/>
                    <a:pt x="9562" y="14504"/>
                  </a:cubicBezTo>
                  <a:cubicBezTo>
                    <a:pt x="9391" y="15232"/>
                    <a:pt x="9305" y="16239"/>
                    <a:pt x="9476" y="16575"/>
                  </a:cubicBezTo>
                  <a:cubicBezTo>
                    <a:pt x="9648" y="16910"/>
                    <a:pt x="10076" y="16575"/>
                    <a:pt x="10548" y="15511"/>
                  </a:cubicBezTo>
                  <a:cubicBezTo>
                    <a:pt x="11019" y="14448"/>
                    <a:pt x="11533" y="12658"/>
                    <a:pt x="12048" y="10195"/>
                  </a:cubicBezTo>
                  <a:cubicBezTo>
                    <a:pt x="12562" y="7733"/>
                    <a:pt x="13076" y="4600"/>
                    <a:pt x="13333" y="2641"/>
                  </a:cubicBezTo>
                  <a:cubicBezTo>
                    <a:pt x="13591" y="682"/>
                    <a:pt x="13591" y="-101"/>
                    <a:pt x="13376" y="11"/>
                  </a:cubicBezTo>
                  <a:cubicBezTo>
                    <a:pt x="13162" y="123"/>
                    <a:pt x="12733" y="1130"/>
                    <a:pt x="12391" y="3089"/>
                  </a:cubicBezTo>
                  <a:cubicBezTo>
                    <a:pt x="12048" y="5047"/>
                    <a:pt x="11791" y="7957"/>
                    <a:pt x="11791" y="10419"/>
                  </a:cubicBezTo>
                  <a:cubicBezTo>
                    <a:pt x="11791" y="12881"/>
                    <a:pt x="12048" y="14896"/>
                    <a:pt x="12433" y="15959"/>
                  </a:cubicBezTo>
                  <a:cubicBezTo>
                    <a:pt x="12819" y="17022"/>
                    <a:pt x="13333" y="17134"/>
                    <a:pt x="13762" y="16966"/>
                  </a:cubicBezTo>
                  <a:cubicBezTo>
                    <a:pt x="14191" y="16798"/>
                    <a:pt x="14533" y="16351"/>
                    <a:pt x="14791" y="15847"/>
                  </a:cubicBezTo>
                  <a:cubicBezTo>
                    <a:pt x="15048" y="15344"/>
                    <a:pt x="15219" y="14784"/>
                    <a:pt x="15391" y="14001"/>
                  </a:cubicBezTo>
                  <a:cubicBezTo>
                    <a:pt x="15562" y="13217"/>
                    <a:pt x="15733" y="12210"/>
                    <a:pt x="15605" y="11706"/>
                  </a:cubicBezTo>
                  <a:cubicBezTo>
                    <a:pt x="15476" y="11203"/>
                    <a:pt x="15048" y="11203"/>
                    <a:pt x="14748" y="11482"/>
                  </a:cubicBezTo>
                  <a:cubicBezTo>
                    <a:pt x="14448" y="11762"/>
                    <a:pt x="14276" y="12322"/>
                    <a:pt x="14191" y="12881"/>
                  </a:cubicBezTo>
                  <a:cubicBezTo>
                    <a:pt x="14105" y="13441"/>
                    <a:pt x="14105" y="14001"/>
                    <a:pt x="14276" y="14448"/>
                  </a:cubicBezTo>
                  <a:cubicBezTo>
                    <a:pt x="14448" y="14896"/>
                    <a:pt x="14791" y="15232"/>
                    <a:pt x="15133" y="15567"/>
                  </a:cubicBezTo>
                  <a:cubicBezTo>
                    <a:pt x="15476" y="15903"/>
                    <a:pt x="15819" y="16239"/>
                    <a:pt x="16033" y="16127"/>
                  </a:cubicBezTo>
                  <a:cubicBezTo>
                    <a:pt x="16248" y="16015"/>
                    <a:pt x="16333" y="15455"/>
                    <a:pt x="16419" y="14784"/>
                  </a:cubicBezTo>
                  <a:cubicBezTo>
                    <a:pt x="16505" y="14112"/>
                    <a:pt x="16591" y="13329"/>
                    <a:pt x="16719" y="12658"/>
                  </a:cubicBezTo>
                  <a:cubicBezTo>
                    <a:pt x="16848" y="11986"/>
                    <a:pt x="17019" y="11426"/>
                    <a:pt x="17233" y="11371"/>
                  </a:cubicBezTo>
                  <a:cubicBezTo>
                    <a:pt x="17448" y="11315"/>
                    <a:pt x="17705" y="11762"/>
                    <a:pt x="17876" y="12266"/>
                  </a:cubicBezTo>
                  <a:cubicBezTo>
                    <a:pt x="18048" y="12769"/>
                    <a:pt x="18133" y="13329"/>
                    <a:pt x="18348" y="13385"/>
                  </a:cubicBezTo>
                  <a:cubicBezTo>
                    <a:pt x="18562" y="13441"/>
                    <a:pt x="18905" y="12993"/>
                    <a:pt x="19162" y="12490"/>
                  </a:cubicBezTo>
                  <a:cubicBezTo>
                    <a:pt x="19419" y="11986"/>
                    <a:pt x="19591" y="11426"/>
                    <a:pt x="19891" y="10979"/>
                  </a:cubicBezTo>
                  <a:cubicBezTo>
                    <a:pt x="20191" y="10531"/>
                    <a:pt x="20619" y="10195"/>
                    <a:pt x="20876" y="10363"/>
                  </a:cubicBezTo>
                  <a:cubicBezTo>
                    <a:pt x="21133" y="10531"/>
                    <a:pt x="21219" y="11203"/>
                    <a:pt x="21305" y="12154"/>
                  </a:cubicBezTo>
                  <a:cubicBezTo>
                    <a:pt x="21391" y="13105"/>
                    <a:pt x="21476" y="14336"/>
                    <a:pt x="21562" y="155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0" name="Line"/>
            <p:cNvSpPr/>
            <p:nvPr/>
          </p:nvSpPr>
          <p:spPr>
            <a:xfrm>
              <a:off x="4020135" y="1809374"/>
              <a:ext cx="45392" cy="427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495" fill="norm" stroke="1" extrusionOk="0">
                  <a:moveTo>
                    <a:pt x="17714" y="0"/>
                  </a:moveTo>
                  <a:cubicBezTo>
                    <a:pt x="11714" y="3857"/>
                    <a:pt x="5714" y="7714"/>
                    <a:pt x="2714" y="11057"/>
                  </a:cubicBezTo>
                  <a:cubicBezTo>
                    <a:pt x="-286" y="14400"/>
                    <a:pt x="-286" y="17229"/>
                    <a:pt x="314" y="18964"/>
                  </a:cubicBezTo>
                  <a:cubicBezTo>
                    <a:pt x="914" y="20700"/>
                    <a:pt x="2114" y="21343"/>
                    <a:pt x="5114" y="21471"/>
                  </a:cubicBezTo>
                  <a:cubicBezTo>
                    <a:pt x="8114" y="21600"/>
                    <a:pt x="12914" y="21214"/>
                    <a:pt x="15914" y="20250"/>
                  </a:cubicBezTo>
                  <a:cubicBezTo>
                    <a:pt x="18914" y="19286"/>
                    <a:pt x="20114" y="17743"/>
                    <a:pt x="21314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1" name="Line"/>
            <p:cNvSpPr/>
            <p:nvPr/>
          </p:nvSpPr>
          <p:spPr>
            <a:xfrm>
              <a:off x="3980872" y="2031712"/>
              <a:ext cx="15365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600" fill="norm" stroke="1" extrusionOk="0">
                  <a:moveTo>
                    <a:pt x="5356" y="21600"/>
                  </a:moveTo>
                  <a:cubicBezTo>
                    <a:pt x="2877" y="21600"/>
                    <a:pt x="398" y="21600"/>
                    <a:pt x="44" y="20400"/>
                  </a:cubicBezTo>
                  <a:cubicBezTo>
                    <a:pt x="-310" y="19200"/>
                    <a:pt x="1460" y="16800"/>
                    <a:pt x="5356" y="13200"/>
                  </a:cubicBezTo>
                  <a:cubicBezTo>
                    <a:pt x="9251" y="9600"/>
                    <a:pt x="15270" y="4800"/>
                    <a:pt x="2129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2" name="Line"/>
            <p:cNvSpPr/>
            <p:nvPr/>
          </p:nvSpPr>
          <p:spPr>
            <a:xfrm>
              <a:off x="4505405" y="1824707"/>
              <a:ext cx="224934" cy="398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1" h="21480" fill="norm" stroke="1" extrusionOk="0">
                  <a:moveTo>
                    <a:pt x="12552" y="0"/>
                  </a:moveTo>
                  <a:cubicBezTo>
                    <a:pt x="10890" y="4127"/>
                    <a:pt x="9229" y="8255"/>
                    <a:pt x="8279" y="11488"/>
                  </a:cubicBezTo>
                  <a:cubicBezTo>
                    <a:pt x="7330" y="14721"/>
                    <a:pt x="7092" y="17060"/>
                    <a:pt x="7211" y="18711"/>
                  </a:cubicBezTo>
                  <a:cubicBezTo>
                    <a:pt x="7330" y="20362"/>
                    <a:pt x="7804" y="21325"/>
                    <a:pt x="8160" y="21462"/>
                  </a:cubicBezTo>
                  <a:cubicBezTo>
                    <a:pt x="8516" y="21600"/>
                    <a:pt x="8754" y="20912"/>
                    <a:pt x="8516" y="19605"/>
                  </a:cubicBezTo>
                  <a:cubicBezTo>
                    <a:pt x="8279" y="18298"/>
                    <a:pt x="7567" y="16372"/>
                    <a:pt x="6618" y="14859"/>
                  </a:cubicBezTo>
                  <a:cubicBezTo>
                    <a:pt x="5668" y="13345"/>
                    <a:pt x="4481" y="12245"/>
                    <a:pt x="3176" y="11557"/>
                  </a:cubicBezTo>
                  <a:cubicBezTo>
                    <a:pt x="1870" y="10869"/>
                    <a:pt x="446" y="10594"/>
                    <a:pt x="90" y="10731"/>
                  </a:cubicBezTo>
                  <a:cubicBezTo>
                    <a:pt x="-266" y="10869"/>
                    <a:pt x="446" y="11419"/>
                    <a:pt x="2108" y="11901"/>
                  </a:cubicBezTo>
                  <a:cubicBezTo>
                    <a:pt x="3769" y="12382"/>
                    <a:pt x="6380" y="12795"/>
                    <a:pt x="8398" y="13001"/>
                  </a:cubicBezTo>
                  <a:cubicBezTo>
                    <a:pt x="10415" y="13208"/>
                    <a:pt x="11839" y="13208"/>
                    <a:pt x="13145" y="13070"/>
                  </a:cubicBezTo>
                  <a:cubicBezTo>
                    <a:pt x="14450" y="12932"/>
                    <a:pt x="15637" y="12657"/>
                    <a:pt x="15637" y="12726"/>
                  </a:cubicBezTo>
                  <a:cubicBezTo>
                    <a:pt x="15637" y="12795"/>
                    <a:pt x="14450" y="13208"/>
                    <a:pt x="13620" y="13758"/>
                  </a:cubicBezTo>
                  <a:cubicBezTo>
                    <a:pt x="12789" y="14308"/>
                    <a:pt x="12314" y="14996"/>
                    <a:pt x="11958" y="15753"/>
                  </a:cubicBezTo>
                  <a:cubicBezTo>
                    <a:pt x="11602" y="16510"/>
                    <a:pt x="11365" y="17335"/>
                    <a:pt x="11365" y="18092"/>
                  </a:cubicBezTo>
                  <a:cubicBezTo>
                    <a:pt x="11365" y="18848"/>
                    <a:pt x="11602" y="19536"/>
                    <a:pt x="12670" y="19949"/>
                  </a:cubicBezTo>
                  <a:cubicBezTo>
                    <a:pt x="13738" y="20362"/>
                    <a:pt x="15637" y="20499"/>
                    <a:pt x="17061" y="20293"/>
                  </a:cubicBezTo>
                  <a:cubicBezTo>
                    <a:pt x="18486" y="20087"/>
                    <a:pt x="19435" y="19536"/>
                    <a:pt x="20147" y="18504"/>
                  </a:cubicBezTo>
                  <a:cubicBezTo>
                    <a:pt x="20859" y="17473"/>
                    <a:pt x="21334" y="15959"/>
                    <a:pt x="20266" y="14859"/>
                  </a:cubicBezTo>
                  <a:cubicBezTo>
                    <a:pt x="19198" y="13758"/>
                    <a:pt x="16587" y="13070"/>
                    <a:pt x="14688" y="12864"/>
                  </a:cubicBezTo>
                  <a:cubicBezTo>
                    <a:pt x="12789" y="12657"/>
                    <a:pt x="11602" y="12932"/>
                    <a:pt x="10415" y="132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3" name="Line"/>
            <p:cNvSpPr/>
            <p:nvPr/>
          </p:nvSpPr>
          <p:spPr>
            <a:xfrm>
              <a:off x="193165" y="2842931"/>
              <a:ext cx="168402" cy="404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1489" fill="norm" stroke="1" extrusionOk="0">
                  <a:moveTo>
                    <a:pt x="15551" y="2931"/>
                  </a:moveTo>
                  <a:cubicBezTo>
                    <a:pt x="15551" y="2251"/>
                    <a:pt x="15551" y="1572"/>
                    <a:pt x="14906" y="1029"/>
                  </a:cubicBezTo>
                  <a:cubicBezTo>
                    <a:pt x="14261" y="485"/>
                    <a:pt x="12972" y="78"/>
                    <a:pt x="10876" y="10"/>
                  </a:cubicBezTo>
                  <a:cubicBezTo>
                    <a:pt x="8781" y="-58"/>
                    <a:pt x="5879" y="214"/>
                    <a:pt x="3784" y="1029"/>
                  </a:cubicBezTo>
                  <a:cubicBezTo>
                    <a:pt x="1688" y="1844"/>
                    <a:pt x="399" y="3202"/>
                    <a:pt x="76" y="4221"/>
                  </a:cubicBezTo>
                  <a:cubicBezTo>
                    <a:pt x="-246" y="5240"/>
                    <a:pt x="399" y="5919"/>
                    <a:pt x="2978" y="6123"/>
                  </a:cubicBezTo>
                  <a:cubicBezTo>
                    <a:pt x="5557" y="6327"/>
                    <a:pt x="10070" y="6055"/>
                    <a:pt x="13133" y="5444"/>
                  </a:cubicBezTo>
                  <a:cubicBezTo>
                    <a:pt x="16196" y="4833"/>
                    <a:pt x="17808" y="3882"/>
                    <a:pt x="18614" y="4085"/>
                  </a:cubicBezTo>
                  <a:cubicBezTo>
                    <a:pt x="19420" y="4289"/>
                    <a:pt x="19420" y="5648"/>
                    <a:pt x="19742" y="7957"/>
                  </a:cubicBezTo>
                  <a:cubicBezTo>
                    <a:pt x="20064" y="10267"/>
                    <a:pt x="20709" y="13527"/>
                    <a:pt x="21032" y="15565"/>
                  </a:cubicBezTo>
                  <a:cubicBezTo>
                    <a:pt x="21354" y="17602"/>
                    <a:pt x="21354" y="18417"/>
                    <a:pt x="20709" y="19097"/>
                  </a:cubicBezTo>
                  <a:cubicBezTo>
                    <a:pt x="20064" y="19776"/>
                    <a:pt x="18775" y="20319"/>
                    <a:pt x="17324" y="20727"/>
                  </a:cubicBezTo>
                  <a:cubicBezTo>
                    <a:pt x="15873" y="21134"/>
                    <a:pt x="14261" y="21406"/>
                    <a:pt x="12650" y="21474"/>
                  </a:cubicBezTo>
                  <a:cubicBezTo>
                    <a:pt x="11038" y="21542"/>
                    <a:pt x="9426" y="21406"/>
                    <a:pt x="8458" y="20251"/>
                  </a:cubicBezTo>
                  <a:cubicBezTo>
                    <a:pt x="7491" y="19097"/>
                    <a:pt x="7169" y="16923"/>
                    <a:pt x="6847" y="147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4" name="Line"/>
            <p:cNvSpPr/>
            <p:nvPr/>
          </p:nvSpPr>
          <p:spPr>
            <a:xfrm>
              <a:off x="377776" y="2844397"/>
              <a:ext cx="161005" cy="145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7" fill="norm" stroke="1" extrusionOk="0">
                  <a:moveTo>
                    <a:pt x="0" y="4469"/>
                  </a:moveTo>
                  <a:cubicBezTo>
                    <a:pt x="1714" y="4469"/>
                    <a:pt x="3429" y="4469"/>
                    <a:pt x="5657" y="6517"/>
                  </a:cubicBezTo>
                  <a:cubicBezTo>
                    <a:pt x="7886" y="8566"/>
                    <a:pt x="10629" y="12662"/>
                    <a:pt x="12000" y="15641"/>
                  </a:cubicBezTo>
                  <a:cubicBezTo>
                    <a:pt x="13371" y="18621"/>
                    <a:pt x="13371" y="20483"/>
                    <a:pt x="12514" y="21041"/>
                  </a:cubicBezTo>
                  <a:cubicBezTo>
                    <a:pt x="11657" y="21600"/>
                    <a:pt x="9943" y="20855"/>
                    <a:pt x="8743" y="19366"/>
                  </a:cubicBezTo>
                  <a:cubicBezTo>
                    <a:pt x="7543" y="17876"/>
                    <a:pt x="6857" y="15641"/>
                    <a:pt x="7029" y="12662"/>
                  </a:cubicBezTo>
                  <a:cubicBezTo>
                    <a:pt x="7200" y="9683"/>
                    <a:pt x="8229" y="5959"/>
                    <a:pt x="10800" y="3724"/>
                  </a:cubicBezTo>
                  <a:cubicBezTo>
                    <a:pt x="13371" y="1490"/>
                    <a:pt x="17486" y="74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5" name="Line"/>
            <p:cNvSpPr/>
            <p:nvPr/>
          </p:nvSpPr>
          <p:spPr>
            <a:xfrm>
              <a:off x="516739" y="2567028"/>
              <a:ext cx="888395" cy="417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389" fill="norm" stroke="1" extrusionOk="0">
                  <a:moveTo>
                    <a:pt x="2025" y="14994"/>
                  </a:moveTo>
                  <a:cubicBezTo>
                    <a:pt x="1467" y="15648"/>
                    <a:pt x="908" y="16303"/>
                    <a:pt x="567" y="16957"/>
                  </a:cubicBezTo>
                  <a:cubicBezTo>
                    <a:pt x="225" y="17612"/>
                    <a:pt x="101" y="18266"/>
                    <a:pt x="39" y="18921"/>
                  </a:cubicBezTo>
                  <a:cubicBezTo>
                    <a:pt x="-23" y="19575"/>
                    <a:pt x="-23" y="20230"/>
                    <a:pt x="132" y="20557"/>
                  </a:cubicBezTo>
                  <a:cubicBezTo>
                    <a:pt x="287" y="20884"/>
                    <a:pt x="598" y="20884"/>
                    <a:pt x="846" y="20557"/>
                  </a:cubicBezTo>
                  <a:cubicBezTo>
                    <a:pt x="1094" y="20230"/>
                    <a:pt x="1280" y="19575"/>
                    <a:pt x="1436" y="18921"/>
                  </a:cubicBezTo>
                  <a:cubicBezTo>
                    <a:pt x="1591" y="18266"/>
                    <a:pt x="1715" y="17612"/>
                    <a:pt x="1839" y="17612"/>
                  </a:cubicBezTo>
                  <a:cubicBezTo>
                    <a:pt x="1963" y="17612"/>
                    <a:pt x="2087" y="18266"/>
                    <a:pt x="2429" y="18855"/>
                  </a:cubicBezTo>
                  <a:cubicBezTo>
                    <a:pt x="2770" y="19444"/>
                    <a:pt x="3329" y="19968"/>
                    <a:pt x="3918" y="19772"/>
                  </a:cubicBezTo>
                  <a:cubicBezTo>
                    <a:pt x="4508" y="19575"/>
                    <a:pt x="5129" y="18659"/>
                    <a:pt x="5470" y="17808"/>
                  </a:cubicBezTo>
                  <a:cubicBezTo>
                    <a:pt x="5811" y="16957"/>
                    <a:pt x="5874" y="16172"/>
                    <a:pt x="5718" y="15844"/>
                  </a:cubicBezTo>
                  <a:cubicBezTo>
                    <a:pt x="5563" y="15517"/>
                    <a:pt x="5191" y="15648"/>
                    <a:pt x="4943" y="16041"/>
                  </a:cubicBezTo>
                  <a:cubicBezTo>
                    <a:pt x="4694" y="16434"/>
                    <a:pt x="4570" y="17088"/>
                    <a:pt x="4477" y="17743"/>
                  </a:cubicBezTo>
                  <a:cubicBezTo>
                    <a:pt x="4384" y="18397"/>
                    <a:pt x="4322" y="19052"/>
                    <a:pt x="4353" y="19706"/>
                  </a:cubicBezTo>
                  <a:cubicBezTo>
                    <a:pt x="4384" y="20361"/>
                    <a:pt x="4508" y="21015"/>
                    <a:pt x="4725" y="21277"/>
                  </a:cubicBezTo>
                  <a:cubicBezTo>
                    <a:pt x="4943" y="21539"/>
                    <a:pt x="5253" y="21408"/>
                    <a:pt x="5594" y="20164"/>
                  </a:cubicBezTo>
                  <a:cubicBezTo>
                    <a:pt x="5936" y="18921"/>
                    <a:pt x="6308" y="16564"/>
                    <a:pt x="6494" y="13815"/>
                  </a:cubicBezTo>
                  <a:cubicBezTo>
                    <a:pt x="6680" y="11066"/>
                    <a:pt x="6680" y="7924"/>
                    <a:pt x="6618" y="6026"/>
                  </a:cubicBezTo>
                  <a:cubicBezTo>
                    <a:pt x="6556" y="4128"/>
                    <a:pt x="6432" y="3474"/>
                    <a:pt x="6277" y="3604"/>
                  </a:cubicBezTo>
                  <a:cubicBezTo>
                    <a:pt x="6122" y="3735"/>
                    <a:pt x="5936" y="4652"/>
                    <a:pt x="5811" y="6615"/>
                  </a:cubicBezTo>
                  <a:cubicBezTo>
                    <a:pt x="5687" y="8579"/>
                    <a:pt x="5625" y="11590"/>
                    <a:pt x="5656" y="13423"/>
                  </a:cubicBezTo>
                  <a:cubicBezTo>
                    <a:pt x="5687" y="15255"/>
                    <a:pt x="5811" y="15910"/>
                    <a:pt x="5936" y="16630"/>
                  </a:cubicBezTo>
                  <a:cubicBezTo>
                    <a:pt x="6060" y="17350"/>
                    <a:pt x="6184" y="18135"/>
                    <a:pt x="6401" y="18528"/>
                  </a:cubicBezTo>
                  <a:cubicBezTo>
                    <a:pt x="6618" y="18921"/>
                    <a:pt x="6929" y="18921"/>
                    <a:pt x="7177" y="18463"/>
                  </a:cubicBezTo>
                  <a:cubicBezTo>
                    <a:pt x="7425" y="18004"/>
                    <a:pt x="7611" y="17088"/>
                    <a:pt x="7767" y="16303"/>
                  </a:cubicBezTo>
                  <a:cubicBezTo>
                    <a:pt x="7922" y="15517"/>
                    <a:pt x="8046" y="14863"/>
                    <a:pt x="8108" y="14863"/>
                  </a:cubicBezTo>
                  <a:cubicBezTo>
                    <a:pt x="8170" y="14863"/>
                    <a:pt x="8170" y="15517"/>
                    <a:pt x="8170" y="16172"/>
                  </a:cubicBezTo>
                  <a:cubicBezTo>
                    <a:pt x="8170" y="16826"/>
                    <a:pt x="8170" y="17481"/>
                    <a:pt x="8325" y="17939"/>
                  </a:cubicBezTo>
                  <a:cubicBezTo>
                    <a:pt x="8480" y="18397"/>
                    <a:pt x="8791" y="18659"/>
                    <a:pt x="9008" y="18463"/>
                  </a:cubicBezTo>
                  <a:cubicBezTo>
                    <a:pt x="9225" y="18266"/>
                    <a:pt x="9349" y="17612"/>
                    <a:pt x="9567" y="16695"/>
                  </a:cubicBezTo>
                  <a:cubicBezTo>
                    <a:pt x="9784" y="15779"/>
                    <a:pt x="10094" y="14601"/>
                    <a:pt x="10280" y="14339"/>
                  </a:cubicBezTo>
                  <a:cubicBezTo>
                    <a:pt x="10467" y="14077"/>
                    <a:pt x="10529" y="14732"/>
                    <a:pt x="10653" y="15321"/>
                  </a:cubicBezTo>
                  <a:cubicBezTo>
                    <a:pt x="10777" y="15910"/>
                    <a:pt x="10963" y="16434"/>
                    <a:pt x="11211" y="16630"/>
                  </a:cubicBezTo>
                  <a:cubicBezTo>
                    <a:pt x="11460" y="16826"/>
                    <a:pt x="11770" y="16695"/>
                    <a:pt x="12018" y="16368"/>
                  </a:cubicBezTo>
                  <a:cubicBezTo>
                    <a:pt x="12267" y="16041"/>
                    <a:pt x="12453" y="15517"/>
                    <a:pt x="12639" y="14994"/>
                  </a:cubicBezTo>
                  <a:cubicBezTo>
                    <a:pt x="12825" y="14470"/>
                    <a:pt x="13011" y="13946"/>
                    <a:pt x="12949" y="13881"/>
                  </a:cubicBezTo>
                  <a:cubicBezTo>
                    <a:pt x="12887" y="13815"/>
                    <a:pt x="12577" y="14208"/>
                    <a:pt x="12608" y="14535"/>
                  </a:cubicBezTo>
                  <a:cubicBezTo>
                    <a:pt x="12639" y="14863"/>
                    <a:pt x="13011" y="15124"/>
                    <a:pt x="13353" y="15321"/>
                  </a:cubicBezTo>
                  <a:cubicBezTo>
                    <a:pt x="13694" y="15517"/>
                    <a:pt x="14005" y="15648"/>
                    <a:pt x="14253" y="15452"/>
                  </a:cubicBezTo>
                  <a:cubicBezTo>
                    <a:pt x="14501" y="15255"/>
                    <a:pt x="14687" y="14732"/>
                    <a:pt x="15029" y="12834"/>
                  </a:cubicBezTo>
                  <a:cubicBezTo>
                    <a:pt x="15370" y="10935"/>
                    <a:pt x="15867" y="7663"/>
                    <a:pt x="16208" y="5568"/>
                  </a:cubicBezTo>
                  <a:cubicBezTo>
                    <a:pt x="16549" y="3474"/>
                    <a:pt x="16736" y="2557"/>
                    <a:pt x="16860" y="1706"/>
                  </a:cubicBezTo>
                  <a:cubicBezTo>
                    <a:pt x="16984" y="855"/>
                    <a:pt x="17046" y="70"/>
                    <a:pt x="17046" y="4"/>
                  </a:cubicBezTo>
                  <a:cubicBezTo>
                    <a:pt x="17046" y="-61"/>
                    <a:pt x="16984" y="594"/>
                    <a:pt x="16829" y="2950"/>
                  </a:cubicBezTo>
                  <a:cubicBezTo>
                    <a:pt x="16674" y="5306"/>
                    <a:pt x="16425" y="9364"/>
                    <a:pt x="16301" y="11786"/>
                  </a:cubicBezTo>
                  <a:cubicBezTo>
                    <a:pt x="16177" y="14208"/>
                    <a:pt x="16177" y="14994"/>
                    <a:pt x="16332" y="15648"/>
                  </a:cubicBezTo>
                  <a:cubicBezTo>
                    <a:pt x="16487" y="16303"/>
                    <a:pt x="16798" y="16826"/>
                    <a:pt x="17077" y="16826"/>
                  </a:cubicBezTo>
                  <a:cubicBezTo>
                    <a:pt x="17356" y="16826"/>
                    <a:pt x="17605" y="16303"/>
                    <a:pt x="17915" y="15321"/>
                  </a:cubicBezTo>
                  <a:cubicBezTo>
                    <a:pt x="18225" y="14339"/>
                    <a:pt x="18598" y="12899"/>
                    <a:pt x="18846" y="11655"/>
                  </a:cubicBezTo>
                  <a:cubicBezTo>
                    <a:pt x="19094" y="10412"/>
                    <a:pt x="19218" y="9364"/>
                    <a:pt x="19187" y="9234"/>
                  </a:cubicBezTo>
                  <a:cubicBezTo>
                    <a:pt x="19156" y="9103"/>
                    <a:pt x="18970" y="9888"/>
                    <a:pt x="18815" y="10674"/>
                  </a:cubicBezTo>
                  <a:cubicBezTo>
                    <a:pt x="18660" y="11459"/>
                    <a:pt x="18536" y="12244"/>
                    <a:pt x="18505" y="12964"/>
                  </a:cubicBezTo>
                  <a:cubicBezTo>
                    <a:pt x="18474" y="13684"/>
                    <a:pt x="18536" y="14339"/>
                    <a:pt x="18722" y="14732"/>
                  </a:cubicBezTo>
                  <a:cubicBezTo>
                    <a:pt x="18908" y="15124"/>
                    <a:pt x="19218" y="15255"/>
                    <a:pt x="19715" y="15059"/>
                  </a:cubicBezTo>
                  <a:cubicBezTo>
                    <a:pt x="20211" y="14863"/>
                    <a:pt x="20894" y="14339"/>
                    <a:pt x="21577" y="13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6" name="Line"/>
            <p:cNvSpPr/>
            <p:nvPr/>
          </p:nvSpPr>
          <p:spPr>
            <a:xfrm>
              <a:off x="1121460" y="2645059"/>
              <a:ext cx="184005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7" name="Line"/>
            <p:cNvSpPr/>
            <p:nvPr/>
          </p:nvSpPr>
          <p:spPr>
            <a:xfrm>
              <a:off x="1701421" y="2536277"/>
              <a:ext cx="209724" cy="333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334" fill="norm" stroke="1" extrusionOk="0">
                  <a:moveTo>
                    <a:pt x="15110" y="3529"/>
                  </a:moveTo>
                  <a:cubicBezTo>
                    <a:pt x="15110" y="2711"/>
                    <a:pt x="15110" y="1893"/>
                    <a:pt x="14590" y="1238"/>
                  </a:cubicBezTo>
                  <a:cubicBezTo>
                    <a:pt x="14069" y="584"/>
                    <a:pt x="13028" y="93"/>
                    <a:pt x="11857" y="11"/>
                  </a:cubicBezTo>
                  <a:cubicBezTo>
                    <a:pt x="10686" y="-71"/>
                    <a:pt x="9385" y="256"/>
                    <a:pt x="8604" y="2956"/>
                  </a:cubicBezTo>
                  <a:cubicBezTo>
                    <a:pt x="7823" y="5656"/>
                    <a:pt x="7563" y="10729"/>
                    <a:pt x="7563" y="13674"/>
                  </a:cubicBezTo>
                  <a:cubicBezTo>
                    <a:pt x="7563" y="16620"/>
                    <a:pt x="7823" y="17438"/>
                    <a:pt x="7954" y="18420"/>
                  </a:cubicBezTo>
                  <a:cubicBezTo>
                    <a:pt x="8084" y="19402"/>
                    <a:pt x="8084" y="20547"/>
                    <a:pt x="7303" y="21038"/>
                  </a:cubicBezTo>
                  <a:cubicBezTo>
                    <a:pt x="6522" y="21529"/>
                    <a:pt x="4961" y="21365"/>
                    <a:pt x="3660" y="20874"/>
                  </a:cubicBezTo>
                  <a:cubicBezTo>
                    <a:pt x="2358" y="20384"/>
                    <a:pt x="1317" y="19565"/>
                    <a:pt x="667" y="18747"/>
                  </a:cubicBezTo>
                  <a:cubicBezTo>
                    <a:pt x="16" y="17929"/>
                    <a:pt x="-244" y="17111"/>
                    <a:pt x="276" y="16538"/>
                  </a:cubicBezTo>
                  <a:cubicBezTo>
                    <a:pt x="797" y="15965"/>
                    <a:pt x="2098" y="15638"/>
                    <a:pt x="3920" y="15965"/>
                  </a:cubicBezTo>
                  <a:cubicBezTo>
                    <a:pt x="5742" y="16293"/>
                    <a:pt x="8084" y="17274"/>
                    <a:pt x="9905" y="18256"/>
                  </a:cubicBezTo>
                  <a:cubicBezTo>
                    <a:pt x="11727" y="19238"/>
                    <a:pt x="13028" y="20220"/>
                    <a:pt x="13289" y="20302"/>
                  </a:cubicBezTo>
                  <a:cubicBezTo>
                    <a:pt x="13549" y="20384"/>
                    <a:pt x="12768" y="19565"/>
                    <a:pt x="12248" y="18665"/>
                  </a:cubicBezTo>
                  <a:cubicBezTo>
                    <a:pt x="11727" y="17765"/>
                    <a:pt x="11467" y="16784"/>
                    <a:pt x="11857" y="16047"/>
                  </a:cubicBezTo>
                  <a:cubicBezTo>
                    <a:pt x="12248" y="15311"/>
                    <a:pt x="13289" y="14820"/>
                    <a:pt x="14980" y="14574"/>
                  </a:cubicBezTo>
                  <a:cubicBezTo>
                    <a:pt x="16672" y="14329"/>
                    <a:pt x="19014" y="14329"/>
                    <a:pt x="21356" y="14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8" name="Line"/>
            <p:cNvSpPr/>
            <p:nvPr/>
          </p:nvSpPr>
          <p:spPr>
            <a:xfrm>
              <a:off x="1908632" y="2740219"/>
              <a:ext cx="339854" cy="123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0396" fill="norm" stroke="1" extrusionOk="0">
                  <a:moveTo>
                    <a:pt x="5478" y="10912"/>
                  </a:moveTo>
                  <a:cubicBezTo>
                    <a:pt x="4994" y="9218"/>
                    <a:pt x="4511" y="7524"/>
                    <a:pt x="3866" y="6465"/>
                  </a:cubicBezTo>
                  <a:cubicBezTo>
                    <a:pt x="3221" y="5406"/>
                    <a:pt x="2415" y="4983"/>
                    <a:pt x="1770" y="5830"/>
                  </a:cubicBezTo>
                  <a:cubicBezTo>
                    <a:pt x="1126" y="6677"/>
                    <a:pt x="642" y="8795"/>
                    <a:pt x="320" y="11124"/>
                  </a:cubicBezTo>
                  <a:cubicBezTo>
                    <a:pt x="-3" y="13453"/>
                    <a:pt x="-164" y="15995"/>
                    <a:pt x="239" y="17477"/>
                  </a:cubicBezTo>
                  <a:cubicBezTo>
                    <a:pt x="642" y="18959"/>
                    <a:pt x="1609" y="19383"/>
                    <a:pt x="2335" y="18748"/>
                  </a:cubicBezTo>
                  <a:cubicBezTo>
                    <a:pt x="3060" y="18112"/>
                    <a:pt x="3543" y="16418"/>
                    <a:pt x="3785" y="14512"/>
                  </a:cubicBezTo>
                  <a:cubicBezTo>
                    <a:pt x="4027" y="12606"/>
                    <a:pt x="4027" y="10489"/>
                    <a:pt x="4430" y="9218"/>
                  </a:cubicBezTo>
                  <a:cubicBezTo>
                    <a:pt x="4833" y="7948"/>
                    <a:pt x="5639" y="7524"/>
                    <a:pt x="6364" y="7948"/>
                  </a:cubicBezTo>
                  <a:cubicBezTo>
                    <a:pt x="7090" y="8371"/>
                    <a:pt x="7735" y="9642"/>
                    <a:pt x="8057" y="12395"/>
                  </a:cubicBezTo>
                  <a:cubicBezTo>
                    <a:pt x="8379" y="15148"/>
                    <a:pt x="8379" y="19383"/>
                    <a:pt x="8540" y="20230"/>
                  </a:cubicBezTo>
                  <a:cubicBezTo>
                    <a:pt x="8702" y="21077"/>
                    <a:pt x="9024" y="18536"/>
                    <a:pt x="9266" y="16206"/>
                  </a:cubicBezTo>
                  <a:cubicBezTo>
                    <a:pt x="9508" y="13877"/>
                    <a:pt x="9669" y="11759"/>
                    <a:pt x="9991" y="9642"/>
                  </a:cubicBezTo>
                  <a:cubicBezTo>
                    <a:pt x="10314" y="7524"/>
                    <a:pt x="10797" y="5406"/>
                    <a:pt x="11281" y="5195"/>
                  </a:cubicBezTo>
                  <a:cubicBezTo>
                    <a:pt x="11764" y="4983"/>
                    <a:pt x="12248" y="6677"/>
                    <a:pt x="12570" y="8583"/>
                  </a:cubicBezTo>
                  <a:cubicBezTo>
                    <a:pt x="12893" y="10489"/>
                    <a:pt x="13054" y="12606"/>
                    <a:pt x="13376" y="12606"/>
                  </a:cubicBezTo>
                  <a:cubicBezTo>
                    <a:pt x="13699" y="12606"/>
                    <a:pt x="14182" y="10489"/>
                    <a:pt x="14908" y="7948"/>
                  </a:cubicBezTo>
                  <a:cubicBezTo>
                    <a:pt x="15633" y="5406"/>
                    <a:pt x="16600" y="2442"/>
                    <a:pt x="17567" y="959"/>
                  </a:cubicBezTo>
                  <a:cubicBezTo>
                    <a:pt x="18535" y="-523"/>
                    <a:pt x="19502" y="-523"/>
                    <a:pt x="20146" y="2653"/>
                  </a:cubicBezTo>
                  <a:cubicBezTo>
                    <a:pt x="20791" y="5830"/>
                    <a:pt x="21114" y="12183"/>
                    <a:pt x="21436" y="18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9" name="Line"/>
            <p:cNvSpPr/>
            <p:nvPr/>
          </p:nvSpPr>
          <p:spPr>
            <a:xfrm>
              <a:off x="2749481" y="2598529"/>
              <a:ext cx="143020" cy="218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0953" fill="norm" stroke="1" extrusionOk="0">
                  <a:moveTo>
                    <a:pt x="20070" y="2996"/>
                  </a:moveTo>
                  <a:cubicBezTo>
                    <a:pt x="18933" y="2015"/>
                    <a:pt x="17796" y="1033"/>
                    <a:pt x="16281" y="419"/>
                  </a:cubicBezTo>
                  <a:cubicBezTo>
                    <a:pt x="14765" y="-195"/>
                    <a:pt x="12870" y="-440"/>
                    <a:pt x="10028" y="1892"/>
                  </a:cubicBezTo>
                  <a:cubicBezTo>
                    <a:pt x="7186" y="4224"/>
                    <a:pt x="3396" y="9133"/>
                    <a:pt x="1502" y="12201"/>
                  </a:cubicBezTo>
                  <a:cubicBezTo>
                    <a:pt x="-393" y="15269"/>
                    <a:pt x="-393" y="16496"/>
                    <a:pt x="933" y="17846"/>
                  </a:cubicBezTo>
                  <a:cubicBezTo>
                    <a:pt x="2260" y="19196"/>
                    <a:pt x="4912" y="20669"/>
                    <a:pt x="8512" y="20915"/>
                  </a:cubicBezTo>
                  <a:cubicBezTo>
                    <a:pt x="12112" y="21160"/>
                    <a:pt x="16660" y="20178"/>
                    <a:pt x="21207" y="191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0" name="Line"/>
            <p:cNvSpPr/>
            <p:nvPr/>
          </p:nvSpPr>
          <p:spPr>
            <a:xfrm>
              <a:off x="2951279" y="2610878"/>
              <a:ext cx="89447" cy="196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15429" y="4535"/>
                  </a:moveTo>
                  <a:cubicBezTo>
                    <a:pt x="15429" y="3150"/>
                    <a:pt x="15429" y="1765"/>
                    <a:pt x="13886" y="935"/>
                  </a:cubicBezTo>
                  <a:cubicBezTo>
                    <a:pt x="12343" y="104"/>
                    <a:pt x="9257" y="-173"/>
                    <a:pt x="6171" y="104"/>
                  </a:cubicBezTo>
                  <a:cubicBezTo>
                    <a:pt x="3086" y="381"/>
                    <a:pt x="0" y="1212"/>
                    <a:pt x="0" y="3427"/>
                  </a:cubicBezTo>
                  <a:cubicBezTo>
                    <a:pt x="0" y="5642"/>
                    <a:pt x="3086" y="9242"/>
                    <a:pt x="6171" y="11458"/>
                  </a:cubicBezTo>
                  <a:cubicBezTo>
                    <a:pt x="9257" y="13673"/>
                    <a:pt x="12343" y="14504"/>
                    <a:pt x="15429" y="15750"/>
                  </a:cubicBezTo>
                  <a:cubicBezTo>
                    <a:pt x="18514" y="16996"/>
                    <a:pt x="21600" y="18658"/>
                    <a:pt x="21600" y="19765"/>
                  </a:cubicBezTo>
                  <a:cubicBezTo>
                    <a:pt x="21600" y="20873"/>
                    <a:pt x="18514" y="21427"/>
                    <a:pt x="15737" y="21289"/>
                  </a:cubicBezTo>
                  <a:cubicBezTo>
                    <a:pt x="12960" y="21150"/>
                    <a:pt x="10491" y="20319"/>
                    <a:pt x="8023" y="19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1" name="Line"/>
            <p:cNvSpPr/>
            <p:nvPr/>
          </p:nvSpPr>
          <p:spPr>
            <a:xfrm>
              <a:off x="3162319" y="2557256"/>
              <a:ext cx="257945" cy="264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3" h="21061" fill="norm" stroke="1" extrusionOk="0">
                  <a:moveTo>
                    <a:pt x="17778" y="13725"/>
                  </a:moveTo>
                  <a:cubicBezTo>
                    <a:pt x="16338" y="12095"/>
                    <a:pt x="14898" y="10465"/>
                    <a:pt x="12738" y="10159"/>
                  </a:cubicBezTo>
                  <a:cubicBezTo>
                    <a:pt x="10578" y="9853"/>
                    <a:pt x="7698" y="10872"/>
                    <a:pt x="5743" y="11993"/>
                  </a:cubicBezTo>
                  <a:cubicBezTo>
                    <a:pt x="3789" y="13114"/>
                    <a:pt x="2760" y="14336"/>
                    <a:pt x="2143" y="15559"/>
                  </a:cubicBezTo>
                  <a:cubicBezTo>
                    <a:pt x="1526" y="16782"/>
                    <a:pt x="1320" y="18004"/>
                    <a:pt x="1732" y="18718"/>
                  </a:cubicBezTo>
                  <a:cubicBezTo>
                    <a:pt x="2143" y="19431"/>
                    <a:pt x="3172" y="19635"/>
                    <a:pt x="4612" y="19227"/>
                  </a:cubicBezTo>
                  <a:cubicBezTo>
                    <a:pt x="6052" y="18819"/>
                    <a:pt x="7903" y="17801"/>
                    <a:pt x="10063" y="16476"/>
                  </a:cubicBezTo>
                  <a:cubicBezTo>
                    <a:pt x="12223" y="15152"/>
                    <a:pt x="14692" y="13521"/>
                    <a:pt x="16646" y="11280"/>
                  </a:cubicBezTo>
                  <a:cubicBezTo>
                    <a:pt x="18600" y="9038"/>
                    <a:pt x="20040" y="6186"/>
                    <a:pt x="20555" y="4250"/>
                  </a:cubicBezTo>
                  <a:cubicBezTo>
                    <a:pt x="21069" y="2314"/>
                    <a:pt x="20658" y="1295"/>
                    <a:pt x="19012" y="582"/>
                  </a:cubicBezTo>
                  <a:cubicBezTo>
                    <a:pt x="17366" y="-131"/>
                    <a:pt x="14486" y="-539"/>
                    <a:pt x="11092" y="1499"/>
                  </a:cubicBezTo>
                  <a:cubicBezTo>
                    <a:pt x="7698" y="3536"/>
                    <a:pt x="3789" y="8019"/>
                    <a:pt x="1732" y="11280"/>
                  </a:cubicBezTo>
                  <a:cubicBezTo>
                    <a:pt x="-325" y="14540"/>
                    <a:pt x="-531" y="16578"/>
                    <a:pt x="1012" y="18004"/>
                  </a:cubicBezTo>
                  <a:cubicBezTo>
                    <a:pt x="2555" y="19431"/>
                    <a:pt x="5846" y="20246"/>
                    <a:pt x="8726" y="20653"/>
                  </a:cubicBezTo>
                  <a:cubicBezTo>
                    <a:pt x="11606" y="21061"/>
                    <a:pt x="14075" y="21061"/>
                    <a:pt x="16543" y="210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2" name="Line"/>
            <p:cNvSpPr/>
            <p:nvPr/>
          </p:nvSpPr>
          <p:spPr>
            <a:xfrm>
              <a:off x="3620789" y="2564449"/>
              <a:ext cx="102123" cy="248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1" h="21444" fill="norm" stroke="1" extrusionOk="0">
                  <a:moveTo>
                    <a:pt x="18527" y="4968"/>
                  </a:moveTo>
                  <a:cubicBezTo>
                    <a:pt x="18527" y="3866"/>
                    <a:pt x="18527" y="2764"/>
                    <a:pt x="17755" y="1772"/>
                  </a:cubicBezTo>
                  <a:cubicBezTo>
                    <a:pt x="16984" y="781"/>
                    <a:pt x="15441" y="-101"/>
                    <a:pt x="12355" y="9"/>
                  </a:cubicBezTo>
                  <a:cubicBezTo>
                    <a:pt x="9269" y="119"/>
                    <a:pt x="4641" y="1221"/>
                    <a:pt x="2841" y="2875"/>
                  </a:cubicBezTo>
                  <a:cubicBezTo>
                    <a:pt x="1041" y="4528"/>
                    <a:pt x="2069" y="6732"/>
                    <a:pt x="5412" y="9156"/>
                  </a:cubicBezTo>
                  <a:cubicBezTo>
                    <a:pt x="8755" y="11581"/>
                    <a:pt x="14412" y="14226"/>
                    <a:pt x="17498" y="16099"/>
                  </a:cubicBezTo>
                  <a:cubicBezTo>
                    <a:pt x="20584" y="17972"/>
                    <a:pt x="21098" y="19075"/>
                    <a:pt x="20069" y="19846"/>
                  </a:cubicBezTo>
                  <a:cubicBezTo>
                    <a:pt x="19041" y="20617"/>
                    <a:pt x="16469" y="21058"/>
                    <a:pt x="13898" y="21279"/>
                  </a:cubicBezTo>
                  <a:cubicBezTo>
                    <a:pt x="11327" y="21499"/>
                    <a:pt x="8755" y="21499"/>
                    <a:pt x="6184" y="21279"/>
                  </a:cubicBezTo>
                  <a:cubicBezTo>
                    <a:pt x="3612" y="21058"/>
                    <a:pt x="1041" y="20617"/>
                    <a:pt x="269" y="19846"/>
                  </a:cubicBezTo>
                  <a:cubicBezTo>
                    <a:pt x="-502" y="19075"/>
                    <a:pt x="527" y="17972"/>
                    <a:pt x="1555" y="168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3" name="Line"/>
            <p:cNvSpPr/>
            <p:nvPr/>
          </p:nvSpPr>
          <p:spPr>
            <a:xfrm>
              <a:off x="3789520" y="2531803"/>
              <a:ext cx="124587" cy="280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165" fill="norm" stroke="1" extrusionOk="0">
                  <a:moveTo>
                    <a:pt x="6480" y="7968"/>
                  </a:moveTo>
                  <a:cubicBezTo>
                    <a:pt x="5616" y="11825"/>
                    <a:pt x="4752" y="15682"/>
                    <a:pt x="4320" y="18093"/>
                  </a:cubicBezTo>
                  <a:cubicBezTo>
                    <a:pt x="3888" y="20504"/>
                    <a:pt x="3888" y="21468"/>
                    <a:pt x="3456" y="21082"/>
                  </a:cubicBezTo>
                  <a:cubicBezTo>
                    <a:pt x="3024" y="20697"/>
                    <a:pt x="2160" y="18961"/>
                    <a:pt x="2376" y="15682"/>
                  </a:cubicBezTo>
                  <a:cubicBezTo>
                    <a:pt x="2592" y="12404"/>
                    <a:pt x="3888" y="7582"/>
                    <a:pt x="5184" y="4689"/>
                  </a:cubicBezTo>
                  <a:cubicBezTo>
                    <a:pt x="6480" y="1797"/>
                    <a:pt x="7776" y="832"/>
                    <a:pt x="9504" y="350"/>
                  </a:cubicBezTo>
                  <a:cubicBezTo>
                    <a:pt x="11232" y="-132"/>
                    <a:pt x="13392" y="-132"/>
                    <a:pt x="14904" y="447"/>
                  </a:cubicBezTo>
                  <a:cubicBezTo>
                    <a:pt x="16416" y="1025"/>
                    <a:pt x="17280" y="2182"/>
                    <a:pt x="17280" y="3822"/>
                  </a:cubicBezTo>
                  <a:cubicBezTo>
                    <a:pt x="17280" y="5461"/>
                    <a:pt x="16416" y="7582"/>
                    <a:pt x="15120" y="9029"/>
                  </a:cubicBezTo>
                  <a:cubicBezTo>
                    <a:pt x="13824" y="10475"/>
                    <a:pt x="12096" y="11247"/>
                    <a:pt x="12312" y="11729"/>
                  </a:cubicBezTo>
                  <a:cubicBezTo>
                    <a:pt x="12528" y="12211"/>
                    <a:pt x="14688" y="12404"/>
                    <a:pt x="16416" y="12886"/>
                  </a:cubicBezTo>
                  <a:cubicBezTo>
                    <a:pt x="18144" y="13368"/>
                    <a:pt x="19440" y="14139"/>
                    <a:pt x="20304" y="15104"/>
                  </a:cubicBezTo>
                  <a:cubicBezTo>
                    <a:pt x="21168" y="16068"/>
                    <a:pt x="21600" y="17225"/>
                    <a:pt x="19872" y="18189"/>
                  </a:cubicBezTo>
                  <a:cubicBezTo>
                    <a:pt x="18144" y="19154"/>
                    <a:pt x="14256" y="19925"/>
                    <a:pt x="11232" y="20214"/>
                  </a:cubicBezTo>
                  <a:cubicBezTo>
                    <a:pt x="8208" y="20504"/>
                    <a:pt x="6048" y="20311"/>
                    <a:pt x="4320" y="19732"/>
                  </a:cubicBezTo>
                  <a:cubicBezTo>
                    <a:pt x="2592" y="19154"/>
                    <a:pt x="1296" y="18189"/>
                    <a:pt x="0" y="172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4" name="Line"/>
            <p:cNvSpPr/>
            <p:nvPr/>
          </p:nvSpPr>
          <p:spPr>
            <a:xfrm>
              <a:off x="3993446" y="2514723"/>
              <a:ext cx="141083" cy="254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275" fill="norm" stroke="1" extrusionOk="0">
                  <a:moveTo>
                    <a:pt x="5093" y="1925"/>
                  </a:moveTo>
                  <a:cubicBezTo>
                    <a:pt x="3550" y="2566"/>
                    <a:pt x="2007" y="3208"/>
                    <a:pt x="1043" y="6202"/>
                  </a:cubicBezTo>
                  <a:cubicBezTo>
                    <a:pt x="79" y="9196"/>
                    <a:pt x="-307" y="14543"/>
                    <a:pt x="272" y="17644"/>
                  </a:cubicBezTo>
                  <a:cubicBezTo>
                    <a:pt x="850" y="20745"/>
                    <a:pt x="2393" y="21600"/>
                    <a:pt x="5864" y="21172"/>
                  </a:cubicBezTo>
                  <a:cubicBezTo>
                    <a:pt x="9336" y="20745"/>
                    <a:pt x="14736" y="19034"/>
                    <a:pt x="17629" y="15291"/>
                  </a:cubicBezTo>
                  <a:cubicBezTo>
                    <a:pt x="20522" y="11549"/>
                    <a:pt x="20907" y="5774"/>
                    <a:pt x="2129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5" name="Line"/>
            <p:cNvSpPr/>
            <p:nvPr/>
          </p:nvSpPr>
          <p:spPr>
            <a:xfrm>
              <a:off x="4464640" y="2620428"/>
              <a:ext cx="129899" cy="450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3" h="21279" fill="norm" stroke="1" extrusionOk="0">
                  <a:moveTo>
                    <a:pt x="21113" y="1887"/>
                  </a:moveTo>
                  <a:cubicBezTo>
                    <a:pt x="20698" y="1284"/>
                    <a:pt x="20282" y="681"/>
                    <a:pt x="18413" y="319"/>
                  </a:cubicBezTo>
                  <a:cubicBezTo>
                    <a:pt x="16544" y="-43"/>
                    <a:pt x="13221" y="-164"/>
                    <a:pt x="10105" y="319"/>
                  </a:cubicBezTo>
                  <a:cubicBezTo>
                    <a:pt x="6990" y="801"/>
                    <a:pt x="4082" y="1887"/>
                    <a:pt x="2421" y="2792"/>
                  </a:cubicBezTo>
                  <a:cubicBezTo>
                    <a:pt x="759" y="3697"/>
                    <a:pt x="344" y="4421"/>
                    <a:pt x="551" y="5085"/>
                  </a:cubicBezTo>
                  <a:cubicBezTo>
                    <a:pt x="759" y="5749"/>
                    <a:pt x="1590" y="6352"/>
                    <a:pt x="3044" y="6533"/>
                  </a:cubicBezTo>
                  <a:cubicBezTo>
                    <a:pt x="4498" y="6714"/>
                    <a:pt x="6575" y="6473"/>
                    <a:pt x="8444" y="6111"/>
                  </a:cubicBezTo>
                  <a:cubicBezTo>
                    <a:pt x="10313" y="5749"/>
                    <a:pt x="11975" y="5266"/>
                    <a:pt x="13636" y="4663"/>
                  </a:cubicBezTo>
                  <a:cubicBezTo>
                    <a:pt x="15298" y="4059"/>
                    <a:pt x="16959" y="3335"/>
                    <a:pt x="17790" y="3275"/>
                  </a:cubicBezTo>
                  <a:cubicBezTo>
                    <a:pt x="18621" y="3215"/>
                    <a:pt x="18621" y="3818"/>
                    <a:pt x="18828" y="6111"/>
                  </a:cubicBezTo>
                  <a:cubicBezTo>
                    <a:pt x="19036" y="8404"/>
                    <a:pt x="19451" y="12386"/>
                    <a:pt x="18413" y="15221"/>
                  </a:cubicBezTo>
                  <a:cubicBezTo>
                    <a:pt x="17375" y="18057"/>
                    <a:pt x="14882" y="19747"/>
                    <a:pt x="12598" y="20591"/>
                  </a:cubicBezTo>
                  <a:cubicBezTo>
                    <a:pt x="10313" y="21436"/>
                    <a:pt x="8236" y="21436"/>
                    <a:pt x="5951" y="20953"/>
                  </a:cubicBezTo>
                  <a:cubicBezTo>
                    <a:pt x="3667" y="20471"/>
                    <a:pt x="1175" y="19505"/>
                    <a:pt x="344" y="17937"/>
                  </a:cubicBezTo>
                  <a:cubicBezTo>
                    <a:pt x="-487" y="16368"/>
                    <a:pt x="344" y="14196"/>
                    <a:pt x="1175" y="12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6" name="Line"/>
            <p:cNvSpPr/>
            <p:nvPr/>
          </p:nvSpPr>
          <p:spPr>
            <a:xfrm>
              <a:off x="4586871" y="2691060"/>
              <a:ext cx="15335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7" name="Line"/>
            <p:cNvSpPr/>
            <p:nvPr/>
          </p:nvSpPr>
          <p:spPr>
            <a:xfrm>
              <a:off x="4602205" y="2599058"/>
              <a:ext cx="2300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8" name="Line"/>
            <p:cNvSpPr/>
            <p:nvPr/>
          </p:nvSpPr>
          <p:spPr>
            <a:xfrm>
              <a:off x="4663540" y="2591391"/>
              <a:ext cx="99670" cy="182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9" fill="norm" stroke="1" extrusionOk="0">
                  <a:moveTo>
                    <a:pt x="0" y="1800"/>
                  </a:moveTo>
                  <a:cubicBezTo>
                    <a:pt x="1108" y="6900"/>
                    <a:pt x="2215" y="12000"/>
                    <a:pt x="3600" y="15600"/>
                  </a:cubicBezTo>
                  <a:cubicBezTo>
                    <a:pt x="4985" y="19200"/>
                    <a:pt x="6646" y="21300"/>
                    <a:pt x="8031" y="21450"/>
                  </a:cubicBezTo>
                  <a:cubicBezTo>
                    <a:pt x="9415" y="21600"/>
                    <a:pt x="10523" y="19800"/>
                    <a:pt x="12738" y="15900"/>
                  </a:cubicBezTo>
                  <a:cubicBezTo>
                    <a:pt x="14954" y="12000"/>
                    <a:pt x="18277" y="6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9" name="Line"/>
            <p:cNvSpPr/>
            <p:nvPr/>
          </p:nvSpPr>
          <p:spPr>
            <a:xfrm>
              <a:off x="4767362" y="2601933"/>
              <a:ext cx="213075" cy="19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288" fill="norm" stroke="1" extrusionOk="0">
                  <a:moveTo>
                    <a:pt x="2668" y="7165"/>
                  </a:moveTo>
                  <a:cubicBezTo>
                    <a:pt x="3439" y="6057"/>
                    <a:pt x="4210" y="4950"/>
                    <a:pt x="4596" y="3565"/>
                  </a:cubicBezTo>
                  <a:cubicBezTo>
                    <a:pt x="4982" y="2180"/>
                    <a:pt x="4982" y="519"/>
                    <a:pt x="4468" y="103"/>
                  </a:cubicBezTo>
                  <a:cubicBezTo>
                    <a:pt x="3953" y="-312"/>
                    <a:pt x="2925" y="519"/>
                    <a:pt x="2025" y="2596"/>
                  </a:cubicBezTo>
                  <a:cubicBezTo>
                    <a:pt x="1125" y="4673"/>
                    <a:pt x="353" y="7996"/>
                    <a:pt x="96" y="10488"/>
                  </a:cubicBezTo>
                  <a:cubicBezTo>
                    <a:pt x="-161" y="12980"/>
                    <a:pt x="96" y="14642"/>
                    <a:pt x="868" y="15611"/>
                  </a:cubicBezTo>
                  <a:cubicBezTo>
                    <a:pt x="1639" y="16580"/>
                    <a:pt x="2925" y="16857"/>
                    <a:pt x="4468" y="15888"/>
                  </a:cubicBezTo>
                  <a:cubicBezTo>
                    <a:pt x="6010" y="14919"/>
                    <a:pt x="7810" y="12703"/>
                    <a:pt x="9096" y="10903"/>
                  </a:cubicBezTo>
                  <a:cubicBezTo>
                    <a:pt x="10382" y="9103"/>
                    <a:pt x="11153" y="7719"/>
                    <a:pt x="11282" y="7857"/>
                  </a:cubicBezTo>
                  <a:cubicBezTo>
                    <a:pt x="11410" y="7996"/>
                    <a:pt x="10896" y="9657"/>
                    <a:pt x="10510" y="11180"/>
                  </a:cubicBezTo>
                  <a:cubicBezTo>
                    <a:pt x="10125" y="12703"/>
                    <a:pt x="9868" y="14088"/>
                    <a:pt x="9996" y="13534"/>
                  </a:cubicBezTo>
                  <a:cubicBezTo>
                    <a:pt x="10125" y="12980"/>
                    <a:pt x="10639" y="10488"/>
                    <a:pt x="11796" y="7996"/>
                  </a:cubicBezTo>
                  <a:cubicBezTo>
                    <a:pt x="12953" y="5503"/>
                    <a:pt x="14753" y="3011"/>
                    <a:pt x="16296" y="1626"/>
                  </a:cubicBezTo>
                  <a:cubicBezTo>
                    <a:pt x="17839" y="242"/>
                    <a:pt x="19125" y="-35"/>
                    <a:pt x="20025" y="657"/>
                  </a:cubicBezTo>
                  <a:cubicBezTo>
                    <a:pt x="20925" y="1350"/>
                    <a:pt x="21439" y="3011"/>
                    <a:pt x="21439" y="6334"/>
                  </a:cubicBezTo>
                  <a:cubicBezTo>
                    <a:pt x="21439" y="9657"/>
                    <a:pt x="20925" y="14642"/>
                    <a:pt x="20668" y="17411"/>
                  </a:cubicBezTo>
                  <a:cubicBezTo>
                    <a:pt x="20410" y="20180"/>
                    <a:pt x="20410" y="20734"/>
                    <a:pt x="20410" y="212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0" name="Line"/>
            <p:cNvSpPr/>
            <p:nvPr/>
          </p:nvSpPr>
          <p:spPr>
            <a:xfrm>
              <a:off x="389212" y="3350409"/>
              <a:ext cx="599357" cy="457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504" fill="norm" stroke="1" extrusionOk="0">
                  <a:moveTo>
                    <a:pt x="3173" y="0"/>
                  </a:moveTo>
                  <a:cubicBezTo>
                    <a:pt x="2989" y="4320"/>
                    <a:pt x="2805" y="8640"/>
                    <a:pt x="2759" y="11400"/>
                  </a:cubicBezTo>
                  <a:cubicBezTo>
                    <a:pt x="2713" y="14160"/>
                    <a:pt x="2805" y="15360"/>
                    <a:pt x="2943" y="16260"/>
                  </a:cubicBezTo>
                  <a:cubicBezTo>
                    <a:pt x="3081" y="17160"/>
                    <a:pt x="3265" y="17760"/>
                    <a:pt x="3587" y="17940"/>
                  </a:cubicBezTo>
                  <a:cubicBezTo>
                    <a:pt x="3908" y="18120"/>
                    <a:pt x="4368" y="17880"/>
                    <a:pt x="4644" y="17460"/>
                  </a:cubicBezTo>
                  <a:cubicBezTo>
                    <a:pt x="4919" y="17040"/>
                    <a:pt x="5011" y="16440"/>
                    <a:pt x="4919" y="15480"/>
                  </a:cubicBezTo>
                  <a:cubicBezTo>
                    <a:pt x="4827" y="14520"/>
                    <a:pt x="4552" y="13200"/>
                    <a:pt x="3908" y="12180"/>
                  </a:cubicBezTo>
                  <a:cubicBezTo>
                    <a:pt x="3265" y="11160"/>
                    <a:pt x="2254" y="10440"/>
                    <a:pt x="1427" y="10080"/>
                  </a:cubicBezTo>
                  <a:cubicBezTo>
                    <a:pt x="599" y="9720"/>
                    <a:pt x="-44" y="9720"/>
                    <a:pt x="2" y="9300"/>
                  </a:cubicBezTo>
                  <a:cubicBezTo>
                    <a:pt x="48" y="8880"/>
                    <a:pt x="783" y="8040"/>
                    <a:pt x="1794" y="6600"/>
                  </a:cubicBezTo>
                  <a:cubicBezTo>
                    <a:pt x="2805" y="5160"/>
                    <a:pt x="4092" y="3120"/>
                    <a:pt x="5011" y="1860"/>
                  </a:cubicBezTo>
                  <a:cubicBezTo>
                    <a:pt x="5930" y="600"/>
                    <a:pt x="6482" y="120"/>
                    <a:pt x="6804" y="240"/>
                  </a:cubicBezTo>
                  <a:cubicBezTo>
                    <a:pt x="7125" y="360"/>
                    <a:pt x="7217" y="1080"/>
                    <a:pt x="7263" y="3420"/>
                  </a:cubicBezTo>
                  <a:cubicBezTo>
                    <a:pt x="7309" y="5760"/>
                    <a:pt x="7309" y="9720"/>
                    <a:pt x="7217" y="12000"/>
                  </a:cubicBezTo>
                  <a:cubicBezTo>
                    <a:pt x="7125" y="14280"/>
                    <a:pt x="6942" y="14880"/>
                    <a:pt x="6850" y="14880"/>
                  </a:cubicBezTo>
                  <a:cubicBezTo>
                    <a:pt x="6758" y="14880"/>
                    <a:pt x="6758" y="14280"/>
                    <a:pt x="6896" y="13260"/>
                  </a:cubicBezTo>
                  <a:cubicBezTo>
                    <a:pt x="7033" y="12240"/>
                    <a:pt x="7309" y="10800"/>
                    <a:pt x="7585" y="9840"/>
                  </a:cubicBezTo>
                  <a:cubicBezTo>
                    <a:pt x="7861" y="8880"/>
                    <a:pt x="8136" y="8400"/>
                    <a:pt x="8504" y="8100"/>
                  </a:cubicBezTo>
                  <a:cubicBezTo>
                    <a:pt x="8872" y="7800"/>
                    <a:pt x="9331" y="7680"/>
                    <a:pt x="9745" y="7920"/>
                  </a:cubicBezTo>
                  <a:cubicBezTo>
                    <a:pt x="10159" y="8160"/>
                    <a:pt x="10526" y="8760"/>
                    <a:pt x="10802" y="9360"/>
                  </a:cubicBezTo>
                  <a:cubicBezTo>
                    <a:pt x="11078" y="9960"/>
                    <a:pt x="11262" y="10560"/>
                    <a:pt x="11583" y="10920"/>
                  </a:cubicBezTo>
                  <a:cubicBezTo>
                    <a:pt x="11905" y="11280"/>
                    <a:pt x="12365" y="11400"/>
                    <a:pt x="12686" y="11160"/>
                  </a:cubicBezTo>
                  <a:cubicBezTo>
                    <a:pt x="13008" y="10920"/>
                    <a:pt x="13192" y="10320"/>
                    <a:pt x="13330" y="9720"/>
                  </a:cubicBezTo>
                  <a:cubicBezTo>
                    <a:pt x="13467" y="9120"/>
                    <a:pt x="13559" y="8520"/>
                    <a:pt x="13605" y="7920"/>
                  </a:cubicBezTo>
                  <a:cubicBezTo>
                    <a:pt x="13651" y="7320"/>
                    <a:pt x="13651" y="6720"/>
                    <a:pt x="13467" y="6600"/>
                  </a:cubicBezTo>
                  <a:cubicBezTo>
                    <a:pt x="13284" y="6480"/>
                    <a:pt x="12916" y="6840"/>
                    <a:pt x="12686" y="7380"/>
                  </a:cubicBezTo>
                  <a:cubicBezTo>
                    <a:pt x="12456" y="7920"/>
                    <a:pt x="12365" y="8640"/>
                    <a:pt x="12319" y="9360"/>
                  </a:cubicBezTo>
                  <a:cubicBezTo>
                    <a:pt x="12273" y="10080"/>
                    <a:pt x="12273" y="10800"/>
                    <a:pt x="12456" y="11340"/>
                  </a:cubicBezTo>
                  <a:cubicBezTo>
                    <a:pt x="12640" y="11880"/>
                    <a:pt x="13008" y="12240"/>
                    <a:pt x="13376" y="12240"/>
                  </a:cubicBezTo>
                  <a:cubicBezTo>
                    <a:pt x="13743" y="12240"/>
                    <a:pt x="14111" y="11880"/>
                    <a:pt x="14433" y="11460"/>
                  </a:cubicBezTo>
                  <a:cubicBezTo>
                    <a:pt x="14754" y="11040"/>
                    <a:pt x="15030" y="10560"/>
                    <a:pt x="15306" y="10080"/>
                  </a:cubicBezTo>
                  <a:cubicBezTo>
                    <a:pt x="15582" y="9600"/>
                    <a:pt x="15857" y="9120"/>
                    <a:pt x="16087" y="9180"/>
                  </a:cubicBezTo>
                  <a:cubicBezTo>
                    <a:pt x="16317" y="9240"/>
                    <a:pt x="16501" y="9840"/>
                    <a:pt x="16822" y="9900"/>
                  </a:cubicBezTo>
                  <a:cubicBezTo>
                    <a:pt x="17144" y="9960"/>
                    <a:pt x="17604" y="9480"/>
                    <a:pt x="17971" y="9000"/>
                  </a:cubicBezTo>
                  <a:cubicBezTo>
                    <a:pt x="18339" y="8520"/>
                    <a:pt x="18615" y="8040"/>
                    <a:pt x="18799" y="8160"/>
                  </a:cubicBezTo>
                  <a:cubicBezTo>
                    <a:pt x="18982" y="8280"/>
                    <a:pt x="19074" y="9000"/>
                    <a:pt x="19488" y="10740"/>
                  </a:cubicBezTo>
                  <a:cubicBezTo>
                    <a:pt x="19902" y="12480"/>
                    <a:pt x="20637" y="15240"/>
                    <a:pt x="21050" y="16980"/>
                  </a:cubicBezTo>
                  <a:cubicBezTo>
                    <a:pt x="21464" y="18720"/>
                    <a:pt x="21556" y="19440"/>
                    <a:pt x="21556" y="20100"/>
                  </a:cubicBezTo>
                  <a:cubicBezTo>
                    <a:pt x="21556" y="20760"/>
                    <a:pt x="21464" y="21360"/>
                    <a:pt x="20821" y="21480"/>
                  </a:cubicBezTo>
                  <a:cubicBezTo>
                    <a:pt x="20177" y="21600"/>
                    <a:pt x="18982" y="21240"/>
                    <a:pt x="17787" y="208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1" name="Line"/>
            <p:cNvSpPr/>
            <p:nvPr/>
          </p:nvSpPr>
          <p:spPr>
            <a:xfrm>
              <a:off x="1524891" y="3180374"/>
              <a:ext cx="1135765" cy="476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546" fill="norm" stroke="1" extrusionOk="0">
                  <a:moveTo>
                    <a:pt x="2089" y="12536"/>
                  </a:moveTo>
                  <a:cubicBezTo>
                    <a:pt x="2089" y="11959"/>
                    <a:pt x="2089" y="11381"/>
                    <a:pt x="2016" y="10804"/>
                  </a:cubicBezTo>
                  <a:cubicBezTo>
                    <a:pt x="1944" y="10226"/>
                    <a:pt x="1798" y="9649"/>
                    <a:pt x="1532" y="9591"/>
                  </a:cubicBezTo>
                  <a:cubicBezTo>
                    <a:pt x="1266" y="9533"/>
                    <a:pt x="878" y="9995"/>
                    <a:pt x="588" y="10977"/>
                  </a:cubicBezTo>
                  <a:cubicBezTo>
                    <a:pt x="297" y="11959"/>
                    <a:pt x="103" y="13460"/>
                    <a:pt x="31" y="14500"/>
                  </a:cubicBezTo>
                  <a:cubicBezTo>
                    <a:pt x="-42" y="15540"/>
                    <a:pt x="6" y="16117"/>
                    <a:pt x="249" y="16290"/>
                  </a:cubicBezTo>
                  <a:cubicBezTo>
                    <a:pt x="491" y="16464"/>
                    <a:pt x="927" y="16233"/>
                    <a:pt x="1241" y="15886"/>
                  </a:cubicBezTo>
                  <a:cubicBezTo>
                    <a:pt x="1556" y="15540"/>
                    <a:pt x="1750" y="15078"/>
                    <a:pt x="1919" y="14327"/>
                  </a:cubicBezTo>
                  <a:cubicBezTo>
                    <a:pt x="2089" y="13576"/>
                    <a:pt x="2234" y="12536"/>
                    <a:pt x="2307" y="12479"/>
                  </a:cubicBezTo>
                  <a:cubicBezTo>
                    <a:pt x="2380" y="12421"/>
                    <a:pt x="2380" y="13345"/>
                    <a:pt x="2501" y="13749"/>
                  </a:cubicBezTo>
                  <a:cubicBezTo>
                    <a:pt x="2622" y="14153"/>
                    <a:pt x="2864" y="14038"/>
                    <a:pt x="3130" y="13056"/>
                  </a:cubicBezTo>
                  <a:cubicBezTo>
                    <a:pt x="3397" y="12074"/>
                    <a:pt x="3687" y="10226"/>
                    <a:pt x="3954" y="8089"/>
                  </a:cubicBezTo>
                  <a:cubicBezTo>
                    <a:pt x="4220" y="5952"/>
                    <a:pt x="4462" y="3527"/>
                    <a:pt x="4632" y="2025"/>
                  </a:cubicBezTo>
                  <a:cubicBezTo>
                    <a:pt x="4801" y="524"/>
                    <a:pt x="4898" y="-54"/>
                    <a:pt x="4898" y="4"/>
                  </a:cubicBezTo>
                  <a:cubicBezTo>
                    <a:pt x="4898" y="62"/>
                    <a:pt x="4801" y="755"/>
                    <a:pt x="4632" y="2776"/>
                  </a:cubicBezTo>
                  <a:cubicBezTo>
                    <a:pt x="4462" y="4797"/>
                    <a:pt x="4220" y="8147"/>
                    <a:pt x="4123" y="10457"/>
                  </a:cubicBezTo>
                  <a:cubicBezTo>
                    <a:pt x="4026" y="12767"/>
                    <a:pt x="4075" y="14038"/>
                    <a:pt x="4220" y="14789"/>
                  </a:cubicBezTo>
                  <a:cubicBezTo>
                    <a:pt x="4365" y="15540"/>
                    <a:pt x="4607" y="15771"/>
                    <a:pt x="4825" y="15713"/>
                  </a:cubicBezTo>
                  <a:cubicBezTo>
                    <a:pt x="5043" y="15655"/>
                    <a:pt x="5237" y="15309"/>
                    <a:pt x="5503" y="14153"/>
                  </a:cubicBezTo>
                  <a:cubicBezTo>
                    <a:pt x="5770" y="12998"/>
                    <a:pt x="6109" y="11035"/>
                    <a:pt x="6302" y="9764"/>
                  </a:cubicBezTo>
                  <a:cubicBezTo>
                    <a:pt x="6496" y="8494"/>
                    <a:pt x="6545" y="7916"/>
                    <a:pt x="6520" y="7281"/>
                  </a:cubicBezTo>
                  <a:cubicBezTo>
                    <a:pt x="6496" y="6645"/>
                    <a:pt x="6399" y="5952"/>
                    <a:pt x="6496" y="5721"/>
                  </a:cubicBezTo>
                  <a:cubicBezTo>
                    <a:pt x="6593" y="5490"/>
                    <a:pt x="6884" y="5721"/>
                    <a:pt x="7150" y="5952"/>
                  </a:cubicBezTo>
                  <a:cubicBezTo>
                    <a:pt x="7416" y="6183"/>
                    <a:pt x="7658" y="6414"/>
                    <a:pt x="7828" y="7050"/>
                  </a:cubicBezTo>
                  <a:cubicBezTo>
                    <a:pt x="7997" y="7685"/>
                    <a:pt x="8094" y="8725"/>
                    <a:pt x="8046" y="9822"/>
                  </a:cubicBezTo>
                  <a:cubicBezTo>
                    <a:pt x="7997" y="10919"/>
                    <a:pt x="7804" y="12074"/>
                    <a:pt x="7707" y="12941"/>
                  </a:cubicBezTo>
                  <a:cubicBezTo>
                    <a:pt x="7610" y="13807"/>
                    <a:pt x="7610" y="14384"/>
                    <a:pt x="7804" y="14731"/>
                  </a:cubicBezTo>
                  <a:cubicBezTo>
                    <a:pt x="7997" y="15078"/>
                    <a:pt x="8385" y="15193"/>
                    <a:pt x="8845" y="14789"/>
                  </a:cubicBezTo>
                  <a:cubicBezTo>
                    <a:pt x="9305" y="14385"/>
                    <a:pt x="9838" y="13460"/>
                    <a:pt x="10177" y="12710"/>
                  </a:cubicBezTo>
                  <a:cubicBezTo>
                    <a:pt x="10516" y="11959"/>
                    <a:pt x="10661" y="11381"/>
                    <a:pt x="10758" y="10746"/>
                  </a:cubicBezTo>
                  <a:cubicBezTo>
                    <a:pt x="10855" y="10111"/>
                    <a:pt x="10903" y="9418"/>
                    <a:pt x="10806" y="9187"/>
                  </a:cubicBezTo>
                  <a:cubicBezTo>
                    <a:pt x="10710" y="8956"/>
                    <a:pt x="10467" y="9187"/>
                    <a:pt x="10274" y="9591"/>
                  </a:cubicBezTo>
                  <a:cubicBezTo>
                    <a:pt x="10080" y="9995"/>
                    <a:pt x="9935" y="10573"/>
                    <a:pt x="9862" y="11150"/>
                  </a:cubicBezTo>
                  <a:cubicBezTo>
                    <a:pt x="9789" y="11728"/>
                    <a:pt x="9789" y="12305"/>
                    <a:pt x="9814" y="12883"/>
                  </a:cubicBezTo>
                  <a:cubicBezTo>
                    <a:pt x="9838" y="13460"/>
                    <a:pt x="9886" y="14038"/>
                    <a:pt x="10032" y="14442"/>
                  </a:cubicBezTo>
                  <a:cubicBezTo>
                    <a:pt x="10177" y="14847"/>
                    <a:pt x="10419" y="15078"/>
                    <a:pt x="10782" y="15020"/>
                  </a:cubicBezTo>
                  <a:cubicBezTo>
                    <a:pt x="11145" y="14962"/>
                    <a:pt x="11630" y="14616"/>
                    <a:pt x="12066" y="13980"/>
                  </a:cubicBezTo>
                  <a:cubicBezTo>
                    <a:pt x="12501" y="13345"/>
                    <a:pt x="12889" y="12421"/>
                    <a:pt x="13131" y="11670"/>
                  </a:cubicBezTo>
                  <a:cubicBezTo>
                    <a:pt x="13373" y="10919"/>
                    <a:pt x="13470" y="10342"/>
                    <a:pt x="13349" y="10342"/>
                  </a:cubicBezTo>
                  <a:cubicBezTo>
                    <a:pt x="13228" y="10342"/>
                    <a:pt x="12889" y="10919"/>
                    <a:pt x="12841" y="11324"/>
                  </a:cubicBezTo>
                  <a:cubicBezTo>
                    <a:pt x="12792" y="11728"/>
                    <a:pt x="13034" y="11959"/>
                    <a:pt x="13519" y="12190"/>
                  </a:cubicBezTo>
                  <a:cubicBezTo>
                    <a:pt x="14003" y="12421"/>
                    <a:pt x="14729" y="12652"/>
                    <a:pt x="15383" y="12421"/>
                  </a:cubicBezTo>
                  <a:cubicBezTo>
                    <a:pt x="16037" y="12190"/>
                    <a:pt x="16618" y="11497"/>
                    <a:pt x="16981" y="10861"/>
                  </a:cubicBezTo>
                  <a:cubicBezTo>
                    <a:pt x="17345" y="10226"/>
                    <a:pt x="17490" y="9649"/>
                    <a:pt x="17441" y="9302"/>
                  </a:cubicBezTo>
                  <a:cubicBezTo>
                    <a:pt x="17393" y="8956"/>
                    <a:pt x="17151" y="8840"/>
                    <a:pt x="16909" y="8898"/>
                  </a:cubicBezTo>
                  <a:cubicBezTo>
                    <a:pt x="16667" y="8956"/>
                    <a:pt x="16424" y="9187"/>
                    <a:pt x="16255" y="9649"/>
                  </a:cubicBezTo>
                  <a:cubicBezTo>
                    <a:pt x="16085" y="10111"/>
                    <a:pt x="15988" y="10804"/>
                    <a:pt x="15916" y="11555"/>
                  </a:cubicBezTo>
                  <a:cubicBezTo>
                    <a:pt x="15843" y="12305"/>
                    <a:pt x="15795" y="13114"/>
                    <a:pt x="15892" y="13460"/>
                  </a:cubicBezTo>
                  <a:cubicBezTo>
                    <a:pt x="15988" y="13807"/>
                    <a:pt x="16231" y="13691"/>
                    <a:pt x="16594" y="12594"/>
                  </a:cubicBezTo>
                  <a:cubicBezTo>
                    <a:pt x="16957" y="11497"/>
                    <a:pt x="17441" y="9418"/>
                    <a:pt x="17780" y="7512"/>
                  </a:cubicBezTo>
                  <a:cubicBezTo>
                    <a:pt x="18119" y="5606"/>
                    <a:pt x="18313" y="3873"/>
                    <a:pt x="18434" y="2545"/>
                  </a:cubicBezTo>
                  <a:cubicBezTo>
                    <a:pt x="18555" y="1217"/>
                    <a:pt x="18604" y="293"/>
                    <a:pt x="18555" y="119"/>
                  </a:cubicBezTo>
                  <a:cubicBezTo>
                    <a:pt x="18507" y="-54"/>
                    <a:pt x="18362" y="524"/>
                    <a:pt x="18192" y="2141"/>
                  </a:cubicBezTo>
                  <a:cubicBezTo>
                    <a:pt x="18023" y="3758"/>
                    <a:pt x="17829" y="6414"/>
                    <a:pt x="17732" y="8032"/>
                  </a:cubicBezTo>
                  <a:cubicBezTo>
                    <a:pt x="17635" y="9649"/>
                    <a:pt x="17635" y="10226"/>
                    <a:pt x="17708" y="10746"/>
                  </a:cubicBezTo>
                  <a:cubicBezTo>
                    <a:pt x="17780" y="11266"/>
                    <a:pt x="17926" y="11728"/>
                    <a:pt x="18119" y="11843"/>
                  </a:cubicBezTo>
                  <a:cubicBezTo>
                    <a:pt x="18313" y="11959"/>
                    <a:pt x="18555" y="11728"/>
                    <a:pt x="18822" y="11208"/>
                  </a:cubicBezTo>
                  <a:cubicBezTo>
                    <a:pt x="19088" y="10688"/>
                    <a:pt x="19379" y="9880"/>
                    <a:pt x="19597" y="9706"/>
                  </a:cubicBezTo>
                  <a:cubicBezTo>
                    <a:pt x="19815" y="9533"/>
                    <a:pt x="19960" y="9995"/>
                    <a:pt x="20129" y="9995"/>
                  </a:cubicBezTo>
                  <a:cubicBezTo>
                    <a:pt x="20299" y="9995"/>
                    <a:pt x="20493" y="9533"/>
                    <a:pt x="20638" y="9591"/>
                  </a:cubicBezTo>
                  <a:cubicBezTo>
                    <a:pt x="20783" y="9649"/>
                    <a:pt x="20880" y="10226"/>
                    <a:pt x="21025" y="11786"/>
                  </a:cubicBezTo>
                  <a:cubicBezTo>
                    <a:pt x="21171" y="13345"/>
                    <a:pt x="21364" y="15886"/>
                    <a:pt x="21461" y="17445"/>
                  </a:cubicBezTo>
                  <a:cubicBezTo>
                    <a:pt x="21558" y="19005"/>
                    <a:pt x="21558" y="19582"/>
                    <a:pt x="21340" y="20102"/>
                  </a:cubicBezTo>
                  <a:cubicBezTo>
                    <a:pt x="21122" y="20622"/>
                    <a:pt x="20686" y="21084"/>
                    <a:pt x="20275" y="21315"/>
                  </a:cubicBezTo>
                  <a:cubicBezTo>
                    <a:pt x="19863" y="21546"/>
                    <a:pt x="19475" y="21546"/>
                    <a:pt x="19088" y="21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2" name="Line"/>
            <p:cNvSpPr/>
            <p:nvPr/>
          </p:nvSpPr>
          <p:spPr>
            <a:xfrm>
              <a:off x="3091838" y="3129967"/>
              <a:ext cx="214672" cy="384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2" fill="norm" stroke="1" extrusionOk="0">
                  <a:moveTo>
                    <a:pt x="0" y="9699"/>
                  </a:moveTo>
                  <a:cubicBezTo>
                    <a:pt x="3600" y="8278"/>
                    <a:pt x="7200" y="6857"/>
                    <a:pt x="9514" y="5720"/>
                  </a:cubicBezTo>
                  <a:cubicBezTo>
                    <a:pt x="11829" y="4584"/>
                    <a:pt x="12857" y="3731"/>
                    <a:pt x="13500" y="2736"/>
                  </a:cubicBezTo>
                  <a:cubicBezTo>
                    <a:pt x="14143" y="1741"/>
                    <a:pt x="14400" y="605"/>
                    <a:pt x="13886" y="178"/>
                  </a:cubicBezTo>
                  <a:cubicBezTo>
                    <a:pt x="13371" y="-248"/>
                    <a:pt x="12086" y="36"/>
                    <a:pt x="10671" y="1599"/>
                  </a:cubicBezTo>
                  <a:cubicBezTo>
                    <a:pt x="9257" y="3163"/>
                    <a:pt x="7714" y="6005"/>
                    <a:pt x="6814" y="9273"/>
                  </a:cubicBezTo>
                  <a:cubicBezTo>
                    <a:pt x="5914" y="12541"/>
                    <a:pt x="5657" y="16236"/>
                    <a:pt x="5529" y="18439"/>
                  </a:cubicBezTo>
                  <a:cubicBezTo>
                    <a:pt x="5400" y="20641"/>
                    <a:pt x="5400" y="21352"/>
                    <a:pt x="5529" y="21352"/>
                  </a:cubicBezTo>
                  <a:cubicBezTo>
                    <a:pt x="5657" y="21352"/>
                    <a:pt x="5914" y="20641"/>
                    <a:pt x="6814" y="19078"/>
                  </a:cubicBezTo>
                  <a:cubicBezTo>
                    <a:pt x="7714" y="17515"/>
                    <a:pt x="9257" y="15099"/>
                    <a:pt x="10671" y="13678"/>
                  </a:cubicBezTo>
                  <a:cubicBezTo>
                    <a:pt x="12086" y="12257"/>
                    <a:pt x="13371" y="11831"/>
                    <a:pt x="14400" y="11902"/>
                  </a:cubicBezTo>
                  <a:cubicBezTo>
                    <a:pt x="15429" y="11973"/>
                    <a:pt x="16200" y="12541"/>
                    <a:pt x="17357" y="14176"/>
                  </a:cubicBezTo>
                  <a:cubicBezTo>
                    <a:pt x="18514" y="15810"/>
                    <a:pt x="20057" y="18510"/>
                    <a:pt x="21600" y="212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3" name="Line"/>
            <p:cNvSpPr/>
            <p:nvPr/>
          </p:nvSpPr>
          <p:spPr>
            <a:xfrm>
              <a:off x="3299410" y="3327408"/>
              <a:ext cx="329107" cy="181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264" fill="norm" stroke="1" extrusionOk="0">
                  <a:moveTo>
                    <a:pt x="5991" y="6300"/>
                  </a:moveTo>
                  <a:cubicBezTo>
                    <a:pt x="5489" y="4800"/>
                    <a:pt x="4986" y="3300"/>
                    <a:pt x="4316" y="2700"/>
                  </a:cubicBezTo>
                  <a:cubicBezTo>
                    <a:pt x="3647" y="2100"/>
                    <a:pt x="2810" y="2400"/>
                    <a:pt x="2056" y="4050"/>
                  </a:cubicBezTo>
                  <a:cubicBezTo>
                    <a:pt x="1303" y="5700"/>
                    <a:pt x="633" y="8700"/>
                    <a:pt x="298" y="10950"/>
                  </a:cubicBezTo>
                  <a:cubicBezTo>
                    <a:pt x="-37" y="13200"/>
                    <a:pt x="-37" y="14700"/>
                    <a:pt x="47" y="16200"/>
                  </a:cubicBezTo>
                  <a:cubicBezTo>
                    <a:pt x="130" y="17700"/>
                    <a:pt x="298" y="19200"/>
                    <a:pt x="800" y="19800"/>
                  </a:cubicBezTo>
                  <a:cubicBezTo>
                    <a:pt x="1303" y="20400"/>
                    <a:pt x="2140" y="20100"/>
                    <a:pt x="2726" y="19050"/>
                  </a:cubicBezTo>
                  <a:cubicBezTo>
                    <a:pt x="3312" y="18000"/>
                    <a:pt x="3647" y="16200"/>
                    <a:pt x="3898" y="14550"/>
                  </a:cubicBezTo>
                  <a:cubicBezTo>
                    <a:pt x="4149" y="12900"/>
                    <a:pt x="4316" y="11400"/>
                    <a:pt x="4735" y="11850"/>
                  </a:cubicBezTo>
                  <a:cubicBezTo>
                    <a:pt x="5154" y="12300"/>
                    <a:pt x="5823" y="14700"/>
                    <a:pt x="6493" y="15450"/>
                  </a:cubicBezTo>
                  <a:cubicBezTo>
                    <a:pt x="7163" y="16200"/>
                    <a:pt x="7833" y="15300"/>
                    <a:pt x="8251" y="14100"/>
                  </a:cubicBezTo>
                  <a:cubicBezTo>
                    <a:pt x="8670" y="12900"/>
                    <a:pt x="8837" y="11400"/>
                    <a:pt x="9172" y="10050"/>
                  </a:cubicBezTo>
                  <a:cubicBezTo>
                    <a:pt x="9507" y="8700"/>
                    <a:pt x="10010" y="7500"/>
                    <a:pt x="10512" y="7650"/>
                  </a:cubicBezTo>
                  <a:cubicBezTo>
                    <a:pt x="11014" y="7800"/>
                    <a:pt x="11516" y="9300"/>
                    <a:pt x="11935" y="11550"/>
                  </a:cubicBezTo>
                  <a:cubicBezTo>
                    <a:pt x="12354" y="13800"/>
                    <a:pt x="12689" y="16800"/>
                    <a:pt x="13191" y="18750"/>
                  </a:cubicBezTo>
                  <a:cubicBezTo>
                    <a:pt x="13693" y="20700"/>
                    <a:pt x="14363" y="21600"/>
                    <a:pt x="14865" y="21150"/>
                  </a:cubicBezTo>
                  <a:cubicBezTo>
                    <a:pt x="15368" y="20700"/>
                    <a:pt x="15703" y="18900"/>
                    <a:pt x="16791" y="15150"/>
                  </a:cubicBezTo>
                  <a:cubicBezTo>
                    <a:pt x="17879" y="11400"/>
                    <a:pt x="19721" y="5700"/>
                    <a:pt x="2156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4" name="Line"/>
            <p:cNvSpPr/>
            <p:nvPr/>
          </p:nvSpPr>
          <p:spPr>
            <a:xfrm>
              <a:off x="3636183" y="3324852"/>
              <a:ext cx="191672" cy="15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5742"/>
                  </a:moveTo>
                  <a:cubicBezTo>
                    <a:pt x="2592" y="13546"/>
                    <a:pt x="5184" y="11349"/>
                    <a:pt x="6912" y="9336"/>
                  </a:cubicBezTo>
                  <a:cubicBezTo>
                    <a:pt x="8640" y="7322"/>
                    <a:pt x="9504" y="5492"/>
                    <a:pt x="10080" y="3661"/>
                  </a:cubicBezTo>
                  <a:cubicBezTo>
                    <a:pt x="10656" y="1831"/>
                    <a:pt x="10944" y="0"/>
                    <a:pt x="10080" y="0"/>
                  </a:cubicBezTo>
                  <a:cubicBezTo>
                    <a:pt x="9216" y="0"/>
                    <a:pt x="7200" y="1831"/>
                    <a:pt x="5760" y="4576"/>
                  </a:cubicBezTo>
                  <a:cubicBezTo>
                    <a:pt x="4320" y="7322"/>
                    <a:pt x="3456" y="10983"/>
                    <a:pt x="3024" y="13729"/>
                  </a:cubicBezTo>
                  <a:cubicBezTo>
                    <a:pt x="2592" y="16475"/>
                    <a:pt x="2592" y="18305"/>
                    <a:pt x="3312" y="19586"/>
                  </a:cubicBezTo>
                  <a:cubicBezTo>
                    <a:pt x="4032" y="20868"/>
                    <a:pt x="5472" y="21600"/>
                    <a:pt x="8640" y="21600"/>
                  </a:cubicBezTo>
                  <a:cubicBezTo>
                    <a:pt x="11808" y="21600"/>
                    <a:pt x="16704" y="20868"/>
                    <a:pt x="21600" y="201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5" name="Line"/>
            <p:cNvSpPr/>
            <p:nvPr/>
          </p:nvSpPr>
          <p:spPr>
            <a:xfrm>
              <a:off x="4116535" y="3303795"/>
              <a:ext cx="347668" cy="175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0901" fill="norm" stroke="1" extrusionOk="0">
                  <a:moveTo>
                    <a:pt x="7732" y="12851"/>
                  </a:moveTo>
                  <a:cubicBezTo>
                    <a:pt x="7417" y="8896"/>
                    <a:pt x="7102" y="4941"/>
                    <a:pt x="6550" y="2659"/>
                  </a:cubicBezTo>
                  <a:cubicBezTo>
                    <a:pt x="5998" y="377"/>
                    <a:pt x="5210" y="-231"/>
                    <a:pt x="4500" y="73"/>
                  </a:cubicBezTo>
                  <a:cubicBezTo>
                    <a:pt x="3791" y="377"/>
                    <a:pt x="3160" y="1594"/>
                    <a:pt x="2450" y="4332"/>
                  </a:cubicBezTo>
                  <a:cubicBezTo>
                    <a:pt x="1741" y="7070"/>
                    <a:pt x="953" y="11330"/>
                    <a:pt x="480" y="14220"/>
                  </a:cubicBezTo>
                  <a:cubicBezTo>
                    <a:pt x="7" y="17110"/>
                    <a:pt x="-151" y="18631"/>
                    <a:pt x="164" y="19696"/>
                  </a:cubicBezTo>
                  <a:cubicBezTo>
                    <a:pt x="480" y="20761"/>
                    <a:pt x="1268" y="21369"/>
                    <a:pt x="2214" y="20456"/>
                  </a:cubicBezTo>
                  <a:cubicBezTo>
                    <a:pt x="3160" y="19544"/>
                    <a:pt x="4264" y="17110"/>
                    <a:pt x="5052" y="15285"/>
                  </a:cubicBezTo>
                  <a:cubicBezTo>
                    <a:pt x="5840" y="13459"/>
                    <a:pt x="6313" y="12242"/>
                    <a:pt x="6629" y="12394"/>
                  </a:cubicBezTo>
                  <a:cubicBezTo>
                    <a:pt x="6944" y="12546"/>
                    <a:pt x="7102" y="14068"/>
                    <a:pt x="7575" y="14828"/>
                  </a:cubicBezTo>
                  <a:cubicBezTo>
                    <a:pt x="8048" y="15589"/>
                    <a:pt x="8836" y="15589"/>
                    <a:pt x="9467" y="14828"/>
                  </a:cubicBezTo>
                  <a:cubicBezTo>
                    <a:pt x="10097" y="14068"/>
                    <a:pt x="10570" y="12546"/>
                    <a:pt x="11043" y="11177"/>
                  </a:cubicBezTo>
                  <a:cubicBezTo>
                    <a:pt x="11516" y="9808"/>
                    <a:pt x="11989" y="8592"/>
                    <a:pt x="12304" y="8744"/>
                  </a:cubicBezTo>
                  <a:cubicBezTo>
                    <a:pt x="12620" y="8896"/>
                    <a:pt x="12777" y="10417"/>
                    <a:pt x="12777" y="12242"/>
                  </a:cubicBezTo>
                  <a:cubicBezTo>
                    <a:pt x="12777" y="14068"/>
                    <a:pt x="12620" y="16197"/>
                    <a:pt x="12541" y="16349"/>
                  </a:cubicBezTo>
                  <a:cubicBezTo>
                    <a:pt x="12462" y="16501"/>
                    <a:pt x="12462" y="14676"/>
                    <a:pt x="12856" y="12090"/>
                  </a:cubicBezTo>
                  <a:cubicBezTo>
                    <a:pt x="13250" y="9504"/>
                    <a:pt x="14039" y="6158"/>
                    <a:pt x="14748" y="4028"/>
                  </a:cubicBezTo>
                  <a:cubicBezTo>
                    <a:pt x="15458" y="1899"/>
                    <a:pt x="16088" y="986"/>
                    <a:pt x="16798" y="834"/>
                  </a:cubicBezTo>
                  <a:cubicBezTo>
                    <a:pt x="17507" y="682"/>
                    <a:pt x="18296" y="1290"/>
                    <a:pt x="19084" y="4028"/>
                  </a:cubicBezTo>
                  <a:cubicBezTo>
                    <a:pt x="19872" y="6766"/>
                    <a:pt x="20661" y="11634"/>
                    <a:pt x="21449" y="16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6" name="Line"/>
            <p:cNvSpPr/>
            <p:nvPr/>
          </p:nvSpPr>
          <p:spPr>
            <a:xfrm>
              <a:off x="4717208" y="3172705"/>
              <a:ext cx="253006" cy="340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fill="norm" stroke="1" extrusionOk="0">
                  <a:moveTo>
                    <a:pt x="1964" y="6373"/>
                  </a:moveTo>
                  <a:cubicBezTo>
                    <a:pt x="1309" y="8952"/>
                    <a:pt x="655" y="11531"/>
                    <a:pt x="327" y="13788"/>
                  </a:cubicBezTo>
                  <a:cubicBezTo>
                    <a:pt x="0" y="16044"/>
                    <a:pt x="0" y="17979"/>
                    <a:pt x="0" y="19349"/>
                  </a:cubicBezTo>
                  <a:cubicBezTo>
                    <a:pt x="0" y="20719"/>
                    <a:pt x="0" y="21525"/>
                    <a:pt x="218" y="21444"/>
                  </a:cubicBezTo>
                  <a:cubicBezTo>
                    <a:pt x="436" y="21364"/>
                    <a:pt x="873" y="20397"/>
                    <a:pt x="1527" y="17576"/>
                  </a:cubicBezTo>
                  <a:cubicBezTo>
                    <a:pt x="2182" y="14755"/>
                    <a:pt x="3055" y="10080"/>
                    <a:pt x="3600" y="7098"/>
                  </a:cubicBezTo>
                  <a:cubicBezTo>
                    <a:pt x="4145" y="4116"/>
                    <a:pt x="4364" y="2827"/>
                    <a:pt x="4691" y="1779"/>
                  </a:cubicBezTo>
                  <a:cubicBezTo>
                    <a:pt x="5018" y="731"/>
                    <a:pt x="5455" y="-75"/>
                    <a:pt x="5673" y="6"/>
                  </a:cubicBezTo>
                  <a:cubicBezTo>
                    <a:pt x="5891" y="86"/>
                    <a:pt x="5891" y="1053"/>
                    <a:pt x="5891" y="1940"/>
                  </a:cubicBezTo>
                  <a:cubicBezTo>
                    <a:pt x="5891" y="2826"/>
                    <a:pt x="5891" y="3632"/>
                    <a:pt x="6436" y="4197"/>
                  </a:cubicBezTo>
                  <a:cubicBezTo>
                    <a:pt x="6982" y="4761"/>
                    <a:pt x="8073" y="5083"/>
                    <a:pt x="9164" y="5164"/>
                  </a:cubicBezTo>
                  <a:cubicBezTo>
                    <a:pt x="10255" y="5244"/>
                    <a:pt x="11345" y="5083"/>
                    <a:pt x="12218" y="4680"/>
                  </a:cubicBezTo>
                  <a:cubicBezTo>
                    <a:pt x="13091" y="4277"/>
                    <a:pt x="13745" y="3632"/>
                    <a:pt x="14727" y="2827"/>
                  </a:cubicBezTo>
                  <a:cubicBezTo>
                    <a:pt x="15709" y="2021"/>
                    <a:pt x="17018" y="1053"/>
                    <a:pt x="17673" y="973"/>
                  </a:cubicBezTo>
                  <a:cubicBezTo>
                    <a:pt x="18327" y="892"/>
                    <a:pt x="18327" y="1698"/>
                    <a:pt x="18327" y="3794"/>
                  </a:cubicBezTo>
                  <a:cubicBezTo>
                    <a:pt x="18327" y="5889"/>
                    <a:pt x="18327" y="9274"/>
                    <a:pt x="18327" y="11370"/>
                  </a:cubicBezTo>
                  <a:cubicBezTo>
                    <a:pt x="18327" y="13465"/>
                    <a:pt x="18327" y="14271"/>
                    <a:pt x="18873" y="14594"/>
                  </a:cubicBezTo>
                  <a:cubicBezTo>
                    <a:pt x="19418" y="14916"/>
                    <a:pt x="20509" y="14755"/>
                    <a:pt x="21600" y="145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7" name="Line"/>
            <p:cNvSpPr/>
            <p:nvPr/>
          </p:nvSpPr>
          <p:spPr>
            <a:xfrm>
              <a:off x="5008548" y="3175911"/>
              <a:ext cx="145713" cy="253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444" fill="norm" stroke="1" extrusionOk="0">
                  <a:moveTo>
                    <a:pt x="16759" y="8916"/>
                  </a:moveTo>
                  <a:cubicBezTo>
                    <a:pt x="17876" y="7836"/>
                    <a:pt x="18993" y="6756"/>
                    <a:pt x="19924" y="5244"/>
                  </a:cubicBezTo>
                  <a:cubicBezTo>
                    <a:pt x="20855" y="3732"/>
                    <a:pt x="21600" y="1788"/>
                    <a:pt x="21041" y="816"/>
                  </a:cubicBezTo>
                  <a:cubicBezTo>
                    <a:pt x="20483" y="-156"/>
                    <a:pt x="18621" y="-156"/>
                    <a:pt x="16945" y="276"/>
                  </a:cubicBezTo>
                  <a:cubicBezTo>
                    <a:pt x="15269" y="708"/>
                    <a:pt x="13779" y="1572"/>
                    <a:pt x="12848" y="3624"/>
                  </a:cubicBezTo>
                  <a:cubicBezTo>
                    <a:pt x="11917" y="5676"/>
                    <a:pt x="11545" y="8916"/>
                    <a:pt x="12662" y="11400"/>
                  </a:cubicBezTo>
                  <a:cubicBezTo>
                    <a:pt x="13779" y="13884"/>
                    <a:pt x="16386" y="15612"/>
                    <a:pt x="17876" y="17016"/>
                  </a:cubicBezTo>
                  <a:cubicBezTo>
                    <a:pt x="19366" y="18420"/>
                    <a:pt x="19738" y="19500"/>
                    <a:pt x="18807" y="20256"/>
                  </a:cubicBezTo>
                  <a:cubicBezTo>
                    <a:pt x="17876" y="21012"/>
                    <a:pt x="15641" y="21444"/>
                    <a:pt x="12290" y="21444"/>
                  </a:cubicBezTo>
                  <a:cubicBezTo>
                    <a:pt x="8938" y="21444"/>
                    <a:pt x="4469" y="21012"/>
                    <a:pt x="0" y="20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8" name="Line"/>
            <p:cNvSpPr/>
            <p:nvPr/>
          </p:nvSpPr>
          <p:spPr>
            <a:xfrm>
              <a:off x="5460233" y="3115020"/>
              <a:ext cx="371077" cy="542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316" fill="norm" stroke="1" extrusionOk="0">
                  <a:moveTo>
                    <a:pt x="6209" y="9555"/>
                  </a:moveTo>
                  <a:cubicBezTo>
                    <a:pt x="5769" y="9052"/>
                    <a:pt x="5328" y="8550"/>
                    <a:pt x="4740" y="8349"/>
                  </a:cubicBezTo>
                  <a:cubicBezTo>
                    <a:pt x="4152" y="8148"/>
                    <a:pt x="3418" y="8249"/>
                    <a:pt x="2683" y="8600"/>
                  </a:cubicBezTo>
                  <a:cubicBezTo>
                    <a:pt x="1948" y="8952"/>
                    <a:pt x="1213" y="9555"/>
                    <a:pt x="699" y="10308"/>
                  </a:cubicBezTo>
                  <a:cubicBezTo>
                    <a:pt x="185" y="11062"/>
                    <a:pt x="-109" y="11966"/>
                    <a:pt x="38" y="12217"/>
                  </a:cubicBezTo>
                  <a:cubicBezTo>
                    <a:pt x="185" y="12468"/>
                    <a:pt x="773" y="12066"/>
                    <a:pt x="2095" y="10459"/>
                  </a:cubicBezTo>
                  <a:cubicBezTo>
                    <a:pt x="3418" y="8851"/>
                    <a:pt x="5475" y="6038"/>
                    <a:pt x="6650" y="4381"/>
                  </a:cubicBezTo>
                  <a:cubicBezTo>
                    <a:pt x="7826" y="2723"/>
                    <a:pt x="8120" y="2221"/>
                    <a:pt x="8340" y="1568"/>
                  </a:cubicBezTo>
                  <a:cubicBezTo>
                    <a:pt x="8560" y="915"/>
                    <a:pt x="8707" y="111"/>
                    <a:pt x="8487" y="10"/>
                  </a:cubicBezTo>
                  <a:cubicBezTo>
                    <a:pt x="8267" y="-90"/>
                    <a:pt x="7679" y="513"/>
                    <a:pt x="7018" y="2020"/>
                  </a:cubicBezTo>
                  <a:cubicBezTo>
                    <a:pt x="6356" y="3527"/>
                    <a:pt x="5622" y="5938"/>
                    <a:pt x="5475" y="7646"/>
                  </a:cubicBezTo>
                  <a:cubicBezTo>
                    <a:pt x="5328" y="9354"/>
                    <a:pt x="5769" y="10358"/>
                    <a:pt x="6356" y="10961"/>
                  </a:cubicBezTo>
                  <a:cubicBezTo>
                    <a:pt x="6944" y="11564"/>
                    <a:pt x="7679" y="11765"/>
                    <a:pt x="8634" y="11564"/>
                  </a:cubicBezTo>
                  <a:cubicBezTo>
                    <a:pt x="9589" y="11363"/>
                    <a:pt x="10764" y="10760"/>
                    <a:pt x="11499" y="10157"/>
                  </a:cubicBezTo>
                  <a:cubicBezTo>
                    <a:pt x="12234" y="9555"/>
                    <a:pt x="12528" y="8952"/>
                    <a:pt x="12601" y="8399"/>
                  </a:cubicBezTo>
                  <a:cubicBezTo>
                    <a:pt x="12675" y="7847"/>
                    <a:pt x="12528" y="7344"/>
                    <a:pt x="12160" y="7344"/>
                  </a:cubicBezTo>
                  <a:cubicBezTo>
                    <a:pt x="11793" y="7344"/>
                    <a:pt x="11205" y="7847"/>
                    <a:pt x="10764" y="8650"/>
                  </a:cubicBezTo>
                  <a:cubicBezTo>
                    <a:pt x="10324" y="9454"/>
                    <a:pt x="10030" y="10559"/>
                    <a:pt x="9956" y="11363"/>
                  </a:cubicBezTo>
                  <a:cubicBezTo>
                    <a:pt x="9883" y="12167"/>
                    <a:pt x="10030" y="12669"/>
                    <a:pt x="10471" y="12970"/>
                  </a:cubicBezTo>
                  <a:cubicBezTo>
                    <a:pt x="10911" y="13272"/>
                    <a:pt x="11646" y="13372"/>
                    <a:pt x="12895" y="12920"/>
                  </a:cubicBezTo>
                  <a:cubicBezTo>
                    <a:pt x="14144" y="12468"/>
                    <a:pt x="15907" y="11463"/>
                    <a:pt x="17083" y="10610"/>
                  </a:cubicBezTo>
                  <a:cubicBezTo>
                    <a:pt x="18258" y="9756"/>
                    <a:pt x="18846" y="9052"/>
                    <a:pt x="19140" y="8450"/>
                  </a:cubicBezTo>
                  <a:cubicBezTo>
                    <a:pt x="19434" y="7847"/>
                    <a:pt x="19434" y="7344"/>
                    <a:pt x="19066" y="7244"/>
                  </a:cubicBezTo>
                  <a:cubicBezTo>
                    <a:pt x="18699" y="7143"/>
                    <a:pt x="17964" y="7445"/>
                    <a:pt x="17377" y="7847"/>
                  </a:cubicBezTo>
                  <a:cubicBezTo>
                    <a:pt x="16789" y="8249"/>
                    <a:pt x="16348" y="8751"/>
                    <a:pt x="16054" y="9253"/>
                  </a:cubicBezTo>
                  <a:cubicBezTo>
                    <a:pt x="15760" y="9756"/>
                    <a:pt x="15613" y="10258"/>
                    <a:pt x="15760" y="10710"/>
                  </a:cubicBezTo>
                  <a:cubicBezTo>
                    <a:pt x="15907" y="11162"/>
                    <a:pt x="16348" y="11564"/>
                    <a:pt x="17156" y="11514"/>
                  </a:cubicBezTo>
                  <a:cubicBezTo>
                    <a:pt x="17964" y="11463"/>
                    <a:pt x="19140" y="10961"/>
                    <a:pt x="19875" y="11162"/>
                  </a:cubicBezTo>
                  <a:cubicBezTo>
                    <a:pt x="20609" y="11363"/>
                    <a:pt x="20903" y="12267"/>
                    <a:pt x="21124" y="13623"/>
                  </a:cubicBezTo>
                  <a:cubicBezTo>
                    <a:pt x="21344" y="14980"/>
                    <a:pt x="21491" y="16788"/>
                    <a:pt x="21050" y="18144"/>
                  </a:cubicBezTo>
                  <a:cubicBezTo>
                    <a:pt x="20609" y="19501"/>
                    <a:pt x="19581" y="20405"/>
                    <a:pt x="18552" y="20907"/>
                  </a:cubicBezTo>
                  <a:cubicBezTo>
                    <a:pt x="17524" y="21410"/>
                    <a:pt x="16495" y="21510"/>
                    <a:pt x="15687" y="20857"/>
                  </a:cubicBezTo>
                  <a:cubicBezTo>
                    <a:pt x="14879" y="20204"/>
                    <a:pt x="14291" y="18797"/>
                    <a:pt x="14218" y="17793"/>
                  </a:cubicBezTo>
                  <a:cubicBezTo>
                    <a:pt x="14144" y="16788"/>
                    <a:pt x="14585" y="16185"/>
                    <a:pt x="15026" y="155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9" name="Line"/>
            <p:cNvSpPr/>
            <p:nvPr/>
          </p:nvSpPr>
          <p:spPr>
            <a:xfrm>
              <a:off x="5890234" y="3248901"/>
              <a:ext cx="437011" cy="181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7" fill="norm" stroke="1" extrusionOk="0">
                  <a:moveTo>
                    <a:pt x="0" y="3763"/>
                  </a:moveTo>
                  <a:cubicBezTo>
                    <a:pt x="632" y="4059"/>
                    <a:pt x="1263" y="4355"/>
                    <a:pt x="1768" y="6131"/>
                  </a:cubicBezTo>
                  <a:cubicBezTo>
                    <a:pt x="2274" y="7906"/>
                    <a:pt x="2653" y="11161"/>
                    <a:pt x="2905" y="13676"/>
                  </a:cubicBezTo>
                  <a:cubicBezTo>
                    <a:pt x="3158" y="16191"/>
                    <a:pt x="3284" y="17966"/>
                    <a:pt x="3032" y="19002"/>
                  </a:cubicBezTo>
                  <a:cubicBezTo>
                    <a:pt x="2779" y="20037"/>
                    <a:pt x="2147" y="20333"/>
                    <a:pt x="1705" y="19150"/>
                  </a:cubicBezTo>
                  <a:cubicBezTo>
                    <a:pt x="1263" y="17966"/>
                    <a:pt x="1011" y="15303"/>
                    <a:pt x="1137" y="12492"/>
                  </a:cubicBezTo>
                  <a:cubicBezTo>
                    <a:pt x="1263" y="9681"/>
                    <a:pt x="1768" y="6722"/>
                    <a:pt x="2653" y="5095"/>
                  </a:cubicBezTo>
                  <a:cubicBezTo>
                    <a:pt x="3537" y="3468"/>
                    <a:pt x="4800" y="3172"/>
                    <a:pt x="5621" y="3616"/>
                  </a:cubicBezTo>
                  <a:cubicBezTo>
                    <a:pt x="6442" y="4059"/>
                    <a:pt x="6821" y="5243"/>
                    <a:pt x="7326" y="5539"/>
                  </a:cubicBezTo>
                  <a:cubicBezTo>
                    <a:pt x="7832" y="5835"/>
                    <a:pt x="8463" y="5243"/>
                    <a:pt x="8842" y="4207"/>
                  </a:cubicBezTo>
                  <a:cubicBezTo>
                    <a:pt x="9221" y="3172"/>
                    <a:pt x="9347" y="1692"/>
                    <a:pt x="9095" y="805"/>
                  </a:cubicBezTo>
                  <a:cubicBezTo>
                    <a:pt x="8842" y="-83"/>
                    <a:pt x="8211" y="-379"/>
                    <a:pt x="7516" y="657"/>
                  </a:cubicBezTo>
                  <a:cubicBezTo>
                    <a:pt x="6821" y="1692"/>
                    <a:pt x="6063" y="4059"/>
                    <a:pt x="5558" y="6870"/>
                  </a:cubicBezTo>
                  <a:cubicBezTo>
                    <a:pt x="5053" y="9681"/>
                    <a:pt x="4800" y="12936"/>
                    <a:pt x="4737" y="15303"/>
                  </a:cubicBezTo>
                  <a:cubicBezTo>
                    <a:pt x="4674" y="17670"/>
                    <a:pt x="4800" y="19150"/>
                    <a:pt x="5179" y="20037"/>
                  </a:cubicBezTo>
                  <a:cubicBezTo>
                    <a:pt x="5558" y="20925"/>
                    <a:pt x="6189" y="21221"/>
                    <a:pt x="7579" y="20481"/>
                  </a:cubicBezTo>
                  <a:cubicBezTo>
                    <a:pt x="8968" y="19742"/>
                    <a:pt x="11116" y="17966"/>
                    <a:pt x="12758" y="15747"/>
                  </a:cubicBezTo>
                  <a:cubicBezTo>
                    <a:pt x="14400" y="13528"/>
                    <a:pt x="15537" y="10865"/>
                    <a:pt x="16105" y="8794"/>
                  </a:cubicBezTo>
                  <a:cubicBezTo>
                    <a:pt x="16674" y="6722"/>
                    <a:pt x="16674" y="5243"/>
                    <a:pt x="16358" y="4355"/>
                  </a:cubicBezTo>
                  <a:cubicBezTo>
                    <a:pt x="16042" y="3468"/>
                    <a:pt x="15411" y="3172"/>
                    <a:pt x="14842" y="3616"/>
                  </a:cubicBezTo>
                  <a:cubicBezTo>
                    <a:pt x="14274" y="4059"/>
                    <a:pt x="13768" y="5243"/>
                    <a:pt x="13326" y="7314"/>
                  </a:cubicBezTo>
                  <a:cubicBezTo>
                    <a:pt x="12884" y="9385"/>
                    <a:pt x="12505" y="12344"/>
                    <a:pt x="12379" y="14711"/>
                  </a:cubicBezTo>
                  <a:cubicBezTo>
                    <a:pt x="12253" y="17079"/>
                    <a:pt x="12379" y="18854"/>
                    <a:pt x="13453" y="19889"/>
                  </a:cubicBezTo>
                  <a:cubicBezTo>
                    <a:pt x="14526" y="20925"/>
                    <a:pt x="16547" y="21221"/>
                    <a:pt x="18063" y="20777"/>
                  </a:cubicBezTo>
                  <a:cubicBezTo>
                    <a:pt x="19579" y="20333"/>
                    <a:pt x="20589" y="19150"/>
                    <a:pt x="21600" y="179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0" name="Line"/>
            <p:cNvSpPr/>
            <p:nvPr/>
          </p:nvSpPr>
          <p:spPr>
            <a:xfrm>
              <a:off x="7477270" y="1397932"/>
              <a:ext cx="245340" cy="212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2" fill="norm" stroke="1" extrusionOk="0">
                  <a:moveTo>
                    <a:pt x="0" y="3599"/>
                  </a:moveTo>
                  <a:cubicBezTo>
                    <a:pt x="225" y="2313"/>
                    <a:pt x="450" y="1028"/>
                    <a:pt x="1238" y="385"/>
                  </a:cubicBezTo>
                  <a:cubicBezTo>
                    <a:pt x="2025" y="-258"/>
                    <a:pt x="3375" y="-258"/>
                    <a:pt x="5512" y="1671"/>
                  </a:cubicBezTo>
                  <a:cubicBezTo>
                    <a:pt x="7650" y="3599"/>
                    <a:pt x="10575" y="7456"/>
                    <a:pt x="13387" y="11056"/>
                  </a:cubicBezTo>
                  <a:cubicBezTo>
                    <a:pt x="16200" y="14656"/>
                    <a:pt x="18900" y="17999"/>
                    <a:pt x="21600" y="213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1" name="Line"/>
            <p:cNvSpPr/>
            <p:nvPr/>
          </p:nvSpPr>
          <p:spPr>
            <a:xfrm>
              <a:off x="7642817" y="1387697"/>
              <a:ext cx="125794" cy="516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510" fill="norm" stroke="1" extrusionOk="0">
                  <a:moveTo>
                    <a:pt x="21264" y="0"/>
                  </a:moveTo>
                  <a:cubicBezTo>
                    <a:pt x="18240" y="1702"/>
                    <a:pt x="15216" y="3405"/>
                    <a:pt x="12408" y="5799"/>
                  </a:cubicBezTo>
                  <a:cubicBezTo>
                    <a:pt x="9600" y="8193"/>
                    <a:pt x="7008" y="11279"/>
                    <a:pt x="5064" y="13779"/>
                  </a:cubicBezTo>
                  <a:cubicBezTo>
                    <a:pt x="3120" y="16280"/>
                    <a:pt x="1824" y="18195"/>
                    <a:pt x="960" y="19472"/>
                  </a:cubicBezTo>
                  <a:cubicBezTo>
                    <a:pt x="96" y="20749"/>
                    <a:pt x="-336" y="21387"/>
                    <a:pt x="312" y="21494"/>
                  </a:cubicBezTo>
                  <a:cubicBezTo>
                    <a:pt x="960" y="21600"/>
                    <a:pt x="2688" y="21174"/>
                    <a:pt x="4416" y="207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2" name="Line"/>
            <p:cNvSpPr/>
            <p:nvPr/>
          </p:nvSpPr>
          <p:spPr>
            <a:xfrm>
              <a:off x="7903574" y="1610036"/>
              <a:ext cx="363382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600" fill="norm" stroke="1" extrusionOk="0">
                  <a:moveTo>
                    <a:pt x="2446" y="16800"/>
                  </a:moveTo>
                  <a:cubicBezTo>
                    <a:pt x="1691" y="17200"/>
                    <a:pt x="935" y="17600"/>
                    <a:pt x="482" y="16200"/>
                  </a:cubicBezTo>
                  <a:cubicBezTo>
                    <a:pt x="29" y="14800"/>
                    <a:pt x="-122" y="11600"/>
                    <a:pt x="105" y="9200"/>
                  </a:cubicBezTo>
                  <a:cubicBezTo>
                    <a:pt x="331" y="6800"/>
                    <a:pt x="935" y="5200"/>
                    <a:pt x="2068" y="4000"/>
                  </a:cubicBezTo>
                  <a:cubicBezTo>
                    <a:pt x="3201" y="2800"/>
                    <a:pt x="4863" y="2000"/>
                    <a:pt x="6147" y="3200"/>
                  </a:cubicBezTo>
                  <a:cubicBezTo>
                    <a:pt x="7430" y="4400"/>
                    <a:pt x="8337" y="7600"/>
                    <a:pt x="9016" y="10600"/>
                  </a:cubicBezTo>
                  <a:cubicBezTo>
                    <a:pt x="9696" y="13600"/>
                    <a:pt x="10149" y="16400"/>
                    <a:pt x="10678" y="18400"/>
                  </a:cubicBezTo>
                  <a:cubicBezTo>
                    <a:pt x="11207" y="20400"/>
                    <a:pt x="11811" y="21600"/>
                    <a:pt x="12415" y="21600"/>
                  </a:cubicBezTo>
                  <a:cubicBezTo>
                    <a:pt x="13019" y="21600"/>
                    <a:pt x="13623" y="20400"/>
                    <a:pt x="15134" y="16600"/>
                  </a:cubicBezTo>
                  <a:cubicBezTo>
                    <a:pt x="16644" y="12800"/>
                    <a:pt x="19061" y="6400"/>
                    <a:pt x="2147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3" name="Line"/>
            <p:cNvSpPr/>
            <p:nvPr/>
          </p:nvSpPr>
          <p:spPr>
            <a:xfrm>
              <a:off x="7737943" y="2162048"/>
              <a:ext cx="18918" cy="197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7" h="21169" fill="norm" stroke="1" extrusionOk="0">
                  <a:moveTo>
                    <a:pt x="0" y="0"/>
                  </a:moveTo>
                  <a:cubicBezTo>
                    <a:pt x="5400" y="6289"/>
                    <a:pt x="10800" y="12577"/>
                    <a:pt x="14850" y="16405"/>
                  </a:cubicBezTo>
                  <a:cubicBezTo>
                    <a:pt x="18900" y="20233"/>
                    <a:pt x="21600" y="21600"/>
                    <a:pt x="18900" y="21053"/>
                  </a:cubicBezTo>
                  <a:cubicBezTo>
                    <a:pt x="16200" y="20506"/>
                    <a:pt x="8100" y="18046"/>
                    <a:pt x="0" y="155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4" name="Line"/>
            <p:cNvSpPr/>
            <p:nvPr/>
          </p:nvSpPr>
          <p:spPr>
            <a:xfrm>
              <a:off x="7595415" y="2091582"/>
              <a:ext cx="326533" cy="139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432" fill="norm" stroke="1" extrusionOk="0">
                  <a:moveTo>
                    <a:pt x="2808" y="21432"/>
                  </a:moveTo>
                  <a:cubicBezTo>
                    <a:pt x="1803" y="21039"/>
                    <a:pt x="799" y="20647"/>
                    <a:pt x="296" y="19468"/>
                  </a:cubicBezTo>
                  <a:cubicBezTo>
                    <a:pt x="-206" y="18290"/>
                    <a:pt x="-206" y="16327"/>
                    <a:pt x="1385" y="13185"/>
                  </a:cubicBezTo>
                  <a:cubicBezTo>
                    <a:pt x="2975" y="10043"/>
                    <a:pt x="6157" y="5723"/>
                    <a:pt x="9338" y="3170"/>
                  </a:cubicBezTo>
                  <a:cubicBezTo>
                    <a:pt x="12520" y="617"/>
                    <a:pt x="15701" y="-168"/>
                    <a:pt x="17710" y="28"/>
                  </a:cubicBezTo>
                  <a:cubicBezTo>
                    <a:pt x="19720" y="225"/>
                    <a:pt x="20557" y="1403"/>
                    <a:pt x="21394" y="25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5" name="Line"/>
            <p:cNvSpPr/>
            <p:nvPr/>
          </p:nvSpPr>
          <p:spPr>
            <a:xfrm>
              <a:off x="7887098" y="2182098"/>
              <a:ext cx="50183" cy="14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0964" fill="norm" stroke="1" extrusionOk="0">
                  <a:moveTo>
                    <a:pt x="14727" y="9210"/>
                  </a:moveTo>
                  <a:cubicBezTo>
                    <a:pt x="12567" y="11040"/>
                    <a:pt x="10407" y="12871"/>
                    <a:pt x="8247" y="15250"/>
                  </a:cubicBezTo>
                  <a:cubicBezTo>
                    <a:pt x="6087" y="17630"/>
                    <a:pt x="3927" y="20559"/>
                    <a:pt x="2847" y="20925"/>
                  </a:cubicBezTo>
                  <a:cubicBezTo>
                    <a:pt x="1767" y="21291"/>
                    <a:pt x="1767" y="19094"/>
                    <a:pt x="1227" y="15983"/>
                  </a:cubicBezTo>
                  <a:cubicBezTo>
                    <a:pt x="687" y="12871"/>
                    <a:pt x="-393" y="8844"/>
                    <a:pt x="147" y="5915"/>
                  </a:cubicBezTo>
                  <a:cubicBezTo>
                    <a:pt x="687" y="2986"/>
                    <a:pt x="2847" y="1155"/>
                    <a:pt x="6627" y="423"/>
                  </a:cubicBezTo>
                  <a:cubicBezTo>
                    <a:pt x="10407" y="-309"/>
                    <a:pt x="15807" y="57"/>
                    <a:pt x="21207" y="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6" name="Line"/>
            <p:cNvSpPr/>
            <p:nvPr/>
          </p:nvSpPr>
          <p:spPr>
            <a:xfrm>
              <a:off x="7937280" y="2192716"/>
              <a:ext cx="314342" cy="108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7" fill="norm" stroke="1" extrusionOk="0">
                  <a:moveTo>
                    <a:pt x="0" y="0"/>
                  </a:moveTo>
                  <a:cubicBezTo>
                    <a:pt x="176" y="7535"/>
                    <a:pt x="351" y="15070"/>
                    <a:pt x="702" y="16326"/>
                  </a:cubicBezTo>
                  <a:cubicBezTo>
                    <a:pt x="1054" y="17581"/>
                    <a:pt x="1581" y="12558"/>
                    <a:pt x="2283" y="9795"/>
                  </a:cubicBezTo>
                  <a:cubicBezTo>
                    <a:pt x="2985" y="7033"/>
                    <a:pt x="3863" y="6530"/>
                    <a:pt x="4566" y="7284"/>
                  </a:cubicBezTo>
                  <a:cubicBezTo>
                    <a:pt x="5268" y="8037"/>
                    <a:pt x="5795" y="10047"/>
                    <a:pt x="6059" y="12307"/>
                  </a:cubicBezTo>
                  <a:cubicBezTo>
                    <a:pt x="6322" y="14567"/>
                    <a:pt x="6322" y="17079"/>
                    <a:pt x="6322" y="17079"/>
                  </a:cubicBezTo>
                  <a:cubicBezTo>
                    <a:pt x="6322" y="17079"/>
                    <a:pt x="6322" y="14567"/>
                    <a:pt x="6673" y="12558"/>
                  </a:cubicBezTo>
                  <a:cubicBezTo>
                    <a:pt x="7024" y="10549"/>
                    <a:pt x="7727" y="9042"/>
                    <a:pt x="8517" y="8288"/>
                  </a:cubicBezTo>
                  <a:cubicBezTo>
                    <a:pt x="9307" y="7535"/>
                    <a:pt x="10185" y="7535"/>
                    <a:pt x="10800" y="8791"/>
                  </a:cubicBezTo>
                  <a:cubicBezTo>
                    <a:pt x="11415" y="10047"/>
                    <a:pt x="11766" y="12558"/>
                    <a:pt x="12468" y="12809"/>
                  </a:cubicBezTo>
                  <a:cubicBezTo>
                    <a:pt x="13171" y="13060"/>
                    <a:pt x="14224" y="11051"/>
                    <a:pt x="14927" y="8791"/>
                  </a:cubicBezTo>
                  <a:cubicBezTo>
                    <a:pt x="15629" y="6530"/>
                    <a:pt x="15980" y="4019"/>
                    <a:pt x="15717" y="3014"/>
                  </a:cubicBezTo>
                  <a:cubicBezTo>
                    <a:pt x="15454" y="2009"/>
                    <a:pt x="14576" y="2512"/>
                    <a:pt x="13961" y="4019"/>
                  </a:cubicBezTo>
                  <a:cubicBezTo>
                    <a:pt x="13346" y="5526"/>
                    <a:pt x="12995" y="8037"/>
                    <a:pt x="12820" y="10800"/>
                  </a:cubicBezTo>
                  <a:cubicBezTo>
                    <a:pt x="12644" y="13563"/>
                    <a:pt x="12644" y="16577"/>
                    <a:pt x="13083" y="18586"/>
                  </a:cubicBezTo>
                  <a:cubicBezTo>
                    <a:pt x="13522" y="20595"/>
                    <a:pt x="14400" y="21600"/>
                    <a:pt x="15893" y="21349"/>
                  </a:cubicBezTo>
                  <a:cubicBezTo>
                    <a:pt x="17385" y="21098"/>
                    <a:pt x="19493" y="19591"/>
                    <a:pt x="21600" y="18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7" name="Line"/>
            <p:cNvSpPr/>
            <p:nvPr/>
          </p:nvSpPr>
          <p:spPr>
            <a:xfrm>
              <a:off x="8703964" y="2177382"/>
              <a:ext cx="1" cy="84336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8" name="Line"/>
            <p:cNvSpPr/>
            <p:nvPr/>
          </p:nvSpPr>
          <p:spPr>
            <a:xfrm>
              <a:off x="8726964" y="2200382"/>
              <a:ext cx="3066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9" name="Line"/>
            <p:cNvSpPr/>
            <p:nvPr/>
          </p:nvSpPr>
          <p:spPr>
            <a:xfrm>
              <a:off x="9156308" y="2215716"/>
              <a:ext cx="766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0" name="Line"/>
            <p:cNvSpPr/>
            <p:nvPr/>
          </p:nvSpPr>
          <p:spPr>
            <a:xfrm>
              <a:off x="9217642" y="2223383"/>
              <a:ext cx="3066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1" name="Line"/>
            <p:cNvSpPr/>
            <p:nvPr/>
          </p:nvSpPr>
          <p:spPr>
            <a:xfrm>
              <a:off x="9631652" y="2200382"/>
              <a:ext cx="766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2" name="Line"/>
            <p:cNvSpPr/>
            <p:nvPr/>
          </p:nvSpPr>
          <p:spPr>
            <a:xfrm>
              <a:off x="9685320" y="2215716"/>
              <a:ext cx="38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3" name="Line"/>
            <p:cNvSpPr/>
            <p:nvPr/>
          </p:nvSpPr>
          <p:spPr>
            <a:xfrm>
              <a:off x="9807989" y="2238717"/>
              <a:ext cx="15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4" name="Line"/>
            <p:cNvSpPr/>
            <p:nvPr/>
          </p:nvSpPr>
          <p:spPr>
            <a:xfrm>
              <a:off x="7892418" y="2585471"/>
              <a:ext cx="158765" cy="349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423" fill="norm" stroke="1" extrusionOk="0">
                  <a:moveTo>
                    <a:pt x="17333" y="5058"/>
                  </a:moveTo>
                  <a:cubicBezTo>
                    <a:pt x="17676" y="4276"/>
                    <a:pt x="18018" y="3493"/>
                    <a:pt x="18018" y="2632"/>
                  </a:cubicBezTo>
                  <a:cubicBezTo>
                    <a:pt x="18018" y="1771"/>
                    <a:pt x="17676" y="832"/>
                    <a:pt x="15790" y="363"/>
                  </a:cubicBezTo>
                  <a:cubicBezTo>
                    <a:pt x="13904" y="-107"/>
                    <a:pt x="10476" y="-107"/>
                    <a:pt x="7904" y="284"/>
                  </a:cubicBezTo>
                  <a:cubicBezTo>
                    <a:pt x="5333" y="676"/>
                    <a:pt x="3618" y="1458"/>
                    <a:pt x="2247" y="2319"/>
                  </a:cubicBezTo>
                  <a:cubicBezTo>
                    <a:pt x="876" y="3180"/>
                    <a:pt x="-153" y="4119"/>
                    <a:pt x="18" y="4823"/>
                  </a:cubicBezTo>
                  <a:cubicBezTo>
                    <a:pt x="190" y="5528"/>
                    <a:pt x="1561" y="5997"/>
                    <a:pt x="3104" y="5997"/>
                  </a:cubicBezTo>
                  <a:cubicBezTo>
                    <a:pt x="4647" y="5997"/>
                    <a:pt x="6361" y="5528"/>
                    <a:pt x="8076" y="5058"/>
                  </a:cubicBezTo>
                  <a:cubicBezTo>
                    <a:pt x="9790" y="4589"/>
                    <a:pt x="11504" y="4119"/>
                    <a:pt x="13218" y="3806"/>
                  </a:cubicBezTo>
                  <a:cubicBezTo>
                    <a:pt x="14933" y="3493"/>
                    <a:pt x="16647" y="3336"/>
                    <a:pt x="18018" y="5684"/>
                  </a:cubicBezTo>
                  <a:cubicBezTo>
                    <a:pt x="19390" y="8032"/>
                    <a:pt x="20418" y="12884"/>
                    <a:pt x="20933" y="15702"/>
                  </a:cubicBezTo>
                  <a:cubicBezTo>
                    <a:pt x="21447" y="18519"/>
                    <a:pt x="21447" y="19302"/>
                    <a:pt x="20761" y="20006"/>
                  </a:cubicBezTo>
                  <a:cubicBezTo>
                    <a:pt x="20076" y="20710"/>
                    <a:pt x="18704" y="21336"/>
                    <a:pt x="17161" y="21415"/>
                  </a:cubicBezTo>
                  <a:cubicBezTo>
                    <a:pt x="15618" y="21493"/>
                    <a:pt x="13904" y="21023"/>
                    <a:pt x="13218" y="19067"/>
                  </a:cubicBezTo>
                  <a:cubicBezTo>
                    <a:pt x="12533" y="17110"/>
                    <a:pt x="12876" y="13667"/>
                    <a:pt x="13218" y="102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5" name="Line"/>
            <p:cNvSpPr/>
            <p:nvPr/>
          </p:nvSpPr>
          <p:spPr>
            <a:xfrm>
              <a:off x="8121284" y="2541269"/>
              <a:ext cx="375677" cy="180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4" fill="norm" stroke="1" extrusionOk="0">
                  <a:moveTo>
                    <a:pt x="0" y="13984"/>
                  </a:moveTo>
                  <a:cubicBezTo>
                    <a:pt x="294" y="15484"/>
                    <a:pt x="588" y="16984"/>
                    <a:pt x="735" y="16984"/>
                  </a:cubicBezTo>
                  <a:cubicBezTo>
                    <a:pt x="882" y="16984"/>
                    <a:pt x="882" y="15484"/>
                    <a:pt x="882" y="13234"/>
                  </a:cubicBezTo>
                  <a:cubicBezTo>
                    <a:pt x="882" y="10984"/>
                    <a:pt x="882" y="7984"/>
                    <a:pt x="955" y="5434"/>
                  </a:cubicBezTo>
                  <a:cubicBezTo>
                    <a:pt x="1029" y="2884"/>
                    <a:pt x="1176" y="784"/>
                    <a:pt x="1616" y="184"/>
                  </a:cubicBezTo>
                  <a:cubicBezTo>
                    <a:pt x="2057" y="-416"/>
                    <a:pt x="2792" y="484"/>
                    <a:pt x="3306" y="2434"/>
                  </a:cubicBezTo>
                  <a:cubicBezTo>
                    <a:pt x="3820" y="4384"/>
                    <a:pt x="4114" y="7384"/>
                    <a:pt x="4261" y="9634"/>
                  </a:cubicBezTo>
                  <a:cubicBezTo>
                    <a:pt x="4408" y="11884"/>
                    <a:pt x="4408" y="13384"/>
                    <a:pt x="4775" y="14134"/>
                  </a:cubicBezTo>
                  <a:cubicBezTo>
                    <a:pt x="5143" y="14884"/>
                    <a:pt x="5878" y="14884"/>
                    <a:pt x="6392" y="13834"/>
                  </a:cubicBezTo>
                  <a:cubicBezTo>
                    <a:pt x="6906" y="12784"/>
                    <a:pt x="7200" y="10684"/>
                    <a:pt x="7567" y="9034"/>
                  </a:cubicBezTo>
                  <a:cubicBezTo>
                    <a:pt x="7935" y="7384"/>
                    <a:pt x="8376" y="6184"/>
                    <a:pt x="8669" y="6334"/>
                  </a:cubicBezTo>
                  <a:cubicBezTo>
                    <a:pt x="8963" y="6484"/>
                    <a:pt x="9110" y="7984"/>
                    <a:pt x="9478" y="9184"/>
                  </a:cubicBezTo>
                  <a:cubicBezTo>
                    <a:pt x="9845" y="10384"/>
                    <a:pt x="10433" y="11284"/>
                    <a:pt x="11094" y="11434"/>
                  </a:cubicBezTo>
                  <a:cubicBezTo>
                    <a:pt x="11755" y="11584"/>
                    <a:pt x="12490" y="10984"/>
                    <a:pt x="12857" y="9934"/>
                  </a:cubicBezTo>
                  <a:cubicBezTo>
                    <a:pt x="13224" y="8884"/>
                    <a:pt x="13224" y="7384"/>
                    <a:pt x="12784" y="6484"/>
                  </a:cubicBezTo>
                  <a:cubicBezTo>
                    <a:pt x="12343" y="5584"/>
                    <a:pt x="11461" y="5284"/>
                    <a:pt x="10947" y="6334"/>
                  </a:cubicBezTo>
                  <a:cubicBezTo>
                    <a:pt x="10433" y="7384"/>
                    <a:pt x="10286" y="9784"/>
                    <a:pt x="10580" y="10984"/>
                  </a:cubicBezTo>
                  <a:cubicBezTo>
                    <a:pt x="10873" y="12184"/>
                    <a:pt x="11608" y="12184"/>
                    <a:pt x="12343" y="11884"/>
                  </a:cubicBezTo>
                  <a:cubicBezTo>
                    <a:pt x="13078" y="11584"/>
                    <a:pt x="13812" y="10984"/>
                    <a:pt x="14473" y="10084"/>
                  </a:cubicBezTo>
                  <a:cubicBezTo>
                    <a:pt x="15135" y="9184"/>
                    <a:pt x="15722" y="7984"/>
                    <a:pt x="15943" y="8134"/>
                  </a:cubicBezTo>
                  <a:cubicBezTo>
                    <a:pt x="16163" y="8284"/>
                    <a:pt x="16016" y="9784"/>
                    <a:pt x="16090" y="9784"/>
                  </a:cubicBezTo>
                  <a:cubicBezTo>
                    <a:pt x="16163" y="9784"/>
                    <a:pt x="16457" y="8284"/>
                    <a:pt x="17045" y="7084"/>
                  </a:cubicBezTo>
                  <a:cubicBezTo>
                    <a:pt x="17633" y="5884"/>
                    <a:pt x="18514" y="4984"/>
                    <a:pt x="19029" y="5284"/>
                  </a:cubicBezTo>
                  <a:cubicBezTo>
                    <a:pt x="19543" y="5584"/>
                    <a:pt x="19690" y="7084"/>
                    <a:pt x="19763" y="8884"/>
                  </a:cubicBezTo>
                  <a:cubicBezTo>
                    <a:pt x="19837" y="10684"/>
                    <a:pt x="19837" y="12784"/>
                    <a:pt x="20131" y="14884"/>
                  </a:cubicBezTo>
                  <a:cubicBezTo>
                    <a:pt x="20424" y="16984"/>
                    <a:pt x="21012" y="19084"/>
                    <a:pt x="21600" y="21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6" name="Line"/>
            <p:cNvSpPr/>
            <p:nvPr/>
          </p:nvSpPr>
          <p:spPr>
            <a:xfrm>
              <a:off x="8757697" y="2468722"/>
              <a:ext cx="442057" cy="37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fill="norm" stroke="1" extrusionOk="0">
                  <a:moveTo>
                    <a:pt x="7403" y="0"/>
                  </a:moveTo>
                  <a:cubicBezTo>
                    <a:pt x="6045" y="3357"/>
                    <a:pt x="4687" y="6714"/>
                    <a:pt x="4008" y="8830"/>
                  </a:cubicBezTo>
                  <a:cubicBezTo>
                    <a:pt x="3329" y="10946"/>
                    <a:pt x="3329" y="11822"/>
                    <a:pt x="3329" y="12624"/>
                  </a:cubicBezTo>
                  <a:cubicBezTo>
                    <a:pt x="3329" y="13427"/>
                    <a:pt x="3329" y="14157"/>
                    <a:pt x="3638" y="14376"/>
                  </a:cubicBezTo>
                  <a:cubicBezTo>
                    <a:pt x="3947" y="14595"/>
                    <a:pt x="4564" y="14303"/>
                    <a:pt x="4934" y="13792"/>
                  </a:cubicBezTo>
                  <a:cubicBezTo>
                    <a:pt x="5304" y="13281"/>
                    <a:pt x="5428" y="12551"/>
                    <a:pt x="5057" y="11457"/>
                  </a:cubicBezTo>
                  <a:cubicBezTo>
                    <a:pt x="4687" y="10362"/>
                    <a:pt x="3823" y="8903"/>
                    <a:pt x="2774" y="7954"/>
                  </a:cubicBezTo>
                  <a:cubicBezTo>
                    <a:pt x="1725" y="7005"/>
                    <a:pt x="491" y="6568"/>
                    <a:pt x="120" y="6130"/>
                  </a:cubicBezTo>
                  <a:cubicBezTo>
                    <a:pt x="-250" y="5692"/>
                    <a:pt x="244" y="5254"/>
                    <a:pt x="1478" y="4451"/>
                  </a:cubicBezTo>
                  <a:cubicBezTo>
                    <a:pt x="2712" y="3649"/>
                    <a:pt x="4687" y="2481"/>
                    <a:pt x="6107" y="1897"/>
                  </a:cubicBezTo>
                  <a:cubicBezTo>
                    <a:pt x="7526" y="1314"/>
                    <a:pt x="8390" y="1314"/>
                    <a:pt x="8822" y="1897"/>
                  </a:cubicBezTo>
                  <a:cubicBezTo>
                    <a:pt x="9254" y="2481"/>
                    <a:pt x="9254" y="3649"/>
                    <a:pt x="9007" y="5108"/>
                  </a:cubicBezTo>
                  <a:cubicBezTo>
                    <a:pt x="8760" y="6568"/>
                    <a:pt x="8267" y="8319"/>
                    <a:pt x="7773" y="9632"/>
                  </a:cubicBezTo>
                  <a:cubicBezTo>
                    <a:pt x="7279" y="10946"/>
                    <a:pt x="6785" y="11822"/>
                    <a:pt x="6539" y="11895"/>
                  </a:cubicBezTo>
                  <a:cubicBezTo>
                    <a:pt x="6292" y="11968"/>
                    <a:pt x="6292" y="11238"/>
                    <a:pt x="6477" y="10508"/>
                  </a:cubicBezTo>
                  <a:cubicBezTo>
                    <a:pt x="6662" y="9778"/>
                    <a:pt x="7032" y="9049"/>
                    <a:pt x="7773" y="8465"/>
                  </a:cubicBezTo>
                  <a:cubicBezTo>
                    <a:pt x="8513" y="7881"/>
                    <a:pt x="9624" y="7443"/>
                    <a:pt x="10365" y="7662"/>
                  </a:cubicBezTo>
                  <a:cubicBezTo>
                    <a:pt x="11105" y="7881"/>
                    <a:pt x="11476" y="8757"/>
                    <a:pt x="11969" y="9195"/>
                  </a:cubicBezTo>
                  <a:cubicBezTo>
                    <a:pt x="12463" y="9632"/>
                    <a:pt x="13080" y="9632"/>
                    <a:pt x="13512" y="9268"/>
                  </a:cubicBezTo>
                  <a:cubicBezTo>
                    <a:pt x="13944" y="8903"/>
                    <a:pt x="14191" y="8173"/>
                    <a:pt x="14315" y="7443"/>
                  </a:cubicBezTo>
                  <a:cubicBezTo>
                    <a:pt x="14438" y="6714"/>
                    <a:pt x="14438" y="5984"/>
                    <a:pt x="14191" y="5838"/>
                  </a:cubicBezTo>
                  <a:cubicBezTo>
                    <a:pt x="13944" y="5692"/>
                    <a:pt x="13451" y="6130"/>
                    <a:pt x="13204" y="6786"/>
                  </a:cubicBezTo>
                  <a:cubicBezTo>
                    <a:pt x="12957" y="7443"/>
                    <a:pt x="12957" y="8319"/>
                    <a:pt x="13142" y="9049"/>
                  </a:cubicBezTo>
                  <a:cubicBezTo>
                    <a:pt x="13327" y="9778"/>
                    <a:pt x="13697" y="10362"/>
                    <a:pt x="14191" y="10435"/>
                  </a:cubicBezTo>
                  <a:cubicBezTo>
                    <a:pt x="14685" y="10508"/>
                    <a:pt x="15302" y="10070"/>
                    <a:pt x="15919" y="9851"/>
                  </a:cubicBezTo>
                  <a:cubicBezTo>
                    <a:pt x="16536" y="9632"/>
                    <a:pt x="17153" y="9632"/>
                    <a:pt x="17709" y="9341"/>
                  </a:cubicBezTo>
                  <a:cubicBezTo>
                    <a:pt x="18264" y="9049"/>
                    <a:pt x="18758" y="8465"/>
                    <a:pt x="19190" y="7808"/>
                  </a:cubicBezTo>
                  <a:cubicBezTo>
                    <a:pt x="19622" y="7151"/>
                    <a:pt x="19992" y="6422"/>
                    <a:pt x="20116" y="6422"/>
                  </a:cubicBezTo>
                  <a:cubicBezTo>
                    <a:pt x="20239" y="6422"/>
                    <a:pt x="20116" y="7151"/>
                    <a:pt x="20239" y="9122"/>
                  </a:cubicBezTo>
                  <a:cubicBezTo>
                    <a:pt x="20363" y="11092"/>
                    <a:pt x="20733" y="14303"/>
                    <a:pt x="20980" y="16346"/>
                  </a:cubicBezTo>
                  <a:cubicBezTo>
                    <a:pt x="21227" y="18389"/>
                    <a:pt x="21350" y="19265"/>
                    <a:pt x="21350" y="20068"/>
                  </a:cubicBezTo>
                  <a:cubicBezTo>
                    <a:pt x="21350" y="20870"/>
                    <a:pt x="21227" y="21600"/>
                    <a:pt x="20177" y="21600"/>
                  </a:cubicBezTo>
                  <a:cubicBezTo>
                    <a:pt x="19128" y="21600"/>
                    <a:pt x="17153" y="20870"/>
                    <a:pt x="15179" y="201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7" name="Line"/>
            <p:cNvSpPr/>
            <p:nvPr/>
          </p:nvSpPr>
          <p:spPr>
            <a:xfrm>
              <a:off x="9568375" y="2510781"/>
              <a:ext cx="295888" cy="249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266" fill="norm" stroke="1" extrusionOk="0">
                  <a:moveTo>
                    <a:pt x="8376" y="10155"/>
                  </a:moveTo>
                  <a:cubicBezTo>
                    <a:pt x="8559" y="9064"/>
                    <a:pt x="8742" y="7973"/>
                    <a:pt x="8468" y="7755"/>
                  </a:cubicBezTo>
                  <a:cubicBezTo>
                    <a:pt x="8193" y="7536"/>
                    <a:pt x="7461" y="8191"/>
                    <a:pt x="5997" y="10155"/>
                  </a:cubicBezTo>
                  <a:cubicBezTo>
                    <a:pt x="4532" y="12118"/>
                    <a:pt x="2336" y="15391"/>
                    <a:pt x="1146" y="17573"/>
                  </a:cubicBezTo>
                  <a:cubicBezTo>
                    <a:pt x="-44" y="19755"/>
                    <a:pt x="-227" y="20845"/>
                    <a:pt x="231" y="21173"/>
                  </a:cubicBezTo>
                  <a:cubicBezTo>
                    <a:pt x="688" y="21500"/>
                    <a:pt x="1787" y="21064"/>
                    <a:pt x="3892" y="18227"/>
                  </a:cubicBezTo>
                  <a:cubicBezTo>
                    <a:pt x="5997" y="15391"/>
                    <a:pt x="9109" y="10155"/>
                    <a:pt x="10848" y="6991"/>
                  </a:cubicBezTo>
                  <a:cubicBezTo>
                    <a:pt x="12587" y="3827"/>
                    <a:pt x="12953" y="2736"/>
                    <a:pt x="13410" y="1755"/>
                  </a:cubicBezTo>
                  <a:cubicBezTo>
                    <a:pt x="13868" y="773"/>
                    <a:pt x="14417" y="-100"/>
                    <a:pt x="14509" y="9"/>
                  </a:cubicBezTo>
                  <a:cubicBezTo>
                    <a:pt x="14600" y="118"/>
                    <a:pt x="14234" y="1209"/>
                    <a:pt x="13410" y="3827"/>
                  </a:cubicBezTo>
                  <a:cubicBezTo>
                    <a:pt x="12587" y="6445"/>
                    <a:pt x="11305" y="10591"/>
                    <a:pt x="10664" y="13536"/>
                  </a:cubicBezTo>
                  <a:cubicBezTo>
                    <a:pt x="10024" y="16482"/>
                    <a:pt x="10024" y="18227"/>
                    <a:pt x="10481" y="19100"/>
                  </a:cubicBezTo>
                  <a:cubicBezTo>
                    <a:pt x="10939" y="19973"/>
                    <a:pt x="11854" y="19973"/>
                    <a:pt x="12770" y="19536"/>
                  </a:cubicBezTo>
                  <a:cubicBezTo>
                    <a:pt x="13685" y="19100"/>
                    <a:pt x="14600" y="18227"/>
                    <a:pt x="15424" y="17355"/>
                  </a:cubicBezTo>
                  <a:cubicBezTo>
                    <a:pt x="16248" y="16482"/>
                    <a:pt x="16980" y="15609"/>
                    <a:pt x="17071" y="15609"/>
                  </a:cubicBezTo>
                  <a:cubicBezTo>
                    <a:pt x="17163" y="15609"/>
                    <a:pt x="16614" y="16482"/>
                    <a:pt x="16614" y="17464"/>
                  </a:cubicBezTo>
                  <a:cubicBezTo>
                    <a:pt x="16614" y="18445"/>
                    <a:pt x="17163" y="19536"/>
                    <a:pt x="17987" y="20082"/>
                  </a:cubicBezTo>
                  <a:cubicBezTo>
                    <a:pt x="18810" y="20627"/>
                    <a:pt x="19909" y="20627"/>
                    <a:pt x="20549" y="20082"/>
                  </a:cubicBezTo>
                  <a:cubicBezTo>
                    <a:pt x="21190" y="19536"/>
                    <a:pt x="21373" y="18445"/>
                    <a:pt x="21007" y="16918"/>
                  </a:cubicBezTo>
                  <a:cubicBezTo>
                    <a:pt x="20641" y="15391"/>
                    <a:pt x="19726" y="13427"/>
                    <a:pt x="19176" y="12336"/>
                  </a:cubicBezTo>
                  <a:cubicBezTo>
                    <a:pt x="18627" y="11245"/>
                    <a:pt x="18444" y="11027"/>
                    <a:pt x="18261" y="108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8" name="Line"/>
            <p:cNvSpPr/>
            <p:nvPr/>
          </p:nvSpPr>
          <p:spPr>
            <a:xfrm>
              <a:off x="10238990" y="2514723"/>
              <a:ext cx="251349" cy="247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170" fill="norm" stroke="1" extrusionOk="0">
                  <a:moveTo>
                    <a:pt x="5749" y="8509"/>
                  </a:moveTo>
                  <a:cubicBezTo>
                    <a:pt x="5094" y="11127"/>
                    <a:pt x="4440" y="13745"/>
                    <a:pt x="3894" y="15709"/>
                  </a:cubicBezTo>
                  <a:cubicBezTo>
                    <a:pt x="3349" y="17673"/>
                    <a:pt x="2913" y="18982"/>
                    <a:pt x="2258" y="19964"/>
                  </a:cubicBezTo>
                  <a:cubicBezTo>
                    <a:pt x="1603" y="20945"/>
                    <a:pt x="731" y="21600"/>
                    <a:pt x="294" y="20836"/>
                  </a:cubicBezTo>
                  <a:cubicBezTo>
                    <a:pt x="-142" y="20073"/>
                    <a:pt x="-142" y="17891"/>
                    <a:pt x="622" y="14836"/>
                  </a:cubicBezTo>
                  <a:cubicBezTo>
                    <a:pt x="1385" y="11782"/>
                    <a:pt x="2913" y="7855"/>
                    <a:pt x="4113" y="5455"/>
                  </a:cubicBezTo>
                  <a:cubicBezTo>
                    <a:pt x="5313" y="3055"/>
                    <a:pt x="6185" y="2182"/>
                    <a:pt x="6840" y="2291"/>
                  </a:cubicBezTo>
                  <a:cubicBezTo>
                    <a:pt x="7494" y="2400"/>
                    <a:pt x="7931" y="3491"/>
                    <a:pt x="8367" y="5673"/>
                  </a:cubicBezTo>
                  <a:cubicBezTo>
                    <a:pt x="8803" y="7855"/>
                    <a:pt x="9240" y="11127"/>
                    <a:pt x="9567" y="13309"/>
                  </a:cubicBezTo>
                  <a:cubicBezTo>
                    <a:pt x="9894" y="15491"/>
                    <a:pt x="10113" y="16582"/>
                    <a:pt x="10767" y="17018"/>
                  </a:cubicBezTo>
                  <a:cubicBezTo>
                    <a:pt x="11422" y="17455"/>
                    <a:pt x="12513" y="17236"/>
                    <a:pt x="13713" y="15491"/>
                  </a:cubicBezTo>
                  <a:cubicBezTo>
                    <a:pt x="14913" y="13745"/>
                    <a:pt x="16222" y="10473"/>
                    <a:pt x="17531" y="7636"/>
                  </a:cubicBezTo>
                  <a:cubicBezTo>
                    <a:pt x="18840" y="4800"/>
                    <a:pt x="20149" y="2400"/>
                    <a:pt x="2145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9" name="Line"/>
            <p:cNvSpPr/>
            <p:nvPr/>
          </p:nvSpPr>
          <p:spPr>
            <a:xfrm>
              <a:off x="10494447" y="2573107"/>
              <a:ext cx="139478" cy="138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1" h="21268" fill="norm" stroke="1" extrusionOk="0">
                  <a:moveTo>
                    <a:pt x="12109" y="453"/>
                  </a:moveTo>
                  <a:cubicBezTo>
                    <a:pt x="9409" y="61"/>
                    <a:pt x="6709" y="-332"/>
                    <a:pt x="4780" y="453"/>
                  </a:cubicBezTo>
                  <a:cubicBezTo>
                    <a:pt x="2852" y="1239"/>
                    <a:pt x="1695" y="3203"/>
                    <a:pt x="923" y="6344"/>
                  </a:cubicBezTo>
                  <a:cubicBezTo>
                    <a:pt x="152" y="9486"/>
                    <a:pt x="-234" y="13806"/>
                    <a:pt x="152" y="16752"/>
                  </a:cubicBezTo>
                  <a:cubicBezTo>
                    <a:pt x="537" y="19697"/>
                    <a:pt x="1695" y="21268"/>
                    <a:pt x="4973" y="21268"/>
                  </a:cubicBezTo>
                  <a:cubicBezTo>
                    <a:pt x="8252" y="21268"/>
                    <a:pt x="13652" y="19697"/>
                    <a:pt x="16930" y="17930"/>
                  </a:cubicBezTo>
                  <a:cubicBezTo>
                    <a:pt x="20209" y="16163"/>
                    <a:pt x="21366" y="14199"/>
                    <a:pt x="20980" y="11450"/>
                  </a:cubicBezTo>
                  <a:cubicBezTo>
                    <a:pt x="20595" y="8701"/>
                    <a:pt x="18666" y="5166"/>
                    <a:pt x="16737" y="3399"/>
                  </a:cubicBezTo>
                  <a:cubicBezTo>
                    <a:pt x="14809" y="1632"/>
                    <a:pt x="12880" y="1632"/>
                    <a:pt x="11723" y="2613"/>
                  </a:cubicBezTo>
                  <a:cubicBezTo>
                    <a:pt x="10566" y="3595"/>
                    <a:pt x="10180" y="5559"/>
                    <a:pt x="9987" y="6737"/>
                  </a:cubicBezTo>
                  <a:cubicBezTo>
                    <a:pt x="9795" y="7915"/>
                    <a:pt x="9795" y="8308"/>
                    <a:pt x="9795" y="87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0" name="Line"/>
            <p:cNvSpPr/>
            <p:nvPr/>
          </p:nvSpPr>
          <p:spPr>
            <a:xfrm>
              <a:off x="10797012" y="2536357"/>
              <a:ext cx="48661" cy="254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4" h="21499" fill="norm" stroke="1" extrusionOk="0">
                  <a:moveTo>
                    <a:pt x="6480" y="2059"/>
                  </a:moveTo>
                  <a:cubicBezTo>
                    <a:pt x="11880" y="979"/>
                    <a:pt x="17280" y="-101"/>
                    <a:pt x="19440" y="7"/>
                  </a:cubicBezTo>
                  <a:cubicBezTo>
                    <a:pt x="21600" y="115"/>
                    <a:pt x="20520" y="1411"/>
                    <a:pt x="17280" y="4543"/>
                  </a:cubicBezTo>
                  <a:cubicBezTo>
                    <a:pt x="14040" y="7675"/>
                    <a:pt x="8640" y="12643"/>
                    <a:pt x="5940" y="15667"/>
                  </a:cubicBezTo>
                  <a:cubicBezTo>
                    <a:pt x="3240" y="18691"/>
                    <a:pt x="3240" y="19771"/>
                    <a:pt x="2700" y="20419"/>
                  </a:cubicBezTo>
                  <a:cubicBezTo>
                    <a:pt x="2160" y="21067"/>
                    <a:pt x="1080" y="21283"/>
                    <a:pt x="0" y="21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1" name="Line"/>
            <p:cNvSpPr/>
            <p:nvPr/>
          </p:nvSpPr>
          <p:spPr>
            <a:xfrm>
              <a:off x="10702454" y="2514723"/>
              <a:ext cx="247895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27" y="21600"/>
                  </a:moveTo>
                  <a:cubicBezTo>
                    <a:pt x="1113" y="18327"/>
                    <a:pt x="0" y="15055"/>
                    <a:pt x="0" y="12764"/>
                  </a:cubicBezTo>
                  <a:cubicBezTo>
                    <a:pt x="0" y="10473"/>
                    <a:pt x="1113" y="9164"/>
                    <a:pt x="4899" y="7200"/>
                  </a:cubicBezTo>
                  <a:cubicBezTo>
                    <a:pt x="8685" y="5236"/>
                    <a:pt x="15142" y="26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2" name="Line"/>
            <p:cNvSpPr/>
            <p:nvPr/>
          </p:nvSpPr>
          <p:spPr>
            <a:xfrm>
              <a:off x="11024357" y="2499389"/>
              <a:ext cx="278535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600" fill="norm" stroke="1" extrusionOk="0">
                  <a:moveTo>
                    <a:pt x="8375" y="15762"/>
                  </a:moveTo>
                  <a:cubicBezTo>
                    <a:pt x="8181" y="14789"/>
                    <a:pt x="7986" y="13816"/>
                    <a:pt x="7499" y="13038"/>
                  </a:cubicBezTo>
                  <a:cubicBezTo>
                    <a:pt x="7013" y="12259"/>
                    <a:pt x="6235" y="11676"/>
                    <a:pt x="5456" y="11676"/>
                  </a:cubicBezTo>
                  <a:cubicBezTo>
                    <a:pt x="4678" y="11676"/>
                    <a:pt x="3900" y="12259"/>
                    <a:pt x="3024" y="13232"/>
                  </a:cubicBezTo>
                  <a:cubicBezTo>
                    <a:pt x="2148" y="14205"/>
                    <a:pt x="1175" y="15568"/>
                    <a:pt x="591" y="16930"/>
                  </a:cubicBezTo>
                  <a:cubicBezTo>
                    <a:pt x="8" y="18292"/>
                    <a:pt x="-187" y="19654"/>
                    <a:pt x="202" y="20141"/>
                  </a:cubicBezTo>
                  <a:cubicBezTo>
                    <a:pt x="591" y="20627"/>
                    <a:pt x="1564" y="20238"/>
                    <a:pt x="2343" y="19654"/>
                  </a:cubicBezTo>
                  <a:cubicBezTo>
                    <a:pt x="3121" y="19070"/>
                    <a:pt x="3705" y="18292"/>
                    <a:pt x="4289" y="17514"/>
                  </a:cubicBezTo>
                  <a:cubicBezTo>
                    <a:pt x="4872" y="16735"/>
                    <a:pt x="5456" y="15957"/>
                    <a:pt x="6040" y="15957"/>
                  </a:cubicBezTo>
                  <a:cubicBezTo>
                    <a:pt x="6624" y="15957"/>
                    <a:pt x="7208" y="16735"/>
                    <a:pt x="7499" y="17611"/>
                  </a:cubicBezTo>
                  <a:cubicBezTo>
                    <a:pt x="7791" y="18486"/>
                    <a:pt x="7791" y="19459"/>
                    <a:pt x="8278" y="19459"/>
                  </a:cubicBezTo>
                  <a:cubicBezTo>
                    <a:pt x="8764" y="19459"/>
                    <a:pt x="9737" y="18486"/>
                    <a:pt x="11878" y="15470"/>
                  </a:cubicBezTo>
                  <a:cubicBezTo>
                    <a:pt x="14018" y="12454"/>
                    <a:pt x="17326" y="7395"/>
                    <a:pt x="19175" y="4281"/>
                  </a:cubicBezTo>
                  <a:cubicBezTo>
                    <a:pt x="21024" y="1168"/>
                    <a:pt x="21413" y="0"/>
                    <a:pt x="21121" y="0"/>
                  </a:cubicBezTo>
                  <a:cubicBezTo>
                    <a:pt x="20829" y="0"/>
                    <a:pt x="19856" y="1168"/>
                    <a:pt x="18689" y="4086"/>
                  </a:cubicBezTo>
                  <a:cubicBezTo>
                    <a:pt x="17521" y="7005"/>
                    <a:pt x="16159" y="11676"/>
                    <a:pt x="15478" y="14497"/>
                  </a:cubicBezTo>
                  <a:cubicBezTo>
                    <a:pt x="14797" y="17319"/>
                    <a:pt x="14797" y="18292"/>
                    <a:pt x="15186" y="19168"/>
                  </a:cubicBezTo>
                  <a:cubicBezTo>
                    <a:pt x="15575" y="20043"/>
                    <a:pt x="16354" y="20822"/>
                    <a:pt x="171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3" name="Line"/>
            <p:cNvSpPr/>
            <p:nvPr/>
          </p:nvSpPr>
          <p:spPr>
            <a:xfrm>
              <a:off x="11303023" y="2442418"/>
              <a:ext cx="697683" cy="501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4" fill="norm" stroke="1" extrusionOk="0">
                  <a:moveTo>
                    <a:pt x="0" y="8978"/>
                  </a:moveTo>
                  <a:cubicBezTo>
                    <a:pt x="316" y="8650"/>
                    <a:pt x="633" y="8323"/>
                    <a:pt x="910" y="8378"/>
                  </a:cubicBezTo>
                  <a:cubicBezTo>
                    <a:pt x="1187" y="8432"/>
                    <a:pt x="1424" y="8869"/>
                    <a:pt x="1622" y="9359"/>
                  </a:cubicBezTo>
                  <a:cubicBezTo>
                    <a:pt x="1820" y="9850"/>
                    <a:pt x="1978" y="10396"/>
                    <a:pt x="2057" y="11105"/>
                  </a:cubicBezTo>
                  <a:cubicBezTo>
                    <a:pt x="2136" y="11814"/>
                    <a:pt x="2136" y="12687"/>
                    <a:pt x="2057" y="12796"/>
                  </a:cubicBezTo>
                  <a:cubicBezTo>
                    <a:pt x="1978" y="12905"/>
                    <a:pt x="1820" y="12250"/>
                    <a:pt x="1820" y="11650"/>
                  </a:cubicBezTo>
                  <a:cubicBezTo>
                    <a:pt x="1820" y="11050"/>
                    <a:pt x="1978" y="10505"/>
                    <a:pt x="2651" y="10069"/>
                  </a:cubicBezTo>
                  <a:cubicBezTo>
                    <a:pt x="3323" y="9632"/>
                    <a:pt x="4510" y="9305"/>
                    <a:pt x="5301" y="9032"/>
                  </a:cubicBezTo>
                  <a:cubicBezTo>
                    <a:pt x="6092" y="8759"/>
                    <a:pt x="6488" y="8541"/>
                    <a:pt x="6488" y="8378"/>
                  </a:cubicBezTo>
                  <a:cubicBezTo>
                    <a:pt x="6488" y="8214"/>
                    <a:pt x="6092" y="8105"/>
                    <a:pt x="5736" y="8269"/>
                  </a:cubicBezTo>
                  <a:cubicBezTo>
                    <a:pt x="5380" y="8432"/>
                    <a:pt x="5064" y="8869"/>
                    <a:pt x="4826" y="9359"/>
                  </a:cubicBezTo>
                  <a:cubicBezTo>
                    <a:pt x="4589" y="9850"/>
                    <a:pt x="4431" y="10396"/>
                    <a:pt x="4431" y="10941"/>
                  </a:cubicBezTo>
                  <a:cubicBezTo>
                    <a:pt x="4431" y="11487"/>
                    <a:pt x="4589" y="12032"/>
                    <a:pt x="4866" y="12359"/>
                  </a:cubicBezTo>
                  <a:cubicBezTo>
                    <a:pt x="5143" y="12687"/>
                    <a:pt x="5538" y="12796"/>
                    <a:pt x="6132" y="12687"/>
                  </a:cubicBezTo>
                  <a:cubicBezTo>
                    <a:pt x="6725" y="12578"/>
                    <a:pt x="7516" y="12250"/>
                    <a:pt x="8110" y="11650"/>
                  </a:cubicBezTo>
                  <a:cubicBezTo>
                    <a:pt x="8703" y="11050"/>
                    <a:pt x="9099" y="10178"/>
                    <a:pt x="9099" y="9850"/>
                  </a:cubicBezTo>
                  <a:cubicBezTo>
                    <a:pt x="9099" y="9523"/>
                    <a:pt x="8703" y="9741"/>
                    <a:pt x="8466" y="10123"/>
                  </a:cubicBezTo>
                  <a:cubicBezTo>
                    <a:pt x="8229" y="10505"/>
                    <a:pt x="8149" y="11050"/>
                    <a:pt x="8308" y="11378"/>
                  </a:cubicBezTo>
                  <a:cubicBezTo>
                    <a:pt x="8466" y="11705"/>
                    <a:pt x="8862" y="11814"/>
                    <a:pt x="9692" y="11814"/>
                  </a:cubicBezTo>
                  <a:cubicBezTo>
                    <a:pt x="10523" y="11814"/>
                    <a:pt x="11789" y="11705"/>
                    <a:pt x="12620" y="11541"/>
                  </a:cubicBezTo>
                  <a:cubicBezTo>
                    <a:pt x="13451" y="11378"/>
                    <a:pt x="13846" y="11159"/>
                    <a:pt x="14163" y="10832"/>
                  </a:cubicBezTo>
                  <a:cubicBezTo>
                    <a:pt x="14479" y="10505"/>
                    <a:pt x="14716" y="10069"/>
                    <a:pt x="14637" y="9959"/>
                  </a:cubicBezTo>
                  <a:cubicBezTo>
                    <a:pt x="14558" y="9850"/>
                    <a:pt x="14163" y="10069"/>
                    <a:pt x="13688" y="10669"/>
                  </a:cubicBezTo>
                  <a:cubicBezTo>
                    <a:pt x="13213" y="11269"/>
                    <a:pt x="12659" y="12250"/>
                    <a:pt x="12382" y="13014"/>
                  </a:cubicBezTo>
                  <a:cubicBezTo>
                    <a:pt x="12105" y="13778"/>
                    <a:pt x="12105" y="14323"/>
                    <a:pt x="12303" y="14596"/>
                  </a:cubicBezTo>
                  <a:cubicBezTo>
                    <a:pt x="12501" y="14869"/>
                    <a:pt x="12897" y="14869"/>
                    <a:pt x="13530" y="14105"/>
                  </a:cubicBezTo>
                  <a:cubicBezTo>
                    <a:pt x="14163" y="13341"/>
                    <a:pt x="15033" y="11814"/>
                    <a:pt x="15864" y="9687"/>
                  </a:cubicBezTo>
                  <a:cubicBezTo>
                    <a:pt x="16695" y="7559"/>
                    <a:pt x="17486" y="4832"/>
                    <a:pt x="17921" y="3032"/>
                  </a:cubicBezTo>
                  <a:cubicBezTo>
                    <a:pt x="18356" y="1232"/>
                    <a:pt x="18435" y="359"/>
                    <a:pt x="18316" y="87"/>
                  </a:cubicBezTo>
                  <a:cubicBezTo>
                    <a:pt x="18198" y="-186"/>
                    <a:pt x="17881" y="141"/>
                    <a:pt x="17288" y="1723"/>
                  </a:cubicBezTo>
                  <a:cubicBezTo>
                    <a:pt x="16695" y="3305"/>
                    <a:pt x="15824" y="6141"/>
                    <a:pt x="15389" y="8050"/>
                  </a:cubicBezTo>
                  <a:cubicBezTo>
                    <a:pt x="14954" y="9959"/>
                    <a:pt x="14954" y="10941"/>
                    <a:pt x="15191" y="11487"/>
                  </a:cubicBezTo>
                  <a:cubicBezTo>
                    <a:pt x="15429" y="12032"/>
                    <a:pt x="15903" y="12141"/>
                    <a:pt x="16299" y="11923"/>
                  </a:cubicBezTo>
                  <a:cubicBezTo>
                    <a:pt x="16695" y="11705"/>
                    <a:pt x="17011" y="11159"/>
                    <a:pt x="17288" y="10669"/>
                  </a:cubicBezTo>
                  <a:cubicBezTo>
                    <a:pt x="17565" y="10178"/>
                    <a:pt x="17802" y="9741"/>
                    <a:pt x="18040" y="9305"/>
                  </a:cubicBezTo>
                  <a:cubicBezTo>
                    <a:pt x="18277" y="8869"/>
                    <a:pt x="18514" y="8432"/>
                    <a:pt x="18633" y="8487"/>
                  </a:cubicBezTo>
                  <a:cubicBezTo>
                    <a:pt x="18752" y="8541"/>
                    <a:pt x="18752" y="9087"/>
                    <a:pt x="18910" y="9523"/>
                  </a:cubicBezTo>
                  <a:cubicBezTo>
                    <a:pt x="19068" y="9959"/>
                    <a:pt x="19385" y="10287"/>
                    <a:pt x="19859" y="10232"/>
                  </a:cubicBezTo>
                  <a:cubicBezTo>
                    <a:pt x="20334" y="10178"/>
                    <a:pt x="20967" y="9741"/>
                    <a:pt x="21284" y="9850"/>
                  </a:cubicBezTo>
                  <a:cubicBezTo>
                    <a:pt x="21600" y="9959"/>
                    <a:pt x="21600" y="10614"/>
                    <a:pt x="21600" y="12359"/>
                  </a:cubicBezTo>
                  <a:cubicBezTo>
                    <a:pt x="21600" y="14105"/>
                    <a:pt x="21600" y="16941"/>
                    <a:pt x="21442" y="18632"/>
                  </a:cubicBezTo>
                  <a:cubicBezTo>
                    <a:pt x="21284" y="20323"/>
                    <a:pt x="20967" y="20869"/>
                    <a:pt x="20413" y="21141"/>
                  </a:cubicBezTo>
                  <a:cubicBezTo>
                    <a:pt x="19859" y="21414"/>
                    <a:pt x="19068" y="21414"/>
                    <a:pt x="18277" y="214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4" name="Line"/>
            <p:cNvSpPr/>
            <p:nvPr/>
          </p:nvSpPr>
          <p:spPr>
            <a:xfrm>
              <a:off x="8098284" y="3081628"/>
              <a:ext cx="383343" cy="401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2" fill="norm" stroke="1" extrusionOk="0">
                  <a:moveTo>
                    <a:pt x="0" y="13473"/>
                  </a:moveTo>
                  <a:cubicBezTo>
                    <a:pt x="1728" y="10620"/>
                    <a:pt x="3456" y="7767"/>
                    <a:pt x="4392" y="6001"/>
                  </a:cubicBezTo>
                  <a:cubicBezTo>
                    <a:pt x="5328" y="4235"/>
                    <a:pt x="5472" y="3556"/>
                    <a:pt x="5544" y="2605"/>
                  </a:cubicBezTo>
                  <a:cubicBezTo>
                    <a:pt x="5616" y="1654"/>
                    <a:pt x="5616" y="431"/>
                    <a:pt x="5400" y="92"/>
                  </a:cubicBezTo>
                  <a:cubicBezTo>
                    <a:pt x="5184" y="-248"/>
                    <a:pt x="4752" y="295"/>
                    <a:pt x="4104" y="2809"/>
                  </a:cubicBezTo>
                  <a:cubicBezTo>
                    <a:pt x="3456" y="5322"/>
                    <a:pt x="2592" y="9805"/>
                    <a:pt x="2088" y="12997"/>
                  </a:cubicBezTo>
                  <a:cubicBezTo>
                    <a:pt x="1584" y="16190"/>
                    <a:pt x="1440" y="18092"/>
                    <a:pt x="1440" y="19382"/>
                  </a:cubicBezTo>
                  <a:cubicBezTo>
                    <a:pt x="1440" y="20673"/>
                    <a:pt x="1584" y="21352"/>
                    <a:pt x="1800" y="21352"/>
                  </a:cubicBezTo>
                  <a:cubicBezTo>
                    <a:pt x="2016" y="21352"/>
                    <a:pt x="2304" y="20673"/>
                    <a:pt x="2952" y="18703"/>
                  </a:cubicBezTo>
                  <a:cubicBezTo>
                    <a:pt x="3600" y="16733"/>
                    <a:pt x="4608" y="13473"/>
                    <a:pt x="5400" y="11639"/>
                  </a:cubicBezTo>
                  <a:cubicBezTo>
                    <a:pt x="6192" y="9805"/>
                    <a:pt x="6768" y="9397"/>
                    <a:pt x="7128" y="9533"/>
                  </a:cubicBezTo>
                  <a:cubicBezTo>
                    <a:pt x="7488" y="9669"/>
                    <a:pt x="7632" y="10348"/>
                    <a:pt x="7776" y="11843"/>
                  </a:cubicBezTo>
                  <a:cubicBezTo>
                    <a:pt x="7920" y="13337"/>
                    <a:pt x="8064" y="15646"/>
                    <a:pt x="8280" y="17141"/>
                  </a:cubicBezTo>
                  <a:cubicBezTo>
                    <a:pt x="8496" y="18635"/>
                    <a:pt x="8784" y="19314"/>
                    <a:pt x="9216" y="19450"/>
                  </a:cubicBezTo>
                  <a:cubicBezTo>
                    <a:pt x="9648" y="19586"/>
                    <a:pt x="10224" y="19178"/>
                    <a:pt x="10872" y="18227"/>
                  </a:cubicBezTo>
                  <a:cubicBezTo>
                    <a:pt x="11520" y="17277"/>
                    <a:pt x="12240" y="15782"/>
                    <a:pt x="12672" y="14695"/>
                  </a:cubicBezTo>
                  <a:cubicBezTo>
                    <a:pt x="13104" y="13609"/>
                    <a:pt x="13248" y="12929"/>
                    <a:pt x="13032" y="12386"/>
                  </a:cubicBezTo>
                  <a:cubicBezTo>
                    <a:pt x="12816" y="11843"/>
                    <a:pt x="12240" y="11435"/>
                    <a:pt x="11664" y="11503"/>
                  </a:cubicBezTo>
                  <a:cubicBezTo>
                    <a:pt x="11088" y="11571"/>
                    <a:pt x="10512" y="12114"/>
                    <a:pt x="10008" y="13201"/>
                  </a:cubicBezTo>
                  <a:cubicBezTo>
                    <a:pt x="9504" y="14288"/>
                    <a:pt x="9072" y="15918"/>
                    <a:pt x="8928" y="17073"/>
                  </a:cubicBezTo>
                  <a:cubicBezTo>
                    <a:pt x="8784" y="18227"/>
                    <a:pt x="8928" y="18907"/>
                    <a:pt x="9360" y="19246"/>
                  </a:cubicBezTo>
                  <a:cubicBezTo>
                    <a:pt x="9792" y="19586"/>
                    <a:pt x="10512" y="19586"/>
                    <a:pt x="11088" y="19246"/>
                  </a:cubicBezTo>
                  <a:cubicBezTo>
                    <a:pt x="11664" y="18907"/>
                    <a:pt x="12096" y="18227"/>
                    <a:pt x="12456" y="17480"/>
                  </a:cubicBezTo>
                  <a:cubicBezTo>
                    <a:pt x="12816" y="16733"/>
                    <a:pt x="13104" y="15918"/>
                    <a:pt x="13248" y="15850"/>
                  </a:cubicBezTo>
                  <a:cubicBezTo>
                    <a:pt x="13392" y="15782"/>
                    <a:pt x="13392" y="16461"/>
                    <a:pt x="13752" y="16597"/>
                  </a:cubicBezTo>
                  <a:cubicBezTo>
                    <a:pt x="14112" y="16733"/>
                    <a:pt x="14832" y="16326"/>
                    <a:pt x="15408" y="15850"/>
                  </a:cubicBezTo>
                  <a:cubicBezTo>
                    <a:pt x="15984" y="15375"/>
                    <a:pt x="16416" y="14831"/>
                    <a:pt x="16848" y="14899"/>
                  </a:cubicBezTo>
                  <a:cubicBezTo>
                    <a:pt x="17280" y="14967"/>
                    <a:pt x="17712" y="15646"/>
                    <a:pt x="18288" y="15850"/>
                  </a:cubicBezTo>
                  <a:cubicBezTo>
                    <a:pt x="18864" y="16054"/>
                    <a:pt x="19584" y="15782"/>
                    <a:pt x="20016" y="15307"/>
                  </a:cubicBezTo>
                  <a:cubicBezTo>
                    <a:pt x="20448" y="14831"/>
                    <a:pt x="20592" y="14152"/>
                    <a:pt x="20808" y="13744"/>
                  </a:cubicBezTo>
                  <a:cubicBezTo>
                    <a:pt x="21024" y="13337"/>
                    <a:pt x="21312" y="13201"/>
                    <a:pt x="21600" y="130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5" name="Line"/>
            <p:cNvSpPr/>
            <p:nvPr/>
          </p:nvSpPr>
          <p:spPr>
            <a:xfrm>
              <a:off x="8513717" y="3292608"/>
              <a:ext cx="136580" cy="138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0841" fill="norm" stroke="1" extrusionOk="0">
                  <a:moveTo>
                    <a:pt x="977" y="14510"/>
                  </a:moveTo>
                  <a:cubicBezTo>
                    <a:pt x="3777" y="11810"/>
                    <a:pt x="6577" y="9110"/>
                    <a:pt x="8377" y="6410"/>
                  </a:cubicBezTo>
                  <a:cubicBezTo>
                    <a:pt x="10177" y="3710"/>
                    <a:pt x="10977" y="1010"/>
                    <a:pt x="10377" y="238"/>
                  </a:cubicBezTo>
                  <a:cubicBezTo>
                    <a:pt x="9777" y="-533"/>
                    <a:pt x="7777" y="624"/>
                    <a:pt x="5777" y="2938"/>
                  </a:cubicBezTo>
                  <a:cubicBezTo>
                    <a:pt x="3777" y="5253"/>
                    <a:pt x="1777" y="8724"/>
                    <a:pt x="777" y="11424"/>
                  </a:cubicBezTo>
                  <a:cubicBezTo>
                    <a:pt x="-223" y="14124"/>
                    <a:pt x="-223" y="16053"/>
                    <a:pt x="577" y="17596"/>
                  </a:cubicBezTo>
                  <a:cubicBezTo>
                    <a:pt x="1377" y="19138"/>
                    <a:pt x="2977" y="20296"/>
                    <a:pt x="6577" y="20681"/>
                  </a:cubicBezTo>
                  <a:cubicBezTo>
                    <a:pt x="10177" y="21067"/>
                    <a:pt x="15777" y="20681"/>
                    <a:pt x="21377" y="20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6" name="Line"/>
            <p:cNvSpPr/>
            <p:nvPr/>
          </p:nvSpPr>
          <p:spPr>
            <a:xfrm>
              <a:off x="8955506" y="3249089"/>
              <a:ext cx="338866" cy="203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003" fill="norm" stroke="1" extrusionOk="0">
                  <a:moveTo>
                    <a:pt x="9280" y="5702"/>
                  </a:moveTo>
                  <a:cubicBezTo>
                    <a:pt x="8313" y="4911"/>
                    <a:pt x="7346" y="4121"/>
                    <a:pt x="5895" y="4911"/>
                  </a:cubicBezTo>
                  <a:cubicBezTo>
                    <a:pt x="4444" y="5702"/>
                    <a:pt x="2510" y="8072"/>
                    <a:pt x="1382" y="10575"/>
                  </a:cubicBezTo>
                  <a:cubicBezTo>
                    <a:pt x="253" y="13077"/>
                    <a:pt x="-69" y="15711"/>
                    <a:pt x="12" y="17555"/>
                  </a:cubicBezTo>
                  <a:cubicBezTo>
                    <a:pt x="92" y="19399"/>
                    <a:pt x="576" y="20453"/>
                    <a:pt x="1221" y="20848"/>
                  </a:cubicBezTo>
                  <a:cubicBezTo>
                    <a:pt x="1865" y="21243"/>
                    <a:pt x="2671" y="20980"/>
                    <a:pt x="3719" y="18872"/>
                  </a:cubicBezTo>
                  <a:cubicBezTo>
                    <a:pt x="4767" y="16765"/>
                    <a:pt x="6056" y="12814"/>
                    <a:pt x="6782" y="10180"/>
                  </a:cubicBezTo>
                  <a:cubicBezTo>
                    <a:pt x="7507" y="7545"/>
                    <a:pt x="7668" y="6228"/>
                    <a:pt x="7588" y="6360"/>
                  </a:cubicBezTo>
                  <a:cubicBezTo>
                    <a:pt x="7507" y="6492"/>
                    <a:pt x="7185" y="8072"/>
                    <a:pt x="7024" y="9653"/>
                  </a:cubicBezTo>
                  <a:cubicBezTo>
                    <a:pt x="6862" y="11233"/>
                    <a:pt x="6862" y="12814"/>
                    <a:pt x="7265" y="13341"/>
                  </a:cubicBezTo>
                  <a:cubicBezTo>
                    <a:pt x="7668" y="13867"/>
                    <a:pt x="8474" y="13341"/>
                    <a:pt x="9200" y="12682"/>
                  </a:cubicBezTo>
                  <a:cubicBezTo>
                    <a:pt x="9925" y="12024"/>
                    <a:pt x="10570" y="11233"/>
                    <a:pt x="11215" y="10311"/>
                  </a:cubicBezTo>
                  <a:cubicBezTo>
                    <a:pt x="11859" y="9389"/>
                    <a:pt x="12504" y="8336"/>
                    <a:pt x="12907" y="8467"/>
                  </a:cubicBezTo>
                  <a:cubicBezTo>
                    <a:pt x="13310" y="8599"/>
                    <a:pt x="13471" y="9916"/>
                    <a:pt x="13471" y="11760"/>
                  </a:cubicBezTo>
                  <a:cubicBezTo>
                    <a:pt x="13471" y="13604"/>
                    <a:pt x="13310" y="15975"/>
                    <a:pt x="13149" y="16502"/>
                  </a:cubicBezTo>
                  <a:cubicBezTo>
                    <a:pt x="12988" y="17028"/>
                    <a:pt x="12827" y="15711"/>
                    <a:pt x="13230" y="13341"/>
                  </a:cubicBezTo>
                  <a:cubicBezTo>
                    <a:pt x="13633" y="10970"/>
                    <a:pt x="14600" y="7545"/>
                    <a:pt x="15728" y="5043"/>
                  </a:cubicBezTo>
                  <a:cubicBezTo>
                    <a:pt x="16856" y="2541"/>
                    <a:pt x="18146" y="960"/>
                    <a:pt x="19194" y="302"/>
                  </a:cubicBezTo>
                  <a:cubicBezTo>
                    <a:pt x="20241" y="-357"/>
                    <a:pt x="21047" y="-94"/>
                    <a:pt x="21289" y="2672"/>
                  </a:cubicBezTo>
                  <a:cubicBezTo>
                    <a:pt x="21531" y="5438"/>
                    <a:pt x="21209" y="10706"/>
                    <a:pt x="20886" y="159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7" name="Line"/>
            <p:cNvSpPr/>
            <p:nvPr/>
          </p:nvSpPr>
          <p:spPr>
            <a:xfrm>
              <a:off x="9808948" y="3181419"/>
              <a:ext cx="252048" cy="260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17" fill="norm" stroke="1" extrusionOk="0">
                  <a:moveTo>
                    <a:pt x="2536" y="7576"/>
                  </a:moveTo>
                  <a:cubicBezTo>
                    <a:pt x="2100" y="11351"/>
                    <a:pt x="1663" y="15126"/>
                    <a:pt x="1227" y="17642"/>
                  </a:cubicBezTo>
                  <a:cubicBezTo>
                    <a:pt x="791" y="20159"/>
                    <a:pt x="354" y="21417"/>
                    <a:pt x="136" y="21417"/>
                  </a:cubicBezTo>
                  <a:cubicBezTo>
                    <a:pt x="-82" y="21417"/>
                    <a:pt x="-82" y="20159"/>
                    <a:pt x="463" y="17013"/>
                  </a:cubicBezTo>
                  <a:cubicBezTo>
                    <a:pt x="1009" y="13867"/>
                    <a:pt x="2100" y="8834"/>
                    <a:pt x="2863" y="5689"/>
                  </a:cubicBezTo>
                  <a:cubicBezTo>
                    <a:pt x="3627" y="2543"/>
                    <a:pt x="4063" y="1285"/>
                    <a:pt x="4500" y="1285"/>
                  </a:cubicBezTo>
                  <a:cubicBezTo>
                    <a:pt x="4936" y="1285"/>
                    <a:pt x="5373" y="2543"/>
                    <a:pt x="6027" y="3487"/>
                  </a:cubicBezTo>
                  <a:cubicBezTo>
                    <a:pt x="6682" y="4431"/>
                    <a:pt x="7554" y="5060"/>
                    <a:pt x="9191" y="4955"/>
                  </a:cubicBezTo>
                  <a:cubicBezTo>
                    <a:pt x="10827" y="4850"/>
                    <a:pt x="13227" y="4011"/>
                    <a:pt x="15082" y="2858"/>
                  </a:cubicBezTo>
                  <a:cubicBezTo>
                    <a:pt x="16936" y="1704"/>
                    <a:pt x="18245" y="236"/>
                    <a:pt x="18900" y="27"/>
                  </a:cubicBezTo>
                  <a:cubicBezTo>
                    <a:pt x="19554" y="-183"/>
                    <a:pt x="19554" y="866"/>
                    <a:pt x="19554" y="3172"/>
                  </a:cubicBezTo>
                  <a:cubicBezTo>
                    <a:pt x="19554" y="5479"/>
                    <a:pt x="19554" y="9044"/>
                    <a:pt x="19882" y="11666"/>
                  </a:cubicBezTo>
                  <a:cubicBezTo>
                    <a:pt x="20209" y="14287"/>
                    <a:pt x="20863" y="15965"/>
                    <a:pt x="21518" y="176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8" name="Line"/>
            <p:cNvSpPr/>
            <p:nvPr/>
          </p:nvSpPr>
          <p:spPr>
            <a:xfrm>
              <a:off x="10229666" y="3168002"/>
              <a:ext cx="130337" cy="241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8" fill="norm" stroke="1" extrusionOk="0">
                  <a:moveTo>
                    <a:pt x="21600" y="3269"/>
                  </a:moveTo>
                  <a:cubicBezTo>
                    <a:pt x="20329" y="2132"/>
                    <a:pt x="19059" y="995"/>
                    <a:pt x="16094" y="426"/>
                  </a:cubicBezTo>
                  <a:cubicBezTo>
                    <a:pt x="13129" y="-142"/>
                    <a:pt x="8471" y="-142"/>
                    <a:pt x="5506" y="426"/>
                  </a:cubicBezTo>
                  <a:cubicBezTo>
                    <a:pt x="2541" y="995"/>
                    <a:pt x="1271" y="2132"/>
                    <a:pt x="2541" y="4519"/>
                  </a:cubicBezTo>
                  <a:cubicBezTo>
                    <a:pt x="3812" y="6906"/>
                    <a:pt x="7623" y="10544"/>
                    <a:pt x="10165" y="12818"/>
                  </a:cubicBezTo>
                  <a:cubicBezTo>
                    <a:pt x="12706" y="15092"/>
                    <a:pt x="13976" y="16001"/>
                    <a:pt x="14823" y="17138"/>
                  </a:cubicBezTo>
                  <a:cubicBezTo>
                    <a:pt x="15670" y="18275"/>
                    <a:pt x="16094" y="19639"/>
                    <a:pt x="15247" y="20435"/>
                  </a:cubicBezTo>
                  <a:cubicBezTo>
                    <a:pt x="14400" y="21231"/>
                    <a:pt x="12282" y="21458"/>
                    <a:pt x="10165" y="21458"/>
                  </a:cubicBezTo>
                  <a:cubicBezTo>
                    <a:pt x="8047" y="21458"/>
                    <a:pt x="5929" y="21231"/>
                    <a:pt x="4235" y="20549"/>
                  </a:cubicBezTo>
                  <a:cubicBezTo>
                    <a:pt x="2541" y="19866"/>
                    <a:pt x="1271" y="18730"/>
                    <a:pt x="0" y="175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9" name="Line"/>
            <p:cNvSpPr/>
            <p:nvPr/>
          </p:nvSpPr>
          <p:spPr>
            <a:xfrm>
              <a:off x="10700862" y="3034704"/>
              <a:ext cx="191647" cy="388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469" fill="norm" stroke="1" extrusionOk="0">
                  <a:moveTo>
                    <a:pt x="13251" y="17440"/>
                  </a:moveTo>
                  <a:cubicBezTo>
                    <a:pt x="12114" y="17016"/>
                    <a:pt x="10977" y="16593"/>
                    <a:pt x="8988" y="16663"/>
                  </a:cubicBezTo>
                  <a:cubicBezTo>
                    <a:pt x="6998" y="16734"/>
                    <a:pt x="4156" y="17299"/>
                    <a:pt x="2451" y="17934"/>
                  </a:cubicBezTo>
                  <a:cubicBezTo>
                    <a:pt x="746" y="18569"/>
                    <a:pt x="177" y="19275"/>
                    <a:pt x="35" y="19981"/>
                  </a:cubicBezTo>
                  <a:cubicBezTo>
                    <a:pt x="-107" y="20687"/>
                    <a:pt x="177" y="21393"/>
                    <a:pt x="1030" y="21463"/>
                  </a:cubicBezTo>
                  <a:cubicBezTo>
                    <a:pt x="1882" y="21534"/>
                    <a:pt x="3304" y="20969"/>
                    <a:pt x="5861" y="18993"/>
                  </a:cubicBezTo>
                  <a:cubicBezTo>
                    <a:pt x="8419" y="17016"/>
                    <a:pt x="12114" y="13628"/>
                    <a:pt x="14814" y="10522"/>
                  </a:cubicBezTo>
                  <a:cubicBezTo>
                    <a:pt x="17514" y="7416"/>
                    <a:pt x="19219" y="4593"/>
                    <a:pt x="20214" y="2758"/>
                  </a:cubicBezTo>
                  <a:cubicBezTo>
                    <a:pt x="21209" y="922"/>
                    <a:pt x="21493" y="75"/>
                    <a:pt x="21209" y="5"/>
                  </a:cubicBezTo>
                  <a:cubicBezTo>
                    <a:pt x="20925" y="-66"/>
                    <a:pt x="20072" y="640"/>
                    <a:pt x="18651" y="2828"/>
                  </a:cubicBezTo>
                  <a:cubicBezTo>
                    <a:pt x="17230" y="5016"/>
                    <a:pt x="15240" y="8687"/>
                    <a:pt x="14246" y="11581"/>
                  </a:cubicBezTo>
                  <a:cubicBezTo>
                    <a:pt x="13251" y="14475"/>
                    <a:pt x="13251" y="16593"/>
                    <a:pt x="13961" y="17863"/>
                  </a:cubicBezTo>
                  <a:cubicBezTo>
                    <a:pt x="14672" y="19134"/>
                    <a:pt x="16093" y="19558"/>
                    <a:pt x="17514" y="199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0" name="Line"/>
            <p:cNvSpPr/>
            <p:nvPr/>
          </p:nvSpPr>
          <p:spPr>
            <a:xfrm>
              <a:off x="10912014" y="3267388"/>
              <a:ext cx="237063" cy="35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317" fill="norm" stroke="1" extrusionOk="0">
                  <a:moveTo>
                    <a:pt x="0" y="5514"/>
                  </a:moveTo>
                  <a:cubicBezTo>
                    <a:pt x="929" y="4893"/>
                    <a:pt x="1858" y="4271"/>
                    <a:pt x="3019" y="3339"/>
                  </a:cubicBezTo>
                  <a:cubicBezTo>
                    <a:pt x="4181" y="2406"/>
                    <a:pt x="5574" y="1163"/>
                    <a:pt x="5574" y="619"/>
                  </a:cubicBezTo>
                  <a:cubicBezTo>
                    <a:pt x="5574" y="75"/>
                    <a:pt x="4181" y="231"/>
                    <a:pt x="3019" y="775"/>
                  </a:cubicBezTo>
                  <a:cubicBezTo>
                    <a:pt x="1858" y="1319"/>
                    <a:pt x="929" y="2251"/>
                    <a:pt x="813" y="3416"/>
                  </a:cubicBezTo>
                  <a:cubicBezTo>
                    <a:pt x="697" y="4582"/>
                    <a:pt x="1394" y="5980"/>
                    <a:pt x="3716" y="6757"/>
                  </a:cubicBezTo>
                  <a:cubicBezTo>
                    <a:pt x="6039" y="7534"/>
                    <a:pt x="9987" y="7690"/>
                    <a:pt x="13239" y="6913"/>
                  </a:cubicBezTo>
                  <a:cubicBezTo>
                    <a:pt x="16490" y="6136"/>
                    <a:pt x="19045" y="4426"/>
                    <a:pt x="20323" y="3106"/>
                  </a:cubicBezTo>
                  <a:cubicBezTo>
                    <a:pt x="21600" y="1785"/>
                    <a:pt x="21600" y="852"/>
                    <a:pt x="21019" y="386"/>
                  </a:cubicBezTo>
                  <a:cubicBezTo>
                    <a:pt x="20439" y="-80"/>
                    <a:pt x="19277" y="-80"/>
                    <a:pt x="18232" y="153"/>
                  </a:cubicBezTo>
                  <a:cubicBezTo>
                    <a:pt x="17187" y="386"/>
                    <a:pt x="16258" y="852"/>
                    <a:pt x="15677" y="1474"/>
                  </a:cubicBezTo>
                  <a:cubicBezTo>
                    <a:pt x="15097" y="2096"/>
                    <a:pt x="14864" y="2873"/>
                    <a:pt x="15794" y="3416"/>
                  </a:cubicBezTo>
                  <a:cubicBezTo>
                    <a:pt x="16723" y="3960"/>
                    <a:pt x="18813" y="4271"/>
                    <a:pt x="19974" y="5592"/>
                  </a:cubicBezTo>
                  <a:cubicBezTo>
                    <a:pt x="21135" y="6913"/>
                    <a:pt x="21368" y="9244"/>
                    <a:pt x="21484" y="11652"/>
                  </a:cubicBezTo>
                  <a:cubicBezTo>
                    <a:pt x="21600" y="14061"/>
                    <a:pt x="21600" y="16547"/>
                    <a:pt x="21019" y="18257"/>
                  </a:cubicBezTo>
                  <a:cubicBezTo>
                    <a:pt x="20439" y="19966"/>
                    <a:pt x="19277" y="20898"/>
                    <a:pt x="17652" y="21209"/>
                  </a:cubicBezTo>
                  <a:cubicBezTo>
                    <a:pt x="16026" y="21520"/>
                    <a:pt x="13935" y="21209"/>
                    <a:pt x="13239" y="19578"/>
                  </a:cubicBezTo>
                  <a:cubicBezTo>
                    <a:pt x="12542" y="17946"/>
                    <a:pt x="13239" y="14993"/>
                    <a:pt x="13935" y="120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1" name="Line"/>
            <p:cNvSpPr/>
            <p:nvPr/>
          </p:nvSpPr>
          <p:spPr>
            <a:xfrm>
              <a:off x="11234021" y="3266073"/>
              <a:ext cx="429344" cy="165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9" fill="norm" stroke="1" extrusionOk="0">
                  <a:moveTo>
                    <a:pt x="0" y="0"/>
                  </a:moveTo>
                  <a:cubicBezTo>
                    <a:pt x="386" y="3224"/>
                    <a:pt x="771" y="6448"/>
                    <a:pt x="836" y="9510"/>
                  </a:cubicBezTo>
                  <a:cubicBezTo>
                    <a:pt x="900" y="12573"/>
                    <a:pt x="643" y="15475"/>
                    <a:pt x="514" y="15958"/>
                  </a:cubicBezTo>
                  <a:cubicBezTo>
                    <a:pt x="386" y="16442"/>
                    <a:pt x="386" y="14507"/>
                    <a:pt x="900" y="12573"/>
                  </a:cubicBezTo>
                  <a:cubicBezTo>
                    <a:pt x="1414" y="10639"/>
                    <a:pt x="2443" y="8704"/>
                    <a:pt x="3664" y="7254"/>
                  </a:cubicBezTo>
                  <a:cubicBezTo>
                    <a:pt x="4886" y="5803"/>
                    <a:pt x="6300" y="4836"/>
                    <a:pt x="7329" y="4352"/>
                  </a:cubicBezTo>
                  <a:cubicBezTo>
                    <a:pt x="8357" y="3869"/>
                    <a:pt x="9000" y="3869"/>
                    <a:pt x="9000" y="3546"/>
                  </a:cubicBezTo>
                  <a:cubicBezTo>
                    <a:pt x="9000" y="3224"/>
                    <a:pt x="8357" y="2579"/>
                    <a:pt x="7779" y="2740"/>
                  </a:cubicBezTo>
                  <a:cubicBezTo>
                    <a:pt x="7200" y="2902"/>
                    <a:pt x="6686" y="3869"/>
                    <a:pt x="6171" y="6448"/>
                  </a:cubicBezTo>
                  <a:cubicBezTo>
                    <a:pt x="5657" y="9027"/>
                    <a:pt x="5143" y="13218"/>
                    <a:pt x="5079" y="15958"/>
                  </a:cubicBezTo>
                  <a:cubicBezTo>
                    <a:pt x="5014" y="18699"/>
                    <a:pt x="5400" y="19988"/>
                    <a:pt x="6300" y="20149"/>
                  </a:cubicBezTo>
                  <a:cubicBezTo>
                    <a:pt x="7200" y="20310"/>
                    <a:pt x="8614" y="19343"/>
                    <a:pt x="10286" y="17248"/>
                  </a:cubicBezTo>
                  <a:cubicBezTo>
                    <a:pt x="11957" y="15152"/>
                    <a:pt x="13886" y="11928"/>
                    <a:pt x="15043" y="9672"/>
                  </a:cubicBezTo>
                  <a:cubicBezTo>
                    <a:pt x="16200" y="7415"/>
                    <a:pt x="16586" y="6125"/>
                    <a:pt x="16586" y="4836"/>
                  </a:cubicBezTo>
                  <a:cubicBezTo>
                    <a:pt x="16586" y="3546"/>
                    <a:pt x="16200" y="2257"/>
                    <a:pt x="15686" y="2096"/>
                  </a:cubicBezTo>
                  <a:cubicBezTo>
                    <a:pt x="15171" y="1934"/>
                    <a:pt x="14529" y="2902"/>
                    <a:pt x="13950" y="4675"/>
                  </a:cubicBezTo>
                  <a:cubicBezTo>
                    <a:pt x="13371" y="6448"/>
                    <a:pt x="12857" y="9027"/>
                    <a:pt x="12986" y="12251"/>
                  </a:cubicBezTo>
                  <a:cubicBezTo>
                    <a:pt x="13114" y="15475"/>
                    <a:pt x="13886" y="19343"/>
                    <a:pt x="15429" y="20472"/>
                  </a:cubicBezTo>
                  <a:cubicBezTo>
                    <a:pt x="16971" y="21600"/>
                    <a:pt x="19286" y="19988"/>
                    <a:pt x="21600" y="183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2" name="Line"/>
            <p:cNvSpPr/>
            <p:nvPr/>
          </p:nvSpPr>
          <p:spPr>
            <a:xfrm>
              <a:off x="8494404" y="1325760"/>
              <a:ext cx="215482" cy="428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289" fill="norm" stroke="1" extrusionOk="0">
                  <a:moveTo>
                    <a:pt x="6353" y="2698"/>
                  </a:moveTo>
                  <a:cubicBezTo>
                    <a:pt x="4574" y="4223"/>
                    <a:pt x="2795" y="5748"/>
                    <a:pt x="1652" y="8289"/>
                  </a:cubicBezTo>
                  <a:cubicBezTo>
                    <a:pt x="508" y="10830"/>
                    <a:pt x="0" y="14388"/>
                    <a:pt x="0" y="16548"/>
                  </a:cubicBezTo>
                  <a:cubicBezTo>
                    <a:pt x="0" y="18708"/>
                    <a:pt x="508" y="19470"/>
                    <a:pt x="1271" y="20042"/>
                  </a:cubicBezTo>
                  <a:cubicBezTo>
                    <a:pt x="2033" y="20614"/>
                    <a:pt x="3049" y="20995"/>
                    <a:pt x="4320" y="21185"/>
                  </a:cubicBezTo>
                  <a:cubicBezTo>
                    <a:pt x="5591" y="21376"/>
                    <a:pt x="7115" y="21376"/>
                    <a:pt x="9275" y="20550"/>
                  </a:cubicBezTo>
                  <a:cubicBezTo>
                    <a:pt x="11435" y="19724"/>
                    <a:pt x="14231" y="18072"/>
                    <a:pt x="16391" y="15468"/>
                  </a:cubicBezTo>
                  <a:cubicBezTo>
                    <a:pt x="18551" y="12863"/>
                    <a:pt x="20075" y="9305"/>
                    <a:pt x="20838" y="6701"/>
                  </a:cubicBezTo>
                  <a:cubicBezTo>
                    <a:pt x="21600" y="4096"/>
                    <a:pt x="21600" y="2444"/>
                    <a:pt x="20965" y="1364"/>
                  </a:cubicBezTo>
                  <a:cubicBezTo>
                    <a:pt x="20329" y="284"/>
                    <a:pt x="19059" y="-224"/>
                    <a:pt x="18296" y="94"/>
                  </a:cubicBezTo>
                  <a:cubicBezTo>
                    <a:pt x="17534" y="411"/>
                    <a:pt x="17280" y="1555"/>
                    <a:pt x="17407" y="2444"/>
                  </a:cubicBezTo>
                  <a:cubicBezTo>
                    <a:pt x="17534" y="3334"/>
                    <a:pt x="18042" y="3969"/>
                    <a:pt x="18551" y="46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3" name="Line"/>
            <p:cNvSpPr/>
            <p:nvPr/>
          </p:nvSpPr>
          <p:spPr>
            <a:xfrm>
              <a:off x="8766723" y="1533367"/>
              <a:ext cx="105913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600" fill="norm" stroke="1" extrusionOk="0">
                  <a:moveTo>
                    <a:pt x="5884" y="6873"/>
                  </a:moveTo>
                  <a:cubicBezTo>
                    <a:pt x="3827" y="7855"/>
                    <a:pt x="1770" y="8836"/>
                    <a:pt x="742" y="10473"/>
                  </a:cubicBezTo>
                  <a:cubicBezTo>
                    <a:pt x="-287" y="12109"/>
                    <a:pt x="-287" y="14400"/>
                    <a:pt x="999" y="13091"/>
                  </a:cubicBezTo>
                  <a:cubicBezTo>
                    <a:pt x="2284" y="11782"/>
                    <a:pt x="4856" y="6873"/>
                    <a:pt x="7170" y="3927"/>
                  </a:cubicBezTo>
                  <a:cubicBezTo>
                    <a:pt x="9484" y="982"/>
                    <a:pt x="11542" y="0"/>
                    <a:pt x="13599" y="0"/>
                  </a:cubicBezTo>
                  <a:cubicBezTo>
                    <a:pt x="15656" y="0"/>
                    <a:pt x="17713" y="982"/>
                    <a:pt x="18999" y="4745"/>
                  </a:cubicBezTo>
                  <a:cubicBezTo>
                    <a:pt x="20284" y="8509"/>
                    <a:pt x="20799" y="15055"/>
                    <a:pt x="2131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4" name="Line"/>
            <p:cNvSpPr/>
            <p:nvPr/>
          </p:nvSpPr>
          <p:spPr>
            <a:xfrm>
              <a:off x="8956970" y="1556368"/>
              <a:ext cx="26234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0" y="0"/>
                  </a:moveTo>
                  <a:cubicBezTo>
                    <a:pt x="7855" y="1350"/>
                    <a:pt x="15709" y="2700"/>
                    <a:pt x="18655" y="6300"/>
                  </a:cubicBezTo>
                  <a:cubicBezTo>
                    <a:pt x="21600" y="9900"/>
                    <a:pt x="19636" y="15750"/>
                    <a:pt x="176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5" name="Line"/>
            <p:cNvSpPr/>
            <p:nvPr/>
          </p:nvSpPr>
          <p:spPr>
            <a:xfrm>
              <a:off x="8979971" y="1418365"/>
              <a:ext cx="53669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57" y="15300"/>
                    <a:pt x="4114" y="9000"/>
                    <a:pt x="7714" y="5400"/>
                  </a:cubicBezTo>
                  <a:cubicBezTo>
                    <a:pt x="11314" y="1800"/>
                    <a:pt x="16457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6" name="Line"/>
            <p:cNvSpPr/>
            <p:nvPr/>
          </p:nvSpPr>
          <p:spPr>
            <a:xfrm>
              <a:off x="9125640" y="1289732"/>
              <a:ext cx="138004" cy="435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6" fill="norm" stroke="1" extrusionOk="0">
                  <a:moveTo>
                    <a:pt x="21600" y="1053"/>
                  </a:moveTo>
                  <a:cubicBezTo>
                    <a:pt x="19600" y="674"/>
                    <a:pt x="17600" y="295"/>
                    <a:pt x="15400" y="105"/>
                  </a:cubicBezTo>
                  <a:cubicBezTo>
                    <a:pt x="13200" y="-84"/>
                    <a:pt x="10800" y="-84"/>
                    <a:pt x="8400" y="674"/>
                  </a:cubicBezTo>
                  <a:cubicBezTo>
                    <a:pt x="6000" y="1432"/>
                    <a:pt x="3600" y="2948"/>
                    <a:pt x="3200" y="5853"/>
                  </a:cubicBezTo>
                  <a:cubicBezTo>
                    <a:pt x="2800" y="8758"/>
                    <a:pt x="4400" y="13053"/>
                    <a:pt x="5200" y="15516"/>
                  </a:cubicBezTo>
                  <a:cubicBezTo>
                    <a:pt x="6000" y="17979"/>
                    <a:pt x="6000" y="18611"/>
                    <a:pt x="6000" y="19242"/>
                  </a:cubicBezTo>
                  <a:cubicBezTo>
                    <a:pt x="6000" y="19874"/>
                    <a:pt x="6000" y="20505"/>
                    <a:pt x="5000" y="20884"/>
                  </a:cubicBezTo>
                  <a:cubicBezTo>
                    <a:pt x="4000" y="21263"/>
                    <a:pt x="2000" y="21390"/>
                    <a:pt x="0" y="21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7" name="Line"/>
            <p:cNvSpPr/>
            <p:nvPr/>
          </p:nvSpPr>
          <p:spPr>
            <a:xfrm>
              <a:off x="9056639" y="1487366"/>
              <a:ext cx="237673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55" y="16320"/>
                    <a:pt x="5110" y="11040"/>
                    <a:pt x="8710" y="7440"/>
                  </a:cubicBezTo>
                  <a:cubicBezTo>
                    <a:pt x="12310" y="3840"/>
                    <a:pt x="16955" y="19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8" name="Line"/>
            <p:cNvSpPr/>
            <p:nvPr/>
          </p:nvSpPr>
          <p:spPr>
            <a:xfrm>
              <a:off x="9619008" y="1351919"/>
              <a:ext cx="135314" cy="442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4" h="21600" fill="norm" stroke="1" extrusionOk="0">
                  <a:moveTo>
                    <a:pt x="18438" y="999"/>
                  </a:moveTo>
                  <a:cubicBezTo>
                    <a:pt x="17260" y="499"/>
                    <a:pt x="16081" y="0"/>
                    <a:pt x="14707" y="0"/>
                  </a:cubicBezTo>
                  <a:cubicBezTo>
                    <a:pt x="13332" y="0"/>
                    <a:pt x="11761" y="499"/>
                    <a:pt x="9012" y="2060"/>
                  </a:cubicBezTo>
                  <a:cubicBezTo>
                    <a:pt x="6263" y="3621"/>
                    <a:pt x="2336" y="6243"/>
                    <a:pt x="765" y="9114"/>
                  </a:cubicBezTo>
                  <a:cubicBezTo>
                    <a:pt x="-806" y="11986"/>
                    <a:pt x="-21" y="15108"/>
                    <a:pt x="3710" y="17230"/>
                  </a:cubicBezTo>
                  <a:cubicBezTo>
                    <a:pt x="7441" y="19353"/>
                    <a:pt x="14118" y="20476"/>
                    <a:pt x="2079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9" name="Line"/>
            <p:cNvSpPr/>
            <p:nvPr/>
          </p:nvSpPr>
          <p:spPr>
            <a:xfrm>
              <a:off x="9871402" y="1502055"/>
              <a:ext cx="157347" cy="286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0" h="20684" fill="norm" stroke="1" extrusionOk="0">
                  <a:moveTo>
                    <a:pt x="16678" y="3924"/>
                  </a:moveTo>
                  <a:cubicBezTo>
                    <a:pt x="16013" y="3000"/>
                    <a:pt x="15349" y="2077"/>
                    <a:pt x="13853" y="1431"/>
                  </a:cubicBezTo>
                  <a:cubicBezTo>
                    <a:pt x="12358" y="785"/>
                    <a:pt x="10032" y="416"/>
                    <a:pt x="7373" y="1708"/>
                  </a:cubicBezTo>
                  <a:cubicBezTo>
                    <a:pt x="4715" y="3000"/>
                    <a:pt x="1724" y="5954"/>
                    <a:pt x="561" y="9277"/>
                  </a:cubicBezTo>
                  <a:cubicBezTo>
                    <a:pt x="-602" y="12600"/>
                    <a:pt x="63" y="16293"/>
                    <a:pt x="2389" y="18508"/>
                  </a:cubicBezTo>
                  <a:cubicBezTo>
                    <a:pt x="4715" y="20724"/>
                    <a:pt x="8703" y="21462"/>
                    <a:pt x="12192" y="19708"/>
                  </a:cubicBezTo>
                  <a:cubicBezTo>
                    <a:pt x="15681" y="17954"/>
                    <a:pt x="18672" y="13708"/>
                    <a:pt x="19835" y="10293"/>
                  </a:cubicBezTo>
                  <a:cubicBezTo>
                    <a:pt x="20998" y="6877"/>
                    <a:pt x="20333" y="4293"/>
                    <a:pt x="19503" y="2631"/>
                  </a:cubicBezTo>
                  <a:cubicBezTo>
                    <a:pt x="18672" y="970"/>
                    <a:pt x="17675" y="231"/>
                    <a:pt x="16180" y="47"/>
                  </a:cubicBezTo>
                  <a:cubicBezTo>
                    <a:pt x="14684" y="-138"/>
                    <a:pt x="12690" y="231"/>
                    <a:pt x="11693" y="1062"/>
                  </a:cubicBezTo>
                  <a:cubicBezTo>
                    <a:pt x="10696" y="1893"/>
                    <a:pt x="10696" y="3185"/>
                    <a:pt x="10696" y="4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0" name="Line"/>
            <p:cNvSpPr/>
            <p:nvPr/>
          </p:nvSpPr>
          <p:spPr>
            <a:xfrm>
              <a:off x="10076329" y="1748039"/>
              <a:ext cx="84336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1" name="Line"/>
            <p:cNvSpPr/>
            <p:nvPr/>
          </p:nvSpPr>
          <p:spPr>
            <a:xfrm>
              <a:off x="10413669" y="1448352"/>
              <a:ext cx="168672" cy="356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1" fill="norm" stroke="1" extrusionOk="0">
                  <a:moveTo>
                    <a:pt x="21600" y="501"/>
                  </a:moveTo>
                  <a:cubicBezTo>
                    <a:pt x="19964" y="194"/>
                    <a:pt x="18327" y="-112"/>
                    <a:pt x="17018" y="41"/>
                  </a:cubicBezTo>
                  <a:cubicBezTo>
                    <a:pt x="15709" y="194"/>
                    <a:pt x="14727" y="807"/>
                    <a:pt x="12273" y="2952"/>
                  </a:cubicBezTo>
                  <a:cubicBezTo>
                    <a:pt x="9818" y="5097"/>
                    <a:pt x="5891" y="8773"/>
                    <a:pt x="3764" y="11837"/>
                  </a:cubicBezTo>
                  <a:cubicBezTo>
                    <a:pt x="1636" y="14901"/>
                    <a:pt x="1309" y="17352"/>
                    <a:pt x="1636" y="18884"/>
                  </a:cubicBezTo>
                  <a:cubicBezTo>
                    <a:pt x="1964" y="20416"/>
                    <a:pt x="2945" y="21028"/>
                    <a:pt x="4255" y="21258"/>
                  </a:cubicBezTo>
                  <a:cubicBezTo>
                    <a:pt x="5564" y="21488"/>
                    <a:pt x="7200" y="21335"/>
                    <a:pt x="8673" y="20799"/>
                  </a:cubicBezTo>
                  <a:cubicBezTo>
                    <a:pt x="10145" y="20262"/>
                    <a:pt x="11455" y="19343"/>
                    <a:pt x="12109" y="18194"/>
                  </a:cubicBezTo>
                  <a:cubicBezTo>
                    <a:pt x="12764" y="17045"/>
                    <a:pt x="12764" y="15667"/>
                    <a:pt x="10636" y="14671"/>
                  </a:cubicBezTo>
                  <a:cubicBezTo>
                    <a:pt x="8509" y="13675"/>
                    <a:pt x="4255" y="13062"/>
                    <a:pt x="0" y="12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2" name="Line"/>
            <p:cNvSpPr/>
            <p:nvPr/>
          </p:nvSpPr>
          <p:spPr>
            <a:xfrm>
              <a:off x="10605340" y="1346393"/>
              <a:ext cx="189399" cy="485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505" fill="norm" stroke="1" extrusionOk="0">
                  <a:moveTo>
                    <a:pt x="9504" y="2506"/>
                  </a:moveTo>
                  <a:cubicBezTo>
                    <a:pt x="10080" y="1714"/>
                    <a:pt x="10656" y="923"/>
                    <a:pt x="11664" y="470"/>
                  </a:cubicBezTo>
                  <a:cubicBezTo>
                    <a:pt x="12672" y="18"/>
                    <a:pt x="14112" y="-95"/>
                    <a:pt x="15264" y="75"/>
                  </a:cubicBezTo>
                  <a:cubicBezTo>
                    <a:pt x="16416" y="244"/>
                    <a:pt x="17280" y="697"/>
                    <a:pt x="18576" y="2450"/>
                  </a:cubicBezTo>
                  <a:cubicBezTo>
                    <a:pt x="19872" y="4202"/>
                    <a:pt x="21600" y="7256"/>
                    <a:pt x="21312" y="10026"/>
                  </a:cubicBezTo>
                  <a:cubicBezTo>
                    <a:pt x="21024" y="12797"/>
                    <a:pt x="18720" y="15285"/>
                    <a:pt x="14832" y="17151"/>
                  </a:cubicBezTo>
                  <a:cubicBezTo>
                    <a:pt x="10944" y="19017"/>
                    <a:pt x="5472" y="20261"/>
                    <a:pt x="0" y="21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3" name="Line"/>
            <p:cNvSpPr/>
            <p:nvPr/>
          </p:nvSpPr>
          <p:spPr>
            <a:xfrm>
              <a:off x="1864455" y="1231410"/>
              <a:ext cx="253695" cy="498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401" fill="norm" stroke="1" extrusionOk="0">
                  <a:moveTo>
                    <a:pt x="4594" y="126"/>
                  </a:moveTo>
                  <a:cubicBezTo>
                    <a:pt x="3514" y="17"/>
                    <a:pt x="2434" y="-93"/>
                    <a:pt x="1786" y="126"/>
                  </a:cubicBezTo>
                  <a:cubicBezTo>
                    <a:pt x="1138" y="346"/>
                    <a:pt x="922" y="894"/>
                    <a:pt x="598" y="2922"/>
                  </a:cubicBezTo>
                  <a:cubicBezTo>
                    <a:pt x="274" y="4951"/>
                    <a:pt x="-158" y="8459"/>
                    <a:pt x="58" y="11584"/>
                  </a:cubicBezTo>
                  <a:cubicBezTo>
                    <a:pt x="274" y="14709"/>
                    <a:pt x="1138" y="17450"/>
                    <a:pt x="1894" y="19040"/>
                  </a:cubicBezTo>
                  <a:cubicBezTo>
                    <a:pt x="2650" y="20630"/>
                    <a:pt x="3298" y="21068"/>
                    <a:pt x="4270" y="21288"/>
                  </a:cubicBezTo>
                  <a:cubicBezTo>
                    <a:pt x="5242" y="21507"/>
                    <a:pt x="6538" y="21507"/>
                    <a:pt x="8806" y="20356"/>
                  </a:cubicBezTo>
                  <a:cubicBezTo>
                    <a:pt x="11074" y="19204"/>
                    <a:pt x="14314" y="16902"/>
                    <a:pt x="16582" y="13996"/>
                  </a:cubicBezTo>
                  <a:cubicBezTo>
                    <a:pt x="18850" y="11091"/>
                    <a:pt x="20146" y="7582"/>
                    <a:pt x="20794" y="5499"/>
                  </a:cubicBezTo>
                  <a:cubicBezTo>
                    <a:pt x="21442" y="3416"/>
                    <a:pt x="21442" y="2758"/>
                    <a:pt x="21442" y="2100"/>
                  </a:cubicBezTo>
                  <a:cubicBezTo>
                    <a:pt x="21442" y="1442"/>
                    <a:pt x="21442" y="784"/>
                    <a:pt x="21118" y="675"/>
                  </a:cubicBezTo>
                  <a:cubicBezTo>
                    <a:pt x="20794" y="565"/>
                    <a:pt x="20146" y="1003"/>
                    <a:pt x="19606" y="2210"/>
                  </a:cubicBezTo>
                  <a:cubicBezTo>
                    <a:pt x="19066" y="3416"/>
                    <a:pt x="18634" y="5389"/>
                    <a:pt x="18202" y="73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4" name="Line"/>
            <p:cNvSpPr/>
            <p:nvPr/>
          </p:nvSpPr>
          <p:spPr>
            <a:xfrm>
              <a:off x="2159039" y="1433128"/>
              <a:ext cx="135448" cy="233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9" fill="norm" stroke="1" extrusionOk="0">
                  <a:moveTo>
                    <a:pt x="815" y="9110"/>
                  </a:moveTo>
                  <a:cubicBezTo>
                    <a:pt x="408" y="11665"/>
                    <a:pt x="0" y="14220"/>
                    <a:pt x="0" y="16543"/>
                  </a:cubicBezTo>
                  <a:cubicBezTo>
                    <a:pt x="0" y="18865"/>
                    <a:pt x="408" y="20955"/>
                    <a:pt x="611" y="21188"/>
                  </a:cubicBezTo>
                  <a:cubicBezTo>
                    <a:pt x="815" y="21420"/>
                    <a:pt x="815" y="19794"/>
                    <a:pt x="1019" y="16310"/>
                  </a:cubicBezTo>
                  <a:cubicBezTo>
                    <a:pt x="1223" y="12826"/>
                    <a:pt x="1630" y="7485"/>
                    <a:pt x="2445" y="4349"/>
                  </a:cubicBezTo>
                  <a:cubicBezTo>
                    <a:pt x="3260" y="1214"/>
                    <a:pt x="4483" y="285"/>
                    <a:pt x="6928" y="52"/>
                  </a:cubicBezTo>
                  <a:cubicBezTo>
                    <a:pt x="9374" y="-180"/>
                    <a:pt x="13042" y="285"/>
                    <a:pt x="15079" y="3188"/>
                  </a:cubicBezTo>
                  <a:cubicBezTo>
                    <a:pt x="17117" y="6091"/>
                    <a:pt x="17525" y="11433"/>
                    <a:pt x="17728" y="14801"/>
                  </a:cubicBezTo>
                  <a:cubicBezTo>
                    <a:pt x="17932" y="18168"/>
                    <a:pt x="17932" y="19562"/>
                    <a:pt x="18136" y="19562"/>
                  </a:cubicBezTo>
                  <a:cubicBezTo>
                    <a:pt x="18340" y="19562"/>
                    <a:pt x="18747" y="18168"/>
                    <a:pt x="19359" y="16891"/>
                  </a:cubicBezTo>
                  <a:cubicBezTo>
                    <a:pt x="19970" y="15614"/>
                    <a:pt x="20785" y="14452"/>
                    <a:pt x="21600" y="13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5" name="Line"/>
            <p:cNvSpPr/>
            <p:nvPr/>
          </p:nvSpPr>
          <p:spPr>
            <a:xfrm>
              <a:off x="2325154" y="1476747"/>
              <a:ext cx="50175" cy="125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235" fill="norm" stroke="1" extrusionOk="0">
                  <a:moveTo>
                    <a:pt x="0" y="3091"/>
                  </a:moveTo>
                  <a:cubicBezTo>
                    <a:pt x="5400" y="1363"/>
                    <a:pt x="10800" y="-365"/>
                    <a:pt x="14580" y="67"/>
                  </a:cubicBezTo>
                  <a:cubicBezTo>
                    <a:pt x="18360" y="499"/>
                    <a:pt x="20520" y="3091"/>
                    <a:pt x="21060" y="6979"/>
                  </a:cubicBezTo>
                  <a:cubicBezTo>
                    <a:pt x="21600" y="10867"/>
                    <a:pt x="20520" y="16051"/>
                    <a:pt x="19440" y="21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6" name="Line"/>
            <p:cNvSpPr/>
            <p:nvPr/>
          </p:nvSpPr>
          <p:spPr>
            <a:xfrm>
              <a:off x="2358377" y="1295695"/>
              <a:ext cx="58780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8" y="21600"/>
                  </a:moveTo>
                  <a:cubicBezTo>
                    <a:pt x="939" y="16560"/>
                    <a:pt x="0" y="11520"/>
                    <a:pt x="0" y="8100"/>
                  </a:cubicBezTo>
                  <a:cubicBezTo>
                    <a:pt x="0" y="4680"/>
                    <a:pt x="939" y="2880"/>
                    <a:pt x="4696" y="1800"/>
                  </a:cubicBezTo>
                  <a:cubicBezTo>
                    <a:pt x="8452" y="720"/>
                    <a:pt x="15026" y="3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7" name="Line"/>
            <p:cNvSpPr/>
            <p:nvPr/>
          </p:nvSpPr>
          <p:spPr>
            <a:xfrm>
              <a:off x="2494349" y="1180103"/>
              <a:ext cx="106812" cy="452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4" h="21507" fill="norm" stroke="1" extrusionOk="0">
                  <a:moveTo>
                    <a:pt x="20994" y="1120"/>
                  </a:moveTo>
                  <a:cubicBezTo>
                    <a:pt x="18985" y="635"/>
                    <a:pt x="16975" y="150"/>
                    <a:pt x="14715" y="28"/>
                  </a:cubicBezTo>
                  <a:cubicBezTo>
                    <a:pt x="12454" y="-93"/>
                    <a:pt x="9943" y="150"/>
                    <a:pt x="7180" y="1363"/>
                  </a:cubicBezTo>
                  <a:cubicBezTo>
                    <a:pt x="4417" y="2577"/>
                    <a:pt x="1403" y="4761"/>
                    <a:pt x="399" y="7673"/>
                  </a:cubicBezTo>
                  <a:cubicBezTo>
                    <a:pt x="-606" y="10586"/>
                    <a:pt x="399" y="14226"/>
                    <a:pt x="2157" y="16653"/>
                  </a:cubicBezTo>
                  <a:cubicBezTo>
                    <a:pt x="3915" y="19080"/>
                    <a:pt x="6427" y="20294"/>
                    <a:pt x="8938" y="21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8" name="Line"/>
            <p:cNvSpPr/>
            <p:nvPr/>
          </p:nvSpPr>
          <p:spPr>
            <a:xfrm>
              <a:off x="2409489" y="1387697"/>
              <a:ext cx="260673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71" y="18212"/>
                    <a:pt x="2541" y="14824"/>
                    <a:pt x="6141" y="11224"/>
                  </a:cubicBezTo>
                  <a:cubicBezTo>
                    <a:pt x="9741" y="7624"/>
                    <a:pt x="15671" y="381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9" name="Line"/>
            <p:cNvSpPr/>
            <p:nvPr/>
          </p:nvSpPr>
          <p:spPr>
            <a:xfrm>
              <a:off x="2841754" y="1160052"/>
              <a:ext cx="173416" cy="449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1487" fill="norm" stroke="1" extrusionOk="0">
                  <a:moveTo>
                    <a:pt x="20303" y="1718"/>
                  </a:moveTo>
                  <a:cubicBezTo>
                    <a:pt x="19677" y="1107"/>
                    <a:pt x="19051" y="497"/>
                    <a:pt x="17642" y="192"/>
                  </a:cubicBezTo>
                  <a:cubicBezTo>
                    <a:pt x="16233" y="-113"/>
                    <a:pt x="14042" y="-113"/>
                    <a:pt x="11694" y="619"/>
                  </a:cubicBezTo>
                  <a:cubicBezTo>
                    <a:pt x="9346" y="1351"/>
                    <a:pt x="6842" y="2816"/>
                    <a:pt x="4651" y="5501"/>
                  </a:cubicBezTo>
                  <a:cubicBezTo>
                    <a:pt x="2459" y="8185"/>
                    <a:pt x="581" y="12090"/>
                    <a:pt x="112" y="14775"/>
                  </a:cubicBezTo>
                  <a:cubicBezTo>
                    <a:pt x="-358" y="17460"/>
                    <a:pt x="581" y="18924"/>
                    <a:pt x="4338" y="19840"/>
                  </a:cubicBezTo>
                  <a:cubicBezTo>
                    <a:pt x="8094" y="20755"/>
                    <a:pt x="14668" y="21121"/>
                    <a:pt x="21242" y="21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0" name="Line"/>
            <p:cNvSpPr/>
            <p:nvPr/>
          </p:nvSpPr>
          <p:spPr>
            <a:xfrm>
              <a:off x="3109985" y="1278378"/>
              <a:ext cx="147914" cy="301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4" h="21059" fill="norm" stroke="1" extrusionOk="0">
                  <a:moveTo>
                    <a:pt x="11295" y="3352"/>
                  </a:moveTo>
                  <a:cubicBezTo>
                    <a:pt x="10941" y="2281"/>
                    <a:pt x="10587" y="1210"/>
                    <a:pt x="9525" y="585"/>
                  </a:cubicBezTo>
                  <a:cubicBezTo>
                    <a:pt x="8462" y="-39"/>
                    <a:pt x="6692" y="-218"/>
                    <a:pt x="5276" y="318"/>
                  </a:cubicBezTo>
                  <a:cubicBezTo>
                    <a:pt x="3859" y="853"/>
                    <a:pt x="2797" y="2103"/>
                    <a:pt x="1735" y="5048"/>
                  </a:cubicBezTo>
                  <a:cubicBezTo>
                    <a:pt x="672" y="7994"/>
                    <a:pt x="-390" y="12635"/>
                    <a:pt x="141" y="15670"/>
                  </a:cubicBezTo>
                  <a:cubicBezTo>
                    <a:pt x="672" y="18704"/>
                    <a:pt x="2797" y="20132"/>
                    <a:pt x="4744" y="20757"/>
                  </a:cubicBezTo>
                  <a:cubicBezTo>
                    <a:pt x="6692" y="21382"/>
                    <a:pt x="8462" y="21203"/>
                    <a:pt x="11295" y="18615"/>
                  </a:cubicBezTo>
                  <a:cubicBezTo>
                    <a:pt x="14128" y="16027"/>
                    <a:pt x="18023" y="11028"/>
                    <a:pt x="19617" y="7815"/>
                  </a:cubicBezTo>
                  <a:cubicBezTo>
                    <a:pt x="21210" y="4602"/>
                    <a:pt x="20502" y="3174"/>
                    <a:pt x="18554" y="2192"/>
                  </a:cubicBezTo>
                  <a:cubicBezTo>
                    <a:pt x="16607" y="1210"/>
                    <a:pt x="13420" y="675"/>
                    <a:pt x="11295" y="1299"/>
                  </a:cubicBezTo>
                  <a:cubicBezTo>
                    <a:pt x="9171" y="1924"/>
                    <a:pt x="8108" y="3709"/>
                    <a:pt x="8108" y="5494"/>
                  </a:cubicBezTo>
                  <a:cubicBezTo>
                    <a:pt x="8108" y="7280"/>
                    <a:pt x="9171" y="9065"/>
                    <a:pt x="10233" y="108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1" name="Line"/>
            <p:cNvSpPr/>
            <p:nvPr/>
          </p:nvSpPr>
          <p:spPr>
            <a:xfrm>
              <a:off x="3344843" y="1525701"/>
              <a:ext cx="23002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2" name="Line"/>
            <p:cNvSpPr/>
            <p:nvPr/>
          </p:nvSpPr>
          <p:spPr>
            <a:xfrm>
              <a:off x="3544951" y="1242028"/>
              <a:ext cx="183235" cy="260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388" fill="norm" stroke="1" extrusionOk="0">
                  <a:moveTo>
                    <a:pt x="8910" y="0"/>
                  </a:moveTo>
                  <a:cubicBezTo>
                    <a:pt x="7410" y="629"/>
                    <a:pt x="5910" y="1258"/>
                    <a:pt x="4560" y="3880"/>
                  </a:cubicBezTo>
                  <a:cubicBezTo>
                    <a:pt x="3210" y="6501"/>
                    <a:pt x="2010" y="11115"/>
                    <a:pt x="1260" y="13946"/>
                  </a:cubicBezTo>
                  <a:cubicBezTo>
                    <a:pt x="510" y="16777"/>
                    <a:pt x="210" y="17825"/>
                    <a:pt x="60" y="18874"/>
                  </a:cubicBezTo>
                  <a:cubicBezTo>
                    <a:pt x="-90" y="19922"/>
                    <a:pt x="-90" y="20971"/>
                    <a:pt x="1710" y="21285"/>
                  </a:cubicBezTo>
                  <a:cubicBezTo>
                    <a:pt x="3510" y="21600"/>
                    <a:pt x="7110" y="21181"/>
                    <a:pt x="10710" y="20132"/>
                  </a:cubicBezTo>
                  <a:cubicBezTo>
                    <a:pt x="14310" y="19083"/>
                    <a:pt x="17910" y="17406"/>
                    <a:pt x="21510" y="157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3" name="Line"/>
            <p:cNvSpPr/>
            <p:nvPr/>
          </p:nvSpPr>
          <p:spPr>
            <a:xfrm>
              <a:off x="3689851" y="1380031"/>
              <a:ext cx="15335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320"/>
                    <a:pt x="0" y="8640"/>
                    <a:pt x="0" y="12240"/>
                  </a:cubicBezTo>
                  <a:cubicBezTo>
                    <a:pt x="0" y="15840"/>
                    <a:pt x="10800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4" name="Line"/>
            <p:cNvSpPr/>
            <p:nvPr/>
          </p:nvSpPr>
          <p:spPr>
            <a:xfrm>
              <a:off x="3835521" y="1150025"/>
              <a:ext cx="150534" cy="506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7" h="21600" fill="norm" stroke="1" extrusionOk="0">
                  <a:moveTo>
                    <a:pt x="0" y="0"/>
                  </a:moveTo>
                  <a:cubicBezTo>
                    <a:pt x="3541" y="655"/>
                    <a:pt x="7082" y="1309"/>
                    <a:pt x="10800" y="3273"/>
                  </a:cubicBezTo>
                  <a:cubicBezTo>
                    <a:pt x="14518" y="5236"/>
                    <a:pt x="18413" y="8509"/>
                    <a:pt x="20007" y="11345"/>
                  </a:cubicBezTo>
                  <a:cubicBezTo>
                    <a:pt x="21600" y="14182"/>
                    <a:pt x="20892" y="16582"/>
                    <a:pt x="18413" y="18218"/>
                  </a:cubicBezTo>
                  <a:cubicBezTo>
                    <a:pt x="15934" y="19855"/>
                    <a:pt x="11685" y="20727"/>
                    <a:pt x="743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5" name="Line"/>
            <p:cNvSpPr/>
            <p:nvPr/>
          </p:nvSpPr>
          <p:spPr>
            <a:xfrm>
              <a:off x="147771" y="4071530"/>
              <a:ext cx="11477260" cy="72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7" fill="norm" stroke="1" extrusionOk="0">
                  <a:moveTo>
                    <a:pt x="0" y="4307"/>
                  </a:moveTo>
                  <a:cubicBezTo>
                    <a:pt x="164" y="4080"/>
                    <a:pt x="327" y="3852"/>
                    <a:pt x="495" y="3625"/>
                  </a:cubicBezTo>
                  <a:cubicBezTo>
                    <a:pt x="664" y="3398"/>
                    <a:pt x="837" y="3170"/>
                    <a:pt x="1012" y="2905"/>
                  </a:cubicBezTo>
                  <a:cubicBezTo>
                    <a:pt x="1188" y="2640"/>
                    <a:pt x="1366" y="2336"/>
                    <a:pt x="1554" y="2033"/>
                  </a:cubicBezTo>
                  <a:cubicBezTo>
                    <a:pt x="1741" y="1730"/>
                    <a:pt x="1938" y="1427"/>
                    <a:pt x="2126" y="1162"/>
                  </a:cubicBezTo>
                  <a:cubicBezTo>
                    <a:pt x="2313" y="896"/>
                    <a:pt x="2491" y="669"/>
                    <a:pt x="2681" y="480"/>
                  </a:cubicBezTo>
                  <a:cubicBezTo>
                    <a:pt x="2871" y="290"/>
                    <a:pt x="3073" y="139"/>
                    <a:pt x="3256" y="63"/>
                  </a:cubicBezTo>
                  <a:cubicBezTo>
                    <a:pt x="3439" y="-13"/>
                    <a:pt x="3602" y="-13"/>
                    <a:pt x="3766" y="25"/>
                  </a:cubicBezTo>
                  <a:cubicBezTo>
                    <a:pt x="3929" y="63"/>
                    <a:pt x="4093" y="139"/>
                    <a:pt x="4269" y="252"/>
                  </a:cubicBezTo>
                  <a:cubicBezTo>
                    <a:pt x="4444" y="366"/>
                    <a:pt x="4632" y="518"/>
                    <a:pt x="4814" y="669"/>
                  </a:cubicBezTo>
                  <a:cubicBezTo>
                    <a:pt x="4997" y="821"/>
                    <a:pt x="5175" y="972"/>
                    <a:pt x="5360" y="1124"/>
                  </a:cubicBezTo>
                  <a:cubicBezTo>
                    <a:pt x="5545" y="1275"/>
                    <a:pt x="5738" y="1427"/>
                    <a:pt x="5935" y="1541"/>
                  </a:cubicBezTo>
                  <a:cubicBezTo>
                    <a:pt x="6132" y="1654"/>
                    <a:pt x="6334" y="1730"/>
                    <a:pt x="6543" y="1768"/>
                  </a:cubicBezTo>
                  <a:cubicBezTo>
                    <a:pt x="6753" y="1806"/>
                    <a:pt x="6969" y="1806"/>
                    <a:pt x="7157" y="1806"/>
                  </a:cubicBezTo>
                  <a:cubicBezTo>
                    <a:pt x="7344" y="1806"/>
                    <a:pt x="7503" y="1806"/>
                    <a:pt x="7659" y="1806"/>
                  </a:cubicBezTo>
                  <a:cubicBezTo>
                    <a:pt x="7816" y="1806"/>
                    <a:pt x="7970" y="1806"/>
                    <a:pt x="8131" y="1768"/>
                  </a:cubicBezTo>
                  <a:cubicBezTo>
                    <a:pt x="8292" y="1730"/>
                    <a:pt x="8460" y="1654"/>
                    <a:pt x="8633" y="1579"/>
                  </a:cubicBezTo>
                  <a:cubicBezTo>
                    <a:pt x="8806" y="1503"/>
                    <a:pt x="8984" y="1427"/>
                    <a:pt x="9153" y="1389"/>
                  </a:cubicBezTo>
                  <a:cubicBezTo>
                    <a:pt x="9321" y="1351"/>
                    <a:pt x="9480" y="1351"/>
                    <a:pt x="9653" y="1351"/>
                  </a:cubicBezTo>
                  <a:cubicBezTo>
                    <a:pt x="9826" y="1351"/>
                    <a:pt x="10014" y="1351"/>
                    <a:pt x="10196" y="1427"/>
                  </a:cubicBezTo>
                  <a:cubicBezTo>
                    <a:pt x="10379" y="1503"/>
                    <a:pt x="10557" y="1654"/>
                    <a:pt x="10735" y="1806"/>
                  </a:cubicBezTo>
                  <a:cubicBezTo>
                    <a:pt x="10913" y="1958"/>
                    <a:pt x="11091" y="2109"/>
                    <a:pt x="11281" y="2299"/>
                  </a:cubicBezTo>
                  <a:cubicBezTo>
                    <a:pt x="11471" y="2488"/>
                    <a:pt x="11673" y="2715"/>
                    <a:pt x="11873" y="2981"/>
                  </a:cubicBezTo>
                  <a:cubicBezTo>
                    <a:pt x="12072" y="3246"/>
                    <a:pt x="12269" y="3549"/>
                    <a:pt x="12467" y="3890"/>
                  </a:cubicBezTo>
                  <a:cubicBezTo>
                    <a:pt x="12664" y="4231"/>
                    <a:pt x="12861" y="4610"/>
                    <a:pt x="13061" y="4989"/>
                  </a:cubicBezTo>
                  <a:cubicBezTo>
                    <a:pt x="13260" y="5368"/>
                    <a:pt x="13462" y="5747"/>
                    <a:pt x="13662" y="6126"/>
                  </a:cubicBezTo>
                  <a:cubicBezTo>
                    <a:pt x="13861" y="6505"/>
                    <a:pt x="14059" y="6884"/>
                    <a:pt x="14246" y="7225"/>
                  </a:cubicBezTo>
                  <a:cubicBezTo>
                    <a:pt x="14434" y="7566"/>
                    <a:pt x="14612" y="7869"/>
                    <a:pt x="14790" y="8210"/>
                  </a:cubicBezTo>
                  <a:cubicBezTo>
                    <a:pt x="14968" y="8551"/>
                    <a:pt x="15145" y="8930"/>
                    <a:pt x="15328" y="9271"/>
                  </a:cubicBezTo>
                  <a:cubicBezTo>
                    <a:pt x="15511" y="9612"/>
                    <a:pt x="15699" y="9915"/>
                    <a:pt x="15874" y="10219"/>
                  </a:cubicBezTo>
                  <a:cubicBezTo>
                    <a:pt x="16050" y="10522"/>
                    <a:pt x="16213" y="10825"/>
                    <a:pt x="16384" y="11090"/>
                  </a:cubicBezTo>
                  <a:cubicBezTo>
                    <a:pt x="16555" y="11355"/>
                    <a:pt x="16733" y="11583"/>
                    <a:pt x="16903" y="11848"/>
                  </a:cubicBezTo>
                  <a:cubicBezTo>
                    <a:pt x="17074" y="12113"/>
                    <a:pt x="17238" y="12416"/>
                    <a:pt x="17401" y="12682"/>
                  </a:cubicBezTo>
                  <a:cubicBezTo>
                    <a:pt x="17565" y="12947"/>
                    <a:pt x="17728" y="13174"/>
                    <a:pt x="17894" y="13402"/>
                  </a:cubicBezTo>
                  <a:cubicBezTo>
                    <a:pt x="18060" y="13629"/>
                    <a:pt x="18228" y="13856"/>
                    <a:pt x="18406" y="14084"/>
                  </a:cubicBezTo>
                  <a:cubicBezTo>
                    <a:pt x="18584" y="14311"/>
                    <a:pt x="18772" y="14539"/>
                    <a:pt x="18947" y="14766"/>
                  </a:cubicBezTo>
                  <a:cubicBezTo>
                    <a:pt x="19123" y="14993"/>
                    <a:pt x="19287" y="15221"/>
                    <a:pt x="19491" y="15562"/>
                  </a:cubicBezTo>
                  <a:cubicBezTo>
                    <a:pt x="19695" y="15903"/>
                    <a:pt x="19941" y="16358"/>
                    <a:pt x="20143" y="16774"/>
                  </a:cubicBezTo>
                  <a:cubicBezTo>
                    <a:pt x="20345" y="17191"/>
                    <a:pt x="20503" y="17570"/>
                    <a:pt x="20710" y="18214"/>
                  </a:cubicBezTo>
                  <a:cubicBezTo>
                    <a:pt x="20917" y="18859"/>
                    <a:pt x="21172" y="19768"/>
                    <a:pt x="21328" y="20374"/>
                  </a:cubicBezTo>
                  <a:cubicBezTo>
                    <a:pt x="21485" y="20981"/>
                    <a:pt x="21542" y="21284"/>
                    <a:pt x="21600" y="215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6" name="Line"/>
            <p:cNvSpPr/>
            <p:nvPr/>
          </p:nvSpPr>
          <p:spPr>
            <a:xfrm>
              <a:off x="282368" y="4434531"/>
              <a:ext cx="310081" cy="400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141" fill="norm" stroke="1" extrusionOk="0">
                  <a:moveTo>
                    <a:pt x="11921" y="4696"/>
                  </a:moveTo>
                  <a:cubicBezTo>
                    <a:pt x="11921" y="4021"/>
                    <a:pt x="11921" y="3346"/>
                    <a:pt x="11921" y="2468"/>
                  </a:cubicBezTo>
                  <a:cubicBezTo>
                    <a:pt x="11921" y="1591"/>
                    <a:pt x="11921" y="511"/>
                    <a:pt x="11036" y="173"/>
                  </a:cubicBezTo>
                  <a:cubicBezTo>
                    <a:pt x="10151" y="-164"/>
                    <a:pt x="8380" y="241"/>
                    <a:pt x="6433" y="2064"/>
                  </a:cubicBezTo>
                  <a:cubicBezTo>
                    <a:pt x="4485" y="3886"/>
                    <a:pt x="2361" y="7126"/>
                    <a:pt x="1210" y="10231"/>
                  </a:cubicBezTo>
                  <a:cubicBezTo>
                    <a:pt x="59" y="13336"/>
                    <a:pt x="-118" y="16306"/>
                    <a:pt x="59" y="18061"/>
                  </a:cubicBezTo>
                  <a:cubicBezTo>
                    <a:pt x="236" y="19816"/>
                    <a:pt x="767" y="20356"/>
                    <a:pt x="1918" y="20761"/>
                  </a:cubicBezTo>
                  <a:cubicBezTo>
                    <a:pt x="3069" y="21166"/>
                    <a:pt x="4839" y="21436"/>
                    <a:pt x="7318" y="20558"/>
                  </a:cubicBezTo>
                  <a:cubicBezTo>
                    <a:pt x="9797" y="19681"/>
                    <a:pt x="12984" y="17656"/>
                    <a:pt x="15020" y="14821"/>
                  </a:cubicBezTo>
                  <a:cubicBezTo>
                    <a:pt x="17056" y="11986"/>
                    <a:pt x="17941" y="8341"/>
                    <a:pt x="17852" y="5709"/>
                  </a:cubicBezTo>
                  <a:cubicBezTo>
                    <a:pt x="17764" y="3076"/>
                    <a:pt x="16702" y="1456"/>
                    <a:pt x="15639" y="646"/>
                  </a:cubicBezTo>
                  <a:cubicBezTo>
                    <a:pt x="14577" y="-164"/>
                    <a:pt x="13515" y="-164"/>
                    <a:pt x="12275" y="376"/>
                  </a:cubicBezTo>
                  <a:cubicBezTo>
                    <a:pt x="11036" y="916"/>
                    <a:pt x="9620" y="1996"/>
                    <a:pt x="8646" y="3684"/>
                  </a:cubicBezTo>
                  <a:cubicBezTo>
                    <a:pt x="7672" y="5371"/>
                    <a:pt x="7141" y="7666"/>
                    <a:pt x="8026" y="9623"/>
                  </a:cubicBezTo>
                  <a:cubicBezTo>
                    <a:pt x="8912" y="11581"/>
                    <a:pt x="11213" y="13201"/>
                    <a:pt x="13692" y="14146"/>
                  </a:cubicBezTo>
                  <a:cubicBezTo>
                    <a:pt x="16171" y="15091"/>
                    <a:pt x="18826" y="15361"/>
                    <a:pt x="21482" y="156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7" name="Line"/>
            <p:cNvSpPr/>
            <p:nvPr/>
          </p:nvSpPr>
          <p:spPr>
            <a:xfrm>
              <a:off x="546447" y="4385432"/>
              <a:ext cx="193828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3" h="21600" fill="norm" stroke="1" extrusionOk="0">
                  <a:moveTo>
                    <a:pt x="14123" y="0"/>
                  </a:moveTo>
                  <a:cubicBezTo>
                    <a:pt x="16892" y="2514"/>
                    <a:pt x="19662" y="5029"/>
                    <a:pt x="20631" y="7829"/>
                  </a:cubicBezTo>
                  <a:cubicBezTo>
                    <a:pt x="21600" y="10629"/>
                    <a:pt x="20769" y="13714"/>
                    <a:pt x="17031" y="16057"/>
                  </a:cubicBezTo>
                  <a:cubicBezTo>
                    <a:pt x="13292" y="18400"/>
                    <a:pt x="6646" y="20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8" name="Line"/>
            <p:cNvSpPr/>
            <p:nvPr/>
          </p:nvSpPr>
          <p:spPr>
            <a:xfrm>
              <a:off x="125355" y="4454120"/>
              <a:ext cx="237089" cy="391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477" fill="norm" stroke="1" extrusionOk="0">
                  <a:moveTo>
                    <a:pt x="6841" y="2121"/>
                  </a:moveTo>
                  <a:cubicBezTo>
                    <a:pt x="6152" y="1139"/>
                    <a:pt x="5463" y="158"/>
                    <a:pt x="4658" y="17"/>
                  </a:cubicBezTo>
                  <a:cubicBezTo>
                    <a:pt x="3854" y="-123"/>
                    <a:pt x="2935" y="578"/>
                    <a:pt x="1901" y="2752"/>
                  </a:cubicBezTo>
                  <a:cubicBezTo>
                    <a:pt x="867" y="4926"/>
                    <a:pt x="-282" y="8573"/>
                    <a:pt x="63" y="11729"/>
                  </a:cubicBezTo>
                  <a:cubicBezTo>
                    <a:pt x="407" y="14885"/>
                    <a:pt x="2246" y="17550"/>
                    <a:pt x="6037" y="19093"/>
                  </a:cubicBezTo>
                  <a:cubicBezTo>
                    <a:pt x="9829" y="20635"/>
                    <a:pt x="15573" y="21056"/>
                    <a:pt x="21318" y="21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9" name="Line"/>
            <p:cNvSpPr/>
            <p:nvPr/>
          </p:nvSpPr>
          <p:spPr>
            <a:xfrm>
              <a:off x="1251796" y="4287363"/>
              <a:ext cx="177406" cy="589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306" fill="norm" stroke="1" extrusionOk="0">
                  <a:moveTo>
                    <a:pt x="0" y="8250"/>
                  </a:moveTo>
                  <a:cubicBezTo>
                    <a:pt x="1217" y="10557"/>
                    <a:pt x="2434" y="12865"/>
                    <a:pt x="3194" y="14573"/>
                  </a:cubicBezTo>
                  <a:cubicBezTo>
                    <a:pt x="3955" y="16280"/>
                    <a:pt x="4259" y="17388"/>
                    <a:pt x="4716" y="18542"/>
                  </a:cubicBezTo>
                  <a:cubicBezTo>
                    <a:pt x="5172" y="19696"/>
                    <a:pt x="5780" y="20896"/>
                    <a:pt x="5780" y="21219"/>
                  </a:cubicBezTo>
                  <a:cubicBezTo>
                    <a:pt x="5780" y="21542"/>
                    <a:pt x="5172" y="20988"/>
                    <a:pt x="4107" y="19188"/>
                  </a:cubicBezTo>
                  <a:cubicBezTo>
                    <a:pt x="3042" y="17388"/>
                    <a:pt x="1521" y="14342"/>
                    <a:pt x="1369" y="11388"/>
                  </a:cubicBezTo>
                  <a:cubicBezTo>
                    <a:pt x="1217" y="8434"/>
                    <a:pt x="2434" y="5573"/>
                    <a:pt x="4411" y="3680"/>
                  </a:cubicBezTo>
                  <a:cubicBezTo>
                    <a:pt x="6389" y="1788"/>
                    <a:pt x="9127" y="865"/>
                    <a:pt x="11408" y="404"/>
                  </a:cubicBezTo>
                  <a:cubicBezTo>
                    <a:pt x="13690" y="-58"/>
                    <a:pt x="15515" y="-58"/>
                    <a:pt x="17037" y="80"/>
                  </a:cubicBezTo>
                  <a:cubicBezTo>
                    <a:pt x="18558" y="219"/>
                    <a:pt x="19775" y="496"/>
                    <a:pt x="20535" y="1327"/>
                  </a:cubicBezTo>
                  <a:cubicBezTo>
                    <a:pt x="21296" y="2157"/>
                    <a:pt x="21600" y="3542"/>
                    <a:pt x="19623" y="4788"/>
                  </a:cubicBezTo>
                  <a:cubicBezTo>
                    <a:pt x="17645" y="6034"/>
                    <a:pt x="13386" y="7142"/>
                    <a:pt x="10496" y="7834"/>
                  </a:cubicBezTo>
                  <a:cubicBezTo>
                    <a:pt x="7606" y="8527"/>
                    <a:pt x="6085" y="8804"/>
                    <a:pt x="4563" y="9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0" name="Line"/>
            <p:cNvSpPr/>
            <p:nvPr/>
          </p:nvSpPr>
          <p:spPr>
            <a:xfrm>
              <a:off x="1443467" y="4469767"/>
              <a:ext cx="222339" cy="309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fill="norm" stroke="1" extrusionOk="0">
                  <a:moveTo>
                    <a:pt x="0" y="8498"/>
                  </a:moveTo>
                  <a:cubicBezTo>
                    <a:pt x="745" y="7790"/>
                    <a:pt x="1490" y="7082"/>
                    <a:pt x="2483" y="6639"/>
                  </a:cubicBezTo>
                  <a:cubicBezTo>
                    <a:pt x="3476" y="6197"/>
                    <a:pt x="4717" y="6020"/>
                    <a:pt x="5710" y="6374"/>
                  </a:cubicBezTo>
                  <a:cubicBezTo>
                    <a:pt x="6703" y="6728"/>
                    <a:pt x="7448" y="7613"/>
                    <a:pt x="8069" y="9561"/>
                  </a:cubicBezTo>
                  <a:cubicBezTo>
                    <a:pt x="8690" y="11508"/>
                    <a:pt x="9186" y="14518"/>
                    <a:pt x="9310" y="16466"/>
                  </a:cubicBezTo>
                  <a:cubicBezTo>
                    <a:pt x="9434" y="18413"/>
                    <a:pt x="9186" y="19298"/>
                    <a:pt x="8317" y="20095"/>
                  </a:cubicBezTo>
                  <a:cubicBezTo>
                    <a:pt x="7448" y="20892"/>
                    <a:pt x="5959" y="21600"/>
                    <a:pt x="5090" y="21423"/>
                  </a:cubicBezTo>
                  <a:cubicBezTo>
                    <a:pt x="4221" y="21246"/>
                    <a:pt x="3972" y="20184"/>
                    <a:pt x="5090" y="17439"/>
                  </a:cubicBezTo>
                  <a:cubicBezTo>
                    <a:pt x="6207" y="14695"/>
                    <a:pt x="8690" y="10269"/>
                    <a:pt x="11669" y="7082"/>
                  </a:cubicBezTo>
                  <a:cubicBezTo>
                    <a:pt x="14648" y="3895"/>
                    <a:pt x="18124" y="194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1" name="Line"/>
            <p:cNvSpPr/>
            <p:nvPr/>
          </p:nvSpPr>
          <p:spPr>
            <a:xfrm>
              <a:off x="2095521" y="4278096"/>
              <a:ext cx="129965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2" h="21600" fill="norm" stroke="1" extrusionOk="0">
                  <a:moveTo>
                    <a:pt x="17942" y="0"/>
                  </a:moveTo>
                  <a:cubicBezTo>
                    <a:pt x="15942" y="104"/>
                    <a:pt x="13942" y="209"/>
                    <a:pt x="11142" y="1461"/>
                  </a:cubicBezTo>
                  <a:cubicBezTo>
                    <a:pt x="8342" y="2713"/>
                    <a:pt x="4742" y="5113"/>
                    <a:pt x="2342" y="7930"/>
                  </a:cubicBezTo>
                  <a:cubicBezTo>
                    <a:pt x="-58" y="10748"/>
                    <a:pt x="-1258" y="13983"/>
                    <a:pt x="1942" y="16330"/>
                  </a:cubicBezTo>
                  <a:cubicBezTo>
                    <a:pt x="5142" y="18678"/>
                    <a:pt x="12742" y="20139"/>
                    <a:pt x="2034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2" name="Line"/>
            <p:cNvSpPr/>
            <p:nvPr/>
          </p:nvSpPr>
          <p:spPr>
            <a:xfrm>
              <a:off x="2470824" y="4301097"/>
              <a:ext cx="199338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85" y="0"/>
                    <a:pt x="2769" y="0"/>
                    <a:pt x="5262" y="3067"/>
                  </a:cubicBezTo>
                  <a:cubicBezTo>
                    <a:pt x="7754" y="6133"/>
                    <a:pt x="11354" y="12267"/>
                    <a:pt x="13569" y="15867"/>
                  </a:cubicBezTo>
                  <a:cubicBezTo>
                    <a:pt x="15785" y="19467"/>
                    <a:pt x="16615" y="20533"/>
                    <a:pt x="17723" y="21067"/>
                  </a:cubicBezTo>
                  <a:cubicBezTo>
                    <a:pt x="18831" y="21600"/>
                    <a:pt x="20215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3" name="Line"/>
            <p:cNvSpPr/>
            <p:nvPr/>
          </p:nvSpPr>
          <p:spPr>
            <a:xfrm>
              <a:off x="2658321" y="4262762"/>
              <a:ext cx="142178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600" fill="norm" stroke="1" extrusionOk="0">
                  <a:moveTo>
                    <a:pt x="21458" y="0"/>
                  </a:moveTo>
                  <a:cubicBezTo>
                    <a:pt x="17601" y="2090"/>
                    <a:pt x="13744" y="4181"/>
                    <a:pt x="10465" y="7258"/>
                  </a:cubicBezTo>
                  <a:cubicBezTo>
                    <a:pt x="7187" y="10335"/>
                    <a:pt x="4487" y="14400"/>
                    <a:pt x="2944" y="16723"/>
                  </a:cubicBezTo>
                  <a:cubicBezTo>
                    <a:pt x="1401" y="19045"/>
                    <a:pt x="1015" y="19626"/>
                    <a:pt x="629" y="20265"/>
                  </a:cubicBezTo>
                  <a:cubicBezTo>
                    <a:pt x="244" y="20903"/>
                    <a:pt x="-142" y="21600"/>
                    <a:pt x="51" y="21600"/>
                  </a:cubicBezTo>
                  <a:cubicBezTo>
                    <a:pt x="244" y="21600"/>
                    <a:pt x="1015" y="20903"/>
                    <a:pt x="1787" y="20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4" name="Line"/>
            <p:cNvSpPr/>
            <p:nvPr/>
          </p:nvSpPr>
          <p:spPr>
            <a:xfrm>
              <a:off x="3201987" y="4377765"/>
              <a:ext cx="342195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600" fill="norm" stroke="1" extrusionOk="0">
                  <a:moveTo>
                    <a:pt x="21424" y="0"/>
                  </a:moveTo>
                  <a:cubicBezTo>
                    <a:pt x="17904" y="1702"/>
                    <a:pt x="14384" y="3404"/>
                    <a:pt x="11184" y="4844"/>
                  </a:cubicBezTo>
                  <a:cubicBezTo>
                    <a:pt x="7984" y="6284"/>
                    <a:pt x="5104" y="7462"/>
                    <a:pt x="3424" y="8313"/>
                  </a:cubicBezTo>
                  <a:cubicBezTo>
                    <a:pt x="1744" y="9164"/>
                    <a:pt x="1264" y="9687"/>
                    <a:pt x="784" y="10342"/>
                  </a:cubicBezTo>
                  <a:cubicBezTo>
                    <a:pt x="304" y="10996"/>
                    <a:pt x="-176" y="11782"/>
                    <a:pt x="64" y="12436"/>
                  </a:cubicBezTo>
                  <a:cubicBezTo>
                    <a:pt x="304" y="13091"/>
                    <a:pt x="1264" y="13615"/>
                    <a:pt x="4064" y="14858"/>
                  </a:cubicBezTo>
                  <a:cubicBezTo>
                    <a:pt x="6864" y="16102"/>
                    <a:pt x="11504" y="18065"/>
                    <a:pt x="14544" y="19309"/>
                  </a:cubicBezTo>
                  <a:cubicBezTo>
                    <a:pt x="17584" y="20553"/>
                    <a:pt x="19024" y="21076"/>
                    <a:pt x="19344" y="21338"/>
                  </a:cubicBezTo>
                  <a:cubicBezTo>
                    <a:pt x="19664" y="21600"/>
                    <a:pt x="18864" y="21600"/>
                    <a:pt x="1806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5" name="Line"/>
            <p:cNvSpPr/>
            <p:nvPr/>
          </p:nvSpPr>
          <p:spPr>
            <a:xfrm>
              <a:off x="4019525" y="4385432"/>
              <a:ext cx="260674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88" y="3429"/>
                    <a:pt x="6776" y="6857"/>
                    <a:pt x="10376" y="10457"/>
                  </a:cubicBezTo>
                  <a:cubicBezTo>
                    <a:pt x="13976" y="14057"/>
                    <a:pt x="17788" y="178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6" name="Line"/>
            <p:cNvSpPr/>
            <p:nvPr/>
          </p:nvSpPr>
          <p:spPr>
            <a:xfrm>
              <a:off x="4002019" y="4326211"/>
              <a:ext cx="324181" cy="468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503" fill="norm" stroke="1" extrusionOk="0">
                  <a:moveTo>
                    <a:pt x="21406" y="1312"/>
                  </a:moveTo>
                  <a:cubicBezTo>
                    <a:pt x="21406" y="725"/>
                    <a:pt x="21406" y="138"/>
                    <a:pt x="21068" y="20"/>
                  </a:cubicBezTo>
                  <a:cubicBezTo>
                    <a:pt x="20731" y="-97"/>
                    <a:pt x="20056" y="255"/>
                    <a:pt x="18115" y="2133"/>
                  </a:cubicBezTo>
                  <a:cubicBezTo>
                    <a:pt x="16175" y="4012"/>
                    <a:pt x="12968" y="7416"/>
                    <a:pt x="10100" y="10292"/>
                  </a:cubicBezTo>
                  <a:cubicBezTo>
                    <a:pt x="7231" y="13168"/>
                    <a:pt x="4700" y="15516"/>
                    <a:pt x="3097" y="17101"/>
                  </a:cubicBezTo>
                  <a:cubicBezTo>
                    <a:pt x="1493" y="18686"/>
                    <a:pt x="818" y="19507"/>
                    <a:pt x="397" y="20212"/>
                  </a:cubicBezTo>
                  <a:cubicBezTo>
                    <a:pt x="-25" y="20916"/>
                    <a:pt x="-194" y="21503"/>
                    <a:pt x="312" y="21503"/>
                  </a:cubicBezTo>
                  <a:cubicBezTo>
                    <a:pt x="819" y="21503"/>
                    <a:pt x="2000" y="20916"/>
                    <a:pt x="3181" y="20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7" name="Line"/>
            <p:cNvSpPr/>
            <p:nvPr/>
          </p:nvSpPr>
          <p:spPr>
            <a:xfrm>
              <a:off x="4356866" y="4232095"/>
              <a:ext cx="199515" cy="598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8" h="21600" fill="norm" stroke="1" extrusionOk="0">
                  <a:moveTo>
                    <a:pt x="10400" y="0"/>
                  </a:moveTo>
                  <a:cubicBezTo>
                    <a:pt x="13600" y="2031"/>
                    <a:pt x="16800" y="4062"/>
                    <a:pt x="18800" y="6554"/>
                  </a:cubicBezTo>
                  <a:cubicBezTo>
                    <a:pt x="20800" y="9046"/>
                    <a:pt x="21600" y="12000"/>
                    <a:pt x="19867" y="14446"/>
                  </a:cubicBezTo>
                  <a:cubicBezTo>
                    <a:pt x="18133" y="16892"/>
                    <a:pt x="13867" y="18831"/>
                    <a:pt x="10133" y="19938"/>
                  </a:cubicBezTo>
                  <a:cubicBezTo>
                    <a:pt x="6400" y="21046"/>
                    <a:pt x="3200" y="213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098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344220" y="4512052"/>
              <a:ext cx="528821" cy="5059881"/>
            </a:xfrm>
            <a:prstGeom prst="rect">
              <a:avLst/>
            </a:prstGeom>
            <a:effectLst/>
          </p:spPr>
        </p:pic>
        <p:pic>
          <p:nvPicPr>
            <p:cNvPr id="2100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767593" y="4729552"/>
              <a:ext cx="309897" cy="548314"/>
            </a:xfrm>
            <a:prstGeom prst="rect">
              <a:avLst/>
            </a:prstGeom>
            <a:effectLst/>
          </p:spPr>
        </p:pic>
        <p:pic>
          <p:nvPicPr>
            <p:cNvPr id="2102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788939" y="5025730"/>
              <a:ext cx="291107" cy="91769"/>
            </a:xfrm>
            <a:prstGeom prst="rect">
              <a:avLst/>
            </a:prstGeom>
            <a:effectLst/>
          </p:spPr>
        </p:pic>
        <p:pic>
          <p:nvPicPr>
            <p:cNvPr id="2104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0166361" y="4979729"/>
              <a:ext cx="320027" cy="191438"/>
            </a:xfrm>
            <a:prstGeom prst="rect">
              <a:avLst/>
            </a:prstGeom>
            <a:effectLst/>
          </p:spPr>
        </p:pic>
        <p:pic>
          <p:nvPicPr>
            <p:cNvPr id="2106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0571524" y="4823924"/>
              <a:ext cx="242941" cy="441952"/>
            </a:xfrm>
            <a:prstGeom prst="rect">
              <a:avLst/>
            </a:prstGeom>
            <a:effectLst/>
          </p:spPr>
        </p:pic>
        <p:pic>
          <p:nvPicPr>
            <p:cNvPr id="2108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0823902" y="5026875"/>
              <a:ext cx="149055" cy="205626"/>
            </a:xfrm>
            <a:prstGeom prst="rect">
              <a:avLst/>
            </a:prstGeom>
            <a:effectLst/>
          </p:spPr>
        </p:pic>
        <p:pic>
          <p:nvPicPr>
            <p:cNvPr id="2110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984966" y="5094732"/>
              <a:ext cx="45768" cy="91769"/>
            </a:xfrm>
            <a:prstGeom prst="rect">
              <a:avLst/>
            </a:prstGeom>
            <a:effectLst/>
          </p:spPr>
        </p:pic>
        <p:pic>
          <p:nvPicPr>
            <p:cNvPr id="2112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1030967" y="4918394"/>
              <a:ext cx="76435" cy="114769"/>
            </a:xfrm>
            <a:prstGeom prst="rect">
              <a:avLst/>
            </a:prstGeom>
            <a:effectLst/>
          </p:spPr>
        </p:pic>
        <p:pic>
          <p:nvPicPr>
            <p:cNvPr id="2114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1138303" y="4794279"/>
              <a:ext cx="153104" cy="445889"/>
            </a:xfrm>
            <a:prstGeom prst="rect">
              <a:avLst/>
            </a:prstGeom>
            <a:effectLst/>
          </p:spPr>
        </p:pic>
        <p:pic>
          <p:nvPicPr>
            <p:cNvPr id="2116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1069301" y="5025730"/>
              <a:ext cx="252773" cy="130103"/>
            </a:xfrm>
            <a:prstGeom prst="rect">
              <a:avLst/>
            </a:prstGeom>
            <a:effectLst/>
          </p:spPr>
        </p:pic>
        <p:pic>
          <p:nvPicPr>
            <p:cNvPr id="2118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1337027" y="4852133"/>
              <a:ext cx="189496" cy="403369"/>
            </a:xfrm>
            <a:prstGeom prst="rect">
              <a:avLst/>
            </a:prstGeom>
            <a:effectLst/>
          </p:spPr>
        </p:pic>
        <p:pic>
          <p:nvPicPr>
            <p:cNvPr id="2120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1449149" y="5032769"/>
              <a:ext cx="202599" cy="171621"/>
            </a:xfrm>
            <a:prstGeom prst="rect">
              <a:avLst/>
            </a:prstGeom>
            <a:effectLst/>
          </p:spPr>
        </p:pic>
        <p:pic>
          <p:nvPicPr>
            <p:cNvPr id="2122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1613647" y="5179067"/>
              <a:ext cx="75997" cy="214438"/>
            </a:xfrm>
            <a:prstGeom prst="rect">
              <a:avLst/>
            </a:prstGeom>
            <a:effectLst/>
          </p:spPr>
        </p:pic>
        <p:pic>
          <p:nvPicPr>
            <p:cNvPr id="2124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851929" y="4903061"/>
              <a:ext cx="181944" cy="384841"/>
            </a:xfrm>
            <a:prstGeom prst="rect">
              <a:avLst/>
            </a:prstGeom>
            <a:effectLst/>
          </p:spPr>
        </p:pic>
        <p:pic>
          <p:nvPicPr>
            <p:cNvPr id="2126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2019990" y="4868220"/>
              <a:ext cx="171107" cy="448617"/>
            </a:xfrm>
            <a:prstGeom prst="rect">
              <a:avLst/>
            </a:prstGeom>
            <a:effectLst/>
          </p:spPr>
        </p:pic>
        <p:pic>
          <p:nvPicPr>
            <p:cNvPr id="2128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11503360" y="5079398"/>
              <a:ext cx="71720" cy="153103"/>
            </a:xfrm>
            <a:prstGeom prst="rect">
              <a:avLst/>
            </a:prstGeom>
            <a:effectLst/>
          </p:spPr>
        </p:pic>
        <p:pic>
          <p:nvPicPr>
            <p:cNvPr id="2130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9586107" y="5784747"/>
              <a:ext cx="110597" cy="442163"/>
            </a:xfrm>
            <a:prstGeom prst="rect">
              <a:avLst/>
            </a:prstGeom>
            <a:effectLst/>
          </p:spPr>
        </p:pic>
        <p:pic>
          <p:nvPicPr>
            <p:cNvPr id="2132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9603394" y="5735989"/>
              <a:ext cx="254313" cy="224862"/>
            </a:xfrm>
            <a:prstGeom prst="rect">
              <a:avLst/>
            </a:prstGeom>
            <a:effectLst/>
          </p:spPr>
        </p:pic>
        <p:pic>
          <p:nvPicPr>
            <p:cNvPr id="2134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9581935" y="5945751"/>
              <a:ext cx="214438" cy="107102"/>
            </a:xfrm>
            <a:prstGeom prst="rect">
              <a:avLst/>
            </a:prstGeom>
            <a:effectLst/>
          </p:spPr>
        </p:pic>
        <p:pic>
          <p:nvPicPr>
            <p:cNvPr id="2136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9650936" y="6109310"/>
              <a:ext cx="214438" cy="273217"/>
            </a:xfrm>
            <a:prstGeom prst="rect">
              <a:avLst/>
            </a:prstGeom>
            <a:effectLst/>
          </p:spPr>
        </p:pic>
        <p:pic>
          <p:nvPicPr>
            <p:cNvPr id="2138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9712271" y="6221757"/>
              <a:ext cx="206771" cy="91769"/>
            </a:xfrm>
            <a:prstGeom prst="rect">
              <a:avLst/>
            </a:prstGeom>
            <a:effectLst/>
          </p:spPr>
        </p:pic>
        <p:pic>
          <p:nvPicPr>
            <p:cNvPr id="2140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0036352" y="5736700"/>
              <a:ext cx="181697" cy="412584"/>
            </a:xfrm>
            <a:prstGeom prst="rect">
              <a:avLst/>
            </a:prstGeom>
            <a:effectLst/>
          </p:spPr>
        </p:pic>
        <p:pic>
          <p:nvPicPr>
            <p:cNvPr id="2142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10195900" y="5835859"/>
              <a:ext cx="244487" cy="263634"/>
            </a:xfrm>
            <a:prstGeom prst="rect">
              <a:avLst/>
            </a:prstGeom>
            <a:effectLst/>
          </p:spPr>
        </p:pic>
        <p:pic>
          <p:nvPicPr>
            <p:cNvPr id="2144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0432953" y="5771969"/>
              <a:ext cx="166949" cy="418887"/>
            </a:xfrm>
            <a:prstGeom prst="rect">
              <a:avLst/>
            </a:prstGeom>
            <a:effectLst/>
          </p:spPr>
        </p:pic>
        <p:pic>
          <p:nvPicPr>
            <p:cNvPr id="2146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9819004" y="6635767"/>
              <a:ext cx="268709" cy="199104"/>
            </a:xfrm>
            <a:prstGeom prst="rect">
              <a:avLst/>
            </a:prstGeom>
            <a:effectLst/>
          </p:spPr>
        </p:pic>
        <p:pic>
          <p:nvPicPr>
            <p:cNvPr id="2148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0126350" y="6607181"/>
              <a:ext cx="160701" cy="207245"/>
            </a:xfrm>
            <a:prstGeom prst="rect">
              <a:avLst/>
            </a:prstGeom>
            <a:effectLst/>
          </p:spPr>
        </p:pic>
        <p:pic>
          <p:nvPicPr>
            <p:cNvPr id="2150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0271950" y="6566765"/>
              <a:ext cx="206034" cy="257625"/>
            </a:xfrm>
            <a:prstGeom prst="rect">
              <a:avLst/>
            </a:prstGeom>
            <a:effectLst/>
          </p:spPr>
        </p:pic>
        <p:pic>
          <p:nvPicPr>
            <p:cNvPr id="2152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9561837" y="6681768"/>
              <a:ext cx="226869" cy="190336"/>
            </a:xfrm>
            <a:prstGeom prst="rect">
              <a:avLst/>
            </a:prstGeom>
            <a:effectLst/>
          </p:spPr>
        </p:pic>
        <p:pic>
          <p:nvPicPr>
            <p:cNvPr id="2154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9345687" y="6744473"/>
              <a:ext cx="312683" cy="165009"/>
            </a:xfrm>
            <a:prstGeom prst="rect">
              <a:avLst/>
            </a:prstGeom>
            <a:effectLst/>
          </p:spPr>
        </p:pic>
        <p:pic>
          <p:nvPicPr>
            <p:cNvPr id="2156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0808629" y="6045420"/>
              <a:ext cx="153103" cy="53434"/>
            </a:xfrm>
            <a:prstGeom prst="rect">
              <a:avLst/>
            </a:prstGeom>
            <a:effectLst/>
          </p:spPr>
        </p:pic>
        <p:pic>
          <p:nvPicPr>
            <p:cNvPr id="2158" name="Line Line" descr="Line Lin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10800962" y="6106754"/>
              <a:ext cx="245105" cy="84102"/>
            </a:xfrm>
            <a:prstGeom prst="rect">
              <a:avLst/>
            </a:prstGeom>
            <a:effectLst/>
          </p:spPr>
        </p:pic>
        <p:pic>
          <p:nvPicPr>
            <p:cNvPr id="2160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11307086" y="5838415"/>
              <a:ext cx="252660" cy="237439"/>
            </a:xfrm>
            <a:prstGeom prst="rect">
              <a:avLst/>
            </a:prstGeom>
            <a:effectLst/>
          </p:spPr>
        </p:pic>
        <p:pic>
          <p:nvPicPr>
            <p:cNvPr id="2162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11621314" y="5943341"/>
              <a:ext cx="199104" cy="94179"/>
            </a:xfrm>
            <a:prstGeom prst="rect">
              <a:avLst/>
            </a:prstGeom>
            <a:effectLst/>
          </p:spPr>
        </p:pic>
        <p:pic>
          <p:nvPicPr>
            <p:cNvPr id="2164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11870150" y="5849060"/>
              <a:ext cx="264609" cy="219127"/>
            </a:xfrm>
            <a:prstGeom prst="rect">
              <a:avLst/>
            </a:prstGeom>
            <a:effectLst/>
          </p:spPr>
        </p:pic>
        <p:pic>
          <p:nvPicPr>
            <p:cNvPr id="2166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11237972" y="6168089"/>
              <a:ext cx="835452" cy="153104"/>
            </a:xfrm>
            <a:prstGeom prst="rect">
              <a:avLst/>
            </a:prstGeom>
            <a:effectLst/>
          </p:spPr>
        </p:pic>
        <p:pic>
          <p:nvPicPr>
            <p:cNvPr id="2168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11460824" y="6359760"/>
              <a:ext cx="188076" cy="270662"/>
            </a:xfrm>
            <a:prstGeom prst="rect">
              <a:avLst/>
            </a:prstGeom>
            <a:effectLst/>
          </p:spPr>
        </p:pic>
        <p:pic>
          <p:nvPicPr>
            <p:cNvPr id="2170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11748699" y="6474762"/>
              <a:ext cx="186722" cy="114770"/>
            </a:xfrm>
            <a:prstGeom prst="rect">
              <a:avLst/>
            </a:prstGeom>
            <a:effectLst/>
          </p:spPr>
        </p:pic>
        <p:pic>
          <p:nvPicPr>
            <p:cNvPr id="2172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11925127" y="6385035"/>
              <a:ext cx="370635" cy="154465"/>
            </a:xfrm>
            <a:prstGeom prst="rect">
              <a:avLst/>
            </a:prstGeom>
            <a:effectLst/>
          </p:spPr>
        </p:pic>
        <p:sp>
          <p:nvSpPr>
            <p:cNvPr id="2174" name="Line"/>
            <p:cNvSpPr/>
            <p:nvPr/>
          </p:nvSpPr>
          <p:spPr>
            <a:xfrm>
              <a:off x="4816877" y="4646104"/>
              <a:ext cx="130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5" name="Line"/>
            <p:cNvSpPr/>
            <p:nvPr/>
          </p:nvSpPr>
          <p:spPr>
            <a:xfrm>
              <a:off x="4793876" y="4768774"/>
              <a:ext cx="138004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6" name="Line"/>
            <p:cNvSpPr/>
            <p:nvPr/>
          </p:nvSpPr>
          <p:spPr>
            <a:xfrm>
              <a:off x="5430224" y="4318516"/>
              <a:ext cx="161005" cy="670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3" fill="norm" stroke="1" extrusionOk="0">
                  <a:moveTo>
                    <a:pt x="21600" y="2150"/>
                  </a:moveTo>
                  <a:cubicBezTo>
                    <a:pt x="21600" y="1740"/>
                    <a:pt x="21600" y="1329"/>
                    <a:pt x="21429" y="919"/>
                  </a:cubicBezTo>
                  <a:cubicBezTo>
                    <a:pt x="21257" y="508"/>
                    <a:pt x="20914" y="97"/>
                    <a:pt x="18686" y="15"/>
                  </a:cubicBezTo>
                  <a:cubicBezTo>
                    <a:pt x="16457" y="-67"/>
                    <a:pt x="12343" y="179"/>
                    <a:pt x="9600" y="919"/>
                  </a:cubicBezTo>
                  <a:cubicBezTo>
                    <a:pt x="6857" y="1658"/>
                    <a:pt x="5486" y="2890"/>
                    <a:pt x="5486" y="4655"/>
                  </a:cubicBezTo>
                  <a:cubicBezTo>
                    <a:pt x="5486" y="6421"/>
                    <a:pt x="6857" y="8721"/>
                    <a:pt x="8743" y="11103"/>
                  </a:cubicBezTo>
                  <a:cubicBezTo>
                    <a:pt x="10629" y="13484"/>
                    <a:pt x="13029" y="15948"/>
                    <a:pt x="14400" y="17591"/>
                  </a:cubicBezTo>
                  <a:cubicBezTo>
                    <a:pt x="15771" y="19233"/>
                    <a:pt x="16114" y="20055"/>
                    <a:pt x="15600" y="20630"/>
                  </a:cubicBezTo>
                  <a:cubicBezTo>
                    <a:pt x="15086" y="21204"/>
                    <a:pt x="13714" y="21533"/>
                    <a:pt x="10971" y="21533"/>
                  </a:cubicBezTo>
                  <a:cubicBezTo>
                    <a:pt x="8229" y="21533"/>
                    <a:pt x="4114" y="21204"/>
                    <a:pt x="0" y="20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7" name="Line"/>
            <p:cNvSpPr/>
            <p:nvPr/>
          </p:nvSpPr>
          <p:spPr>
            <a:xfrm>
              <a:off x="5445615" y="5128436"/>
              <a:ext cx="169020" cy="208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4" h="20779" fill="norm" stroke="1" extrusionOk="0">
                  <a:moveTo>
                    <a:pt x="12202" y="829"/>
                  </a:moveTo>
                  <a:cubicBezTo>
                    <a:pt x="10637" y="321"/>
                    <a:pt x="9071" y="-187"/>
                    <a:pt x="7663" y="67"/>
                  </a:cubicBezTo>
                  <a:cubicBezTo>
                    <a:pt x="6254" y="321"/>
                    <a:pt x="5002" y="1338"/>
                    <a:pt x="3593" y="4133"/>
                  </a:cubicBezTo>
                  <a:cubicBezTo>
                    <a:pt x="2184" y="6928"/>
                    <a:pt x="619" y="11502"/>
                    <a:pt x="150" y="14425"/>
                  </a:cubicBezTo>
                  <a:cubicBezTo>
                    <a:pt x="-320" y="17347"/>
                    <a:pt x="306" y="18618"/>
                    <a:pt x="2184" y="19634"/>
                  </a:cubicBezTo>
                  <a:cubicBezTo>
                    <a:pt x="4063" y="20651"/>
                    <a:pt x="7193" y="21413"/>
                    <a:pt x="10637" y="20015"/>
                  </a:cubicBezTo>
                  <a:cubicBezTo>
                    <a:pt x="14080" y="18618"/>
                    <a:pt x="17837" y="15060"/>
                    <a:pt x="19558" y="12011"/>
                  </a:cubicBezTo>
                  <a:cubicBezTo>
                    <a:pt x="21280" y="8961"/>
                    <a:pt x="20967" y="6420"/>
                    <a:pt x="19245" y="4641"/>
                  </a:cubicBezTo>
                  <a:cubicBezTo>
                    <a:pt x="17523" y="2862"/>
                    <a:pt x="14393" y="1846"/>
                    <a:pt x="12202" y="1719"/>
                  </a:cubicBezTo>
                  <a:cubicBezTo>
                    <a:pt x="10010" y="1592"/>
                    <a:pt x="8758" y="2354"/>
                    <a:pt x="7506" y="31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8" name="Line"/>
            <p:cNvSpPr/>
            <p:nvPr/>
          </p:nvSpPr>
          <p:spPr>
            <a:xfrm>
              <a:off x="5464616" y="4094092"/>
              <a:ext cx="141946" cy="155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188" fill="norm" stroke="1" extrusionOk="0">
                  <a:moveTo>
                    <a:pt x="13324" y="0"/>
                  </a:moveTo>
                  <a:cubicBezTo>
                    <a:pt x="11010" y="2787"/>
                    <a:pt x="8695" y="5574"/>
                    <a:pt x="6960" y="7665"/>
                  </a:cubicBezTo>
                  <a:cubicBezTo>
                    <a:pt x="5224" y="9755"/>
                    <a:pt x="4067" y="11148"/>
                    <a:pt x="2717" y="13413"/>
                  </a:cubicBezTo>
                  <a:cubicBezTo>
                    <a:pt x="1367" y="15677"/>
                    <a:pt x="-176" y="18813"/>
                    <a:pt x="17" y="20206"/>
                  </a:cubicBezTo>
                  <a:cubicBezTo>
                    <a:pt x="210" y="21600"/>
                    <a:pt x="2138" y="21252"/>
                    <a:pt x="5995" y="20729"/>
                  </a:cubicBezTo>
                  <a:cubicBezTo>
                    <a:pt x="9853" y="20206"/>
                    <a:pt x="15638" y="19510"/>
                    <a:pt x="21424" y="18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9" name="Line"/>
            <p:cNvSpPr/>
            <p:nvPr/>
          </p:nvSpPr>
          <p:spPr>
            <a:xfrm>
              <a:off x="5543750" y="4170760"/>
              <a:ext cx="16811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3960"/>
                    <a:pt x="-1303" y="7920"/>
                    <a:pt x="240" y="11520"/>
                  </a:cubicBezTo>
                  <a:cubicBezTo>
                    <a:pt x="1783" y="15120"/>
                    <a:pt x="11040" y="18360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0" name="Line"/>
            <p:cNvSpPr/>
            <p:nvPr/>
          </p:nvSpPr>
          <p:spPr>
            <a:xfrm>
              <a:off x="4816877" y="4308763"/>
              <a:ext cx="15334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1" name="Line"/>
            <p:cNvSpPr/>
            <p:nvPr/>
          </p:nvSpPr>
          <p:spPr>
            <a:xfrm>
              <a:off x="4713975" y="4285763"/>
              <a:ext cx="148904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600" fill="norm" stroke="1" extrusionOk="0">
                  <a:moveTo>
                    <a:pt x="463" y="21600"/>
                  </a:moveTo>
                  <a:cubicBezTo>
                    <a:pt x="97" y="19029"/>
                    <a:pt x="-269" y="16457"/>
                    <a:pt x="280" y="14400"/>
                  </a:cubicBezTo>
                  <a:cubicBezTo>
                    <a:pt x="829" y="12343"/>
                    <a:pt x="2294" y="10800"/>
                    <a:pt x="5955" y="8486"/>
                  </a:cubicBezTo>
                  <a:cubicBezTo>
                    <a:pt x="9616" y="6171"/>
                    <a:pt x="15473" y="3086"/>
                    <a:pt x="213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2" name="Line"/>
            <p:cNvSpPr/>
            <p:nvPr/>
          </p:nvSpPr>
          <p:spPr>
            <a:xfrm>
              <a:off x="4904720" y="4264516"/>
              <a:ext cx="63502" cy="222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3" h="21118" fill="norm" stroke="1" extrusionOk="0">
                  <a:moveTo>
                    <a:pt x="6336" y="6386"/>
                  </a:moveTo>
                  <a:cubicBezTo>
                    <a:pt x="5505" y="10269"/>
                    <a:pt x="4675" y="14152"/>
                    <a:pt x="4259" y="16943"/>
                  </a:cubicBezTo>
                  <a:cubicBezTo>
                    <a:pt x="3844" y="19734"/>
                    <a:pt x="3844" y="21433"/>
                    <a:pt x="3013" y="21069"/>
                  </a:cubicBezTo>
                  <a:cubicBezTo>
                    <a:pt x="2182" y="20705"/>
                    <a:pt x="521" y="18278"/>
                    <a:pt x="105" y="14880"/>
                  </a:cubicBezTo>
                  <a:cubicBezTo>
                    <a:pt x="-310" y="11482"/>
                    <a:pt x="521" y="7114"/>
                    <a:pt x="2182" y="4444"/>
                  </a:cubicBezTo>
                  <a:cubicBezTo>
                    <a:pt x="3844" y="1775"/>
                    <a:pt x="6336" y="804"/>
                    <a:pt x="9659" y="318"/>
                  </a:cubicBezTo>
                  <a:cubicBezTo>
                    <a:pt x="12982" y="-167"/>
                    <a:pt x="17136" y="-167"/>
                    <a:pt x="19213" y="804"/>
                  </a:cubicBezTo>
                  <a:cubicBezTo>
                    <a:pt x="21290" y="1775"/>
                    <a:pt x="21290" y="3716"/>
                    <a:pt x="17967" y="5900"/>
                  </a:cubicBezTo>
                  <a:cubicBezTo>
                    <a:pt x="14644" y="8085"/>
                    <a:pt x="7998" y="10512"/>
                    <a:pt x="1351" y="129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3" name="Line"/>
            <p:cNvSpPr/>
            <p:nvPr/>
          </p:nvSpPr>
          <p:spPr>
            <a:xfrm>
              <a:off x="5023881" y="4308652"/>
              <a:ext cx="314342" cy="165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30" fill="norm" stroke="1" extrusionOk="0">
                  <a:moveTo>
                    <a:pt x="0" y="15978"/>
                  </a:moveTo>
                  <a:cubicBezTo>
                    <a:pt x="702" y="16917"/>
                    <a:pt x="1405" y="17857"/>
                    <a:pt x="1405" y="18796"/>
                  </a:cubicBezTo>
                  <a:cubicBezTo>
                    <a:pt x="1405" y="19735"/>
                    <a:pt x="702" y="20674"/>
                    <a:pt x="351" y="20204"/>
                  </a:cubicBezTo>
                  <a:cubicBezTo>
                    <a:pt x="0" y="19735"/>
                    <a:pt x="0" y="17857"/>
                    <a:pt x="263" y="16135"/>
                  </a:cubicBezTo>
                  <a:cubicBezTo>
                    <a:pt x="527" y="14413"/>
                    <a:pt x="1054" y="12848"/>
                    <a:pt x="1668" y="11596"/>
                  </a:cubicBezTo>
                  <a:cubicBezTo>
                    <a:pt x="2283" y="10344"/>
                    <a:pt x="2985" y="9404"/>
                    <a:pt x="3600" y="9561"/>
                  </a:cubicBezTo>
                  <a:cubicBezTo>
                    <a:pt x="4215" y="9717"/>
                    <a:pt x="4741" y="10970"/>
                    <a:pt x="5005" y="12378"/>
                  </a:cubicBezTo>
                  <a:cubicBezTo>
                    <a:pt x="5268" y="13787"/>
                    <a:pt x="5268" y="15352"/>
                    <a:pt x="5707" y="15822"/>
                  </a:cubicBezTo>
                  <a:cubicBezTo>
                    <a:pt x="6146" y="16291"/>
                    <a:pt x="7024" y="15665"/>
                    <a:pt x="7727" y="14726"/>
                  </a:cubicBezTo>
                  <a:cubicBezTo>
                    <a:pt x="8429" y="13787"/>
                    <a:pt x="8956" y="12535"/>
                    <a:pt x="9659" y="9561"/>
                  </a:cubicBezTo>
                  <a:cubicBezTo>
                    <a:pt x="10361" y="6587"/>
                    <a:pt x="11239" y="1891"/>
                    <a:pt x="11678" y="483"/>
                  </a:cubicBezTo>
                  <a:cubicBezTo>
                    <a:pt x="12117" y="-926"/>
                    <a:pt x="12117" y="952"/>
                    <a:pt x="12117" y="3457"/>
                  </a:cubicBezTo>
                  <a:cubicBezTo>
                    <a:pt x="12117" y="5961"/>
                    <a:pt x="12117" y="9091"/>
                    <a:pt x="12117" y="11439"/>
                  </a:cubicBezTo>
                  <a:cubicBezTo>
                    <a:pt x="12117" y="13787"/>
                    <a:pt x="12117" y="15352"/>
                    <a:pt x="12556" y="16135"/>
                  </a:cubicBezTo>
                  <a:cubicBezTo>
                    <a:pt x="12995" y="16917"/>
                    <a:pt x="13873" y="16917"/>
                    <a:pt x="14488" y="16135"/>
                  </a:cubicBezTo>
                  <a:cubicBezTo>
                    <a:pt x="15102" y="15352"/>
                    <a:pt x="15454" y="13787"/>
                    <a:pt x="15717" y="12222"/>
                  </a:cubicBezTo>
                  <a:cubicBezTo>
                    <a:pt x="15980" y="10657"/>
                    <a:pt x="16156" y="9091"/>
                    <a:pt x="15893" y="8778"/>
                  </a:cubicBezTo>
                  <a:cubicBezTo>
                    <a:pt x="15629" y="8465"/>
                    <a:pt x="14927" y="9404"/>
                    <a:pt x="14400" y="10657"/>
                  </a:cubicBezTo>
                  <a:cubicBezTo>
                    <a:pt x="13873" y="11909"/>
                    <a:pt x="13522" y="13474"/>
                    <a:pt x="13522" y="15039"/>
                  </a:cubicBezTo>
                  <a:cubicBezTo>
                    <a:pt x="13522" y="16604"/>
                    <a:pt x="13873" y="18170"/>
                    <a:pt x="15278" y="18483"/>
                  </a:cubicBezTo>
                  <a:cubicBezTo>
                    <a:pt x="16683" y="18796"/>
                    <a:pt x="19141" y="17857"/>
                    <a:pt x="21600" y="169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4" name="Line"/>
            <p:cNvSpPr/>
            <p:nvPr/>
          </p:nvSpPr>
          <p:spPr>
            <a:xfrm>
              <a:off x="5711283" y="4476184"/>
              <a:ext cx="159163" cy="417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6" h="21402" fill="norm" stroke="1" extrusionOk="0">
                  <a:moveTo>
                    <a:pt x="3330" y="9882"/>
                  </a:moveTo>
                  <a:cubicBezTo>
                    <a:pt x="2998" y="13286"/>
                    <a:pt x="2666" y="16689"/>
                    <a:pt x="2500" y="18718"/>
                  </a:cubicBezTo>
                  <a:cubicBezTo>
                    <a:pt x="2333" y="20747"/>
                    <a:pt x="2333" y="21402"/>
                    <a:pt x="2001" y="21402"/>
                  </a:cubicBezTo>
                  <a:cubicBezTo>
                    <a:pt x="1669" y="21402"/>
                    <a:pt x="1004" y="20747"/>
                    <a:pt x="506" y="18587"/>
                  </a:cubicBezTo>
                  <a:cubicBezTo>
                    <a:pt x="7" y="16427"/>
                    <a:pt x="-325" y="12762"/>
                    <a:pt x="506" y="9555"/>
                  </a:cubicBezTo>
                  <a:cubicBezTo>
                    <a:pt x="1337" y="6347"/>
                    <a:pt x="3330" y="3598"/>
                    <a:pt x="4826" y="1962"/>
                  </a:cubicBezTo>
                  <a:cubicBezTo>
                    <a:pt x="6321" y="326"/>
                    <a:pt x="7318" y="-198"/>
                    <a:pt x="9977" y="64"/>
                  </a:cubicBezTo>
                  <a:cubicBezTo>
                    <a:pt x="12635" y="326"/>
                    <a:pt x="16955" y="1373"/>
                    <a:pt x="19115" y="2682"/>
                  </a:cubicBezTo>
                  <a:cubicBezTo>
                    <a:pt x="21275" y="3991"/>
                    <a:pt x="21275" y="5562"/>
                    <a:pt x="18783" y="7002"/>
                  </a:cubicBezTo>
                  <a:cubicBezTo>
                    <a:pt x="16290" y="8442"/>
                    <a:pt x="11306" y="9751"/>
                    <a:pt x="7817" y="10340"/>
                  </a:cubicBezTo>
                  <a:cubicBezTo>
                    <a:pt x="4327" y="10929"/>
                    <a:pt x="2333" y="10798"/>
                    <a:pt x="340" y="106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5" name="Line"/>
            <p:cNvSpPr/>
            <p:nvPr/>
          </p:nvSpPr>
          <p:spPr>
            <a:xfrm>
              <a:off x="5851900" y="4623104"/>
              <a:ext cx="153338" cy="235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1" fill="norm" stroke="1" extrusionOk="0">
                  <a:moveTo>
                    <a:pt x="0" y="11148"/>
                  </a:moveTo>
                  <a:cubicBezTo>
                    <a:pt x="2880" y="12542"/>
                    <a:pt x="5760" y="13935"/>
                    <a:pt x="7560" y="15213"/>
                  </a:cubicBezTo>
                  <a:cubicBezTo>
                    <a:pt x="9360" y="16490"/>
                    <a:pt x="10080" y="17652"/>
                    <a:pt x="10260" y="18813"/>
                  </a:cubicBezTo>
                  <a:cubicBezTo>
                    <a:pt x="10440" y="19974"/>
                    <a:pt x="10080" y="21135"/>
                    <a:pt x="9180" y="21368"/>
                  </a:cubicBezTo>
                  <a:cubicBezTo>
                    <a:pt x="8280" y="21600"/>
                    <a:pt x="6840" y="20903"/>
                    <a:pt x="5940" y="18929"/>
                  </a:cubicBezTo>
                  <a:cubicBezTo>
                    <a:pt x="5040" y="16955"/>
                    <a:pt x="4680" y="13703"/>
                    <a:pt x="7380" y="10335"/>
                  </a:cubicBezTo>
                  <a:cubicBezTo>
                    <a:pt x="10080" y="6968"/>
                    <a:pt x="15840" y="348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6" name="Line"/>
            <p:cNvSpPr/>
            <p:nvPr/>
          </p:nvSpPr>
          <p:spPr>
            <a:xfrm>
              <a:off x="6128885" y="4448759"/>
              <a:ext cx="144692" cy="404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5" h="21390" fill="norm" stroke="1" extrusionOk="0">
                  <a:moveTo>
                    <a:pt x="21085" y="1920"/>
                  </a:moveTo>
                  <a:cubicBezTo>
                    <a:pt x="20713" y="1245"/>
                    <a:pt x="20340" y="570"/>
                    <a:pt x="19223" y="232"/>
                  </a:cubicBezTo>
                  <a:cubicBezTo>
                    <a:pt x="18106" y="-105"/>
                    <a:pt x="16244" y="-105"/>
                    <a:pt x="14009" y="435"/>
                  </a:cubicBezTo>
                  <a:cubicBezTo>
                    <a:pt x="11775" y="975"/>
                    <a:pt x="9168" y="2055"/>
                    <a:pt x="6561" y="4080"/>
                  </a:cubicBezTo>
                  <a:cubicBezTo>
                    <a:pt x="3954" y="6105"/>
                    <a:pt x="1347" y="9075"/>
                    <a:pt x="416" y="12045"/>
                  </a:cubicBezTo>
                  <a:cubicBezTo>
                    <a:pt x="-515" y="15015"/>
                    <a:pt x="230" y="17985"/>
                    <a:pt x="1533" y="19605"/>
                  </a:cubicBezTo>
                  <a:cubicBezTo>
                    <a:pt x="2837" y="21225"/>
                    <a:pt x="4699" y="21495"/>
                    <a:pt x="7678" y="21360"/>
                  </a:cubicBezTo>
                  <a:cubicBezTo>
                    <a:pt x="10657" y="21225"/>
                    <a:pt x="14754" y="20685"/>
                    <a:pt x="18850" y="20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7" name="Line"/>
            <p:cNvSpPr/>
            <p:nvPr/>
          </p:nvSpPr>
          <p:spPr>
            <a:xfrm>
              <a:off x="6319577" y="4500434"/>
              <a:ext cx="15333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360"/>
                    <a:pt x="3600" y="720"/>
                    <a:pt x="7200" y="4320"/>
                  </a:cubicBezTo>
                  <a:cubicBezTo>
                    <a:pt x="10800" y="7920"/>
                    <a:pt x="16200" y="147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8" name="Line"/>
            <p:cNvSpPr/>
            <p:nvPr/>
          </p:nvSpPr>
          <p:spPr>
            <a:xfrm>
              <a:off x="6426913" y="4492768"/>
              <a:ext cx="138004" cy="355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0" fill="norm" stroke="1" extrusionOk="0">
                  <a:moveTo>
                    <a:pt x="21600" y="0"/>
                  </a:moveTo>
                  <a:cubicBezTo>
                    <a:pt x="18800" y="2777"/>
                    <a:pt x="16000" y="5554"/>
                    <a:pt x="12800" y="8794"/>
                  </a:cubicBezTo>
                  <a:cubicBezTo>
                    <a:pt x="9600" y="12034"/>
                    <a:pt x="6000" y="15737"/>
                    <a:pt x="3600" y="18051"/>
                  </a:cubicBezTo>
                  <a:cubicBezTo>
                    <a:pt x="1200" y="20366"/>
                    <a:pt x="0" y="21291"/>
                    <a:pt x="0" y="21446"/>
                  </a:cubicBezTo>
                  <a:cubicBezTo>
                    <a:pt x="0" y="21600"/>
                    <a:pt x="1200" y="20983"/>
                    <a:pt x="2400" y="20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9" name="Line"/>
            <p:cNvSpPr/>
            <p:nvPr/>
          </p:nvSpPr>
          <p:spPr>
            <a:xfrm>
              <a:off x="6610917" y="4584770"/>
              <a:ext cx="237673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19" y="1738"/>
                    <a:pt x="13239" y="3476"/>
                    <a:pt x="9871" y="5214"/>
                  </a:cubicBezTo>
                  <a:cubicBezTo>
                    <a:pt x="6503" y="6952"/>
                    <a:pt x="3948" y="8690"/>
                    <a:pt x="2323" y="10055"/>
                  </a:cubicBezTo>
                  <a:cubicBezTo>
                    <a:pt x="697" y="11421"/>
                    <a:pt x="0" y="12414"/>
                    <a:pt x="0" y="13407"/>
                  </a:cubicBezTo>
                  <a:cubicBezTo>
                    <a:pt x="0" y="14400"/>
                    <a:pt x="697" y="15393"/>
                    <a:pt x="4181" y="16759"/>
                  </a:cubicBezTo>
                  <a:cubicBezTo>
                    <a:pt x="7665" y="18124"/>
                    <a:pt x="13935" y="19862"/>
                    <a:pt x="2020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0" name="Line"/>
            <p:cNvSpPr/>
            <p:nvPr/>
          </p:nvSpPr>
          <p:spPr>
            <a:xfrm>
              <a:off x="6948258" y="4592436"/>
              <a:ext cx="122670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750" y="6109"/>
                    <a:pt x="13500" y="12218"/>
                    <a:pt x="17100" y="15818"/>
                  </a:cubicBezTo>
                  <a:cubicBezTo>
                    <a:pt x="20700" y="19418"/>
                    <a:pt x="21150" y="2050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1" name="Line"/>
            <p:cNvSpPr/>
            <p:nvPr/>
          </p:nvSpPr>
          <p:spPr>
            <a:xfrm>
              <a:off x="6925257" y="4584770"/>
              <a:ext cx="207006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67" y="1980"/>
                    <a:pt x="14133" y="3960"/>
                    <a:pt x="10533" y="7560"/>
                  </a:cubicBezTo>
                  <a:cubicBezTo>
                    <a:pt x="6933" y="11160"/>
                    <a:pt x="3467" y="163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2" name="Line"/>
            <p:cNvSpPr/>
            <p:nvPr/>
          </p:nvSpPr>
          <p:spPr>
            <a:xfrm>
              <a:off x="7224264" y="4347098"/>
              <a:ext cx="99670" cy="743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77" y="1930"/>
                    <a:pt x="14954" y="3860"/>
                    <a:pt x="12185" y="6087"/>
                  </a:cubicBezTo>
                  <a:cubicBezTo>
                    <a:pt x="9415" y="8313"/>
                    <a:pt x="7200" y="10837"/>
                    <a:pt x="5539" y="13064"/>
                  </a:cubicBezTo>
                  <a:cubicBezTo>
                    <a:pt x="3877" y="15291"/>
                    <a:pt x="2769" y="17221"/>
                    <a:pt x="1938" y="18557"/>
                  </a:cubicBezTo>
                  <a:cubicBezTo>
                    <a:pt x="1108" y="19893"/>
                    <a:pt x="554" y="20635"/>
                    <a:pt x="277" y="21043"/>
                  </a:cubicBezTo>
                  <a:cubicBezTo>
                    <a:pt x="0" y="21452"/>
                    <a:pt x="0" y="215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3" name="Line"/>
            <p:cNvSpPr/>
            <p:nvPr/>
          </p:nvSpPr>
          <p:spPr>
            <a:xfrm>
              <a:off x="7392935" y="4630771"/>
              <a:ext cx="168671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36" y="0"/>
                    <a:pt x="3273" y="0"/>
                    <a:pt x="4418" y="474"/>
                  </a:cubicBezTo>
                  <a:cubicBezTo>
                    <a:pt x="5564" y="947"/>
                    <a:pt x="6218" y="1895"/>
                    <a:pt x="7854" y="4453"/>
                  </a:cubicBezTo>
                  <a:cubicBezTo>
                    <a:pt x="9491" y="7011"/>
                    <a:pt x="12109" y="11179"/>
                    <a:pt x="14564" y="14305"/>
                  </a:cubicBezTo>
                  <a:cubicBezTo>
                    <a:pt x="17018" y="17432"/>
                    <a:pt x="19309" y="1951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4" name="Line"/>
            <p:cNvSpPr/>
            <p:nvPr/>
          </p:nvSpPr>
          <p:spPr>
            <a:xfrm>
              <a:off x="7454269" y="4638437"/>
              <a:ext cx="176339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530" y="3138"/>
                    <a:pt x="13461" y="6277"/>
                    <a:pt x="9861" y="9877"/>
                  </a:cubicBezTo>
                  <a:cubicBezTo>
                    <a:pt x="6261" y="13477"/>
                    <a:pt x="3130" y="175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5" name="Line"/>
            <p:cNvSpPr/>
            <p:nvPr/>
          </p:nvSpPr>
          <p:spPr>
            <a:xfrm>
              <a:off x="7707275" y="4807108"/>
              <a:ext cx="10733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6" name="Line"/>
            <p:cNvSpPr/>
            <p:nvPr/>
          </p:nvSpPr>
          <p:spPr>
            <a:xfrm>
              <a:off x="7707275" y="4891443"/>
              <a:ext cx="107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7" name="Line"/>
            <p:cNvSpPr/>
            <p:nvPr/>
          </p:nvSpPr>
          <p:spPr>
            <a:xfrm>
              <a:off x="7868279" y="4730531"/>
              <a:ext cx="199338" cy="158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8" fill="norm" stroke="1" extrusionOk="0">
                  <a:moveTo>
                    <a:pt x="0" y="4037"/>
                  </a:moveTo>
                  <a:cubicBezTo>
                    <a:pt x="277" y="2350"/>
                    <a:pt x="554" y="663"/>
                    <a:pt x="1385" y="156"/>
                  </a:cubicBezTo>
                  <a:cubicBezTo>
                    <a:pt x="2215" y="-350"/>
                    <a:pt x="3600" y="325"/>
                    <a:pt x="4708" y="2856"/>
                  </a:cubicBezTo>
                  <a:cubicBezTo>
                    <a:pt x="5815" y="5387"/>
                    <a:pt x="6646" y="9775"/>
                    <a:pt x="6785" y="12812"/>
                  </a:cubicBezTo>
                  <a:cubicBezTo>
                    <a:pt x="6923" y="15850"/>
                    <a:pt x="6369" y="17537"/>
                    <a:pt x="5538" y="18887"/>
                  </a:cubicBezTo>
                  <a:cubicBezTo>
                    <a:pt x="4708" y="20237"/>
                    <a:pt x="3600" y="21250"/>
                    <a:pt x="3046" y="20912"/>
                  </a:cubicBezTo>
                  <a:cubicBezTo>
                    <a:pt x="2492" y="20575"/>
                    <a:pt x="2492" y="18887"/>
                    <a:pt x="3323" y="16356"/>
                  </a:cubicBezTo>
                  <a:cubicBezTo>
                    <a:pt x="4154" y="13825"/>
                    <a:pt x="5815" y="10450"/>
                    <a:pt x="7338" y="8087"/>
                  </a:cubicBezTo>
                  <a:cubicBezTo>
                    <a:pt x="8862" y="5725"/>
                    <a:pt x="10246" y="4375"/>
                    <a:pt x="10938" y="4544"/>
                  </a:cubicBezTo>
                  <a:cubicBezTo>
                    <a:pt x="11631" y="4712"/>
                    <a:pt x="11631" y="6400"/>
                    <a:pt x="11769" y="8087"/>
                  </a:cubicBezTo>
                  <a:cubicBezTo>
                    <a:pt x="11908" y="9775"/>
                    <a:pt x="12185" y="11462"/>
                    <a:pt x="13015" y="12644"/>
                  </a:cubicBezTo>
                  <a:cubicBezTo>
                    <a:pt x="13846" y="13825"/>
                    <a:pt x="15231" y="14500"/>
                    <a:pt x="16754" y="14669"/>
                  </a:cubicBezTo>
                  <a:cubicBezTo>
                    <a:pt x="18277" y="14837"/>
                    <a:pt x="19938" y="14500"/>
                    <a:pt x="21600" y="141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8" name="Line"/>
            <p:cNvSpPr/>
            <p:nvPr/>
          </p:nvSpPr>
          <p:spPr>
            <a:xfrm>
              <a:off x="8052283" y="4638437"/>
              <a:ext cx="86836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7" h="21600" fill="norm" stroke="1" extrusionOk="0">
                  <a:moveTo>
                    <a:pt x="5400" y="0"/>
                  </a:moveTo>
                  <a:cubicBezTo>
                    <a:pt x="11400" y="3064"/>
                    <a:pt x="17400" y="6128"/>
                    <a:pt x="19500" y="8962"/>
                  </a:cubicBezTo>
                  <a:cubicBezTo>
                    <a:pt x="21600" y="11796"/>
                    <a:pt x="19800" y="14400"/>
                    <a:pt x="15900" y="16468"/>
                  </a:cubicBezTo>
                  <a:cubicBezTo>
                    <a:pt x="12000" y="18536"/>
                    <a:pt x="6000" y="200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9" name="Line"/>
            <p:cNvSpPr/>
            <p:nvPr/>
          </p:nvSpPr>
          <p:spPr>
            <a:xfrm>
              <a:off x="8220953" y="4868443"/>
              <a:ext cx="30669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0" name="Line"/>
            <p:cNvSpPr/>
            <p:nvPr/>
          </p:nvSpPr>
          <p:spPr>
            <a:xfrm>
              <a:off x="8450959" y="4548503"/>
              <a:ext cx="94412" cy="460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9" h="21404" fill="norm" stroke="1" extrusionOk="0">
                  <a:moveTo>
                    <a:pt x="18758" y="4177"/>
                  </a:moveTo>
                  <a:cubicBezTo>
                    <a:pt x="19326" y="3583"/>
                    <a:pt x="19895" y="2990"/>
                    <a:pt x="20463" y="2278"/>
                  </a:cubicBezTo>
                  <a:cubicBezTo>
                    <a:pt x="21032" y="1566"/>
                    <a:pt x="21600" y="735"/>
                    <a:pt x="19611" y="319"/>
                  </a:cubicBezTo>
                  <a:cubicBezTo>
                    <a:pt x="17621" y="-96"/>
                    <a:pt x="13074" y="-96"/>
                    <a:pt x="9947" y="260"/>
                  </a:cubicBezTo>
                  <a:cubicBezTo>
                    <a:pt x="6821" y="616"/>
                    <a:pt x="5116" y="1328"/>
                    <a:pt x="4263" y="3346"/>
                  </a:cubicBezTo>
                  <a:cubicBezTo>
                    <a:pt x="3410" y="5363"/>
                    <a:pt x="3410" y="8686"/>
                    <a:pt x="4263" y="11653"/>
                  </a:cubicBezTo>
                  <a:cubicBezTo>
                    <a:pt x="5116" y="14620"/>
                    <a:pt x="6821" y="17231"/>
                    <a:pt x="7105" y="18893"/>
                  </a:cubicBezTo>
                  <a:cubicBezTo>
                    <a:pt x="7389" y="20555"/>
                    <a:pt x="6253" y="21267"/>
                    <a:pt x="4832" y="21385"/>
                  </a:cubicBezTo>
                  <a:cubicBezTo>
                    <a:pt x="3410" y="21504"/>
                    <a:pt x="1705" y="21029"/>
                    <a:pt x="0" y="20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1" name="Line"/>
            <p:cNvSpPr/>
            <p:nvPr/>
          </p:nvSpPr>
          <p:spPr>
            <a:xfrm>
              <a:off x="8389624" y="4822442"/>
              <a:ext cx="191672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6000"/>
                    <a:pt x="11520" y="10400"/>
                    <a:pt x="15120" y="6800"/>
                  </a:cubicBezTo>
                  <a:cubicBezTo>
                    <a:pt x="18720" y="3200"/>
                    <a:pt x="20160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2" name="Line"/>
            <p:cNvSpPr/>
            <p:nvPr/>
          </p:nvSpPr>
          <p:spPr>
            <a:xfrm>
              <a:off x="8627296" y="4642162"/>
              <a:ext cx="237673" cy="321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8" fill="norm" stroke="1" extrusionOk="0">
                  <a:moveTo>
                    <a:pt x="8361" y="1283"/>
                  </a:moveTo>
                  <a:cubicBezTo>
                    <a:pt x="7665" y="602"/>
                    <a:pt x="6968" y="-78"/>
                    <a:pt x="6155" y="7"/>
                  </a:cubicBezTo>
                  <a:cubicBezTo>
                    <a:pt x="5342" y="92"/>
                    <a:pt x="4413" y="942"/>
                    <a:pt x="3368" y="3579"/>
                  </a:cubicBezTo>
                  <a:cubicBezTo>
                    <a:pt x="2323" y="6215"/>
                    <a:pt x="1161" y="10637"/>
                    <a:pt x="581" y="13273"/>
                  </a:cubicBezTo>
                  <a:cubicBezTo>
                    <a:pt x="0" y="15909"/>
                    <a:pt x="0" y="16760"/>
                    <a:pt x="0" y="17695"/>
                  </a:cubicBezTo>
                  <a:cubicBezTo>
                    <a:pt x="0" y="18631"/>
                    <a:pt x="0" y="19651"/>
                    <a:pt x="581" y="19906"/>
                  </a:cubicBezTo>
                  <a:cubicBezTo>
                    <a:pt x="1161" y="20161"/>
                    <a:pt x="2323" y="19651"/>
                    <a:pt x="3135" y="18290"/>
                  </a:cubicBezTo>
                  <a:cubicBezTo>
                    <a:pt x="3948" y="16930"/>
                    <a:pt x="4413" y="14719"/>
                    <a:pt x="4877" y="13188"/>
                  </a:cubicBezTo>
                  <a:cubicBezTo>
                    <a:pt x="5342" y="11657"/>
                    <a:pt x="5806" y="10807"/>
                    <a:pt x="6619" y="10637"/>
                  </a:cubicBezTo>
                  <a:cubicBezTo>
                    <a:pt x="7432" y="10467"/>
                    <a:pt x="8594" y="10977"/>
                    <a:pt x="9523" y="12168"/>
                  </a:cubicBezTo>
                  <a:cubicBezTo>
                    <a:pt x="10452" y="13358"/>
                    <a:pt x="11148" y="15229"/>
                    <a:pt x="11381" y="16675"/>
                  </a:cubicBezTo>
                  <a:cubicBezTo>
                    <a:pt x="11613" y="18120"/>
                    <a:pt x="11381" y="19141"/>
                    <a:pt x="10684" y="19991"/>
                  </a:cubicBezTo>
                  <a:cubicBezTo>
                    <a:pt x="9987" y="20842"/>
                    <a:pt x="8826" y="21522"/>
                    <a:pt x="8245" y="21352"/>
                  </a:cubicBezTo>
                  <a:cubicBezTo>
                    <a:pt x="7665" y="21182"/>
                    <a:pt x="7665" y="20161"/>
                    <a:pt x="8361" y="18801"/>
                  </a:cubicBezTo>
                  <a:cubicBezTo>
                    <a:pt x="9058" y="17440"/>
                    <a:pt x="10452" y="15739"/>
                    <a:pt x="11961" y="14549"/>
                  </a:cubicBezTo>
                  <a:cubicBezTo>
                    <a:pt x="13471" y="13358"/>
                    <a:pt x="15097" y="12678"/>
                    <a:pt x="15910" y="13018"/>
                  </a:cubicBezTo>
                  <a:cubicBezTo>
                    <a:pt x="16723" y="13358"/>
                    <a:pt x="16723" y="14719"/>
                    <a:pt x="16955" y="15824"/>
                  </a:cubicBezTo>
                  <a:cubicBezTo>
                    <a:pt x="17187" y="16930"/>
                    <a:pt x="17652" y="17780"/>
                    <a:pt x="18465" y="18120"/>
                  </a:cubicBezTo>
                  <a:cubicBezTo>
                    <a:pt x="19277" y="18461"/>
                    <a:pt x="20439" y="18291"/>
                    <a:pt x="21600" y="181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3" name="Line"/>
            <p:cNvSpPr/>
            <p:nvPr/>
          </p:nvSpPr>
          <p:spPr>
            <a:xfrm>
              <a:off x="8880302" y="4692105"/>
              <a:ext cx="86140" cy="279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1" h="21485" fill="norm" stroke="1" extrusionOk="0">
                  <a:moveTo>
                    <a:pt x="7406" y="0"/>
                  </a:moveTo>
                  <a:cubicBezTo>
                    <a:pt x="13577" y="2749"/>
                    <a:pt x="19749" y="5498"/>
                    <a:pt x="20674" y="8836"/>
                  </a:cubicBezTo>
                  <a:cubicBezTo>
                    <a:pt x="21600" y="12175"/>
                    <a:pt x="17280" y="16102"/>
                    <a:pt x="13886" y="18360"/>
                  </a:cubicBezTo>
                  <a:cubicBezTo>
                    <a:pt x="10491" y="20618"/>
                    <a:pt x="8023" y="21207"/>
                    <a:pt x="5863" y="21404"/>
                  </a:cubicBezTo>
                  <a:cubicBezTo>
                    <a:pt x="3703" y="21600"/>
                    <a:pt x="1851" y="21404"/>
                    <a:pt x="0" y="212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4" name="Line"/>
            <p:cNvSpPr/>
            <p:nvPr/>
          </p:nvSpPr>
          <p:spPr>
            <a:xfrm>
              <a:off x="9053515" y="4634500"/>
              <a:ext cx="340465" cy="346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401" fill="norm" stroke="1" extrusionOk="0">
                  <a:moveTo>
                    <a:pt x="6000" y="13960"/>
                  </a:moveTo>
                  <a:cubicBezTo>
                    <a:pt x="5356" y="13487"/>
                    <a:pt x="4711" y="13014"/>
                    <a:pt x="3985" y="12856"/>
                  </a:cubicBezTo>
                  <a:cubicBezTo>
                    <a:pt x="3260" y="12699"/>
                    <a:pt x="2454" y="12856"/>
                    <a:pt x="1809" y="13802"/>
                  </a:cubicBezTo>
                  <a:cubicBezTo>
                    <a:pt x="1165" y="14748"/>
                    <a:pt x="681" y="16483"/>
                    <a:pt x="359" y="17744"/>
                  </a:cubicBezTo>
                  <a:cubicBezTo>
                    <a:pt x="36" y="19005"/>
                    <a:pt x="-125" y="19794"/>
                    <a:pt x="117" y="20424"/>
                  </a:cubicBezTo>
                  <a:cubicBezTo>
                    <a:pt x="359" y="21055"/>
                    <a:pt x="1003" y="21528"/>
                    <a:pt x="1648" y="21370"/>
                  </a:cubicBezTo>
                  <a:cubicBezTo>
                    <a:pt x="2293" y="21213"/>
                    <a:pt x="2938" y="20424"/>
                    <a:pt x="3824" y="17902"/>
                  </a:cubicBezTo>
                  <a:cubicBezTo>
                    <a:pt x="4711" y="15379"/>
                    <a:pt x="5839" y="11122"/>
                    <a:pt x="6403" y="8127"/>
                  </a:cubicBezTo>
                  <a:cubicBezTo>
                    <a:pt x="6968" y="5131"/>
                    <a:pt x="6968" y="3397"/>
                    <a:pt x="6968" y="2135"/>
                  </a:cubicBezTo>
                  <a:cubicBezTo>
                    <a:pt x="6968" y="874"/>
                    <a:pt x="6968" y="86"/>
                    <a:pt x="6726" y="7"/>
                  </a:cubicBezTo>
                  <a:cubicBezTo>
                    <a:pt x="6484" y="-72"/>
                    <a:pt x="6000" y="559"/>
                    <a:pt x="5597" y="2687"/>
                  </a:cubicBezTo>
                  <a:cubicBezTo>
                    <a:pt x="5194" y="4816"/>
                    <a:pt x="4872" y="8442"/>
                    <a:pt x="4872" y="11043"/>
                  </a:cubicBezTo>
                  <a:cubicBezTo>
                    <a:pt x="4872" y="13645"/>
                    <a:pt x="5194" y="15221"/>
                    <a:pt x="5759" y="16010"/>
                  </a:cubicBezTo>
                  <a:cubicBezTo>
                    <a:pt x="6323" y="16798"/>
                    <a:pt x="7129" y="16798"/>
                    <a:pt x="7612" y="16404"/>
                  </a:cubicBezTo>
                  <a:cubicBezTo>
                    <a:pt x="8096" y="16010"/>
                    <a:pt x="8257" y="15221"/>
                    <a:pt x="8821" y="14197"/>
                  </a:cubicBezTo>
                  <a:cubicBezTo>
                    <a:pt x="9385" y="13172"/>
                    <a:pt x="10353" y="11910"/>
                    <a:pt x="10917" y="11753"/>
                  </a:cubicBezTo>
                  <a:cubicBezTo>
                    <a:pt x="11481" y="11595"/>
                    <a:pt x="11642" y="12541"/>
                    <a:pt x="11642" y="13881"/>
                  </a:cubicBezTo>
                  <a:cubicBezTo>
                    <a:pt x="11642" y="15221"/>
                    <a:pt x="11481" y="16956"/>
                    <a:pt x="11159" y="18138"/>
                  </a:cubicBezTo>
                  <a:cubicBezTo>
                    <a:pt x="10836" y="19321"/>
                    <a:pt x="10353" y="19951"/>
                    <a:pt x="10191" y="19873"/>
                  </a:cubicBezTo>
                  <a:cubicBezTo>
                    <a:pt x="10030" y="19794"/>
                    <a:pt x="10191" y="19005"/>
                    <a:pt x="11400" y="17665"/>
                  </a:cubicBezTo>
                  <a:cubicBezTo>
                    <a:pt x="12609" y="16325"/>
                    <a:pt x="14866" y="14433"/>
                    <a:pt x="16236" y="13172"/>
                  </a:cubicBezTo>
                  <a:cubicBezTo>
                    <a:pt x="17606" y="11910"/>
                    <a:pt x="18090" y="11280"/>
                    <a:pt x="18009" y="11201"/>
                  </a:cubicBezTo>
                  <a:cubicBezTo>
                    <a:pt x="17929" y="11122"/>
                    <a:pt x="17284" y="11595"/>
                    <a:pt x="16317" y="12620"/>
                  </a:cubicBezTo>
                  <a:cubicBezTo>
                    <a:pt x="15350" y="13645"/>
                    <a:pt x="14060" y="15221"/>
                    <a:pt x="13335" y="16483"/>
                  </a:cubicBezTo>
                  <a:cubicBezTo>
                    <a:pt x="12609" y="17744"/>
                    <a:pt x="12448" y="18690"/>
                    <a:pt x="13899" y="19400"/>
                  </a:cubicBezTo>
                  <a:cubicBezTo>
                    <a:pt x="15350" y="20109"/>
                    <a:pt x="18412" y="20582"/>
                    <a:pt x="21475" y="21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5" name="Line"/>
            <p:cNvSpPr/>
            <p:nvPr/>
          </p:nvSpPr>
          <p:spPr>
            <a:xfrm>
              <a:off x="8335956" y="5090781"/>
              <a:ext cx="63990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600" fill="norm" stroke="1" extrusionOk="0">
                  <a:moveTo>
                    <a:pt x="0" y="21600"/>
                  </a:moveTo>
                  <a:cubicBezTo>
                    <a:pt x="2571" y="18000"/>
                    <a:pt x="5143" y="14400"/>
                    <a:pt x="7757" y="10800"/>
                  </a:cubicBezTo>
                  <a:cubicBezTo>
                    <a:pt x="10371" y="7200"/>
                    <a:pt x="13029" y="3600"/>
                    <a:pt x="15000" y="1800"/>
                  </a:cubicBezTo>
                  <a:cubicBezTo>
                    <a:pt x="16971" y="0"/>
                    <a:pt x="18257" y="0"/>
                    <a:pt x="19329" y="0"/>
                  </a:cubicBezTo>
                  <a:cubicBezTo>
                    <a:pt x="20400" y="0"/>
                    <a:pt x="21257" y="0"/>
                    <a:pt x="21429" y="1200"/>
                  </a:cubicBezTo>
                  <a:cubicBezTo>
                    <a:pt x="21600" y="2400"/>
                    <a:pt x="21086" y="4800"/>
                    <a:pt x="20571" y="7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6" name="Line"/>
            <p:cNvSpPr/>
            <p:nvPr/>
          </p:nvSpPr>
          <p:spPr>
            <a:xfrm>
              <a:off x="8489293" y="5126383"/>
              <a:ext cx="383343" cy="41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3456" y="12793"/>
                    <a:pt x="6912" y="5170"/>
                    <a:pt x="10512" y="1993"/>
                  </a:cubicBezTo>
                  <a:cubicBezTo>
                    <a:pt x="14112" y="-1183"/>
                    <a:pt x="17856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7" name="Line"/>
            <p:cNvSpPr/>
            <p:nvPr/>
          </p:nvSpPr>
          <p:spPr>
            <a:xfrm>
              <a:off x="8619629" y="5152116"/>
              <a:ext cx="10224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3436"/>
                    <a:pt x="21600" y="6873"/>
                    <a:pt x="21600" y="10473"/>
                  </a:cubicBezTo>
                  <a:cubicBezTo>
                    <a:pt x="21600" y="14073"/>
                    <a:pt x="10800" y="1783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8" name="Line"/>
            <p:cNvSpPr/>
            <p:nvPr/>
          </p:nvSpPr>
          <p:spPr>
            <a:xfrm>
              <a:off x="8489293" y="5435789"/>
              <a:ext cx="122670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9" name="Line"/>
            <p:cNvSpPr/>
            <p:nvPr/>
          </p:nvSpPr>
          <p:spPr>
            <a:xfrm>
              <a:off x="8581295" y="5448943"/>
              <a:ext cx="115003" cy="71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6" fill="norm" stroke="1" extrusionOk="0">
                  <a:moveTo>
                    <a:pt x="21600" y="636"/>
                  </a:moveTo>
                  <a:cubicBezTo>
                    <a:pt x="19200" y="-109"/>
                    <a:pt x="16800" y="-854"/>
                    <a:pt x="13200" y="2498"/>
                  </a:cubicBezTo>
                  <a:cubicBezTo>
                    <a:pt x="9600" y="5849"/>
                    <a:pt x="4800" y="13298"/>
                    <a:pt x="0" y="207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0" name="Line"/>
            <p:cNvSpPr/>
            <p:nvPr/>
          </p:nvSpPr>
          <p:spPr>
            <a:xfrm>
              <a:off x="8665630" y="5589125"/>
              <a:ext cx="23001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1" name="Line"/>
            <p:cNvSpPr/>
            <p:nvPr/>
          </p:nvSpPr>
          <p:spPr>
            <a:xfrm>
              <a:off x="8473959" y="5642793"/>
              <a:ext cx="30668" cy="264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1" fill="norm" stroke="1" extrusionOk="0">
                  <a:moveTo>
                    <a:pt x="0" y="0"/>
                  </a:moveTo>
                  <a:cubicBezTo>
                    <a:pt x="7200" y="5192"/>
                    <a:pt x="14400" y="10385"/>
                    <a:pt x="18000" y="13500"/>
                  </a:cubicBezTo>
                  <a:cubicBezTo>
                    <a:pt x="21600" y="16615"/>
                    <a:pt x="21600" y="17654"/>
                    <a:pt x="20700" y="18900"/>
                  </a:cubicBezTo>
                  <a:cubicBezTo>
                    <a:pt x="19800" y="20146"/>
                    <a:pt x="18000" y="21600"/>
                    <a:pt x="18000" y="21496"/>
                  </a:cubicBezTo>
                  <a:cubicBezTo>
                    <a:pt x="18000" y="21392"/>
                    <a:pt x="19800" y="19731"/>
                    <a:pt x="21600" y="180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2" name="Line"/>
            <p:cNvSpPr/>
            <p:nvPr/>
          </p:nvSpPr>
          <p:spPr>
            <a:xfrm>
              <a:off x="8512612" y="5603093"/>
              <a:ext cx="105703" cy="530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451" fill="norm" stroke="1" extrusionOk="0">
                  <a:moveTo>
                    <a:pt x="16907" y="2536"/>
                  </a:moveTo>
                  <a:cubicBezTo>
                    <a:pt x="16907" y="2019"/>
                    <a:pt x="16907" y="1502"/>
                    <a:pt x="17679" y="985"/>
                  </a:cubicBezTo>
                  <a:cubicBezTo>
                    <a:pt x="18450" y="469"/>
                    <a:pt x="19993" y="-48"/>
                    <a:pt x="20765" y="4"/>
                  </a:cubicBezTo>
                  <a:cubicBezTo>
                    <a:pt x="21536" y="55"/>
                    <a:pt x="21536" y="675"/>
                    <a:pt x="19993" y="2432"/>
                  </a:cubicBezTo>
                  <a:cubicBezTo>
                    <a:pt x="18450" y="4189"/>
                    <a:pt x="15365" y="7083"/>
                    <a:pt x="12022" y="9977"/>
                  </a:cubicBezTo>
                  <a:cubicBezTo>
                    <a:pt x="8679" y="12871"/>
                    <a:pt x="5079" y="15764"/>
                    <a:pt x="3022" y="17470"/>
                  </a:cubicBezTo>
                  <a:cubicBezTo>
                    <a:pt x="965" y="19175"/>
                    <a:pt x="450" y="19692"/>
                    <a:pt x="193" y="20208"/>
                  </a:cubicBezTo>
                  <a:cubicBezTo>
                    <a:pt x="-64" y="20725"/>
                    <a:pt x="-64" y="21242"/>
                    <a:pt x="193" y="21397"/>
                  </a:cubicBezTo>
                  <a:cubicBezTo>
                    <a:pt x="450" y="21552"/>
                    <a:pt x="965" y="21345"/>
                    <a:pt x="1479" y="211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3" name="Line"/>
            <p:cNvSpPr/>
            <p:nvPr/>
          </p:nvSpPr>
          <p:spPr>
            <a:xfrm>
              <a:off x="8637023" y="5788463"/>
              <a:ext cx="166611" cy="263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382" fill="norm" stroke="1" extrusionOk="0">
                  <a:moveTo>
                    <a:pt x="11518" y="0"/>
                  </a:moveTo>
                  <a:cubicBezTo>
                    <a:pt x="9881" y="3946"/>
                    <a:pt x="8245" y="7892"/>
                    <a:pt x="6609" y="11008"/>
                  </a:cubicBezTo>
                  <a:cubicBezTo>
                    <a:pt x="4972" y="14123"/>
                    <a:pt x="3336" y="16408"/>
                    <a:pt x="2027" y="17965"/>
                  </a:cubicBezTo>
                  <a:cubicBezTo>
                    <a:pt x="718" y="19523"/>
                    <a:pt x="-264" y="20354"/>
                    <a:pt x="63" y="20873"/>
                  </a:cubicBezTo>
                  <a:cubicBezTo>
                    <a:pt x="391" y="21392"/>
                    <a:pt x="2027" y="21600"/>
                    <a:pt x="5791" y="21081"/>
                  </a:cubicBezTo>
                  <a:cubicBezTo>
                    <a:pt x="9554" y="20562"/>
                    <a:pt x="15445" y="19315"/>
                    <a:pt x="21336" y="180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4" name="Line"/>
            <p:cNvSpPr/>
            <p:nvPr/>
          </p:nvSpPr>
          <p:spPr>
            <a:xfrm>
              <a:off x="8726964" y="5957134"/>
              <a:ext cx="15335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929"/>
                    <a:pt x="7200" y="11859"/>
                    <a:pt x="3600" y="15459"/>
                  </a:cubicBezTo>
                  <a:cubicBezTo>
                    <a:pt x="0" y="19059"/>
                    <a:pt x="0" y="203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5" name="Line"/>
            <p:cNvSpPr/>
            <p:nvPr/>
          </p:nvSpPr>
          <p:spPr>
            <a:xfrm>
              <a:off x="5874901" y="5002932"/>
              <a:ext cx="1771040" cy="13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5" fill="norm" stroke="1" extrusionOk="0">
                  <a:moveTo>
                    <a:pt x="0" y="6673"/>
                  </a:moveTo>
                  <a:cubicBezTo>
                    <a:pt x="31" y="4636"/>
                    <a:pt x="62" y="2598"/>
                    <a:pt x="156" y="1375"/>
                  </a:cubicBezTo>
                  <a:cubicBezTo>
                    <a:pt x="249" y="153"/>
                    <a:pt x="405" y="-255"/>
                    <a:pt x="826" y="153"/>
                  </a:cubicBezTo>
                  <a:cubicBezTo>
                    <a:pt x="1247" y="560"/>
                    <a:pt x="1932" y="1783"/>
                    <a:pt x="2774" y="2394"/>
                  </a:cubicBezTo>
                  <a:cubicBezTo>
                    <a:pt x="3616" y="3005"/>
                    <a:pt x="4613" y="3005"/>
                    <a:pt x="5642" y="3413"/>
                  </a:cubicBezTo>
                  <a:cubicBezTo>
                    <a:pt x="6670" y="3820"/>
                    <a:pt x="7730" y="4636"/>
                    <a:pt x="8821" y="5451"/>
                  </a:cubicBezTo>
                  <a:cubicBezTo>
                    <a:pt x="9912" y="6266"/>
                    <a:pt x="11034" y="7081"/>
                    <a:pt x="12156" y="8303"/>
                  </a:cubicBezTo>
                  <a:cubicBezTo>
                    <a:pt x="13278" y="9526"/>
                    <a:pt x="14400" y="11156"/>
                    <a:pt x="15475" y="12175"/>
                  </a:cubicBezTo>
                  <a:cubicBezTo>
                    <a:pt x="16551" y="13194"/>
                    <a:pt x="17579" y="13602"/>
                    <a:pt x="18530" y="14009"/>
                  </a:cubicBezTo>
                  <a:cubicBezTo>
                    <a:pt x="19481" y="14417"/>
                    <a:pt x="20353" y="14824"/>
                    <a:pt x="20852" y="16047"/>
                  </a:cubicBezTo>
                  <a:cubicBezTo>
                    <a:pt x="21351" y="17270"/>
                    <a:pt x="21475" y="19307"/>
                    <a:pt x="21600" y="213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6" name="Line"/>
            <p:cNvSpPr/>
            <p:nvPr/>
          </p:nvSpPr>
          <p:spPr>
            <a:xfrm>
              <a:off x="6227575" y="5141587"/>
              <a:ext cx="1334031" cy="64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9" fill="norm" stroke="1" extrusionOk="0">
                  <a:moveTo>
                    <a:pt x="0" y="10900"/>
                  </a:moveTo>
                  <a:cubicBezTo>
                    <a:pt x="1407" y="6746"/>
                    <a:pt x="2814" y="2592"/>
                    <a:pt x="4324" y="931"/>
                  </a:cubicBezTo>
                  <a:cubicBezTo>
                    <a:pt x="5834" y="-731"/>
                    <a:pt x="7448" y="100"/>
                    <a:pt x="9021" y="1346"/>
                  </a:cubicBezTo>
                  <a:cubicBezTo>
                    <a:pt x="10593" y="2592"/>
                    <a:pt x="12124" y="4254"/>
                    <a:pt x="13759" y="6331"/>
                  </a:cubicBezTo>
                  <a:cubicBezTo>
                    <a:pt x="15393" y="8407"/>
                    <a:pt x="17131" y="10900"/>
                    <a:pt x="18455" y="13392"/>
                  </a:cubicBezTo>
                  <a:cubicBezTo>
                    <a:pt x="19779" y="15884"/>
                    <a:pt x="20690" y="18377"/>
                    <a:pt x="21600" y="208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7" name="Line"/>
            <p:cNvSpPr/>
            <p:nvPr/>
          </p:nvSpPr>
          <p:spPr>
            <a:xfrm>
              <a:off x="1658139" y="5824242"/>
              <a:ext cx="337342" cy="48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fill="norm" stroke="1" extrusionOk="0">
                  <a:moveTo>
                    <a:pt x="0" y="20520"/>
                  </a:moveTo>
                  <a:cubicBezTo>
                    <a:pt x="5564" y="12960"/>
                    <a:pt x="11127" y="5400"/>
                    <a:pt x="14727" y="2160"/>
                  </a:cubicBezTo>
                  <a:cubicBezTo>
                    <a:pt x="18327" y="-1080"/>
                    <a:pt x="19964" y="0"/>
                    <a:pt x="21600" y="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8" name="Line"/>
            <p:cNvSpPr/>
            <p:nvPr/>
          </p:nvSpPr>
          <p:spPr>
            <a:xfrm>
              <a:off x="1750141" y="6026136"/>
              <a:ext cx="214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9" name="Line"/>
            <p:cNvSpPr/>
            <p:nvPr/>
          </p:nvSpPr>
          <p:spPr>
            <a:xfrm>
              <a:off x="2451033" y="5585707"/>
              <a:ext cx="157795" cy="774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9" h="21475" fill="norm" stroke="1" extrusionOk="0">
                  <a:moveTo>
                    <a:pt x="21169" y="2644"/>
                  </a:moveTo>
                  <a:cubicBezTo>
                    <a:pt x="20140" y="1936"/>
                    <a:pt x="19112" y="1228"/>
                    <a:pt x="17912" y="767"/>
                  </a:cubicBezTo>
                  <a:cubicBezTo>
                    <a:pt x="16712" y="307"/>
                    <a:pt x="15340" y="95"/>
                    <a:pt x="13626" y="24"/>
                  </a:cubicBezTo>
                  <a:cubicBezTo>
                    <a:pt x="11912" y="-47"/>
                    <a:pt x="9855" y="24"/>
                    <a:pt x="7455" y="449"/>
                  </a:cubicBezTo>
                  <a:cubicBezTo>
                    <a:pt x="5055" y="874"/>
                    <a:pt x="2312" y="1653"/>
                    <a:pt x="940" y="2892"/>
                  </a:cubicBezTo>
                  <a:cubicBezTo>
                    <a:pt x="-431" y="4131"/>
                    <a:pt x="-431" y="5831"/>
                    <a:pt x="1798" y="7637"/>
                  </a:cubicBezTo>
                  <a:cubicBezTo>
                    <a:pt x="4026" y="9443"/>
                    <a:pt x="8483" y="11355"/>
                    <a:pt x="12083" y="13161"/>
                  </a:cubicBezTo>
                  <a:cubicBezTo>
                    <a:pt x="15683" y="14967"/>
                    <a:pt x="18426" y="16666"/>
                    <a:pt x="19283" y="17870"/>
                  </a:cubicBezTo>
                  <a:cubicBezTo>
                    <a:pt x="20140" y="19074"/>
                    <a:pt x="19112" y="19783"/>
                    <a:pt x="16369" y="20349"/>
                  </a:cubicBezTo>
                  <a:cubicBezTo>
                    <a:pt x="13626" y="20916"/>
                    <a:pt x="9169" y="21341"/>
                    <a:pt x="6255" y="21447"/>
                  </a:cubicBezTo>
                  <a:cubicBezTo>
                    <a:pt x="3340" y="21553"/>
                    <a:pt x="1969" y="21341"/>
                    <a:pt x="598" y="211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0" name="Line"/>
            <p:cNvSpPr/>
            <p:nvPr/>
          </p:nvSpPr>
          <p:spPr>
            <a:xfrm>
              <a:off x="2510582" y="6409477"/>
              <a:ext cx="121652" cy="128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4" h="20926" fill="norm" stroke="1" extrusionOk="0">
                  <a:moveTo>
                    <a:pt x="4943" y="3739"/>
                  </a:moveTo>
                  <a:cubicBezTo>
                    <a:pt x="3215" y="4985"/>
                    <a:pt x="1487" y="6231"/>
                    <a:pt x="623" y="8931"/>
                  </a:cubicBezTo>
                  <a:cubicBezTo>
                    <a:pt x="-241" y="11631"/>
                    <a:pt x="-241" y="15785"/>
                    <a:pt x="839" y="18277"/>
                  </a:cubicBezTo>
                  <a:cubicBezTo>
                    <a:pt x="1919" y="20769"/>
                    <a:pt x="4079" y="21600"/>
                    <a:pt x="7751" y="20354"/>
                  </a:cubicBezTo>
                  <a:cubicBezTo>
                    <a:pt x="11423" y="19108"/>
                    <a:pt x="16607" y="15785"/>
                    <a:pt x="18983" y="13085"/>
                  </a:cubicBezTo>
                  <a:cubicBezTo>
                    <a:pt x="21359" y="10385"/>
                    <a:pt x="20927" y="8308"/>
                    <a:pt x="18551" y="6231"/>
                  </a:cubicBezTo>
                  <a:cubicBezTo>
                    <a:pt x="16175" y="4154"/>
                    <a:pt x="11855" y="2077"/>
                    <a:pt x="753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1" name="Line"/>
            <p:cNvSpPr/>
            <p:nvPr/>
          </p:nvSpPr>
          <p:spPr>
            <a:xfrm>
              <a:off x="2463670" y="5213450"/>
              <a:ext cx="122157" cy="235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413" fill="norm" stroke="1" extrusionOk="0">
                  <a:moveTo>
                    <a:pt x="3960" y="0"/>
                  </a:moveTo>
                  <a:cubicBezTo>
                    <a:pt x="2610" y="5110"/>
                    <a:pt x="1260" y="10219"/>
                    <a:pt x="585" y="13355"/>
                  </a:cubicBezTo>
                  <a:cubicBezTo>
                    <a:pt x="-90" y="16490"/>
                    <a:pt x="-90" y="17652"/>
                    <a:pt x="135" y="18813"/>
                  </a:cubicBezTo>
                  <a:cubicBezTo>
                    <a:pt x="360" y="19974"/>
                    <a:pt x="810" y="21135"/>
                    <a:pt x="4410" y="21368"/>
                  </a:cubicBezTo>
                  <a:cubicBezTo>
                    <a:pt x="8010" y="21600"/>
                    <a:pt x="14760" y="20903"/>
                    <a:pt x="21510" y="20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2" name="Line"/>
            <p:cNvSpPr/>
            <p:nvPr/>
          </p:nvSpPr>
          <p:spPr>
            <a:xfrm>
              <a:off x="2532158" y="5382121"/>
              <a:ext cx="23002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5657"/>
                    <a:pt x="14400" y="11314"/>
                    <a:pt x="18000" y="14914"/>
                  </a:cubicBezTo>
                  <a:cubicBezTo>
                    <a:pt x="21600" y="18514"/>
                    <a:pt x="21600" y="2005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3" name="Line"/>
            <p:cNvSpPr/>
            <p:nvPr/>
          </p:nvSpPr>
          <p:spPr>
            <a:xfrm>
              <a:off x="2885271" y="5651158"/>
              <a:ext cx="182970" cy="409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0743" fill="norm" stroke="1" extrusionOk="0">
                  <a:moveTo>
                    <a:pt x="3453" y="10830"/>
                  </a:moveTo>
                  <a:cubicBezTo>
                    <a:pt x="3161" y="14969"/>
                    <a:pt x="2869" y="19108"/>
                    <a:pt x="2431" y="20336"/>
                  </a:cubicBezTo>
                  <a:cubicBezTo>
                    <a:pt x="1993" y="21565"/>
                    <a:pt x="1409" y="19884"/>
                    <a:pt x="826" y="17038"/>
                  </a:cubicBezTo>
                  <a:cubicBezTo>
                    <a:pt x="242" y="14193"/>
                    <a:pt x="-342" y="10183"/>
                    <a:pt x="242" y="7208"/>
                  </a:cubicBezTo>
                  <a:cubicBezTo>
                    <a:pt x="826" y="4233"/>
                    <a:pt x="2577" y="2293"/>
                    <a:pt x="4182" y="1258"/>
                  </a:cubicBezTo>
                  <a:cubicBezTo>
                    <a:pt x="5788" y="224"/>
                    <a:pt x="7247" y="94"/>
                    <a:pt x="8707" y="30"/>
                  </a:cubicBezTo>
                  <a:cubicBezTo>
                    <a:pt x="10166" y="-35"/>
                    <a:pt x="11626" y="-35"/>
                    <a:pt x="13523" y="482"/>
                  </a:cubicBezTo>
                  <a:cubicBezTo>
                    <a:pt x="15420" y="1000"/>
                    <a:pt x="17755" y="2034"/>
                    <a:pt x="19215" y="3263"/>
                  </a:cubicBezTo>
                  <a:cubicBezTo>
                    <a:pt x="20674" y="4492"/>
                    <a:pt x="21258" y="5915"/>
                    <a:pt x="20674" y="7143"/>
                  </a:cubicBezTo>
                  <a:cubicBezTo>
                    <a:pt x="20090" y="8372"/>
                    <a:pt x="18339" y="9407"/>
                    <a:pt x="15712" y="10312"/>
                  </a:cubicBezTo>
                  <a:cubicBezTo>
                    <a:pt x="13085" y="11218"/>
                    <a:pt x="9582" y="11994"/>
                    <a:pt x="7101" y="12446"/>
                  </a:cubicBezTo>
                  <a:cubicBezTo>
                    <a:pt x="4620" y="12899"/>
                    <a:pt x="3161" y="13028"/>
                    <a:pt x="2431" y="13158"/>
                  </a:cubicBezTo>
                  <a:cubicBezTo>
                    <a:pt x="1701" y="13287"/>
                    <a:pt x="1701" y="13417"/>
                    <a:pt x="1701" y="13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4" name="Line"/>
            <p:cNvSpPr/>
            <p:nvPr/>
          </p:nvSpPr>
          <p:spPr>
            <a:xfrm>
              <a:off x="3053503" y="5819131"/>
              <a:ext cx="222340" cy="196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0" fill="norm" stroke="1" extrusionOk="0">
                  <a:moveTo>
                    <a:pt x="0" y="9843"/>
                  </a:moveTo>
                  <a:cubicBezTo>
                    <a:pt x="0" y="8476"/>
                    <a:pt x="0" y="7109"/>
                    <a:pt x="869" y="6289"/>
                  </a:cubicBezTo>
                  <a:cubicBezTo>
                    <a:pt x="1738" y="5468"/>
                    <a:pt x="3476" y="5195"/>
                    <a:pt x="5338" y="6015"/>
                  </a:cubicBezTo>
                  <a:cubicBezTo>
                    <a:pt x="7200" y="6835"/>
                    <a:pt x="9186" y="8749"/>
                    <a:pt x="10552" y="10663"/>
                  </a:cubicBezTo>
                  <a:cubicBezTo>
                    <a:pt x="11917" y="12577"/>
                    <a:pt x="12662" y="14491"/>
                    <a:pt x="13034" y="16132"/>
                  </a:cubicBezTo>
                  <a:cubicBezTo>
                    <a:pt x="13407" y="17772"/>
                    <a:pt x="13407" y="19139"/>
                    <a:pt x="12786" y="20096"/>
                  </a:cubicBezTo>
                  <a:cubicBezTo>
                    <a:pt x="12166" y="21053"/>
                    <a:pt x="10924" y="21600"/>
                    <a:pt x="9683" y="20096"/>
                  </a:cubicBezTo>
                  <a:cubicBezTo>
                    <a:pt x="8441" y="18592"/>
                    <a:pt x="7200" y="15038"/>
                    <a:pt x="9186" y="11347"/>
                  </a:cubicBezTo>
                  <a:cubicBezTo>
                    <a:pt x="11172" y="7656"/>
                    <a:pt x="16386" y="382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5" name="Line"/>
            <p:cNvSpPr/>
            <p:nvPr/>
          </p:nvSpPr>
          <p:spPr>
            <a:xfrm>
              <a:off x="3349039" y="5695132"/>
              <a:ext cx="164476" cy="38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390" fill="norm" stroke="1" extrusionOk="0">
                  <a:moveTo>
                    <a:pt x="21063" y="2632"/>
                  </a:moveTo>
                  <a:cubicBezTo>
                    <a:pt x="21063" y="1637"/>
                    <a:pt x="21063" y="643"/>
                    <a:pt x="19918" y="216"/>
                  </a:cubicBezTo>
                  <a:cubicBezTo>
                    <a:pt x="18772" y="-210"/>
                    <a:pt x="16481" y="-68"/>
                    <a:pt x="13208" y="1211"/>
                  </a:cubicBezTo>
                  <a:cubicBezTo>
                    <a:pt x="9936" y="2490"/>
                    <a:pt x="5681" y="4906"/>
                    <a:pt x="3063" y="7748"/>
                  </a:cubicBezTo>
                  <a:cubicBezTo>
                    <a:pt x="445" y="10590"/>
                    <a:pt x="-537" y="13858"/>
                    <a:pt x="281" y="16203"/>
                  </a:cubicBezTo>
                  <a:cubicBezTo>
                    <a:pt x="1099" y="18548"/>
                    <a:pt x="3718" y="19969"/>
                    <a:pt x="7481" y="20679"/>
                  </a:cubicBezTo>
                  <a:cubicBezTo>
                    <a:pt x="11245" y="21390"/>
                    <a:pt x="16154" y="21390"/>
                    <a:pt x="21063" y="21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6" name="Line"/>
            <p:cNvSpPr/>
            <p:nvPr/>
          </p:nvSpPr>
          <p:spPr>
            <a:xfrm>
              <a:off x="3571616" y="5729217"/>
              <a:ext cx="156570" cy="174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344" fill="norm" stroke="1" extrusionOk="0">
                  <a:moveTo>
                    <a:pt x="441" y="3501"/>
                  </a:moveTo>
                  <a:cubicBezTo>
                    <a:pt x="92" y="1935"/>
                    <a:pt x="-256" y="370"/>
                    <a:pt x="267" y="57"/>
                  </a:cubicBezTo>
                  <a:cubicBezTo>
                    <a:pt x="789" y="-256"/>
                    <a:pt x="2183" y="683"/>
                    <a:pt x="4796" y="3657"/>
                  </a:cubicBezTo>
                  <a:cubicBezTo>
                    <a:pt x="7409" y="6631"/>
                    <a:pt x="11241" y="11640"/>
                    <a:pt x="14202" y="14927"/>
                  </a:cubicBezTo>
                  <a:cubicBezTo>
                    <a:pt x="17163" y="18214"/>
                    <a:pt x="19254" y="19779"/>
                    <a:pt x="21344" y="21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7" name="Line"/>
            <p:cNvSpPr/>
            <p:nvPr/>
          </p:nvSpPr>
          <p:spPr>
            <a:xfrm>
              <a:off x="3682184" y="5727129"/>
              <a:ext cx="130338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365" y="2504"/>
                    <a:pt x="13129" y="5009"/>
                    <a:pt x="9529" y="7983"/>
                  </a:cubicBezTo>
                  <a:cubicBezTo>
                    <a:pt x="5929" y="10957"/>
                    <a:pt x="2965" y="14400"/>
                    <a:pt x="1482" y="16748"/>
                  </a:cubicBezTo>
                  <a:cubicBezTo>
                    <a:pt x="0" y="19096"/>
                    <a:pt x="0" y="2034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8" name="Line"/>
            <p:cNvSpPr/>
            <p:nvPr/>
          </p:nvSpPr>
          <p:spPr>
            <a:xfrm>
              <a:off x="3897999" y="5811464"/>
              <a:ext cx="251864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fill="norm" stroke="1" extrusionOk="0">
                  <a:moveTo>
                    <a:pt x="21502" y="0"/>
                  </a:moveTo>
                  <a:cubicBezTo>
                    <a:pt x="18011" y="1482"/>
                    <a:pt x="14520" y="2965"/>
                    <a:pt x="11138" y="4341"/>
                  </a:cubicBezTo>
                  <a:cubicBezTo>
                    <a:pt x="7757" y="5718"/>
                    <a:pt x="4484" y="6988"/>
                    <a:pt x="2520" y="8047"/>
                  </a:cubicBezTo>
                  <a:cubicBezTo>
                    <a:pt x="557" y="9106"/>
                    <a:pt x="-98" y="9953"/>
                    <a:pt x="11" y="10694"/>
                  </a:cubicBezTo>
                  <a:cubicBezTo>
                    <a:pt x="120" y="11435"/>
                    <a:pt x="993" y="12071"/>
                    <a:pt x="3175" y="13235"/>
                  </a:cubicBezTo>
                  <a:cubicBezTo>
                    <a:pt x="5357" y="14400"/>
                    <a:pt x="8847" y="16094"/>
                    <a:pt x="11575" y="17576"/>
                  </a:cubicBezTo>
                  <a:cubicBezTo>
                    <a:pt x="14302" y="19059"/>
                    <a:pt x="16266" y="20329"/>
                    <a:pt x="182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9" name="Line"/>
            <p:cNvSpPr/>
            <p:nvPr/>
          </p:nvSpPr>
          <p:spPr>
            <a:xfrm>
              <a:off x="4272531" y="5810008"/>
              <a:ext cx="276007" cy="206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3" fill="norm" stroke="1" extrusionOk="0">
                  <a:moveTo>
                    <a:pt x="0" y="1731"/>
                  </a:moveTo>
                  <a:cubicBezTo>
                    <a:pt x="1000" y="941"/>
                    <a:pt x="2000" y="150"/>
                    <a:pt x="3000" y="19"/>
                  </a:cubicBezTo>
                  <a:cubicBezTo>
                    <a:pt x="4000" y="-113"/>
                    <a:pt x="5000" y="414"/>
                    <a:pt x="5800" y="3180"/>
                  </a:cubicBezTo>
                  <a:cubicBezTo>
                    <a:pt x="6600" y="5946"/>
                    <a:pt x="7200" y="10950"/>
                    <a:pt x="6700" y="14375"/>
                  </a:cubicBezTo>
                  <a:cubicBezTo>
                    <a:pt x="6200" y="17799"/>
                    <a:pt x="4600" y="19643"/>
                    <a:pt x="3300" y="20565"/>
                  </a:cubicBezTo>
                  <a:cubicBezTo>
                    <a:pt x="2000" y="21487"/>
                    <a:pt x="1000" y="21487"/>
                    <a:pt x="500" y="20828"/>
                  </a:cubicBezTo>
                  <a:cubicBezTo>
                    <a:pt x="0" y="20170"/>
                    <a:pt x="0" y="18853"/>
                    <a:pt x="1600" y="16482"/>
                  </a:cubicBezTo>
                  <a:cubicBezTo>
                    <a:pt x="3200" y="14111"/>
                    <a:pt x="6400" y="10687"/>
                    <a:pt x="9000" y="8185"/>
                  </a:cubicBezTo>
                  <a:cubicBezTo>
                    <a:pt x="11600" y="5682"/>
                    <a:pt x="13600" y="4102"/>
                    <a:pt x="14100" y="5155"/>
                  </a:cubicBezTo>
                  <a:cubicBezTo>
                    <a:pt x="14600" y="6209"/>
                    <a:pt x="13600" y="9897"/>
                    <a:pt x="13100" y="12531"/>
                  </a:cubicBezTo>
                  <a:cubicBezTo>
                    <a:pt x="12600" y="15165"/>
                    <a:pt x="12600" y="16746"/>
                    <a:pt x="13100" y="17667"/>
                  </a:cubicBezTo>
                  <a:cubicBezTo>
                    <a:pt x="13600" y="18589"/>
                    <a:pt x="14600" y="18853"/>
                    <a:pt x="16100" y="18721"/>
                  </a:cubicBezTo>
                  <a:cubicBezTo>
                    <a:pt x="17600" y="18589"/>
                    <a:pt x="19600" y="18063"/>
                    <a:pt x="21600" y="17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0" name="Line"/>
            <p:cNvSpPr/>
            <p:nvPr/>
          </p:nvSpPr>
          <p:spPr>
            <a:xfrm>
              <a:off x="4594538" y="5704128"/>
              <a:ext cx="169932" cy="41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600" fill="norm" stroke="1" extrusionOk="0">
                  <a:moveTo>
                    <a:pt x="953" y="0"/>
                  </a:moveTo>
                  <a:cubicBezTo>
                    <a:pt x="6988" y="1733"/>
                    <a:pt x="13024" y="3467"/>
                    <a:pt x="16676" y="4933"/>
                  </a:cubicBezTo>
                  <a:cubicBezTo>
                    <a:pt x="20329" y="6400"/>
                    <a:pt x="21600" y="7600"/>
                    <a:pt x="20965" y="9333"/>
                  </a:cubicBezTo>
                  <a:cubicBezTo>
                    <a:pt x="20329" y="11067"/>
                    <a:pt x="17788" y="13333"/>
                    <a:pt x="13976" y="15467"/>
                  </a:cubicBezTo>
                  <a:cubicBezTo>
                    <a:pt x="10165" y="17600"/>
                    <a:pt x="5082" y="19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1" name="Line"/>
            <p:cNvSpPr/>
            <p:nvPr/>
          </p:nvSpPr>
          <p:spPr>
            <a:xfrm>
              <a:off x="4839877" y="6010802"/>
              <a:ext cx="7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2" name="Line"/>
            <p:cNvSpPr/>
            <p:nvPr/>
          </p:nvSpPr>
          <p:spPr>
            <a:xfrm>
              <a:off x="5905568" y="6010802"/>
              <a:ext cx="2300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3" name="Line"/>
            <p:cNvSpPr/>
            <p:nvPr/>
          </p:nvSpPr>
          <p:spPr>
            <a:xfrm>
              <a:off x="6153432" y="5611596"/>
              <a:ext cx="503487" cy="452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384" fill="norm" stroke="1" extrusionOk="0">
                  <a:moveTo>
                    <a:pt x="8728" y="15954"/>
                  </a:moveTo>
                  <a:cubicBezTo>
                    <a:pt x="8728" y="14747"/>
                    <a:pt x="8728" y="13540"/>
                    <a:pt x="8456" y="12394"/>
                  </a:cubicBezTo>
                  <a:cubicBezTo>
                    <a:pt x="8183" y="11248"/>
                    <a:pt x="7637" y="10162"/>
                    <a:pt x="6547" y="10041"/>
                  </a:cubicBezTo>
                  <a:cubicBezTo>
                    <a:pt x="5456" y="9920"/>
                    <a:pt x="3819" y="10765"/>
                    <a:pt x="2619" y="12213"/>
                  </a:cubicBezTo>
                  <a:cubicBezTo>
                    <a:pt x="1419" y="13661"/>
                    <a:pt x="656" y="15712"/>
                    <a:pt x="274" y="17040"/>
                  </a:cubicBezTo>
                  <a:cubicBezTo>
                    <a:pt x="-108" y="18367"/>
                    <a:pt x="-108" y="18971"/>
                    <a:pt x="383" y="19453"/>
                  </a:cubicBezTo>
                  <a:cubicBezTo>
                    <a:pt x="874" y="19936"/>
                    <a:pt x="1856" y="20298"/>
                    <a:pt x="3274" y="19453"/>
                  </a:cubicBezTo>
                  <a:cubicBezTo>
                    <a:pt x="4692" y="18609"/>
                    <a:pt x="6547" y="16557"/>
                    <a:pt x="8019" y="13902"/>
                  </a:cubicBezTo>
                  <a:cubicBezTo>
                    <a:pt x="9492" y="11248"/>
                    <a:pt x="10583" y="7990"/>
                    <a:pt x="11237" y="5999"/>
                  </a:cubicBezTo>
                  <a:cubicBezTo>
                    <a:pt x="11892" y="4007"/>
                    <a:pt x="12110" y="3283"/>
                    <a:pt x="12274" y="2378"/>
                  </a:cubicBezTo>
                  <a:cubicBezTo>
                    <a:pt x="12437" y="1473"/>
                    <a:pt x="12547" y="387"/>
                    <a:pt x="12383" y="86"/>
                  </a:cubicBezTo>
                  <a:cubicBezTo>
                    <a:pt x="12219" y="-216"/>
                    <a:pt x="11783" y="267"/>
                    <a:pt x="11237" y="1775"/>
                  </a:cubicBezTo>
                  <a:cubicBezTo>
                    <a:pt x="10692" y="3283"/>
                    <a:pt x="10037" y="5818"/>
                    <a:pt x="9710" y="7386"/>
                  </a:cubicBezTo>
                  <a:cubicBezTo>
                    <a:pt x="9383" y="8955"/>
                    <a:pt x="9383" y="9558"/>
                    <a:pt x="9383" y="10162"/>
                  </a:cubicBezTo>
                  <a:cubicBezTo>
                    <a:pt x="9383" y="10765"/>
                    <a:pt x="9383" y="11368"/>
                    <a:pt x="9383" y="11972"/>
                  </a:cubicBezTo>
                  <a:cubicBezTo>
                    <a:pt x="9383" y="12575"/>
                    <a:pt x="9383" y="13178"/>
                    <a:pt x="9656" y="13540"/>
                  </a:cubicBezTo>
                  <a:cubicBezTo>
                    <a:pt x="9928" y="13902"/>
                    <a:pt x="10474" y="14023"/>
                    <a:pt x="11074" y="13721"/>
                  </a:cubicBezTo>
                  <a:cubicBezTo>
                    <a:pt x="11674" y="13420"/>
                    <a:pt x="12328" y="12696"/>
                    <a:pt x="12928" y="12273"/>
                  </a:cubicBezTo>
                  <a:cubicBezTo>
                    <a:pt x="13528" y="11851"/>
                    <a:pt x="14074" y="11730"/>
                    <a:pt x="14401" y="11972"/>
                  </a:cubicBezTo>
                  <a:cubicBezTo>
                    <a:pt x="14728" y="12213"/>
                    <a:pt x="14837" y="12816"/>
                    <a:pt x="14674" y="14023"/>
                  </a:cubicBezTo>
                  <a:cubicBezTo>
                    <a:pt x="14510" y="15230"/>
                    <a:pt x="14074" y="17040"/>
                    <a:pt x="13583" y="18126"/>
                  </a:cubicBezTo>
                  <a:cubicBezTo>
                    <a:pt x="13092" y="19212"/>
                    <a:pt x="12547" y="19574"/>
                    <a:pt x="12274" y="19453"/>
                  </a:cubicBezTo>
                  <a:cubicBezTo>
                    <a:pt x="12001" y="19333"/>
                    <a:pt x="12001" y="18729"/>
                    <a:pt x="12383" y="17885"/>
                  </a:cubicBezTo>
                  <a:cubicBezTo>
                    <a:pt x="12765" y="17040"/>
                    <a:pt x="13528" y="15954"/>
                    <a:pt x="14619" y="14868"/>
                  </a:cubicBezTo>
                  <a:cubicBezTo>
                    <a:pt x="15710" y="13782"/>
                    <a:pt x="17128" y="12696"/>
                    <a:pt x="18056" y="11972"/>
                  </a:cubicBezTo>
                  <a:cubicBezTo>
                    <a:pt x="18983" y="11248"/>
                    <a:pt x="19419" y="10886"/>
                    <a:pt x="19310" y="11006"/>
                  </a:cubicBezTo>
                  <a:cubicBezTo>
                    <a:pt x="19201" y="11127"/>
                    <a:pt x="18547" y="11730"/>
                    <a:pt x="18056" y="12816"/>
                  </a:cubicBezTo>
                  <a:cubicBezTo>
                    <a:pt x="17565" y="13902"/>
                    <a:pt x="17237" y="15471"/>
                    <a:pt x="17837" y="16980"/>
                  </a:cubicBezTo>
                  <a:cubicBezTo>
                    <a:pt x="18437" y="18488"/>
                    <a:pt x="19965" y="19936"/>
                    <a:pt x="21492" y="213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4" name="Line"/>
            <p:cNvSpPr/>
            <p:nvPr/>
          </p:nvSpPr>
          <p:spPr>
            <a:xfrm>
              <a:off x="5200218" y="5627460"/>
              <a:ext cx="15335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2400"/>
                    <a:pt x="21600" y="4800"/>
                    <a:pt x="21600" y="8400"/>
                  </a:cubicBezTo>
                  <a:cubicBezTo>
                    <a:pt x="21600" y="12000"/>
                    <a:pt x="10800" y="16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5" name="Line"/>
            <p:cNvSpPr/>
            <p:nvPr/>
          </p:nvSpPr>
          <p:spPr>
            <a:xfrm>
              <a:off x="5215552" y="5673461"/>
              <a:ext cx="230006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40" y="884"/>
                    <a:pt x="17280" y="1768"/>
                    <a:pt x="15120" y="3663"/>
                  </a:cubicBezTo>
                  <a:cubicBezTo>
                    <a:pt x="12960" y="5558"/>
                    <a:pt x="10800" y="8463"/>
                    <a:pt x="8400" y="11305"/>
                  </a:cubicBezTo>
                  <a:cubicBezTo>
                    <a:pt x="6000" y="14147"/>
                    <a:pt x="3360" y="16926"/>
                    <a:pt x="1920" y="18632"/>
                  </a:cubicBezTo>
                  <a:cubicBezTo>
                    <a:pt x="480" y="20337"/>
                    <a:pt x="240" y="209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6" name="Line"/>
            <p:cNvSpPr/>
            <p:nvPr/>
          </p:nvSpPr>
          <p:spPr>
            <a:xfrm>
              <a:off x="5293364" y="5964801"/>
              <a:ext cx="144528" cy="218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485" fill="norm" stroke="1" extrusionOk="0">
                  <a:moveTo>
                    <a:pt x="14609" y="0"/>
                  </a:moveTo>
                  <a:cubicBezTo>
                    <a:pt x="10819" y="3516"/>
                    <a:pt x="7030" y="7033"/>
                    <a:pt x="4377" y="10298"/>
                  </a:cubicBezTo>
                  <a:cubicBezTo>
                    <a:pt x="1725" y="13563"/>
                    <a:pt x="209" y="16577"/>
                    <a:pt x="19" y="18586"/>
                  </a:cubicBezTo>
                  <a:cubicBezTo>
                    <a:pt x="-170" y="20595"/>
                    <a:pt x="967" y="21600"/>
                    <a:pt x="4756" y="21474"/>
                  </a:cubicBezTo>
                  <a:cubicBezTo>
                    <a:pt x="8546" y="21349"/>
                    <a:pt x="14988" y="20093"/>
                    <a:pt x="21430" y="188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7" name="Line"/>
            <p:cNvSpPr/>
            <p:nvPr/>
          </p:nvSpPr>
          <p:spPr>
            <a:xfrm>
              <a:off x="5414890" y="6095137"/>
              <a:ext cx="7668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8" name="Line"/>
            <p:cNvSpPr/>
            <p:nvPr/>
          </p:nvSpPr>
          <p:spPr>
            <a:xfrm>
              <a:off x="6224843" y="5054726"/>
              <a:ext cx="1559428" cy="196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305" fill="norm" stroke="1" extrusionOk="0">
                  <a:moveTo>
                    <a:pt x="38" y="3907"/>
                  </a:moveTo>
                  <a:cubicBezTo>
                    <a:pt x="2" y="2522"/>
                    <a:pt x="-33" y="1138"/>
                    <a:pt x="55" y="445"/>
                  </a:cubicBezTo>
                  <a:cubicBezTo>
                    <a:pt x="143" y="-247"/>
                    <a:pt x="355" y="-247"/>
                    <a:pt x="885" y="1276"/>
                  </a:cubicBezTo>
                  <a:cubicBezTo>
                    <a:pt x="1414" y="2799"/>
                    <a:pt x="2261" y="5845"/>
                    <a:pt x="3320" y="8061"/>
                  </a:cubicBezTo>
                  <a:cubicBezTo>
                    <a:pt x="4379" y="10276"/>
                    <a:pt x="5649" y="11661"/>
                    <a:pt x="6973" y="12768"/>
                  </a:cubicBezTo>
                  <a:cubicBezTo>
                    <a:pt x="8296" y="13876"/>
                    <a:pt x="9673" y="14707"/>
                    <a:pt x="10996" y="15676"/>
                  </a:cubicBezTo>
                  <a:cubicBezTo>
                    <a:pt x="12320" y="16645"/>
                    <a:pt x="13591" y="17753"/>
                    <a:pt x="14879" y="18584"/>
                  </a:cubicBezTo>
                  <a:cubicBezTo>
                    <a:pt x="16167" y="19415"/>
                    <a:pt x="17473" y="19968"/>
                    <a:pt x="18232" y="20384"/>
                  </a:cubicBezTo>
                  <a:cubicBezTo>
                    <a:pt x="18991" y="20799"/>
                    <a:pt x="19202" y="21076"/>
                    <a:pt x="19432" y="21215"/>
                  </a:cubicBezTo>
                  <a:cubicBezTo>
                    <a:pt x="19661" y="21353"/>
                    <a:pt x="19908" y="21353"/>
                    <a:pt x="19943" y="21076"/>
                  </a:cubicBezTo>
                  <a:cubicBezTo>
                    <a:pt x="19979" y="20799"/>
                    <a:pt x="19802" y="20245"/>
                    <a:pt x="19079" y="19553"/>
                  </a:cubicBezTo>
                  <a:cubicBezTo>
                    <a:pt x="18355" y="18861"/>
                    <a:pt x="17085" y="18030"/>
                    <a:pt x="15743" y="17199"/>
                  </a:cubicBezTo>
                  <a:cubicBezTo>
                    <a:pt x="14402" y="16368"/>
                    <a:pt x="12991" y="15538"/>
                    <a:pt x="11632" y="14430"/>
                  </a:cubicBezTo>
                  <a:cubicBezTo>
                    <a:pt x="10273" y="13322"/>
                    <a:pt x="8967" y="11938"/>
                    <a:pt x="7573" y="10553"/>
                  </a:cubicBezTo>
                  <a:cubicBezTo>
                    <a:pt x="6179" y="9168"/>
                    <a:pt x="4696" y="7784"/>
                    <a:pt x="3620" y="6538"/>
                  </a:cubicBezTo>
                  <a:cubicBezTo>
                    <a:pt x="2543" y="5291"/>
                    <a:pt x="1873" y="4184"/>
                    <a:pt x="1396" y="3353"/>
                  </a:cubicBezTo>
                  <a:cubicBezTo>
                    <a:pt x="920" y="2522"/>
                    <a:pt x="638" y="1968"/>
                    <a:pt x="585" y="1691"/>
                  </a:cubicBezTo>
                  <a:cubicBezTo>
                    <a:pt x="532" y="1415"/>
                    <a:pt x="708" y="1415"/>
                    <a:pt x="1379" y="1968"/>
                  </a:cubicBezTo>
                  <a:cubicBezTo>
                    <a:pt x="2049" y="2522"/>
                    <a:pt x="3214" y="3630"/>
                    <a:pt x="4396" y="4461"/>
                  </a:cubicBezTo>
                  <a:cubicBezTo>
                    <a:pt x="5579" y="5291"/>
                    <a:pt x="6779" y="5845"/>
                    <a:pt x="8067" y="6261"/>
                  </a:cubicBezTo>
                  <a:cubicBezTo>
                    <a:pt x="9355" y="6676"/>
                    <a:pt x="10732" y="6953"/>
                    <a:pt x="12108" y="7368"/>
                  </a:cubicBezTo>
                  <a:cubicBezTo>
                    <a:pt x="13485" y="7784"/>
                    <a:pt x="14861" y="8338"/>
                    <a:pt x="16255" y="9307"/>
                  </a:cubicBezTo>
                  <a:cubicBezTo>
                    <a:pt x="17649" y="10276"/>
                    <a:pt x="19061" y="11661"/>
                    <a:pt x="19891" y="12491"/>
                  </a:cubicBezTo>
                  <a:cubicBezTo>
                    <a:pt x="20720" y="13322"/>
                    <a:pt x="20967" y="13599"/>
                    <a:pt x="21179" y="14015"/>
                  </a:cubicBezTo>
                  <a:cubicBezTo>
                    <a:pt x="21391" y="14430"/>
                    <a:pt x="21567" y="14984"/>
                    <a:pt x="21532" y="15399"/>
                  </a:cubicBezTo>
                  <a:cubicBezTo>
                    <a:pt x="21496" y="15815"/>
                    <a:pt x="21249" y="16091"/>
                    <a:pt x="20402" y="16230"/>
                  </a:cubicBezTo>
                  <a:cubicBezTo>
                    <a:pt x="19555" y="16368"/>
                    <a:pt x="18108" y="16368"/>
                    <a:pt x="16696" y="16091"/>
                  </a:cubicBezTo>
                  <a:cubicBezTo>
                    <a:pt x="15285" y="15815"/>
                    <a:pt x="13908" y="15261"/>
                    <a:pt x="12461" y="14845"/>
                  </a:cubicBezTo>
                  <a:cubicBezTo>
                    <a:pt x="11014" y="14430"/>
                    <a:pt x="9496" y="14153"/>
                    <a:pt x="8067" y="13738"/>
                  </a:cubicBezTo>
                  <a:cubicBezTo>
                    <a:pt x="6638" y="13322"/>
                    <a:pt x="5296" y="12768"/>
                    <a:pt x="5102" y="12491"/>
                  </a:cubicBezTo>
                  <a:cubicBezTo>
                    <a:pt x="4908" y="12215"/>
                    <a:pt x="5861" y="12215"/>
                    <a:pt x="7008" y="12353"/>
                  </a:cubicBezTo>
                  <a:cubicBezTo>
                    <a:pt x="8155" y="12491"/>
                    <a:pt x="9496" y="12768"/>
                    <a:pt x="10785" y="13045"/>
                  </a:cubicBezTo>
                  <a:cubicBezTo>
                    <a:pt x="12073" y="13322"/>
                    <a:pt x="13308" y="13599"/>
                    <a:pt x="14632" y="14153"/>
                  </a:cubicBezTo>
                  <a:cubicBezTo>
                    <a:pt x="15955" y="14707"/>
                    <a:pt x="17367" y="15538"/>
                    <a:pt x="18338" y="16091"/>
                  </a:cubicBezTo>
                  <a:cubicBezTo>
                    <a:pt x="19308" y="16645"/>
                    <a:pt x="19838" y="16922"/>
                    <a:pt x="20226" y="17199"/>
                  </a:cubicBezTo>
                  <a:cubicBezTo>
                    <a:pt x="20614" y="17476"/>
                    <a:pt x="20861" y="17753"/>
                    <a:pt x="20791" y="17753"/>
                  </a:cubicBezTo>
                  <a:cubicBezTo>
                    <a:pt x="20720" y="17753"/>
                    <a:pt x="20332" y="17476"/>
                    <a:pt x="19591" y="17061"/>
                  </a:cubicBezTo>
                  <a:cubicBezTo>
                    <a:pt x="18849" y="16645"/>
                    <a:pt x="17755" y="16091"/>
                    <a:pt x="16573" y="15538"/>
                  </a:cubicBezTo>
                  <a:cubicBezTo>
                    <a:pt x="15391" y="14984"/>
                    <a:pt x="14120" y="14430"/>
                    <a:pt x="12726" y="14153"/>
                  </a:cubicBezTo>
                  <a:cubicBezTo>
                    <a:pt x="11332" y="13876"/>
                    <a:pt x="9814" y="13876"/>
                    <a:pt x="8349" y="13876"/>
                  </a:cubicBezTo>
                  <a:cubicBezTo>
                    <a:pt x="6885" y="13876"/>
                    <a:pt x="5473" y="13876"/>
                    <a:pt x="4467" y="13738"/>
                  </a:cubicBezTo>
                  <a:cubicBezTo>
                    <a:pt x="3461" y="13599"/>
                    <a:pt x="2861" y="13322"/>
                    <a:pt x="2473" y="12907"/>
                  </a:cubicBezTo>
                  <a:cubicBezTo>
                    <a:pt x="2085" y="12491"/>
                    <a:pt x="1908" y="11938"/>
                    <a:pt x="2014" y="11384"/>
                  </a:cubicBezTo>
                  <a:cubicBezTo>
                    <a:pt x="2120" y="10830"/>
                    <a:pt x="2508" y="10276"/>
                    <a:pt x="3302" y="9861"/>
                  </a:cubicBezTo>
                  <a:cubicBezTo>
                    <a:pt x="4096" y="9445"/>
                    <a:pt x="5296" y="9168"/>
                    <a:pt x="6602" y="8891"/>
                  </a:cubicBezTo>
                  <a:cubicBezTo>
                    <a:pt x="7908" y="8615"/>
                    <a:pt x="9320" y="8338"/>
                    <a:pt x="10714" y="8061"/>
                  </a:cubicBezTo>
                  <a:cubicBezTo>
                    <a:pt x="12108" y="7784"/>
                    <a:pt x="13485" y="7507"/>
                    <a:pt x="14826" y="7368"/>
                  </a:cubicBezTo>
                  <a:cubicBezTo>
                    <a:pt x="16167" y="7230"/>
                    <a:pt x="17473" y="7230"/>
                    <a:pt x="18232" y="7230"/>
                  </a:cubicBezTo>
                  <a:cubicBezTo>
                    <a:pt x="18991" y="7230"/>
                    <a:pt x="19202" y="7230"/>
                    <a:pt x="19132" y="7645"/>
                  </a:cubicBezTo>
                  <a:cubicBezTo>
                    <a:pt x="19061" y="8061"/>
                    <a:pt x="18708" y="8891"/>
                    <a:pt x="17949" y="9722"/>
                  </a:cubicBezTo>
                  <a:cubicBezTo>
                    <a:pt x="17191" y="10553"/>
                    <a:pt x="16026" y="11384"/>
                    <a:pt x="14861" y="12076"/>
                  </a:cubicBezTo>
                  <a:cubicBezTo>
                    <a:pt x="13696" y="12768"/>
                    <a:pt x="12532" y="13322"/>
                    <a:pt x="12020" y="13322"/>
                  </a:cubicBezTo>
                  <a:cubicBezTo>
                    <a:pt x="11508" y="13322"/>
                    <a:pt x="11649" y="12768"/>
                    <a:pt x="12302" y="12353"/>
                  </a:cubicBezTo>
                  <a:cubicBezTo>
                    <a:pt x="12955" y="11938"/>
                    <a:pt x="14120" y="11661"/>
                    <a:pt x="15143" y="12215"/>
                  </a:cubicBezTo>
                  <a:cubicBezTo>
                    <a:pt x="16167" y="12768"/>
                    <a:pt x="17049" y="14153"/>
                    <a:pt x="17932" y="155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239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6729870" y="3880368"/>
              <a:ext cx="470798" cy="562449"/>
            </a:xfrm>
            <a:prstGeom prst="rect">
              <a:avLst/>
            </a:prstGeom>
            <a:effectLst/>
          </p:spPr>
        </p:pic>
        <p:pic>
          <p:nvPicPr>
            <p:cNvPr id="2241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7377916" y="3691881"/>
              <a:ext cx="156739" cy="448199"/>
            </a:xfrm>
            <a:prstGeom prst="rect">
              <a:avLst/>
            </a:prstGeom>
            <a:effectLst/>
          </p:spPr>
        </p:pic>
        <p:pic>
          <p:nvPicPr>
            <p:cNvPr id="2243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7496554" y="3883371"/>
              <a:ext cx="222106" cy="206153"/>
            </a:xfrm>
            <a:prstGeom prst="rect">
              <a:avLst/>
            </a:prstGeom>
            <a:effectLst/>
          </p:spPr>
        </p:pic>
        <p:pic>
          <p:nvPicPr>
            <p:cNvPr id="2245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7717160" y="3719591"/>
              <a:ext cx="147169" cy="347112"/>
            </a:xfrm>
            <a:prstGeom prst="rect">
              <a:avLst/>
            </a:prstGeom>
            <a:effectLst/>
          </p:spPr>
        </p:pic>
        <p:pic>
          <p:nvPicPr>
            <p:cNvPr id="2247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7863166" y="3724427"/>
              <a:ext cx="200501" cy="304993"/>
            </a:xfrm>
            <a:prstGeom prst="rect">
              <a:avLst/>
            </a:prstGeom>
            <a:effectLst/>
          </p:spPr>
        </p:pic>
        <p:pic>
          <p:nvPicPr>
            <p:cNvPr id="2249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7849229" y="3837370"/>
              <a:ext cx="229772" cy="130103"/>
            </a:xfrm>
            <a:prstGeom prst="rect">
              <a:avLst/>
            </a:prstGeom>
            <a:effectLst/>
          </p:spPr>
        </p:pic>
        <p:pic>
          <p:nvPicPr>
            <p:cNvPr id="2251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8156416" y="3668699"/>
              <a:ext cx="60588" cy="467444"/>
            </a:xfrm>
            <a:prstGeom prst="rect">
              <a:avLst/>
            </a:prstGeom>
            <a:effectLst/>
          </p:spPr>
        </p:pic>
        <p:pic>
          <p:nvPicPr>
            <p:cNvPr id="2253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8209570" y="3801130"/>
              <a:ext cx="191438" cy="250678"/>
            </a:xfrm>
            <a:prstGeom prst="rect">
              <a:avLst/>
            </a:prstGeom>
            <a:effectLst/>
          </p:spPr>
        </p:pic>
        <p:pic>
          <p:nvPicPr>
            <p:cNvPr id="2255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8270905" y="3791369"/>
              <a:ext cx="168437" cy="298773"/>
            </a:xfrm>
            <a:prstGeom prst="rect">
              <a:avLst/>
            </a:prstGeom>
            <a:effectLst/>
          </p:spPr>
        </p:pic>
        <p:pic>
          <p:nvPicPr>
            <p:cNvPr id="2257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8462576" y="3883371"/>
              <a:ext cx="153103" cy="68768"/>
            </a:xfrm>
            <a:prstGeom prst="rect">
              <a:avLst/>
            </a:prstGeom>
            <a:effectLst/>
          </p:spPr>
        </p:pic>
        <p:pic>
          <p:nvPicPr>
            <p:cNvPr id="2259" name="Line Line" descr="Line Lin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8470243" y="3952373"/>
              <a:ext cx="160770" cy="91768"/>
            </a:xfrm>
            <a:prstGeom prst="rect">
              <a:avLst/>
            </a:prstGeom>
            <a:effectLst/>
          </p:spPr>
        </p:pic>
        <p:pic>
          <p:nvPicPr>
            <p:cNvPr id="2261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8684914" y="3793924"/>
              <a:ext cx="283440" cy="218411"/>
            </a:xfrm>
            <a:prstGeom prst="rect">
              <a:avLst/>
            </a:prstGeom>
            <a:effectLst/>
          </p:spPr>
        </p:pic>
        <p:pic>
          <p:nvPicPr>
            <p:cNvPr id="2263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8945587" y="3699367"/>
              <a:ext cx="147235" cy="421443"/>
            </a:xfrm>
            <a:prstGeom prst="rect">
              <a:avLst/>
            </a:prstGeom>
            <a:effectLst/>
          </p:spPr>
        </p:pic>
        <p:pic>
          <p:nvPicPr>
            <p:cNvPr id="2265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7511887" y="4167688"/>
              <a:ext cx="1293189" cy="213794"/>
            </a:xfrm>
            <a:prstGeom prst="rect">
              <a:avLst/>
            </a:prstGeom>
            <a:effectLst/>
          </p:spPr>
        </p:pic>
        <p:pic>
          <p:nvPicPr>
            <p:cNvPr id="2267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6154857" y="4987834"/>
              <a:ext cx="949250" cy="133818"/>
            </a:xfrm>
            <a:prstGeom prst="rect">
              <a:avLst/>
            </a:prstGeom>
            <a:effectLst/>
          </p:spPr>
        </p:pic>
        <p:pic>
          <p:nvPicPr>
            <p:cNvPr id="2269" name="Line Shape" descr="Line Shap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7174547" y="5041502"/>
              <a:ext cx="827785" cy="90763"/>
            </a:xfrm>
            <a:prstGeom prst="rect">
              <a:avLst/>
            </a:prstGeom>
            <a:effectLst/>
          </p:spPr>
        </p:pic>
        <p:pic>
          <p:nvPicPr>
            <p:cNvPr id="2271" name="Line Shape" descr="Line Shap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3463797" y="6137422"/>
              <a:ext cx="1264795" cy="91768"/>
            </a:xfrm>
            <a:prstGeom prst="rect">
              <a:avLst/>
            </a:prstGeom>
            <a:effectLst/>
          </p:spPr>
        </p:pic>
        <p:sp>
          <p:nvSpPr>
            <p:cNvPr id="2273" name="Line"/>
            <p:cNvSpPr/>
            <p:nvPr/>
          </p:nvSpPr>
          <p:spPr>
            <a:xfrm>
              <a:off x="5115883" y="5468510"/>
              <a:ext cx="61336" cy="28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21600" y="9353"/>
                  </a:moveTo>
                  <a:cubicBezTo>
                    <a:pt x="18000" y="3953"/>
                    <a:pt x="14400" y="-1447"/>
                    <a:pt x="10800" y="353"/>
                  </a:cubicBezTo>
                  <a:cubicBezTo>
                    <a:pt x="7200" y="2153"/>
                    <a:pt x="3600" y="11153"/>
                    <a:pt x="0" y="20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4" name="Line"/>
            <p:cNvSpPr/>
            <p:nvPr/>
          </p:nvSpPr>
          <p:spPr>
            <a:xfrm>
              <a:off x="4981374" y="5573792"/>
              <a:ext cx="65509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600" fill="norm" stroke="1" extrusionOk="0">
                  <a:moveTo>
                    <a:pt x="21295" y="0"/>
                  </a:moveTo>
                  <a:cubicBezTo>
                    <a:pt x="15480" y="0"/>
                    <a:pt x="9664" y="0"/>
                    <a:pt x="5926" y="1059"/>
                  </a:cubicBezTo>
                  <a:cubicBezTo>
                    <a:pt x="2187" y="2118"/>
                    <a:pt x="526" y="4235"/>
                    <a:pt x="110" y="7835"/>
                  </a:cubicBezTo>
                  <a:cubicBezTo>
                    <a:pt x="-305" y="11435"/>
                    <a:pt x="526" y="16518"/>
                    <a:pt x="13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5" name="Line"/>
            <p:cNvSpPr/>
            <p:nvPr/>
          </p:nvSpPr>
          <p:spPr>
            <a:xfrm>
              <a:off x="4885878" y="5903466"/>
              <a:ext cx="3066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6" name="Line"/>
            <p:cNvSpPr/>
            <p:nvPr/>
          </p:nvSpPr>
          <p:spPr>
            <a:xfrm>
              <a:off x="4901212" y="6217806"/>
              <a:ext cx="1533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7" name="Line"/>
            <p:cNvSpPr/>
            <p:nvPr/>
          </p:nvSpPr>
          <p:spPr>
            <a:xfrm>
              <a:off x="4993214" y="6371143"/>
              <a:ext cx="6133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8" name="Line"/>
            <p:cNvSpPr/>
            <p:nvPr/>
          </p:nvSpPr>
          <p:spPr>
            <a:xfrm>
              <a:off x="5407223" y="6394144"/>
              <a:ext cx="145671" cy="46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37" y="16800"/>
                    <a:pt x="2274" y="12000"/>
                    <a:pt x="5874" y="8400"/>
                  </a:cubicBezTo>
                  <a:cubicBezTo>
                    <a:pt x="9474" y="4800"/>
                    <a:pt x="15537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9" name="Line"/>
            <p:cNvSpPr/>
            <p:nvPr/>
          </p:nvSpPr>
          <p:spPr>
            <a:xfrm>
              <a:off x="5775231" y="6087470"/>
              <a:ext cx="38336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40" y="16320"/>
                    <a:pt x="2880" y="11040"/>
                    <a:pt x="6480" y="7440"/>
                  </a:cubicBezTo>
                  <a:cubicBezTo>
                    <a:pt x="10080" y="3840"/>
                    <a:pt x="15840" y="19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0" name="Line"/>
            <p:cNvSpPr/>
            <p:nvPr/>
          </p:nvSpPr>
          <p:spPr>
            <a:xfrm>
              <a:off x="5706230" y="5765463"/>
              <a:ext cx="61336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8900" y="19543"/>
                    <a:pt x="16200" y="17486"/>
                    <a:pt x="14400" y="15600"/>
                  </a:cubicBezTo>
                  <a:cubicBezTo>
                    <a:pt x="12600" y="13714"/>
                    <a:pt x="11700" y="12000"/>
                    <a:pt x="9450" y="9429"/>
                  </a:cubicBezTo>
                  <a:cubicBezTo>
                    <a:pt x="7200" y="6857"/>
                    <a:pt x="3600" y="3429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1" name="Line"/>
            <p:cNvSpPr/>
            <p:nvPr/>
          </p:nvSpPr>
          <p:spPr>
            <a:xfrm>
              <a:off x="5629562" y="5619793"/>
              <a:ext cx="23001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2" name="Line"/>
            <p:cNvSpPr/>
            <p:nvPr/>
          </p:nvSpPr>
          <p:spPr>
            <a:xfrm>
              <a:off x="2143335" y="4963970"/>
              <a:ext cx="2872881" cy="701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70" fill="norm" stroke="1" extrusionOk="0">
                  <a:moveTo>
                    <a:pt x="21564" y="14501"/>
                  </a:moveTo>
                  <a:cubicBezTo>
                    <a:pt x="21238" y="13480"/>
                    <a:pt x="20912" y="12459"/>
                    <a:pt x="20490" y="11673"/>
                  </a:cubicBezTo>
                  <a:cubicBezTo>
                    <a:pt x="20068" y="10888"/>
                    <a:pt x="19550" y="10338"/>
                    <a:pt x="18955" y="9906"/>
                  </a:cubicBezTo>
                  <a:cubicBezTo>
                    <a:pt x="18360" y="9474"/>
                    <a:pt x="17689" y="9160"/>
                    <a:pt x="17018" y="8846"/>
                  </a:cubicBezTo>
                  <a:cubicBezTo>
                    <a:pt x="16346" y="8531"/>
                    <a:pt x="15675" y="8217"/>
                    <a:pt x="15032" y="7942"/>
                  </a:cubicBezTo>
                  <a:cubicBezTo>
                    <a:pt x="14390" y="7667"/>
                    <a:pt x="13776" y="7432"/>
                    <a:pt x="13095" y="7078"/>
                  </a:cubicBezTo>
                  <a:cubicBezTo>
                    <a:pt x="12414" y="6725"/>
                    <a:pt x="11666" y="6254"/>
                    <a:pt x="10965" y="5743"/>
                  </a:cubicBezTo>
                  <a:cubicBezTo>
                    <a:pt x="10265" y="5233"/>
                    <a:pt x="9613" y="4683"/>
                    <a:pt x="9009" y="3976"/>
                  </a:cubicBezTo>
                  <a:cubicBezTo>
                    <a:pt x="8404" y="3269"/>
                    <a:pt x="7848" y="2405"/>
                    <a:pt x="7301" y="1737"/>
                  </a:cubicBezTo>
                  <a:cubicBezTo>
                    <a:pt x="6755" y="1070"/>
                    <a:pt x="6218" y="598"/>
                    <a:pt x="5633" y="323"/>
                  </a:cubicBezTo>
                  <a:cubicBezTo>
                    <a:pt x="5047" y="49"/>
                    <a:pt x="4414" y="-30"/>
                    <a:pt x="3897" y="9"/>
                  </a:cubicBezTo>
                  <a:cubicBezTo>
                    <a:pt x="3379" y="49"/>
                    <a:pt x="2976" y="206"/>
                    <a:pt x="2554" y="520"/>
                  </a:cubicBezTo>
                  <a:cubicBezTo>
                    <a:pt x="2132" y="834"/>
                    <a:pt x="1690" y="1305"/>
                    <a:pt x="1355" y="1894"/>
                  </a:cubicBezTo>
                  <a:cubicBezTo>
                    <a:pt x="1019" y="2483"/>
                    <a:pt x="789" y="3190"/>
                    <a:pt x="626" y="4329"/>
                  </a:cubicBezTo>
                  <a:cubicBezTo>
                    <a:pt x="463" y="5468"/>
                    <a:pt x="367" y="7039"/>
                    <a:pt x="338" y="9121"/>
                  </a:cubicBezTo>
                  <a:cubicBezTo>
                    <a:pt x="309" y="11202"/>
                    <a:pt x="348" y="13794"/>
                    <a:pt x="367" y="15483"/>
                  </a:cubicBezTo>
                  <a:cubicBezTo>
                    <a:pt x="386" y="17171"/>
                    <a:pt x="386" y="17957"/>
                    <a:pt x="396" y="18546"/>
                  </a:cubicBezTo>
                  <a:cubicBezTo>
                    <a:pt x="405" y="19135"/>
                    <a:pt x="424" y="19528"/>
                    <a:pt x="482" y="19724"/>
                  </a:cubicBezTo>
                  <a:cubicBezTo>
                    <a:pt x="539" y="19921"/>
                    <a:pt x="635" y="19921"/>
                    <a:pt x="635" y="19842"/>
                  </a:cubicBezTo>
                  <a:cubicBezTo>
                    <a:pt x="635" y="19763"/>
                    <a:pt x="539" y="19606"/>
                    <a:pt x="396" y="19567"/>
                  </a:cubicBezTo>
                  <a:cubicBezTo>
                    <a:pt x="252" y="19528"/>
                    <a:pt x="60" y="19606"/>
                    <a:pt x="12" y="19685"/>
                  </a:cubicBezTo>
                  <a:cubicBezTo>
                    <a:pt x="-36" y="19763"/>
                    <a:pt x="60" y="19842"/>
                    <a:pt x="223" y="20156"/>
                  </a:cubicBezTo>
                  <a:cubicBezTo>
                    <a:pt x="386" y="20470"/>
                    <a:pt x="616" y="21020"/>
                    <a:pt x="846" y="215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3" name="Line"/>
            <p:cNvSpPr/>
            <p:nvPr/>
          </p:nvSpPr>
          <p:spPr>
            <a:xfrm>
              <a:off x="2187151" y="5619793"/>
              <a:ext cx="145671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053" y="2571"/>
                    <a:pt x="12505" y="5143"/>
                    <a:pt x="8905" y="8743"/>
                  </a:cubicBezTo>
                  <a:cubicBezTo>
                    <a:pt x="5305" y="12343"/>
                    <a:pt x="2653" y="169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4" name="Line"/>
            <p:cNvSpPr/>
            <p:nvPr/>
          </p:nvSpPr>
          <p:spPr>
            <a:xfrm>
              <a:off x="2915501" y="6217806"/>
              <a:ext cx="1596068" cy="45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359" fill="norm" stroke="1" extrusionOk="0">
                  <a:moveTo>
                    <a:pt x="0" y="18000"/>
                  </a:moveTo>
                  <a:cubicBezTo>
                    <a:pt x="1140" y="13200"/>
                    <a:pt x="2281" y="8400"/>
                    <a:pt x="3508" y="5400"/>
                  </a:cubicBezTo>
                  <a:cubicBezTo>
                    <a:pt x="4735" y="2400"/>
                    <a:pt x="6048" y="1200"/>
                    <a:pt x="7448" y="1200"/>
                  </a:cubicBezTo>
                  <a:cubicBezTo>
                    <a:pt x="8847" y="1200"/>
                    <a:pt x="10333" y="2400"/>
                    <a:pt x="11785" y="3600"/>
                  </a:cubicBezTo>
                  <a:cubicBezTo>
                    <a:pt x="13236" y="4800"/>
                    <a:pt x="14653" y="6000"/>
                    <a:pt x="16088" y="6600"/>
                  </a:cubicBezTo>
                  <a:cubicBezTo>
                    <a:pt x="17522" y="7200"/>
                    <a:pt x="18973" y="7200"/>
                    <a:pt x="19440" y="6600"/>
                  </a:cubicBezTo>
                  <a:cubicBezTo>
                    <a:pt x="19907" y="6000"/>
                    <a:pt x="19388" y="4800"/>
                    <a:pt x="18472" y="3600"/>
                  </a:cubicBezTo>
                  <a:cubicBezTo>
                    <a:pt x="17556" y="2400"/>
                    <a:pt x="16243" y="1200"/>
                    <a:pt x="14930" y="600"/>
                  </a:cubicBezTo>
                  <a:cubicBezTo>
                    <a:pt x="13617" y="0"/>
                    <a:pt x="12303" y="0"/>
                    <a:pt x="10973" y="0"/>
                  </a:cubicBezTo>
                  <a:cubicBezTo>
                    <a:pt x="9642" y="0"/>
                    <a:pt x="8294" y="0"/>
                    <a:pt x="7033" y="0"/>
                  </a:cubicBezTo>
                  <a:cubicBezTo>
                    <a:pt x="5772" y="0"/>
                    <a:pt x="4596" y="0"/>
                    <a:pt x="3888" y="0"/>
                  </a:cubicBezTo>
                  <a:cubicBezTo>
                    <a:pt x="3180" y="0"/>
                    <a:pt x="2938" y="0"/>
                    <a:pt x="2903" y="600"/>
                  </a:cubicBezTo>
                  <a:cubicBezTo>
                    <a:pt x="2868" y="1200"/>
                    <a:pt x="3041" y="2400"/>
                    <a:pt x="3784" y="3600"/>
                  </a:cubicBezTo>
                  <a:cubicBezTo>
                    <a:pt x="4527" y="4800"/>
                    <a:pt x="5841" y="6000"/>
                    <a:pt x="7223" y="7200"/>
                  </a:cubicBezTo>
                  <a:cubicBezTo>
                    <a:pt x="8605" y="8400"/>
                    <a:pt x="10057" y="9600"/>
                    <a:pt x="11422" y="10800"/>
                  </a:cubicBezTo>
                  <a:cubicBezTo>
                    <a:pt x="12787" y="12000"/>
                    <a:pt x="14066" y="13200"/>
                    <a:pt x="15362" y="14400"/>
                  </a:cubicBezTo>
                  <a:cubicBezTo>
                    <a:pt x="16658" y="15600"/>
                    <a:pt x="17971" y="16800"/>
                    <a:pt x="18956" y="17400"/>
                  </a:cubicBezTo>
                  <a:cubicBezTo>
                    <a:pt x="19941" y="18000"/>
                    <a:pt x="20598" y="18000"/>
                    <a:pt x="21012" y="18000"/>
                  </a:cubicBezTo>
                  <a:cubicBezTo>
                    <a:pt x="21427" y="18000"/>
                    <a:pt x="21600" y="18000"/>
                    <a:pt x="21583" y="17400"/>
                  </a:cubicBezTo>
                  <a:cubicBezTo>
                    <a:pt x="21565" y="16800"/>
                    <a:pt x="21358" y="15600"/>
                    <a:pt x="20632" y="14400"/>
                  </a:cubicBezTo>
                  <a:cubicBezTo>
                    <a:pt x="19907" y="13200"/>
                    <a:pt x="18662" y="12000"/>
                    <a:pt x="17297" y="11400"/>
                  </a:cubicBezTo>
                  <a:cubicBezTo>
                    <a:pt x="15932" y="10800"/>
                    <a:pt x="14446" y="10800"/>
                    <a:pt x="13029" y="12600"/>
                  </a:cubicBezTo>
                  <a:cubicBezTo>
                    <a:pt x="11612" y="14400"/>
                    <a:pt x="10264" y="18000"/>
                    <a:pt x="9469" y="19800"/>
                  </a:cubicBezTo>
                  <a:cubicBezTo>
                    <a:pt x="8675" y="21600"/>
                    <a:pt x="8433" y="21600"/>
                    <a:pt x="8484" y="21000"/>
                  </a:cubicBezTo>
                  <a:cubicBezTo>
                    <a:pt x="8536" y="20400"/>
                    <a:pt x="8882" y="19200"/>
                    <a:pt x="9729" y="16800"/>
                  </a:cubicBezTo>
                  <a:cubicBezTo>
                    <a:pt x="10575" y="14400"/>
                    <a:pt x="11923" y="10800"/>
                    <a:pt x="13306" y="9600"/>
                  </a:cubicBezTo>
                  <a:cubicBezTo>
                    <a:pt x="14688" y="8400"/>
                    <a:pt x="16105" y="9600"/>
                    <a:pt x="16917" y="11400"/>
                  </a:cubicBezTo>
                  <a:cubicBezTo>
                    <a:pt x="17729" y="13200"/>
                    <a:pt x="17937" y="15600"/>
                    <a:pt x="18144" y="18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5" name="Line"/>
            <p:cNvSpPr/>
            <p:nvPr/>
          </p:nvSpPr>
          <p:spPr>
            <a:xfrm>
              <a:off x="1474134" y="7229830"/>
              <a:ext cx="184006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6" name="Line"/>
            <p:cNvSpPr/>
            <p:nvPr/>
          </p:nvSpPr>
          <p:spPr>
            <a:xfrm>
              <a:off x="1481801" y="7398500"/>
              <a:ext cx="138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7" name="Line"/>
            <p:cNvSpPr/>
            <p:nvPr/>
          </p:nvSpPr>
          <p:spPr>
            <a:xfrm>
              <a:off x="2394155" y="7074390"/>
              <a:ext cx="41459" cy="247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2" h="21340" fill="norm" stroke="1" extrusionOk="0">
                  <a:moveTo>
                    <a:pt x="7624" y="1503"/>
                  </a:moveTo>
                  <a:cubicBezTo>
                    <a:pt x="11435" y="622"/>
                    <a:pt x="15247" y="-260"/>
                    <a:pt x="17788" y="71"/>
                  </a:cubicBezTo>
                  <a:cubicBezTo>
                    <a:pt x="20329" y="401"/>
                    <a:pt x="21600" y="1944"/>
                    <a:pt x="19694" y="5030"/>
                  </a:cubicBezTo>
                  <a:cubicBezTo>
                    <a:pt x="17788" y="8116"/>
                    <a:pt x="12706" y="12744"/>
                    <a:pt x="8894" y="15720"/>
                  </a:cubicBezTo>
                  <a:cubicBezTo>
                    <a:pt x="5082" y="18695"/>
                    <a:pt x="2541" y="20018"/>
                    <a:pt x="0" y="21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8" name="Line"/>
            <p:cNvSpPr/>
            <p:nvPr/>
          </p:nvSpPr>
          <p:spPr>
            <a:xfrm>
              <a:off x="2171817" y="7444501"/>
              <a:ext cx="29134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9" name="Line"/>
            <p:cNvSpPr/>
            <p:nvPr/>
          </p:nvSpPr>
          <p:spPr>
            <a:xfrm>
              <a:off x="2219397" y="7513502"/>
              <a:ext cx="136425" cy="205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5" h="21438" fill="norm" stroke="1" extrusionOk="0">
                  <a:moveTo>
                    <a:pt x="20965" y="0"/>
                  </a:moveTo>
                  <a:cubicBezTo>
                    <a:pt x="15467" y="4533"/>
                    <a:pt x="9969" y="9067"/>
                    <a:pt x="6630" y="11867"/>
                  </a:cubicBezTo>
                  <a:cubicBezTo>
                    <a:pt x="3292" y="14667"/>
                    <a:pt x="2114" y="15733"/>
                    <a:pt x="1132" y="17067"/>
                  </a:cubicBezTo>
                  <a:cubicBezTo>
                    <a:pt x="150" y="18400"/>
                    <a:pt x="-635" y="20000"/>
                    <a:pt x="740" y="20800"/>
                  </a:cubicBezTo>
                  <a:cubicBezTo>
                    <a:pt x="2114" y="21600"/>
                    <a:pt x="5649" y="21600"/>
                    <a:pt x="9380" y="21067"/>
                  </a:cubicBezTo>
                  <a:cubicBezTo>
                    <a:pt x="13110" y="20533"/>
                    <a:pt x="17038" y="19467"/>
                    <a:pt x="20965" y="18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0" name="Line"/>
            <p:cNvSpPr/>
            <p:nvPr/>
          </p:nvSpPr>
          <p:spPr>
            <a:xfrm>
              <a:off x="2317426" y="7636171"/>
              <a:ext cx="30729" cy="207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19978" y="0"/>
                  </a:moveTo>
                  <a:cubicBezTo>
                    <a:pt x="11670" y="5867"/>
                    <a:pt x="3363" y="11733"/>
                    <a:pt x="870" y="15333"/>
                  </a:cubicBezTo>
                  <a:cubicBezTo>
                    <a:pt x="-1622" y="18933"/>
                    <a:pt x="1701" y="20267"/>
                    <a:pt x="50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1" name="Line"/>
            <p:cNvSpPr/>
            <p:nvPr/>
          </p:nvSpPr>
          <p:spPr>
            <a:xfrm>
              <a:off x="2823498" y="7141227"/>
              <a:ext cx="161005" cy="632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fill="norm" stroke="1" extrusionOk="0">
                  <a:moveTo>
                    <a:pt x="21600" y="1959"/>
                  </a:moveTo>
                  <a:cubicBezTo>
                    <a:pt x="21600" y="1527"/>
                    <a:pt x="21600" y="1095"/>
                    <a:pt x="20914" y="663"/>
                  </a:cubicBezTo>
                  <a:cubicBezTo>
                    <a:pt x="20229" y="231"/>
                    <a:pt x="18857" y="-201"/>
                    <a:pt x="15771" y="101"/>
                  </a:cubicBezTo>
                  <a:cubicBezTo>
                    <a:pt x="12686" y="404"/>
                    <a:pt x="7886" y="1441"/>
                    <a:pt x="5143" y="2693"/>
                  </a:cubicBezTo>
                  <a:cubicBezTo>
                    <a:pt x="2400" y="3946"/>
                    <a:pt x="1714" y="5415"/>
                    <a:pt x="3429" y="7273"/>
                  </a:cubicBezTo>
                  <a:cubicBezTo>
                    <a:pt x="5143" y="9130"/>
                    <a:pt x="9257" y="11377"/>
                    <a:pt x="11829" y="12932"/>
                  </a:cubicBezTo>
                  <a:cubicBezTo>
                    <a:pt x="14400" y="14487"/>
                    <a:pt x="15429" y="15351"/>
                    <a:pt x="14057" y="16215"/>
                  </a:cubicBezTo>
                  <a:cubicBezTo>
                    <a:pt x="12686" y="17079"/>
                    <a:pt x="8914" y="17943"/>
                    <a:pt x="6171" y="18548"/>
                  </a:cubicBezTo>
                  <a:cubicBezTo>
                    <a:pt x="3429" y="19153"/>
                    <a:pt x="1714" y="19498"/>
                    <a:pt x="857" y="19930"/>
                  </a:cubicBezTo>
                  <a:cubicBezTo>
                    <a:pt x="0" y="20362"/>
                    <a:pt x="0" y="20881"/>
                    <a:pt x="0" y="21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2" name="Line"/>
            <p:cNvSpPr/>
            <p:nvPr/>
          </p:nvSpPr>
          <p:spPr>
            <a:xfrm>
              <a:off x="2850652" y="7843177"/>
              <a:ext cx="69002" cy="100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9" h="21199" fill="norm" stroke="1" extrusionOk="0">
                  <a:moveTo>
                    <a:pt x="12632" y="8100"/>
                  </a:moveTo>
                  <a:cubicBezTo>
                    <a:pt x="8775" y="8100"/>
                    <a:pt x="4918" y="8100"/>
                    <a:pt x="2604" y="9450"/>
                  </a:cubicBezTo>
                  <a:cubicBezTo>
                    <a:pt x="289" y="10800"/>
                    <a:pt x="-482" y="13500"/>
                    <a:pt x="289" y="15930"/>
                  </a:cubicBezTo>
                  <a:cubicBezTo>
                    <a:pt x="1061" y="18360"/>
                    <a:pt x="3375" y="20520"/>
                    <a:pt x="6461" y="21060"/>
                  </a:cubicBezTo>
                  <a:cubicBezTo>
                    <a:pt x="9547" y="21600"/>
                    <a:pt x="13404" y="20520"/>
                    <a:pt x="16104" y="18630"/>
                  </a:cubicBezTo>
                  <a:cubicBezTo>
                    <a:pt x="18804" y="16740"/>
                    <a:pt x="20347" y="14040"/>
                    <a:pt x="20732" y="11340"/>
                  </a:cubicBezTo>
                  <a:cubicBezTo>
                    <a:pt x="21118" y="8640"/>
                    <a:pt x="20347" y="5940"/>
                    <a:pt x="18418" y="4050"/>
                  </a:cubicBezTo>
                  <a:cubicBezTo>
                    <a:pt x="16489" y="2160"/>
                    <a:pt x="13404" y="1080"/>
                    <a:pt x="1031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3" name="Line"/>
            <p:cNvSpPr/>
            <p:nvPr/>
          </p:nvSpPr>
          <p:spPr>
            <a:xfrm>
              <a:off x="2811889" y="6785153"/>
              <a:ext cx="126613" cy="183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524" fill="norm" stroke="1" extrusionOk="0">
                  <a:moveTo>
                    <a:pt x="16218" y="0"/>
                  </a:moveTo>
                  <a:cubicBezTo>
                    <a:pt x="13194" y="4200"/>
                    <a:pt x="10170" y="8400"/>
                    <a:pt x="8010" y="11100"/>
                  </a:cubicBezTo>
                  <a:cubicBezTo>
                    <a:pt x="5850" y="13800"/>
                    <a:pt x="4554" y="15000"/>
                    <a:pt x="3042" y="16500"/>
                  </a:cubicBezTo>
                  <a:cubicBezTo>
                    <a:pt x="1530" y="18000"/>
                    <a:pt x="-198" y="19800"/>
                    <a:pt x="18" y="20700"/>
                  </a:cubicBezTo>
                  <a:cubicBezTo>
                    <a:pt x="234" y="21600"/>
                    <a:pt x="2394" y="21600"/>
                    <a:pt x="6282" y="21450"/>
                  </a:cubicBezTo>
                  <a:cubicBezTo>
                    <a:pt x="10170" y="21300"/>
                    <a:pt x="15786" y="21000"/>
                    <a:pt x="21402" y="20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4" name="Line"/>
            <p:cNvSpPr/>
            <p:nvPr/>
          </p:nvSpPr>
          <p:spPr>
            <a:xfrm>
              <a:off x="2892500" y="6923156"/>
              <a:ext cx="7668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909"/>
                    <a:pt x="7200" y="9818"/>
                    <a:pt x="3600" y="13418"/>
                  </a:cubicBezTo>
                  <a:cubicBezTo>
                    <a:pt x="0" y="17018"/>
                    <a:pt x="0" y="1930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5" name="Line"/>
            <p:cNvSpPr/>
            <p:nvPr/>
          </p:nvSpPr>
          <p:spPr>
            <a:xfrm>
              <a:off x="10990779" y="5538360"/>
              <a:ext cx="1414280" cy="1587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498" fill="norm" stroke="1" extrusionOk="0">
                  <a:moveTo>
                    <a:pt x="14796" y="2661"/>
                  </a:moveTo>
                  <a:cubicBezTo>
                    <a:pt x="14485" y="2141"/>
                    <a:pt x="14173" y="1622"/>
                    <a:pt x="13512" y="1155"/>
                  </a:cubicBezTo>
                  <a:cubicBezTo>
                    <a:pt x="12850" y="688"/>
                    <a:pt x="11838" y="272"/>
                    <a:pt x="10885" y="99"/>
                  </a:cubicBezTo>
                  <a:cubicBezTo>
                    <a:pt x="9931" y="-74"/>
                    <a:pt x="9036" y="-5"/>
                    <a:pt x="8122" y="186"/>
                  </a:cubicBezTo>
                  <a:cubicBezTo>
                    <a:pt x="7207" y="376"/>
                    <a:pt x="6273" y="688"/>
                    <a:pt x="5436" y="1172"/>
                  </a:cubicBezTo>
                  <a:cubicBezTo>
                    <a:pt x="4599" y="1657"/>
                    <a:pt x="3860" y="2314"/>
                    <a:pt x="3237" y="3059"/>
                  </a:cubicBezTo>
                  <a:cubicBezTo>
                    <a:pt x="2614" y="3803"/>
                    <a:pt x="2109" y="4634"/>
                    <a:pt x="1680" y="5447"/>
                  </a:cubicBezTo>
                  <a:cubicBezTo>
                    <a:pt x="1252" y="6261"/>
                    <a:pt x="902" y="7057"/>
                    <a:pt x="630" y="7991"/>
                  </a:cubicBezTo>
                  <a:cubicBezTo>
                    <a:pt x="357" y="8926"/>
                    <a:pt x="163" y="9999"/>
                    <a:pt x="65" y="11159"/>
                  </a:cubicBezTo>
                  <a:cubicBezTo>
                    <a:pt x="-32" y="12318"/>
                    <a:pt x="-32" y="13564"/>
                    <a:pt x="143" y="14603"/>
                  </a:cubicBezTo>
                  <a:cubicBezTo>
                    <a:pt x="318" y="15641"/>
                    <a:pt x="669" y="16472"/>
                    <a:pt x="1291" y="17268"/>
                  </a:cubicBezTo>
                  <a:cubicBezTo>
                    <a:pt x="1914" y="18064"/>
                    <a:pt x="2809" y="18826"/>
                    <a:pt x="3665" y="19432"/>
                  </a:cubicBezTo>
                  <a:cubicBezTo>
                    <a:pt x="4522" y="20038"/>
                    <a:pt x="5339" y="20488"/>
                    <a:pt x="6292" y="20799"/>
                  </a:cubicBezTo>
                  <a:cubicBezTo>
                    <a:pt x="7246" y="21111"/>
                    <a:pt x="8336" y="21284"/>
                    <a:pt x="9542" y="21388"/>
                  </a:cubicBezTo>
                  <a:cubicBezTo>
                    <a:pt x="10749" y="21491"/>
                    <a:pt x="12072" y="21526"/>
                    <a:pt x="13200" y="21474"/>
                  </a:cubicBezTo>
                  <a:cubicBezTo>
                    <a:pt x="14329" y="21422"/>
                    <a:pt x="15263" y="21284"/>
                    <a:pt x="16236" y="20920"/>
                  </a:cubicBezTo>
                  <a:cubicBezTo>
                    <a:pt x="17209" y="20557"/>
                    <a:pt x="18221" y="19968"/>
                    <a:pt x="19038" y="19380"/>
                  </a:cubicBezTo>
                  <a:cubicBezTo>
                    <a:pt x="19856" y="18791"/>
                    <a:pt x="20478" y="18203"/>
                    <a:pt x="20867" y="17459"/>
                  </a:cubicBezTo>
                  <a:cubicBezTo>
                    <a:pt x="21257" y="16714"/>
                    <a:pt x="21412" y="15814"/>
                    <a:pt x="21490" y="14863"/>
                  </a:cubicBezTo>
                  <a:cubicBezTo>
                    <a:pt x="21568" y="13911"/>
                    <a:pt x="21568" y="12907"/>
                    <a:pt x="21354" y="11868"/>
                  </a:cubicBezTo>
                  <a:cubicBezTo>
                    <a:pt x="21140" y="10830"/>
                    <a:pt x="20712" y="9757"/>
                    <a:pt x="20264" y="8805"/>
                  </a:cubicBezTo>
                  <a:cubicBezTo>
                    <a:pt x="19817" y="7853"/>
                    <a:pt x="19350" y="7022"/>
                    <a:pt x="18707" y="6243"/>
                  </a:cubicBezTo>
                  <a:cubicBezTo>
                    <a:pt x="18065" y="5464"/>
                    <a:pt x="17248" y="4738"/>
                    <a:pt x="16547" y="4080"/>
                  </a:cubicBezTo>
                  <a:cubicBezTo>
                    <a:pt x="15847" y="3422"/>
                    <a:pt x="15263" y="2834"/>
                    <a:pt x="14543" y="2453"/>
                  </a:cubicBezTo>
                  <a:cubicBezTo>
                    <a:pt x="13823" y="2072"/>
                    <a:pt x="12967" y="1899"/>
                    <a:pt x="12286" y="1899"/>
                  </a:cubicBezTo>
                  <a:cubicBezTo>
                    <a:pt x="11605" y="1899"/>
                    <a:pt x="11099" y="2072"/>
                    <a:pt x="10593" y="22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6" name="Line"/>
            <p:cNvSpPr/>
            <p:nvPr/>
          </p:nvSpPr>
          <p:spPr>
            <a:xfrm>
              <a:off x="3203454" y="7131864"/>
              <a:ext cx="241059" cy="178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258" fill="norm" stroke="1" extrusionOk="0">
                  <a:moveTo>
                    <a:pt x="298" y="2535"/>
                  </a:moveTo>
                  <a:cubicBezTo>
                    <a:pt x="1198" y="1622"/>
                    <a:pt x="2098" y="710"/>
                    <a:pt x="3448" y="253"/>
                  </a:cubicBezTo>
                  <a:cubicBezTo>
                    <a:pt x="4798" y="-203"/>
                    <a:pt x="6598" y="-203"/>
                    <a:pt x="7610" y="1622"/>
                  </a:cubicBezTo>
                  <a:cubicBezTo>
                    <a:pt x="8623" y="3448"/>
                    <a:pt x="8848" y="7098"/>
                    <a:pt x="8173" y="10293"/>
                  </a:cubicBezTo>
                  <a:cubicBezTo>
                    <a:pt x="7498" y="13487"/>
                    <a:pt x="5923" y="16225"/>
                    <a:pt x="4235" y="18203"/>
                  </a:cubicBezTo>
                  <a:cubicBezTo>
                    <a:pt x="2548" y="20180"/>
                    <a:pt x="748" y="21397"/>
                    <a:pt x="185" y="21245"/>
                  </a:cubicBezTo>
                  <a:cubicBezTo>
                    <a:pt x="-377" y="21093"/>
                    <a:pt x="298" y="19572"/>
                    <a:pt x="2773" y="16377"/>
                  </a:cubicBezTo>
                  <a:cubicBezTo>
                    <a:pt x="5248" y="13183"/>
                    <a:pt x="9523" y="8315"/>
                    <a:pt x="12110" y="5273"/>
                  </a:cubicBezTo>
                  <a:cubicBezTo>
                    <a:pt x="14698" y="2231"/>
                    <a:pt x="15598" y="1014"/>
                    <a:pt x="15485" y="862"/>
                  </a:cubicBezTo>
                  <a:cubicBezTo>
                    <a:pt x="15373" y="710"/>
                    <a:pt x="14248" y="1622"/>
                    <a:pt x="13123" y="3448"/>
                  </a:cubicBezTo>
                  <a:cubicBezTo>
                    <a:pt x="11998" y="5273"/>
                    <a:pt x="10873" y="8011"/>
                    <a:pt x="10311" y="10141"/>
                  </a:cubicBezTo>
                  <a:cubicBezTo>
                    <a:pt x="9748" y="12270"/>
                    <a:pt x="9748" y="13791"/>
                    <a:pt x="10873" y="15008"/>
                  </a:cubicBezTo>
                  <a:cubicBezTo>
                    <a:pt x="11998" y="16225"/>
                    <a:pt x="14248" y="17138"/>
                    <a:pt x="16160" y="17746"/>
                  </a:cubicBezTo>
                  <a:cubicBezTo>
                    <a:pt x="18073" y="18355"/>
                    <a:pt x="19648" y="18659"/>
                    <a:pt x="21223" y="189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7" name="Line"/>
            <p:cNvSpPr/>
            <p:nvPr/>
          </p:nvSpPr>
          <p:spPr>
            <a:xfrm>
              <a:off x="3038170" y="7449217"/>
              <a:ext cx="437011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4674" y="12582"/>
                    <a:pt x="9347" y="4867"/>
                    <a:pt x="12947" y="1782"/>
                  </a:cubicBezTo>
                  <a:cubicBezTo>
                    <a:pt x="16547" y="-1304"/>
                    <a:pt x="19074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8" name="Line"/>
            <p:cNvSpPr/>
            <p:nvPr/>
          </p:nvSpPr>
          <p:spPr>
            <a:xfrm>
              <a:off x="3162239" y="7590171"/>
              <a:ext cx="174938" cy="273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600" fill="norm" stroke="1" extrusionOk="0">
                  <a:moveTo>
                    <a:pt x="21428" y="0"/>
                  </a:moveTo>
                  <a:cubicBezTo>
                    <a:pt x="19237" y="202"/>
                    <a:pt x="17045" y="404"/>
                    <a:pt x="14541" y="1514"/>
                  </a:cubicBezTo>
                  <a:cubicBezTo>
                    <a:pt x="12037" y="2624"/>
                    <a:pt x="9219" y="4643"/>
                    <a:pt x="6715" y="7065"/>
                  </a:cubicBezTo>
                  <a:cubicBezTo>
                    <a:pt x="4211" y="9488"/>
                    <a:pt x="2019" y="12314"/>
                    <a:pt x="924" y="14232"/>
                  </a:cubicBezTo>
                  <a:cubicBezTo>
                    <a:pt x="-172" y="16150"/>
                    <a:pt x="-172" y="17159"/>
                    <a:pt x="298" y="18168"/>
                  </a:cubicBezTo>
                  <a:cubicBezTo>
                    <a:pt x="767" y="19178"/>
                    <a:pt x="1706" y="20187"/>
                    <a:pt x="2958" y="20793"/>
                  </a:cubicBezTo>
                  <a:cubicBezTo>
                    <a:pt x="4211" y="21398"/>
                    <a:pt x="5776" y="21600"/>
                    <a:pt x="7341" y="21600"/>
                  </a:cubicBezTo>
                  <a:cubicBezTo>
                    <a:pt x="8906" y="21600"/>
                    <a:pt x="10472" y="21398"/>
                    <a:pt x="11567" y="20793"/>
                  </a:cubicBezTo>
                  <a:cubicBezTo>
                    <a:pt x="12663" y="20187"/>
                    <a:pt x="13289" y="19178"/>
                    <a:pt x="13289" y="18168"/>
                  </a:cubicBezTo>
                  <a:cubicBezTo>
                    <a:pt x="13289" y="17159"/>
                    <a:pt x="12663" y="16150"/>
                    <a:pt x="11567" y="15443"/>
                  </a:cubicBezTo>
                  <a:cubicBezTo>
                    <a:pt x="10472" y="14736"/>
                    <a:pt x="8906" y="14333"/>
                    <a:pt x="7185" y="14232"/>
                  </a:cubicBezTo>
                  <a:cubicBezTo>
                    <a:pt x="5463" y="14131"/>
                    <a:pt x="3585" y="14333"/>
                    <a:pt x="3428" y="14636"/>
                  </a:cubicBezTo>
                  <a:cubicBezTo>
                    <a:pt x="3272" y="14938"/>
                    <a:pt x="4837" y="15342"/>
                    <a:pt x="6402" y="157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9" name="Line"/>
            <p:cNvSpPr/>
            <p:nvPr/>
          </p:nvSpPr>
          <p:spPr>
            <a:xfrm>
              <a:off x="3751186" y="7429167"/>
              <a:ext cx="1" cy="23002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0" name="Line"/>
            <p:cNvSpPr/>
            <p:nvPr/>
          </p:nvSpPr>
          <p:spPr>
            <a:xfrm>
              <a:off x="3938710" y="6999916"/>
              <a:ext cx="586828" cy="566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365" fill="norm" stroke="1" extrusionOk="0">
                  <a:moveTo>
                    <a:pt x="11704" y="12725"/>
                  </a:moveTo>
                  <a:cubicBezTo>
                    <a:pt x="11328" y="12146"/>
                    <a:pt x="10953" y="11568"/>
                    <a:pt x="10530" y="11230"/>
                  </a:cubicBezTo>
                  <a:cubicBezTo>
                    <a:pt x="10108" y="10893"/>
                    <a:pt x="9638" y="10796"/>
                    <a:pt x="8511" y="11037"/>
                  </a:cubicBezTo>
                  <a:cubicBezTo>
                    <a:pt x="7384" y="11279"/>
                    <a:pt x="5600" y="11857"/>
                    <a:pt x="4144" y="13014"/>
                  </a:cubicBezTo>
                  <a:cubicBezTo>
                    <a:pt x="2688" y="14171"/>
                    <a:pt x="1562" y="15907"/>
                    <a:pt x="904" y="17064"/>
                  </a:cubicBezTo>
                  <a:cubicBezTo>
                    <a:pt x="247" y="18221"/>
                    <a:pt x="59" y="18800"/>
                    <a:pt x="12" y="19379"/>
                  </a:cubicBezTo>
                  <a:cubicBezTo>
                    <a:pt x="-35" y="19957"/>
                    <a:pt x="59" y="20536"/>
                    <a:pt x="341" y="20921"/>
                  </a:cubicBezTo>
                  <a:cubicBezTo>
                    <a:pt x="622" y="21307"/>
                    <a:pt x="1092" y="21500"/>
                    <a:pt x="2125" y="21259"/>
                  </a:cubicBezTo>
                  <a:cubicBezTo>
                    <a:pt x="3158" y="21018"/>
                    <a:pt x="4755" y="20343"/>
                    <a:pt x="6116" y="18993"/>
                  </a:cubicBezTo>
                  <a:cubicBezTo>
                    <a:pt x="7478" y="17643"/>
                    <a:pt x="8605" y="15618"/>
                    <a:pt x="9309" y="13014"/>
                  </a:cubicBezTo>
                  <a:cubicBezTo>
                    <a:pt x="10014" y="10411"/>
                    <a:pt x="10295" y="7229"/>
                    <a:pt x="10295" y="5011"/>
                  </a:cubicBezTo>
                  <a:cubicBezTo>
                    <a:pt x="10295" y="2793"/>
                    <a:pt x="10014" y="1539"/>
                    <a:pt x="9638" y="816"/>
                  </a:cubicBezTo>
                  <a:cubicBezTo>
                    <a:pt x="9262" y="93"/>
                    <a:pt x="8793" y="-100"/>
                    <a:pt x="8417" y="45"/>
                  </a:cubicBezTo>
                  <a:cubicBezTo>
                    <a:pt x="8042" y="189"/>
                    <a:pt x="7760" y="671"/>
                    <a:pt x="7525" y="2311"/>
                  </a:cubicBezTo>
                  <a:cubicBezTo>
                    <a:pt x="7290" y="3950"/>
                    <a:pt x="7102" y="6746"/>
                    <a:pt x="7149" y="8771"/>
                  </a:cubicBezTo>
                  <a:cubicBezTo>
                    <a:pt x="7196" y="10796"/>
                    <a:pt x="7478" y="12050"/>
                    <a:pt x="7760" y="12918"/>
                  </a:cubicBezTo>
                  <a:cubicBezTo>
                    <a:pt x="8042" y="13786"/>
                    <a:pt x="8323" y="14268"/>
                    <a:pt x="8605" y="14316"/>
                  </a:cubicBezTo>
                  <a:cubicBezTo>
                    <a:pt x="8887" y="14364"/>
                    <a:pt x="9168" y="13979"/>
                    <a:pt x="9544" y="13304"/>
                  </a:cubicBezTo>
                  <a:cubicBezTo>
                    <a:pt x="9920" y="12629"/>
                    <a:pt x="10389" y="11664"/>
                    <a:pt x="10765" y="10989"/>
                  </a:cubicBezTo>
                  <a:cubicBezTo>
                    <a:pt x="11141" y="10314"/>
                    <a:pt x="11422" y="9929"/>
                    <a:pt x="11798" y="9687"/>
                  </a:cubicBezTo>
                  <a:cubicBezTo>
                    <a:pt x="12174" y="9446"/>
                    <a:pt x="12643" y="9350"/>
                    <a:pt x="13019" y="9495"/>
                  </a:cubicBezTo>
                  <a:cubicBezTo>
                    <a:pt x="13395" y="9639"/>
                    <a:pt x="13676" y="10025"/>
                    <a:pt x="13864" y="10796"/>
                  </a:cubicBezTo>
                  <a:cubicBezTo>
                    <a:pt x="14052" y="11568"/>
                    <a:pt x="14146" y="12725"/>
                    <a:pt x="14146" y="13593"/>
                  </a:cubicBezTo>
                  <a:cubicBezTo>
                    <a:pt x="14146" y="14461"/>
                    <a:pt x="14052" y="15039"/>
                    <a:pt x="13723" y="15473"/>
                  </a:cubicBezTo>
                  <a:cubicBezTo>
                    <a:pt x="13395" y="15907"/>
                    <a:pt x="12831" y="16196"/>
                    <a:pt x="12549" y="16052"/>
                  </a:cubicBezTo>
                  <a:cubicBezTo>
                    <a:pt x="12268" y="15907"/>
                    <a:pt x="12268" y="15329"/>
                    <a:pt x="12972" y="14220"/>
                  </a:cubicBezTo>
                  <a:cubicBezTo>
                    <a:pt x="13676" y="13111"/>
                    <a:pt x="15085" y="11471"/>
                    <a:pt x="16071" y="10362"/>
                  </a:cubicBezTo>
                  <a:cubicBezTo>
                    <a:pt x="17057" y="9254"/>
                    <a:pt x="17621" y="8675"/>
                    <a:pt x="17715" y="8579"/>
                  </a:cubicBezTo>
                  <a:cubicBezTo>
                    <a:pt x="17808" y="8482"/>
                    <a:pt x="17433" y="8868"/>
                    <a:pt x="17104" y="9350"/>
                  </a:cubicBezTo>
                  <a:cubicBezTo>
                    <a:pt x="16775" y="9832"/>
                    <a:pt x="16494" y="10411"/>
                    <a:pt x="16541" y="11086"/>
                  </a:cubicBezTo>
                  <a:cubicBezTo>
                    <a:pt x="16588" y="11761"/>
                    <a:pt x="16963" y="12532"/>
                    <a:pt x="17855" y="13062"/>
                  </a:cubicBezTo>
                  <a:cubicBezTo>
                    <a:pt x="18748" y="13593"/>
                    <a:pt x="20156" y="13882"/>
                    <a:pt x="21565" y="141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1" name="Line"/>
            <p:cNvSpPr/>
            <p:nvPr/>
          </p:nvSpPr>
          <p:spPr>
            <a:xfrm>
              <a:off x="5016215" y="7490502"/>
              <a:ext cx="19167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2" name="Line"/>
            <p:cNvSpPr/>
            <p:nvPr/>
          </p:nvSpPr>
          <p:spPr>
            <a:xfrm>
              <a:off x="5046882" y="7597837"/>
              <a:ext cx="13800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3" name="Line"/>
            <p:cNvSpPr/>
            <p:nvPr/>
          </p:nvSpPr>
          <p:spPr>
            <a:xfrm>
              <a:off x="5629562" y="7275831"/>
              <a:ext cx="1" cy="245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5850"/>
                    <a:pt x="21600" y="11700"/>
                    <a:pt x="0" y="15300"/>
                  </a:cubicBezTo>
                  <a:cubicBezTo>
                    <a:pt x="21600" y="18900"/>
                    <a:pt x="21600" y="202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4" name="Line"/>
            <p:cNvSpPr/>
            <p:nvPr/>
          </p:nvSpPr>
          <p:spPr>
            <a:xfrm>
              <a:off x="5483891" y="7559503"/>
              <a:ext cx="29134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63" y="14400"/>
                    <a:pt x="12126" y="7200"/>
                    <a:pt x="15726" y="3600"/>
                  </a:cubicBezTo>
                  <a:cubicBezTo>
                    <a:pt x="19326" y="0"/>
                    <a:pt x="2046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5" name="Line"/>
            <p:cNvSpPr/>
            <p:nvPr/>
          </p:nvSpPr>
          <p:spPr>
            <a:xfrm>
              <a:off x="5453224" y="7697506"/>
              <a:ext cx="168672" cy="190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5" fill="norm" stroke="1" extrusionOk="0">
                  <a:moveTo>
                    <a:pt x="0" y="6048"/>
                  </a:moveTo>
                  <a:cubicBezTo>
                    <a:pt x="327" y="4608"/>
                    <a:pt x="655" y="3168"/>
                    <a:pt x="2618" y="2016"/>
                  </a:cubicBezTo>
                  <a:cubicBezTo>
                    <a:pt x="4582" y="864"/>
                    <a:pt x="8182" y="0"/>
                    <a:pt x="10636" y="0"/>
                  </a:cubicBezTo>
                  <a:cubicBezTo>
                    <a:pt x="13091" y="0"/>
                    <a:pt x="14400" y="864"/>
                    <a:pt x="14564" y="2736"/>
                  </a:cubicBezTo>
                  <a:cubicBezTo>
                    <a:pt x="14727" y="4608"/>
                    <a:pt x="13745" y="7488"/>
                    <a:pt x="11945" y="9936"/>
                  </a:cubicBezTo>
                  <a:cubicBezTo>
                    <a:pt x="10145" y="12384"/>
                    <a:pt x="7527" y="14400"/>
                    <a:pt x="5073" y="16272"/>
                  </a:cubicBezTo>
                  <a:cubicBezTo>
                    <a:pt x="2618" y="18144"/>
                    <a:pt x="327" y="19872"/>
                    <a:pt x="327" y="20736"/>
                  </a:cubicBezTo>
                  <a:cubicBezTo>
                    <a:pt x="327" y="21600"/>
                    <a:pt x="2618" y="21600"/>
                    <a:pt x="6545" y="21024"/>
                  </a:cubicBezTo>
                  <a:cubicBezTo>
                    <a:pt x="10473" y="20448"/>
                    <a:pt x="16036" y="19296"/>
                    <a:pt x="21600" y="18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6" name="Line"/>
            <p:cNvSpPr/>
            <p:nvPr/>
          </p:nvSpPr>
          <p:spPr>
            <a:xfrm>
              <a:off x="5657615" y="7674506"/>
              <a:ext cx="94617" cy="197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5" h="21411" fill="norm" stroke="1" extrusionOk="0">
                  <a:moveTo>
                    <a:pt x="14224" y="0"/>
                  </a:moveTo>
                  <a:cubicBezTo>
                    <a:pt x="10813" y="4154"/>
                    <a:pt x="7403" y="8308"/>
                    <a:pt x="5129" y="11077"/>
                  </a:cubicBezTo>
                  <a:cubicBezTo>
                    <a:pt x="2856" y="13846"/>
                    <a:pt x="1719" y="15231"/>
                    <a:pt x="866" y="16754"/>
                  </a:cubicBezTo>
                  <a:cubicBezTo>
                    <a:pt x="13" y="18277"/>
                    <a:pt x="-555" y="19938"/>
                    <a:pt x="866" y="20769"/>
                  </a:cubicBezTo>
                  <a:cubicBezTo>
                    <a:pt x="2287" y="21600"/>
                    <a:pt x="5698" y="21600"/>
                    <a:pt x="9392" y="20908"/>
                  </a:cubicBezTo>
                  <a:cubicBezTo>
                    <a:pt x="13087" y="20215"/>
                    <a:pt x="17066" y="18831"/>
                    <a:pt x="21045" y="17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7" name="Line"/>
            <p:cNvSpPr/>
            <p:nvPr/>
          </p:nvSpPr>
          <p:spPr>
            <a:xfrm>
              <a:off x="5743088" y="7820176"/>
              <a:ext cx="1681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5200"/>
                    <a:pt x="1783" y="10400"/>
                    <a:pt x="240" y="14000"/>
                  </a:cubicBezTo>
                  <a:cubicBezTo>
                    <a:pt x="-1303" y="17600"/>
                    <a:pt x="4868" y="19600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8" name="Line"/>
            <p:cNvSpPr/>
            <p:nvPr/>
          </p:nvSpPr>
          <p:spPr>
            <a:xfrm>
              <a:off x="6142605" y="7582504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9" name="Line"/>
            <p:cNvSpPr/>
            <p:nvPr/>
          </p:nvSpPr>
          <p:spPr>
            <a:xfrm>
              <a:off x="6472914" y="7296171"/>
              <a:ext cx="283674" cy="246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4" fill="norm" stroke="1" extrusionOk="0">
                  <a:moveTo>
                    <a:pt x="0" y="3536"/>
                  </a:moveTo>
                  <a:cubicBezTo>
                    <a:pt x="584" y="2434"/>
                    <a:pt x="1168" y="1332"/>
                    <a:pt x="2432" y="671"/>
                  </a:cubicBezTo>
                  <a:cubicBezTo>
                    <a:pt x="3697" y="9"/>
                    <a:pt x="5643" y="-211"/>
                    <a:pt x="7492" y="230"/>
                  </a:cubicBezTo>
                  <a:cubicBezTo>
                    <a:pt x="9341" y="671"/>
                    <a:pt x="11092" y="1773"/>
                    <a:pt x="11578" y="5079"/>
                  </a:cubicBezTo>
                  <a:cubicBezTo>
                    <a:pt x="12065" y="8385"/>
                    <a:pt x="11286" y="13895"/>
                    <a:pt x="10508" y="16981"/>
                  </a:cubicBezTo>
                  <a:cubicBezTo>
                    <a:pt x="9730" y="20067"/>
                    <a:pt x="8951" y="20728"/>
                    <a:pt x="8076" y="21058"/>
                  </a:cubicBezTo>
                  <a:cubicBezTo>
                    <a:pt x="7200" y="21389"/>
                    <a:pt x="6227" y="21389"/>
                    <a:pt x="5643" y="20838"/>
                  </a:cubicBezTo>
                  <a:cubicBezTo>
                    <a:pt x="5059" y="20287"/>
                    <a:pt x="4865" y="19185"/>
                    <a:pt x="5643" y="17311"/>
                  </a:cubicBezTo>
                  <a:cubicBezTo>
                    <a:pt x="6422" y="15438"/>
                    <a:pt x="8173" y="12793"/>
                    <a:pt x="10119" y="10479"/>
                  </a:cubicBezTo>
                  <a:cubicBezTo>
                    <a:pt x="12065" y="8164"/>
                    <a:pt x="14205" y="6181"/>
                    <a:pt x="15762" y="4748"/>
                  </a:cubicBezTo>
                  <a:cubicBezTo>
                    <a:pt x="17319" y="3316"/>
                    <a:pt x="18292" y="2434"/>
                    <a:pt x="18487" y="2544"/>
                  </a:cubicBezTo>
                  <a:cubicBezTo>
                    <a:pt x="18681" y="2654"/>
                    <a:pt x="18097" y="3756"/>
                    <a:pt x="17514" y="4858"/>
                  </a:cubicBezTo>
                  <a:cubicBezTo>
                    <a:pt x="16930" y="5960"/>
                    <a:pt x="16346" y="7062"/>
                    <a:pt x="15957" y="8605"/>
                  </a:cubicBezTo>
                  <a:cubicBezTo>
                    <a:pt x="15568" y="10148"/>
                    <a:pt x="15373" y="12132"/>
                    <a:pt x="16346" y="13344"/>
                  </a:cubicBezTo>
                  <a:cubicBezTo>
                    <a:pt x="17319" y="14556"/>
                    <a:pt x="19459" y="14997"/>
                    <a:pt x="21600" y="154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0" name="Line"/>
            <p:cNvSpPr/>
            <p:nvPr/>
          </p:nvSpPr>
          <p:spPr>
            <a:xfrm>
              <a:off x="6794921" y="7096414"/>
              <a:ext cx="153338" cy="217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fill="norm" stroke="1" extrusionOk="0">
                  <a:moveTo>
                    <a:pt x="0" y="3316"/>
                  </a:moveTo>
                  <a:cubicBezTo>
                    <a:pt x="1080" y="2312"/>
                    <a:pt x="2160" y="1307"/>
                    <a:pt x="3600" y="679"/>
                  </a:cubicBezTo>
                  <a:cubicBezTo>
                    <a:pt x="5040" y="51"/>
                    <a:pt x="6840" y="-200"/>
                    <a:pt x="8280" y="177"/>
                  </a:cubicBezTo>
                  <a:cubicBezTo>
                    <a:pt x="9720" y="553"/>
                    <a:pt x="10800" y="1558"/>
                    <a:pt x="11520" y="3442"/>
                  </a:cubicBezTo>
                  <a:cubicBezTo>
                    <a:pt x="12240" y="5326"/>
                    <a:pt x="12600" y="8088"/>
                    <a:pt x="12240" y="9972"/>
                  </a:cubicBezTo>
                  <a:cubicBezTo>
                    <a:pt x="11880" y="11856"/>
                    <a:pt x="10800" y="12860"/>
                    <a:pt x="8460" y="14242"/>
                  </a:cubicBezTo>
                  <a:cubicBezTo>
                    <a:pt x="6120" y="15623"/>
                    <a:pt x="2520" y="17381"/>
                    <a:pt x="2340" y="18260"/>
                  </a:cubicBezTo>
                  <a:cubicBezTo>
                    <a:pt x="2160" y="19139"/>
                    <a:pt x="5400" y="19139"/>
                    <a:pt x="9180" y="19516"/>
                  </a:cubicBezTo>
                  <a:cubicBezTo>
                    <a:pt x="12960" y="19893"/>
                    <a:pt x="17280" y="20646"/>
                    <a:pt x="21600" y="21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1" name="Line"/>
            <p:cNvSpPr/>
            <p:nvPr/>
          </p:nvSpPr>
          <p:spPr>
            <a:xfrm>
              <a:off x="6472914" y="7643838"/>
              <a:ext cx="41401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33" y="14400"/>
                    <a:pt x="8267" y="7200"/>
                    <a:pt x="11867" y="3600"/>
                  </a:cubicBezTo>
                  <a:cubicBezTo>
                    <a:pt x="15467" y="0"/>
                    <a:pt x="1853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2" name="Line"/>
            <p:cNvSpPr/>
            <p:nvPr/>
          </p:nvSpPr>
          <p:spPr>
            <a:xfrm>
              <a:off x="6672252" y="7753730"/>
              <a:ext cx="253006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388"/>
                  </a:moveTo>
                  <a:cubicBezTo>
                    <a:pt x="655" y="1694"/>
                    <a:pt x="1309" y="0"/>
                    <a:pt x="3055" y="0"/>
                  </a:cubicBezTo>
                  <a:cubicBezTo>
                    <a:pt x="4800" y="0"/>
                    <a:pt x="7636" y="1694"/>
                    <a:pt x="9055" y="3812"/>
                  </a:cubicBezTo>
                  <a:cubicBezTo>
                    <a:pt x="10473" y="5929"/>
                    <a:pt x="10473" y="8471"/>
                    <a:pt x="9927" y="10588"/>
                  </a:cubicBezTo>
                  <a:cubicBezTo>
                    <a:pt x="9382" y="12706"/>
                    <a:pt x="8291" y="14400"/>
                    <a:pt x="7309" y="15882"/>
                  </a:cubicBezTo>
                  <a:cubicBezTo>
                    <a:pt x="6327" y="17365"/>
                    <a:pt x="5455" y="18635"/>
                    <a:pt x="5564" y="19694"/>
                  </a:cubicBezTo>
                  <a:cubicBezTo>
                    <a:pt x="5673" y="20753"/>
                    <a:pt x="6764" y="21600"/>
                    <a:pt x="9600" y="21600"/>
                  </a:cubicBezTo>
                  <a:cubicBezTo>
                    <a:pt x="12436" y="21600"/>
                    <a:pt x="17018" y="20753"/>
                    <a:pt x="21600" y="199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3" name="Line"/>
            <p:cNvSpPr/>
            <p:nvPr/>
          </p:nvSpPr>
          <p:spPr>
            <a:xfrm>
              <a:off x="7250758" y="6999824"/>
              <a:ext cx="57843" cy="958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600" fill="norm" stroke="1" extrusionOk="0">
                  <a:moveTo>
                    <a:pt x="21255" y="0"/>
                  </a:moveTo>
                  <a:cubicBezTo>
                    <a:pt x="20316" y="1670"/>
                    <a:pt x="19377" y="3341"/>
                    <a:pt x="18438" y="5011"/>
                  </a:cubicBezTo>
                  <a:cubicBezTo>
                    <a:pt x="17498" y="6682"/>
                    <a:pt x="16559" y="8352"/>
                    <a:pt x="14211" y="10282"/>
                  </a:cubicBezTo>
                  <a:cubicBezTo>
                    <a:pt x="11864" y="12211"/>
                    <a:pt x="8107" y="14400"/>
                    <a:pt x="5290" y="16186"/>
                  </a:cubicBezTo>
                  <a:cubicBezTo>
                    <a:pt x="2472" y="17971"/>
                    <a:pt x="594" y="19354"/>
                    <a:pt x="125" y="20189"/>
                  </a:cubicBezTo>
                  <a:cubicBezTo>
                    <a:pt x="-345" y="21024"/>
                    <a:pt x="594" y="21312"/>
                    <a:pt x="153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4" name="Line"/>
            <p:cNvSpPr/>
            <p:nvPr/>
          </p:nvSpPr>
          <p:spPr>
            <a:xfrm>
              <a:off x="7340691" y="7881511"/>
              <a:ext cx="99791" cy="183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1" h="21243" fill="norm" stroke="1" extrusionOk="0">
                  <a:moveTo>
                    <a:pt x="12350" y="9764"/>
                  </a:moveTo>
                  <a:cubicBezTo>
                    <a:pt x="12350" y="8285"/>
                    <a:pt x="12350" y="6805"/>
                    <a:pt x="11296" y="6510"/>
                  </a:cubicBezTo>
                  <a:cubicBezTo>
                    <a:pt x="10243" y="6214"/>
                    <a:pt x="8135" y="7101"/>
                    <a:pt x="6028" y="8877"/>
                  </a:cubicBezTo>
                  <a:cubicBezTo>
                    <a:pt x="3921" y="10652"/>
                    <a:pt x="1813" y="13315"/>
                    <a:pt x="760" y="15386"/>
                  </a:cubicBezTo>
                  <a:cubicBezTo>
                    <a:pt x="-294" y="17458"/>
                    <a:pt x="-294" y="18937"/>
                    <a:pt x="1023" y="19973"/>
                  </a:cubicBezTo>
                  <a:cubicBezTo>
                    <a:pt x="2340" y="21008"/>
                    <a:pt x="4974" y="21600"/>
                    <a:pt x="8399" y="21008"/>
                  </a:cubicBezTo>
                  <a:cubicBezTo>
                    <a:pt x="11823" y="20416"/>
                    <a:pt x="16038" y="18641"/>
                    <a:pt x="18408" y="16126"/>
                  </a:cubicBezTo>
                  <a:cubicBezTo>
                    <a:pt x="20779" y="13611"/>
                    <a:pt x="21306" y="10356"/>
                    <a:pt x="19462" y="7545"/>
                  </a:cubicBezTo>
                  <a:cubicBezTo>
                    <a:pt x="17618" y="4734"/>
                    <a:pt x="13404" y="2367"/>
                    <a:pt x="918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5" name="Line"/>
            <p:cNvSpPr/>
            <p:nvPr/>
          </p:nvSpPr>
          <p:spPr>
            <a:xfrm>
              <a:off x="7524868" y="6838820"/>
              <a:ext cx="82739" cy="159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1" h="21392" fill="norm" stroke="1" extrusionOk="0">
                  <a:moveTo>
                    <a:pt x="9409" y="0"/>
                  </a:moveTo>
                  <a:cubicBezTo>
                    <a:pt x="6136" y="5143"/>
                    <a:pt x="2864" y="10286"/>
                    <a:pt x="1227" y="13886"/>
                  </a:cubicBezTo>
                  <a:cubicBezTo>
                    <a:pt x="-409" y="17486"/>
                    <a:pt x="-409" y="19543"/>
                    <a:pt x="1227" y="20571"/>
                  </a:cubicBezTo>
                  <a:cubicBezTo>
                    <a:pt x="2864" y="21600"/>
                    <a:pt x="6136" y="21600"/>
                    <a:pt x="9736" y="20914"/>
                  </a:cubicBezTo>
                  <a:cubicBezTo>
                    <a:pt x="13336" y="20229"/>
                    <a:pt x="17264" y="18857"/>
                    <a:pt x="21191" y="17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6" name="Line"/>
            <p:cNvSpPr/>
            <p:nvPr/>
          </p:nvSpPr>
          <p:spPr>
            <a:xfrm>
              <a:off x="7569272" y="6946156"/>
              <a:ext cx="38335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564"/>
                    <a:pt x="7200" y="11127"/>
                    <a:pt x="3600" y="14727"/>
                  </a:cubicBezTo>
                  <a:cubicBezTo>
                    <a:pt x="0" y="18327"/>
                    <a:pt x="0" y="199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7" name="Line"/>
            <p:cNvSpPr/>
            <p:nvPr/>
          </p:nvSpPr>
          <p:spPr>
            <a:xfrm>
              <a:off x="7714942" y="7597837"/>
              <a:ext cx="115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8" name="Line"/>
            <p:cNvSpPr/>
            <p:nvPr/>
          </p:nvSpPr>
          <p:spPr>
            <a:xfrm>
              <a:off x="7699609" y="7674506"/>
              <a:ext cx="19167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9" name="Line"/>
            <p:cNvSpPr/>
            <p:nvPr/>
          </p:nvSpPr>
          <p:spPr>
            <a:xfrm>
              <a:off x="8128951" y="7390833"/>
              <a:ext cx="30668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2234"/>
                    <a:pt x="7200" y="4469"/>
                    <a:pt x="3600" y="8069"/>
                  </a:cubicBezTo>
                  <a:cubicBezTo>
                    <a:pt x="0" y="11669"/>
                    <a:pt x="0" y="1663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0" name="Line"/>
            <p:cNvSpPr/>
            <p:nvPr/>
          </p:nvSpPr>
          <p:spPr>
            <a:xfrm>
              <a:off x="7998615" y="7674506"/>
              <a:ext cx="25300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64" y="16800"/>
                    <a:pt x="3927" y="12000"/>
                    <a:pt x="7418" y="8400"/>
                  </a:cubicBezTo>
                  <a:cubicBezTo>
                    <a:pt x="10909" y="4800"/>
                    <a:pt x="15927" y="2400"/>
                    <a:pt x="18545" y="1200"/>
                  </a:cubicBezTo>
                  <a:cubicBezTo>
                    <a:pt x="21164" y="0"/>
                    <a:pt x="2138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1" name="Line"/>
            <p:cNvSpPr/>
            <p:nvPr/>
          </p:nvSpPr>
          <p:spPr>
            <a:xfrm>
              <a:off x="7990948" y="7779413"/>
              <a:ext cx="176338" cy="177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0" fill="norm" stroke="1" extrusionOk="0">
                  <a:moveTo>
                    <a:pt x="0" y="3940"/>
                  </a:moveTo>
                  <a:cubicBezTo>
                    <a:pt x="3443" y="2419"/>
                    <a:pt x="6887" y="898"/>
                    <a:pt x="9548" y="289"/>
                  </a:cubicBezTo>
                  <a:cubicBezTo>
                    <a:pt x="12209" y="-319"/>
                    <a:pt x="14087" y="-15"/>
                    <a:pt x="15496" y="1658"/>
                  </a:cubicBezTo>
                  <a:cubicBezTo>
                    <a:pt x="16904" y="3332"/>
                    <a:pt x="17844" y="6374"/>
                    <a:pt x="16278" y="9416"/>
                  </a:cubicBezTo>
                  <a:cubicBezTo>
                    <a:pt x="14713" y="12458"/>
                    <a:pt x="10644" y="15501"/>
                    <a:pt x="7826" y="17478"/>
                  </a:cubicBezTo>
                  <a:cubicBezTo>
                    <a:pt x="5009" y="19456"/>
                    <a:pt x="3444" y="20368"/>
                    <a:pt x="3444" y="20825"/>
                  </a:cubicBezTo>
                  <a:cubicBezTo>
                    <a:pt x="3444" y="21281"/>
                    <a:pt x="5009" y="21281"/>
                    <a:pt x="8296" y="20673"/>
                  </a:cubicBezTo>
                  <a:cubicBezTo>
                    <a:pt x="11583" y="20064"/>
                    <a:pt x="16591" y="18847"/>
                    <a:pt x="21600" y="176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2" name="Line"/>
            <p:cNvSpPr/>
            <p:nvPr/>
          </p:nvSpPr>
          <p:spPr>
            <a:xfrm>
              <a:off x="8211920" y="7758841"/>
              <a:ext cx="108704" cy="19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420" fill="norm" stroke="1" extrusionOk="0">
                  <a:moveTo>
                    <a:pt x="10817" y="0"/>
                  </a:moveTo>
                  <a:cubicBezTo>
                    <a:pt x="8808" y="4320"/>
                    <a:pt x="6799" y="8640"/>
                    <a:pt x="4538" y="12240"/>
                  </a:cubicBezTo>
                  <a:cubicBezTo>
                    <a:pt x="2278" y="15840"/>
                    <a:pt x="-234" y="18720"/>
                    <a:pt x="17" y="20160"/>
                  </a:cubicBezTo>
                  <a:cubicBezTo>
                    <a:pt x="268" y="21600"/>
                    <a:pt x="3282" y="21600"/>
                    <a:pt x="7301" y="21168"/>
                  </a:cubicBezTo>
                  <a:cubicBezTo>
                    <a:pt x="11319" y="20736"/>
                    <a:pt x="16343" y="19872"/>
                    <a:pt x="21366" y="190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3" name="Line"/>
            <p:cNvSpPr/>
            <p:nvPr/>
          </p:nvSpPr>
          <p:spPr>
            <a:xfrm>
              <a:off x="8289955" y="7881511"/>
              <a:ext cx="15335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4" name="Line"/>
            <p:cNvSpPr/>
            <p:nvPr/>
          </p:nvSpPr>
          <p:spPr>
            <a:xfrm>
              <a:off x="8435625" y="7651505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5" name="Line"/>
            <p:cNvSpPr/>
            <p:nvPr/>
          </p:nvSpPr>
          <p:spPr>
            <a:xfrm>
              <a:off x="8627270" y="7343465"/>
              <a:ext cx="168697" cy="349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431" fill="norm" stroke="1" extrusionOk="0">
                  <a:moveTo>
                    <a:pt x="21281" y="3370"/>
                  </a:moveTo>
                  <a:cubicBezTo>
                    <a:pt x="20314" y="2744"/>
                    <a:pt x="19347" y="2118"/>
                    <a:pt x="18379" y="1414"/>
                  </a:cubicBezTo>
                  <a:cubicBezTo>
                    <a:pt x="17412" y="710"/>
                    <a:pt x="16445" y="-73"/>
                    <a:pt x="14672" y="5"/>
                  </a:cubicBezTo>
                  <a:cubicBezTo>
                    <a:pt x="12899" y="84"/>
                    <a:pt x="10320" y="1023"/>
                    <a:pt x="9030" y="2275"/>
                  </a:cubicBezTo>
                  <a:cubicBezTo>
                    <a:pt x="7741" y="3527"/>
                    <a:pt x="7741" y="5092"/>
                    <a:pt x="9836" y="7440"/>
                  </a:cubicBezTo>
                  <a:cubicBezTo>
                    <a:pt x="11932" y="9788"/>
                    <a:pt x="16123" y="12918"/>
                    <a:pt x="18218" y="15031"/>
                  </a:cubicBezTo>
                  <a:cubicBezTo>
                    <a:pt x="20314" y="17144"/>
                    <a:pt x="20314" y="18240"/>
                    <a:pt x="19508" y="19101"/>
                  </a:cubicBezTo>
                  <a:cubicBezTo>
                    <a:pt x="18702" y="19962"/>
                    <a:pt x="17090" y="20588"/>
                    <a:pt x="14511" y="20979"/>
                  </a:cubicBezTo>
                  <a:cubicBezTo>
                    <a:pt x="11932" y="21370"/>
                    <a:pt x="8385" y="21527"/>
                    <a:pt x="5968" y="21370"/>
                  </a:cubicBezTo>
                  <a:cubicBezTo>
                    <a:pt x="3550" y="21214"/>
                    <a:pt x="2260" y="20744"/>
                    <a:pt x="1293" y="20040"/>
                  </a:cubicBezTo>
                  <a:cubicBezTo>
                    <a:pt x="326" y="19336"/>
                    <a:pt x="-319" y="18397"/>
                    <a:pt x="165" y="17614"/>
                  </a:cubicBezTo>
                  <a:cubicBezTo>
                    <a:pt x="648" y="16831"/>
                    <a:pt x="2260" y="16205"/>
                    <a:pt x="5645" y="14953"/>
                  </a:cubicBezTo>
                  <a:cubicBezTo>
                    <a:pt x="9030" y="13701"/>
                    <a:pt x="14188" y="11823"/>
                    <a:pt x="17251" y="10492"/>
                  </a:cubicBezTo>
                  <a:cubicBezTo>
                    <a:pt x="20314" y="9162"/>
                    <a:pt x="21281" y="8379"/>
                    <a:pt x="20475" y="7284"/>
                  </a:cubicBezTo>
                  <a:cubicBezTo>
                    <a:pt x="19669" y="6188"/>
                    <a:pt x="17090" y="4779"/>
                    <a:pt x="14511" y="33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6" name="Line"/>
            <p:cNvSpPr/>
            <p:nvPr/>
          </p:nvSpPr>
          <p:spPr>
            <a:xfrm>
              <a:off x="1681139" y="8425857"/>
              <a:ext cx="21467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7" name="Line"/>
            <p:cNvSpPr/>
            <p:nvPr/>
          </p:nvSpPr>
          <p:spPr>
            <a:xfrm>
              <a:off x="1711807" y="8533192"/>
              <a:ext cx="22233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24" y="17280"/>
                    <a:pt x="7448" y="12960"/>
                    <a:pt x="11048" y="9360"/>
                  </a:cubicBezTo>
                  <a:cubicBezTo>
                    <a:pt x="14648" y="5760"/>
                    <a:pt x="18124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8" name="Line"/>
            <p:cNvSpPr/>
            <p:nvPr/>
          </p:nvSpPr>
          <p:spPr>
            <a:xfrm>
              <a:off x="2447823" y="8257185"/>
              <a:ext cx="46002" cy="191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4320"/>
                    <a:pt x="4800" y="8640"/>
                    <a:pt x="8400" y="12240"/>
                  </a:cubicBezTo>
                  <a:cubicBezTo>
                    <a:pt x="12000" y="15840"/>
                    <a:pt x="16800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9" name="Line"/>
            <p:cNvSpPr/>
            <p:nvPr/>
          </p:nvSpPr>
          <p:spPr>
            <a:xfrm>
              <a:off x="2493824" y="8234185"/>
              <a:ext cx="153338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3750"/>
                    <a:pt x="12960" y="7500"/>
                    <a:pt x="9360" y="11100"/>
                  </a:cubicBezTo>
                  <a:cubicBezTo>
                    <a:pt x="5760" y="14700"/>
                    <a:pt x="2880" y="181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0" name="Line"/>
            <p:cNvSpPr/>
            <p:nvPr/>
          </p:nvSpPr>
          <p:spPr>
            <a:xfrm>
              <a:off x="2624160" y="8355382"/>
              <a:ext cx="163055" cy="277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516" fill="norm" stroke="1" extrusionOk="0">
                  <a:moveTo>
                    <a:pt x="3988" y="4276"/>
                  </a:moveTo>
                  <a:cubicBezTo>
                    <a:pt x="4320" y="3285"/>
                    <a:pt x="4652" y="2294"/>
                    <a:pt x="6480" y="1501"/>
                  </a:cubicBezTo>
                  <a:cubicBezTo>
                    <a:pt x="8308" y="709"/>
                    <a:pt x="11631" y="114"/>
                    <a:pt x="14123" y="15"/>
                  </a:cubicBezTo>
                  <a:cubicBezTo>
                    <a:pt x="16615" y="-84"/>
                    <a:pt x="18277" y="312"/>
                    <a:pt x="19108" y="1006"/>
                  </a:cubicBezTo>
                  <a:cubicBezTo>
                    <a:pt x="19938" y="1699"/>
                    <a:pt x="19938" y="2690"/>
                    <a:pt x="19440" y="3582"/>
                  </a:cubicBezTo>
                  <a:cubicBezTo>
                    <a:pt x="18942" y="4474"/>
                    <a:pt x="17945" y="5266"/>
                    <a:pt x="16782" y="5960"/>
                  </a:cubicBezTo>
                  <a:cubicBezTo>
                    <a:pt x="15618" y="6654"/>
                    <a:pt x="14289" y="7248"/>
                    <a:pt x="14123" y="7942"/>
                  </a:cubicBezTo>
                  <a:cubicBezTo>
                    <a:pt x="13957" y="8635"/>
                    <a:pt x="14954" y="9428"/>
                    <a:pt x="16615" y="10320"/>
                  </a:cubicBezTo>
                  <a:cubicBezTo>
                    <a:pt x="18277" y="11211"/>
                    <a:pt x="20603" y="12202"/>
                    <a:pt x="21102" y="13688"/>
                  </a:cubicBezTo>
                  <a:cubicBezTo>
                    <a:pt x="21600" y="15175"/>
                    <a:pt x="20271" y="17156"/>
                    <a:pt x="16449" y="18544"/>
                  </a:cubicBezTo>
                  <a:cubicBezTo>
                    <a:pt x="12628" y="19931"/>
                    <a:pt x="6314" y="20723"/>
                    <a:pt x="0" y="21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331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2735447" y="6276064"/>
              <a:ext cx="1787506" cy="144778"/>
            </a:xfrm>
            <a:prstGeom prst="rect">
              <a:avLst/>
            </a:prstGeom>
            <a:effectLst/>
          </p:spPr>
        </p:pic>
        <p:pic>
          <p:nvPicPr>
            <p:cNvPr id="2333" name="Line Shape" descr="Line Shap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3686135" y="6505430"/>
              <a:ext cx="107102" cy="360108"/>
            </a:xfrm>
            <a:prstGeom prst="rect">
              <a:avLst/>
            </a:prstGeom>
            <a:effectLst/>
          </p:spPr>
        </p:pic>
        <p:pic>
          <p:nvPicPr>
            <p:cNvPr id="2335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3701468" y="6474762"/>
              <a:ext cx="291107" cy="114770"/>
            </a:xfrm>
            <a:prstGeom prst="rect">
              <a:avLst/>
            </a:prstGeom>
            <a:effectLst/>
          </p:spPr>
        </p:pic>
        <p:pic>
          <p:nvPicPr>
            <p:cNvPr id="2337" name="Line Line" descr="Line Lin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3693802" y="6605099"/>
              <a:ext cx="191438" cy="53435"/>
            </a:xfrm>
            <a:prstGeom prst="rect">
              <a:avLst/>
            </a:prstGeom>
            <a:effectLst/>
          </p:spPr>
        </p:pic>
        <p:pic>
          <p:nvPicPr>
            <p:cNvPr id="2339" name="Line Shape" descr="Line Shap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3793471" y="6704768"/>
              <a:ext cx="122436" cy="145437"/>
            </a:xfrm>
            <a:prstGeom prst="rect">
              <a:avLst/>
            </a:prstGeom>
            <a:effectLst/>
          </p:spPr>
        </p:pic>
        <p:pic>
          <p:nvPicPr>
            <p:cNvPr id="2341" name="Line Line" descr="Line Lin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3862472" y="6727769"/>
              <a:ext cx="99436" cy="214438"/>
            </a:xfrm>
            <a:prstGeom prst="rect">
              <a:avLst/>
            </a:prstGeom>
            <a:effectLst/>
          </p:spPr>
        </p:pic>
        <p:pic>
          <p:nvPicPr>
            <p:cNvPr id="2343" name="Line Shape" descr="Line Shap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4022014" y="6520174"/>
              <a:ext cx="165846" cy="279316"/>
            </a:xfrm>
            <a:prstGeom prst="rect">
              <a:avLst/>
            </a:prstGeom>
            <a:effectLst/>
          </p:spPr>
        </p:pic>
        <p:pic>
          <p:nvPicPr>
            <p:cNvPr id="2345" name="Line Shape" descr="Line Shap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4123145" y="6611320"/>
              <a:ext cx="283440" cy="175348"/>
            </a:xfrm>
            <a:prstGeom prst="rect">
              <a:avLst/>
            </a:prstGeom>
            <a:effectLst/>
          </p:spPr>
        </p:pic>
        <p:pic>
          <p:nvPicPr>
            <p:cNvPr id="2347" name="Line Shape" descr="Line Shap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4376151" y="6526814"/>
              <a:ext cx="149657" cy="338724"/>
            </a:xfrm>
            <a:prstGeom prst="rect">
              <a:avLst/>
            </a:prstGeom>
            <a:effectLst/>
          </p:spPr>
        </p:pic>
        <p:pic>
          <p:nvPicPr>
            <p:cNvPr id="2349" name="Line Shape" descr="Line Shape"/>
            <p:cNvPicPr>
              <a:picLocks noChangeAspect="0"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9477899" y="7364116"/>
              <a:ext cx="2847933" cy="229133"/>
            </a:xfrm>
            <a:prstGeom prst="rect">
              <a:avLst/>
            </a:prstGeom>
            <a:effectLst/>
          </p:spPr>
        </p:pic>
        <p:pic>
          <p:nvPicPr>
            <p:cNvPr id="2351" name="Line Shape" descr="Line Shape"/>
            <p:cNvPicPr>
              <a:picLocks noChangeAspect="0"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10286656" y="7716790"/>
              <a:ext cx="360736" cy="329442"/>
            </a:xfrm>
            <a:prstGeom prst="rect">
              <a:avLst/>
            </a:prstGeom>
            <a:effectLst/>
          </p:spPr>
        </p:pic>
        <p:pic>
          <p:nvPicPr>
            <p:cNvPr id="2353" name="Line Line" descr="Line Line"/>
            <p:cNvPicPr>
              <a:picLocks noChangeAspect="0"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10785629" y="7870128"/>
              <a:ext cx="183770" cy="61101"/>
            </a:xfrm>
            <a:prstGeom prst="rect">
              <a:avLst/>
            </a:prstGeom>
            <a:effectLst/>
          </p:spPr>
        </p:pic>
        <p:pic>
          <p:nvPicPr>
            <p:cNvPr id="2355" name="Line Line" descr="Line Line"/>
            <p:cNvPicPr>
              <a:picLocks noChangeAspect="0"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10777962" y="7992797"/>
              <a:ext cx="191437" cy="61101"/>
            </a:xfrm>
            <a:prstGeom prst="rect">
              <a:avLst/>
            </a:prstGeom>
            <a:effectLst/>
          </p:spPr>
        </p:pic>
        <p:pic>
          <p:nvPicPr>
            <p:cNvPr id="2357" name="Line Shape" descr="Line Shape"/>
            <p:cNvPicPr>
              <a:picLocks noChangeAspect="0"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11117316" y="7788348"/>
              <a:ext cx="419429" cy="240466"/>
            </a:xfrm>
            <a:prstGeom prst="rect">
              <a:avLst/>
            </a:prstGeom>
            <a:effectLst/>
          </p:spPr>
        </p:pic>
        <p:pic>
          <p:nvPicPr>
            <p:cNvPr id="2359" name="Line Shape" descr="Line Shape"/>
            <p:cNvPicPr>
              <a:picLocks noChangeAspect="0"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10239652" y="8294191"/>
              <a:ext cx="315738" cy="228840"/>
            </a:xfrm>
            <a:prstGeom prst="rect">
              <a:avLst/>
            </a:prstGeom>
            <a:effectLst/>
          </p:spPr>
        </p:pic>
        <p:pic>
          <p:nvPicPr>
            <p:cNvPr id="2361" name="Line Line" descr="Line Line"/>
            <p:cNvPicPr>
              <a:picLocks noChangeAspect="0"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10655292" y="8360805"/>
              <a:ext cx="199105" cy="45768"/>
            </a:xfrm>
            <a:prstGeom prst="rect">
              <a:avLst/>
            </a:prstGeom>
            <a:effectLst/>
          </p:spPr>
        </p:pic>
        <p:pic>
          <p:nvPicPr>
            <p:cNvPr id="2363" name="Line Line" descr="Line Line"/>
            <p:cNvPicPr>
              <a:picLocks noChangeAspect="0"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10647625" y="8468141"/>
              <a:ext cx="252773" cy="38101"/>
            </a:xfrm>
            <a:prstGeom prst="rect">
              <a:avLst/>
            </a:prstGeom>
            <a:effectLst/>
          </p:spPr>
        </p:pic>
        <p:pic>
          <p:nvPicPr>
            <p:cNvPr id="2365" name="Line Shape" descr="Line Shape"/>
            <p:cNvPicPr>
              <a:picLocks noChangeAspect="0"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11091359" y="8287862"/>
              <a:ext cx="230346" cy="277757"/>
            </a:xfrm>
            <a:prstGeom prst="rect">
              <a:avLst/>
            </a:prstGeom>
            <a:effectLst/>
          </p:spPr>
        </p:pic>
        <p:pic>
          <p:nvPicPr>
            <p:cNvPr id="2367" name="Line Shape" descr="Line Shape"/>
            <p:cNvPicPr>
              <a:picLocks noChangeAspect="0"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10257754" y="8721147"/>
              <a:ext cx="205634" cy="412558"/>
            </a:xfrm>
            <a:prstGeom prst="rect">
              <a:avLst/>
            </a:prstGeom>
            <a:effectLst/>
          </p:spPr>
        </p:pic>
        <p:pic>
          <p:nvPicPr>
            <p:cNvPr id="2369" name="Line Shape" descr="Line Shape"/>
            <p:cNvPicPr>
              <a:picLocks noChangeAspect="0"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10655292" y="8919008"/>
              <a:ext cx="214438" cy="54911"/>
            </a:xfrm>
            <a:prstGeom prst="rect">
              <a:avLst/>
            </a:prstGeom>
            <a:effectLst/>
          </p:spPr>
        </p:pic>
        <p:pic>
          <p:nvPicPr>
            <p:cNvPr id="2371" name="Line Shape" descr="Line Shape"/>
            <p:cNvPicPr>
              <a:picLocks noChangeAspect="0"/>
            </p:cNvPicPr>
            <p:nvPr/>
          </p:nvPicPr>
          <p:blipFill>
            <a:blip r:embed="rId77">
              <a:extLst/>
            </a:blip>
            <a:stretch>
              <a:fillRect/>
            </a:stretch>
          </p:blipFill>
          <p:spPr>
            <a:xfrm>
              <a:off x="10609291" y="9043154"/>
              <a:ext cx="321774" cy="84102"/>
            </a:xfrm>
            <a:prstGeom prst="rect">
              <a:avLst/>
            </a:prstGeom>
            <a:effectLst/>
          </p:spPr>
        </p:pic>
        <p:pic>
          <p:nvPicPr>
            <p:cNvPr id="2373" name="Line Shape" descr="Line Shape"/>
            <p:cNvPicPr>
              <a:picLocks noChangeAspect="0"/>
            </p:cNvPicPr>
            <p:nvPr/>
          </p:nvPicPr>
          <p:blipFill>
            <a:blip r:embed="rId78">
              <a:extLst/>
            </a:blip>
            <a:stretch>
              <a:fillRect/>
            </a:stretch>
          </p:blipFill>
          <p:spPr>
            <a:xfrm>
              <a:off x="11099968" y="8770056"/>
              <a:ext cx="286392" cy="408312"/>
            </a:xfrm>
            <a:prstGeom prst="rect">
              <a:avLst/>
            </a:prstGeom>
            <a:effectLst/>
          </p:spPr>
        </p:pic>
        <p:pic>
          <p:nvPicPr>
            <p:cNvPr id="2375" name="Line Shape" descr="Line Shape"/>
            <p:cNvPicPr>
              <a:picLocks noChangeAspect="0"/>
            </p:cNvPicPr>
            <p:nvPr/>
          </p:nvPicPr>
          <p:blipFill>
            <a:blip r:embed="rId79">
              <a:extLst/>
            </a:blip>
            <a:stretch>
              <a:fillRect/>
            </a:stretch>
          </p:blipFill>
          <p:spPr>
            <a:xfrm>
              <a:off x="11386617" y="7831587"/>
              <a:ext cx="591941" cy="1246134"/>
            </a:xfrm>
            <a:prstGeom prst="rect">
              <a:avLst/>
            </a:prstGeom>
            <a:effectLst/>
          </p:spPr>
        </p:pic>
        <p:pic>
          <p:nvPicPr>
            <p:cNvPr id="2377" name="Line Shape" descr="Line Shape"/>
            <p:cNvPicPr>
              <a:picLocks noChangeAspect="0"/>
            </p:cNvPicPr>
            <p:nvPr/>
          </p:nvPicPr>
          <p:blipFill>
            <a:blip r:embed="rId80">
              <a:extLst/>
            </a:blip>
            <a:stretch>
              <a:fillRect/>
            </a:stretch>
          </p:blipFill>
          <p:spPr>
            <a:xfrm>
              <a:off x="11682648" y="7139058"/>
              <a:ext cx="643782" cy="1259848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0" name="Drawing"/>
          <p:cNvGrpSpPr/>
          <p:nvPr/>
        </p:nvGrpSpPr>
        <p:grpSpPr>
          <a:xfrm>
            <a:off x="859825" y="72729"/>
            <a:ext cx="12062516" cy="9027810"/>
            <a:chOff x="0" y="0"/>
            <a:chExt cx="12062515" cy="9027809"/>
          </a:xfrm>
        </p:grpSpPr>
        <p:sp>
          <p:nvSpPr>
            <p:cNvPr id="2381" name="Line"/>
            <p:cNvSpPr/>
            <p:nvPr/>
          </p:nvSpPr>
          <p:spPr>
            <a:xfrm>
              <a:off x="0" y="474172"/>
              <a:ext cx="254562" cy="851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1229" fill="norm" stroke="1" extrusionOk="0">
                  <a:moveTo>
                    <a:pt x="4353" y="11214"/>
                  </a:moveTo>
                  <a:cubicBezTo>
                    <a:pt x="4565" y="13444"/>
                    <a:pt x="4777" y="15674"/>
                    <a:pt x="4882" y="17299"/>
                  </a:cubicBezTo>
                  <a:cubicBezTo>
                    <a:pt x="4988" y="18924"/>
                    <a:pt x="4988" y="19943"/>
                    <a:pt x="4988" y="20612"/>
                  </a:cubicBezTo>
                  <a:cubicBezTo>
                    <a:pt x="4988" y="21281"/>
                    <a:pt x="4988" y="21600"/>
                    <a:pt x="4459" y="20549"/>
                  </a:cubicBezTo>
                  <a:cubicBezTo>
                    <a:pt x="3930" y="19497"/>
                    <a:pt x="2871" y="17076"/>
                    <a:pt x="1918" y="14719"/>
                  </a:cubicBezTo>
                  <a:cubicBezTo>
                    <a:pt x="965" y="12361"/>
                    <a:pt x="118" y="10067"/>
                    <a:pt x="12" y="7773"/>
                  </a:cubicBezTo>
                  <a:cubicBezTo>
                    <a:pt x="-94" y="5480"/>
                    <a:pt x="541" y="3186"/>
                    <a:pt x="1600" y="1816"/>
                  </a:cubicBezTo>
                  <a:cubicBezTo>
                    <a:pt x="2659" y="446"/>
                    <a:pt x="4141" y="0"/>
                    <a:pt x="6577" y="0"/>
                  </a:cubicBezTo>
                  <a:cubicBezTo>
                    <a:pt x="9012" y="0"/>
                    <a:pt x="12400" y="446"/>
                    <a:pt x="15259" y="1465"/>
                  </a:cubicBezTo>
                  <a:cubicBezTo>
                    <a:pt x="18118" y="2485"/>
                    <a:pt x="20447" y="4078"/>
                    <a:pt x="20977" y="5480"/>
                  </a:cubicBezTo>
                  <a:cubicBezTo>
                    <a:pt x="21506" y="6881"/>
                    <a:pt x="20235" y="8092"/>
                    <a:pt x="17377" y="9143"/>
                  </a:cubicBezTo>
                  <a:cubicBezTo>
                    <a:pt x="14518" y="10195"/>
                    <a:pt x="10071" y="11087"/>
                    <a:pt x="7212" y="11596"/>
                  </a:cubicBezTo>
                  <a:cubicBezTo>
                    <a:pt x="4353" y="12106"/>
                    <a:pt x="3082" y="12234"/>
                    <a:pt x="2871" y="12202"/>
                  </a:cubicBezTo>
                  <a:cubicBezTo>
                    <a:pt x="2659" y="12170"/>
                    <a:pt x="3506" y="11979"/>
                    <a:pt x="4353" y="117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2" name="Line"/>
            <p:cNvSpPr/>
            <p:nvPr/>
          </p:nvSpPr>
          <p:spPr>
            <a:xfrm>
              <a:off x="286542" y="831957"/>
              <a:ext cx="279665" cy="354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413" fill="norm" stroke="1" extrusionOk="0">
                  <a:moveTo>
                    <a:pt x="863" y="7869"/>
                  </a:moveTo>
                  <a:cubicBezTo>
                    <a:pt x="279" y="7251"/>
                    <a:pt x="-305" y="6634"/>
                    <a:pt x="181" y="6326"/>
                  </a:cubicBezTo>
                  <a:cubicBezTo>
                    <a:pt x="668" y="6017"/>
                    <a:pt x="2225" y="6017"/>
                    <a:pt x="4268" y="6943"/>
                  </a:cubicBezTo>
                  <a:cubicBezTo>
                    <a:pt x="6311" y="7869"/>
                    <a:pt x="8841" y="9720"/>
                    <a:pt x="10398" y="11880"/>
                  </a:cubicBezTo>
                  <a:cubicBezTo>
                    <a:pt x="11954" y="14040"/>
                    <a:pt x="12538" y="16509"/>
                    <a:pt x="11760" y="18283"/>
                  </a:cubicBezTo>
                  <a:cubicBezTo>
                    <a:pt x="10981" y="20057"/>
                    <a:pt x="8841" y="21137"/>
                    <a:pt x="7479" y="21369"/>
                  </a:cubicBezTo>
                  <a:cubicBezTo>
                    <a:pt x="6117" y="21600"/>
                    <a:pt x="5533" y="20983"/>
                    <a:pt x="5727" y="18360"/>
                  </a:cubicBezTo>
                  <a:cubicBezTo>
                    <a:pt x="5922" y="15737"/>
                    <a:pt x="6895" y="11109"/>
                    <a:pt x="9619" y="7714"/>
                  </a:cubicBezTo>
                  <a:cubicBezTo>
                    <a:pt x="12344" y="4320"/>
                    <a:pt x="16819" y="2160"/>
                    <a:pt x="2129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3" name="Line"/>
            <p:cNvSpPr/>
            <p:nvPr/>
          </p:nvSpPr>
          <p:spPr>
            <a:xfrm>
              <a:off x="865810" y="547299"/>
              <a:ext cx="183408" cy="628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418" fill="norm" stroke="1" extrusionOk="0">
                  <a:moveTo>
                    <a:pt x="21235" y="1340"/>
                  </a:moveTo>
                  <a:cubicBezTo>
                    <a:pt x="20643" y="904"/>
                    <a:pt x="20051" y="469"/>
                    <a:pt x="18720" y="207"/>
                  </a:cubicBezTo>
                  <a:cubicBezTo>
                    <a:pt x="17388" y="-54"/>
                    <a:pt x="15317" y="-141"/>
                    <a:pt x="12802" y="382"/>
                  </a:cubicBezTo>
                  <a:cubicBezTo>
                    <a:pt x="10287" y="904"/>
                    <a:pt x="7328" y="2036"/>
                    <a:pt x="4961" y="4214"/>
                  </a:cubicBezTo>
                  <a:cubicBezTo>
                    <a:pt x="2594" y="6391"/>
                    <a:pt x="819" y="9614"/>
                    <a:pt x="227" y="12488"/>
                  </a:cubicBezTo>
                  <a:cubicBezTo>
                    <a:pt x="-365" y="15362"/>
                    <a:pt x="227" y="17888"/>
                    <a:pt x="1706" y="19412"/>
                  </a:cubicBezTo>
                  <a:cubicBezTo>
                    <a:pt x="3186" y="20936"/>
                    <a:pt x="5553" y="21459"/>
                    <a:pt x="8364" y="21415"/>
                  </a:cubicBezTo>
                  <a:cubicBezTo>
                    <a:pt x="11175" y="21372"/>
                    <a:pt x="14430" y="20762"/>
                    <a:pt x="17684" y="20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4" name="Line"/>
            <p:cNvSpPr/>
            <p:nvPr/>
          </p:nvSpPr>
          <p:spPr>
            <a:xfrm>
              <a:off x="1171886" y="632620"/>
              <a:ext cx="230007" cy="209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1" fill="norm" stroke="1" extrusionOk="0">
                  <a:moveTo>
                    <a:pt x="0" y="0"/>
                  </a:moveTo>
                  <a:cubicBezTo>
                    <a:pt x="2640" y="4684"/>
                    <a:pt x="5280" y="9369"/>
                    <a:pt x="8280" y="13012"/>
                  </a:cubicBezTo>
                  <a:cubicBezTo>
                    <a:pt x="11280" y="16655"/>
                    <a:pt x="14640" y="19258"/>
                    <a:pt x="16920" y="20429"/>
                  </a:cubicBezTo>
                  <a:cubicBezTo>
                    <a:pt x="19200" y="21600"/>
                    <a:pt x="20400" y="21340"/>
                    <a:pt x="21600" y="2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5" name="Line"/>
            <p:cNvSpPr/>
            <p:nvPr/>
          </p:nvSpPr>
          <p:spPr>
            <a:xfrm>
              <a:off x="1355891" y="571285"/>
              <a:ext cx="161004" cy="575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29" y="3168"/>
                    <a:pt x="14057" y="6336"/>
                    <a:pt x="10629" y="9120"/>
                  </a:cubicBezTo>
                  <a:cubicBezTo>
                    <a:pt x="7200" y="11904"/>
                    <a:pt x="4114" y="14304"/>
                    <a:pt x="2400" y="16320"/>
                  </a:cubicBezTo>
                  <a:cubicBezTo>
                    <a:pt x="686" y="18336"/>
                    <a:pt x="343" y="199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6" name="Line"/>
            <p:cNvSpPr/>
            <p:nvPr/>
          </p:nvSpPr>
          <p:spPr>
            <a:xfrm>
              <a:off x="1879595" y="628681"/>
              <a:ext cx="442318" cy="36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421" fill="norm" stroke="1" extrusionOk="0">
                  <a:moveTo>
                    <a:pt x="16271" y="1581"/>
                  </a:moveTo>
                  <a:cubicBezTo>
                    <a:pt x="16644" y="831"/>
                    <a:pt x="17016" y="81"/>
                    <a:pt x="17016" y="6"/>
                  </a:cubicBezTo>
                  <a:cubicBezTo>
                    <a:pt x="17016" y="-69"/>
                    <a:pt x="16644" y="531"/>
                    <a:pt x="14471" y="2256"/>
                  </a:cubicBezTo>
                  <a:cubicBezTo>
                    <a:pt x="12299" y="3981"/>
                    <a:pt x="8326" y="6831"/>
                    <a:pt x="5595" y="8781"/>
                  </a:cubicBezTo>
                  <a:cubicBezTo>
                    <a:pt x="2864" y="10731"/>
                    <a:pt x="1375" y="11781"/>
                    <a:pt x="630" y="12681"/>
                  </a:cubicBezTo>
                  <a:cubicBezTo>
                    <a:pt x="-115" y="13581"/>
                    <a:pt x="-115" y="14331"/>
                    <a:pt x="195" y="14856"/>
                  </a:cubicBezTo>
                  <a:cubicBezTo>
                    <a:pt x="506" y="15381"/>
                    <a:pt x="1126" y="15681"/>
                    <a:pt x="3299" y="16506"/>
                  </a:cubicBezTo>
                  <a:cubicBezTo>
                    <a:pt x="5471" y="17331"/>
                    <a:pt x="9195" y="18681"/>
                    <a:pt x="12175" y="19656"/>
                  </a:cubicBezTo>
                  <a:cubicBezTo>
                    <a:pt x="15154" y="20631"/>
                    <a:pt x="17388" y="21231"/>
                    <a:pt x="18816" y="21381"/>
                  </a:cubicBezTo>
                  <a:cubicBezTo>
                    <a:pt x="20244" y="21531"/>
                    <a:pt x="20864" y="21231"/>
                    <a:pt x="21485" y="209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7" name="Line"/>
            <p:cNvSpPr/>
            <p:nvPr/>
          </p:nvSpPr>
          <p:spPr>
            <a:xfrm>
              <a:off x="2521250" y="640286"/>
              <a:ext cx="237673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61" y="0"/>
                    <a:pt x="2323" y="0"/>
                    <a:pt x="4297" y="1350"/>
                  </a:cubicBezTo>
                  <a:cubicBezTo>
                    <a:pt x="6271" y="2700"/>
                    <a:pt x="9058" y="5400"/>
                    <a:pt x="12077" y="9000"/>
                  </a:cubicBezTo>
                  <a:cubicBezTo>
                    <a:pt x="15097" y="12600"/>
                    <a:pt x="18348" y="171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8" name="Line"/>
            <p:cNvSpPr/>
            <p:nvPr/>
          </p:nvSpPr>
          <p:spPr>
            <a:xfrm>
              <a:off x="2567251" y="606386"/>
              <a:ext cx="276008" cy="447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fill="norm" stroke="1" extrusionOk="0">
                  <a:moveTo>
                    <a:pt x="21600" y="155"/>
                  </a:moveTo>
                  <a:cubicBezTo>
                    <a:pt x="20600" y="33"/>
                    <a:pt x="19600" y="-90"/>
                    <a:pt x="18700" y="94"/>
                  </a:cubicBezTo>
                  <a:cubicBezTo>
                    <a:pt x="17800" y="278"/>
                    <a:pt x="17000" y="769"/>
                    <a:pt x="14900" y="2610"/>
                  </a:cubicBezTo>
                  <a:cubicBezTo>
                    <a:pt x="12800" y="4451"/>
                    <a:pt x="9400" y="7642"/>
                    <a:pt x="6700" y="11017"/>
                  </a:cubicBezTo>
                  <a:cubicBezTo>
                    <a:pt x="4000" y="14392"/>
                    <a:pt x="2000" y="17951"/>
                    <a:pt x="0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9" name="Line"/>
            <p:cNvSpPr/>
            <p:nvPr/>
          </p:nvSpPr>
          <p:spPr>
            <a:xfrm>
              <a:off x="2965927" y="402614"/>
              <a:ext cx="167467" cy="728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600" fill="norm" stroke="1" extrusionOk="0">
                  <a:moveTo>
                    <a:pt x="0" y="0"/>
                  </a:moveTo>
                  <a:cubicBezTo>
                    <a:pt x="5564" y="1743"/>
                    <a:pt x="11127" y="3486"/>
                    <a:pt x="15055" y="5571"/>
                  </a:cubicBezTo>
                  <a:cubicBezTo>
                    <a:pt x="18982" y="7655"/>
                    <a:pt x="21273" y="10080"/>
                    <a:pt x="21436" y="12316"/>
                  </a:cubicBezTo>
                  <a:cubicBezTo>
                    <a:pt x="21600" y="14552"/>
                    <a:pt x="19636" y="16598"/>
                    <a:pt x="15709" y="18114"/>
                  </a:cubicBezTo>
                  <a:cubicBezTo>
                    <a:pt x="11782" y="19629"/>
                    <a:pt x="5891" y="206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0" name="Line"/>
            <p:cNvSpPr/>
            <p:nvPr/>
          </p:nvSpPr>
          <p:spPr>
            <a:xfrm>
              <a:off x="3548607" y="801290"/>
              <a:ext cx="19167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72" y="14400"/>
                    <a:pt x="10944" y="7200"/>
                    <a:pt x="14544" y="3600"/>
                  </a:cubicBezTo>
                  <a:cubicBezTo>
                    <a:pt x="18144" y="0"/>
                    <a:pt x="1987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1" name="Line"/>
            <p:cNvSpPr/>
            <p:nvPr/>
          </p:nvSpPr>
          <p:spPr>
            <a:xfrm>
              <a:off x="3540940" y="1000628"/>
              <a:ext cx="283674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2" name="Line"/>
            <p:cNvSpPr/>
            <p:nvPr/>
          </p:nvSpPr>
          <p:spPr>
            <a:xfrm>
              <a:off x="5158643" y="512391"/>
              <a:ext cx="171380" cy="526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3" h="20889" fill="norm" stroke="1" extrusionOk="0">
                  <a:moveTo>
                    <a:pt x="1878" y="10551"/>
                  </a:moveTo>
                  <a:cubicBezTo>
                    <a:pt x="1252" y="12985"/>
                    <a:pt x="626" y="15418"/>
                    <a:pt x="313" y="17548"/>
                  </a:cubicBezTo>
                  <a:cubicBezTo>
                    <a:pt x="0" y="19678"/>
                    <a:pt x="0" y="21503"/>
                    <a:pt x="0" y="20692"/>
                  </a:cubicBezTo>
                  <a:cubicBezTo>
                    <a:pt x="0" y="19880"/>
                    <a:pt x="0" y="16433"/>
                    <a:pt x="470" y="13035"/>
                  </a:cubicBezTo>
                  <a:cubicBezTo>
                    <a:pt x="939" y="9638"/>
                    <a:pt x="1878" y="6292"/>
                    <a:pt x="2661" y="4314"/>
                  </a:cubicBezTo>
                  <a:cubicBezTo>
                    <a:pt x="3443" y="2337"/>
                    <a:pt x="4070" y="1728"/>
                    <a:pt x="5009" y="1221"/>
                  </a:cubicBezTo>
                  <a:cubicBezTo>
                    <a:pt x="5948" y="714"/>
                    <a:pt x="7200" y="309"/>
                    <a:pt x="8609" y="106"/>
                  </a:cubicBezTo>
                  <a:cubicBezTo>
                    <a:pt x="10017" y="-97"/>
                    <a:pt x="11583" y="-97"/>
                    <a:pt x="14087" y="917"/>
                  </a:cubicBezTo>
                  <a:cubicBezTo>
                    <a:pt x="16591" y="1931"/>
                    <a:pt x="20035" y="3959"/>
                    <a:pt x="20817" y="5937"/>
                  </a:cubicBezTo>
                  <a:cubicBezTo>
                    <a:pt x="21600" y="7914"/>
                    <a:pt x="19722" y="9841"/>
                    <a:pt x="15965" y="11007"/>
                  </a:cubicBezTo>
                  <a:cubicBezTo>
                    <a:pt x="12209" y="12173"/>
                    <a:pt x="6574" y="12579"/>
                    <a:pt x="939" y="12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3" name="Line"/>
            <p:cNvSpPr/>
            <p:nvPr/>
          </p:nvSpPr>
          <p:spPr>
            <a:xfrm>
              <a:off x="5342647" y="778290"/>
              <a:ext cx="214673" cy="297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fill="norm" stroke="1" extrusionOk="0">
                  <a:moveTo>
                    <a:pt x="0" y="8308"/>
                  </a:moveTo>
                  <a:cubicBezTo>
                    <a:pt x="1029" y="7569"/>
                    <a:pt x="2057" y="6831"/>
                    <a:pt x="3214" y="6646"/>
                  </a:cubicBezTo>
                  <a:cubicBezTo>
                    <a:pt x="4371" y="6462"/>
                    <a:pt x="5657" y="6831"/>
                    <a:pt x="7071" y="8677"/>
                  </a:cubicBezTo>
                  <a:cubicBezTo>
                    <a:pt x="8486" y="10523"/>
                    <a:pt x="10029" y="13846"/>
                    <a:pt x="10671" y="15969"/>
                  </a:cubicBezTo>
                  <a:cubicBezTo>
                    <a:pt x="11314" y="18092"/>
                    <a:pt x="11057" y="19015"/>
                    <a:pt x="10157" y="19846"/>
                  </a:cubicBezTo>
                  <a:cubicBezTo>
                    <a:pt x="9257" y="20677"/>
                    <a:pt x="7714" y="21415"/>
                    <a:pt x="6429" y="21508"/>
                  </a:cubicBezTo>
                  <a:cubicBezTo>
                    <a:pt x="5143" y="21600"/>
                    <a:pt x="4114" y="21046"/>
                    <a:pt x="4371" y="18554"/>
                  </a:cubicBezTo>
                  <a:cubicBezTo>
                    <a:pt x="4629" y="16062"/>
                    <a:pt x="6171" y="11631"/>
                    <a:pt x="8486" y="8400"/>
                  </a:cubicBezTo>
                  <a:cubicBezTo>
                    <a:pt x="10800" y="5169"/>
                    <a:pt x="13886" y="3138"/>
                    <a:pt x="16200" y="1938"/>
                  </a:cubicBezTo>
                  <a:cubicBezTo>
                    <a:pt x="18514" y="738"/>
                    <a:pt x="20057" y="36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4" name="Line"/>
            <p:cNvSpPr/>
            <p:nvPr/>
          </p:nvSpPr>
          <p:spPr>
            <a:xfrm>
              <a:off x="5708100" y="611537"/>
              <a:ext cx="178894" cy="431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fill="norm" stroke="1" extrusionOk="0">
                  <a:moveTo>
                    <a:pt x="16971" y="1421"/>
                  </a:moveTo>
                  <a:cubicBezTo>
                    <a:pt x="16046" y="916"/>
                    <a:pt x="15120" y="410"/>
                    <a:pt x="13886" y="158"/>
                  </a:cubicBezTo>
                  <a:cubicBezTo>
                    <a:pt x="12651" y="-95"/>
                    <a:pt x="11109" y="-95"/>
                    <a:pt x="9257" y="537"/>
                  </a:cubicBezTo>
                  <a:cubicBezTo>
                    <a:pt x="7406" y="1168"/>
                    <a:pt x="5246" y="2431"/>
                    <a:pt x="3394" y="4894"/>
                  </a:cubicBezTo>
                  <a:cubicBezTo>
                    <a:pt x="1543" y="7358"/>
                    <a:pt x="0" y="11021"/>
                    <a:pt x="0" y="13863"/>
                  </a:cubicBezTo>
                  <a:cubicBezTo>
                    <a:pt x="0" y="16705"/>
                    <a:pt x="1543" y="18726"/>
                    <a:pt x="4166" y="19926"/>
                  </a:cubicBezTo>
                  <a:cubicBezTo>
                    <a:pt x="6789" y="21126"/>
                    <a:pt x="10491" y="21505"/>
                    <a:pt x="13577" y="21252"/>
                  </a:cubicBezTo>
                  <a:cubicBezTo>
                    <a:pt x="16663" y="21000"/>
                    <a:pt x="19131" y="20116"/>
                    <a:pt x="21600" y="192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5" name="Line"/>
            <p:cNvSpPr/>
            <p:nvPr/>
          </p:nvSpPr>
          <p:spPr>
            <a:xfrm>
              <a:off x="6017329" y="632620"/>
              <a:ext cx="153338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5100"/>
                    <a:pt x="8640" y="10200"/>
                    <a:pt x="11340" y="13650"/>
                  </a:cubicBezTo>
                  <a:cubicBezTo>
                    <a:pt x="14040" y="17100"/>
                    <a:pt x="15120" y="18900"/>
                    <a:pt x="16560" y="19950"/>
                  </a:cubicBezTo>
                  <a:cubicBezTo>
                    <a:pt x="18000" y="21000"/>
                    <a:pt x="19800" y="213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6" name="Line"/>
            <p:cNvSpPr/>
            <p:nvPr/>
          </p:nvSpPr>
          <p:spPr>
            <a:xfrm>
              <a:off x="6110549" y="573388"/>
              <a:ext cx="170687" cy="461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448" fill="norm" stroke="1" extrusionOk="0">
                  <a:moveTo>
                    <a:pt x="20814" y="1326"/>
                  </a:moveTo>
                  <a:cubicBezTo>
                    <a:pt x="21131" y="733"/>
                    <a:pt x="21449" y="139"/>
                    <a:pt x="20973" y="21"/>
                  </a:cubicBezTo>
                  <a:cubicBezTo>
                    <a:pt x="20496" y="-98"/>
                    <a:pt x="19225" y="258"/>
                    <a:pt x="17161" y="1801"/>
                  </a:cubicBezTo>
                  <a:cubicBezTo>
                    <a:pt x="15096" y="3344"/>
                    <a:pt x="12237" y="6073"/>
                    <a:pt x="9696" y="8922"/>
                  </a:cubicBezTo>
                  <a:cubicBezTo>
                    <a:pt x="7155" y="11770"/>
                    <a:pt x="4931" y="14737"/>
                    <a:pt x="3343" y="16636"/>
                  </a:cubicBezTo>
                  <a:cubicBezTo>
                    <a:pt x="1755" y="18535"/>
                    <a:pt x="802" y="19366"/>
                    <a:pt x="325" y="20078"/>
                  </a:cubicBezTo>
                  <a:cubicBezTo>
                    <a:pt x="-151" y="20790"/>
                    <a:pt x="-151" y="21383"/>
                    <a:pt x="643" y="21443"/>
                  </a:cubicBezTo>
                  <a:cubicBezTo>
                    <a:pt x="1437" y="21502"/>
                    <a:pt x="3025" y="21027"/>
                    <a:pt x="4614" y="20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7" name="Line"/>
            <p:cNvSpPr/>
            <p:nvPr/>
          </p:nvSpPr>
          <p:spPr>
            <a:xfrm>
              <a:off x="6500514" y="701621"/>
              <a:ext cx="306501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600" fill="norm" stroke="1" extrusionOk="0">
                  <a:moveTo>
                    <a:pt x="20873" y="0"/>
                  </a:moveTo>
                  <a:cubicBezTo>
                    <a:pt x="16411" y="2880"/>
                    <a:pt x="11948" y="5760"/>
                    <a:pt x="8824" y="7560"/>
                  </a:cubicBezTo>
                  <a:cubicBezTo>
                    <a:pt x="5700" y="9360"/>
                    <a:pt x="3915" y="10080"/>
                    <a:pt x="2576" y="10620"/>
                  </a:cubicBezTo>
                  <a:cubicBezTo>
                    <a:pt x="1237" y="11160"/>
                    <a:pt x="345" y="11520"/>
                    <a:pt x="77" y="12150"/>
                  </a:cubicBezTo>
                  <a:cubicBezTo>
                    <a:pt x="-191" y="12780"/>
                    <a:pt x="166" y="13680"/>
                    <a:pt x="2308" y="14850"/>
                  </a:cubicBezTo>
                  <a:cubicBezTo>
                    <a:pt x="4450" y="16020"/>
                    <a:pt x="8378" y="17460"/>
                    <a:pt x="11859" y="18630"/>
                  </a:cubicBezTo>
                  <a:cubicBezTo>
                    <a:pt x="15340" y="19800"/>
                    <a:pt x="18374" y="20700"/>
                    <a:pt x="2140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8" name="Line"/>
            <p:cNvSpPr/>
            <p:nvPr/>
          </p:nvSpPr>
          <p:spPr>
            <a:xfrm>
              <a:off x="6983351" y="732289"/>
              <a:ext cx="191672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32" y="3086"/>
                    <a:pt x="8064" y="6171"/>
                    <a:pt x="11664" y="9771"/>
                  </a:cubicBezTo>
                  <a:cubicBezTo>
                    <a:pt x="15264" y="13371"/>
                    <a:pt x="18432" y="174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9" name="Line"/>
            <p:cNvSpPr/>
            <p:nvPr/>
          </p:nvSpPr>
          <p:spPr>
            <a:xfrm>
              <a:off x="7011202" y="693954"/>
              <a:ext cx="240490" cy="388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487" fill="norm" stroke="1" extrusionOk="0">
                  <a:moveTo>
                    <a:pt x="21396" y="0"/>
                  </a:moveTo>
                  <a:cubicBezTo>
                    <a:pt x="17303" y="2824"/>
                    <a:pt x="13211" y="5647"/>
                    <a:pt x="9687" y="8965"/>
                  </a:cubicBezTo>
                  <a:cubicBezTo>
                    <a:pt x="6162" y="12282"/>
                    <a:pt x="3207" y="16094"/>
                    <a:pt x="1615" y="18353"/>
                  </a:cubicBezTo>
                  <a:cubicBezTo>
                    <a:pt x="23" y="20612"/>
                    <a:pt x="-204" y="21318"/>
                    <a:pt x="137" y="21459"/>
                  </a:cubicBezTo>
                  <a:cubicBezTo>
                    <a:pt x="478" y="21600"/>
                    <a:pt x="1388" y="21176"/>
                    <a:pt x="2297" y="207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0" name="Line"/>
            <p:cNvSpPr/>
            <p:nvPr/>
          </p:nvSpPr>
          <p:spPr>
            <a:xfrm>
              <a:off x="7397360" y="417948"/>
              <a:ext cx="61336" cy="101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927"/>
                    <a:pt x="14400" y="1855"/>
                    <a:pt x="11700" y="3273"/>
                  </a:cubicBezTo>
                  <a:cubicBezTo>
                    <a:pt x="9000" y="4691"/>
                    <a:pt x="7200" y="6600"/>
                    <a:pt x="5850" y="8673"/>
                  </a:cubicBezTo>
                  <a:cubicBezTo>
                    <a:pt x="4500" y="10745"/>
                    <a:pt x="3600" y="12982"/>
                    <a:pt x="2700" y="15164"/>
                  </a:cubicBezTo>
                  <a:cubicBezTo>
                    <a:pt x="1800" y="17345"/>
                    <a:pt x="900" y="1947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1" name="Line"/>
            <p:cNvSpPr/>
            <p:nvPr/>
          </p:nvSpPr>
          <p:spPr>
            <a:xfrm>
              <a:off x="7665699" y="665341"/>
              <a:ext cx="176339" cy="223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7" fill="norm" stroke="1" extrusionOk="0">
                  <a:moveTo>
                    <a:pt x="0" y="1261"/>
                  </a:moveTo>
                  <a:cubicBezTo>
                    <a:pt x="1252" y="533"/>
                    <a:pt x="2504" y="-195"/>
                    <a:pt x="3757" y="48"/>
                  </a:cubicBezTo>
                  <a:cubicBezTo>
                    <a:pt x="5009" y="290"/>
                    <a:pt x="6261" y="1504"/>
                    <a:pt x="8452" y="4780"/>
                  </a:cubicBezTo>
                  <a:cubicBezTo>
                    <a:pt x="10644" y="8057"/>
                    <a:pt x="13774" y="13396"/>
                    <a:pt x="15809" y="16551"/>
                  </a:cubicBezTo>
                  <a:cubicBezTo>
                    <a:pt x="17844" y="19706"/>
                    <a:pt x="18783" y="20677"/>
                    <a:pt x="19565" y="21041"/>
                  </a:cubicBezTo>
                  <a:cubicBezTo>
                    <a:pt x="20348" y="21405"/>
                    <a:pt x="20974" y="21162"/>
                    <a:pt x="21600" y="209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2" name="Line"/>
            <p:cNvSpPr/>
            <p:nvPr/>
          </p:nvSpPr>
          <p:spPr>
            <a:xfrm>
              <a:off x="7793377" y="609619"/>
              <a:ext cx="209665" cy="51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fill="norm" stroke="1" extrusionOk="0">
                  <a:moveTo>
                    <a:pt x="21350" y="0"/>
                  </a:moveTo>
                  <a:cubicBezTo>
                    <a:pt x="18227" y="2149"/>
                    <a:pt x="15104" y="4299"/>
                    <a:pt x="12242" y="6985"/>
                  </a:cubicBezTo>
                  <a:cubicBezTo>
                    <a:pt x="9379" y="9672"/>
                    <a:pt x="6777" y="12896"/>
                    <a:pt x="4825" y="15152"/>
                  </a:cubicBezTo>
                  <a:cubicBezTo>
                    <a:pt x="2873" y="17409"/>
                    <a:pt x="1572" y="18699"/>
                    <a:pt x="791" y="19612"/>
                  </a:cubicBezTo>
                  <a:cubicBezTo>
                    <a:pt x="10" y="20525"/>
                    <a:pt x="-250" y="21063"/>
                    <a:pt x="270" y="21331"/>
                  </a:cubicBezTo>
                  <a:cubicBezTo>
                    <a:pt x="791" y="21600"/>
                    <a:pt x="2092" y="21600"/>
                    <a:pt x="339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3" name="Line"/>
            <p:cNvSpPr/>
            <p:nvPr/>
          </p:nvSpPr>
          <p:spPr>
            <a:xfrm>
              <a:off x="8026041" y="862625"/>
              <a:ext cx="138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4" name="Line"/>
            <p:cNvSpPr/>
            <p:nvPr/>
          </p:nvSpPr>
          <p:spPr>
            <a:xfrm>
              <a:off x="8049042" y="985294"/>
              <a:ext cx="13033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5" name="Line"/>
            <p:cNvSpPr/>
            <p:nvPr/>
          </p:nvSpPr>
          <p:spPr>
            <a:xfrm>
              <a:off x="8417548" y="808957"/>
              <a:ext cx="246987" cy="583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435" fill="norm" stroke="1" extrusionOk="0">
                  <a:moveTo>
                    <a:pt x="3230" y="0"/>
                  </a:moveTo>
                  <a:cubicBezTo>
                    <a:pt x="2357" y="282"/>
                    <a:pt x="1484" y="563"/>
                    <a:pt x="830" y="1268"/>
                  </a:cubicBezTo>
                  <a:cubicBezTo>
                    <a:pt x="175" y="1972"/>
                    <a:pt x="-261" y="3099"/>
                    <a:pt x="175" y="4038"/>
                  </a:cubicBezTo>
                  <a:cubicBezTo>
                    <a:pt x="612" y="4977"/>
                    <a:pt x="1921" y="5729"/>
                    <a:pt x="3121" y="6057"/>
                  </a:cubicBezTo>
                  <a:cubicBezTo>
                    <a:pt x="4321" y="6386"/>
                    <a:pt x="5412" y="6292"/>
                    <a:pt x="6939" y="5635"/>
                  </a:cubicBezTo>
                  <a:cubicBezTo>
                    <a:pt x="8466" y="4977"/>
                    <a:pt x="10430" y="3757"/>
                    <a:pt x="11739" y="2817"/>
                  </a:cubicBezTo>
                  <a:cubicBezTo>
                    <a:pt x="13048" y="1878"/>
                    <a:pt x="13703" y="1221"/>
                    <a:pt x="14248" y="1315"/>
                  </a:cubicBezTo>
                  <a:cubicBezTo>
                    <a:pt x="14794" y="1409"/>
                    <a:pt x="15230" y="2254"/>
                    <a:pt x="16321" y="3944"/>
                  </a:cubicBezTo>
                  <a:cubicBezTo>
                    <a:pt x="17412" y="5635"/>
                    <a:pt x="19157" y="8170"/>
                    <a:pt x="20139" y="10753"/>
                  </a:cubicBezTo>
                  <a:cubicBezTo>
                    <a:pt x="21121" y="13336"/>
                    <a:pt x="21339" y="15965"/>
                    <a:pt x="20794" y="17750"/>
                  </a:cubicBezTo>
                  <a:cubicBezTo>
                    <a:pt x="20248" y="19534"/>
                    <a:pt x="18939" y="20473"/>
                    <a:pt x="17630" y="20990"/>
                  </a:cubicBezTo>
                  <a:cubicBezTo>
                    <a:pt x="16321" y="21506"/>
                    <a:pt x="15012" y="21600"/>
                    <a:pt x="13703" y="21130"/>
                  </a:cubicBezTo>
                  <a:cubicBezTo>
                    <a:pt x="12394" y="20661"/>
                    <a:pt x="11084" y="19628"/>
                    <a:pt x="10539" y="18407"/>
                  </a:cubicBezTo>
                  <a:cubicBezTo>
                    <a:pt x="9994" y="17186"/>
                    <a:pt x="10212" y="15777"/>
                    <a:pt x="10430" y="143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6" name="Line"/>
            <p:cNvSpPr/>
            <p:nvPr/>
          </p:nvSpPr>
          <p:spPr>
            <a:xfrm>
              <a:off x="8743773" y="558062"/>
              <a:ext cx="129275" cy="480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4" h="21506" fill="norm" stroke="1" extrusionOk="0">
                  <a:moveTo>
                    <a:pt x="462" y="1277"/>
                  </a:moveTo>
                  <a:cubicBezTo>
                    <a:pt x="62" y="706"/>
                    <a:pt x="-338" y="135"/>
                    <a:pt x="462" y="20"/>
                  </a:cubicBezTo>
                  <a:cubicBezTo>
                    <a:pt x="1262" y="-94"/>
                    <a:pt x="3262" y="249"/>
                    <a:pt x="7062" y="1963"/>
                  </a:cubicBezTo>
                  <a:cubicBezTo>
                    <a:pt x="10862" y="3677"/>
                    <a:pt x="16462" y="6763"/>
                    <a:pt x="18862" y="9506"/>
                  </a:cubicBezTo>
                  <a:cubicBezTo>
                    <a:pt x="21262" y="12249"/>
                    <a:pt x="20462" y="14649"/>
                    <a:pt x="16862" y="16592"/>
                  </a:cubicBezTo>
                  <a:cubicBezTo>
                    <a:pt x="13262" y="18535"/>
                    <a:pt x="6862" y="20020"/>
                    <a:pt x="462" y="21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7" name="Line"/>
            <p:cNvSpPr/>
            <p:nvPr/>
          </p:nvSpPr>
          <p:spPr>
            <a:xfrm>
              <a:off x="8992063" y="923960"/>
              <a:ext cx="53669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8" name="Line"/>
            <p:cNvSpPr/>
            <p:nvPr/>
          </p:nvSpPr>
          <p:spPr>
            <a:xfrm>
              <a:off x="9390738" y="436453"/>
              <a:ext cx="180467" cy="529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191" fill="norm" stroke="1" extrusionOk="0">
                  <a:moveTo>
                    <a:pt x="20079" y="4787"/>
                  </a:moveTo>
                  <a:cubicBezTo>
                    <a:pt x="20687" y="3763"/>
                    <a:pt x="21296" y="2740"/>
                    <a:pt x="21448" y="1972"/>
                  </a:cubicBezTo>
                  <a:cubicBezTo>
                    <a:pt x="21600" y="1204"/>
                    <a:pt x="21296" y="692"/>
                    <a:pt x="19775" y="334"/>
                  </a:cubicBezTo>
                  <a:cubicBezTo>
                    <a:pt x="18254" y="-24"/>
                    <a:pt x="15516" y="-229"/>
                    <a:pt x="13082" y="436"/>
                  </a:cubicBezTo>
                  <a:cubicBezTo>
                    <a:pt x="10648" y="1102"/>
                    <a:pt x="8518" y="2637"/>
                    <a:pt x="7301" y="5350"/>
                  </a:cubicBezTo>
                  <a:cubicBezTo>
                    <a:pt x="6085" y="8063"/>
                    <a:pt x="5780" y="11953"/>
                    <a:pt x="5628" y="14410"/>
                  </a:cubicBezTo>
                  <a:cubicBezTo>
                    <a:pt x="5476" y="16867"/>
                    <a:pt x="5476" y="17890"/>
                    <a:pt x="5172" y="18863"/>
                  </a:cubicBezTo>
                  <a:cubicBezTo>
                    <a:pt x="4868" y="19835"/>
                    <a:pt x="4259" y="20757"/>
                    <a:pt x="3347" y="21064"/>
                  </a:cubicBezTo>
                  <a:cubicBezTo>
                    <a:pt x="2434" y="21371"/>
                    <a:pt x="1217" y="21064"/>
                    <a:pt x="0" y="207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9" name="Line"/>
            <p:cNvSpPr/>
            <p:nvPr/>
          </p:nvSpPr>
          <p:spPr>
            <a:xfrm>
              <a:off x="9275736" y="801290"/>
              <a:ext cx="19933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0" name="Line"/>
            <p:cNvSpPr/>
            <p:nvPr/>
          </p:nvSpPr>
          <p:spPr>
            <a:xfrm>
              <a:off x="9536408" y="923960"/>
              <a:ext cx="130338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1" name="Line"/>
            <p:cNvSpPr/>
            <p:nvPr/>
          </p:nvSpPr>
          <p:spPr>
            <a:xfrm>
              <a:off x="9631254" y="969961"/>
              <a:ext cx="89160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2" h="21600" fill="norm" stroke="1" extrusionOk="0">
                  <a:moveTo>
                    <a:pt x="20932" y="0"/>
                  </a:moveTo>
                  <a:cubicBezTo>
                    <a:pt x="19132" y="2000"/>
                    <a:pt x="17332" y="4000"/>
                    <a:pt x="14332" y="6800"/>
                  </a:cubicBezTo>
                  <a:cubicBezTo>
                    <a:pt x="11332" y="9600"/>
                    <a:pt x="7132" y="13200"/>
                    <a:pt x="4132" y="15800"/>
                  </a:cubicBezTo>
                  <a:cubicBezTo>
                    <a:pt x="1132" y="18400"/>
                    <a:pt x="-668" y="20000"/>
                    <a:pt x="232" y="20800"/>
                  </a:cubicBezTo>
                  <a:cubicBezTo>
                    <a:pt x="1132" y="21600"/>
                    <a:pt x="4732" y="21600"/>
                    <a:pt x="83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2" name="Line"/>
            <p:cNvSpPr/>
            <p:nvPr/>
          </p:nvSpPr>
          <p:spPr>
            <a:xfrm>
              <a:off x="9875738" y="563618"/>
              <a:ext cx="120682" cy="358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477" fill="norm" stroke="1" extrusionOk="0">
                  <a:moveTo>
                    <a:pt x="21250" y="0"/>
                  </a:moveTo>
                  <a:cubicBezTo>
                    <a:pt x="19000" y="153"/>
                    <a:pt x="16750" y="306"/>
                    <a:pt x="13150" y="2757"/>
                  </a:cubicBezTo>
                  <a:cubicBezTo>
                    <a:pt x="9550" y="5209"/>
                    <a:pt x="4600" y="9957"/>
                    <a:pt x="2125" y="13174"/>
                  </a:cubicBezTo>
                  <a:cubicBezTo>
                    <a:pt x="-350" y="16391"/>
                    <a:pt x="-350" y="18077"/>
                    <a:pt x="550" y="19302"/>
                  </a:cubicBezTo>
                  <a:cubicBezTo>
                    <a:pt x="1450" y="20528"/>
                    <a:pt x="3250" y="21294"/>
                    <a:pt x="6175" y="21447"/>
                  </a:cubicBezTo>
                  <a:cubicBezTo>
                    <a:pt x="9100" y="21600"/>
                    <a:pt x="13150" y="21140"/>
                    <a:pt x="17200" y="20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3" name="Line"/>
            <p:cNvSpPr/>
            <p:nvPr/>
          </p:nvSpPr>
          <p:spPr>
            <a:xfrm>
              <a:off x="10033277" y="778290"/>
              <a:ext cx="218704" cy="291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600" fill="norm" stroke="1" extrusionOk="0">
                  <a:moveTo>
                    <a:pt x="899" y="0"/>
                  </a:moveTo>
                  <a:cubicBezTo>
                    <a:pt x="396" y="947"/>
                    <a:pt x="-106" y="1895"/>
                    <a:pt x="20" y="2842"/>
                  </a:cubicBezTo>
                  <a:cubicBezTo>
                    <a:pt x="145" y="3789"/>
                    <a:pt x="899" y="4737"/>
                    <a:pt x="2657" y="5211"/>
                  </a:cubicBezTo>
                  <a:cubicBezTo>
                    <a:pt x="4415" y="5684"/>
                    <a:pt x="7178" y="5684"/>
                    <a:pt x="9061" y="5400"/>
                  </a:cubicBezTo>
                  <a:cubicBezTo>
                    <a:pt x="10945" y="5116"/>
                    <a:pt x="11950" y="4547"/>
                    <a:pt x="13080" y="3600"/>
                  </a:cubicBezTo>
                  <a:cubicBezTo>
                    <a:pt x="14210" y="2653"/>
                    <a:pt x="15466" y="1326"/>
                    <a:pt x="15717" y="1042"/>
                  </a:cubicBezTo>
                  <a:cubicBezTo>
                    <a:pt x="15968" y="758"/>
                    <a:pt x="15215" y="1516"/>
                    <a:pt x="15089" y="3032"/>
                  </a:cubicBezTo>
                  <a:cubicBezTo>
                    <a:pt x="14964" y="4547"/>
                    <a:pt x="15466" y="6821"/>
                    <a:pt x="16471" y="9189"/>
                  </a:cubicBezTo>
                  <a:cubicBezTo>
                    <a:pt x="17475" y="11558"/>
                    <a:pt x="18982" y="14021"/>
                    <a:pt x="19987" y="15726"/>
                  </a:cubicBezTo>
                  <a:cubicBezTo>
                    <a:pt x="20992" y="17432"/>
                    <a:pt x="21494" y="18379"/>
                    <a:pt x="21494" y="19421"/>
                  </a:cubicBezTo>
                  <a:cubicBezTo>
                    <a:pt x="21494" y="20463"/>
                    <a:pt x="20992" y="21600"/>
                    <a:pt x="18982" y="21600"/>
                  </a:cubicBezTo>
                  <a:cubicBezTo>
                    <a:pt x="16973" y="21600"/>
                    <a:pt x="13457" y="20463"/>
                    <a:pt x="9941" y="193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4" name="Line"/>
            <p:cNvSpPr/>
            <p:nvPr/>
          </p:nvSpPr>
          <p:spPr>
            <a:xfrm>
              <a:off x="10333760" y="525284"/>
              <a:ext cx="82747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0" h="21600" fill="norm" stroke="1" extrusionOk="0">
                  <a:moveTo>
                    <a:pt x="7623" y="0"/>
                  </a:moveTo>
                  <a:cubicBezTo>
                    <a:pt x="12706" y="1733"/>
                    <a:pt x="17788" y="3467"/>
                    <a:pt x="19694" y="6133"/>
                  </a:cubicBezTo>
                  <a:cubicBezTo>
                    <a:pt x="21600" y="8800"/>
                    <a:pt x="20329" y="12400"/>
                    <a:pt x="16518" y="15133"/>
                  </a:cubicBezTo>
                  <a:cubicBezTo>
                    <a:pt x="12706" y="17867"/>
                    <a:pt x="6353" y="197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5" name="Line"/>
            <p:cNvSpPr/>
            <p:nvPr/>
          </p:nvSpPr>
          <p:spPr>
            <a:xfrm>
              <a:off x="10625099" y="816624"/>
              <a:ext cx="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6" name="Line"/>
            <p:cNvSpPr/>
            <p:nvPr/>
          </p:nvSpPr>
          <p:spPr>
            <a:xfrm>
              <a:off x="10832888" y="371635"/>
              <a:ext cx="426474" cy="777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396" fill="norm" stroke="1" extrusionOk="0">
                  <a:moveTo>
                    <a:pt x="9604" y="12040"/>
                  </a:moveTo>
                  <a:cubicBezTo>
                    <a:pt x="9475" y="11406"/>
                    <a:pt x="9347" y="10773"/>
                    <a:pt x="8575" y="10351"/>
                  </a:cubicBezTo>
                  <a:cubicBezTo>
                    <a:pt x="7804" y="9929"/>
                    <a:pt x="6390" y="9718"/>
                    <a:pt x="4847" y="10281"/>
                  </a:cubicBezTo>
                  <a:cubicBezTo>
                    <a:pt x="3304" y="10844"/>
                    <a:pt x="1632" y="12180"/>
                    <a:pt x="797" y="13025"/>
                  </a:cubicBezTo>
                  <a:cubicBezTo>
                    <a:pt x="-39" y="13869"/>
                    <a:pt x="-39" y="14221"/>
                    <a:pt x="25" y="14573"/>
                  </a:cubicBezTo>
                  <a:cubicBezTo>
                    <a:pt x="90" y="14924"/>
                    <a:pt x="218" y="15276"/>
                    <a:pt x="732" y="15487"/>
                  </a:cubicBezTo>
                  <a:cubicBezTo>
                    <a:pt x="1247" y="15698"/>
                    <a:pt x="2147" y="15769"/>
                    <a:pt x="3304" y="15382"/>
                  </a:cubicBezTo>
                  <a:cubicBezTo>
                    <a:pt x="4461" y="14995"/>
                    <a:pt x="5875" y="14150"/>
                    <a:pt x="7354" y="12849"/>
                  </a:cubicBezTo>
                  <a:cubicBezTo>
                    <a:pt x="8832" y="11547"/>
                    <a:pt x="10375" y="9788"/>
                    <a:pt x="11661" y="7748"/>
                  </a:cubicBezTo>
                  <a:cubicBezTo>
                    <a:pt x="12947" y="5707"/>
                    <a:pt x="13975" y="3386"/>
                    <a:pt x="14490" y="1978"/>
                  </a:cubicBezTo>
                  <a:cubicBezTo>
                    <a:pt x="15004" y="571"/>
                    <a:pt x="15004" y="79"/>
                    <a:pt x="14618" y="8"/>
                  </a:cubicBezTo>
                  <a:cubicBezTo>
                    <a:pt x="14232" y="-62"/>
                    <a:pt x="13461" y="290"/>
                    <a:pt x="12432" y="1416"/>
                  </a:cubicBezTo>
                  <a:cubicBezTo>
                    <a:pt x="11404" y="2541"/>
                    <a:pt x="10118" y="4441"/>
                    <a:pt x="9347" y="6446"/>
                  </a:cubicBezTo>
                  <a:cubicBezTo>
                    <a:pt x="8575" y="8451"/>
                    <a:pt x="8318" y="10562"/>
                    <a:pt x="8254" y="11829"/>
                  </a:cubicBezTo>
                  <a:cubicBezTo>
                    <a:pt x="8190" y="13095"/>
                    <a:pt x="8318" y="13517"/>
                    <a:pt x="8704" y="13799"/>
                  </a:cubicBezTo>
                  <a:cubicBezTo>
                    <a:pt x="9090" y="14080"/>
                    <a:pt x="9732" y="14221"/>
                    <a:pt x="10311" y="14115"/>
                  </a:cubicBezTo>
                  <a:cubicBezTo>
                    <a:pt x="10890" y="14010"/>
                    <a:pt x="11404" y="13658"/>
                    <a:pt x="11918" y="13025"/>
                  </a:cubicBezTo>
                  <a:cubicBezTo>
                    <a:pt x="12432" y="12391"/>
                    <a:pt x="12947" y="11477"/>
                    <a:pt x="13332" y="10844"/>
                  </a:cubicBezTo>
                  <a:cubicBezTo>
                    <a:pt x="13718" y="10210"/>
                    <a:pt x="13975" y="9859"/>
                    <a:pt x="14104" y="9894"/>
                  </a:cubicBezTo>
                  <a:cubicBezTo>
                    <a:pt x="14232" y="9929"/>
                    <a:pt x="14232" y="10351"/>
                    <a:pt x="14297" y="10844"/>
                  </a:cubicBezTo>
                  <a:cubicBezTo>
                    <a:pt x="14361" y="11336"/>
                    <a:pt x="14490" y="11899"/>
                    <a:pt x="14875" y="12145"/>
                  </a:cubicBezTo>
                  <a:cubicBezTo>
                    <a:pt x="15261" y="12391"/>
                    <a:pt x="15904" y="12321"/>
                    <a:pt x="16482" y="12180"/>
                  </a:cubicBezTo>
                  <a:cubicBezTo>
                    <a:pt x="17061" y="12040"/>
                    <a:pt x="17575" y="11829"/>
                    <a:pt x="18090" y="11617"/>
                  </a:cubicBezTo>
                  <a:cubicBezTo>
                    <a:pt x="18604" y="11406"/>
                    <a:pt x="19118" y="11195"/>
                    <a:pt x="19440" y="11512"/>
                  </a:cubicBezTo>
                  <a:cubicBezTo>
                    <a:pt x="19761" y="11829"/>
                    <a:pt x="19890" y="12673"/>
                    <a:pt x="20275" y="14010"/>
                  </a:cubicBezTo>
                  <a:cubicBezTo>
                    <a:pt x="20661" y="15346"/>
                    <a:pt x="21304" y="17176"/>
                    <a:pt x="21432" y="18442"/>
                  </a:cubicBezTo>
                  <a:cubicBezTo>
                    <a:pt x="21561" y="19709"/>
                    <a:pt x="21175" y="20412"/>
                    <a:pt x="20018" y="20870"/>
                  </a:cubicBezTo>
                  <a:cubicBezTo>
                    <a:pt x="18861" y="21327"/>
                    <a:pt x="16932" y="21538"/>
                    <a:pt x="15454" y="21292"/>
                  </a:cubicBezTo>
                  <a:cubicBezTo>
                    <a:pt x="13975" y="21045"/>
                    <a:pt x="12947" y="20342"/>
                    <a:pt x="11918" y="196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417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755998" y="1787874"/>
              <a:ext cx="3275851" cy="2290874"/>
            </a:xfrm>
            <a:prstGeom prst="rect">
              <a:avLst/>
            </a:prstGeom>
            <a:effectLst/>
          </p:spPr>
        </p:pic>
        <p:pic>
          <p:nvPicPr>
            <p:cNvPr id="2419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318021" y="2261940"/>
              <a:ext cx="252772" cy="352442"/>
            </a:xfrm>
            <a:prstGeom prst="rect">
              <a:avLst/>
            </a:prstGeom>
            <a:effectLst/>
          </p:spPr>
        </p:pic>
        <p:pic>
          <p:nvPicPr>
            <p:cNvPr id="2421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440690" y="2238940"/>
              <a:ext cx="214439" cy="375442"/>
            </a:xfrm>
            <a:prstGeom prst="rect">
              <a:avLst/>
            </a:prstGeom>
            <a:effectLst/>
          </p:spPr>
        </p:pic>
        <p:pic>
          <p:nvPicPr>
            <p:cNvPr id="2423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648220" y="2292607"/>
              <a:ext cx="390250" cy="175666"/>
            </a:xfrm>
            <a:prstGeom prst="rect">
              <a:avLst/>
            </a:prstGeom>
            <a:effectLst/>
          </p:spPr>
        </p:pic>
        <p:pic>
          <p:nvPicPr>
            <p:cNvPr id="2425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0167567" y="2074994"/>
              <a:ext cx="221978" cy="376272"/>
            </a:xfrm>
            <a:prstGeom prst="rect">
              <a:avLst/>
            </a:prstGeom>
            <a:effectLst/>
          </p:spPr>
        </p:pic>
        <p:pic>
          <p:nvPicPr>
            <p:cNvPr id="2427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0407322" y="2247748"/>
              <a:ext cx="128616" cy="205630"/>
            </a:xfrm>
            <a:prstGeom prst="rect">
              <a:avLst/>
            </a:prstGeom>
            <a:effectLst/>
          </p:spPr>
        </p:pic>
        <p:pic>
          <p:nvPicPr>
            <p:cNvPr id="2429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552382" y="2330942"/>
              <a:ext cx="53434" cy="84102"/>
            </a:xfrm>
            <a:prstGeom prst="rect">
              <a:avLst/>
            </a:prstGeom>
            <a:effectLst/>
          </p:spPr>
        </p:pic>
        <p:pic>
          <p:nvPicPr>
            <p:cNvPr id="2431" name="Line Line" descr="Line Lin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0583049" y="2177605"/>
              <a:ext cx="130103" cy="99436"/>
            </a:xfrm>
            <a:prstGeom prst="rect">
              <a:avLst/>
            </a:prstGeom>
            <a:effectLst/>
          </p:spPr>
        </p:pic>
        <p:pic>
          <p:nvPicPr>
            <p:cNvPr id="2433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721052" y="2032075"/>
              <a:ext cx="107103" cy="428970"/>
            </a:xfrm>
            <a:prstGeom prst="rect">
              <a:avLst/>
            </a:prstGeom>
            <a:effectLst/>
          </p:spPr>
        </p:pic>
        <p:pic>
          <p:nvPicPr>
            <p:cNvPr id="2435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0642929" y="2246607"/>
              <a:ext cx="208227" cy="130102"/>
            </a:xfrm>
            <a:prstGeom prst="rect">
              <a:avLst/>
            </a:prstGeom>
            <a:effectLst/>
          </p:spPr>
        </p:pic>
        <p:pic>
          <p:nvPicPr>
            <p:cNvPr id="2437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0942783" y="2106572"/>
              <a:ext cx="184379" cy="319089"/>
            </a:xfrm>
            <a:prstGeom prst="rect">
              <a:avLst/>
            </a:prstGeom>
            <a:effectLst/>
          </p:spPr>
        </p:pic>
        <p:pic>
          <p:nvPicPr>
            <p:cNvPr id="2439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1105495" y="2183580"/>
              <a:ext cx="172167" cy="226592"/>
            </a:xfrm>
            <a:prstGeom prst="rect">
              <a:avLst/>
            </a:prstGeom>
            <a:effectLst/>
          </p:spPr>
        </p:pic>
        <p:pic>
          <p:nvPicPr>
            <p:cNvPr id="2441" name="Line Line" descr="Line Lin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1280731" y="2392276"/>
              <a:ext cx="114770" cy="145437"/>
            </a:xfrm>
            <a:prstGeom prst="rect">
              <a:avLst/>
            </a:prstGeom>
            <a:effectLst/>
          </p:spPr>
        </p:pic>
        <p:pic>
          <p:nvPicPr>
            <p:cNvPr id="2443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499991" y="2169938"/>
              <a:ext cx="194517" cy="275773"/>
            </a:xfrm>
            <a:prstGeom prst="rect">
              <a:avLst/>
            </a:prstGeom>
            <a:effectLst/>
          </p:spPr>
        </p:pic>
        <p:pic>
          <p:nvPicPr>
            <p:cNvPr id="2445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1694741" y="2146938"/>
              <a:ext cx="204129" cy="452110"/>
            </a:xfrm>
            <a:prstGeom prst="rect">
              <a:avLst/>
            </a:prstGeom>
            <a:effectLst/>
          </p:spPr>
        </p:pic>
        <p:pic>
          <p:nvPicPr>
            <p:cNvPr id="2447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9379355" y="2846735"/>
              <a:ext cx="298774" cy="258324"/>
            </a:xfrm>
            <a:prstGeom prst="rect">
              <a:avLst/>
            </a:prstGeom>
            <a:effectLst/>
          </p:spPr>
        </p:pic>
        <p:pic>
          <p:nvPicPr>
            <p:cNvPr id="2449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9624695" y="2852287"/>
              <a:ext cx="199104" cy="490444"/>
            </a:xfrm>
            <a:prstGeom prst="rect">
              <a:avLst/>
            </a:prstGeom>
            <a:effectLst/>
          </p:spPr>
        </p:pic>
        <p:pic>
          <p:nvPicPr>
            <p:cNvPr id="2451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9805041" y="3105292"/>
              <a:ext cx="379099" cy="176104"/>
            </a:xfrm>
            <a:prstGeom prst="rect">
              <a:avLst/>
            </a:prstGeom>
            <a:effectLst/>
          </p:spPr>
        </p:pic>
        <p:pic>
          <p:nvPicPr>
            <p:cNvPr id="2453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10300593" y="2941336"/>
              <a:ext cx="304122" cy="401395"/>
            </a:xfrm>
            <a:prstGeom prst="rect">
              <a:avLst/>
            </a:prstGeom>
            <a:effectLst/>
          </p:spPr>
        </p:pic>
        <p:pic>
          <p:nvPicPr>
            <p:cNvPr id="2455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10540549" y="3118439"/>
              <a:ext cx="169095" cy="239626"/>
            </a:xfrm>
            <a:prstGeom prst="rect">
              <a:avLst/>
            </a:prstGeom>
            <a:effectLst/>
          </p:spPr>
        </p:pic>
        <p:pic>
          <p:nvPicPr>
            <p:cNvPr id="2457" name="Line Line" descr="Line Lin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10774720" y="3166627"/>
              <a:ext cx="45768" cy="122436"/>
            </a:xfrm>
            <a:prstGeom prst="rect">
              <a:avLst/>
            </a:prstGeom>
            <a:effectLst/>
          </p:spPr>
        </p:pic>
        <p:pic>
          <p:nvPicPr>
            <p:cNvPr id="2459" name="Line Line" descr="Line Lin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0832339" y="3020957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2461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10859830" y="2903881"/>
              <a:ext cx="259665" cy="445377"/>
            </a:xfrm>
            <a:prstGeom prst="rect">
              <a:avLst/>
            </a:prstGeom>
            <a:effectLst/>
          </p:spPr>
        </p:pic>
        <p:pic>
          <p:nvPicPr>
            <p:cNvPr id="2463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1151509" y="2969491"/>
              <a:ext cx="213324" cy="399191"/>
            </a:xfrm>
            <a:prstGeom prst="rect">
              <a:avLst/>
            </a:prstGeom>
            <a:effectLst/>
          </p:spPr>
        </p:pic>
        <p:pic>
          <p:nvPicPr>
            <p:cNvPr id="2465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11323693" y="3083950"/>
              <a:ext cx="146936" cy="217276"/>
            </a:xfrm>
            <a:prstGeom prst="rect">
              <a:avLst/>
            </a:prstGeom>
            <a:effectLst/>
          </p:spPr>
        </p:pic>
        <p:pic>
          <p:nvPicPr>
            <p:cNvPr id="2467" name="Line Line" descr="Line Lin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1441736" y="3266296"/>
              <a:ext cx="114769" cy="130103"/>
            </a:xfrm>
            <a:prstGeom prst="rect">
              <a:avLst/>
            </a:prstGeom>
            <a:effectLst/>
          </p:spPr>
        </p:pic>
        <p:pic>
          <p:nvPicPr>
            <p:cNvPr id="2469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1632803" y="3021131"/>
              <a:ext cx="215041" cy="315407"/>
            </a:xfrm>
            <a:prstGeom prst="rect">
              <a:avLst/>
            </a:prstGeom>
            <a:effectLst/>
          </p:spPr>
        </p:pic>
        <p:pic>
          <p:nvPicPr>
            <p:cNvPr id="2471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1702408" y="3002673"/>
              <a:ext cx="259222" cy="432060"/>
            </a:xfrm>
            <a:prstGeom prst="rect">
              <a:avLst/>
            </a:prstGeom>
            <a:effectLst/>
          </p:spPr>
        </p:pic>
        <p:sp>
          <p:nvSpPr>
            <p:cNvPr id="2473" name="Line"/>
            <p:cNvSpPr/>
            <p:nvPr/>
          </p:nvSpPr>
          <p:spPr>
            <a:xfrm>
              <a:off x="4683299" y="257995"/>
              <a:ext cx="212117" cy="1164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fill="norm" stroke="1" extrusionOk="0">
                  <a:moveTo>
                    <a:pt x="18737" y="1678"/>
                  </a:moveTo>
                  <a:cubicBezTo>
                    <a:pt x="17696" y="1207"/>
                    <a:pt x="16655" y="735"/>
                    <a:pt x="14834" y="405"/>
                  </a:cubicBezTo>
                  <a:cubicBezTo>
                    <a:pt x="13012" y="75"/>
                    <a:pt x="10410" y="-114"/>
                    <a:pt x="8198" y="75"/>
                  </a:cubicBezTo>
                  <a:cubicBezTo>
                    <a:pt x="5986" y="263"/>
                    <a:pt x="4164" y="829"/>
                    <a:pt x="2993" y="1678"/>
                  </a:cubicBezTo>
                  <a:cubicBezTo>
                    <a:pt x="1822" y="2527"/>
                    <a:pt x="1301" y="3659"/>
                    <a:pt x="1952" y="4814"/>
                  </a:cubicBezTo>
                  <a:cubicBezTo>
                    <a:pt x="2602" y="5970"/>
                    <a:pt x="4424" y="7149"/>
                    <a:pt x="6636" y="8564"/>
                  </a:cubicBezTo>
                  <a:cubicBezTo>
                    <a:pt x="8848" y="9979"/>
                    <a:pt x="11451" y="11629"/>
                    <a:pt x="13923" y="13186"/>
                  </a:cubicBezTo>
                  <a:cubicBezTo>
                    <a:pt x="16395" y="14742"/>
                    <a:pt x="18737" y="16204"/>
                    <a:pt x="20039" y="17383"/>
                  </a:cubicBezTo>
                  <a:cubicBezTo>
                    <a:pt x="21340" y="18562"/>
                    <a:pt x="21600" y="19458"/>
                    <a:pt x="21600" y="20024"/>
                  </a:cubicBezTo>
                  <a:cubicBezTo>
                    <a:pt x="21600" y="20590"/>
                    <a:pt x="21340" y="20826"/>
                    <a:pt x="20429" y="20991"/>
                  </a:cubicBezTo>
                  <a:cubicBezTo>
                    <a:pt x="19518" y="21156"/>
                    <a:pt x="17957" y="21250"/>
                    <a:pt x="14443" y="21321"/>
                  </a:cubicBezTo>
                  <a:cubicBezTo>
                    <a:pt x="10930" y="21392"/>
                    <a:pt x="5465" y="21439"/>
                    <a:pt x="0" y="21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4" name="Line"/>
            <p:cNvSpPr/>
            <p:nvPr/>
          </p:nvSpPr>
          <p:spPr>
            <a:xfrm>
              <a:off x="4793464" y="1606308"/>
              <a:ext cx="141216" cy="242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8" h="21353" fill="norm" stroke="1" extrusionOk="0">
                  <a:moveTo>
                    <a:pt x="17464" y="4050"/>
                  </a:moveTo>
                  <a:cubicBezTo>
                    <a:pt x="16347" y="3150"/>
                    <a:pt x="15229" y="2250"/>
                    <a:pt x="13926" y="1463"/>
                  </a:cubicBezTo>
                  <a:cubicBezTo>
                    <a:pt x="12622" y="675"/>
                    <a:pt x="11133" y="0"/>
                    <a:pt x="9643" y="0"/>
                  </a:cubicBezTo>
                  <a:cubicBezTo>
                    <a:pt x="8154" y="0"/>
                    <a:pt x="6664" y="675"/>
                    <a:pt x="4802" y="3713"/>
                  </a:cubicBezTo>
                  <a:cubicBezTo>
                    <a:pt x="2940" y="6750"/>
                    <a:pt x="705" y="12150"/>
                    <a:pt x="147" y="15525"/>
                  </a:cubicBezTo>
                  <a:cubicBezTo>
                    <a:pt x="-412" y="18900"/>
                    <a:pt x="705" y="20250"/>
                    <a:pt x="2195" y="20925"/>
                  </a:cubicBezTo>
                  <a:cubicBezTo>
                    <a:pt x="3685" y="21600"/>
                    <a:pt x="5547" y="21600"/>
                    <a:pt x="8526" y="20025"/>
                  </a:cubicBezTo>
                  <a:cubicBezTo>
                    <a:pt x="11505" y="18450"/>
                    <a:pt x="15602" y="15300"/>
                    <a:pt x="18022" y="12263"/>
                  </a:cubicBezTo>
                  <a:cubicBezTo>
                    <a:pt x="20443" y="9225"/>
                    <a:pt x="21188" y="6300"/>
                    <a:pt x="20071" y="4613"/>
                  </a:cubicBezTo>
                  <a:cubicBezTo>
                    <a:pt x="18954" y="2925"/>
                    <a:pt x="15974" y="2475"/>
                    <a:pt x="13553" y="2700"/>
                  </a:cubicBezTo>
                  <a:cubicBezTo>
                    <a:pt x="11133" y="2925"/>
                    <a:pt x="9271" y="3825"/>
                    <a:pt x="7409" y="47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5" name="Line"/>
            <p:cNvSpPr/>
            <p:nvPr/>
          </p:nvSpPr>
          <p:spPr>
            <a:xfrm>
              <a:off x="4614298" y="-1"/>
              <a:ext cx="104833" cy="244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6" h="21309" fill="norm" stroke="1" extrusionOk="0">
                  <a:moveTo>
                    <a:pt x="20057" y="2347"/>
                  </a:moveTo>
                  <a:cubicBezTo>
                    <a:pt x="20057" y="1234"/>
                    <a:pt x="20057" y="121"/>
                    <a:pt x="18771" y="9"/>
                  </a:cubicBezTo>
                  <a:cubicBezTo>
                    <a:pt x="17486" y="-102"/>
                    <a:pt x="14914" y="789"/>
                    <a:pt x="12086" y="3016"/>
                  </a:cubicBezTo>
                  <a:cubicBezTo>
                    <a:pt x="9257" y="5242"/>
                    <a:pt x="6171" y="8805"/>
                    <a:pt x="4371" y="11700"/>
                  </a:cubicBezTo>
                  <a:cubicBezTo>
                    <a:pt x="2571" y="14595"/>
                    <a:pt x="2057" y="16822"/>
                    <a:pt x="2571" y="18380"/>
                  </a:cubicBezTo>
                  <a:cubicBezTo>
                    <a:pt x="3086" y="19939"/>
                    <a:pt x="4629" y="20830"/>
                    <a:pt x="6686" y="21164"/>
                  </a:cubicBezTo>
                  <a:cubicBezTo>
                    <a:pt x="8743" y="21498"/>
                    <a:pt x="11314" y="21275"/>
                    <a:pt x="13886" y="20273"/>
                  </a:cubicBezTo>
                  <a:cubicBezTo>
                    <a:pt x="16457" y="19271"/>
                    <a:pt x="19029" y="17490"/>
                    <a:pt x="20314" y="16042"/>
                  </a:cubicBezTo>
                  <a:cubicBezTo>
                    <a:pt x="21600" y="14595"/>
                    <a:pt x="21600" y="13482"/>
                    <a:pt x="18000" y="12925"/>
                  </a:cubicBezTo>
                  <a:cubicBezTo>
                    <a:pt x="14400" y="12368"/>
                    <a:pt x="7200" y="12368"/>
                    <a:pt x="0" y="12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6" name="Line"/>
            <p:cNvSpPr/>
            <p:nvPr/>
          </p:nvSpPr>
          <p:spPr>
            <a:xfrm>
              <a:off x="9329404" y="1269742"/>
              <a:ext cx="747627" cy="144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485" fill="norm" stroke="1" extrusionOk="0">
                  <a:moveTo>
                    <a:pt x="0" y="21485"/>
                  </a:moveTo>
                  <a:cubicBezTo>
                    <a:pt x="3023" y="18074"/>
                    <a:pt x="6045" y="14664"/>
                    <a:pt x="8957" y="11443"/>
                  </a:cubicBezTo>
                  <a:cubicBezTo>
                    <a:pt x="11869" y="8222"/>
                    <a:pt x="14670" y="5190"/>
                    <a:pt x="16624" y="3296"/>
                  </a:cubicBezTo>
                  <a:cubicBezTo>
                    <a:pt x="18577" y="1401"/>
                    <a:pt x="19683" y="643"/>
                    <a:pt x="20420" y="264"/>
                  </a:cubicBezTo>
                  <a:cubicBezTo>
                    <a:pt x="21158" y="-115"/>
                    <a:pt x="21526" y="-115"/>
                    <a:pt x="21563" y="453"/>
                  </a:cubicBezTo>
                  <a:cubicBezTo>
                    <a:pt x="21600" y="1022"/>
                    <a:pt x="21305" y="2159"/>
                    <a:pt x="21047" y="2917"/>
                  </a:cubicBezTo>
                  <a:cubicBezTo>
                    <a:pt x="20789" y="3674"/>
                    <a:pt x="20568" y="4053"/>
                    <a:pt x="20347" y="4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7" name="Line"/>
            <p:cNvSpPr/>
            <p:nvPr/>
          </p:nvSpPr>
          <p:spPr>
            <a:xfrm>
              <a:off x="9321409" y="1307302"/>
              <a:ext cx="820680" cy="175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467" fill="norm" stroke="1" extrusionOk="0">
                  <a:moveTo>
                    <a:pt x="2022" y="18783"/>
                  </a:moveTo>
                  <a:cubicBezTo>
                    <a:pt x="1552" y="19096"/>
                    <a:pt x="1082" y="19409"/>
                    <a:pt x="680" y="19878"/>
                  </a:cubicBezTo>
                  <a:cubicBezTo>
                    <a:pt x="277" y="20348"/>
                    <a:pt x="-58" y="20974"/>
                    <a:pt x="9" y="21287"/>
                  </a:cubicBezTo>
                  <a:cubicBezTo>
                    <a:pt x="76" y="21600"/>
                    <a:pt x="546" y="21600"/>
                    <a:pt x="1988" y="20504"/>
                  </a:cubicBezTo>
                  <a:cubicBezTo>
                    <a:pt x="3430" y="19409"/>
                    <a:pt x="5845" y="17217"/>
                    <a:pt x="8294" y="14713"/>
                  </a:cubicBezTo>
                  <a:cubicBezTo>
                    <a:pt x="10742" y="12209"/>
                    <a:pt x="13224" y="9391"/>
                    <a:pt x="15438" y="6887"/>
                  </a:cubicBezTo>
                  <a:cubicBezTo>
                    <a:pt x="17651" y="4383"/>
                    <a:pt x="19597" y="2191"/>
                    <a:pt x="2154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8" name="Line"/>
            <p:cNvSpPr/>
            <p:nvPr/>
          </p:nvSpPr>
          <p:spPr>
            <a:xfrm>
              <a:off x="9605410" y="1506639"/>
              <a:ext cx="61336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9" name="Line"/>
            <p:cNvSpPr/>
            <p:nvPr/>
          </p:nvSpPr>
          <p:spPr>
            <a:xfrm>
              <a:off x="9712746" y="1452971"/>
              <a:ext cx="107337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86" y="1636"/>
                    <a:pt x="13371" y="3273"/>
                    <a:pt x="10286" y="5891"/>
                  </a:cubicBezTo>
                  <a:cubicBezTo>
                    <a:pt x="7200" y="8509"/>
                    <a:pt x="5143" y="12109"/>
                    <a:pt x="3600" y="14891"/>
                  </a:cubicBezTo>
                  <a:cubicBezTo>
                    <a:pt x="2057" y="17673"/>
                    <a:pt x="1029" y="1963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0" name="Line"/>
            <p:cNvSpPr/>
            <p:nvPr/>
          </p:nvSpPr>
          <p:spPr>
            <a:xfrm>
              <a:off x="9850749" y="1544974"/>
              <a:ext cx="96801" cy="224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330" fill="norm" stroke="1" extrusionOk="0">
                  <a:moveTo>
                    <a:pt x="18277" y="0"/>
                  </a:moveTo>
                  <a:cubicBezTo>
                    <a:pt x="13292" y="3883"/>
                    <a:pt x="8308" y="7766"/>
                    <a:pt x="5262" y="10557"/>
                  </a:cubicBezTo>
                  <a:cubicBezTo>
                    <a:pt x="2215" y="13348"/>
                    <a:pt x="1108" y="15047"/>
                    <a:pt x="554" y="16625"/>
                  </a:cubicBezTo>
                  <a:cubicBezTo>
                    <a:pt x="0" y="18202"/>
                    <a:pt x="0" y="19658"/>
                    <a:pt x="3046" y="20508"/>
                  </a:cubicBezTo>
                  <a:cubicBezTo>
                    <a:pt x="6092" y="21357"/>
                    <a:pt x="12185" y="21600"/>
                    <a:pt x="16062" y="20993"/>
                  </a:cubicBezTo>
                  <a:cubicBezTo>
                    <a:pt x="19938" y="20387"/>
                    <a:pt x="21600" y="18930"/>
                    <a:pt x="20769" y="17838"/>
                  </a:cubicBezTo>
                  <a:cubicBezTo>
                    <a:pt x="19938" y="16746"/>
                    <a:pt x="16615" y="16018"/>
                    <a:pt x="12738" y="15775"/>
                  </a:cubicBezTo>
                  <a:cubicBezTo>
                    <a:pt x="8862" y="15533"/>
                    <a:pt x="4431" y="15775"/>
                    <a:pt x="0" y="16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1" name="Line"/>
            <p:cNvSpPr/>
            <p:nvPr/>
          </p:nvSpPr>
          <p:spPr>
            <a:xfrm>
              <a:off x="5411649" y="1361608"/>
              <a:ext cx="2714062" cy="106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fill="norm" stroke="1" extrusionOk="0">
                  <a:moveTo>
                    <a:pt x="0" y="21471"/>
                  </a:moveTo>
                  <a:cubicBezTo>
                    <a:pt x="346" y="18900"/>
                    <a:pt x="692" y="16328"/>
                    <a:pt x="1241" y="15300"/>
                  </a:cubicBezTo>
                  <a:cubicBezTo>
                    <a:pt x="1790" y="14271"/>
                    <a:pt x="2542" y="14785"/>
                    <a:pt x="3325" y="15042"/>
                  </a:cubicBezTo>
                  <a:cubicBezTo>
                    <a:pt x="4108" y="15300"/>
                    <a:pt x="4922" y="15300"/>
                    <a:pt x="5756" y="15042"/>
                  </a:cubicBezTo>
                  <a:cubicBezTo>
                    <a:pt x="6590" y="14785"/>
                    <a:pt x="7444" y="14271"/>
                    <a:pt x="8258" y="13500"/>
                  </a:cubicBezTo>
                  <a:cubicBezTo>
                    <a:pt x="9071" y="12728"/>
                    <a:pt x="9844" y="11700"/>
                    <a:pt x="10597" y="10671"/>
                  </a:cubicBezTo>
                  <a:cubicBezTo>
                    <a:pt x="11349" y="9642"/>
                    <a:pt x="12081" y="8614"/>
                    <a:pt x="12803" y="7328"/>
                  </a:cubicBezTo>
                  <a:cubicBezTo>
                    <a:pt x="13525" y="6042"/>
                    <a:pt x="14237" y="4500"/>
                    <a:pt x="14990" y="3214"/>
                  </a:cubicBezTo>
                  <a:cubicBezTo>
                    <a:pt x="15742" y="1928"/>
                    <a:pt x="16536" y="900"/>
                    <a:pt x="17349" y="385"/>
                  </a:cubicBezTo>
                  <a:cubicBezTo>
                    <a:pt x="18163" y="-129"/>
                    <a:pt x="18997" y="-129"/>
                    <a:pt x="19627" y="385"/>
                  </a:cubicBezTo>
                  <a:cubicBezTo>
                    <a:pt x="20258" y="900"/>
                    <a:pt x="20685" y="1928"/>
                    <a:pt x="20980" y="4242"/>
                  </a:cubicBezTo>
                  <a:cubicBezTo>
                    <a:pt x="21275" y="6557"/>
                    <a:pt x="21437" y="10157"/>
                    <a:pt x="21600" y="137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2" name="Line"/>
            <p:cNvSpPr/>
            <p:nvPr/>
          </p:nvSpPr>
          <p:spPr>
            <a:xfrm>
              <a:off x="5541985" y="1568851"/>
              <a:ext cx="2093048" cy="29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fill="norm" stroke="1" extrusionOk="0">
                  <a:moveTo>
                    <a:pt x="0" y="4782"/>
                  </a:moveTo>
                  <a:cubicBezTo>
                    <a:pt x="844" y="8382"/>
                    <a:pt x="1688" y="11982"/>
                    <a:pt x="2585" y="14682"/>
                  </a:cubicBezTo>
                  <a:cubicBezTo>
                    <a:pt x="3481" y="17382"/>
                    <a:pt x="4431" y="19182"/>
                    <a:pt x="5433" y="20082"/>
                  </a:cubicBezTo>
                  <a:cubicBezTo>
                    <a:pt x="6435" y="20982"/>
                    <a:pt x="7490" y="20982"/>
                    <a:pt x="8545" y="20982"/>
                  </a:cubicBezTo>
                  <a:cubicBezTo>
                    <a:pt x="9600" y="20982"/>
                    <a:pt x="10655" y="20982"/>
                    <a:pt x="11697" y="20982"/>
                  </a:cubicBezTo>
                  <a:cubicBezTo>
                    <a:pt x="12738" y="20982"/>
                    <a:pt x="13767" y="20982"/>
                    <a:pt x="14782" y="19182"/>
                  </a:cubicBezTo>
                  <a:cubicBezTo>
                    <a:pt x="15798" y="17382"/>
                    <a:pt x="16800" y="13782"/>
                    <a:pt x="17815" y="10182"/>
                  </a:cubicBezTo>
                  <a:cubicBezTo>
                    <a:pt x="18831" y="6582"/>
                    <a:pt x="19859" y="2982"/>
                    <a:pt x="20453" y="1182"/>
                  </a:cubicBezTo>
                  <a:cubicBezTo>
                    <a:pt x="21046" y="-618"/>
                    <a:pt x="21204" y="-618"/>
                    <a:pt x="21323" y="2982"/>
                  </a:cubicBezTo>
                  <a:cubicBezTo>
                    <a:pt x="21442" y="6582"/>
                    <a:pt x="21521" y="13782"/>
                    <a:pt x="21600" y="20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3" name="Line"/>
            <p:cNvSpPr/>
            <p:nvPr/>
          </p:nvSpPr>
          <p:spPr>
            <a:xfrm>
              <a:off x="1309890" y="2710273"/>
              <a:ext cx="214672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4114" y="11670"/>
                    <a:pt x="8229" y="3363"/>
                    <a:pt x="11829" y="870"/>
                  </a:cubicBezTo>
                  <a:cubicBezTo>
                    <a:pt x="15429" y="-1622"/>
                    <a:pt x="18514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4" name="Line"/>
            <p:cNvSpPr/>
            <p:nvPr/>
          </p:nvSpPr>
          <p:spPr>
            <a:xfrm>
              <a:off x="1348224" y="2848336"/>
              <a:ext cx="161004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5" name="Line"/>
            <p:cNvSpPr/>
            <p:nvPr/>
          </p:nvSpPr>
          <p:spPr>
            <a:xfrm>
              <a:off x="1846568" y="2410470"/>
              <a:ext cx="144953" cy="74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477" fill="norm" stroke="1" extrusionOk="0">
                  <a:moveTo>
                    <a:pt x="20463" y="3342"/>
                  </a:moveTo>
                  <a:cubicBezTo>
                    <a:pt x="20842" y="2605"/>
                    <a:pt x="21221" y="1867"/>
                    <a:pt x="21411" y="1315"/>
                  </a:cubicBezTo>
                  <a:cubicBezTo>
                    <a:pt x="21600" y="762"/>
                    <a:pt x="21600" y="393"/>
                    <a:pt x="19895" y="172"/>
                  </a:cubicBezTo>
                  <a:cubicBezTo>
                    <a:pt x="18189" y="-49"/>
                    <a:pt x="14779" y="-123"/>
                    <a:pt x="11179" y="356"/>
                  </a:cubicBezTo>
                  <a:cubicBezTo>
                    <a:pt x="7579" y="835"/>
                    <a:pt x="3789" y="1867"/>
                    <a:pt x="2084" y="3452"/>
                  </a:cubicBezTo>
                  <a:cubicBezTo>
                    <a:pt x="379" y="5037"/>
                    <a:pt x="758" y="7175"/>
                    <a:pt x="3789" y="9350"/>
                  </a:cubicBezTo>
                  <a:cubicBezTo>
                    <a:pt x="6821" y="11525"/>
                    <a:pt x="12505" y="13736"/>
                    <a:pt x="15916" y="15395"/>
                  </a:cubicBezTo>
                  <a:cubicBezTo>
                    <a:pt x="19326" y="17054"/>
                    <a:pt x="20463" y="18160"/>
                    <a:pt x="19326" y="19081"/>
                  </a:cubicBezTo>
                  <a:cubicBezTo>
                    <a:pt x="18189" y="20003"/>
                    <a:pt x="14779" y="20740"/>
                    <a:pt x="11179" y="21108"/>
                  </a:cubicBezTo>
                  <a:cubicBezTo>
                    <a:pt x="7579" y="21477"/>
                    <a:pt x="3789" y="21477"/>
                    <a:pt x="0" y="21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6" name="Line"/>
            <p:cNvSpPr/>
            <p:nvPr/>
          </p:nvSpPr>
          <p:spPr>
            <a:xfrm>
              <a:off x="1818532" y="3316014"/>
              <a:ext cx="131827" cy="172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3" h="21170" fill="norm" stroke="1" extrusionOk="0">
                  <a:moveTo>
                    <a:pt x="12788" y="2817"/>
                  </a:moveTo>
                  <a:cubicBezTo>
                    <a:pt x="10788" y="2504"/>
                    <a:pt x="8788" y="2191"/>
                    <a:pt x="6588" y="3913"/>
                  </a:cubicBezTo>
                  <a:cubicBezTo>
                    <a:pt x="4388" y="5635"/>
                    <a:pt x="1988" y="9391"/>
                    <a:pt x="788" y="12365"/>
                  </a:cubicBezTo>
                  <a:cubicBezTo>
                    <a:pt x="-412" y="15339"/>
                    <a:pt x="-412" y="17530"/>
                    <a:pt x="1988" y="19096"/>
                  </a:cubicBezTo>
                  <a:cubicBezTo>
                    <a:pt x="4388" y="20661"/>
                    <a:pt x="9188" y="21600"/>
                    <a:pt x="12988" y="20974"/>
                  </a:cubicBezTo>
                  <a:cubicBezTo>
                    <a:pt x="16788" y="20348"/>
                    <a:pt x="19588" y="18157"/>
                    <a:pt x="20388" y="15183"/>
                  </a:cubicBezTo>
                  <a:cubicBezTo>
                    <a:pt x="21188" y="12209"/>
                    <a:pt x="19988" y="8452"/>
                    <a:pt x="17388" y="5791"/>
                  </a:cubicBezTo>
                  <a:cubicBezTo>
                    <a:pt x="14788" y="3130"/>
                    <a:pt x="10788" y="1565"/>
                    <a:pt x="678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7" name="Line"/>
            <p:cNvSpPr/>
            <p:nvPr/>
          </p:nvSpPr>
          <p:spPr>
            <a:xfrm>
              <a:off x="1892569" y="2063763"/>
              <a:ext cx="105419" cy="225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420" fill="norm" stroke="1" extrusionOk="0">
                  <a:moveTo>
                    <a:pt x="16971" y="2427"/>
                  </a:moveTo>
                  <a:cubicBezTo>
                    <a:pt x="16457" y="1213"/>
                    <a:pt x="15943" y="0"/>
                    <a:pt x="14657" y="0"/>
                  </a:cubicBezTo>
                  <a:cubicBezTo>
                    <a:pt x="13371" y="0"/>
                    <a:pt x="11314" y="1213"/>
                    <a:pt x="8743" y="4247"/>
                  </a:cubicBezTo>
                  <a:cubicBezTo>
                    <a:pt x="6171" y="7281"/>
                    <a:pt x="3086" y="12135"/>
                    <a:pt x="1800" y="15169"/>
                  </a:cubicBezTo>
                  <a:cubicBezTo>
                    <a:pt x="514" y="18202"/>
                    <a:pt x="1029" y="19416"/>
                    <a:pt x="3600" y="20265"/>
                  </a:cubicBezTo>
                  <a:cubicBezTo>
                    <a:pt x="6171" y="21115"/>
                    <a:pt x="10800" y="21600"/>
                    <a:pt x="14143" y="21357"/>
                  </a:cubicBezTo>
                  <a:cubicBezTo>
                    <a:pt x="17486" y="21115"/>
                    <a:pt x="19543" y="20144"/>
                    <a:pt x="20571" y="19052"/>
                  </a:cubicBezTo>
                  <a:cubicBezTo>
                    <a:pt x="21600" y="17960"/>
                    <a:pt x="21600" y="16746"/>
                    <a:pt x="19029" y="16261"/>
                  </a:cubicBezTo>
                  <a:cubicBezTo>
                    <a:pt x="16457" y="15775"/>
                    <a:pt x="11314" y="16018"/>
                    <a:pt x="7714" y="16625"/>
                  </a:cubicBezTo>
                  <a:cubicBezTo>
                    <a:pt x="4114" y="17231"/>
                    <a:pt x="2057" y="18202"/>
                    <a:pt x="0" y="191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8" name="Line"/>
            <p:cNvSpPr/>
            <p:nvPr/>
          </p:nvSpPr>
          <p:spPr>
            <a:xfrm>
              <a:off x="2283898" y="2390414"/>
              <a:ext cx="130788" cy="643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7" h="21489" fill="norm" stroke="1" extrusionOk="0">
                  <a:moveTo>
                    <a:pt x="2394" y="9919"/>
                  </a:moveTo>
                  <a:cubicBezTo>
                    <a:pt x="1987" y="12224"/>
                    <a:pt x="1579" y="14529"/>
                    <a:pt x="1375" y="16194"/>
                  </a:cubicBezTo>
                  <a:cubicBezTo>
                    <a:pt x="1172" y="17859"/>
                    <a:pt x="1172" y="18883"/>
                    <a:pt x="968" y="19780"/>
                  </a:cubicBezTo>
                  <a:cubicBezTo>
                    <a:pt x="764" y="20676"/>
                    <a:pt x="357" y="21445"/>
                    <a:pt x="153" y="21487"/>
                  </a:cubicBezTo>
                  <a:cubicBezTo>
                    <a:pt x="-51" y="21530"/>
                    <a:pt x="-51" y="20847"/>
                    <a:pt x="153" y="19011"/>
                  </a:cubicBezTo>
                  <a:cubicBezTo>
                    <a:pt x="357" y="17176"/>
                    <a:pt x="764" y="14188"/>
                    <a:pt x="1783" y="11413"/>
                  </a:cubicBezTo>
                  <a:cubicBezTo>
                    <a:pt x="2802" y="8638"/>
                    <a:pt x="4432" y="6077"/>
                    <a:pt x="6062" y="4370"/>
                  </a:cubicBezTo>
                  <a:cubicBezTo>
                    <a:pt x="7692" y="2662"/>
                    <a:pt x="9323" y="1808"/>
                    <a:pt x="10953" y="1168"/>
                  </a:cubicBezTo>
                  <a:cubicBezTo>
                    <a:pt x="12583" y="528"/>
                    <a:pt x="14213" y="101"/>
                    <a:pt x="15843" y="15"/>
                  </a:cubicBezTo>
                  <a:cubicBezTo>
                    <a:pt x="17474" y="-70"/>
                    <a:pt x="19104" y="186"/>
                    <a:pt x="20123" y="997"/>
                  </a:cubicBezTo>
                  <a:cubicBezTo>
                    <a:pt x="21141" y="1808"/>
                    <a:pt x="21549" y="3174"/>
                    <a:pt x="18289" y="4540"/>
                  </a:cubicBezTo>
                  <a:cubicBezTo>
                    <a:pt x="15028" y="5906"/>
                    <a:pt x="8100" y="7272"/>
                    <a:pt x="1172" y="86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9" name="Line"/>
            <p:cNvSpPr/>
            <p:nvPr/>
          </p:nvSpPr>
          <p:spPr>
            <a:xfrm>
              <a:off x="2421581" y="2702666"/>
              <a:ext cx="222340" cy="247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8" fill="norm" stroke="1" extrusionOk="0">
                  <a:moveTo>
                    <a:pt x="0" y="7273"/>
                  </a:moveTo>
                  <a:cubicBezTo>
                    <a:pt x="1241" y="7273"/>
                    <a:pt x="2483" y="7273"/>
                    <a:pt x="4345" y="8596"/>
                  </a:cubicBezTo>
                  <a:cubicBezTo>
                    <a:pt x="6207" y="9918"/>
                    <a:pt x="8690" y="12563"/>
                    <a:pt x="9931" y="14437"/>
                  </a:cubicBezTo>
                  <a:cubicBezTo>
                    <a:pt x="11172" y="16310"/>
                    <a:pt x="11172" y="17412"/>
                    <a:pt x="10924" y="18514"/>
                  </a:cubicBezTo>
                  <a:cubicBezTo>
                    <a:pt x="10676" y="19616"/>
                    <a:pt x="10179" y="20718"/>
                    <a:pt x="9310" y="21159"/>
                  </a:cubicBezTo>
                  <a:cubicBezTo>
                    <a:pt x="8441" y="21600"/>
                    <a:pt x="7200" y="21380"/>
                    <a:pt x="6703" y="19286"/>
                  </a:cubicBezTo>
                  <a:cubicBezTo>
                    <a:pt x="6207" y="17192"/>
                    <a:pt x="6455" y="13224"/>
                    <a:pt x="9062" y="9698"/>
                  </a:cubicBezTo>
                  <a:cubicBezTo>
                    <a:pt x="11669" y="6171"/>
                    <a:pt x="16634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0" name="Line"/>
            <p:cNvSpPr/>
            <p:nvPr/>
          </p:nvSpPr>
          <p:spPr>
            <a:xfrm>
              <a:off x="2814436" y="2417174"/>
              <a:ext cx="189826" cy="61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6" h="21485" fill="norm" stroke="1" extrusionOk="0">
                  <a:moveTo>
                    <a:pt x="20836" y="1402"/>
                  </a:moveTo>
                  <a:cubicBezTo>
                    <a:pt x="20836" y="867"/>
                    <a:pt x="20836" y="331"/>
                    <a:pt x="20135" y="108"/>
                  </a:cubicBezTo>
                  <a:cubicBezTo>
                    <a:pt x="19433" y="-115"/>
                    <a:pt x="18031" y="-26"/>
                    <a:pt x="16067" y="688"/>
                  </a:cubicBezTo>
                  <a:cubicBezTo>
                    <a:pt x="14104" y="1402"/>
                    <a:pt x="11579" y="2741"/>
                    <a:pt x="8493" y="4839"/>
                  </a:cubicBezTo>
                  <a:cubicBezTo>
                    <a:pt x="5407" y="6936"/>
                    <a:pt x="1761" y="9792"/>
                    <a:pt x="498" y="12247"/>
                  </a:cubicBezTo>
                  <a:cubicBezTo>
                    <a:pt x="-764" y="14702"/>
                    <a:pt x="358" y="16754"/>
                    <a:pt x="4005" y="18227"/>
                  </a:cubicBezTo>
                  <a:cubicBezTo>
                    <a:pt x="7652" y="19700"/>
                    <a:pt x="13823" y="20592"/>
                    <a:pt x="19994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1" name="Line"/>
            <p:cNvSpPr/>
            <p:nvPr/>
          </p:nvSpPr>
          <p:spPr>
            <a:xfrm>
              <a:off x="3195932" y="2618331"/>
              <a:ext cx="253007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91" y="0"/>
                    <a:pt x="2182" y="0"/>
                    <a:pt x="4255" y="1440"/>
                  </a:cubicBezTo>
                  <a:cubicBezTo>
                    <a:pt x="6327" y="2880"/>
                    <a:pt x="9382" y="5760"/>
                    <a:pt x="12436" y="8928"/>
                  </a:cubicBezTo>
                  <a:cubicBezTo>
                    <a:pt x="15491" y="12096"/>
                    <a:pt x="18545" y="15552"/>
                    <a:pt x="20073" y="17712"/>
                  </a:cubicBezTo>
                  <a:cubicBezTo>
                    <a:pt x="21600" y="19872"/>
                    <a:pt x="21600" y="2073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2" name="Line"/>
            <p:cNvSpPr/>
            <p:nvPr/>
          </p:nvSpPr>
          <p:spPr>
            <a:xfrm>
              <a:off x="3263476" y="2587664"/>
              <a:ext cx="231464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600" fill="norm" stroke="1" extrusionOk="0">
                  <a:moveTo>
                    <a:pt x="21498" y="0"/>
                  </a:moveTo>
                  <a:cubicBezTo>
                    <a:pt x="18887" y="2021"/>
                    <a:pt x="16276" y="4042"/>
                    <a:pt x="12834" y="7074"/>
                  </a:cubicBezTo>
                  <a:cubicBezTo>
                    <a:pt x="9393" y="10105"/>
                    <a:pt x="5120" y="14147"/>
                    <a:pt x="2746" y="16484"/>
                  </a:cubicBezTo>
                  <a:cubicBezTo>
                    <a:pt x="373" y="18821"/>
                    <a:pt x="-102" y="19453"/>
                    <a:pt x="17" y="20021"/>
                  </a:cubicBezTo>
                  <a:cubicBezTo>
                    <a:pt x="135" y="20589"/>
                    <a:pt x="847" y="21095"/>
                    <a:pt x="15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3" name="Line"/>
            <p:cNvSpPr/>
            <p:nvPr/>
          </p:nvSpPr>
          <p:spPr>
            <a:xfrm>
              <a:off x="3671276" y="2546774"/>
              <a:ext cx="373619" cy="416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468" fill="norm" stroke="1" extrusionOk="0">
                  <a:moveTo>
                    <a:pt x="0" y="131"/>
                  </a:moveTo>
                  <a:cubicBezTo>
                    <a:pt x="735" y="0"/>
                    <a:pt x="1469" y="-132"/>
                    <a:pt x="2645" y="263"/>
                  </a:cubicBezTo>
                  <a:cubicBezTo>
                    <a:pt x="3820" y="658"/>
                    <a:pt x="5437" y="1580"/>
                    <a:pt x="8229" y="3358"/>
                  </a:cubicBezTo>
                  <a:cubicBezTo>
                    <a:pt x="11020" y="5136"/>
                    <a:pt x="14988" y="7770"/>
                    <a:pt x="17265" y="9351"/>
                  </a:cubicBezTo>
                  <a:cubicBezTo>
                    <a:pt x="19543" y="10931"/>
                    <a:pt x="20131" y="11458"/>
                    <a:pt x="20645" y="11985"/>
                  </a:cubicBezTo>
                  <a:cubicBezTo>
                    <a:pt x="21159" y="12512"/>
                    <a:pt x="21600" y="13039"/>
                    <a:pt x="21453" y="13500"/>
                  </a:cubicBezTo>
                  <a:cubicBezTo>
                    <a:pt x="21306" y="13961"/>
                    <a:pt x="20571" y="14356"/>
                    <a:pt x="18514" y="15409"/>
                  </a:cubicBezTo>
                  <a:cubicBezTo>
                    <a:pt x="16457" y="16463"/>
                    <a:pt x="13078" y="18175"/>
                    <a:pt x="11020" y="19295"/>
                  </a:cubicBezTo>
                  <a:cubicBezTo>
                    <a:pt x="8963" y="20414"/>
                    <a:pt x="8229" y="20941"/>
                    <a:pt x="8376" y="21205"/>
                  </a:cubicBezTo>
                  <a:cubicBezTo>
                    <a:pt x="8522" y="21468"/>
                    <a:pt x="9551" y="21468"/>
                    <a:pt x="10580" y="21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4" name="Line"/>
            <p:cNvSpPr/>
            <p:nvPr/>
          </p:nvSpPr>
          <p:spPr>
            <a:xfrm>
              <a:off x="4339429" y="2648998"/>
              <a:ext cx="234618" cy="572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501" fill="norm" stroke="1" extrusionOk="0">
                  <a:moveTo>
                    <a:pt x="1291" y="0"/>
                  </a:moveTo>
                  <a:cubicBezTo>
                    <a:pt x="594" y="1920"/>
                    <a:pt x="-103" y="3840"/>
                    <a:pt x="13" y="4992"/>
                  </a:cubicBezTo>
                  <a:cubicBezTo>
                    <a:pt x="129" y="6144"/>
                    <a:pt x="1058" y="6528"/>
                    <a:pt x="2800" y="6528"/>
                  </a:cubicBezTo>
                  <a:cubicBezTo>
                    <a:pt x="4542" y="6528"/>
                    <a:pt x="7097" y="6144"/>
                    <a:pt x="8955" y="5520"/>
                  </a:cubicBezTo>
                  <a:cubicBezTo>
                    <a:pt x="10813" y="4896"/>
                    <a:pt x="11974" y="4032"/>
                    <a:pt x="12903" y="3264"/>
                  </a:cubicBezTo>
                  <a:cubicBezTo>
                    <a:pt x="13833" y="2496"/>
                    <a:pt x="14529" y="1824"/>
                    <a:pt x="14878" y="1728"/>
                  </a:cubicBezTo>
                  <a:cubicBezTo>
                    <a:pt x="15226" y="1632"/>
                    <a:pt x="15226" y="2112"/>
                    <a:pt x="15574" y="3120"/>
                  </a:cubicBezTo>
                  <a:cubicBezTo>
                    <a:pt x="15923" y="4128"/>
                    <a:pt x="16620" y="5664"/>
                    <a:pt x="17665" y="8064"/>
                  </a:cubicBezTo>
                  <a:cubicBezTo>
                    <a:pt x="18710" y="10464"/>
                    <a:pt x="20103" y="13728"/>
                    <a:pt x="20800" y="15888"/>
                  </a:cubicBezTo>
                  <a:cubicBezTo>
                    <a:pt x="21497" y="18048"/>
                    <a:pt x="21497" y="19104"/>
                    <a:pt x="20800" y="19872"/>
                  </a:cubicBezTo>
                  <a:cubicBezTo>
                    <a:pt x="20103" y="20640"/>
                    <a:pt x="18710" y="21120"/>
                    <a:pt x="17200" y="21360"/>
                  </a:cubicBezTo>
                  <a:cubicBezTo>
                    <a:pt x="15691" y="21600"/>
                    <a:pt x="14065" y="21600"/>
                    <a:pt x="12323" y="20832"/>
                  </a:cubicBezTo>
                  <a:cubicBezTo>
                    <a:pt x="10581" y="20064"/>
                    <a:pt x="8723" y="18528"/>
                    <a:pt x="8026" y="17472"/>
                  </a:cubicBezTo>
                  <a:cubicBezTo>
                    <a:pt x="7329" y="16416"/>
                    <a:pt x="7794" y="15840"/>
                    <a:pt x="8258" y="152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5" name="Line"/>
            <p:cNvSpPr/>
            <p:nvPr/>
          </p:nvSpPr>
          <p:spPr>
            <a:xfrm>
              <a:off x="4644965" y="2414140"/>
              <a:ext cx="147065" cy="533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6" h="21365" fill="norm" stroke="1" extrusionOk="0">
                  <a:moveTo>
                    <a:pt x="0" y="501"/>
                  </a:moveTo>
                  <a:cubicBezTo>
                    <a:pt x="1440" y="194"/>
                    <a:pt x="2880" y="-113"/>
                    <a:pt x="4500" y="41"/>
                  </a:cubicBezTo>
                  <a:cubicBezTo>
                    <a:pt x="6120" y="194"/>
                    <a:pt x="7920" y="808"/>
                    <a:pt x="11160" y="2600"/>
                  </a:cubicBezTo>
                  <a:cubicBezTo>
                    <a:pt x="14400" y="4391"/>
                    <a:pt x="19080" y="7360"/>
                    <a:pt x="20340" y="10431"/>
                  </a:cubicBezTo>
                  <a:cubicBezTo>
                    <a:pt x="21600" y="13502"/>
                    <a:pt x="19440" y="16676"/>
                    <a:pt x="17640" y="18467"/>
                  </a:cubicBezTo>
                  <a:cubicBezTo>
                    <a:pt x="15840" y="20259"/>
                    <a:pt x="14400" y="20668"/>
                    <a:pt x="12780" y="20975"/>
                  </a:cubicBezTo>
                  <a:cubicBezTo>
                    <a:pt x="11160" y="21282"/>
                    <a:pt x="9360" y="21487"/>
                    <a:pt x="8100" y="21282"/>
                  </a:cubicBezTo>
                  <a:cubicBezTo>
                    <a:pt x="6840" y="21078"/>
                    <a:pt x="6120" y="20463"/>
                    <a:pt x="5400" y="198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6" name="Line"/>
            <p:cNvSpPr/>
            <p:nvPr/>
          </p:nvSpPr>
          <p:spPr>
            <a:xfrm>
              <a:off x="4982306" y="2810002"/>
              <a:ext cx="1533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7" name="Line"/>
            <p:cNvSpPr/>
            <p:nvPr/>
          </p:nvSpPr>
          <p:spPr>
            <a:xfrm>
              <a:off x="5442316" y="2342325"/>
              <a:ext cx="7668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286"/>
                    <a:pt x="0" y="8571"/>
                    <a:pt x="3600" y="12171"/>
                  </a:cubicBezTo>
                  <a:cubicBezTo>
                    <a:pt x="7200" y="15771"/>
                    <a:pt x="14400" y="186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8" name="Line"/>
            <p:cNvSpPr/>
            <p:nvPr/>
          </p:nvSpPr>
          <p:spPr>
            <a:xfrm>
              <a:off x="5288979" y="2740321"/>
              <a:ext cx="337342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4909" y="2735"/>
                    <a:pt x="9818" y="-1585"/>
                    <a:pt x="13418" y="575"/>
                  </a:cubicBezTo>
                  <a:cubicBezTo>
                    <a:pt x="17018" y="2735"/>
                    <a:pt x="19309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9" name="Line"/>
            <p:cNvSpPr/>
            <p:nvPr/>
          </p:nvSpPr>
          <p:spPr>
            <a:xfrm>
              <a:off x="5397532" y="2840669"/>
              <a:ext cx="182788" cy="328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543" fill="norm" stroke="1" extrusionOk="0">
                  <a:moveTo>
                    <a:pt x="21457" y="0"/>
                  </a:moveTo>
                  <a:cubicBezTo>
                    <a:pt x="19057" y="1005"/>
                    <a:pt x="16657" y="2009"/>
                    <a:pt x="13507" y="4102"/>
                  </a:cubicBezTo>
                  <a:cubicBezTo>
                    <a:pt x="10357" y="6195"/>
                    <a:pt x="6457" y="9377"/>
                    <a:pt x="4057" y="11888"/>
                  </a:cubicBezTo>
                  <a:cubicBezTo>
                    <a:pt x="1657" y="14400"/>
                    <a:pt x="757" y="16242"/>
                    <a:pt x="307" y="17581"/>
                  </a:cubicBezTo>
                  <a:cubicBezTo>
                    <a:pt x="-143" y="18921"/>
                    <a:pt x="-143" y="19758"/>
                    <a:pt x="607" y="20344"/>
                  </a:cubicBezTo>
                  <a:cubicBezTo>
                    <a:pt x="1357" y="20930"/>
                    <a:pt x="2857" y="21265"/>
                    <a:pt x="4507" y="21433"/>
                  </a:cubicBezTo>
                  <a:cubicBezTo>
                    <a:pt x="6157" y="21600"/>
                    <a:pt x="7957" y="21600"/>
                    <a:pt x="9757" y="21265"/>
                  </a:cubicBezTo>
                  <a:cubicBezTo>
                    <a:pt x="11557" y="20930"/>
                    <a:pt x="13357" y="20260"/>
                    <a:pt x="14257" y="19507"/>
                  </a:cubicBezTo>
                  <a:cubicBezTo>
                    <a:pt x="15157" y="18753"/>
                    <a:pt x="15157" y="17916"/>
                    <a:pt x="13807" y="17079"/>
                  </a:cubicBezTo>
                  <a:cubicBezTo>
                    <a:pt x="12457" y="16242"/>
                    <a:pt x="9757" y="15405"/>
                    <a:pt x="7657" y="14986"/>
                  </a:cubicBezTo>
                  <a:cubicBezTo>
                    <a:pt x="5557" y="14567"/>
                    <a:pt x="4057" y="14567"/>
                    <a:pt x="2557" y="145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0" name="Line"/>
            <p:cNvSpPr/>
            <p:nvPr/>
          </p:nvSpPr>
          <p:spPr>
            <a:xfrm>
              <a:off x="5917660" y="2771668"/>
              <a:ext cx="1" cy="1533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1" name="Line"/>
            <p:cNvSpPr/>
            <p:nvPr/>
          </p:nvSpPr>
          <p:spPr>
            <a:xfrm>
              <a:off x="6222872" y="2240567"/>
              <a:ext cx="445701" cy="1034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490" fill="norm" stroke="1" extrusionOk="0">
                  <a:moveTo>
                    <a:pt x="10379" y="8004"/>
                  </a:moveTo>
                  <a:cubicBezTo>
                    <a:pt x="10133" y="7738"/>
                    <a:pt x="9888" y="7473"/>
                    <a:pt x="9090" y="7340"/>
                  </a:cubicBezTo>
                  <a:cubicBezTo>
                    <a:pt x="8292" y="7208"/>
                    <a:pt x="6942" y="7208"/>
                    <a:pt x="5408" y="7632"/>
                  </a:cubicBezTo>
                  <a:cubicBezTo>
                    <a:pt x="3874" y="8057"/>
                    <a:pt x="2156" y="8906"/>
                    <a:pt x="1174" y="9702"/>
                  </a:cubicBezTo>
                  <a:cubicBezTo>
                    <a:pt x="192" y="10498"/>
                    <a:pt x="-53" y="11241"/>
                    <a:pt x="8" y="11719"/>
                  </a:cubicBezTo>
                  <a:cubicBezTo>
                    <a:pt x="70" y="12196"/>
                    <a:pt x="438" y="12409"/>
                    <a:pt x="1052" y="12515"/>
                  </a:cubicBezTo>
                  <a:cubicBezTo>
                    <a:pt x="1665" y="12621"/>
                    <a:pt x="2524" y="12621"/>
                    <a:pt x="3813" y="12223"/>
                  </a:cubicBezTo>
                  <a:cubicBezTo>
                    <a:pt x="5102" y="11825"/>
                    <a:pt x="6820" y="11029"/>
                    <a:pt x="8231" y="9755"/>
                  </a:cubicBezTo>
                  <a:cubicBezTo>
                    <a:pt x="9642" y="8481"/>
                    <a:pt x="10747" y="6730"/>
                    <a:pt x="11483" y="5271"/>
                  </a:cubicBezTo>
                  <a:cubicBezTo>
                    <a:pt x="12220" y="3811"/>
                    <a:pt x="12588" y="2644"/>
                    <a:pt x="12772" y="1821"/>
                  </a:cubicBezTo>
                  <a:cubicBezTo>
                    <a:pt x="12956" y="998"/>
                    <a:pt x="12956" y="521"/>
                    <a:pt x="12649" y="255"/>
                  </a:cubicBezTo>
                  <a:cubicBezTo>
                    <a:pt x="12342" y="-10"/>
                    <a:pt x="11729" y="-63"/>
                    <a:pt x="11238" y="70"/>
                  </a:cubicBezTo>
                  <a:cubicBezTo>
                    <a:pt x="10747" y="202"/>
                    <a:pt x="10379" y="521"/>
                    <a:pt x="9642" y="1662"/>
                  </a:cubicBezTo>
                  <a:cubicBezTo>
                    <a:pt x="8906" y="2803"/>
                    <a:pt x="7802" y="4766"/>
                    <a:pt x="7249" y="6173"/>
                  </a:cubicBezTo>
                  <a:cubicBezTo>
                    <a:pt x="6697" y="7579"/>
                    <a:pt x="6697" y="8428"/>
                    <a:pt x="6758" y="8986"/>
                  </a:cubicBezTo>
                  <a:cubicBezTo>
                    <a:pt x="6820" y="9543"/>
                    <a:pt x="6942" y="9808"/>
                    <a:pt x="7311" y="9994"/>
                  </a:cubicBezTo>
                  <a:cubicBezTo>
                    <a:pt x="7679" y="10180"/>
                    <a:pt x="8292" y="10286"/>
                    <a:pt x="8906" y="10312"/>
                  </a:cubicBezTo>
                  <a:cubicBezTo>
                    <a:pt x="9520" y="10339"/>
                    <a:pt x="10133" y="10286"/>
                    <a:pt x="10992" y="9888"/>
                  </a:cubicBezTo>
                  <a:cubicBezTo>
                    <a:pt x="11852" y="9490"/>
                    <a:pt x="12956" y="8747"/>
                    <a:pt x="13570" y="8243"/>
                  </a:cubicBezTo>
                  <a:cubicBezTo>
                    <a:pt x="14183" y="7738"/>
                    <a:pt x="14306" y="7473"/>
                    <a:pt x="14183" y="7473"/>
                  </a:cubicBezTo>
                  <a:cubicBezTo>
                    <a:pt x="14061" y="7473"/>
                    <a:pt x="13692" y="7738"/>
                    <a:pt x="13570" y="8349"/>
                  </a:cubicBezTo>
                  <a:cubicBezTo>
                    <a:pt x="13447" y="8959"/>
                    <a:pt x="13570" y="9914"/>
                    <a:pt x="13877" y="10525"/>
                  </a:cubicBezTo>
                  <a:cubicBezTo>
                    <a:pt x="14183" y="11135"/>
                    <a:pt x="14674" y="11400"/>
                    <a:pt x="15227" y="11507"/>
                  </a:cubicBezTo>
                  <a:cubicBezTo>
                    <a:pt x="15779" y="11613"/>
                    <a:pt x="16392" y="11560"/>
                    <a:pt x="17252" y="11055"/>
                  </a:cubicBezTo>
                  <a:cubicBezTo>
                    <a:pt x="18111" y="10551"/>
                    <a:pt x="19215" y="9596"/>
                    <a:pt x="19890" y="8880"/>
                  </a:cubicBezTo>
                  <a:cubicBezTo>
                    <a:pt x="20565" y="8163"/>
                    <a:pt x="20811" y="7685"/>
                    <a:pt x="20811" y="7606"/>
                  </a:cubicBezTo>
                  <a:cubicBezTo>
                    <a:pt x="20811" y="7526"/>
                    <a:pt x="20565" y="7845"/>
                    <a:pt x="20565" y="8800"/>
                  </a:cubicBezTo>
                  <a:cubicBezTo>
                    <a:pt x="20565" y="9755"/>
                    <a:pt x="20811" y="11347"/>
                    <a:pt x="21056" y="13019"/>
                  </a:cubicBezTo>
                  <a:cubicBezTo>
                    <a:pt x="21302" y="14691"/>
                    <a:pt x="21547" y="16442"/>
                    <a:pt x="21302" y="17769"/>
                  </a:cubicBezTo>
                  <a:cubicBezTo>
                    <a:pt x="21056" y="19096"/>
                    <a:pt x="20320" y="19998"/>
                    <a:pt x="19583" y="20555"/>
                  </a:cubicBezTo>
                  <a:cubicBezTo>
                    <a:pt x="18847" y="21112"/>
                    <a:pt x="18111" y="21325"/>
                    <a:pt x="17436" y="21431"/>
                  </a:cubicBezTo>
                  <a:cubicBezTo>
                    <a:pt x="16761" y="21537"/>
                    <a:pt x="16147" y="21537"/>
                    <a:pt x="15042" y="21112"/>
                  </a:cubicBezTo>
                  <a:cubicBezTo>
                    <a:pt x="13938" y="20688"/>
                    <a:pt x="12342" y="19839"/>
                    <a:pt x="11545" y="19281"/>
                  </a:cubicBezTo>
                  <a:cubicBezTo>
                    <a:pt x="10747" y="18724"/>
                    <a:pt x="10747" y="18459"/>
                    <a:pt x="10992" y="18247"/>
                  </a:cubicBezTo>
                  <a:cubicBezTo>
                    <a:pt x="11238" y="18034"/>
                    <a:pt x="11729" y="17875"/>
                    <a:pt x="12220" y="177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502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8843777" y="4055981"/>
              <a:ext cx="3218739" cy="1883253"/>
            </a:xfrm>
            <a:prstGeom prst="rect">
              <a:avLst/>
            </a:prstGeom>
            <a:effectLst/>
          </p:spPr>
        </p:pic>
        <p:pic>
          <p:nvPicPr>
            <p:cNvPr id="2504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9329740" y="4308986"/>
              <a:ext cx="103050" cy="365501"/>
            </a:xfrm>
            <a:prstGeom prst="rect">
              <a:avLst/>
            </a:prstGeom>
            <a:effectLst/>
          </p:spPr>
        </p:pic>
        <p:pic>
          <p:nvPicPr>
            <p:cNvPr id="2506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9338465" y="4249154"/>
              <a:ext cx="301330" cy="128601"/>
            </a:xfrm>
            <a:prstGeom prst="rect">
              <a:avLst/>
            </a:prstGeom>
            <a:effectLst/>
          </p:spPr>
        </p:pic>
        <p:pic>
          <p:nvPicPr>
            <p:cNvPr id="2508" name="Line Line" descr="Line Lin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9318021" y="4408655"/>
              <a:ext cx="237438" cy="107103"/>
            </a:xfrm>
            <a:prstGeom prst="rect">
              <a:avLst/>
            </a:prstGeom>
            <a:effectLst/>
          </p:spPr>
        </p:pic>
        <p:pic>
          <p:nvPicPr>
            <p:cNvPr id="2510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9407467" y="4607993"/>
              <a:ext cx="155659" cy="241337"/>
            </a:xfrm>
            <a:prstGeom prst="rect">
              <a:avLst/>
            </a:prstGeom>
            <a:effectLst/>
          </p:spPr>
        </p:pic>
        <p:pic>
          <p:nvPicPr>
            <p:cNvPr id="2512" name="Line Line" descr="Line Lin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9387022" y="4722995"/>
              <a:ext cx="176104" cy="68769"/>
            </a:xfrm>
            <a:prstGeom prst="rect">
              <a:avLst/>
            </a:prstGeom>
            <a:effectLst/>
          </p:spPr>
        </p:pic>
        <p:pic>
          <p:nvPicPr>
            <p:cNvPr id="2514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9707565" y="4310975"/>
              <a:ext cx="154568" cy="434788"/>
            </a:xfrm>
            <a:prstGeom prst="rect">
              <a:avLst/>
            </a:prstGeom>
            <a:effectLst/>
          </p:spPr>
        </p:pic>
        <p:pic>
          <p:nvPicPr>
            <p:cNvPr id="2516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9767941" y="4370321"/>
              <a:ext cx="285863" cy="317585"/>
            </a:xfrm>
            <a:prstGeom prst="rect">
              <a:avLst/>
            </a:prstGeom>
            <a:effectLst/>
          </p:spPr>
        </p:pic>
        <p:pic>
          <p:nvPicPr>
            <p:cNvPr id="2518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10092371" y="4278319"/>
              <a:ext cx="129565" cy="452110"/>
            </a:xfrm>
            <a:prstGeom prst="rect">
              <a:avLst/>
            </a:prstGeom>
            <a:effectLst/>
          </p:spPr>
        </p:pic>
        <p:pic>
          <p:nvPicPr>
            <p:cNvPr id="2520" name="Line Line" descr="Line Lin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10337711" y="4423989"/>
              <a:ext cx="168437" cy="61101"/>
            </a:xfrm>
            <a:prstGeom prst="rect">
              <a:avLst/>
            </a:prstGeom>
            <a:effectLst/>
          </p:spPr>
        </p:pic>
        <p:pic>
          <p:nvPicPr>
            <p:cNvPr id="2522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10299376" y="4561992"/>
              <a:ext cx="237439" cy="130103"/>
            </a:xfrm>
            <a:prstGeom prst="rect">
              <a:avLst/>
            </a:prstGeom>
            <a:effectLst/>
          </p:spPr>
        </p:pic>
        <p:pic>
          <p:nvPicPr>
            <p:cNvPr id="2524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10759931" y="4247652"/>
              <a:ext cx="282895" cy="229771"/>
            </a:xfrm>
            <a:prstGeom prst="rect">
              <a:avLst/>
            </a:prstGeom>
            <a:effectLst/>
          </p:spPr>
        </p:pic>
        <p:pic>
          <p:nvPicPr>
            <p:cNvPr id="2526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11089061" y="4354987"/>
              <a:ext cx="222104" cy="84102"/>
            </a:xfrm>
            <a:prstGeom prst="rect">
              <a:avLst/>
            </a:prstGeom>
            <a:effectLst/>
          </p:spPr>
        </p:pic>
        <p:pic>
          <p:nvPicPr>
            <p:cNvPr id="2528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11339181" y="4303875"/>
              <a:ext cx="301659" cy="188882"/>
            </a:xfrm>
            <a:prstGeom prst="rect">
              <a:avLst/>
            </a:prstGeom>
            <a:effectLst/>
          </p:spPr>
        </p:pic>
        <p:pic>
          <p:nvPicPr>
            <p:cNvPr id="2530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10744053" y="4600326"/>
              <a:ext cx="781785" cy="107103"/>
            </a:xfrm>
            <a:prstGeom prst="rect">
              <a:avLst/>
            </a:prstGeom>
            <a:effectLst/>
          </p:spPr>
        </p:pic>
        <p:pic>
          <p:nvPicPr>
            <p:cNvPr id="2532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10945451" y="4676994"/>
              <a:ext cx="176436" cy="320351"/>
            </a:xfrm>
            <a:prstGeom prst="rect">
              <a:avLst/>
            </a:prstGeom>
            <a:effectLst/>
          </p:spPr>
        </p:pic>
        <p:pic>
          <p:nvPicPr>
            <p:cNvPr id="2534" name="Line Line" descr="Line Lin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11127395" y="4860999"/>
              <a:ext cx="145436" cy="53434"/>
            </a:xfrm>
            <a:prstGeom prst="rect">
              <a:avLst/>
            </a:prstGeom>
            <a:effectLst/>
          </p:spPr>
        </p:pic>
        <p:pic>
          <p:nvPicPr>
            <p:cNvPr id="2536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11305333" y="4814333"/>
              <a:ext cx="258839" cy="161435"/>
            </a:xfrm>
            <a:prstGeom prst="rect">
              <a:avLst/>
            </a:prstGeom>
            <a:effectLst/>
          </p:spPr>
        </p:pic>
        <p:pic>
          <p:nvPicPr>
            <p:cNvPr id="2538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9145177" y="5413011"/>
              <a:ext cx="88275" cy="370576"/>
            </a:xfrm>
            <a:prstGeom prst="rect">
              <a:avLst/>
            </a:prstGeom>
            <a:effectLst/>
          </p:spPr>
        </p:pic>
        <p:pic>
          <p:nvPicPr>
            <p:cNvPr id="2540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9126289" y="5352992"/>
              <a:ext cx="260500" cy="144121"/>
            </a:xfrm>
            <a:prstGeom prst="rect">
              <a:avLst/>
            </a:prstGeom>
            <a:effectLst/>
          </p:spPr>
        </p:pic>
        <p:pic>
          <p:nvPicPr>
            <p:cNvPr id="2542" name="Line Line" descr="Line Lin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9157017" y="5489680"/>
              <a:ext cx="252772" cy="114769"/>
            </a:xfrm>
            <a:prstGeom prst="rect">
              <a:avLst/>
            </a:prstGeom>
            <a:effectLst/>
          </p:spPr>
        </p:pic>
        <p:pic>
          <p:nvPicPr>
            <p:cNvPr id="2544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9251575" y="5571459"/>
              <a:ext cx="150548" cy="310360"/>
            </a:xfrm>
            <a:prstGeom prst="rect">
              <a:avLst/>
            </a:prstGeom>
            <a:effectLst/>
          </p:spPr>
        </p:pic>
        <p:pic>
          <p:nvPicPr>
            <p:cNvPr id="2546" name="Line Line" descr="Line Lin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9264353" y="5689018"/>
              <a:ext cx="137770" cy="53434"/>
            </a:xfrm>
            <a:prstGeom prst="rect">
              <a:avLst/>
            </a:prstGeom>
            <a:effectLst/>
          </p:spPr>
        </p:pic>
        <p:pic>
          <p:nvPicPr>
            <p:cNvPr id="2548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9475510" y="5415066"/>
              <a:ext cx="148951" cy="332253"/>
            </a:xfrm>
            <a:prstGeom prst="rect">
              <a:avLst/>
            </a:prstGeom>
            <a:effectLst/>
          </p:spPr>
        </p:pic>
        <p:pic>
          <p:nvPicPr>
            <p:cNvPr id="2550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9526164" y="5445961"/>
              <a:ext cx="236300" cy="275564"/>
            </a:xfrm>
            <a:prstGeom prst="rect">
              <a:avLst/>
            </a:prstGeom>
            <a:effectLst/>
          </p:spPr>
        </p:pic>
        <p:pic>
          <p:nvPicPr>
            <p:cNvPr id="2552" name="Line Shape" descr="Line Shap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9732030" y="5413011"/>
              <a:ext cx="139845" cy="329441"/>
            </a:xfrm>
            <a:prstGeom prst="rect">
              <a:avLst/>
            </a:prstGeom>
            <a:effectLst/>
          </p:spPr>
        </p:pic>
        <p:pic>
          <p:nvPicPr>
            <p:cNvPr id="2554" name="Line Shape" descr="Line Shap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9233685" y="5236674"/>
              <a:ext cx="605448" cy="122436"/>
            </a:xfrm>
            <a:prstGeom prst="rect">
              <a:avLst/>
            </a:prstGeom>
            <a:effectLst/>
          </p:spPr>
        </p:pic>
        <p:pic>
          <p:nvPicPr>
            <p:cNvPr id="2556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10092371" y="5520347"/>
              <a:ext cx="160771" cy="38101"/>
            </a:xfrm>
            <a:prstGeom prst="rect">
              <a:avLst/>
            </a:prstGeom>
            <a:effectLst/>
          </p:spPr>
        </p:pic>
        <p:pic>
          <p:nvPicPr>
            <p:cNvPr id="2558" name="Line Line" descr="Line Lin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10069371" y="5627683"/>
              <a:ext cx="176104" cy="84102"/>
            </a:xfrm>
            <a:prstGeom prst="rect">
              <a:avLst/>
            </a:prstGeom>
            <a:effectLst/>
          </p:spPr>
        </p:pic>
        <p:pic>
          <p:nvPicPr>
            <p:cNvPr id="2560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10662273" y="5195784"/>
              <a:ext cx="144354" cy="268106"/>
            </a:xfrm>
            <a:prstGeom prst="rect">
              <a:avLst/>
            </a:prstGeom>
            <a:effectLst/>
          </p:spPr>
        </p:pic>
        <p:pic>
          <p:nvPicPr>
            <p:cNvPr id="2562" name="Line Shape" descr="Line Shap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10897390" y="5336343"/>
              <a:ext cx="191437" cy="68768"/>
            </a:xfrm>
            <a:prstGeom prst="rect">
              <a:avLst/>
            </a:prstGeom>
            <a:effectLst/>
          </p:spPr>
        </p:pic>
        <p:pic>
          <p:nvPicPr>
            <p:cNvPr id="2564" name="Line Shape" descr="Line Shap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11085547" y="5229007"/>
              <a:ext cx="194951" cy="237439"/>
            </a:xfrm>
            <a:prstGeom prst="rect">
              <a:avLst/>
            </a:prstGeom>
            <a:effectLst/>
          </p:spPr>
        </p:pic>
        <p:pic>
          <p:nvPicPr>
            <p:cNvPr id="2566" name="Line Shape" descr="Line Shap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10557493" y="5538236"/>
              <a:ext cx="746006" cy="66213"/>
            </a:xfrm>
            <a:prstGeom prst="rect">
              <a:avLst/>
            </a:prstGeom>
            <a:effectLst/>
          </p:spPr>
        </p:pic>
        <p:pic>
          <p:nvPicPr>
            <p:cNvPr id="2568" name="Line Shape" descr="Line Shap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10648818" y="5650683"/>
              <a:ext cx="146923" cy="189964"/>
            </a:xfrm>
            <a:prstGeom prst="rect">
              <a:avLst/>
            </a:prstGeom>
            <a:effectLst/>
          </p:spPr>
        </p:pic>
        <p:pic>
          <p:nvPicPr>
            <p:cNvPr id="2570" name="Line Shape" descr="Line Shap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10790054" y="5735019"/>
              <a:ext cx="199105" cy="38101"/>
            </a:xfrm>
            <a:prstGeom prst="rect">
              <a:avLst/>
            </a:prstGeom>
            <a:effectLst/>
          </p:spPr>
        </p:pic>
        <p:pic>
          <p:nvPicPr>
            <p:cNvPr id="2572" name="Line Shape" descr="Line Shap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10962972" y="5711360"/>
              <a:ext cx="263858" cy="138428"/>
            </a:xfrm>
            <a:prstGeom prst="rect">
              <a:avLst/>
            </a:prstGeom>
            <a:effectLst/>
          </p:spPr>
        </p:pic>
        <p:sp>
          <p:nvSpPr>
            <p:cNvPr id="2574" name="Line"/>
            <p:cNvSpPr/>
            <p:nvPr/>
          </p:nvSpPr>
          <p:spPr>
            <a:xfrm>
              <a:off x="2319357" y="3136062"/>
              <a:ext cx="1945477" cy="164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405" fill="norm" stroke="1" extrusionOk="0">
                  <a:moveTo>
                    <a:pt x="534" y="21405"/>
                  </a:moveTo>
                  <a:cubicBezTo>
                    <a:pt x="449" y="20076"/>
                    <a:pt x="365" y="18747"/>
                    <a:pt x="253" y="17750"/>
                  </a:cubicBezTo>
                  <a:cubicBezTo>
                    <a:pt x="140" y="16753"/>
                    <a:pt x="0" y="16088"/>
                    <a:pt x="0" y="15756"/>
                  </a:cubicBezTo>
                  <a:cubicBezTo>
                    <a:pt x="0" y="15423"/>
                    <a:pt x="140" y="15423"/>
                    <a:pt x="716" y="15091"/>
                  </a:cubicBezTo>
                  <a:cubicBezTo>
                    <a:pt x="1292" y="14759"/>
                    <a:pt x="2303" y="14094"/>
                    <a:pt x="3300" y="13263"/>
                  </a:cubicBezTo>
                  <a:cubicBezTo>
                    <a:pt x="4298" y="12433"/>
                    <a:pt x="5281" y="11436"/>
                    <a:pt x="6306" y="10771"/>
                  </a:cubicBezTo>
                  <a:cubicBezTo>
                    <a:pt x="7331" y="10107"/>
                    <a:pt x="8398" y="9774"/>
                    <a:pt x="9494" y="9276"/>
                  </a:cubicBezTo>
                  <a:cubicBezTo>
                    <a:pt x="10589" y="8777"/>
                    <a:pt x="11713" y="8113"/>
                    <a:pt x="12822" y="7282"/>
                  </a:cubicBezTo>
                  <a:cubicBezTo>
                    <a:pt x="13932" y="6451"/>
                    <a:pt x="15027" y="5454"/>
                    <a:pt x="16081" y="4623"/>
                  </a:cubicBezTo>
                  <a:cubicBezTo>
                    <a:pt x="17134" y="3793"/>
                    <a:pt x="18145" y="3128"/>
                    <a:pt x="19058" y="2297"/>
                  </a:cubicBezTo>
                  <a:cubicBezTo>
                    <a:pt x="19971" y="1467"/>
                    <a:pt x="20785" y="470"/>
                    <a:pt x="21122" y="137"/>
                  </a:cubicBezTo>
                  <a:cubicBezTo>
                    <a:pt x="21460" y="-195"/>
                    <a:pt x="21319" y="137"/>
                    <a:pt x="20743" y="470"/>
                  </a:cubicBezTo>
                  <a:cubicBezTo>
                    <a:pt x="20167" y="802"/>
                    <a:pt x="19156" y="1134"/>
                    <a:pt x="18159" y="1467"/>
                  </a:cubicBezTo>
                  <a:cubicBezTo>
                    <a:pt x="17162" y="1799"/>
                    <a:pt x="16179" y="2131"/>
                    <a:pt x="15154" y="2297"/>
                  </a:cubicBezTo>
                  <a:cubicBezTo>
                    <a:pt x="14128" y="2463"/>
                    <a:pt x="13061" y="2463"/>
                    <a:pt x="11924" y="2463"/>
                  </a:cubicBezTo>
                  <a:cubicBezTo>
                    <a:pt x="10786" y="2463"/>
                    <a:pt x="9578" y="2463"/>
                    <a:pt x="8483" y="2962"/>
                  </a:cubicBezTo>
                  <a:cubicBezTo>
                    <a:pt x="7387" y="3460"/>
                    <a:pt x="6404" y="4457"/>
                    <a:pt x="5393" y="5953"/>
                  </a:cubicBezTo>
                  <a:cubicBezTo>
                    <a:pt x="4382" y="7448"/>
                    <a:pt x="3343" y="9442"/>
                    <a:pt x="2570" y="11103"/>
                  </a:cubicBezTo>
                  <a:cubicBezTo>
                    <a:pt x="1798" y="12765"/>
                    <a:pt x="1292" y="14094"/>
                    <a:pt x="955" y="15091"/>
                  </a:cubicBezTo>
                  <a:cubicBezTo>
                    <a:pt x="618" y="16088"/>
                    <a:pt x="449" y="16753"/>
                    <a:pt x="478" y="17085"/>
                  </a:cubicBezTo>
                  <a:cubicBezTo>
                    <a:pt x="506" y="17417"/>
                    <a:pt x="730" y="17417"/>
                    <a:pt x="1390" y="17251"/>
                  </a:cubicBezTo>
                  <a:cubicBezTo>
                    <a:pt x="2050" y="17085"/>
                    <a:pt x="3146" y="16753"/>
                    <a:pt x="4171" y="16254"/>
                  </a:cubicBezTo>
                  <a:cubicBezTo>
                    <a:pt x="5196" y="15756"/>
                    <a:pt x="6151" y="15091"/>
                    <a:pt x="7177" y="14593"/>
                  </a:cubicBezTo>
                  <a:cubicBezTo>
                    <a:pt x="8202" y="14094"/>
                    <a:pt x="9297" y="13762"/>
                    <a:pt x="10379" y="13596"/>
                  </a:cubicBezTo>
                  <a:cubicBezTo>
                    <a:pt x="11460" y="13430"/>
                    <a:pt x="12527" y="13430"/>
                    <a:pt x="13637" y="13263"/>
                  </a:cubicBezTo>
                  <a:cubicBezTo>
                    <a:pt x="14746" y="13097"/>
                    <a:pt x="15898" y="12765"/>
                    <a:pt x="17064" y="12599"/>
                  </a:cubicBezTo>
                  <a:cubicBezTo>
                    <a:pt x="18229" y="12433"/>
                    <a:pt x="19409" y="12433"/>
                    <a:pt x="20252" y="12267"/>
                  </a:cubicBezTo>
                  <a:cubicBezTo>
                    <a:pt x="21094" y="12100"/>
                    <a:pt x="21600" y="11768"/>
                    <a:pt x="21291" y="11436"/>
                  </a:cubicBezTo>
                  <a:cubicBezTo>
                    <a:pt x="20982" y="11103"/>
                    <a:pt x="19859" y="10771"/>
                    <a:pt x="18707" y="10439"/>
                  </a:cubicBezTo>
                  <a:cubicBezTo>
                    <a:pt x="17555" y="10107"/>
                    <a:pt x="16376" y="9774"/>
                    <a:pt x="15322" y="9940"/>
                  </a:cubicBezTo>
                  <a:cubicBezTo>
                    <a:pt x="14269" y="10107"/>
                    <a:pt x="13342" y="10771"/>
                    <a:pt x="12345" y="11436"/>
                  </a:cubicBezTo>
                  <a:cubicBezTo>
                    <a:pt x="11348" y="12100"/>
                    <a:pt x="10280" y="12765"/>
                    <a:pt x="9241" y="13596"/>
                  </a:cubicBezTo>
                  <a:cubicBezTo>
                    <a:pt x="8202" y="14427"/>
                    <a:pt x="7191" y="15423"/>
                    <a:pt x="6502" y="16088"/>
                  </a:cubicBezTo>
                  <a:cubicBezTo>
                    <a:pt x="5814" y="16753"/>
                    <a:pt x="5449" y="17085"/>
                    <a:pt x="5182" y="17417"/>
                  </a:cubicBezTo>
                  <a:cubicBezTo>
                    <a:pt x="4915" y="17750"/>
                    <a:pt x="4747" y="18082"/>
                    <a:pt x="4775" y="18248"/>
                  </a:cubicBezTo>
                  <a:cubicBezTo>
                    <a:pt x="4803" y="18414"/>
                    <a:pt x="5028" y="18414"/>
                    <a:pt x="5604" y="18248"/>
                  </a:cubicBezTo>
                  <a:cubicBezTo>
                    <a:pt x="6179" y="18082"/>
                    <a:pt x="7106" y="17750"/>
                    <a:pt x="8075" y="17085"/>
                  </a:cubicBezTo>
                  <a:cubicBezTo>
                    <a:pt x="9044" y="16420"/>
                    <a:pt x="10056" y="15423"/>
                    <a:pt x="11137" y="14427"/>
                  </a:cubicBezTo>
                  <a:cubicBezTo>
                    <a:pt x="12218" y="13430"/>
                    <a:pt x="13370" y="12433"/>
                    <a:pt x="14536" y="11768"/>
                  </a:cubicBezTo>
                  <a:cubicBezTo>
                    <a:pt x="15701" y="11103"/>
                    <a:pt x="16881" y="10771"/>
                    <a:pt x="18005" y="11270"/>
                  </a:cubicBezTo>
                  <a:cubicBezTo>
                    <a:pt x="19128" y="11768"/>
                    <a:pt x="20196" y="13097"/>
                    <a:pt x="21263" y="14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5" name="Line"/>
            <p:cNvSpPr/>
            <p:nvPr/>
          </p:nvSpPr>
          <p:spPr>
            <a:xfrm>
              <a:off x="504871" y="4780380"/>
              <a:ext cx="19167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6" name="Line"/>
            <p:cNvSpPr/>
            <p:nvPr/>
          </p:nvSpPr>
          <p:spPr>
            <a:xfrm>
              <a:off x="527872" y="4926050"/>
              <a:ext cx="207006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7" name="Line"/>
            <p:cNvSpPr/>
            <p:nvPr/>
          </p:nvSpPr>
          <p:spPr>
            <a:xfrm>
              <a:off x="1345668" y="4428494"/>
              <a:ext cx="163560" cy="689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21600" y="1171"/>
                  </a:moveTo>
                  <a:cubicBezTo>
                    <a:pt x="19238" y="693"/>
                    <a:pt x="16875" y="215"/>
                    <a:pt x="14006" y="55"/>
                  </a:cubicBezTo>
                  <a:cubicBezTo>
                    <a:pt x="11138" y="-104"/>
                    <a:pt x="7763" y="55"/>
                    <a:pt x="5063" y="892"/>
                  </a:cubicBezTo>
                  <a:cubicBezTo>
                    <a:pt x="2363" y="1729"/>
                    <a:pt x="338" y="3244"/>
                    <a:pt x="1013" y="4838"/>
                  </a:cubicBezTo>
                  <a:cubicBezTo>
                    <a:pt x="1688" y="6432"/>
                    <a:pt x="5063" y="8106"/>
                    <a:pt x="8775" y="9939"/>
                  </a:cubicBezTo>
                  <a:cubicBezTo>
                    <a:pt x="12488" y="11772"/>
                    <a:pt x="16538" y="13765"/>
                    <a:pt x="17888" y="15359"/>
                  </a:cubicBezTo>
                  <a:cubicBezTo>
                    <a:pt x="19238" y="16953"/>
                    <a:pt x="17887" y="18148"/>
                    <a:pt x="15019" y="18985"/>
                  </a:cubicBezTo>
                  <a:cubicBezTo>
                    <a:pt x="12150" y="19822"/>
                    <a:pt x="7762" y="20300"/>
                    <a:pt x="4725" y="20540"/>
                  </a:cubicBezTo>
                  <a:cubicBezTo>
                    <a:pt x="1687" y="20779"/>
                    <a:pt x="0" y="20779"/>
                    <a:pt x="0" y="20898"/>
                  </a:cubicBezTo>
                  <a:cubicBezTo>
                    <a:pt x="0" y="21018"/>
                    <a:pt x="1687" y="21257"/>
                    <a:pt x="3375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8" name="Line"/>
            <p:cNvSpPr/>
            <p:nvPr/>
          </p:nvSpPr>
          <p:spPr>
            <a:xfrm>
              <a:off x="1380731" y="5271058"/>
              <a:ext cx="80425" cy="165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8" h="20902" fill="norm" stroke="1" extrusionOk="0">
                  <a:moveTo>
                    <a:pt x="17202" y="967"/>
                  </a:moveTo>
                  <a:cubicBezTo>
                    <a:pt x="13929" y="1290"/>
                    <a:pt x="10656" y="1612"/>
                    <a:pt x="7711" y="4030"/>
                  </a:cubicBezTo>
                  <a:cubicBezTo>
                    <a:pt x="4765" y="6448"/>
                    <a:pt x="2147" y="10961"/>
                    <a:pt x="838" y="14024"/>
                  </a:cubicBezTo>
                  <a:cubicBezTo>
                    <a:pt x="-471" y="17087"/>
                    <a:pt x="-471" y="18698"/>
                    <a:pt x="2474" y="19827"/>
                  </a:cubicBezTo>
                  <a:cubicBezTo>
                    <a:pt x="5420" y="20955"/>
                    <a:pt x="11311" y="21600"/>
                    <a:pt x="15238" y="19666"/>
                  </a:cubicBezTo>
                  <a:cubicBezTo>
                    <a:pt x="19165" y="17731"/>
                    <a:pt x="21129" y="13218"/>
                    <a:pt x="20474" y="9510"/>
                  </a:cubicBezTo>
                  <a:cubicBezTo>
                    <a:pt x="19820" y="5803"/>
                    <a:pt x="16547" y="2901"/>
                    <a:pt x="1327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9" name="Line"/>
            <p:cNvSpPr/>
            <p:nvPr/>
          </p:nvSpPr>
          <p:spPr>
            <a:xfrm>
              <a:off x="1288766" y="4036696"/>
              <a:ext cx="136127" cy="216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301" fill="norm" stroke="1" extrusionOk="0">
                  <a:moveTo>
                    <a:pt x="8106" y="0"/>
                  </a:moveTo>
                  <a:cubicBezTo>
                    <a:pt x="5306" y="5777"/>
                    <a:pt x="2506" y="11553"/>
                    <a:pt x="1106" y="15070"/>
                  </a:cubicBezTo>
                  <a:cubicBezTo>
                    <a:pt x="-294" y="18586"/>
                    <a:pt x="-294" y="19842"/>
                    <a:pt x="706" y="20595"/>
                  </a:cubicBezTo>
                  <a:cubicBezTo>
                    <a:pt x="1706" y="21349"/>
                    <a:pt x="3706" y="21600"/>
                    <a:pt x="7306" y="20847"/>
                  </a:cubicBezTo>
                  <a:cubicBezTo>
                    <a:pt x="10906" y="20093"/>
                    <a:pt x="16106" y="18335"/>
                    <a:pt x="21306" y="165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0" name="Line"/>
            <p:cNvSpPr/>
            <p:nvPr/>
          </p:nvSpPr>
          <p:spPr>
            <a:xfrm>
              <a:off x="1371224" y="4174699"/>
              <a:ext cx="23002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5082"/>
                    <a:pt x="14400" y="10165"/>
                    <a:pt x="18000" y="13765"/>
                  </a:cubicBezTo>
                  <a:cubicBezTo>
                    <a:pt x="21600" y="17365"/>
                    <a:pt x="21600" y="1948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1" name="Line"/>
            <p:cNvSpPr/>
            <p:nvPr/>
          </p:nvSpPr>
          <p:spPr>
            <a:xfrm>
              <a:off x="1813345" y="4406581"/>
              <a:ext cx="133100" cy="605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2" h="21224" fill="norm" stroke="1" extrusionOk="0">
                  <a:moveTo>
                    <a:pt x="1600" y="9345"/>
                  </a:moveTo>
                  <a:cubicBezTo>
                    <a:pt x="1600" y="11406"/>
                    <a:pt x="1600" y="13468"/>
                    <a:pt x="1800" y="15350"/>
                  </a:cubicBezTo>
                  <a:cubicBezTo>
                    <a:pt x="2000" y="17232"/>
                    <a:pt x="2400" y="18935"/>
                    <a:pt x="2600" y="20010"/>
                  </a:cubicBezTo>
                  <a:cubicBezTo>
                    <a:pt x="2800" y="21086"/>
                    <a:pt x="2800" y="21534"/>
                    <a:pt x="2600" y="20996"/>
                  </a:cubicBezTo>
                  <a:cubicBezTo>
                    <a:pt x="2400" y="20458"/>
                    <a:pt x="2000" y="18935"/>
                    <a:pt x="1400" y="16560"/>
                  </a:cubicBezTo>
                  <a:cubicBezTo>
                    <a:pt x="800" y="14185"/>
                    <a:pt x="0" y="10958"/>
                    <a:pt x="0" y="8269"/>
                  </a:cubicBezTo>
                  <a:cubicBezTo>
                    <a:pt x="0" y="5580"/>
                    <a:pt x="800" y="3429"/>
                    <a:pt x="2000" y="2130"/>
                  </a:cubicBezTo>
                  <a:cubicBezTo>
                    <a:pt x="3200" y="830"/>
                    <a:pt x="4800" y="382"/>
                    <a:pt x="6600" y="158"/>
                  </a:cubicBezTo>
                  <a:cubicBezTo>
                    <a:pt x="8400" y="-66"/>
                    <a:pt x="10400" y="-66"/>
                    <a:pt x="12800" y="248"/>
                  </a:cubicBezTo>
                  <a:cubicBezTo>
                    <a:pt x="15200" y="561"/>
                    <a:pt x="18000" y="1189"/>
                    <a:pt x="19600" y="2399"/>
                  </a:cubicBezTo>
                  <a:cubicBezTo>
                    <a:pt x="21200" y="3609"/>
                    <a:pt x="21600" y="5401"/>
                    <a:pt x="18600" y="6746"/>
                  </a:cubicBezTo>
                  <a:cubicBezTo>
                    <a:pt x="15600" y="8090"/>
                    <a:pt x="9200" y="8986"/>
                    <a:pt x="2800" y="98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2" name="Line"/>
            <p:cNvSpPr/>
            <p:nvPr/>
          </p:nvSpPr>
          <p:spPr>
            <a:xfrm>
              <a:off x="1992238" y="4665377"/>
              <a:ext cx="138004" cy="236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1" fill="norm" stroke="1" extrusionOk="0">
                  <a:moveTo>
                    <a:pt x="0" y="4826"/>
                  </a:moveTo>
                  <a:cubicBezTo>
                    <a:pt x="2800" y="6894"/>
                    <a:pt x="5600" y="8962"/>
                    <a:pt x="7400" y="11374"/>
                  </a:cubicBezTo>
                  <a:cubicBezTo>
                    <a:pt x="9200" y="13787"/>
                    <a:pt x="10000" y="16545"/>
                    <a:pt x="10200" y="18498"/>
                  </a:cubicBezTo>
                  <a:cubicBezTo>
                    <a:pt x="10400" y="20451"/>
                    <a:pt x="10000" y="21600"/>
                    <a:pt x="9200" y="21140"/>
                  </a:cubicBezTo>
                  <a:cubicBezTo>
                    <a:pt x="8400" y="20681"/>
                    <a:pt x="7200" y="18613"/>
                    <a:pt x="6600" y="15855"/>
                  </a:cubicBezTo>
                  <a:cubicBezTo>
                    <a:pt x="6000" y="13098"/>
                    <a:pt x="6000" y="9651"/>
                    <a:pt x="8600" y="6894"/>
                  </a:cubicBezTo>
                  <a:cubicBezTo>
                    <a:pt x="11200" y="4136"/>
                    <a:pt x="16400" y="206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3" name="Line"/>
            <p:cNvSpPr/>
            <p:nvPr/>
          </p:nvSpPr>
          <p:spPr>
            <a:xfrm>
              <a:off x="2253436" y="4443039"/>
              <a:ext cx="129812" cy="44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9" h="21600" fill="norm" stroke="1" extrusionOk="0">
                  <a:moveTo>
                    <a:pt x="17361" y="2592"/>
                  </a:moveTo>
                  <a:cubicBezTo>
                    <a:pt x="16945" y="1975"/>
                    <a:pt x="16530" y="1358"/>
                    <a:pt x="15491" y="864"/>
                  </a:cubicBezTo>
                  <a:cubicBezTo>
                    <a:pt x="14453" y="370"/>
                    <a:pt x="12791" y="0"/>
                    <a:pt x="11130" y="0"/>
                  </a:cubicBezTo>
                  <a:cubicBezTo>
                    <a:pt x="9468" y="0"/>
                    <a:pt x="7807" y="370"/>
                    <a:pt x="5730" y="2345"/>
                  </a:cubicBezTo>
                  <a:cubicBezTo>
                    <a:pt x="3653" y="4320"/>
                    <a:pt x="1161" y="7899"/>
                    <a:pt x="330" y="11170"/>
                  </a:cubicBezTo>
                  <a:cubicBezTo>
                    <a:pt x="-501" y="14441"/>
                    <a:pt x="330" y="17403"/>
                    <a:pt x="1784" y="19193"/>
                  </a:cubicBezTo>
                  <a:cubicBezTo>
                    <a:pt x="3237" y="20983"/>
                    <a:pt x="5314" y="21600"/>
                    <a:pt x="8637" y="21600"/>
                  </a:cubicBezTo>
                  <a:cubicBezTo>
                    <a:pt x="11961" y="21600"/>
                    <a:pt x="16530" y="20983"/>
                    <a:pt x="21099" y="20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4" name="Line"/>
            <p:cNvSpPr/>
            <p:nvPr/>
          </p:nvSpPr>
          <p:spPr>
            <a:xfrm>
              <a:off x="2452249" y="4512041"/>
              <a:ext cx="199338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85" y="1842"/>
                    <a:pt x="2769" y="3684"/>
                    <a:pt x="5262" y="6112"/>
                  </a:cubicBezTo>
                  <a:cubicBezTo>
                    <a:pt x="7754" y="8540"/>
                    <a:pt x="11354" y="11553"/>
                    <a:pt x="14262" y="14233"/>
                  </a:cubicBezTo>
                  <a:cubicBezTo>
                    <a:pt x="17169" y="16912"/>
                    <a:pt x="19385" y="1925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5" name="Line"/>
            <p:cNvSpPr/>
            <p:nvPr/>
          </p:nvSpPr>
          <p:spPr>
            <a:xfrm>
              <a:off x="2498250" y="4450706"/>
              <a:ext cx="176338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70" y="2653"/>
                    <a:pt x="15339" y="5305"/>
                    <a:pt x="11896" y="8589"/>
                  </a:cubicBezTo>
                  <a:cubicBezTo>
                    <a:pt x="8452" y="11874"/>
                    <a:pt x="4696" y="15789"/>
                    <a:pt x="2661" y="18063"/>
                  </a:cubicBezTo>
                  <a:cubicBezTo>
                    <a:pt x="626" y="20337"/>
                    <a:pt x="313" y="209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6" name="Line"/>
            <p:cNvSpPr/>
            <p:nvPr/>
          </p:nvSpPr>
          <p:spPr>
            <a:xfrm>
              <a:off x="2835530" y="4519810"/>
              <a:ext cx="245355" cy="332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277" fill="norm" stroke="1" extrusionOk="0">
                  <a:moveTo>
                    <a:pt x="667" y="1957"/>
                  </a:moveTo>
                  <a:cubicBezTo>
                    <a:pt x="226" y="1139"/>
                    <a:pt x="-215" y="321"/>
                    <a:pt x="116" y="75"/>
                  </a:cubicBezTo>
                  <a:cubicBezTo>
                    <a:pt x="446" y="-170"/>
                    <a:pt x="1548" y="157"/>
                    <a:pt x="4744" y="1466"/>
                  </a:cubicBezTo>
                  <a:cubicBezTo>
                    <a:pt x="7940" y="2775"/>
                    <a:pt x="13230" y="5066"/>
                    <a:pt x="16426" y="6375"/>
                  </a:cubicBezTo>
                  <a:cubicBezTo>
                    <a:pt x="19622" y="7685"/>
                    <a:pt x="20724" y="8012"/>
                    <a:pt x="21054" y="8585"/>
                  </a:cubicBezTo>
                  <a:cubicBezTo>
                    <a:pt x="21385" y="9157"/>
                    <a:pt x="20944" y="9975"/>
                    <a:pt x="19732" y="10875"/>
                  </a:cubicBezTo>
                  <a:cubicBezTo>
                    <a:pt x="18520" y="11775"/>
                    <a:pt x="16536" y="12757"/>
                    <a:pt x="14773" y="14066"/>
                  </a:cubicBezTo>
                  <a:cubicBezTo>
                    <a:pt x="13009" y="15375"/>
                    <a:pt x="11467" y="17012"/>
                    <a:pt x="10365" y="18321"/>
                  </a:cubicBezTo>
                  <a:cubicBezTo>
                    <a:pt x="9263" y="19630"/>
                    <a:pt x="8601" y="20612"/>
                    <a:pt x="8712" y="21021"/>
                  </a:cubicBezTo>
                  <a:cubicBezTo>
                    <a:pt x="8822" y="21430"/>
                    <a:pt x="9703" y="21266"/>
                    <a:pt x="10585" y="211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7" name="Line"/>
            <p:cNvSpPr/>
            <p:nvPr/>
          </p:nvSpPr>
          <p:spPr>
            <a:xfrm>
              <a:off x="3197986" y="4611709"/>
              <a:ext cx="229936" cy="458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415" fill="norm" stroke="1" extrusionOk="0">
                  <a:moveTo>
                    <a:pt x="1220" y="0"/>
                  </a:moveTo>
                  <a:cubicBezTo>
                    <a:pt x="515" y="597"/>
                    <a:pt x="-189" y="1193"/>
                    <a:pt x="46" y="2148"/>
                  </a:cubicBezTo>
                  <a:cubicBezTo>
                    <a:pt x="281" y="3103"/>
                    <a:pt x="1454" y="4415"/>
                    <a:pt x="3450" y="4714"/>
                  </a:cubicBezTo>
                  <a:cubicBezTo>
                    <a:pt x="5446" y="5012"/>
                    <a:pt x="8263" y="4296"/>
                    <a:pt x="10024" y="3699"/>
                  </a:cubicBezTo>
                  <a:cubicBezTo>
                    <a:pt x="11785" y="3103"/>
                    <a:pt x="12489" y="2625"/>
                    <a:pt x="12959" y="2029"/>
                  </a:cubicBezTo>
                  <a:cubicBezTo>
                    <a:pt x="13428" y="1432"/>
                    <a:pt x="13663" y="716"/>
                    <a:pt x="13546" y="835"/>
                  </a:cubicBezTo>
                  <a:cubicBezTo>
                    <a:pt x="13428" y="955"/>
                    <a:pt x="12959" y="1909"/>
                    <a:pt x="13428" y="3699"/>
                  </a:cubicBezTo>
                  <a:cubicBezTo>
                    <a:pt x="13898" y="5490"/>
                    <a:pt x="15307" y="8115"/>
                    <a:pt x="16833" y="10740"/>
                  </a:cubicBezTo>
                  <a:cubicBezTo>
                    <a:pt x="18359" y="13366"/>
                    <a:pt x="20002" y="15991"/>
                    <a:pt x="20707" y="17602"/>
                  </a:cubicBezTo>
                  <a:cubicBezTo>
                    <a:pt x="21411" y="19213"/>
                    <a:pt x="21176" y="19810"/>
                    <a:pt x="20354" y="20407"/>
                  </a:cubicBezTo>
                  <a:cubicBezTo>
                    <a:pt x="19533" y="21003"/>
                    <a:pt x="18124" y="21600"/>
                    <a:pt x="15776" y="21361"/>
                  </a:cubicBezTo>
                  <a:cubicBezTo>
                    <a:pt x="13428" y="21123"/>
                    <a:pt x="10141" y="20049"/>
                    <a:pt x="8028" y="18557"/>
                  </a:cubicBezTo>
                  <a:cubicBezTo>
                    <a:pt x="5915" y="17065"/>
                    <a:pt x="4976" y="15156"/>
                    <a:pt x="4037" y="13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8" name="Line"/>
            <p:cNvSpPr/>
            <p:nvPr/>
          </p:nvSpPr>
          <p:spPr>
            <a:xfrm>
              <a:off x="3479605" y="4374037"/>
              <a:ext cx="112547" cy="427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9" h="21362" fill="norm" stroke="1" extrusionOk="0">
                  <a:moveTo>
                    <a:pt x="2817" y="0"/>
                  </a:moveTo>
                  <a:cubicBezTo>
                    <a:pt x="8452" y="3067"/>
                    <a:pt x="14087" y="6135"/>
                    <a:pt x="17374" y="9011"/>
                  </a:cubicBezTo>
                  <a:cubicBezTo>
                    <a:pt x="20661" y="11886"/>
                    <a:pt x="21600" y="14570"/>
                    <a:pt x="19722" y="16679"/>
                  </a:cubicBezTo>
                  <a:cubicBezTo>
                    <a:pt x="17843" y="18788"/>
                    <a:pt x="13148" y="20322"/>
                    <a:pt x="9391" y="20961"/>
                  </a:cubicBezTo>
                  <a:cubicBezTo>
                    <a:pt x="5635" y="21600"/>
                    <a:pt x="2817" y="21344"/>
                    <a:pt x="0" y="210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9" name="Line"/>
            <p:cNvSpPr/>
            <p:nvPr/>
          </p:nvSpPr>
          <p:spPr>
            <a:xfrm>
              <a:off x="3916615" y="4588709"/>
              <a:ext cx="38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0" name="Line"/>
            <p:cNvSpPr/>
            <p:nvPr/>
          </p:nvSpPr>
          <p:spPr>
            <a:xfrm>
              <a:off x="4219115" y="4205367"/>
              <a:ext cx="11842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073"/>
                    <a:pt x="2735" y="10145"/>
                    <a:pt x="575" y="13745"/>
                  </a:cubicBezTo>
                  <a:cubicBezTo>
                    <a:pt x="-1585" y="17345"/>
                    <a:pt x="2735" y="19473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1" name="Line"/>
            <p:cNvSpPr/>
            <p:nvPr/>
          </p:nvSpPr>
          <p:spPr>
            <a:xfrm>
              <a:off x="4108286" y="4586153"/>
              <a:ext cx="245340" cy="10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50" y="10800"/>
                    <a:pt x="11700" y="0"/>
                    <a:pt x="15300" y="0"/>
                  </a:cubicBezTo>
                  <a:cubicBezTo>
                    <a:pt x="18900" y="0"/>
                    <a:pt x="2025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2" name="Line"/>
            <p:cNvSpPr/>
            <p:nvPr/>
          </p:nvSpPr>
          <p:spPr>
            <a:xfrm>
              <a:off x="4100558" y="4742045"/>
              <a:ext cx="153399" cy="309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30" fill="norm" stroke="1" extrusionOk="0">
                  <a:moveTo>
                    <a:pt x="21254" y="0"/>
                  </a:moveTo>
                  <a:cubicBezTo>
                    <a:pt x="15234" y="3364"/>
                    <a:pt x="9215" y="6728"/>
                    <a:pt x="6028" y="9826"/>
                  </a:cubicBezTo>
                  <a:cubicBezTo>
                    <a:pt x="2841" y="12925"/>
                    <a:pt x="2487" y="15757"/>
                    <a:pt x="2841" y="17616"/>
                  </a:cubicBezTo>
                  <a:cubicBezTo>
                    <a:pt x="3195" y="19475"/>
                    <a:pt x="4257" y="20361"/>
                    <a:pt x="5674" y="20892"/>
                  </a:cubicBezTo>
                  <a:cubicBezTo>
                    <a:pt x="7090" y="21423"/>
                    <a:pt x="8861" y="21600"/>
                    <a:pt x="10631" y="21246"/>
                  </a:cubicBezTo>
                  <a:cubicBezTo>
                    <a:pt x="12402" y="20892"/>
                    <a:pt x="14172" y="20007"/>
                    <a:pt x="15057" y="18944"/>
                  </a:cubicBezTo>
                  <a:cubicBezTo>
                    <a:pt x="15943" y="17882"/>
                    <a:pt x="15943" y="16643"/>
                    <a:pt x="15057" y="15846"/>
                  </a:cubicBezTo>
                  <a:cubicBezTo>
                    <a:pt x="14172" y="15049"/>
                    <a:pt x="12402" y="14695"/>
                    <a:pt x="10454" y="14518"/>
                  </a:cubicBezTo>
                  <a:cubicBezTo>
                    <a:pt x="8506" y="14341"/>
                    <a:pt x="6382" y="14341"/>
                    <a:pt x="4434" y="14430"/>
                  </a:cubicBezTo>
                  <a:cubicBezTo>
                    <a:pt x="2487" y="14518"/>
                    <a:pt x="716" y="14695"/>
                    <a:pt x="185" y="14784"/>
                  </a:cubicBezTo>
                  <a:cubicBezTo>
                    <a:pt x="-346" y="14872"/>
                    <a:pt x="362" y="14872"/>
                    <a:pt x="1070" y="148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3" name="Line"/>
            <p:cNvSpPr/>
            <p:nvPr/>
          </p:nvSpPr>
          <p:spPr>
            <a:xfrm>
              <a:off x="4506962" y="4627043"/>
              <a:ext cx="7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4" name="Line"/>
            <p:cNvSpPr/>
            <p:nvPr/>
          </p:nvSpPr>
          <p:spPr>
            <a:xfrm>
              <a:off x="4748153" y="4162298"/>
              <a:ext cx="355688" cy="1008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481" fill="norm" stroke="1" extrusionOk="0">
                  <a:moveTo>
                    <a:pt x="10433" y="7936"/>
                  </a:moveTo>
                  <a:cubicBezTo>
                    <a:pt x="8582" y="7718"/>
                    <a:pt x="6731" y="7501"/>
                    <a:pt x="5111" y="7637"/>
                  </a:cubicBezTo>
                  <a:cubicBezTo>
                    <a:pt x="3491" y="7773"/>
                    <a:pt x="2102" y="8262"/>
                    <a:pt x="1253" y="8807"/>
                  </a:cubicBezTo>
                  <a:cubicBezTo>
                    <a:pt x="405" y="9351"/>
                    <a:pt x="96" y="9949"/>
                    <a:pt x="19" y="10466"/>
                  </a:cubicBezTo>
                  <a:cubicBezTo>
                    <a:pt x="-58" y="10983"/>
                    <a:pt x="96" y="11418"/>
                    <a:pt x="559" y="11663"/>
                  </a:cubicBezTo>
                  <a:cubicBezTo>
                    <a:pt x="1022" y="11908"/>
                    <a:pt x="1793" y="11962"/>
                    <a:pt x="3182" y="11527"/>
                  </a:cubicBezTo>
                  <a:cubicBezTo>
                    <a:pt x="4571" y="11092"/>
                    <a:pt x="6576" y="10167"/>
                    <a:pt x="8042" y="8752"/>
                  </a:cubicBezTo>
                  <a:cubicBezTo>
                    <a:pt x="9508" y="7337"/>
                    <a:pt x="10433" y="5433"/>
                    <a:pt x="10973" y="4019"/>
                  </a:cubicBezTo>
                  <a:cubicBezTo>
                    <a:pt x="11513" y="2604"/>
                    <a:pt x="11668" y="1679"/>
                    <a:pt x="11745" y="1053"/>
                  </a:cubicBezTo>
                  <a:cubicBezTo>
                    <a:pt x="11822" y="428"/>
                    <a:pt x="11822" y="101"/>
                    <a:pt x="11513" y="20"/>
                  </a:cubicBezTo>
                  <a:cubicBezTo>
                    <a:pt x="11205" y="-62"/>
                    <a:pt x="10588" y="101"/>
                    <a:pt x="9816" y="809"/>
                  </a:cubicBezTo>
                  <a:cubicBezTo>
                    <a:pt x="9045" y="1516"/>
                    <a:pt x="8119" y="2767"/>
                    <a:pt x="7733" y="4318"/>
                  </a:cubicBezTo>
                  <a:cubicBezTo>
                    <a:pt x="7348" y="5868"/>
                    <a:pt x="7502" y="7718"/>
                    <a:pt x="7733" y="8807"/>
                  </a:cubicBezTo>
                  <a:cubicBezTo>
                    <a:pt x="7965" y="9895"/>
                    <a:pt x="8273" y="10221"/>
                    <a:pt x="8813" y="10466"/>
                  </a:cubicBezTo>
                  <a:cubicBezTo>
                    <a:pt x="9353" y="10711"/>
                    <a:pt x="10125" y="10874"/>
                    <a:pt x="10896" y="10874"/>
                  </a:cubicBezTo>
                  <a:cubicBezTo>
                    <a:pt x="11668" y="10874"/>
                    <a:pt x="12439" y="10711"/>
                    <a:pt x="13056" y="10493"/>
                  </a:cubicBezTo>
                  <a:cubicBezTo>
                    <a:pt x="13673" y="10276"/>
                    <a:pt x="14136" y="10003"/>
                    <a:pt x="14522" y="9650"/>
                  </a:cubicBezTo>
                  <a:cubicBezTo>
                    <a:pt x="14908" y="9296"/>
                    <a:pt x="15216" y="8861"/>
                    <a:pt x="15216" y="8834"/>
                  </a:cubicBezTo>
                  <a:cubicBezTo>
                    <a:pt x="15216" y="8807"/>
                    <a:pt x="14908" y="9187"/>
                    <a:pt x="14753" y="9541"/>
                  </a:cubicBezTo>
                  <a:cubicBezTo>
                    <a:pt x="14599" y="9895"/>
                    <a:pt x="14599" y="10221"/>
                    <a:pt x="14599" y="10520"/>
                  </a:cubicBezTo>
                  <a:cubicBezTo>
                    <a:pt x="14599" y="10820"/>
                    <a:pt x="14599" y="11092"/>
                    <a:pt x="14985" y="11228"/>
                  </a:cubicBezTo>
                  <a:cubicBezTo>
                    <a:pt x="15371" y="11364"/>
                    <a:pt x="16142" y="11364"/>
                    <a:pt x="17068" y="11092"/>
                  </a:cubicBezTo>
                  <a:cubicBezTo>
                    <a:pt x="17993" y="10820"/>
                    <a:pt x="19073" y="10276"/>
                    <a:pt x="19845" y="9867"/>
                  </a:cubicBezTo>
                  <a:cubicBezTo>
                    <a:pt x="20616" y="9459"/>
                    <a:pt x="21079" y="9187"/>
                    <a:pt x="21233" y="9242"/>
                  </a:cubicBezTo>
                  <a:cubicBezTo>
                    <a:pt x="21388" y="9296"/>
                    <a:pt x="21233" y="9677"/>
                    <a:pt x="21079" y="10466"/>
                  </a:cubicBezTo>
                  <a:cubicBezTo>
                    <a:pt x="20925" y="11255"/>
                    <a:pt x="20771" y="12452"/>
                    <a:pt x="20925" y="13894"/>
                  </a:cubicBezTo>
                  <a:cubicBezTo>
                    <a:pt x="21079" y="15335"/>
                    <a:pt x="21542" y="17022"/>
                    <a:pt x="21465" y="18301"/>
                  </a:cubicBezTo>
                  <a:cubicBezTo>
                    <a:pt x="21388" y="19579"/>
                    <a:pt x="20771" y="20450"/>
                    <a:pt x="18842" y="20940"/>
                  </a:cubicBezTo>
                  <a:cubicBezTo>
                    <a:pt x="16913" y="21429"/>
                    <a:pt x="13673" y="21538"/>
                    <a:pt x="11591" y="21456"/>
                  </a:cubicBezTo>
                  <a:cubicBezTo>
                    <a:pt x="9508" y="21375"/>
                    <a:pt x="8582" y="21103"/>
                    <a:pt x="7656" y="208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5" name="Line"/>
            <p:cNvSpPr/>
            <p:nvPr/>
          </p:nvSpPr>
          <p:spPr>
            <a:xfrm>
              <a:off x="5650524" y="4642377"/>
              <a:ext cx="236470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600" fill="norm" stroke="1" extrusionOk="0">
                  <a:moveTo>
                    <a:pt x="2678" y="21600"/>
                  </a:moveTo>
                  <a:cubicBezTo>
                    <a:pt x="1285" y="18400"/>
                    <a:pt x="-109" y="15200"/>
                    <a:pt x="7" y="12800"/>
                  </a:cubicBezTo>
                  <a:cubicBezTo>
                    <a:pt x="123" y="10400"/>
                    <a:pt x="1749" y="8800"/>
                    <a:pt x="5581" y="6800"/>
                  </a:cubicBezTo>
                  <a:cubicBezTo>
                    <a:pt x="9414" y="4800"/>
                    <a:pt x="15452" y="2400"/>
                    <a:pt x="2149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6" name="Line"/>
            <p:cNvSpPr/>
            <p:nvPr/>
          </p:nvSpPr>
          <p:spPr>
            <a:xfrm>
              <a:off x="5748990" y="4550375"/>
              <a:ext cx="15334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6200"/>
                    <a:pt x="7200" y="12400"/>
                    <a:pt x="10800" y="16000"/>
                  </a:cubicBezTo>
                  <a:cubicBezTo>
                    <a:pt x="14400" y="19600"/>
                    <a:pt x="18000" y="20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7" name="Line"/>
            <p:cNvSpPr/>
            <p:nvPr/>
          </p:nvSpPr>
          <p:spPr>
            <a:xfrm>
              <a:off x="6284334" y="4263732"/>
              <a:ext cx="188550" cy="859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6" h="21486" fill="norm" stroke="1" extrusionOk="0">
                  <a:moveTo>
                    <a:pt x="17819" y="1416"/>
                  </a:moveTo>
                  <a:cubicBezTo>
                    <a:pt x="17819" y="968"/>
                    <a:pt x="17819" y="521"/>
                    <a:pt x="17118" y="266"/>
                  </a:cubicBezTo>
                  <a:cubicBezTo>
                    <a:pt x="16417" y="10"/>
                    <a:pt x="15014" y="-54"/>
                    <a:pt x="12770" y="42"/>
                  </a:cubicBezTo>
                  <a:cubicBezTo>
                    <a:pt x="10526" y="138"/>
                    <a:pt x="7440" y="393"/>
                    <a:pt x="4775" y="1352"/>
                  </a:cubicBezTo>
                  <a:cubicBezTo>
                    <a:pt x="2110" y="2310"/>
                    <a:pt x="-134" y="3972"/>
                    <a:pt x="6" y="5634"/>
                  </a:cubicBezTo>
                  <a:cubicBezTo>
                    <a:pt x="146" y="7295"/>
                    <a:pt x="2671" y="8957"/>
                    <a:pt x="6458" y="10650"/>
                  </a:cubicBezTo>
                  <a:cubicBezTo>
                    <a:pt x="10245" y="12344"/>
                    <a:pt x="15295" y="14069"/>
                    <a:pt x="18100" y="15475"/>
                  </a:cubicBezTo>
                  <a:cubicBezTo>
                    <a:pt x="20905" y="16881"/>
                    <a:pt x="21466" y="17967"/>
                    <a:pt x="19643" y="18926"/>
                  </a:cubicBezTo>
                  <a:cubicBezTo>
                    <a:pt x="17819" y="19884"/>
                    <a:pt x="13611" y="20715"/>
                    <a:pt x="10666" y="21131"/>
                  </a:cubicBezTo>
                  <a:cubicBezTo>
                    <a:pt x="7721" y="21546"/>
                    <a:pt x="6037" y="21546"/>
                    <a:pt x="4775" y="21386"/>
                  </a:cubicBezTo>
                  <a:cubicBezTo>
                    <a:pt x="3513" y="21226"/>
                    <a:pt x="2671" y="20907"/>
                    <a:pt x="2811" y="20619"/>
                  </a:cubicBezTo>
                  <a:cubicBezTo>
                    <a:pt x="2952" y="20332"/>
                    <a:pt x="4074" y="20076"/>
                    <a:pt x="5196" y="198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8" name="Line"/>
            <p:cNvSpPr/>
            <p:nvPr/>
          </p:nvSpPr>
          <p:spPr>
            <a:xfrm>
              <a:off x="6290676" y="5230168"/>
              <a:ext cx="132996" cy="165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236" fill="norm" stroke="1" extrusionOk="0">
                  <a:moveTo>
                    <a:pt x="7760" y="3273"/>
                  </a:moveTo>
                  <a:cubicBezTo>
                    <a:pt x="7760" y="1636"/>
                    <a:pt x="7760" y="0"/>
                    <a:pt x="7556" y="0"/>
                  </a:cubicBezTo>
                  <a:cubicBezTo>
                    <a:pt x="7352" y="0"/>
                    <a:pt x="6945" y="1636"/>
                    <a:pt x="5722" y="4582"/>
                  </a:cubicBezTo>
                  <a:cubicBezTo>
                    <a:pt x="4500" y="7527"/>
                    <a:pt x="2462" y="11782"/>
                    <a:pt x="1239" y="14891"/>
                  </a:cubicBezTo>
                  <a:cubicBezTo>
                    <a:pt x="17" y="18000"/>
                    <a:pt x="-391" y="19964"/>
                    <a:pt x="424" y="20782"/>
                  </a:cubicBezTo>
                  <a:cubicBezTo>
                    <a:pt x="1239" y="21600"/>
                    <a:pt x="3277" y="21273"/>
                    <a:pt x="6945" y="20127"/>
                  </a:cubicBezTo>
                  <a:cubicBezTo>
                    <a:pt x="10613" y="18982"/>
                    <a:pt x="15911" y="17018"/>
                    <a:pt x="21209" y="15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9" name="Line"/>
            <p:cNvSpPr/>
            <p:nvPr/>
          </p:nvSpPr>
          <p:spPr>
            <a:xfrm>
              <a:off x="6377670" y="5332392"/>
              <a:ext cx="23002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0" name="Line"/>
            <p:cNvSpPr/>
            <p:nvPr/>
          </p:nvSpPr>
          <p:spPr>
            <a:xfrm>
              <a:off x="6209000" y="3881319"/>
              <a:ext cx="117736" cy="283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215" fill="norm" stroke="1" extrusionOk="0">
                  <a:moveTo>
                    <a:pt x="20681" y="3020"/>
                  </a:moveTo>
                  <a:cubicBezTo>
                    <a:pt x="21140" y="1681"/>
                    <a:pt x="21600" y="343"/>
                    <a:pt x="20451" y="57"/>
                  </a:cubicBezTo>
                  <a:cubicBezTo>
                    <a:pt x="19302" y="-230"/>
                    <a:pt x="16545" y="535"/>
                    <a:pt x="13558" y="3020"/>
                  </a:cubicBezTo>
                  <a:cubicBezTo>
                    <a:pt x="10570" y="5505"/>
                    <a:pt x="7353" y="9710"/>
                    <a:pt x="5515" y="12864"/>
                  </a:cubicBezTo>
                  <a:cubicBezTo>
                    <a:pt x="3677" y="16018"/>
                    <a:pt x="3217" y="18120"/>
                    <a:pt x="3906" y="19458"/>
                  </a:cubicBezTo>
                  <a:cubicBezTo>
                    <a:pt x="4596" y="20797"/>
                    <a:pt x="6434" y="21370"/>
                    <a:pt x="9192" y="21179"/>
                  </a:cubicBezTo>
                  <a:cubicBezTo>
                    <a:pt x="11949" y="20988"/>
                    <a:pt x="15626" y="20032"/>
                    <a:pt x="17464" y="18694"/>
                  </a:cubicBezTo>
                  <a:cubicBezTo>
                    <a:pt x="19302" y="17356"/>
                    <a:pt x="19302" y="15635"/>
                    <a:pt x="17923" y="14680"/>
                  </a:cubicBezTo>
                  <a:cubicBezTo>
                    <a:pt x="16545" y="13724"/>
                    <a:pt x="13787" y="13533"/>
                    <a:pt x="10570" y="13628"/>
                  </a:cubicBezTo>
                  <a:cubicBezTo>
                    <a:pt x="7353" y="13724"/>
                    <a:pt x="3677" y="14106"/>
                    <a:pt x="0" y="14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1" name="Line"/>
            <p:cNvSpPr/>
            <p:nvPr/>
          </p:nvSpPr>
          <p:spPr>
            <a:xfrm>
              <a:off x="6676678" y="4269257"/>
              <a:ext cx="114422" cy="586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4" h="21454" fill="norm" stroke="1" extrusionOk="0">
                  <a:moveTo>
                    <a:pt x="4226" y="10286"/>
                  </a:moveTo>
                  <a:cubicBezTo>
                    <a:pt x="3756" y="12717"/>
                    <a:pt x="3287" y="15148"/>
                    <a:pt x="3052" y="16878"/>
                  </a:cubicBezTo>
                  <a:cubicBezTo>
                    <a:pt x="2817" y="18608"/>
                    <a:pt x="2817" y="19636"/>
                    <a:pt x="2817" y="20384"/>
                  </a:cubicBezTo>
                  <a:cubicBezTo>
                    <a:pt x="2817" y="21132"/>
                    <a:pt x="2817" y="21600"/>
                    <a:pt x="2348" y="21413"/>
                  </a:cubicBezTo>
                  <a:cubicBezTo>
                    <a:pt x="1878" y="21226"/>
                    <a:pt x="939" y="20384"/>
                    <a:pt x="470" y="18094"/>
                  </a:cubicBezTo>
                  <a:cubicBezTo>
                    <a:pt x="0" y="15803"/>
                    <a:pt x="0" y="12062"/>
                    <a:pt x="939" y="8930"/>
                  </a:cubicBezTo>
                  <a:cubicBezTo>
                    <a:pt x="1878" y="5797"/>
                    <a:pt x="3756" y="3273"/>
                    <a:pt x="5870" y="1823"/>
                  </a:cubicBezTo>
                  <a:cubicBezTo>
                    <a:pt x="7983" y="374"/>
                    <a:pt x="10330" y="0"/>
                    <a:pt x="12209" y="0"/>
                  </a:cubicBezTo>
                  <a:cubicBezTo>
                    <a:pt x="14087" y="0"/>
                    <a:pt x="15496" y="374"/>
                    <a:pt x="17374" y="1636"/>
                  </a:cubicBezTo>
                  <a:cubicBezTo>
                    <a:pt x="19252" y="2899"/>
                    <a:pt x="21600" y="5049"/>
                    <a:pt x="20896" y="6592"/>
                  </a:cubicBezTo>
                  <a:cubicBezTo>
                    <a:pt x="20191" y="8135"/>
                    <a:pt x="16435" y="9070"/>
                    <a:pt x="12443" y="9538"/>
                  </a:cubicBezTo>
                  <a:cubicBezTo>
                    <a:pt x="8452" y="10005"/>
                    <a:pt x="4226" y="10005"/>
                    <a:pt x="0" y="100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2" name="Line"/>
            <p:cNvSpPr/>
            <p:nvPr/>
          </p:nvSpPr>
          <p:spPr>
            <a:xfrm>
              <a:off x="6791680" y="4504374"/>
              <a:ext cx="130337" cy="244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fill="norm" stroke="1" extrusionOk="0">
                  <a:moveTo>
                    <a:pt x="0" y="6750"/>
                  </a:moveTo>
                  <a:cubicBezTo>
                    <a:pt x="2541" y="6525"/>
                    <a:pt x="5082" y="6300"/>
                    <a:pt x="7835" y="7987"/>
                  </a:cubicBezTo>
                  <a:cubicBezTo>
                    <a:pt x="10588" y="9675"/>
                    <a:pt x="13553" y="13275"/>
                    <a:pt x="15035" y="15637"/>
                  </a:cubicBezTo>
                  <a:cubicBezTo>
                    <a:pt x="16518" y="18000"/>
                    <a:pt x="16518" y="19125"/>
                    <a:pt x="15671" y="20025"/>
                  </a:cubicBezTo>
                  <a:cubicBezTo>
                    <a:pt x="14824" y="20925"/>
                    <a:pt x="13129" y="21600"/>
                    <a:pt x="11435" y="21487"/>
                  </a:cubicBezTo>
                  <a:cubicBezTo>
                    <a:pt x="9741" y="21375"/>
                    <a:pt x="8047" y="20475"/>
                    <a:pt x="7200" y="18112"/>
                  </a:cubicBezTo>
                  <a:cubicBezTo>
                    <a:pt x="6353" y="15750"/>
                    <a:pt x="6353" y="11925"/>
                    <a:pt x="8894" y="8662"/>
                  </a:cubicBezTo>
                  <a:cubicBezTo>
                    <a:pt x="11435" y="5400"/>
                    <a:pt x="16518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3" name="Line"/>
            <p:cNvSpPr/>
            <p:nvPr/>
          </p:nvSpPr>
          <p:spPr>
            <a:xfrm>
              <a:off x="7007492" y="4381704"/>
              <a:ext cx="98529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600" fill="norm" stroke="1" extrusionOk="0">
                  <a:moveTo>
                    <a:pt x="21353" y="982"/>
                  </a:moveTo>
                  <a:cubicBezTo>
                    <a:pt x="18030" y="491"/>
                    <a:pt x="14707" y="0"/>
                    <a:pt x="11938" y="0"/>
                  </a:cubicBezTo>
                  <a:cubicBezTo>
                    <a:pt x="9168" y="0"/>
                    <a:pt x="6953" y="491"/>
                    <a:pt x="4738" y="2045"/>
                  </a:cubicBezTo>
                  <a:cubicBezTo>
                    <a:pt x="2522" y="3600"/>
                    <a:pt x="307" y="6218"/>
                    <a:pt x="30" y="9000"/>
                  </a:cubicBezTo>
                  <a:cubicBezTo>
                    <a:pt x="-247" y="11782"/>
                    <a:pt x="1415" y="14727"/>
                    <a:pt x="4738" y="16855"/>
                  </a:cubicBezTo>
                  <a:cubicBezTo>
                    <a:pt x="8061" y="18982"/>
                    <a:pt x="13045" y="20291"/>
                    <a:pt x="1803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4" name="Line"/>
            <p:cNvSpPr/>
            <p:nvPr/>
          </p:nvSpPr>
          <p:spPr>
            <a:xfrm>
              <a:off x="7151342" y="4430943"/>
              <a:ext cx="138684" cy="257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332" fill="norm" stroke="1" extrusionOk="0">
                  <a:moveTo>
                    <a:pt x="1283" y="2273"/>
                  </a:moveTo>
                  <a:cubicBezTo>
                    <a:pt x="497" y="1003"/>
                    <a:pt x="-288" y="-268"/>
                    <a:pt x="105" y="50"/>
                  </a:cubicBezTo>
                  <a:cubicBezTo>
                    <a:pt x="497" y="367"/>
                    <a:pt x="2068" y="2273"/>
                    <a:pt x="5014" y="5556"/>
                  </a:cubicBezTo>
                  <a:cubicBezTo>
                    <a:pt x="7959" y="8838"/>
                    <a:pt x="12279" y="13497"/>
                    <a:pt x="15225" y="16356"/>
                  </a:cubicBezTo>
                  <a:cubicBezTo>
                    <a:pt x="18170" y="19214"/>
                    <a:pt x="19741" y="20273"/>
                    <a:pt x="21312" y="21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5" name="Line"/>
            <p:cNvSpPr/>
            <p:nvPr/>
          </p:nvSpPr>
          <p:spPr>
            <a:xfrm>
              <a:off x="7176422" y="4397038"/>
              <a:ext cx="121271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600" fill="norm" stroke="1" extrusionOk="0">
                  <a:moveTo>
                    <a:pt x="21353" y="0"/>
                  </a:moveTo>
                  <a:cubicBezTo>
                    <a:pt x="17303" y="2520"/>
                    <a:pt x="13253" y="5040"/>
                    <a:pt x="9653" y="8100"/>
                  </a:cubicBezTo>
                  <a:cubicBezTo>
                    <a:pt x="6053" y="11160"/>
                    <a:pt x="2903" y="14760"/>
                    <a:pt x="1328" y="17010"/>
                  </a:cubicBezTo>
                  <a:cubicBezTo>
                    <a:pt x="-247" y="19260"/>
                    <a:pt x="-247" y="20160"/>
                    <a:pt x="428" y="20700"/>
                  </a:cubicBezTo>
                  <a:cubicBezTo>
                    <a:pt x="1103" y="21240"/>
                    <a:pt x="2453" y="21420"/>
                    <a:pt x="380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6" name="Line"/>
            <p:cNvSpPr/>
            <p:nvPr/>
          </p:nvSpPr>
          <p:spPr>
            <a:xfrm>
              <a:off x="7366693" y="4412371"/>
              <a:ext cx="186561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79" y="212"/>
                    <a:pt x="2959" y="424"/>
                    <a:pt x="6066" y="1800"/>
                  </a:cubicBezTo>
                  <a:cubicBezTo>
                    <a:pt x="9173" y="3176"/>
                    <a:pt x="13907" y="5718"/>
                    <a:pt x="17014" y="7306"/>
                  </a:cubicBezTo>
                  <a:cubicBezTo>
                    <a:pt x="20121" y="8894"/>
                    <a:pt x="21600" y="9529"/>
                    <a:pt x="21600" y="10165"/>
                  </a:cubicBezTo>
                  <a:cubicBezTo>
                    <a:pt x="21600" y="10800"/>
                    <a:pt x="20121" y="11435"/>
                    <a:pt x="17901" y="12706"/>
                  </a:cubicBezTo>
                  <a:cubicBezTo>
                    <a:pt x="15682" y="13976"/>
                    <a:pt x="12723" y="15882"/>
                    <a:pt x="11244" y="17471"/>
                  </a:cubicBezTo>
                  <a:cubicBezTo>
                    <a:pt x="9764" y="19059"/>
                    <a:pt x="9764" y="20329"/>
                    <a:pt x="976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7" name="Line"/>
            <p:cNvSpPr/>
            <p:nvPr/>
          </p:nvSpPr>
          <p:spPr>
            <a:xfrm>
              <a:off x="7646219" y="4435372"/>
              <a:ext cx="141050" cy="365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479" fill="norm" stroke="1" extrusionOk="0">
                  <a:moveTo>
                    <a:pt x="1783" y="0"/>
                  </a:moveTo>
                  <a:cubicBezTo>
                    <a:pt x="1011" y="1650"/>
                    <a:pt x="240" y="3300"/>
                    <a:pt x="47" y="4500"/>
                  </a:cubicBezTo>
                  <a:cubicBezTo>
                    <a:pt x="-146" y="5700"/>
                    <a:pt x="240" y="6450"/>
                    <a:pt x="1397" y="6825"/>
                  </a:cubicBezTo>
                  <a:cubicBezTo>
                    <a:pt x="2554" y="7200"/>
                    <a:pt x="4483" y="7200"/>
                    <a:pt x="6604" y="6525"/>
                  </a:cubicBezTo>
                  <a:cubicBezTo>
                    <a:pt x="8725" y="5850"/>
                    <a:pt x="11040" y="4500"/>
                    <a:pt x="12583" y="3450"/>
                  </a:cubicBezTo>
                  <a:cubicBezTo>
                    <a:pt x="14125" y="2400"/>
                    <a:pt x="14897" y="1650"/>
                    <a:pt x="15475" y="1650"/>
                  </a:cubicBezTo>
                  <a:cubicBezTo>
                    <a:pt x="16054" y="1650"/>
                    <a:pt x="16440" y="2400"/>
                    <a:pt x="16825" y="4050"/>
                  </a:cubicBezTo>
                  <a:cubicBezTo>
                    <a:pt x="17211" y="5700"/>
                    <a:pt x="17597" y="8250"/>
                    <a:pt x="18368" y="10800"/>
                  </a:cubicBezTo>
                  <a:cubicBezTo>
                    <a:pt x="19140" y="13350"/>
                    <a:pt x="20297" y="15900"/>
                    <a:pt x="20875" y="17550"/>
                  </a:cubicBezTo>
                  <a:cubicBezTo>
                    <a:pt x="21454" y="19200"/>
                    <a:pt x="21454" y="19950"/>
                    <a:pt x="20683" y="20550"/>
                  </a:cubicBezTo>
                  <a:cubicBezTo>
                    <a:pt x="19911" y="21150"/>
                    <a:pt x="18368" y="21600"/>
                    <a:pt x="16054" y="21450"/>
                  </a:cubicBezTo>
                  <a:cubicBezTo>
                    <a:pt x="13740" y="21300"/>
                    <a:pt x="10654" y="20550"/>
                    <a:pt x="8725" y="19575"/>
                  </a:cubicBezTo>
                  <a:cubicBezTo>
                    <a:pt x="6797" y="18600"/>
                    <a:pt x="6025" y="17400"/>
                    <a:pt x="5254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8" name="Line"/>
            <p:cNvSpPr/>
            <p:nvPr/>
          </p:nvSpPr>
          <p:spPr>
            <a:xfrm>
              <a:off x="7826703" y="4274369"/>
              <a:ext cx="126191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3" h="21600" fill="norm" stroke="1" extrusionOk="0">
                  <a:moveTo>
                    <a:pt x="0" y="0"/>
                  </a:moveTo>
                  <a:cubicBezTo>
                    <a:pt x="4235" y="157"/>
                    <a:pt x="8471" y="313"/>
                    <a:pt x="12282" y="1565"/>
                  </a:cubicBezTo>
                  <a:cubicBezTo>
                    <a:pt x="16094" y="2817"/>
                    <a:pt x="19482" y="5165"/>
                    <a:pt x="20541" y="8061"/>
                  </a:cubicBezTo>
                  <a:cubicBezTo>
                    <a:pt x="21600" y="10957"/>
                    <a:pt x="20329" y="14400"/>
                    <a:pt x="17576" y="16748"/>
                  </a:cubicBezTo>
                  <a:cubicBezTo>
                    <a:pt x="14823" y="19096"/>
                    <a:pt x="10588" y="20348"/>
                    <a:pt x="63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9" name="Line"/>
            <p:cNvSpPr/>
            <p:nvPr/>
          </p:nvSpPr>
          <p:spPr>
            <a:xfrm>
              <a:off x="8018374" y="4481373"/>
              <a:ext cx="5366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0" name="Line"/>
            <p:cNvSpPr/>
            <p:nvPr/>
          </p:nvSpPr>
          <p:spPr>
            <a:xfrm>
              <a:off x="8332714" y="4228368"/>
              <a:ext cx="61336" cy="237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300" y="4877"/>
                    <a:pt x="9000" y="9755"/>
                    <a:pt x="5400" y="13355"/>
                  </a:cubicBezTo>
                  <a:cubicBezTo>
                    <a:pt x="1800" y="16955"/>
                    <a:pt x="900" y="1927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1" name="Line"/>
            <p:cNvSpPr/>
            <p:nvPr/>
          </p:nvSpPr>
          <p:spPr>
            <a:xfrm>
              <a:off x="8217712" y="4500432"/>
              <a:ext cx="253007" cy="26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2" fill="norm" stroke="1" extrusionOk="0">
                  <a:moveTo>
                    <a:pt x="0" y="20702"/>
                  </a:moveTo>
                  <a:cubicBezTo>
                    <a:pt x="5018" y="10884"/>
                    <a:pt x="10036" y="1066"/>
                    <a:pt x="13636" y="84"/>
                  </a:cubicBezTo>
                  <a:cubicBezTo>
                    <a:pt x="17236" y="-898"/>
                    <a:pt x="19418" y="6956"/>
                    <a:pt x="21600" y="14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2" name="Line"/>
            <p:cNvSpPr/>
            <p:nvPr/>
          </p:nvSpPr>
          <p:spPr>
            <a:xfrm>
              <a:off x="8187045" y="4650044"/>
              <a:ext cx="168671" cy="198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2" fill="norm" stroke="1" extrusionOk="0">
                  <a:moveTo>
                    <a:pt x="21600" y="0"/>
                  </a:moveTo>
                  <a:cubicBezTo>
                    <a:pt x="16691" y="1662"/>
                    <a:pt x="11782" y="3323"/>
                    <a:pt x="8509" y="5677"/>
                  </a:cubicBezTo>
                  <a:cubicBezTo>
                    <a:pt x="5236" y="8031"/>
                    <a:pt x="3600" y="11077"/>
                    <a:pt x="3436" y="13846"/>
                  </a:cubicBezTo>
                  <a:cubicBezTo>
                    <a:pt x="3273" y="16615"/>
                    <a:pt x="4582" y="19108"/>
                    <a:pt x="6055" y="20354"/>
                  </a:cubicBezTo>
                  <a:cubicBezTo>
                    <a:pt x="7527" y="21600"/>
                    <a:pt x="9164" y="21600"/>
                    <a:pt x="10800" y="21462"/>
                  </a:cubicBezTo>
                  <a:cubicBezTo>
                    <a:pt x="12436" y="21323"/>
                    <a:pt x="14073" y="21046"/>
                    <a:pt x="15055" y="20215"/>
                  </a:cubicBezTo>
                  <a:cubicBezTo>
                    <a:pt x="16036" y="19385"/>
                    <a:pt x="16364" y="18000"/>
                    <a:pt x="13745" y="15785"/>
                  </a:cubicBezTo>
                  <a:cubicBezTo>
                    <a:pt x="11127" y="13569"/>
                    <a:pt x="5564" y="10523"/>
                    <a:pt x="0" y="7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3" name="Line"/>
            <p:cNvSpPr/>
            <p:nvPr/>
          </p:nvSpPr>
          <p:spPr>
            <a:xfrm>
              <a:off x="8593387" y="4519707"/>
              <a:ext cx="30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4" name="Line"/>
            <p:cNvSpPr/>
            <p:nvPr/>
          </p:nvSpPr>
          <p:spPr>
            <a:xfrm>
              <a:off x="8680278" y="4118476"/>
              <a:ext cx="301564" cy="873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3" fill="norm" stroke="1" extrusionOk="0">
                  <a:moveTo>
                    <a:pt x="8054" y="10454"/>
                  </a:moveTo>
                  <a:cubicBezTo>
                    <a:pt x="7871" y="9950"/>
                    <a:pt x="7688" y="9446"/>
                    <a:pt x="7047" y="9194"/>
                  </a:cubicBezTo>
                  <a:cubicBezTo>
                    <a:pt x="6407" y="8942"/>
                    <a:pt x="5308" y="8942"/>
                    <a:pt x="4119" y="9226"/>
                  </a:cubicBezTo>
                  <a:cubicBezTo>
                    <a:pt x="2929" y="9509"/>
                    <a:pt x="1647" y="10076"/>
                    <a:pt x="915" y="10517"/>
                  </a:cubicBezTo>
                  <a:cubicBezTo>
                    <a:pt x="183" y="10957"/>
                    <a:pt x="0" y="11272"/>
                    <a:pt x="0" y="11587"/>
                  </a:cubicBezTo>
                  <a:cubicBezTo>
                    <a:pt x="0" y="11902"/>
                    <a:pt x="183" y="12217"/>
                    <a:pt x="732" y="12406"/>
                  </a:cubicBezTo>
                  <a:cubicBezTo>
                    <a:pt x="1281" y="12595"/>
                    <a:pt x="2197" y="12658"/>
                    <a:pt x="3661" y="12343"/>
                  </a:cubicBezTo>
                  <a:cubicBezTo>
                    <a:pt x="5125" y="12028"/>
                    <a:pt x="7139" y="11335"/>
                    <a:pt x="9244" y="10107"/>
                  </a:cubicBezTo>
                  <a:cubicBezTo>
                    <a:pt x="11349" y="8879"/>
                    <a:pt x="13546" y="7116"/>
                    <a:pt x="15010" y="5447"/>
                  </a:cubicBezTo>
                  <a:cubicBezTo>
                    <a:pt x="16475" y="3778"/>
                    <a:pt x="17207" y="2204"/>
                    <a:pt x="17481" y="1259"/>
                  </a:cubicBezTo>
                  <a:cubicBezTo>
                    <a:pt x="17756" y="315"/>
                    <a:pt x="17573" y="0"/>
                    <a:pt x="16932" y="0"/>
                  </a:cubicBezTo>
                  <a:cubicBezTo>
                    <a:pt x="16292" y="0"/>
                    <a:pt x="15193" y="315"/>
                    <a:pt x="13637" y="1543"/>
                  </a:cubicBezTo>
                  <a:cubicBezTo>
                    <a:pt x="12081" y="2771"/>
                    <a:pt x="10068" y="4912"/>
                    <a:pt x="9061" y="6581"/>
                  </a:cubicBezTo>
                  <a:cubicBezTo>
                    <a:pt x="8054" y="8250"/>
                    <a:pt x="8054" y="9446"/>
                    <a:pt x="8237" y="10202"/>
                  </a:cubicBezTo>
                  <a:cubicBezTo>
                    <a:pt x="8420" y="10957"/>
                    <a:pt x="8786" y="11272"/>
                    <a:pt x="9427" y="11398"/>
                  </a:cubicBezTo>
                  <a:cubicBezTo>
                    <a:pt x="10068" y="11524"/>
                    <a:pt x="10983" y="11461"/>
                    <a:pt x="12081" y="11146"/>
                  </a:cubicBezTo>
                  <a:cubicBezTo>
                    <a:pt x="13180" y="10831"/>
                    <a:pt x="14461" y="10265"/>
                    <a:pt x="15468" y="9824"/>
                  </a:cubicBezTo>
                  <a:cubicBezTo>
                    <a:pt x="16475" y="9383"/>
                    <a:pt x="17207" y="9068"/>
                    <a:pt x="17298" y="9037"/>
                  </a:cubicBezTo>
                  <a:cubicBezTo>
                    <a:pt x="17390" y="9005"/>
                    <a:pt x="16841" y="9257"/>
                    <a:pt x="16292" y="9541"/>
                  </a:cubicBezTo>
                  <a:cubicBezTo>
                    <a:pt x="15742" y="9824"/>
                    <a:pt x="15193" y="10139"/>
                    <a:pt x="14736" y="10454"/>
                  </a:cubicBezTo>
                  <a:cubicBezTo>
                    <a:pt x="14278" y="10769"/>
                    <a:pt x="13912" y="11083"/>
                    <a:pt x="14186" y="11241"/>
                  </a:cubicBezTo>
                  <a:cubicBezTo>
                    <a:pt x="14461" y="11398"/>
                    <a:pt x="15376" y="11398"/>
                    <a:pt x="16200" y="11272"/>
                  </a:cubicBezTo>
                  <a:cubicBezTo>
                    <a:pt x="17024" y="11146"/>
                    <a:pt x="17756" y="10894"/>
                    <a:pt x="18671" y="10580"/>
                  </a:cubicBezTo>
                  <a:cubicBezTo>
                    <a:pt x="19586" y="10265"/>
                    <a:pt x="20685" y="9887"/>
                    <a:pt x="21142" y="9950"/>
                  </a:cubicBezTo>
                  <a:cubicBezTo>
                    <a:pt x="21600" y="10013"/>
                    <a:pt x="21417" y="10517"/>
                    <a:pt x="21417" y="11587"/>
                  </a:cubicBezTo>
                  <a:cubicBezTo>
                    <a:pt x="21417" y="12658"/>
                    <a:pt x="21600" y="14295"/>
                    <a:pt x="21600" y="15869"/>
                  </a:cubicBezTo>
                  <a:cubicBezTo>
                    <a:pt x="21600" y="17444"/>
                    <a:pt x="21417" y="18955"/>
                    <a:pt x="20410" y="19931"/>
                  </a:cubicBezTo>
                  <a:cubicBezTo>
                    <a:pt x="19403" y="20907"/>
                    <a:pt x="17573" y="21348"/>
                    <a:pt x="15834" y="21474"/>
                  </a:cubicBezTo>
                  <a:cubicBezTo>
                    <a:pt x="14095" y="21600"/>
                    <a:pt x="12447" y="21411"/>
                    <a:pt x="11258" y="21002"/>
                  </a:cubicBezTo>
                  <a:cubicBezTo>
                    <a:pt x="10068" y="20592"/>
                    <a:pt x="9336" y="19963"/>
                    <a:pt x="8603" y="19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5" name="Line"/>
            <p:cNvSpPr/>
            <p:nvPr/>
          </p:nvSpPr>
          <p:spPr>
            <a:xfrm>
              <a:off x="6655964" y="4888355"/>
              <a:ext cx="1095437" cy="54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0941" fill="norm" stroke="1" extrusionOk="0">
                  <a:moveTo>
                    <a:pt x="859" y="17428"/>
                  </a:moveTo>
                  <a:cubicBezTo>
                    <a:pt x="457" y="17428"/>
                    <a:pt x="55" y="17428"/>
                    <a:pt x="5" y="18410"/>
                  </a:cubicBezTo>
                  <a:cubicBezTo>
                    <a:pt x="-45" y="19391"/>
                    <a:pt x="256" y="21355"/>
                    <a:pt x="1211" y="20864"/>
                  </a:cubicBezTo>
                  <a:cubicBezTo>
                    <a:pt x="2165" y="20373"/>
                    <a:pt x="3773" y="17428"/>
                    <a:pt x="5481" y="14482"/>
                  </a:cubicBezTo>
                  <a:cubicBezTo>
                    <a:pt x="7188" y="11537"/>
                    <a:pt x="8997" y="8591"/>
                    <a:pt x="10956" y="6137"/>
                  </a:cubicBezTo>
                  <a:cubicBezTo>
                    <a:pt x="12915" y="3682"/>
                    <a:pt x="15025" y="1719"/>
                    <a:pt x="16708" y="737"/>
                  </a:cubicBezTo>
                  <a:cubicBezTo>
                    <a:pt x="18390" y="-245"/>
                    <a:pt x="19646" y="-245"/>
                    <a:pt x="20425" y="737"/>
                  </a:cubicBezTo>
                  <a:cubicBezTo>
                    <a:pt x="21203" y="1719"/>
                    <a:pt x="21505" y="3682"/>
                    <a:pt x="21530" y="5155"/>
                  </a:cubicBezTo>
                  <a:cubicBezTo>
                    <a:pt x="21555" y="6628"/>
                    <a:pt x="21304" y="7610"/>
                    <a:pt x="20877" y="9082"/>
                  </a:cubicBezTo>
                  <a:cubicBezTo>
                    <a:pt x="20450" y="10555"/>
                    <a:pt x="19847" y="12519"/>
                    <a:pt x="19244" y="14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6" name="Line"/>
            <p:cNvSpPr/>
            <p:nvPr/>
          </p:nvSpPr>
          <p:spPr>
            <a:xfrm>
              <a:off x="6899016" y="4987384"/>
              <a:ext cx="51367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64" y="16800"/>
                    <a:pt x="4728" y="12000"/>
                    <a:pt x="8328" y="8400"/>
                  </a:cubicBezTo>
                  <a:cubicBezTo>
                    <a:pt x="11928" y="4800"/>
                    <a:pt x="16764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7" name="Line"/>
            <p:cNvSpPr/>
            <p:nvPr/>
          </p:nvSpPr>
          <p:spPr>
            <a:xfrm>
              <a:off x="6109332" y="4918383"/>
              <a:ext cx="605681" cy="881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3" y="20974"/>
                    <a:pt x="547" y="20348"/>
                    <a:pt x="1458" y="19409"/>
                  </a:cubicBezTo>
                  <a:cubicBezTo>
                    <a:pt x="2370" y="18470"/>
                    <a:pt x="3919" y="17217"/>
                    <a:pt x="5605" y="15621"/>
                  </a:cubicBezTo>
                  <a:cubicBezTo>
                    <a:pt x="7291" y="14024"/>
                    <a:pt x="9114" y="12083"/>
                    <a:pt x="11165" y="10049"/>
                  </a:cubicBezTo>
                  <a:cubicBezTo>
                    <a:pt x="13215" y="8014"/>
                    <a:pt x="15494" y="5885"/>
                    <a:pt x="17271" y="4195"/>
                  </a:cubicBezTo>
                  <a:cubicBezTo>
                    <a:pt x="19048" y="2504"/>
                    <a:pt x="20324" y="125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8" name="Line"/>
            <p:cNvSpPr/>
            <p:nvPr/>
          </p:nvSpPr>
          <p:spPr>
            <a:xfrm>
              <a:off x="6975684" y="3707022"/>
              <a:ext cx="828020" cy="843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33" y="19898"/>
                    <a:pt x="2267" y="18196"/>
                    <a:pt x="3467" y="16658"/>
                  </a:cubicBezTo>
                  <a:cubicBezTo>
                    <a:pt x="4667" y="15120"/>
                    <a:pt x="5933" y="13745"/>
                    <a:pt x="7400" y="12338"/>
                  </a:cubicBezTo>
                  <a:cubicBezTo>
                    <a:pt x="8867" y="10931"/>
                    <a:pt x="10533" y="9491"/>
                    <a:pt x="11900" y="8247"/>
                  </a:cubicBezTo>
                  <a:cubicBezTo>
                    <a:pt x="13267" y="7004"/>
                    <a:pt x="14333" y="5956"/>
                    <a:pt x="15467" y="5007"/>
                  </a:cubicBezTo>
                  <a:cubicBezTo>
                    <a:pt x="16600" y="4058"/>
                    <a:pt x="17800" y="3207"/>
                    <a:pt x="18833" y="2389"/>
                  </a:cubicBezTo>
                  <a:cubicBezTo>
                    <a:pt x="19867" y="1571"/>
                    <a:pt x="20733" y="78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9" name="Line"/>
            <p:cNvSpPr/>
            <p:nvPr/>
          </p:nvSpPr>
          <p:spPr>
            <a:xfrm>
              <a:off x="7566031" y="3685123"/>
              <a:ext cx="258503" cy="366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535" fill="norm" stroke="1" extrusionOk="0">
                  <a:moveTo>
                    <a:pt x="0" y="1735"/>
                  </a:moveTo>
                  <a:cubicBezTo>
                    <a:pt x="5294" y="1135"/>
                    <a:pt x="10588" y="535"/>
                    <a:pt x="13765" y="235"/>
                  </a:cubicBezTo>
                  <a:cubicBezTo>
                    <a:pt x="16941" y="-65"/>
                    <a:pt x="18000" y="-65"/>
                    <a:pt x="18953" y="160"/>
                  </a:cubicBezTo>
                  <a:cubicBezTo>
                    <a:pt x="19906" y="385"/>
                    <a:pt x="20753" y="835"/>
                    <a:pt x="21176" y="1510"/>
                  </a:cubicBezTo>
                  <a:cubicBezTo>
                    <a:pt x="21600" y="2185"/>
                    <a:pt x="21600" y="3085"/>
                    <a:pt x="20118" y="5485"/>
                  </a:cubicBezTo>
                  <a:cubicBezTo>
                    <a:pt x="18635" y="7885"/>
                    <a:pt x="15671" y="11785"/>
                    <a:pt x="13659" y="14710"/>
                  </a:cubicBezTo>
                  <a:cubicBezTo>
                    <a:pt x="11647" y="17635"/>
                    <a:pt x="10588" y="19585"/>
                    <a:pt x="9529" y="21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0" name="Line"/>
            <p:cNvSpPr/>
            <p:nvPr/>
          </p:nvSpPr>
          <p:spPr>
            <a:xfrm>
              <a:off x="8068158" y="3578885"/>
              <a:ext cx="261303" cy="267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0927" fill="norm" stroke="1" extrusionOk="0">
                  <a:moveTo>
                    <a:pt x="9480" y="4628"/>
                  </a:moveTo>
                  <a:cubicBezTo>
                    <a:pt x="10295" y="2828"/>
                    <a:pt x="11110" y="1028"/>
                    <a:pt x="10906" y="328"/>
                  </a:cubicBezTo>
                  <a:cubicBezTo>
                    <a:pt x="10703" y="-372"/>
                    <a:pt x="9480" y="28"/>
                    <a:pt x="7544" y="1728"/>
                  </a:cubicBezTo>
                  <a:cubicBezTo>
                    <a:pt x="5608" y="3428"/>
                    <a:pt x="2959" y="6428"/>
                    <a:pt x="1431" y="9628"/>
                  </a:cubicBezTo>
                  <a:cubicBezTo>
                    <a:pt x="-97" y="12828"/>
                    <a:pt x="-505" y="16228"/>
                    <a:pt x="718" y="18328"/>
                  </a:cubicBezTo>
                  <a:cubicBezTo>
                    <a:pt x="1940" y="20428"/>
                    <a:pt x="4793" y="21228"/>
                    <a:pt x="8053" y="20828"/>
                  </a:cubicBezTo>
                  <a:cubicBezTo>
                    <a:pt x="11314" y="20428"/>
                    <a:pt x="14982" y="18828"/>
                    <a:pt x="17427" y="16128"/>
                  </a:cubicBezTo>
                  <a:cubicBezTo>
                    <a:pt x="19872" y="13428"/>
                    <a:pt x="21095" y="9628"/>
                    <a:pt x="20789" y="6928"/>
                  </a:cubicBezTo>
                  <a:cubicBezTo>
                    <a:pt x="20484" y="4228"/>
                    <a:pt x="18650" y="2628"/>
                    <a:pt x="16510" y="1928"/>
                  </a:cubicBezTo>
                  <a:cubicBezTo>
                    <a:pt x="14370" y="1228"/>
                    <a:pt x="11925" y="1428"/>
                    <a:pt x="9480" y="16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1" name="Line"/>
            <p:cNvSpPr/>
            <p:nvPr/>
          </p:nvSpPr>
          <p:spPr>
            <a:xfrm>
              <a:off x="1846568" y="5089609"/>
              <a:ext cx="1326365" cy="9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65" y="19326"/>
                    <a:pt x="3329" y="17053"/>
                    <a:pt x="4890" y="14211"/>
                  </a:cubicBezTo>
                  <a:cubicBezTo>
                    <a:pt x="6451" y="11368"/>
                    <a:pt x="7908" y="7958"/>
                    <a:pt x="9468" y="5684"/>
                  </a:cubicBezTo>
                  <a:cubicBezTo>
                    <a:pt x="11029" y="3411"/>
                    <a:pt x="12694" y="2274"/>
                    <a:pt x="14317" y="1421"/>
                  </a:cubicBezTo>
                  <a:cubicBezTo>
                    <a:pt x="15940" y="568"/>
                    <a:pt x="17521" y="0"/>
                    <a:pt x="18728" y="0"/>
                  </a:cubicBezTo>
                  <a:cubicBezTo>
                    <a:pt x="19935" y="0"/>
                    <a:pt x="20768" y="568"/>
                    <a:pt x="21600" y="11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2" name="Line"/>
            <p:cNvSpPr/>
            <p:nvPr/>
          </p:nvSpPr>
          <p:spPr>
            <a:xfrm>
              <a:off x="2038239" y="5202056"/>
              <a:ext cx="105802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65" y="18000"/>
                    <a:pt x="3130" y="14400"/>
                    <a:pt x="4774" y="11160"/>
                  </a:cubicBezTo>
                  <a:cubicBezTo>
                    <a:pt x="6417" y="7920"/>
                    <a:pt x="8139" y="5040"/>
                    <a:pt x="10278" y="3240"/>
                  </a:cubicBezTo>
                  <a:cubicBezTo>
                    <a:pt x="12417" y="1440"/>
                    <a:pt x="14974" y="720"/>
                    <a:pt x="16930" y="360"/>
                  </a:cubicBezTo>
                  <a:cubicBezTo>
                    <a:pt x="18887" y="0"/>
                    <a:pt x="2024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3" name="Line"/>
            <p:cNvSpPr/>
            <p:nvPr/>
          </p:nvSpPr>
          <p:spPr>
            <a:xfrm>
              <a:off x="10233237" y="5091206"/>
              <a:ext cx="1371017" cy="1122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569" fill="norm" stroke="1" extrusionOk="0">
                  <a:moveTo>
                    <a:pt x="3740" y="20244"/>
                  </a:moveTo>
                  <a:cubicBezTo>
                    <a:pt x="4862" y="19949"/>
                    <a:pt x="5984" y="19654"/>
                    <a:pt x="7206" y="19458"/>
                  </a:cubicBezTo>
                  <a:cubicBezTo>
                    <a:pt x="8429" y="19262"/>
                    <a:pt x="9751" y="19164"/>
                    <a:pt x="11154" y="19139"/>
                  </a:cubicBezTo>
                  <a:cubicBezTo>
                    <a:pt x="12556" y="19114"/>
                    <a:pt x="14039" y="19164"/>
                    <a:pt x="15181" y="19213"/>
                  </a:cubicBezTo>
                  <a:cubicBezTo>
                    <a:pt x="16323" y="19262"/>
                    <a:pt x="17125" y="19311"/>
                    <a:pt x="17646" y="19360"/>
                  </a:cubicBezTo>
                  <a:cubicBezTo>
                    <a:pt x="18167" y="19409"/>
                    <a:pt x="18407" y="19458"/>
                    <a:pt x="18407" y="19507"/>
                  </a:cubicBezTo>
                  <a:cubicBezTo>
                    <a:pt x="18407" y="19556"/>
                    <a:pt x="18167" y="19605"/>
                    <a:pt x="17225" y="19630"/>
                  </a:cubicBezTo>
                  <a:cubicBezTo>
                    <a:pt x="16283" y="19654"/>
                    <a:pt x="14640" y="19654"/>
                    <a:pt x="12997" y="19654"/>
                  </a:cubicBezTo>
                  <a:cubicBezTo>
                    <a:pt x="11354" y="19654"/>
                    <a:pt x="9711" y="19654"/>
                    <a:pt x="8329" y="19679"/>
                  </a:cubicBezTo>
                  <a:cubicBezTo>
                    <a:pt x="6946" y="19704"/>
                    <a:pt x="5824" y="19753"/>
                    <a:pt x="5042" y="19777"/>
                  </a:cubicBezTo>
                  <a:cubicBezTo>
                    <a:pt x="4261" y="19802"/>
                    <a:pt x="3820" y="19802"/>
                    <a:pt x="3760" y="19777"/>
                  </a:cubicBezTo>
                  <a:cubicBezTo>
                    <a:pt x="3700" y="19753"/>
                    <a:pt x="4021" y="19704"/>
                    <a:pt x="5002" y="19679"/>
                  </a:cubicBezTo>
                  <a:cubicBezTo>
                    <a:pt x="5984" y="19654"/>
                    <a:pt x="7627" y="19654"/>
                    <a:pt x="9110" y="19679"/>
                  </a:cubicBezTo>
                  <a:cubicBezTo>
                    <a:pt x="10593" y="19704"/>
                    <a:pt x="11915" y="19753"/>
                    <a:pt x="12677" y="19802"/>
                  </a:cubicBezTo>
                  <a:cubicBezTo>
                    <a:pt x="13438" y="19851"/>
                    <a:pt x="13638" y="19900"/>
                    <a:pt x="13598" y="19974"/>
                  </a:cubicBezTo>
                  <a:cubicBezTo>
                    <a:pt x="13558" y="20047"/>
                    <a:pt x="13278" y="20145"/>
                    <a:pt x="12516" y="20244"/>
                  </a:cubicBezTo>
                  <a:cubicBezTo>
                    <a:pt x="11755" y="20342"/>
                    <a:pt x="10513" y="20440"/>
                    <a:pt x="9791" y="20514"/>
                  </a:cubicBezTo>
                  <a:cubicBezTo>
                    <a:pt x="9070" y="20587"/>
                    <a:pt x="8870" y="20636"/>
                    <a:pt x="8910" y="20612"/>
                  </a:cubicBezTo>
                  <a:cubicBezTo>
                    <a:pt x="8950" y="20587"/>
                    <a:pt x="9230" y="20489"/>
                    <a:pt x="9952" y="20244"/>
                  </a:cubicBezTo>
                  <a:cubicBezTo>
                    <a:pt x="10673" y="19998"/>
                    <a:pt x="11835" y="19605"/>
                    <a:pt x="13157" y="19114"/>
                  </a:cubicBezTo>
                  <a:cubicBezTo>
                    <a:pt x="14480" y="18624"/>
                    <a:pt x="15963" y="18034"/>
                    <a:pt x="17005" y="17372"/>
                  </a:cubicBezTo>
                  <a:cubicBezTo>
                    <a:pt x="18047" y="16709"/>
                    <a:pt x="18648" y="15973"/>
                    <a:pt x="19209" y="14868"/>
                  </a:cubicBezTo>
                  <a:cubicBezTo>
                    <a:pt x="19770" y="13764"/>
                    <a:pt x="20291" y="12291"/>
                    <a:pt x="20671" y="11162"/>
                  </a:cubicBezTo>
                  <a:cubicBezTo>
                    <a:pt x="21052" y="10033"/>
                    <a:pt x="21293" y="9247"/>
                    <a:pt x="21413" y="8609"/>
                  </a:cubicBezTo>
                  <a:cubicBezTo>
                    <a:pt x="21533" y="7971"/>
                    <a:pt x="21533" y="7480"/>
                    <a:pt x="21373" y="6866"/>
                  </a:cubicBezTo>
                  <a:cubicBezTo>
                    <a:pt x="21212" y="6253"/>
                    <a:pt x="20892" y="5516"/>
                    <a:pt x="20291" y="4706"/>
                  </a:cubicBezTo>
                  <a:cubicBezTo>
                    <a:pt x="19690" y="3896"/>
                    <a:pt x="18808" y="3013"/>
                    <a:pt x="17846" y="2350"/>
                  </a:cubicBezTo>
                  <a:cubicBezTo>
                    <a:pt x="16884" y="1687"/>
                    <a:pt x="15842" y="1245"/>
                    <a:pt x="14580" y="902"/>
                  </a:cubicBezTo>
                  <a:cubicBezTo>
                    <a:pt x="13318" y="558"/>
                    <a:pt x="11835" y="313"/>
                    <a:pt x="10432" y="165"/>
                  </a:cubicBezTo>
                  <a:cubicBezTo>
                    <a:pt x="9030" y="18"/>
                    <a:pt x="7707" y="-31"/>
                    <a:pt x="6545" y="18"/>
                  </a:cubicBezTo>
                  <a:cubicBezTo>
                    <a:pt x="5383" y="67"/>
                    <a:pt x="4381" y="214"/>
                    <a:pt x="3500" y="754"/>
                  </a:cubicBezTo>
                  <a:cubicBezTo>
                    <a:pt x="2618" y="1294"/>
                    <a:pt x="1857" y="2227"/>
                    <a:pt x="1275" y="3111"/>
                  </a:cubicBezTo>
                  <a:cubicBezTo>
                    <a:pt x="694" y="3994"/>
                    <a:pt x="294" y="4829"/>
                    <a:pt x="113" y="5786"/>
                  </a:cubicBezTo>
                  <a:cubicBezTo>
                    <a:pt x="-67" y="6744"/>
                    <a:pt x="-27" y="7824"/>
                    <a:pt x="193" y="8953"/>
                  </a:cubicBezTo>
                  <a:cubicBezTo>
                    <a:pt x="414" y="10082"/>
                    <a:pt x="815" y="11260"/>
                    <a:pt x="1356" y="12487"/>
                  </a:cubicBezTo>
                  <a:cubicBezTo>
                    <a:pt x="1897" y="13714"/>
                    <a:pt x="2578" y="14991"/>
                    <a:pt x="3399" y="16022"/>
                  </a:cubicBezTo>
                  <a:cubicBezTo>
                    <a:pt x="4221" y="17053"/>
                    <a:pt x="5183" y="17838"/>
                    <a:pt x="6084" y="18452"/>
                  </a:cubicBezTo>
                  <a:cubicBezTo>
                    <a:pt x="6986" y="19065"/>
                    <a:pt x="7828" y="19507"/>
                    <a:pt x="8469" y="19998"/>
                  </a:cubicBezTo>
                  <a:cubicBezTo>
                    <a:pt x="9110" y="20489"/>
                    <a:pt x="9551" y="21029"/>
                    <a:pt x="9992" y="215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4" name="Line"/>
            <p:cNvSpPr/>
            <p:nvPr/>
          </p:nvSpPr>
          <p:spPr>
            <a:xfrm>
              <a:off x="2465598" y="5493396"/>
              <a:ext cx="216657" cy="282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492" fill="norm" stroke="1" extrusionOk="0">
                  <a:moveTo>
                    <a:pt x="9991" y="0"/>
                  </a:moveTo>
                  <a:cubicBezTo>
                    <a:pt x="8233" y="4086"/>
                    <a:pt x="6474" y="8173"/>
                    <a:pt x="4842" y="11286"/>
                  </a:cubicBezTo>
                  <a:cubicBezTo>
                    <a:pt x="3209" y="14400"/>
                    <a:pt x="1702" y="16541"/>
                    <a:pt x="823" y="18097"/>
                  </a:cubicBezTo>
                  <a:cubicBezTo>
                    <a:pt x="-56" y="19654"/>
                    <a:pt x="-307" y="20627"/>
                    <a:pt x="446" y="21114"/>
                  </a:cubicBezTo>
                  <a:cubicBezTo>
                    <a:pt x="1200" y="21600"/>
                    <a:pt x="2958" y="21600"/>
                    <a:pt x="6600" y="21211"/>
                  </a:cubicBezTo>
                  <a:cubicBezTo>
                    <a:pt x="10242" y="20822"/>
                    <a:pt x="15767" y="20043"/>
                    <a:pt x="21293" y="19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5" name="Line"/>
            <p:cNvSpPr/>
            <p:nvPr/>
          </p:nvSpPr>
          <p:spPr>
            <a:xfrm>
              <a:off x="2620919" y="5677400"/>
              <a:ext cx="18949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0" y="0"/>
                  </a:moveTo>
                  <a:cubicBezTo>
                    <a:pt x="8100" y="5635"/>
                    <a:pt x="16200" y="11270"/>
                    <a:pt x="18900" y="14870"/>
                  </a:cubicBezTo>
                  <a:cubicBezTo>
                    <a:pt x="21600" y="18470"/>
                    <a:pt x="18900" y="20035"/>
                    <a:pt x="16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6" name="Line"/>
            <p:cNvSpPr/>
            <p:nvPr/>
          </p:nvSpPr>
          <p:spPr>
            <a:xfrm>
              <a:off x="2850924" y="5685067"/>
              <a:ext cx="25300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09" y="15600"/>
                    <a:pt x="12218" y="9600"/>
                    <a:pt x="15818" y="6000"/>
                  </a:cubicBezTo>
                  <a:cubicBezTo>
                    <a:pt x="19418" y="2400"/>
                    <a:pt x="20509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7" name="Line"/>
            <p:cNvSpPr/>
            <p:nvPr/>
          </p:nvSpPr>
          <p:spPr>
            <a:xfrm>
              <a:off x="3200940" y="5516396"/>
              <a:ext cx="245149" cy="456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554" fill="norm" stroke="1" extrusionOk="0">
                  <a:moveTo>
                    <a:pt x="2875" y="0"/>
                  </a:moveTo>
                  <a:cubicBezTo>
                    <a:pt x="1773" y="1810"/>
                    <a:pt x="671" y="3620"/>
                    <a:pt x="230" y="4827"/>
                  </a:cubicBezTo>
                  <a:cubicBezTo>
                    <a:pt x="-211" y="6034"/>
                    <a:pt x="9" y="6637"/>
                    <a:pt x="671" y="6999"/>
                  </a:cubicBezTo>
                  <a:cubicBezTo>
                    <a:pt x="1332" y="7361"/>
                    <a:pt x="2434" y="7482"/>
                    <a:pt x="4087" y="7361"/>
                  </a:cubicBezTo>
                  <a:cubicBezTo>
                    <a:pt x="5740" y="7240"/>
                    <a:pt x="7944" y="6878"/>
                    <a:pt x="9597" y="6154"/>
                  </a:cubicBezTo>
                  <a:cubicBezTo>
                    <a:pt x="11250" y="5430"/>
                    <a:pt x="12352" y="4344"/>
                    <a:pt x="13013" y="3379"/>
                  </a:cubicBezTo>
                  <a:cubicBezTo>
                    <a:pt x="13675" y="2413"/>
                    <a:pt x="13895" y="1569"/>
                    <a:pt x="14116" y="1508"/>
                  </a:cubicBezTo>
                  <a:cubicBezTo>
                    <a:pt x="14336" y="1448"/>
                    <a:pt x="14556" y="2172"/>
                    <a:pt x="15548" y="3620"/>
                  </a:cubicBezTo>
                  <a:cubicBezTo>
                    <a:pt x="16540" y="5068"/>
                    <a:pt x="18303" y="7240"/>
                    <a:pt x="19516" y="9714"/>
                  </a:cubicBezTo>
                  <a:cubicBezTo>
                    <a:pt x="20728" y="12188"/>
                    <a:pt x="21389" y="14963"/>
                    <a:pt x="21058" y="16894"/>
                  </a:cubicBezTo>
                  <a:cubicBezTo>
                    <a:pt x="20728" y="18825"/>
                    <a:pt x="19405" y="19911"/>
                    <a:pt x="17532" y="20574"/>
                  </a:cubicBezTo>
                  <a:cubicBezTo>
                    <a:pt x="15658" y="21238"/>
                    <a:pt x="13234" y="21479"/>
                    <a:pt x="11471" y="21540"/>
                  </a:cubicBezTo>
                  <a:cubicBezTo>
                    <a:pt x="9707" y="21600"/>
                    <a:pt x="8605" y="21479"/>
                    <a:pt x="7834" y="21057"/>
                  </a:cubicBezTo>
                  <a:cubicBezTo>
                    <a:pt x="7062" y="20635"/>
                    <a:pt x="6622" y="19911"/>
                    <a:pt x="8605" y="19187"/>
                  </a:cubicBezTo>
                  <a:cubicBezTo>
                    <a:pt x="10589" y="18463"/>
                    <a:pt x="14997" y="17739"/>
                    <a:pt x="19405" y="17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8" name="Line"/>
            <p:cNvSpPr/>
            <p:nvPr/>
          </p:nvSpPr>
          <p:spPr>
            <a:xfrm>
              <a:off x="2406248" y="6007074"/>
              <a:ext cx="935355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70" y="20291"/>
                    <a:pt x="3541" y="18982"/>
                    <a:pt x="5548" y="17018"/>
                  </a:cubicBezTo>
                  <a:cubicBezTo>
                    <a:pt x="7554" y="15055"/>
                    <a:pt x="9797" y="12436"/>
                    <a:pt x="12010" y="9818"/>
                  </a:cubicBezTo>
                  <a:cubicBezTo>
                    <a:pt x="14223" y="7200"/>
                    <a:pt x="16407" y="4582"/>
                    <a:pt x="18000" y="2945"/>
                  </a:cubicBezTo>
                  <a:cubicBezTo>
                    <a:pt x="19593" y="1309"/>
                    <a:pt x="20597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9" name="Line"/>
            <p:cNvSpPr/>
            <p:nvPr/>
          </p:nvSpPr>
          <p:spPr>
            <a:xfrm>
              <a:off x="2859732" y="6106743"/>
              <a:ext cx="167531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600" fill="norm" stroke="1" extrusionOk="0">
                  <a:moveTo>
                    <a:pt x="10654" y="0"/>
                  </a:moveTo>
                  <a:cubicBezTo>
                    <a:pt x="7709" y="5262"/>
                    <a:pt x="4763" y="10523"/>
                    <a:pt x="2799" y="13846"/>
                  </a:cubicBezTo>
                  <a:cubicBezTo>
                    <a:pt x="836" y="17169"/>
                    <a:pt x="-146" y="18554"/>
                    <a:pt x="18" y="19662"/>
                  </a:cubicBezTo>
                  <a:cubicBezTo>
                    <a:pt x="181" y="20769"/>
                    <a:pt x="1490" y="21600"/>
                    <a:pt x="5254" y="21600"/>
                  </a:cubicBezTo>
                  <a:cubicBezTo>
                    <a:pt x="9018" y="21600"/>
                    <a:pt x="15236" y="20769"/>
                    <a:pt x="21454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0" name="Line"/>
            <p:cNvSpPr/>
            <p:nvPr/>
          </p:nvSpPr>
          <p:spPr>
            <a:xfrm>
              <a:off x="2973594" y="6206412"/>
              <a:ext cx="38335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4985"/>
                    <a:pt x="12960" y="9969"/>
                    <a:pt x="9360" y="13569"/>
                  </a:cubicBezTo>
                  <a:cubicBezTo>
                    <a:pt x="5760" y="17169"/>
                    <a:pt x="2880" y="1938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1" name="Line"/>
            <p:cNvSpPr/>
            <p:nvPr/>
          </p:nvSpPr>
          <p:spPr>
            <a:xfrm>
              <a:off x="451204" y="7394772"/>
              <a:ext cx="26834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49" y="14400"/>
                    <a:pt x="10697" y="7200"/>
                    <a:pt x="14297" y="3600"/>
                  </a:cubicBezTo>
                  <a:cubicBezTo>
                    <a:pt x="17897" y="0"/>
                    <a:pt x="1974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2" name="Line"/>
            <p:cNvSpPr/>
            <p:nvPr/>
          </p:nvSpPr>
          <p:spPr>
            <a:xfrm>
              <a:off x="466537" y="7563442"/>
              <a:ext cx="237673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3" name="Line"/>
            <p:cNvSpPr/>
            <p:nvPr/>
          </p:nvSpPr>
          <p:spPr>
            <a:xfrm>
              <a:off x="1723899" y="7118766"/>
              <a:ext cx="38335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4526"/>
                    <a:pt x="2880" y="9051"/>
                    <a:pt x="6480" y="12651"/>
                  </a:cubicBezTo>
                  <a:cubicBezTo>
                    <a:pt x="10080" y="16251"/>
                    <a:pt x="15840" y="1892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4" name="Line"/>
            <p:cNvSpPr/>
            <p:nvPr/>
          </p:nvSpPr>
          <p:spPr>
            <a:xfrm>
              <a:off x="1562895" y="7456107"/>
              <a:ext cx="375676" cy="3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66" fill="norm" stroke="1" extrusionOk="0">
                  <a:moveTo>
                    <a:pt x="0" y="18514"/>
                  </a:moveTo>
                  <a:cubicBezTo>
                    <a:pt x="2057" y="20057"/>
                    <a:pt x="4114" y="21600"/>
                    <a:pt x="7420" y="19286"/>
                  </a:cubicBezTo>
                  <a:cubicBezTo>
                    <a:pt x="10727" y="16971"/>
                    <a:pt x="15282" y="10800"/>
                    <a:pt x="17853" y="6943"/>
                  </a:cubicBezTo>
                  <a:cubicBezTo>
                    <a:pt x="20424" y="3086"/>
                    <a:pt x="21012" y="15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5" name="Line"/>
            <p:cNvSpPr/>
            <p:nvPr/>
          </p:nvSpPr>
          <p:spPr>
            <a:xfrm>
              <a:off x="1493894" y="7626123"/>
              <a:ext cx="207006" cy="264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5" fill="norm" stroke="1" extrusionOk="0">
                  <a:moveTo>
                    <a:pt x="800" y="4212"/>
                  </a:moveTo>
                  <a:cubicBezTo>
                    <a:pt x="533" y="3183"/>
                    <a:pt x="267" y="2155"/>
                    <a:pt x="1200" y="1435"/>
                  </a:cubicBezTo>
                  <a:cubicBezTo>
                    <a:pt x="2133" y="715"/>
                    <a:pt x="4267" y="303"/>
                    <a:pt x="6133" y="98"/>
                  </a:cubicBezTo>
                  <a:cubicBezTo>
                    <a:pt x="8000" y="-108"/>
                    <a:pt x="9600" y="-108"/>
                    <a:pt x="10667" y="1332"/>
                  </a:cubicBezTo>
                  <a:cubicBezTo>
                    <a:pt x="11733" y="2772"/>
                    <a:pt x="12267" y="5652"/>
                    <a:pt x="10933" y="8635"/>
                  </a:cubicBezTo>
                  <a:cubicBezTo>
                    <a:pt x="9600" y="11618"/>
                    <a:pt x="6400" y="14703"/>
                    <a:pt x="4000" y="16863"/>
                  </a:cubicBezTo>
                  <a:cubicBezTo>
                    <a:pt x="1600" y="19023"/>
                    <a:pt x="0" y="20258"/>
                    <a:pt x="0" y="20875"/>
                  </a:cubicBezTo>
                  <a:cubicBezTo>
                    <a:pt x="0" y="21492"/>
                    <a:pt x="1600" y="21492"/>
                    <a:pt x="5467" y="20566"/>
                  </a:cubicBezTo>
                  <a:cubicBezTo>
                    <a:pt x="9333" y="19641"/>
                    <a:pt x="15467" y="17789"/>
                    <a:pt x="21600" y="15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6" name="Line"/>
            <p:cNvSpPr/>
            <p:nvPr/>
          </p:nvSpPr>
          <p:spPr>
            <a:xfrm>
              <a:off x="1751907" y="7647778"/>
              <a:ext cx="109996" cy="163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9" h="21281" fill="norm" stroke="1" extrusionOk="0">
                  <a:moveTo>
                    <a:pt x="7874" y="0"/>
                  </a:moveTo>
                  <a:cubicBezTo>
                    <a:pt x="5420" y="5317"/>
                    <a:pt x="2965" y="10634"/>
                    <a:pt x="1493" y="14123"/>
                  </a:cubicBezTo>
                  <a:cubicBezTo>
                    <a:pt x="20" y="17612"/>
                    <a:pt x="-471" y="19274"/>
                    <a:pt x="511" y="20271"/>
                  </a:cubicBezTo>
                  <a:cubicBezTo>
                    <a:pt x="1493" y="21268"/>
                    <a:pt x="3947" y="21600"/>
                    <a:pt x="7629" y="20935"/>
                  </a:cubicBezTo>
                  <a:cubicBezTo>
                    <a:pt x="11311" y="20271"/>
                    <a:pt x="16220" y="18609"/>
                    <a:pt x="21129" y="169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7" name="Line"/>
            <p:cNvSpPr/>
            <p:nvPr/>
          </p:nvSpPr>
          <p:spPr>
            <a:xfrm>
              <a:off x="1833790" y="7732113"/>
              <a:ext cx="5113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914"/>
                    <a:pt x="0" y="11829"/>
                    <a:pt x="0" y="15429"/>
                  </a:cubicBezTo>
                  <a:cubicBezTo>
                    <a:pt x="0" y="19029"/>
                    <a:pt x="10800" y="203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8" name="Line"/>
            <p:cNvSpPr/>
            <p:nvPr/>
          </p:nvSpPr>
          <p:spPr>
            <a:xfrm>
              <a:off x="2518879" y="7130564"/>
              <a:ext cx="158265" cy="601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1" h="21544" fill="norm" stroke="1" extrusionOk="0">
                  <a:moveTo>
                    <a:pt x="13476" y="676"/>
                  </a:moveTo>
                  <a:cubicBezTo>
                    <a:pt x="12126" y="402"/>
                    <a:pt x="10776" y="127"/>
                    <a:pt x="9257" y="36"/>
                  </a:cubicBezTo>
                  <a:cubicBezTo>
                    <a:pt x="7738" y="-56"/>
                    <a:pt x="6051" y="36"/>
                    <a:pt x="4701" y="264"/>
                  </a:cubicBezTo>
                  <a:cubicBezTo>
                    <a:pt x="3351" y="493"/>
                    <a:pt x="2339" y="859"/>
                    <a:pt x="1326" y="1912"/>
                  </a:cubicBezTo>
                  <a:cubicBezTo>
                    <a:pt x="314" y="2964"/>
                    <a:pt x="-699" y="4703"/>
                    <a:pt x="651" y="6442"/>
                  </a:cubicBezTo>
                  <a:cubicBezTo>
                    <a:pt x="2001" y="8181"/>
                    <a:pt x="5713" y="9920"/>
                    <a:pt x="9257" y="11430"/>
                  </a:cubicBezTo>
                  <a:cubicBezTo>
                    <a:pt x="12801" y="12941"/>
                    <a:pt x="16176" y="14222"/>
                    <a:pt x="18201" y="15137"/>
                  </a:cubicBezTo>
                  <a:cubicBezTo>
                    <a:pt x="20226" y="16052"/>
                    <a:pt x="20901" y="16602"/>
                    <a:pt x="20901" y="17105"/>
                  </a:cubicBezTo>
                  <a:cubicBezTo>
                    <a:pt x="20901" y="17608"/>
                    <a:pt x="20226" y="18066"/>
                    <a:pt x="18370" y="18615"/>
                  </a:cubicBezTo>
                  <a:cubicBezTo>
                    <a:pt x="16514" y="19164"/>
                    <a:pt x="13476" y="19805"/>
                    <a:pt x="10270" y="20308"/>
                  </a:cubicBezTo>
                  <a:cubicBezTo>
                    <a:pt x="7063" y="20812"/>
                    <a:pt x="3688" y="21178"/>
                    <a:pt x="313" y="21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9" name="Line"/>
            <p:cNvSpPr/>
            <p:nvPr/>
          </p:nvSpPr>
          <p:spPr>
            <a:xfrm>
              <a:off x="2590209" y="7847116"/>
              <a:ext cx="136905" cy="157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8" h="21165" fill="norm" stroke="1" extrusionOk="0">
                  <a:moveTo>
                    <a:pt x="10610" y="1029"/>
                  </a:moveTo>
                  <a:cubicBezTo>
                    <a:pt x="8647" y="686"/>
                    <a:pt x="6683" y="343"/>
                    <a:pt x="5112" y="1029"/>
                  </a:cubicBezTo>
                  <a:cubicBezTo>
                    <a:pt x="3541" y="1714"/>
                    <a:pt x="2363" y="3429"/>
                    <a:pt x="1381" y="5829"/>
                  </a:cubicBezTo>
                  <a:cubicBezTo>
                    <a:pt x="399" y="8229"/>
                    <a:pt x="-386" y="11314"/>
                    <a:pt x="203" y="14400"/>
                  </a:cubicBezTo>
                  <a:cubicBezTo>
                    <a:pt x="792" y="17486"/>
                    <a:pt x="2756" y="20571"/>
                    <a:pt x="5898" y="21086"/>
                  </a:cubicBezTo>
                  <a:cubicBezTo>
                    <a:pt x="9039" y="21600"/>
                    <a:pt x="13359" y="19543"/>
                    <a:pt x="16305" y="16800"/>
                  </a:cubicBezTo>
                  <a:cubicBezTo>
                    <a:pt x="19250" y="14057"/>
                    <a:pt x="20821" y="10629"/>
                    <a:pt x="21018" y="8229"/>
                  </a:cubicBezTo>
                  <a:cubicBezTo>
                    <a:pt x="21214" y="5829"/>
                    <a:pt x="20036" y="4457"/>
                    <a:pt x="17287" y="3257"/>
                  </a:cubicBezTo>
                  <a:cubicBezTo>
                    <a:pt x="14538" y="2057"/>
                    <a:pt x="10218" y="1029"/>
                    <a:pt x="589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0" name="Line"/>
            <p:cNvSpPr/>
            <p:nvPr/>
          </p:nvSpPr>
          <p:spPr>
            <a:xfrm>
              <a:off x="2399540" y="6781425"/>
              <a:ext cx="106378" cy="174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365" fill="norm" stroke="1" extrusionOk="0">
                  <a:moveTo>
                    <a:pt x="2893" y="0"/>
                  </a:moveTo>
                  <a:cubicBezTo>
                    <a:pt x="1864" y="5322"/>
                    <a:pt x="836" y="10643"/>
                    <a:pt x="321" y="14243"/>
                  </a:cubicBezTo>
                  <a:cubicBezTo>
                    <a:pt x="-193" y="17843"/>
                    <a:pt x="-193" y="19722"/>
                    <a:pt x="1093" y="20661"/>
                  </a:cubicBezTo>
                  <a:cubicBezTo>
                    <a:pt x="2378" y="21600"/>
                    <a:pt x="4950" y="21600"/>
                    <a:pt x="8550" y="20661"/>
                  </a:cubicBezTo>
                  <a:cubicBezTo>
                    <a:pt x="12150" y="19722"/>
                    <a:pt x="16778" y="17843"/>
                    <a:pt x="21407" y="159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1" name="Line"/>
            <p:cNvSpPr/>
            <p:nvPr/>
          </p:nvSpPr>
          <p:spPr>
            <a:xfrm>
              <a:off x="2452249" y="6904094"/>
              <a:ext cx="7668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564"/>
                    <a:pt x="7200" y="11127"/>
                    <a:pt x="3600" y="14727"/>
                  </a:cubicBezTo>
                  <a:cubicBezTo>
                    <a:pt x="0" y="18327"/>
                    <a:pt x="0" y="199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2" name="Line"/>
            <p:cNvSpPr/>
            <p:nvPr/>
          </p:nvSpPr>
          <p:spPr>
            <a:xfrm>
              <a:off x="2824404" y="7147429"/>
              <a:ext cx="164524" cy="393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9" h="21431" fill="norm" stroke="1" extrusionOk="0">
                  <a:moveTo>
                    <a:pt x="21069" y="110"/>
                  </a:moveTo>
                  <a:cubicBezTo>
                    <a:pt x="19433" y="-30"/>
                    <a:pt x="17796" y="-169"/>
                    <a:pt x="15342" y="597"/>
                  </a:cubicBezTo>
                  <a:cubicBezTo>
                    <a:pt x="12887" y="1364"/>
                    <a:pt x="9614" y="3036"/>
                    <a:pt x="6669" y="5405"/>
                  </a:cubicBezTo>
                  <a:cubicBezTo>
                    <a:pt x="3724" y="7774"/>
                    <a:pt x="1105" y="10840"/>
                    <a:pt x="287" y="13279"/>
                  </a:cubicBezTo>
                  <a:cubicBezTo>
                    <a:pt x="-531" y="15717"/>
                    <a:pt x="451" y="17529"/>
                    <a:pt x="2578" y="18783"/>
                  </a:cubicBezTo>
                  <a:cubicBezTo>
                    <a:pt x="4705" y="20037"/>
                    <a:pt x="7978" y="20734"/>
                    <a:pt x="11251" y="21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3" name="Line"/>
            <p:cNvSpPr/>
            <p:nvPr/>
          </p:nvSpPr>
          <p:spPr>
            <a:xfrm>
              <a:off x="3016990" y="7149433"/>
              <a:ext cx="132942" cy="261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444" fill="norm" stroke="1" extrusionOk="0">
                  <a:moveTo>
                    <a:pt x="21200" y="0"/>
                  </a:moveTo>
                  <a:cubicBezTo>
                    <a:pt x="16717" y="2307"/>
                    <a:pt x="12234" y="4614"/>
                    <a:pt x="8770" y="7445"/>
                  </a:cubicBezTo>
                  <a:cubicBezTo>
                    <a:pt x="5306" y="10276"/>
                    <a:pt x="2860" y="13631"/>
                    <a:pt x="1434" y="15938"/>
                  </a:cubicBezTo>
                  <a:cubicBezTo>
                    <a:pt x="8" y="18245"/>
                    <a:pt x="-400" y="19503"/>
                    <a:pt x="415" y="20342"/>
                  </a:cubicBezTo>
                  <a:cubicBezTo>
                    <a:pt x="1230" y="21181"/>
                    <a:pt x="3268" y="21600"/>
                    <a:pt x="6936" y="21390"/>
                  </a:cubicBezTo>
                  <a:cubicBezTo>
                    <a:pt x="10604" y="21181"/>
                    <a:pt x="15902" y="20342"/>
                    <a:pt x="21200" y="19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4" name="Line"/>
            <p:cNvSpPr/>
            <p:nvPr/>
          </p:nvSpPr>
          <p:spPr>
            <a:xfrm>
              <a:off x="3111597" y="7325771"/>
              <a:ext cx="7668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5" name="Line"/>
            <p:cNvSpPr/>
            <p:nvPr/>
          </p:nvSpPr>
          <p:spPr>
            <a:xfrm>
              <a:off x="3241933" y="7371772"/>
              <a:ext cx="99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6" name="Line"/>
            <p:cNvSpPr/>
            <p:nvPr/>
          </p:nvSpPr>
          <p:spPr>
            <a:xfrm>
              <a:off x="3433544" y="7299819"/>
              <a:ext cx="211213" cy="349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246" fill="norm" stroke="1" extrusionOk="0">
                  <a:moveTo>
                    <a:pt x="778" y="180"/>
                  </a:moveTo>
                  <a:cubicBezTo>
                    <a:pt x="263" y="957"/>
                    <a:pt x="-251" y="1734"/>
                    <a:pt x="135" y="2278"/>
                  </a:cubicBezTo>
                  <a:cubicBezTo>
                    <a:pt x="520" y="2821"/>
                    <a:pt x="1806" y="3132"/>
                    <a:pt x="4506" y="2899"/>
                  </a:cubicBezTo>
                  <a:cubicBezTo>
                    <a:pt x="7206" y="2666"/>
                    <a:pt x="11320" y="1889"/>
                    <a:pt x="13763" y="1190"/>
                  </a:cubicBezTo>
                  <a:cubicBezTo>
                    <a:pt x="16206" y="491"/>
                    <a:pt x="16978" y="-131"/>
                    <a:pt x="17106" y="24"/>
                  </a:cubicBezTo>
                  <a:cubicBezTo>
                    <a:pt x="17235" y="180"/>
                    <a:pt x="16720" y="1112"/>
                    <a:pt x="17106" y="3210"/>
                  </a:cubicBezTo>
                  <a:cubicBezTo>
                    <a:pt x="17492" y="5308"/>
                    <a:pt x="18778" y="8571"/>
                    <a:pt x="19678" y="11368"/>
                  </a:cubicBezTo>
                  <a:cubicBezTo>
                    <a:pt x="20578" y="14165"/>
                    <a:pt x="21092" y="16496"/>
                    <a:pt x="21220" y="18050"/>
                  </a:cubicBezTo>
                  <a:cubicBezTo>
                    <a:pt x="21349" y="19604"/>
                    <a:pt x="21092" y="20381"/>
                    <a:pt x="20320" y="20847"/>
                  </a:cubicBezTo>
                  <a:cubicBezTo>
                    <a:pt x="19549" y="21314"/>
                    <a:pt x="18263" y="21469"/>
                    <a:pt x="16592" y="20770"/>
                  </a:cubicBezTo>
                  <a:cubicBezTo>
                    <a:pt x="14920" y="20070"/>
                    <a:pt x="12863" y="18516"/>
                    <a:pt x="11578" y="17196"/>
                  </a:cubicBezTo>
                  <a:cubicBezTo>
                    <a:pt x="10292" y="15875"/>
                    <a:pt x="9778" y="14787"/>
                    <a:pt x="9263" y="136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7" name="Line"/>
            <p:cNvSpPr/>
            <p:nvPr/>
          </p:nvSpPr>
          <p:spPr>
            <a:xfrm>
              <a:off x="3755611" y="7072765"/>
              <a:ext cx="92210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9" h="21600" fill="norm" stroke="1" extrusionOk="0">
                  <a:moveTo>
                    <a:pt x="3411" y="0"/>
                  </a:moveTo>
                  <a:cubicBezTo>
                    <a:pt x="9095" y="1976"/>
                    <a:pt x="14779" y="3953"/>
                    <a:pt x="17905" y="6141"/>
                  </a:cubicBezTo>
                  <a:cubicBezTo>
                    <a:pt x="21032" y="8329"/>
                    <a:pt x="21600" y="10729"/>
                    <a:pt x="18189" y="13341"/>
                  </a:cubicBezTo>
                  <a:cubicBezTo>
                    <a:pt x="14779" y="15953"/>
                    <a:pt x="7389" y="1877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8" name="Line"/>
            <p:cNvSpPr/>
            <p:nvPr/>
          </p:nvSpPr>
          <p:spPr>
            <a:xfrm>
              <a:off x="4000950" y="7364105"/>
              <a:ext cx="23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9" name="Line"/>
            <p:cNvSpPr/>
            <p:nvPr/>
          </p:nvSpPr>
          <p:spPr>
            <a:xfrm>
              <a:off x="4148718" y="7001525"/>
              <a:ext cx="387776" cy="800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404" fill="norm" stroke="1" extrusionOk="0">
                  <a:moveTo>
                    <a:pt x="8778" y="9493"/>
                  </a:moveTo>
                  <a:cubicBezTo>
                    <a:pt x="8355" y="9219"/>
                    <a:pt x="7931" y="8946"/>
                    <a:pt x="7084" y="8741"/>
                  </a:cubicBezTo>
                  <a:cubicBezTo>
                    <a:pt x="6237" y="8536"/>
                    <a:pt x="4966" y="8399"/>
                    <a:pt x="3696" y="8809"/>
                  </a:cubicBezTo>
                  <a:cubicBezTo>
                    <a:pt x="2425" y="9219"/>
                    <a:pt x="1155" y="10176"/>
                    <a:pt x="519" y="10928"/>
                  </a:cubicBezTo>
                  <a:cubicBezTo>
                    <a:pt x="-116" y="11680"/>
                    <a:pt x="-116" y="12227"/>
                    <a:pt x="237" y="12569"/>
                  </a:cubicBezTo>
                  <a:cubicBezTo>
                    <a:pt x="590" y="12910"/>
                    <a:pt x="1296" y="13047"/>
                    <a:pt x="2637" y="12705"/>
                  </a:cubicBezTo>
                  <a:cubicBezTo>
                    <a:pt x="3978" y="12364"/>
                    <a:pt x="5955" y="11543"/>
                    <a:pt x="7508" y="10245"/>
                  </a:cubicBezTo>
                  <a:cubicBezTo>
                    <a:pt x="9060" y="8946"/>
                    <a:pt x="10190" y="7169"/>
                    <a:pt x="10755" y="5528"/>
                  </a:cubicBezTo>
                  <a:cubicBezTo>
                    <a:pt x="11319" y="3888"/>
                    <a:pt x="11319" y="2384"/>
                    <a:pt x="11319" y="1461"/>
                  </a:cubicBezTo>
                  <a:cubicBezTo>
                    <a:pt x="11319" y="538"/>
                    <a:pt x="11319" y="196"/>
                    <a:pt x="10966" y="60"/>
                  </a:cubicBezTo>
                  <a:cubicBezTo>
                    <a:pt x="10613" y="-77"/>
                    <a:pt x="9908" y="-9"/>
                    <a:pt x="9272" y="572"/>
                  </a:cubicBezTo>
                  <a:cubicBezTo>
                    <a:pt x="8637" y="1153"/>
                    <a:pt x="8072" y="2247"/>
                    <a:pt x="7860" y="3819"/>
                  </a:cubicBezTo>
                  <a:cubicBezTo>
                    <a:pt x="7649" y="5391"/>
                    <a:pt x="7790" y="7442"/>
                    <a:pt x="8072" y="8672"/>
                  </a:cubicBezTo>
                  <a:cubicBezTo>
                    <a:pt x="8355" y="9903"/>
                    <a:pt x="8778" y="10313"/>
                    <a:pt x="9343" y="10586"/>
                  </a:cubicBezTo>
                  <a:cubicBezTo>
                    <a:pt x="9908" y="10860"/>
                    <a:pt x="10613" y="10996"/>
                    <a:pt x="11249" y="10928"/>
                  </a:cubicBezTo>
                  <a:cubicBezTo>
                    <a:pt x="11884" y="10860"/>
                    <a:pt x="12449" y="10586"/>
                    <a:pt x="12943" y="10279"/>
                  </a:cubicBezTo>
                  <a:cubicBezTo>
                    <a:pt x="13437" y="9971"/>
                    <a:pt x="13860" y="9629"/>
                    <a:pt x="14213" y="9117"/>
                  </a:cubicBezTo>
                  <a:cubicBezTo>
                    <a:pt x="14566" y="8604"/>
                    <a:pt x="14849" y="7920"/>
                    <a:pt x="14990" y="7750"/>
                  </a:cubicBezTo>
                  <a:cubicBezTo>
                    <a:pt x="15131" y="7579"/>
                    <a:pt x="15131" y="7920"/>
                    <a:pt x="15202" y="8433"/>
                  </a:cubicBezTo>
                  <a:cubicBezTo>
                    <a:pt x="15272" y="8946"/>
                    <a:pt x="15413" y="9629"/>
                    <a:pt x="15766" y="10074"/>
                  </a:cubicBezTo>
                  <a:cubicBezTo>
                    <a:pt x="16119" y="10518"/>
                    <a:pt x="16684" y="10723"/>
                    <a:pt x="17319" y="10757"/>
                  </a:cubicBezTo>
                  <a:cubicBezTo>
                    <a:pt x="17955" y="10791"/>
                    <a:pt x="18660" y="10655"/>
                    <a:pt x="19225" y="10347"/>
                  </a:cubicBezTo>
                  <a:cubicBezTo>
                    <a:pt x="19790" y="10039"/>
                    <a:pt x="20213" y="9561"/>
                    <a:pt x="20425" y="9527"/>
                  </a:cubicBezTo>
                  <a:cubicBezTo>
                    <a:pt x="20637" y="9493"/>
                    <a:pt x="20637" y="9903"/>
                    <a:pt x="20778" y="11133"/>
                  </a:cubicBezTo>
                  <a:cubicBezTo>
                    <a:pt x="20919" y="12363"/>
                    <a:pt x="21202" y="14414"/>
                    <a:pt x="21343" y="16020"/>
                  </a:cubicBezTo>
                  <a:cubicBezTo>
                    <a:pt x="21484" y="17627"/>
                    <a:pt x="21484" y="18789"/>
                    <a:pt x="20919" y="19677"/>
                  </a:cubicBezTo>
                  <a:cubicBezTo>
                    <a:pt x="20355" y="20566"/>
                    <a:pt x="19225" y="21181"/>
                    <a:pt x="17672" y="21352"/>
                  </a:cubicBezTo>
                  <a:cubicBezTo>
                    <a:pt x="16119" y="21523"/>
                    <a:pt x="14143" y="21250"/>
                    <a:pt x="12872" y="20839"/>
                  </a:cubicBezTo>
                  <a:cubicBezTo>
                    <a:pt x="11602" y="20429"/>
                    <a:pt x="11037" y="19882"/>
                    <a:pt x="10472" y="193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0" name="Line"/>
            <p:cNvSpPr/>
            <p:nvPr/>
          </p:nvSpPr>
          <p:spPr>
            <a:xfrm>
              <a:off x="5035974" y="7394711"/>
              <a:ext cx="222339" cy="30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5959" y="11670"/>
                    <a:pt x="11917" y="3363"/>
                    <a:pt x="15517" y="870"/>
                  </a:cubicBezTo>
                  <a:cubicBezTo>
                    <a:pt x="19117" y="-1622"/>
                    <a:pt x="20359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1" name="Line"/>
            <p:cNvSpPr/>
            <p:nvPr/>
          </p:nvSpPr>
          <p:spPr>
            <a:xfrm>
              <a:off x="5120309" y="7479107"/>
              <a:ext cx="16100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71" y="21600"/>
                    <a:pt x="7543" y="21600"/>
                    <a:pt x="11143" y="18000"/>
                  </a:cubicBezTo>
                  <a:cubicBezTo>
                    <a:pt x="14743" y="14400"/>
                    <a:pt x="18171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2" name="Line"/>
            <p:cNvSpPr/>
            <p:nvPr/>
          </p:nvSpPr>
          <p:spPr>
            <a:xfrm>
              <a:off x="5716037" y="7149433"/>
              <a:ext cx="63621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2" h="21600" fill="norm" stroke="1" extrusionOk="0">
                  <a:moveTo>
                    <a:pt x="20682" y="0"/>
                  </a:moveTo>
                  <a:cubicBezTo>
                    <a:pt x="13205" y="3692"/>
                    <a:pt x="5728" y="7385"/>
                    <a:pt x="2405" y="10985"/>
                  </a:cubicBezTo>
                  <a:cubicBezTo>
                    <a:pt x="-918" y="14585"/>
                    <a:pt x="-87" y="18092"/>
                    <a:pt x="74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3" name="Line"/>
            <p:cNvSpPr/>
            <p:nvPr/>
          </p:nvSpPr>
          <p:spPr>
            <a:xfrm>
              <a:off x="5572652" y="7448440"/>
              <a:ext cx="32200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71" y="15300"/>
                    <a:pt x="9943" y="9000"/>
                    <a:pt x="13543" y="5400"/>
                  </a:cubicBezTo>
                  <a:cubicBezTo>
                    <a:pt x="17143" y="1800"/>
                    <a:pt x="19371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4" name="Line"/>
            <p:cNvSpPr/>
            <p:nvPr/>
          </p:nvSpPr>
          <p:spPr>
            <a:xfrm>
              <a:off x="5526651" y="7641248"/>
              <a:ext cx="245340" cy="125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5" fill="norm" stroke="1" extrusionOk="0">
                  <a:moveTo>
                    <a:pt x="0" y="2400"/>
                  </a:moveTo>
                  <a:cubicBezTo>
                    <a:pt x="900" y="1104"/>
                    <a:pt x="1800" y="-192"/>
                    <a:pt x="3713" y="24"/>
                  </a:cubicBezTo>
                  <a:cubicBezTo>
                    <a:pt x="5625" y="240"/>
                    <a:pt x="8550" y="1968"/>
                    <a:pt x="10013" y="4128"/>
                  </a:cubicBezTo>
                  <a:cubicBezTo>
                    <a:pt x="11475" y="6288"/>
                    <a:pt x="11475" y="8880"/>
                    <a:pt x="11138" y="11040"/>
                  </a:cubicBezTo>
                  <a:cubicBezTo>
                    <a:pt x="10800" y="13200"/>
                    <a:pt x="10125" y="14928"/>
                    <a:pt x="9113" y="16440"/>
                  </a:cubicBezTo>
                  <a:cubicBezTo>
                    <a:pt x="8100" y="17952"/>
                    <a:pt x="6750" y="19248"/>
                    <a:pt x="6638" y="20112"/>
                  </a:cubicBezTo>
                  <a:cubicBezTo>
                    <a:pt x="6525" y="20976"/>
                    <a:pt x="7650" y="21408"/>
                    <a:pt x="10350" y="20976"/>
                  </a:cubicBezTo>
                  <a:cubicBezTo>
                    <a:pt x="13050" y="20544"/>
                    <a:pt x="17325" y="19248"/>
                    <a:pt x="21600" y="179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5" name="Line"/>
            <p:cNvSpPr/>
            <p:nvPr/>
          </p:nvSpPr>
          <p:spPr>
            <a:xfrm>
              <a:off x="5838041" y="7586443"/>
              <a:ext cx="93480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2" h="21600" fill="norm" stroke="1" extrusionOk="0">
                  <a:moveTo>
                    <a:pt x="2362" y="0"/>
                  </a:moveTo>
                  <a:cubicBezTo>
                    <a:pt x="1794" y="2555"/>
                    <a:pt x="1225" y="5110"/>
                    <a:pt x="657" y="6968"/>
                  </a:cubicBezTo>
                  <a:cubicBezTo>
                    <a:pt x="88" y="8826"/>
                    <a:pt x="-480" y="9987"/>
                    <a:pt x="657" y="10568"/>
                  </a:cubicBezTo>
                  <a:cubicBezTo>
                    <a:pt x="1794" y="11148"/>
                    <a:pt x="4636" y="11148"/>
                    <a:pt x="8330" y="10684"/>
                  </a:cubicBezTo>
                  <a:cubicBezTo>
                    <a:pt x="12025" y="10219"/>
                    <a:pt x="16573" y="9290"/>
                    <a:pt x="18846" y="9523"/>
                  </a:cubicBezTo>
                  <a:cubicBezTo>
                    <a:pt x="21120" y="9755"/>
                    <a:pt x="21120" y="11148"/>
                    <a:pt x="20267" y="13355"/>
                  </a:cubicBezTo>
                  <a:cubicBezTo>
                    <a:pt x="19415" y="15561"/>
                    <a:pt x="17709" y="18581"/>
                    <a:pt x="1600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6" name="Line"/>
            <p:cNvSpPr/>
            <p:nvPr/>
          </p:nvSpPr>
          <p:spPr>
            <a:xfrm>
              <a:off x="6462898" y="6989271"/>
              <a:ext cx="198507" cy="873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3" h="21516" fill="norm" stroke="1" extrusionOk="0">
                  <a:moveTo>
                    <a:pt x="19907" y="924"/>
                  </a:moveTo>
                  <a:cubicBezTo>
                    <a:pt x="20441" y="546"/>
                    <a:pt x="20974" y="168"/>
                    <a:pt x="20574" y="42"/>
                  </a:cubicBezTo>
                  <a:cubicBezTo>
                    <a:pt x="20174" y="-84"/>
                    <a:pt x="18841" y="42"/>
                    <a:pt x="16307" y="829"/>
                  </a:cubicBezTo>
                  <a:cubicBezTo>
                    <a:pt x="13774" y="1616"/>
                    <a:pt x="10041" y="3065"/>
                    <a:pt x="7107" y="4859"/>
                  </a:cubicBezTo>
                  <a:cubicBezTo>
                    <a:pt x="4174" y="6654"/>
                    <a:pt x="2041" y="8795"/>
                    <a:pt x="841" y="10936"/>
                  </a:cubicBezTo>
                  <a:cubicBezTo>
                    <a:pt x="-359" y="13078"/>
                    <a:pt x="-626" y="15219"/>
                    <a:pt x="2441" y="16982"/>
                  </a:cubicBezTo>
                  <a:cubicBezTo>
                    <a:pt x="5507" y="18745"/>
                    <a:pt x="11907" y="20131"/>
                    <a:pt x="18307" y="21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7" name="Line"/>
            <p:cNvSpPr/>
            <p:nvPr/>
          </p:nvSpPr>
          <p:spPr>
            <a:xfrm>
              <a:off x="6841734" y="7164767"/>
              <a:ext cx="187619" cy="308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391" fill="norm" stroke="1" extrusionOk="0">
                  <a:moveTo>
                    <a:pt x="14231" y="0"/>
                  </a:moveTo>
                  <a:cubicBezTo>
                    <a:pt x="11351" y="4072"/>
                    <a:pt x="8471" y="8144"/>
                    <a:pt x="6311" y="11066"/>
                  </a:cubicBezTo>
                  <a:cubicBezTo>
                    <a:pt x="4151" y="13987"/>
                    <a:pt x="2711" y="15757"/>
                    <a:pt x="1559" y="17351"/>
                  </a:cubicBezTo>
                  <a:cubicBezTo>
                    <a:pt x="407" y="18944"/>
                    <a:pt x="-457" y="20361"/>
                    <a:pt x="263" y="20980"/>
                  </a:cubicBezTo>
                  <a:cubicBezTo>
                    <a:pt x="983" y="21600"/>
                    <a:pt x="3287" y="21423"/>
                    <a:pt x="7031" y="21069"/>
                  </a:cubicBezTo>
                  <a:cubicBezTo>
                    <a:pt x="10775" y="20715"/>
                    <a:pt x="15959" y="20184"/>
                    <a:pt x="21143" y="196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8" name="Line"/>
            <p:cNvSpPr/>
            <p:nvPr/>
          </p:nvSpPr>
          <p:spPr>
            <a:xfrm>
              <a:off x="6975684" y="7371772"/>
              <a:ext cx="1" cy="253006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9" name="Line"/>
            <p:cNvSpPr/>
            <p:nvPr/>
          </p:nvSpPr>
          <p:spPr>
            <a:xfrm>
              <a:off x="7129020" y="7486774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0" name="Line"/>
            <p:cNvSpPr/>
            <p:nvPr/>
          </p:nvSpPr>
          <p:spPr>
            <a:xfrm>
              <a:off x="7331904" y="7177545"/>
              <a:ext cx="172793" cy="287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318" fill="norm" stroke="1" extrusionOk="0">
                  <a:moveTo>
                    <a:pt x="8957" y="1895"/>
                  </a:moveTo>
                  <a:cubicBezTo>
                    <a:pt x="9583" y="947"/>
                    <a:pt x="10209" y="0"/>
                    <a:pt x="10523" y="0"/>
                  </a:cubicBezTo>
                  <a:cubicBezTo>
                    <a:pt x="10836" y="0"/>
                    <a:pt x="10836" y="947"/>
                    <a:pt x="9270" y="3789"/>
                  </a:cubicBezTo>
                  <a:cubicBezTo>
                    <a:pt x="7705" y="6632"/>
                    <a:pt x="4575" y="11368"/>
                    <a:pt x="2540" y="14684"/>
                  </a:cubicBezTo>
                  <a:cubicBezTo>
                    <a:pt x="505" y="18000"/>
                    <a:pt x="-434" y="19895"/>
                    <a:pt x="192" y="20747"/>
                  </a:cubicBezTo>
                  <a:cubicBezTo>
                    <a:pt x="818" y="21600"/>
                    <a:pt x="3009" y="21411"/>
                    <a:pt x="6766" y="20747"/>
                  </a:cubicBezTo>
                  <a:cubicBezTo>
                    <a:pt x="10523" y="20084"/>
                    <a:pt x="15844" y="18947"/>
                    <a:pt x="21166" y="17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1" name="Line"/>
            <p:cNvSpPr/>
            <p:nvPr/>
          </p:nvSpPr>
          <p:spPr>
            <a:xfrm>
              <a:off x="7467136" y="7333438"/>
              <a:ext cx="22227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600" fill="norm" stroke="1" extrusionOk="0">
                  <a:moveTo>
                    <a:pt x="13673" y="0"/>
                  </a:moveTo>
                  <a:cubicBezTo>
                    <a:pt x="8873" y="5929"/>
                    <a:pt x="4073" y="11859"/>
                    <a:pt x="1673" y="15353"/>
                  </a:cubicBezTo>
                  <a:cubicBezTo>
                    <a:pt x="-727" y="18847"/>
                    <a:pt x="-727" y="19906"/>
                    <a:pt x="2873" y="20541"/>
                  </a:cubicBezTo>
                  <a:cubicBezTo>
                    <a:pt x="6473" y="21176"/>
                    <a:pt x="13673" y="21388"/>
                    <a:pt x="208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2" name="Line"/>
            <p:cNvSpPr/>
            <p:nvPr/>
          </p:nvSpPr>
          <p:spPr>
            <a:xfrm>
              <a:off x="7872705" y="7410106"/>
              <a:ext cx="36800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00" y="16800"/>
                    <a:pt x="9000" y="12000"/>
                    <a:pt x="12600" y="8400"/>
                  </a:cubicBezTo>
                  <a:cubicBezTo>
                    <a:pt x="16200" y="4800"/>
                    <a:pt x="189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3" name="Line"/>
            <p:cNvSpPr/>
            <p:nvPr/>
          </p:nvSpPr>
          <p:spPr>
            <a:xfrm>
              <a:off x="8869393" y="7111099"/>
              <a:ext cx="7668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286"/>
                    <a:pt x="7200" y="8571"/>
                    <a:pt x="3600" y="12171"/>
                  </a:cubicBezTo>
                  <a:cubicBezTo>
                    <a:pt x="0" y="15771"/>
                    <a:pt x="0" y="186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4" name="Line"/>
            <p:cNvSpPr/>
            <p:nvPr/>
          </p:nvSpPr>
          <p:spPr>
            <a:xfrm>
              <a:off x="8647055" y="7548109"/>
              <a:ext cx="383343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048" y="0"/>
                    <a:pt x="12096" y="0"/>
                    <a:pt x="15696" y="3600"/>
                  </a:cubicBezTo>
                  <a:cubicBezTo>
                    <a:pt x="19296" y="7200"/>
                    <a:pt x="20448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5" name="Line"/>
            <p:cNvSpPr/>
            <p:nvPr/>
          </p:nvSpPr>
          <p:spPr>
            <a:xfrm>
              <a:off x="8723723" y="7670778"/>
              <a:ext cx="253007" cy="190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0" y="1728"/>
                  </a:moveTo>
                  <a:cubicBezTo>
                    <a:pt x="873" y="864"/>
                    <a:pt x="1745" y="0"/>
                    <a:pt x="3382" y="0"/>
                  </a:cubicBezTo>
                  <a:cubicBezTo>
                    <a:pt x="5018" y="0"/>
                    <a:pt x="7418" y="864"/>
                    <a:pt x="8400" y="2736"/>
                  </a:cubicBezTo>
                  <a:cubicBezTo>
                    <a:pt x="9382" y="4608"/>
                    <a:pt x="8945" y="7488"/>
                    <a:pt x="7855" y="10080"/>
                  </a:cubicBezTo>
                  <a:cubicBezTo>
                    <a:pt x="6764" y="12672"/>
                    <a:pt x="5018" y="14976"/>
                    <a:pt x="3600" y="16848"/>
                  </a:cubicBezTo>
                  <a:cubicBezTo>
                    <a:pt x="2182" y="18720"/>
                    <a:pt x="1091" y="20160"/>
                    <a:pt x="1091" y="20880"/>
                  </a:cubicBezTo>
                  <a:cubicBezTo>
                    <a:pt x="1091" y="21600"/>
                    <a:pt x="2182" y="21600"/>
                    <a:pt x="5455" y="21024"/>
                  </a:cubicBezTo>
                  <a:cubicBezTo>
                    <a:pt x="8727" y="20448"/>
                    <a:pt x="14182" y="19296"/>
                    <a:pt x="17236" y="18576"/>
                  </a:cubicBezTo>
                  <a:cubicBezTo>
                    <a:pt x="20291" y="17856"/>
                    <a:pt x="20945" y="17568"/>
                    <a:pt x="21600" y="17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6" name="Line"/>
            <p:cNvSpPr/>
            <p:nvPr/>
          </p:nvSpPr>
          <p:spPr>
            <a:xfrm>
              <a:off x="9252735" y="7540442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7" name="Line"/>
            <p:cNvSpPr/>
            <p:nvPr/>
          </p:nvSpPr>
          <p:spPr>
            <a:xfrm>
              <a:off x="9571228" y="7126432"/>
              <a:ext cx="37134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15" h="21600" fill="norm" stroke="1" extrusionOk="0">
                  <a:moveTo>
                    <a:pt x="18056" y="0"/>
                  </a:moveTo>
                  <a:cubicBezTo>
                    <a:pt x="19406" y="2057"/>
                    <a:pt x="20756" y="4114"/>
                    <a:pt x="18056" y="6789"/>
                  </a:cubicBezTo>
                  <a:cubicBezTo>
                    <a:pt x="15356" y="9463"/>
                    <a:pt x="8606" y="12754"/>
                    <a:pt x="4556" y="15120"/>
                  </a:cubicBezTo>
                  <a:cubicBezTo>
                    <a:pt x="506" y="17486"/>
                    <a:pt x="-844" y="18926"/>
                    <a:pt x="506" y="19851"/>
                  </a:cubicBezTo>
                  <a:cubicBezTo>
                    <a:pt x="1856" y="20777"/>
                    <a:pt x="5906" y="21189"/>
                    <a:pt x="99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8" name="Line"/>
            <p:cNvSpPr/>
            <p:nvPr/>
          </p:nvSpPr>
          <p:spPr>
            <a:xfrm>
              <a:off x="9712746" y="7114828"/>
              <a:ext cx="163955" cy="316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424" fill="norm" stroke="1" extrusionOk="0">
                  <a:moveTo>
                    <a:pt x="20935" y="1822"/>
                  </a:moveTo>
                  <a:cubicBezTo>
                    <a:pt x="21268" y="958"/>
                    <a:pt x="21600" y="94"/>
                    <a:pt x="20935" y="7"/>
                  </a:cubicBezTo>
                  <a:cubicBezTo>
                    <a:pt x="20271" y="-79"/>
                    <a:pt x="18609" y="612"/>
                    <a:pt x="16283" y="2945"/>
                  </a:cubicBezTo>
                  <a:cubicBezTo>
                    <a:pt x="13957" y="5278"/>
                    <a:pt x="10966" y="9252"/>
                    <a:pt x="9138" y="12276"/>
                  </a:cubicBezTo>
                  <a:cubicBezTo>
                    <a:pt x="7311" y="15300"/>
                    <a:pt x="6646" y="17374"/>
                    <a:pt x="6812" y="18756"/>
                  </a:cubicBezTo>
                  <a:cubicBezTo>
                    <a:pt x="6978" y="20139"/>
                    <a:pt x="7975" y="20830"/>
                    <a:pt x="9305" y="21175"/>
                  </a:cubicBezTo>
                  <a:cubicBezTo>
                    <a:pt x="10634" y="21521"/>
                    <a:pt x="12295" y="21521"/>
                    <a:pt x="13791" y="21089"/>
                  </a:cubicBezTo>
                  <a:cubicBezTo>
                    <a:pt x="15286" y="20657"/>
                    <a:pt x="16615" y="19793"/>
                    <a:pt x="17280" y="18843"/>
                  </a:cubicBezTo>
                  <a:cubicBezTo>
                    <a:pt x="17945" y="17892"/>
                    <a:pt x="17945" y="16855"/>
                    <a:pt x="17280" y="16078"/>
                  </a:cubicBezTo>
                  <a:cubicBezTo>
                    <a:pt x="16615" y="15300"/>
                    <a:pt x="15286" y="14782"/>
                    <a:pt x="12794" y="14523"/>
                  </a:cubicBezTo>
                  <a:cubicBezTo>
                    <a:pt x="10302" y="14263"/>
                    <a:pt x="6646" y="14263"/>
                    <a:pt x="4320" y="14609"/>
                  </a:cubicBezTo>
                  <a:cubicBezTo>
                    <a:pt x="1994" y="14955"/>
                    <a:pt x="997" y="15646"/>
                    <a:pt x="0" y="163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9" name="Line"/>
            <p:cNvSpPr/>
            <p:nvPr/>
          </p:nvSpPr>
          <p:spPr>
            <a:xfrm>
              <a:off x="9950418" y="7019097"/>
              <a:ext cx="284958" cy="766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600" fill="norm" stroke="1" extrusionOk="0">
                  <a:moveTo>
                    <a:pt x="13189" y="0"/>
                  </a:moveTo>
                  <a:cubicBezTo>
                    <a:pt x="14719" y="1080"/>
                    <a:pt x="16248" y="2160"/>
                    <a:pt x="17777" y="4032"/>
                  </a:cubicBezTo>
                  <a:cubicBezTo>
                    <a:pt x="19306" y="5904"/>
                    <a:pt x="20835" y="8568"/>
                    <a:pt x="21218" y="11052"/>
                  </a:cubicBezTo>
                  <a:cubicBezTo>
                    <a:pt x="21600" y="13536"/>
                    <a:pt x="20835" y="15840"/>
                    <a:pt x="19019" y="17532"/>
                  </a:cubicBezTo>
                  <a:cubicBezTo>
                    <a:pt x="17204" y="19224"/>
                    <a:pt x="14336" y="20304"/>
                    <a:pt x="10991" y="20880"/>
                  </a:cubicBezTo>
                  <a:cubicBezTo>
                    <a:pt x="7646" y="21456"/>
                    <a:pt x="3823" y="2152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0" name="Line"/>
            <p:cNvSpPr/>
            <p:nvPr/>
          </p:nvSpPr>
          <p:spPr>
            <a:xfrm>
              <a:off x="4997639" y="8437463"/>
              <a:ext cx="13033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1" name="Line"/>
            <p:cNvSpPr/>
            <p:nvPr/>
          </p:nvSpPr>
          <p:spPr>
            <a:xfrm>
              <a:off x="4974639" y="8544798"/>
              <a:ext cx="21467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2" name="Line"/>
            <p:cNvSpPr/>
            <p:nvPr/>
          </p:nvSpPr>
          <p:spPr>
            <a:xfrm>
              <a:off x="5695322" y="8215124"/>
              <a:ext cx="69002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3" name="Line"/>
            <p:cNvSpPr/>
            <p:nvPr/>
          </p:nvSpPr>
          <p:spPr>
            <a:xfrm>
              <a:off x="5595653" y="8414462"/>
              <a:ext cx="21467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4" name="Line"/>
            <p:cNvSpPr/>
            <p:nvPr/>
          </p:nvSpPr>
          <p:spPr>
            <a:xfrm>
              <a:off x="5541985" y="8523272"/>
              <a:ext cx="191672" cy="112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6" fill="norm" stroke="1" extrusionOk="0">
                  <a:moveTo>
                    <a:pt x="0" y="4043"/>
                  </a:moveTo>
                  <a:cubicBezTo>
                    <a:pt x="1152" y="2603"/>
                    <a:pt x="2304" y="1163"/>
                    <a:pt x="3600" y="443"/>
                  </a:cubicBezTo>
                  <a:cubicBezTo>
                    <a:pt x="4896" y="-277"/>
                    <a:pt x="6336" y="-277"/>
                    <a:pt x="7632" y="1643"/>
                  </a:cubicBezTo>
                  <a:cubicBezTo>
                    <a:pt x="8928" y="3563"/>
                    <a:pt x="10080" y="7403"/>
                    <a:pt x="9936" y="10283"/>
                  </a:cubicBezTo>
                  <a:cubicBezTo>
                    <a:pt x="9792" y="13163"/>
                    <a:pt x="8352" y="15083"/>
                    <a:pt x="6912" y="16763"/>
                  </a:cubicBezTo>
                  <a:cubicBezTo>
                    <a:pt x="5472" y="18443"/>
                    <a:pt x="4032" y="19883"/>
                    <a:pt x="4176" y="20603"/>
                  </a:cubicBezTo>
                  <a:cubicBezTo>
                    <a:pt x="4320" y="21323"/>
                    <a:pt x="6048" y="21323"/>
                    <a:pt x="9216" y="20363"/>
                  </a:cubicBezTo>
                  <a:cubicBezTo>
                    <a:pt x="12384" y="19403"/>
                    <a:pt x="16992" y="17483"/>
                    <a:pt x="21600" y="155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5" name="Line"/>
            <p:cNvSpPr/>
            <p:nvPr/>
          </p:nvSpPr>
          <p:spPr>
            <a:xfrm>
              <a:off x="5773414" y="8491130"/>
              <a:ext cx="82912" cy="128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343" fill="norm" stroke="1" extrusionOk="0">
                  <a:moveTo>
                    <a:pt x="7489" y="0"/>
                  </a:moveTo>
                  <a:cubicBezTo>
                    <a:pt x="4871" y="4659"/>
                    <a:pt x="2253" y="9318"/>
                    <a:pt x="944" y="12918"/>
                  </a:cubicBezTo>
                  <a:cubicBezTo>
                    <a:pt x="-365" y="16518"/>
                    <a:pt x="-365" y="19059"/>
                    <a:pt x="1271" y="20329"/>
                  </a:cubicBezTo>
                  <a:cubicBezTo>
                    <a:pt x="2908" y="21600"/>
                    <a:pt x="6180" y="21600"/>
                    <a:pt x="9780" y="20753"/>
                  </a:cubicBezTo>
                  <a:cubicBezTo>
                    <a:pt x="13380" y="19906"/>
                    <a:pt x="17308" y="18212"/>
                    <a:pt x="21235" y="16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6" name="Line"/>
            <p:cNvSpPr/>
            <p:nvPr/>
          </p:nvSpPr>
          <p:spPr>
            <a:xfrm>
              <a:off x="5840992" y="8552465"/>
              <a:ext cx="15334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7" name="Line"/>
            <p:cNvSpPr/>
            <p:nvPr/>
          </p:nvSpPr>
          <p:spPr>
            <a:xfrm>
              <a:off x="6273923" y="8183471"/>
              <a:ext cx="142083" cy="399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8" h="21379" fill="norm" stroke="1" extrusionOk="0">
                  <a:moveTo>
                    <a:pt x="21068" y="2103"/>
                  </a:moveTo>
                  <a:cubicBezTo>
                    <a:pt x="21068" y="1420"/>
                    <a:pt x="21068" y="736"/>
                    <a:pt x="20121" y="326"/>
                  </a:cubicBezTo>
                  <a:cubicBezTo>
                    <a:pt x="19173" y="-84"/>
                    <a:pt x="17278" y="-221"/>
                    <a:pt x="14815" y="599"/>
                  </a:cubicBezTo>
                  <a:cubicBezTo>
                    <a:pt x="12352" y="1420"/>
                    <a:pt x="9321" y="3197"/>
                    <a:pt x="6479" y="6068"/>
                  </a:cubicBezTo>
                  <a:cubicBezTo>
                    <a:pt x="3636" y="8938"/>
                    <a:pt x="984" y="12903"/>
                    <a:pt x="226" y="15569"/>
                  </a:cubicBezTo>
                  <a:cubicBezTo>
                    <a:pt x="-532" y="18235"/>
                    <a:pt x="605" y="19602"/>
                    <a:pt x="3826" y="20354"/>
                  </a:cubicBezTo>
                  <a:cubicBezTo>
                    <a:pt x="7047" y="21106"/>
                    <a:pt x="12352" y="21242"/>
                    <a:pt x="17657" y="213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8" name="Line"/>
            <p:cNvSpPr/>
            <p:nvPr/>
          </p:nvSpPr>
          <p:spPr>
            <a:xfrm>
              <a:off x="6615343" y="8253458"/>
              <a:ext cx="23001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9" name="Line"/>
            <p:cNvSpPr/>
            <p:nvPr/>
          </p:nvSpPr>
          <p:spPr>
            <a:xfrm>
              <a:off x="6761013" y="8245791"/>
              <a:ext cx="145671" cy="264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2" fill="norm" stroke="1" extrusionOk="0">
                  <a:moveTo>
                    <a:pt x="21600" y="0"/>
                  </a:moveTo>
                  <a:cubicBezTo>
                    <a:pt x="17811" y="1454"/>
                    <a:pt x="14021" y="2908"/>
                    <a:pt x="10800" y="5919"/>
                  </a:cubicBezTo>
                  <a:cubicBezTo>
                    <a:pt x="7579" y="8931"/>
                    <a:pt x="4926" y="13500"/>
                    <a:pt x="3789" y="16304"/>
                  </a:cubicBezTo>
                  <a:cubicBezTo>
                    <a:pt x="2653" y="19108"/>
                    <a:pt x="3032" y="20146"/>
                    <a:pt x="4168" y="20769"/>
                  </a:cubicBezTo>
                  <a:cubicBezTo>
                    <a:pt x="5305" y="21392"/>
                    <a:pt x="7200" y="21600"/>
                    <a:pt x="9095" y="21496"/>
                  </a:cubicBezTo>
                  <a:cubicBezTo>
                    <a:pt x="10989" y="21392"/>
                    <a:pt x="12884" y="20977"/>
                    <a:pt x="14589" y="19731"/>
                  </a:cubicBezTo>
                  <a:cubicBezTo>
                    <a:pt x="16295" y="18485"/>
                    <a:pt x="17811" y="16408"/>
                    <a:pt x="17621" y="15058"/>
                  </a:cubicBezTo>
                  <a:cubicBezTo>
                    <a:pt x="17432" y="13708"/>
                    <a:pt x="15537" y="13085"/>
                    <a:pt x="12695" y="12773"/>
                  </a:cubicBezTo>
                  <a:cubicBezTo>
                    <a:pt x="9853" y="12462"/>
                    <a:pt x="6063" y="12462"/>
                    <a:pt x="3789" y="12669"/>
                  </a:cubicBezTo>
                  <a:cubicBezTo>
                    <a:pt x="1516" y="12877"/>
                    <a:pt x="758" y="13292"/>
                    <a:pt x="0" y="137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0" name="Line"/>
            <p:cNvSpPr/>
            <p:nvPr/>
          </p:nvSpPr>
          <p:spPr>
            <a:xfrm>
              <a:off x="7060019" y="8391461"/>
              <a:ext cx="24534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00" y="14400"/>
                    <a:pt x="1800" y="7200"/>
                    <a:pt x="5400" y="3600"/>
                  </a:cubicBezTo>
                  <a:cubicBezTo>
                    <a:pt x="9000" y="0"/>
                    <a:pt x="153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1" name="Line"/>
            <p:cNvSpPr/>
            <p:nvPr/>
          </p:nvSpPr>
          <p:spPr>
            <a:xfrm>
              <a:off x="7523009" y="8209374"/>
              <a:ext cx="128030" cy="315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313" fill="norm" stroke="1" extrusionOk="0">
                  <a:moveTo>
                    <a:pt x="16641" y="5572"/>
                  </a:moveTo>
                  <a:cubicBezTo>
                    <a:pt x="17457" y="4708"/>
                    <a:pt x="18272" y="3844"/>
                    <a:pt x="18475" y="2894"/>
                  </a:cubicBezTo>
                  <a:cubicBezTo>
                    <a:pt x="18679" y="1944"/>
                    <a:pt x="18272" y="907"/>
                    <a:pt x="16641" y="388"/>
                  </a:cubicBezTo>
                  <a:cubicBezTo>
                    <a:pt x="15011" y="-130"/>
                    <a:pt x="12158" y="-130"/>
                    <a:pt x="9102" y="388"/>
                  </a:cubicBezTo>
                  <a:cubicBezTo>
                    <a:pt x="6045" y="907"/>
                    <a:pt x="2785" y="1944"/>
                    <a:pt x="2581" y="3585"/>
                  </a:cubicBezTo>
                  <a:cubicBezTo>
                    <a:pt x="2377" y="5227"/>
                    <a:pt x="5230" y="7473"/>
                    <a:pt x="8083" y="9460"/>
                  </a:cubicBezTo>
                  <a:cubicBezTo>
                    <a:pt x="10936" y="11448"/>
                    <a:pt x="13789" y="13176"/>
                    <a:pt x="14604" y="14817"/>
                  </a:cubicBezTo>
                  <a:cubicBezTo>
                    <a:pt x="15419" y="16459"/>
                    <a:pt x="14196" y="18014"/>
                    <a:pt x="12566" y="19051"/>
                  </a:cubicBezTo>
                  <a:cubicBezTo>
                    <a:pt x="10936" y="20088"/>
                    <a:pt x="8898" y="20606"/>
                    <a:pt x="6860" y="20952"/>
                  </a:cubicBezTo>
                  <a:cubicBezTo>
                    <a:pt x="4823" y="21297"/>
                    <a:pt x="2785" y="21470"/>
                    <a:pt x="1358" y="21124"/>
                  </a:cubicBezTo>
                  <a:cubicBezTo>
                    <a:pt x="-68" y="20779"/>
                    <a:pt x="-883" y="19915"/>
                    <a:pt x="1562" y="17668"/>
                  </a:cubicBezTo>
                  <a:cubicBezTo>
                    <a:pt x="4008" y="15422"/>
                    <a:pt x="9713" y="11793"/>
                    <a:pt x="13177" y="9633"/>
                  </a:cubicBezTo>
                  <a:cubicBezTo>
                    <a:pt x="16641" y="7473"/>
                    <a:pt x="17864" y="6782"/>
                    <a:pt x="18883" y="6004"/>
                  </a:cubicBezTo>
                  <a:cubicBezTo>
                    <a:pt x="19902" y="5227"/>
                    <a:pt x="20717" y="4363"/>
                    <a:pt x="20309" y="3672"/>
                  </a:cubicBezTo>
                  <a:cubicBezTo>
                    <a:pt x="19902" y="2980"/>
                    <a:pt x="18272" y="2462"/>
                    <a:pt x="15419" y="2548"/>
                  </a:cubicBezTo>
                  <a:cubicBezTo>
                    <a:pt x="12566" y="2635"/>
                    <a:pt x="8491" y="3326"/>
                    <a:pt x="4415" y="40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2" name="Line"/>
            <p:cNvSpPr/>
            <p:nvPr/>
          </p:nvSpPr>
          <p:spPr>
            <a:xfrm>
              <a:off x="7811370" y="8138455"/>
              <a:ext cx="105583" cy="42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600" fill="norm" stroke="1" extrusionOk="0">
                  <a:moveTo>
                    <a:pt x="7714" y="0"/>
                  </a:moveTo>
                  <a:cubicBezTo>
                    <a:pt x="10286" y="262"/>
                    <a:pt x="12857" y="524"/>
                    <a:pt x="15171" y="1964"/>
                  </a:cubicBezTo>
                  <a:cubicBezTo>
                    <a:pt x="17486" y="3404"/>
                    <a:pt x="19543" y="6022"/>
                    <a:pt x="20571" y="8836"/>
                  </a:cubicBezTo>
                  <a:cubicBezTo>
                    <a:pt x="21600" y="11651"/>
                    <a:pt x="21600" y="14662"/>
                    <a:pt x="19543" y="16822"/>
                  </a:cubicBezTo>
                  <a:cubicBezTo>
                    <a:pt x="17486" y="18982"/>
                    <a:pt x="13371" y="20291"/>
                    <a:pt x="9771" y="20945"/>
                  </a:cubicBezTo>
                  <a:cubicBezTo>
                    <a:pt x="6171" y="21600"/>
                    <a:pt x="3086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3" name="Line"/>
            <p:cNvSpPr/>
            <p:nvPr/>
          </p:nvSpPr>
          <p:spPr>
            <a:xfrm>
              <a:off x="8555053" y="8368461"/>
              <a:ext cx="18400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4" name="Line"/>
            <p:cNvSpPr/>
            <p:nvPr/>
          </p:nvSpPr>
          <p:spPr>
            <a:xfrm>
              <a:off x="8532053" y="8506464"/>
              <a:ext cx="199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5" name="Line"/>
            <p:cNvSpPr/>
            <p:nvPr/>
          </p:nvSpPr>
          <p:spPr>
            <a:xfrm>
              <a:off x="9406072" y="8184456"/>
              <a:ext cx="38335" cy="255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9" fill="norm" stroke="1" extrusionOk="0">
                  <a:moveTo>
                    <a:pt x="0" y="0"/>
                  </a:moveTo>
                  <a:cubicBezTo>
                    <a:pt x="0" y="6202"/>
                    <a:pt x="0" y="12404"/>
                    <a:pt x="0" y="16040"/>
                  </a:cubicBezTo>
                  <a:cubicBezTo>
                    <a:pt x="0" y="19675"/>
                    <a:pt x="0" y="20745"/>
                    <a:pt x="3600" y="21172"/>
                  </a:cubicBezTo>
                  <a:cubicBezTo>
                    <a:pt x="7200" y="21600"/>
                    <a:pt x="14400" y="21386"/>
                    <a:pt x="21600" y="21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6" name="Line"/>
            <p:cNvSpPr/>
            <p:nvPr/>
          </p:nvSpPr>
          <p:spPr>
            <a:xfrm>
              <a:off x="9436739" y="8261125"/>
              <a:ext cx="145671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053" y="3789"/>
                    <a:pt x="12505" y="7579"/>
                    <a:pt x="8905" y="11179"/>
                  </a:cubicBezTo>
                  <a:cubicBezTo>
                    <a:pt x="5305" y="14779"/>
                    <a:pt x="2653" y="1818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7" name="Line"/>
            <p:cNvSpPr/>
            <p:nvPr/>
          </p:nvSpPr>
          <p:spPr>
            <a:xfrm>
              <a:off x="9567076" y="8454550"/>
              <a:ext cx="203977" cy="266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1459" fill="norm" stroke="1" extrusionOk="0">
                  <a:moveTo>
                    <a:pt x="800" y="5413"/>
                  </a:moveTo>
                  <a:cubicBezTo>
                    <a:pt x="1067" y="4385"/>
                    <a:pt x="1333" y="3356"/>
                    <a:pt x="2667" y="2430"/>
                  </a:cubicBezTo>
                  <a:cubicBezTo>
                    <a:pt x="4000" y="1505"/>
                    <a:pt x="6400" y="682"/>
                    <a:pt x="8400" y="270"/>
                  </a:cubicBezTo>
                  <a:cubicBezTo>
                    <a:pt x="10400" y="-141"/>
                    <a:pt x="12000" y="-141"/>
                    <a:pt x="13333" y="682"/>
                  </a:cubicBezTo>
                  <a:cubicBezTo>
                    <a:pt x="14667" y="1505"/>
                    <a:pt x="15733" y="3150"/>
                    <a:pt x="15867" y="4385"/>
                  </a:cubicBezTo>
                  <a:cubicBezTo>
                    <a:pt x="16000" y="5619"/>
                    <a:pt x="15200" y="6442"/>
                    <a:pt x="14267" y="7162"/>
                  </a:cubicBezTo>
                  <a:cubicBezTo>
                    <a:pt x="13333" y="7882"/>
                    <a:pt x="12267" y="8499"/>
                    <a:pt x="12267" y="9116"/>
                  </a:cubicBezTo>
                  <a:cubicBezTo>
                    <a:pt x="12267" y="9733"/>
                    <a:pt x="13333" y="10350"/>
                    <a:pt x="15067" y="11379"/>
                  </a:cubicBezTo>
                  <a:cubicBezTo>
                    <a:pt x="16800" y="12408"/>
                    <a:pt x="19200" y="13848"/>
                    <a:pt x="20400" y="15082"/>
                  </a:cubicBezTo>
                  <a:cubicBezTo>
                    <a:pt x="21600" y="16316"/>
                    <a:pt x="21600" y="17345"/>
                    <a:pt x="20267" y="18373"/>
                  </a:cubicBezTo>
                  <a:cubicBezTo>
                    <a:pt x="18933" y="19402"/>
                    <a:pt x="16267" y="20430"/>
                    <a:pt x="12667" y="20945"/>
                  </a:cubicBezTo>
                  <a:cubicBezTo>
                    <a:pt x="9067" y="21459"/>
                    <a:pt x="4533" y="21459"/>
                    <a:pt x="0" y="21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8" name="Line"/>
            <p:cNvSpPr/>
            <p:nvPr/>
          </p:nvSpPr>
          <p:spPr>
            <a:xfrm>
              <a:off x="9283403" y="8939321"/>
              <a:ext cx="536680" cy="34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1" fill="norm" stroke="1" extrusionOk="0">
                  <a:moveTo>
                    <a:pt x="0" y="21021"/>
                  </a:moveTo>
                  <a:cubicBezTo>
                    <a:pt x="2880" y="14850"/>
                    <a:pt x="5760" y="8678"/>
                    <a:pt x="9103" y="4821"/>
                  </a:cubicBezTo>
                  <a:cubicBezTo>
                    <a:pt x="12446" y="964"/>
                    <a:pt x="16251" y="-579"/>
                    <a:pt x="18411" y="192"/>
                  </a:cubicBezTo>
                  <a:cubicBezTo>
                    <a:pt x="20571" y="964"/>
                    <a:pt x="21086" y="4050"/>
                    <a:pt x="21600" y="71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9" name="Line"/>
            <p:cNvSpPr/>
            <p:nvPr/>
          </p:nvSpPr>
          <p:spPr>
            <a:xfrm>
              <a:off x="9332641" y="8981808"/>
              <a:ext cx="30343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600" fill="norm" stroke="1" extrusionOk="0">
                  <a:moveTo>
                    <a:pt x="1932" y="21600"/>
                  </a:moveTo>
                  <a:cubicBezTo>
                    <a:pt x="852" y="20400"/>
                    <a:pt x="-228" y="19200"/>
                    <a:pt x="42" y="18000"/>
                  </a:cubicBezTo>
                  <a:cubicBezTo>
                    <a:pt x="312" y="16800"/>
                    <a:pt x="1932" y="15600"/>
                    <a:pt x="5712" y="12600"/>
                  </a:cubicBezTo>
                  <a:cubicBezTo>
                    <a:pt x="9492" y="9600"/>
                    <a:pt x="15432" y="4800"/>
                    <a:pt x="2137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2" name="Drawing"/>
          <p:cNvGrpSpPr/>
          <p:nvPr/>
        </p:nvGrpSpPr>
        <p:grpSpPr>
          <a:xfrm>
            <a:off x="697365" y="184529"/>
            <a:ext cx="12585318" cy="9337687"/>
            <a:chOff x="0" y="0"/>
            <a:chExt cx="12585317" cy="9337685"/>
          </a:xfrm>
        </p:grpSpPr>
        <p:sp>
          <p:nvSpPr>
            <p:cNvPr id="2692" name="Line"/>
            <p:cNvSpPr/>
            <p:nvPr/>
          </p:nvSpPr>
          <p:spPr>
            <a:xfrm>
              <a:off x="0" y="189685"/>
              <a:ext cx="234265" cy="440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374" fill="norm" stroke="1" extrusionOk="0">
                  <a:moveTo>
                    <a:pt x="3513" y="1561"/>
                  </a:moveTo>
                  <a:cubicBezTo>
                    <a:pt x="1887" y="1685"/>
                    <a:pt x="262" y="1809"/>
                    <a:pt x="29" y="1995"/>
                  </a:cubicBezTo>
                  <a:cubicBezTo>
                    <a:pt x="-203" y="2181"/>
                    <a:pt x="958" y="2430"/>
                    <a:pt x="3862" y="2430"/>
                  </a:cubicBezTo>
                  <a:cubicBezTo>
                    <a:pt x="6765" y="2430"/>
                    <a:pt x="11410" y="2181"/>
                    <a:pt x="14313" y="1871"/>
                  </a:cubicBezTo>
                  <a:cubicBezTo>
                    <a:pt x="17216" y="1561"/>
                    <a:pt x="18378" y="1188"/>
                    <a:pt x="19423" y="816"/>
                  </a:cubicBezTo>
                  <a:cubicBezTo>
                    <a:pt x="20468" y="444"/>
                    <a:pt x="21397" y="71"/>
                    <a:pt x="21281" y="9"/>
                  </a:cubicBezTo>
                  <a:cubicBezTo>
                    <a:pt x="21165" y="-53"/>
                    <a:pt x="20003" y="195"/>
                    <a:pt x="17565" y="1250"/>
                  </a:cubicBezTo>
                  <a:cubicBezTo>
                    <a:pt x="15126" y="2306"/>
                    <a:pt x="11410" y="4168"/>
                    <a:pt x="8971" y="5533"/>
                  </a:cubicBezTo>
                  <a:cubicBezTo>
                    <a:pt x="6532" y="6899"/>
                    <a:pt x="5371" y="7768"/>
                    <a:pt x="4907" y="8513"/>
                  </a:cubicBezTo>
                  <a:cubicBezTo>
                    <a:pt x="4442" y="9257"/>
                    <a:pt x="4674" y="9878"/>
                    <a:pt x="5371" y="10313"/>
                  </a:cubicBezTo>
                  <a:cubicBezTo>
                    <a:pt x="6068" y="10747"/>
                    <a:pt x="7229" y="10995"/>
                    <a:pt x="7694" y="11492"/>
                  </a:cubicBezTo>
                  <a:cubicBezTo>
                    <a:pt x="8158" y="11988"/>
                    <a:pt x="7926" y="12733"/>
                    <a:pt x="6649" y="13913"/>
                  </a:cubicBezTo>
                  <a:cubicBezTo>
                    <a:pt x="5371" y="15092"/>
                    <a:pt x="3049" y="16706"/>
                    <a:pt x="1771" y="18009"/>
                  </a:cubicBezTo>
                  <a:cubicBezTo>
                    <a:pt x="494" y="19313"/>
                    <a:pt x="262" y="20306"/>
                    <a:pt x="726" y="20864"/>
                  </a:cubicBezTo>
                  <a:cubicBezTo>
                    <a:pt x="1191" y="21423"/>
                    <a:pt x="2352" y="21547"/>
                    <a:pt x="5139" y="21113"/>
                  </a:cubicBezTo>
                  <a:cubicBezTo>
                    <a:pt x="7926" y="20678"/>
                    <a:pt x="12339" y="19685"/>
                    <a:pt x="16752" y="186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3" name="Line"/>
            <p:cNvSpPr/>
            <p:nvPr/>
          </p:nvSpPr>
          <p:spPr>
            <a:xfrm>
              <a:off x="222655" y="387404"/>
              <a:ext cx="283674" cy="196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1" fill="norm" stroke="1" extrusionOk="0">
                  <a:moveTo>
                    <a:pt x="0" y="3657"/>
                  </a:moveTo>
                  <a:cubicBezTo>
                    <a:pt x="584" y="2549"/>
                    <a:pt x="1168" y="1442"/>
                    <a:pt x="1946" y="749"/>
                  </a:cubicBezTo>
                  <a:cubicBezTo>
                    <a:pt x="2724" y="57"/>
                    <a:pt x="3697" y="-220"/>
                    <a:pt x="4476" y="195"/>
                  </a:cubicBezTo>
                  <a:cubicBezTo>
                    <a:pt x="5254" y="611"/>
                    <a:pt x="5838" y="1718"/>
                    <a:pt x="5643" y="4903"/>
                  </a:cubicBezTo>
                  <a:cubicBezTo>
                    <a:pt x="5449" y="8088"/>
                    <a:pt x="4476" y="13349"/>
                    <a:pt x="3405" y="16672"/>
                  </a:cubicBezTo>
                  <a:cubicBezTo>
                    <a:pt x="2335" y="19995"/>
                    <a:pt x="1168" y="21380"/>
                    <a:pt x="681" y="21242"/>
                  </a:cubicBezTo>
                  <a:cubicBezTo>
                    <a:pt x="195" y="21103"/>
                    <a:pt x="389" y="19442"/>
                    <a:pt x="1849" y="16118"/>
                  </a:cubicBezTo>
                  <a:cubicBezTo>
                    <a:pt x="3308" y="12795"/>
                    <a:pt x="6032" y="7811"/>
                    <a:pt x="7881" y="4903"/>
                  </a:cubicBezTo>
                  <a:cubicBezTo>
                    <a:pt x="9730" y="1995"/>
                    <a:pt x="10703" y="1165"/>
                    <a:pt x="11189" y="1580"/>
                  </a:cubicBezTo>
                  <a:cubicBezTo>
                    <a:pt x="11676" y="1995"/>
                    <a:pt x="11676" y="3657"/>
                    <a:pt x="11384" y="5595"/>
                  </a:cubicBezTo>
                  <a:cubicBezTo>
                    <a:pt x="11092" y="7534"/>
                    <a:pt x="10508" y="9749"/>
                    <a:pt x="10216" y="11549"/>
                  </a:cubicBezTo>
                  <a:cubicBezTo>
                    <a:pt x="9924" y="13349"/>
                    <a:pt x="9924" y="14734"/>
                    <a:pt x="10508" y="15565"/>
                  </a:cubicBezTo>
                  <a:cubicBezTo>
                    <a:pt x="11092" y="16395"/>
                    <a:pt x="12259" y="16672"/>
                    <a:pt x="14205" y="16395"/>
                  </a:cubicBezTo>
                  <a:cubicBezTo>
                    <a:pt x="16151" y="16118"/>
                    <a:pt x="18876" y="15288"/>
                    <a:pt x="21600" y="14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4" name="Line"/>
            <p:cNvSpPr/>
            <p:nvPr/>
          </p:nvSpPr>
          <p:spPr>
            <a:xfrm>
              <a:off x="115319" y="705676"/>
              <a:ext cx="276008" cy="45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84" fill="norm" stroke="1" extrusionOk="0">
                  <a:moveTo>
                    <a:pt x="0" y="20084"/>
                  </a:moveTo>
                  <a:cubicBezTo>
                    <a:pt x="5800" y="12126"/>
                    <a:pt x="11600" y="4168"/>
                    <a:pt x="15200" y="1326"/>
                  </a:cubicBezTo>
                  <a:cubicBezTo>
                    <a:pt x="18800" y="-1516"/>
                    <a:pt x="20200" y="758"/>
                    <a:pt x="21600" y="30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5" name="Line"/>
            <p:cNvSpPr/>
            <p:nvPr/>
          </p:nvSpPr>
          <p:spPr>
            <a:xfrm>
              <a:off x="198288" y="681823"/>
              <a:ext cx="177705" cy="94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120" fill="norm" stroke="1" extrusionOk="0">
                  <a:moveTo>
                    <a:pt x="2942" y="20463"/>
                  </a:moveTo>
                  <a:cubicBezTo>
                    <a:pt x="1399" y="21032"/>
                    <a:pt x="-144" y="21600"/>
                    <a:pt x="10" y="20463"/>
                  </a:cubicBezTo>
                  <a:cubicBezTo>
                    <a:pt x="165" y="19326"/>
                    <a:pt x="2016" y="16484"/>
                    <a:pt x="5873" y="12789"/>
                  </a:cubicBezTo>
                  <a:cubicBezTo>
                    <a:pt x="9730" y="9095"/>
                    <a:pt x="15593" y="4547"/>
                    <a:pt x="2145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6" name="Line"/>
            <p:cNvSpPr/>
            <p:nvPr/>
          </p:nvSpPr>
          <p:spPr>
            <a:xfrm>
              <a:off x="590663" y="359816"/>
              <a:ext cx="2300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7" name="Line"/>
            <p:cNvSpPr/>
            <p:nvPr/>
          </p:nvSpPr>
          <p:spPr>
            <a:xfrm>
              <a:off x="621331" y="513153"/>
              <a:ext cx="2300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8" name="Line"/>
            <p:cNvSpPr/>
            <p:nvPr/>
          </p:nvSpPr>
          <p:spPr>
            <a:xfrm>
              <a:off x="1303679" y="247627"/>
              <a:ext cx="276008" cy="319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1" fill="norm" stroke="1" extrusionOk="0">
                  <a:moveTo>
                    <a:pt x="0" y="840"/>
                  </a:moveTo>
                  <a:cubicBezTo>
                    <a:pt x="800" y="325"/>
                    <a:pt x="1600" y="-189"/>
                    <a:pt x="2600" y="68"/>
                  </a:cubicBezTo>
                  <a:cubicBezTo>
                    <a:pt x="3600" y="325"/>
                    <a:pt x="4800" y="1354"/>
                    <a:pt x="7200" y="4011"/>
                  </a:cubicBezTo>
                  <a:cubicBezTo>
                    <a:pt x="9600" y="6668"/>
                    <a:pt x="13200" y="10954"/>
                    <a:pt x="15800" y="14125"/>
                  </a:cubicBezTo>
                  <a:cubicBezTo>
                    <a:pt x="18400" y="17297"/>
                    <a:pt x="20000" y="19354"/>
                    <a:pt x="21600" y="21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9" name="Line"/>
            <p:cNvSpPr/>
            <p:nvPr/>
          </p:nvSpPr>
          <p:spPr>
            <a:xfrm>
              <a:off x="1426349" y="137477"/>
              <a:ext cx="168671" cy="460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55" y="1920"/>
                    <a:pt x="15709" y="3840"/>
                    <a:pt x="12436" y="6540"/>
                  </a:cubicBezTo>
                  <a:cubicBezTo>
                    <a:pt x="9164" y="9240"/>
                    <a:pt x="5564" y="12720"/>
                    <a:pt x="3436" y="15360"/>
                  </a:cubicBezTo>
                  <a:cubicBezTo>
                    <a:pt x="1309" y="18000"/>
                    <a:pt x="655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0" name="Line"/>
            <p:cNvSpPr/>
            <p:nvPr/>
          </p:nvSpPr>
          <p:spPr>
            <a:xfrm>
              <a:off x="1687021" y="451818"/>
              <a:ext cx="766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1" name="Line"/>
            <p:cNvSpPr/>
            <p:nvPr/>
          </p:nvSpPr>
          <p:spPr>
            <a:xfrm>
              <a:off x="1802024" y="536153"/>
              <a:ext cx="84336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2" name="Line"/>
            <p:cNvSpPr/>
            <p:nvPr/>
          </p:nvSpPr>
          <p:spPr>
            <a:xfrm>
              <a:off x="2116365" y="160478"/>
              <a:ext cx="153337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80" y="4500"/>
                    <a:pt x="9360" y="9000"/>
                    <a:pt x="12960" y="12600"/>
                  </a:cubicBezTo>
                  <a:cubicBezTo>
                    <a:pt x="16560" y="16200"/>
                    <a:pt x="19080" y="189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3" name="Line"/>
            <p:cNvSpPr/>
            <p:nvPr/>
          </p:nvSpPr>
          <p:spPr>
            <a:xfrm>
              <a:off x="2121688" y="76143"/>
              <a:ext cx="217016" cy="49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600" fill="norm" stroke="1" extrusionOk="0">
                  <a:moveTo>
                    <a:pt x="21328" y="0"/>
                  </a:moveTo>
                  <a:cubicBezTo>
                    <a:pt x="18565" y="1575"/>
                    <a:pt x="15802" y="3150"/>
                    <a:pt x="12914" y="5400"/>
                  </a:cubicBezTo>
                  <a:cubicBezTo>
                    <a:pt x="10026" y="7650"/>
                    <a:pt x="7012" y="10575"/>
                    <a:pt x="4751" y="12994"/>
                  </a:cubicBezTo>
                  <a:cubicBezTo>
                    <a:pt x="2491" y="15413"/>
                    <a:pt x="984" y="17325"/>
                    <a:pt x="356" y="18563"/>
                  </a:cubicBezTo>
                  <a:cubicBezTo>
                    <a:pt x="-272" y="19800"/>
                    <a:pt x="-21" y="20363"/>
                    <a:pt x="733" y="20756"/>
                  </a:cubicBezTo>
                  <a:cubicBezTo>
                    <a:pt x="1486" y="21150"/>
                    <a:pt x="2742" y="21375"/>
                    <a:pt x="399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4" name="Line"/>
            <p:cNvSpPr/>
            <p:nvPr/>
          </p:nvSpPr>
          <p:spPr>
            <a:xfrm>
              <a:off x="2377037" y="364645"/>
              <a:ext cx="107337" cy="175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8" fill="norm" stroke="1" extrusionOk="0">
                  <a:moveTo>
                    <a:pt x="0" y="3119"/>
                  </a:moveTo>
                  <a:cubicBezTo>
                    <a:pt x="1543" y="1885"/>
                    <a:pt x="3086" y="651"/>
                    <a:pt x="6171" y="188"/>
                  </a:cubicBezTo>
                  <a:cubicBezTo>
                    <a:pt x="9257" y="-275"/>
                    <a:pt x="13886" y="34"/>
                    <a:pt x="15686" y="2039"/>
                  </a:cubicBezTo>
                  <a:cubicBezTo>
                    <a:pt x="17486" y="4045"/>
                    <a:pt x="16457" y="7748"/>
                    <a:pt x="15171" y="10216"/>
                  </a:cubicBezTo>
                  <a:cubicBezTo>
                    <a:pt x="13886" y="12685"/>
                    <a:pt x="12343" y="13919"/>
                    <a:pt x="10286" y="15462"/>
                  </a:cubicBezTo>
                  <a:cubicBezTo>
                    <a:pt x="8229" y="17005"/>
                    <a:pt x="5657" y="18856"/>
                    <a:pt x="5657" y="19936"/>
                  </a:cubicBezTo>
                  <a:cubicBezTo>
                    <a:pt x="5657" y="21016"/>
                    <a:pt x="8229" y="21325"/>
                    <a:pt x="11314" y="21171"/>
                  </a:cubicBezTo>
                  <a:cubicBezTo>
                    <a:pt x="14400" y="21016"/>
                    <a:pt x="18000" y="20399"/>
                    <a:pt x="21600" y="19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5" name="Line"/>
            <p:cNvSpPr/>
            <p:nvPr/>
          </p:nvSpPr>
          <p:spPr>
            <a:xfrm>
              <a:off x="2722045" y="505486"/>
              <a:ext cx="53669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6" name="Line"/>
            <p:cNvSpPr/>
            <p:nvPr/>
          </p:nvSpPr>
          <p:spPr>
            <a:xfrm>
              <a:off x="2936716" y="559154"/>
              <a:ext cx="53669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7" name="Line"/>
            <p:cNvSpPr/>
            <p:nvPr/>
          </p:nvSpPr>
          <p:spPr>
            <a:xfrm>
              <a:off x="3105387" y="520819"/>
              <a:ext cx="76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8" name="Line"/>
            <p:cNvSpPr/>
            <p:nvPr/>
          </p:nvSpPr>
          <p:spPr>
            <a:xfrm>
              <a:off x="3450395" y="505486"/>
              <a:ext cx="6133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9" name="Line"/>
            <p:cNvSpPr/>
            <p:nvPr/>
          </p:nvSpPr>
          <p:spPr>
            <a:xfrm>
              <a:off x="3780069" y="137477"/>
              <a:ext cx="268340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34" y="0"/>
                    <a:pt x="2469" y="0"/>
                    <a:pt x="4320" y="1482"/>
                  </a:cubicBezTo>
                  <a:cubicBezTo>
                    <a:pt x="6171" y="2965"/>
                    <a:pt x="8640" y="5929"/>
                    <a:pt x="11623" y="9529"/>
                  </a:cubicBezTo>
                  <a:cubicBezTo>
                    <a:pt x="14606" y="13129"/>
                    <a:pt x="18103" y="1736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0" name="Line"/>
            <p:cNvSpPr/>
            <p:nvPr/>
          </p:nvSpPr>
          <p:spPr>
            <a:xfrm>
              <a:off x="3872071" y="91476"/>
              <a:ext cx="207005" cy="506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267" y="0"/>
                    <a:pt x="18933" y="0"/>
                    <a:pt x="17067" y="818"/>
                  </a:cubicBezTo>
                  <a:cubicBezTo>
                    <a:pt x="15200" y="1636"/>
                    <a:pt x="12800" y="3273"/>
                    <a:pt x="10000" y="6109"/>
                  </a:cubicBezTo>
                  <a:cubicBezTo>
                    <a:pt x="7200" y="8945"/>
                    <a:pt x="4000" y="12982"/>
                    <a:pt x="2267" y="15764"/>
                  </a:cubicBezTo>
                  <a:cubicBezTo>
                    <a:pt x="533" y="18545"/>
                    <a:pt x="267" y="2007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1" name="Line"/>
            <p:cNvSpPr/>
            <p:nvPr/>
          </p:nvSpPr>
          <p:spPr>
            <a:xfrm>
              <a:off x="4143918" y="446707"/>
              <a:ext cx="149830" cy="181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600" fill="norm" stroke="1" extrusionOk="0">
                  <a:moveTo>
                    <a:pt x="2793" y="2434"/>
                  </a:moveTo>
                  <a:cubicBezTo>
                    <a:pt x="2427" y="5476"/>
                    <a:pt x="2061" y="8518"/>
                    <a:pt x="1511" y="11256"/>
                  </a:cubicBezTo>
                  <a:cubicBezTo>
                    <a:pt x="962" y="13994"/>
                    <a:pt x="230" y="16428"/>
                    <a:pt x="47" y="16885"/>
                  </a:cubicBezTo>
                  <a:cubicBezTo>
                    <a:pt x="-136" y="17341"/>
                    <a:pt x="230" y="15820"/>
                    <a:pt x="962" y="13082"/>
                  </a:cubicBezTo>
                  <a:cubicBezTo>
                    <a:pt x="1695" y="10344"/>
                    <a:pt x="2793" y="6389"/>
                    <a:pt x="4074" y="3803"/>
                  </a:cubicBezTo>
                  <a:cubicBezTo>
                    <a:pt x="5356" y="1217"/>
                    <a:pt x="6820" y="0"/>
                    <a:pt x="9200" y="0"/>
                  </a:cubicBezTo>
                  <a:cubicBezTo>
                    <a:pt x="11579" y="0"/>
                    <a:pt x="14874" y="1217"/>
                    <a:pt x="16705" y="4259"/>
                  </a:cubicBezTo>
                  <a:cubicBezTo>
                    <a:pt x="18535" y="7301"/>
                    <a:pt x="18901" y="12169"/>
                    <a:pt x="19450" y="15363"/>
                  </a:cubicBezTo>
                  <a:cubicBezTo>
                    <a:pt x="20000" y="18558"/>
                    <a:pt x="20732" y="20079"/>
                    <a:pt x="2146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2" name="Line"/>
            <p:cNvSpPr/>
            <p:nvPr/>
          </p:nvSpPr>
          <p:spPr>
            <a:xfrm>
              <a:off x="4909943" y="293370"/>
              <a:ext cx="250158" cy="218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016" fill="norm" stroke="1" extrusionOk="0">
                  <a:moveTo>
                    <a:pt x="16775" y="8591"/>
                  </a:moveTo>
                  <a:cubicBezTo>
                    <a:pt x="15902" y="6382"/>
                    <a:pt x="15030" y="4173"/>
                    <a:pt x="14266" y="2577"/>
                  </a:cubicBezTo>
                  <a:cubicBezTo>
                    <a:pt x="13502" y="982"/>
                    <a:pt x="12848" y="0"/>
                    <a:pt x="11539" y="0"/>
                  </a:cubicBezTo>
                  <a:cubicBezTo>
                    <a:pt x="10230" y="0"/>
                    <a:pt x="8266" y="982"/>
                    <a:pt x="6193" y="3559"/>
                  </a:cubicBezTo>
                  <a:cubicBezTo>
                    <a:pt x="4121" y="6136"/>
                    <a:pt x="1939" y="10309"/>
                    <a:pt x="848" y="13255"/>
                  </a:cubicBezTo>
                  <a:cubicBezTo>
                    <a:pt x="-243" y="16200"/>
                    <a:pt x="-243" y="17918"/>
                    <a:pt x="630" y="19268"/>
                  </a:cubicBezTo>
                  <a:cubicBezTo>
                    <a:pt x="1502" y="20618"/>
                    <a:pt x="3248" y="21600"/>
                    <a:pt x="4993" y="20618"/>
                  </a:cubicBezTo>
                  <a:cubicBezTo>
                    <a:pt x="6739" y="19636"/>
                    <a:pt x="8484" y="16691"/>
                    <a:pt x="9793" y="13991"/>
                  </a:cubicBezTo>
                  <a:cubicBezTo>
                    <a:pt x="11102" y="11291"/>
                    <a:pt x="11975" y="8836"/>
                    <a:pt x="12848" y="8836"/>
                  </a:cubicBezTo>
                  <a:cubicBezTo>
                    <a:pt x="13721" y="8836"/>
                    <a:pt x="14593" y="11291"/>
                    <a:pt x="15466" y="13255"/>
                  </a:cubicBezTo>
                  <a:cubicBezTo>
                    <a:pt x="16339" y="15218"/>
                    <a:pt x="17212" y="16691"/>
                    <a:pt x="18193" y="17550"/>
                  </a:cubicBezTo>
                  <a:cubicBezTo>
                    <a:pt x="19175" y="18409"/>
                    <a:pt x="20266" y="18655"/>
                    <a:pt x="21357" y="18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3" name="Line"/>
            <p:cNvSpPr/>
            <p:nvPr/>
          </p:nvSpPr>
          <p:spPr>
            <a:xfrm>
              <a:off x="5190767" y="298481"/>
              <a:ext cx="184005" cy="178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554"/>
                  </a:moveTo>
                  <a:cubicBezTo>
                    <a:pt x="1500" y="4937"/>
                    <a:pt x="3000" y="4320"/>
                    <a:pt x="4350" y="4474"/>
                  </a:cubicBezTo>
                  <a:cubicBezTo>
                    <a:pt x="5700" y="4629"/>
                    <a:pt x="6900" y="5554"/>
                    <a:pt x="7950" y="8023"/>
                  </a:cubicBezTo>
                  <a:cubicBezTo>
                    <a:pt x="9000" y="10491"/>
                    <a:pt x="9900" y="14503"/>
                    <a:pt x="10200" y="17280"/>
                  </a:cubicBezTo>
                  <a:cubicBezTo>
                    <a:pt x="10500" y="20057"/>
                    <a:pt x="10200" y="21600"/>
                    <a:pt x="9750" y="21600"/>
                  </a:cubicBezTo>
                  <a:cubicBezTo>
                    <a:pt x="9300" y="21600"/>
                    <a:pt x="8700" y="20057"/>
                    <a:pt x="9000" y="17280"/>
                  </a:cubicBezTo>
                  <a:cubicBezTo>
                    <a:pt x="9300" y="14503"/>
                    <a:pt x="10500" y="10491"/>
                    <a:pt x="12750" y="7406"/>
                  </a:cubicBezTo>
                  <a:cubicBezTo>
                    <a:pt x="15000" y="4320"/>
                    <a:pt x="18300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4" name="Line"/>
            <p:cNvSpPr/>
            <p:nvPr/>
          </p:nvSpPr>
          <p:spPr>
            <a:xfrm>
              <a:off x="5397772" y="270013"/>
              <a:ext cx="122670" cy="212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7" fill="norm" stroke="1" extrusionOk="0">
                  <a:moveTo>
                    <a:pt x="0" y="7405"/>
                  </a:moveTo>
                  <a:cubicBezTo>
                    <a:pt x="2250" y="7659"/>
                    <a:pt x="4500" y="7913"/>
                    <a:pt x="6525" y="7659"/>
                  </a:cubicBezTo>
                  <a:cubicBezTo>
                    <a:pt x="8550" y="7405"/>
                    <a:pt x="10350" y="6642"/>
                    <a:pt x="11925" y="5118"/>
                  </a:cubicBezTo>
                  <a:cubicBezTo>
                    <a:pt x="13500" y="3593"/>
                    <a:pt x="14850" y="1306"/>
                    <a:pt x="14400" y="416"/>
                  </a:cubicBezTo>
                  <a:cubicBezTo>
                    <a:pt x="13950" y="-473"/>
                    <a:pt x="11700" y="35"/>
                    <a:pt x="8775" y="2195"/>
                  </a:cubicBezTo>
                  <a:cubicBezTo>
                    <a:pt x="5850" y="4355"/>
                    <a:pt x="2250" y="8167"/>
                    <a:pt x="1350" y="11343"/>
                  </a:cubicBezTo>
                  <a:cubicBezTo>
                    <a:pt x="450" y="14520"/>
                    <a:pt x="2250" y="17061"/>
                    <a:pt x="6075" y="18586"/>
                  </a:cubicBezTo>
                  <a:cubicBezTo>
                    <a:pt x="9900" y="20111"/>
                    <a:pt x="15750" y="20619"/>
                    <a:pt x="21600" y="211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5" name="Line"/>
            <p:cNvSpPr/>
            <p:nvPr/>
          </p:nvSpPr>
          <p:spPr>
            <a:xfrm>
              <a:off x="6241124" y="313815"/>
              <a:ext cx="7668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6" name="Line"/>
            <p:cNvSpPr/>
            <p:nvPr/>
          </p:nvSpPr>
          <p:spPr>
            <a:xfrm>
              <a:off x="6248791" y="237146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7" name="Line"/>
            <p:cNvSpPr/>
            <p:nvPr/>
          </p:nvSpPr>
          <p:spPr>
            <a:xfrm>
              <a:off x="6394461" y="390483"/>
              <a:ext cx="7668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8" name="Line"/>
            <p:cNvSpPr/>
            <p:nvPr/>
          </p:nvSpPr>
          <p:spPr>
            <a:xfrm>
              <a:off x="6439827" y="267814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9" name="Line"/>
            <p:cNvSpPr/>
            <p:nvPr/>
          </p:nvSpPr>
          <p:spPr>
            <a:xfrm>
              <a:off x="6526198" y="85014"/>
              <a:ext cx="197938" cy="484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546" fill="norm" stroke="1" extrusionOk="0">
                  <a:moveTo>
                    <a:pt x="13140" y="12906"/>
                  </a:moveTo>
                  <a:cubicBezTo>
                    <a:pt x="12033" y="12338"/>
                    <a:pt x="10925" y="11769"/>
                    <a:pt x="9679" y="11485"/>
                  </a:cubicBezTo>
                  <a:cubicBezTo>
                    <a:pt x="8433" y="11201"/>
                    <a:pt x="7048" y="11201"/>
                    <a:pt x="5386" y="12394"/>
                  </a:cubicBezTo>
                  <a:cubicBezTo>
                    <a:pt x="3725" y="13588"/>
                    <a:pt x="1786" y="15975"/>
                    <a:pt x="817" y="17510"/>
                  </a:cubicBezTo>
                  <a:cubicBezTo>
                    <a:pt x="-152" y="19045"/>
                    <a:pt x="-152" y="19727"/>
                    <a:pt x="263" y="20352"/>
                  </a:cubicBezTo>
                  <a:cubicBezTo>
                    <a:pt x="679" y="20978"/>
                    <a:pt x="1510" y="21546"/>
                    <a:pt x="3033" y="21546"/>
                  </a:cubicBezTo>
                  <a:cubicBezTo>
                    <a:pt x="4556" y="21546"/>
                    <a:pt x="6771" y="20978"/>
                    <a:pt x="8710" y="19102"/>
                  </a:cubicBezTo>
                  <a:cubicBezTo>
                    <a:pt x="10648" y="17226"/>
                    <a:pt x="12310" y="14043"/>
                    <a:pt x="13417" y="10860"/>
                  </a:cubicBezTo>
                  <a:cubicBezTo>
                    <a:pt x="14525" y="7677"/>
                    <a:pt x="15079" y="4493"/>
                    <a:pt x="15356" y="2561"/>
                  </a:cubicBezTo>
                  <a:cubicBezTo>
                    <a:pt x="15633" y="628"/>
                    <a:pt x="15633" y="-54"/>
                    <a:pt x="15356" y="3"/>
                  </a:cubicBezTo>
                  <a:cubicBezTo>
                    <a:pt x="15079" y="60"/>
                    <a:pt x="14525" y="855"/>
                    <a:pt x="14110" y="2902"/>
                  </a:cubicBezTo>
                  <a:cubicBezTo>
                    <a:pt x="13694" y="4948"/>
                    <a:pt x="13417" y="8245"/>
                    <a:pt x="14663" y="11485"/>
                  </a:cubicBezTo>
                  <a:cubicBezTo>
                    <a:pt x="15910" y="14725"/>
                    <a:pt x="18679" y="17908"/>
                    <a:pt x="21448" y="210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0" name="Line"/>
            <p:cNvSpPr/>
            <p:nvPr/>
          </p:nvSpPr>
          <p:spPr>
            <a:xfrm>
              <a:off x="7507050" y="74035"/>
              <a:ext cx="175441" cy="441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210" fill="norm" stroke="1" extrusionOk="0">
                  <a:moveTo>
                    <a:pt x="4520" y="8201"/>
                  </a:moveTo>
                  <a:cubicBezTo>
                    <a:pt x="4212" y="12128"/>
                    <a:pt x="3903" y="16055"/>
                    <a:pt x="3749" y="18326"/>
                  </a:cubicBezTo>
                  <a:cubicBezTo>
                    <a:pt x="3594" y="20596"/>
                    <a:pt x="3594" y="21210"/>
                    <a:pt x="3132" y="21210"/>
                  </a:cubicBezTo>
                  <a:cubicBezTo>
                    <a:pt x="2669" y="21210"/>
                    <a:pt x="1743" y="20596"/>
                    <a:pt x="972" y="18510"/>
                  </a:cubicBezTo>
                  <a:cubicBezTo>
                    <a:pt x="200" y="16424"/>
                    <a:pt x="-417" y="12865"/>
                    <a:pt x="354" y="9551"/>
                  </a:cubicBezTo>
                  <a:cubicBezTo>
                    <a:pt x="1126" y="6237"/>
                    <a:pt x="3286" y="3169"/>
                    <a:pt x="5600" y="1512"/>
                  </a:cubicBezTo>
                  <a:cubicBezTo>
                    <a:pt x="7914" y="-145"/>
                    <a:pt x="10383" y="-390"/>
                    <a:pt x="12697" y="530"/>
                  </a:cubicBezTo>
                  <a:cubicBezTo>
                    <a:pt x="15012" y="1451"/>
                    <a:pt x="17172" y="3537"/>
                    <a:pt x="16863" y="5562"/>
                  </a:cubicBezTo>
                  <a:cubicBezTo>
                    <a:pt x="16554" y="7587"/>
                    <a:pt x="13777" y="9551"/>
                    <a:pt x="11617" y="10655"/>
                  </a:cubicBezTo>
                  <a:cubicBezTo>
                    <a:pt x="9457" y="11760"/>
                    <a:pt x="7914" y="12005"/>
                    <a:pt x="6217" y="12005"/>
                  </a:cubicBezTo>
                  <a:cubicBezTo>
                    <a:pt x="4520" y="12005"/>
                    <a:pt x="2669" y="11760"/>
                    <a:pt x="2823" y="11883"/>
                  </a:cubicBezTo>
                  <a:cubicBezTo>
                    <a:pt x="2977" y="12005"/>
                    <a:pt x="5137" y="12496"/>
                    <a:pt x="8532" y="13294"/>
                  </a:cubicBezTo>
                  <a:cubicBezTo>
                    <a:pt x="11926" y="14092"/>
                    <a:pt x="16554" y="15196"/>
                    <a:pt x="21183" y="163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1" name="Line"/>
            <p:cNvSpPr/>
            <p:nvPr/>
          </p:nvSpPr>
          <p:spPr>
            <a:xfrm>
              <a:off x="7782159" y="106810"/>
              <a:ext cx="153338" cy="356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9" fill="norm" stroke="1" extrusionOk="0">
                  <a:moveTo>
                    <a:pt x="0" y="0"/>
                  </a:moveTo>
                  <a:cubicBezTo>
                    <a:pt x="1440" y="5709"/>
                    <a:pt x="2880" y="11417"/>
                    <a:pt x="3960" y="14734"/>
                  </a:cubicBezTo>
                  <a:cubicBezTo>
                    <a:pt x="5040" y="18051"/>
                    <a:pt x="5760" y="18977"/>
                    <a:pt x="6660" y="19826"/>
                  </a:cubicBezTo>
                  <a:cubicBezTo>
                    <a:pt x="7560" y="20674"/>
                    <a:pt x="8640" y="21446"/>
                    <a:pt x="9720" y="21523"/>
                  </a:cubicBezTo>
                  <a:cubicBezTo>
                    <a:pt x="10800" y="21600"/>
                    <a:pt x="11880" y="20983"/>
                    <a:pt x="12600" y="18360"/>
                  </a:cubicBezTo>
                  <a:cubicBezTo>
                    <a:pt x="13320" y="15737"/>
                    <a:pt x="13680" y="11109"/>
                    <a:pt x="14040" y="8331"/>
                  </a:cubicBezTo>
                  <a:cubicBezTo>
                    <a:pt x="14400" y="5554"/>
                    <a:pt x="14760" y="4629"/>
                    <a:pt x="15300" y="3703"/>
                  </a:cubicBezTo>
                  <a:cubicBezTo>
                    <a:pt x="15840" y="2777"/>
                    <a:pt x="16560" y="1851"/>
                    <a:pt x="17640" y="1543"/>
                  </a:cubicBezTo>
                  <a:cubicBezTo>
                    <a:pt x="18720" y="1234"/>
                    <a:pt x="20160" y="1543"/>
                    <a:pt x="21600" y="18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2" name="Line"/>
            <p:cNvSpPr/>
            <p:nvPr/>
          </p:nvSpPr>
          <p:spPr>
            <a:xfrm>
              <a:off x="8020329" y="313815"/>
              <a:ext cx="89438" cy="214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0" h="21344" fill="norm" stroke="1" extrusionOk="0">
                  <a:moveTo>
                    <a:pt x="15648" y="1525"/>
                  </a:moveTo>
                  <a:cubicBezTo>
                    <a:pt x="13313" y="762"/>
                    <a:pt x="10978" y="0"/>
                    <a:pt x="8643" y="0"/>
                  </a:cubicBezTo>
                  <a:cubicBezTo>
                    <a:pt x="6307" y="0"/>
                    <a:pt x="3972" y="762"/>
                    <a:pt x="2221" y="1779"/>
                  </a:cubicBezTo>
                  <a:cubicBezTo>
                    <a:pt x="470" y="2795"/>
                    <a:pt x="-698" y="4066"/>
                    <a:pt x="470" y="5336"/>
                  </a:cubicBezTo>
                  <a:cubicBezTo>
                    <a:pt x="1637" y="6607"/>
                    <a:pt x="5140" y="7878"/>
                    <a:pt x="8934" y="9529"/>
                  </a:cubicBezTo>
                  <a:cubicBezTo>
                    <a:pt x="12729" y="11181"/>
                    <a:pt x="16816" y="13214"/>
                    <a:pt x="18859" y="15120"/>
                  </a:cubicBezTo>
                  <a:cubicBezTo>
                    <a:pt x="20902" y="17026"/>
                    <a:pt x="20902" y="18805"/>
                    <a:pt x="19151" y="19948"/>
                  </a:cubicBezTo>
                  <a:cubicBezTo>
                    <a:pt x="17399" y="21092"/>
                    <a:pt x="13897" y="21600"/>
                    <a:pt x="11270" y="21219"/>
                  </a:cubicBezTo>
                  <a:cubicBezTo>
                    <a:pt x="8643" y="20838"/>
                    <a:pt x="6891" y="19567"/>
                    <a:pt x="5140" y="18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3" name="Line"/>
            <p:cNvSpPr/>
            <p:nvPr/>
          </p:nvSpPr>
          <p:spPr>
            <a:xfrm>
              <a:off x="8580727" y="283147"/>
              <a:ext cx="182263" cy="195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472" fill="norm" stroke="1" extrusionOk="0">
                  <a:moveTo>
                    <a:pt x="4297" y="0"/>
                  </a:moveTo>
                  <a:cubicBezTo>
                    <a:pt x="2818" y="3366"/>
                    <a:pt x="1338" y="6732"/>
                    <a:pt x="599" y="9818"/>
                  </a:cubicBezTo>
                  <a:cubicBezTo>
                    <a:pt x="-141" y="12904"/>
                    <a:pt x="-141" y="15709"/>
                    <a:pt x="303" y="17813"/>
                  </a:cubicBezTo>
                  <a:cubicBezTo>
                    <a:pt x="747" y="19917"/>
                    <a:pt x="1634" y="21319"/>
                    <a:pt x="2522" y="21460"/>
                  </a:cubicBezTo>
                  <a:cubicBezTo>
                    <a:pt x="3410" y="21600"/>
                    <a:pt x="4297" y="20478"/>
                    <a:pt x="5037" y="19216"/>
                  </a:cubicBezTo>
                  <a:cubicBezTo>
                    <a:pt x="5777" y="17953"/>
                    <a:pt x="6369" y="16551"/>
                    <a:pt x="6960" y="15148"/>
                  </a:cubicBezTo>
                  <a:cubicBezTo>
                    <a:pt x="7552" y="13745"/>
                    <a:pt x="8144" y="12343"/>
                    <a:pt x="9180" y="11922"/>
                  </a:cubicBezTo>
                  <a:cubicBezTo>
                    <a:pt x="10215" y="11501"/>
                    <a:pt x="11695" y="12062"/>
                    <a:pt x="12878" y="12904"/>
                  </a:cubicBezTo>
                  <a:cubicBezTo>
                    <a:pt x="14062" y="13745"/>
                    <a:pt x="14949" y="14868"/>
                    <a:pt x="16133" y="15709"/>
                  </a:cubicBezTo>
                  <a:cubicBezTo>
                    <a:pt x="17317" y="16551"/>
                    <a:pt x="18796" y="17112"/>
                    <a:pt x="19832" y="16691"/>
                  </a:cubicBezTo>
                  <a:cubicBezTo>
                    <a:pt x="20867" y="16270"/>
                    <a:pt x="21459" y="14868"/>
                    <a:pt x="20867" y="12623"/>
                  </a:cubicBezTo>
                  <a:cubicBezTo>
                    <a:pt x="20275" y="10379"/>
                    <a:pt x="18500" y="7294"/>
                    <a:pt x="16725" y="42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4" name="Line"/>
            <p:cNvSpPr/>
            <p:nvPr/>
          </p:nvSpPr>
          <p:spPr>
            <a:xfrm>
              <a:off x="8840182" y="344482"/>
              <a:ext cx="30669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5" name="Line"/>
            <p:cNvSpPr/>
            <p:nvPr/>
          </p:nvSpPr>
          <p:spPr>
            <a:xfrm>
              <a:off x="8847849" y="198812"/>
              <a:ext cx="766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6" name="Line"/>
            <p:cNvSpPr/>
            <p:nvPr/>
          </p:nvSpPr>
          <p:spPr>
            <a:xfrm>
              <a:off x="8975243" y="0"/>
              <a:ext cx="317284" cy="448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318" fill="norm" stroke="1" extrusionOk="0">
                  <a:moveTo>
                    <a:pt x="5901" y="703"/>
                  </a:moveTo>
                  <a:cubicBezTo>
                    <a:pt x="5210" y="4223"/>
                    <a:pt x="4519" y="7742"/>
                    <a:pt x="4087" y="10533"/>
                  </a:cubicBezTo>
                  <a:cubicBezTo>
                    <a:pt x="3655" y="13324"/>
                    <a:pt x="3482" y="15387"/>
                    <a:pt x="3482" y="16964"/>
                  </a:cubicBezTo>
                  <a:cubicBezTo>
                    <a:pt x="3482" y="18542"/>
                    <a:pt x="3655" y="19634"/>
                    <a:pt x="4087" y="20362"/>
                  </a:cubicBezTo>
                  <a:cubicBezTo>
                    <a:pt x="4519" y="21090"/>
                    <a:pt x="5210" y="21454"/>
                    <a:pt x="5642" y="21272"/>
                  </a:cubicBezTo>
                  <a:cubicBezTo>
                    <a:pt x="6074" y="21090"/>
                    <a:pt x="6247" y="20362"/>
                    <a:pt x="5901" y="18966"/>
                  </a:cubicBezTo>
                  <a:cubicBezTo>
                    <a:pt x="5555" y="17571"/>
                    <a:pt x="4691" y="15508"/>
                    <a:pt x="4000" y="14234"/>
                  </a:cubicBezTo>
                  <a:cubicBezTo>
                    <a:pt x="3309" y="12960"/>
                    <a:pt x="2791" y="12474"/>
                    <a:pt x="2013" y="11989"/>
                  </a:cubicBezTo>
                  <a:cubicBezTo>
                    <a:pt x="1235" y="11503"/>
                    <a:pt x="199" y="11018"/>
                    <a:pt x="26" y="10472"/>
                  </a:cubicBezTo>
                  <a:cubicBezTo>
                    <a:pt x="-147" y="9926"/>
                    <a:pt x="544" y="9319"/>
                    <a:pt x="1840" y="7924"/>
                  </a:cubicBezTo>
                  <a:cubicBezTo>
                    <a:pt x="3136" y="6528"/>
                    <a:pt x="5037" y="4344"/>
                    <a:pt x="6333" y="2948"/>
                  </a:cubicBezTo>
                  <a:cubicBezTo>
                    <a:pt x="7629" y="1553"/>
                    <a:pt x="8320" y="946"/>
                    <a:pt x="9357" y="521"/>
                  </a:cubicBezTo>
                  <a:cubicBezTo>
                    <a:pt x="10394" y="97"/>
                    <a:pt x="11776" y="-146"/>
                    <a:pt x="12640" y="97"/>
                  </a:cubicBezTo>
                  <a:cubicBezTo>
                    <a:pt x="13504" y="339"/>
                    <a:pt x="13850" y="1067"/>
                    <a:pt x="13936" y="3191"/>
                  </a:cubicBezTo>
                  <a:cubicBezTo>
                    <a:pt x="14023" y="5315"/>
                    <a:pt x="13850" y="8834"/>
                    <a:pt x="13591" y="11018"/>
                  </a:cubicBezTo>
                  <a:cubicBezTo>
                    <a:pt x="13331" y="13202"/>
                    <a:pt x="12986" y="14052"/>
                    <a:pt x="12554" y="14962"/>
                  </a:cubicBezTo>
                  <a:cubicBezTo>
                    <a:pt x="12122" y="15872"/>
                    <a:pt x="11603" y="16843"/>
                    <a:pt x="11431" y="16964"/>
                  </a:cubicBezTo>
                  <a:cubicBezTo>
                    <a:pt x="11258" y="17085"/>
                    <a:pt x="11431" y="16357"/>
                    <a:pt x="12122" y="15023"/>
                  </a:cubicBezTo>
                  <a:cubicBezTo>
                    <a:pt x="12813" y="13688"/>
                    <a:pt x="14023" y="11746"/>
                    <a:pt x="15146" y="10654"/>
                  </a:cubicBezTo>
                  <a:cubicBezTo>
                    <a:pt x="16269" y="9562"/>
                    <a:pt x="17306" y="9319"/>
                    <a:pt x="18083" y="9562"/>
                  </a:cubicBezTo>
                  <a:cubicBezTo>
                    <a:pt x="18861" y="9805"/>
                    <a:pt x="19379" y="10533"/>
                    <a:pt x="19898" y="12110"/>
                  </a:cubicBezTo>
                  <a:cubicBezTo>
                    <a:pt x="20416" y="13688"/>
                    <a:pt x="20935" y="16115"/>
                    <a:pt x="21453" y="18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7" name="Line"/>
            <p:cNvSpPr/>
            <p:nvPr/>
          </p:nvSpPr>
          <p:spPr>
            <a:xfrm>
              <a:off x="9719210" y="301037"/>
              <a:ext cx="209665" cy="18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243" fill="norm" stroke="1" extrusionOk="0">
                  <a:moveTo>
                    <a:pt x="1832" y="3168"/>
                  </a:moveTo>
                  <a:cubicBezTo>
                    <a:pt x="2613" y="7488"/>
                    <a:pt x="3393" y="11808"/>
                    <a:pt x="3133" y="15120"/>
                  </a:cubicBezTo>
                  <a:cubicBezTo>
                    <a:pt x="2873" y="18432"/>
                    <a:pt x="1572" y="20736"/>
                    <a:pt x="791" y="21168"/>
                  </a:cubicBezTo>
                  <a:cubicBezTo>
                    <a:pt x="10" y="21600"/>
                    <a:pt x="-250" y="20160"/>
                    <a:pt x="270" y="16704"/>
                  </a:cubicBezTo>
                  <a:cubicBezTo>
                    <a:pt x="791" y="13248"/>
                    <a:pt x="2092" y="7776"/>
                    <a:pt x="3263" y="4464"/>
                  </a:cubicBezTo>
                  <a:cubicBezTo>
                    <a:pt x="4434" y="1152"/>
                    <a:pt x="5475" y="0"/>
                    <a:pt x="6516" y="0"/>
                  </a:cubicBezTo>
                  <a:cubicBezTo>
                    <a:pt x="7557" y="0"/>
                    <a:pt x="8598" y="1152"/>
                    <a:pt x="9249" y="2592"/>
                  </a:cubicBezTo>
                  <a:cubicBezTo>
                    <a:pt x="9899" y="4032"/>
                    <a:pt x="10160" y="5760"/>
                    <a:pt x="10290" y="7344"/>
                  </a:cubicBezTo>
                  <a:cubicBezTo>
                    <a:pt x="10420" y="8928"/>
                    <a:pt x="10420" y="10368"/>
                    <a:pt x="10029" y="11664"/>
                  </a:cubicBezTo>
                  <a:cubicBezTo>
                    <a:pt x="9639" y="12960"/>
                    <a:pt x="8858" y="14112"/>
                    <a:pt x="8598" y="13680"/>
                  </a:cubicBezTo>
                  <a:cubicBezTo>
                    <a:pt x="8338" y="13248"/>
                    <a:pt x="8598" y="11232"/>
                    <a:pt x="9769" y="9216"/>
                  </a:cubicBezTo>
                  <a:cubicBezTo>
                    <a:pt x="10940" y="7200"/>
                    <a:pt x="13022" y="5184"/>
                    <a:pt x="14844" y="4176"/>
                  </a:cubicBezTo>
                  <a:cubicBezTo>
                    <a:pt x="16666" y="3168"/>
                    <a:pt x="18227" y="3168"/>
                    <a:pt x="19268" y="6048"/>
                  </a:cubicBezTo>
                  <a:cubicBezTo>
                    <a:pt x="20309" y="8928"/>
                    <a:pt x="20830" y="14688"/>
                    <a:pt x="21350" y="20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8" name="Line"/>
            <p:cNvSpPr/>
            <p:nvPr/>
          </p:nvSpPr>
          <p:spPr>
            <a:xfrm>
              <a:off x="9974875" y="257821"/>
              <a:ext cx="563854" cy="20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105" fill="norm" stroke="1" extrusionOk="0">
                  <a:moveTo>
                    <a:pt x="0" y="11947"/>
                  </a:moveTo>
                  <a:cubicBezTo>
                    <a:pt x="1662" y="11427"/>
                    <a:pt x="3323" y="10906"/>
                    <a:pt x="4545" y="9475"/>
                  </a:cubicBezTo>
                  <a:cubicBezTo>
                    <a:pt x="5767" y="8044"/>
                    <a:pt x="6548" y="5702"/>
                    <a:pt x="6842" y="3880"/>
                  </a:cubicBezTo>
                  <a:cubicBezTo>
                    <a:pt x="7135" y="2058"/>
                    <a:pt x="6939" y="757"/>
                    <a:pt x="6597" y="236"/>
                  </a:cubicBezTo>
                  <a:cubicBezTo>
                    <a:pt x="6255" y="-284"/>
                    <a:pt x="5767" y="-24"/>
                    <a:pt x="5082" y="1798"/>
                  </a:cubicBezTo>
                  <a:cubicBezTo>
                    <a:pt x="4398" y="3620"/>
                    <a:pt x="3519" y="7003"/>
                    <a:pt x="3079" y="10256"/>
                  </a:cubicBezTo>
                  <a:cubicBezTo>
                    <a:pt x="2639" y="13509"/>
                    <a:pt x="2639" y="16632"/>
                    <a:pt x="2834" y="18583"/>
                  </a:cubicBezTo>
                  <a:cubicBezTo>
                    <a:pt x="3030" y="20535"/>
                    <a:pt x="3421" y="21316"/>
                    <a:pt x="4300" y="21056"/>
                  </a:cubicBezTo>
                  <a:cubicBezTo>
                    <a:pt x="5180" y="20796"/>
                    <a:pt x="6548" y="19494"/>
                    <a:pt x="7575" y="17152"/>
                  </a:cubicBezTo>
                  <a:cubicBezTo>
                    <a:pt x="8601" y="14810"/>
                    <a:pt x="9285" y="11427"/>
                    <a:pt x="9578" y="9085"/>
                  </a:cubicBezTo>
                  <a:cubicBezTo>
                    <a:pt x="9871" y="6743"/>
                    <a:pt x="9774" y="5441"/>
                    <a:pt x="9529" y="5702"/>
                  </a:cubicBezTo>
                  <a:cubicBezTo>
                    <a:pt x="9285" y="5962"/>
                    <a:pt x="8894" y="7783"/>
                    <a:pt x="8650" y="9345"/>
                  </a:cubicBezTo>
                  <a:cubicBezTo>
                    <a:pt x="8405" y="10906"/>
                    <a:pt x="8308" y="12208"/>
                    <a:pt x="8259" y="13509"/>
                  </a:cubicBezTo>
                  <a:cubicBezTo>
                    <a:pt x="8210" y="14810"/>
                    <a:pt x="8210" y="16111"/>
                    <a:pt x="8454" y="16502"/>
                  </a:cubicBezTo>
                  <a:cubicBezTo>
                    <a:pt x="8699" y="16892"/>
                    <a:pt x="9187" y="16371"/>
                    <a:pt x="9627" y="15591"/>
                  </a:cubicBezTo>
                  <a:cubicBezTo>
                    <a:pt x="10067" y="14810"/>
                    <a:pt x="10458" y="13769"/>
                    <a:pt x="10947" y="12077"/>
                  </a:cubicBezTo>
                  <a:cubicBezTo>
                    <a:pt x="11435" y="10386"/>
                    <a:pt x="12022" y="8044"/>
                    <a:pt x="12315" y="7653"/>
                  </a:cubicBezTo>
                  <a:cubicBezTo>
                    <a:pt x="12608" y="7263"/>
                    <a:pt x="12608" y="8824"/>
                    <a:pt x="12608" y="10256"/>
                  </a:cubicBezTo>
                  <a:cubicBezTo>
                    <a:pt x="12608" y="11687"/>
                    <a:pt x="12608" y="12988"/>
                    <a:pt x="12657" y="14289"/>
                  </a:cubicBezTo>
                  <a:cubicBezTo>
                    <a:pt x="12706" y="15591"/>
                    <a:pt x="12804" y="16892"/>
                    <a:pt x="13097" y="17803"/>
                  </a:cubicBezTo>
                  <a:cubicBezTo>
                    <a:pt x="13390" y="18714"/>
                    <a:pt x="13879" y="19234"/>
                    <a:pt x="14270" y="18974"/>
                  </a:cubicBezTo>
                  <a:cubicBezTo>
                    <a:pt x="14661" y="18714"/>
                    <a:pt x="14954" y="17673"/>
                    <a:pt x="15198" y="16502"/>
                  </a:cubicBezTo>
                  <a:cubicBezTo>
                    <a:pt x="15443" y="15330"/>
                    <a:pt x="15638" y="14029"/>
                    <a:pt x="15882" y="12728"/>
                  </a:cubicBezTo>
                  <a:cubicBezTo>
                    <a:pt x="16127" y="11427"/>
                    <a:pt x="16420" y="10126"/>
                    <a:pt x="16518" y="10516"/>
                  </a:cubicBezTo>
                  <a:cubicBezTo>
                    <a:pt x="16615" y="10906"/>
                    <a:pt x="16518" y="12988"/>
                    <a:pt x="16469" y="14680"/>
                  </a:cubicBezTo>
                  <a:cubicBezTo>
                    <a:pt x="16420" y="16371"/>
                    <a:pt x="16420" y="17673"/>
                    <a:pt x="16469" y="17673"/>
                  </a:cubicBezTo>
                  <a:cubicBezTo>
                    <a:pt x="16518" y="17673"/>
                    <a:pt x="16615" y="16371"/>
                    <a:pt x="16909" y="14420"/>
                  </a:cubicBezTo>
                  <a:cubicBezTo>
                    <a:pt x="17202" y="12468"/>
                    <a:pt x="17690" y="9865"/>
                    <a:pt x="18179" y="8044"/>
                  </a:cubicBezTo>
                  <a:cubicBezTo>
                    <a:pt x="18668" y="6222"/>
                    <a:pt x="19157" y="5181"/>
                    <a:pt x="19645" y="4661"/>
                  </a:cubicBezTo>
                  <a:cubicBezTo>
                    <a:pt x="20134" y="4140"/>
                    <a:pt x="20623" y="4140"/>
                    <a:pt x="20965" y="4791"/>
                  </a:cubicBezTo>
                  <a:cubicBezTo>
                    <a:pt x="21307" y="5441"/>
                    <a:pt x="21502" y="6743"/>
                    <a:pt x="21551" y="9475"/>
                  </a:cubicBezTo>
                  <a:cubicBezTo>
                    <a:pt x="21600" y="12208"/>
                    <a:pt x="21502" y="16371"/>
                    <a:pt x="21405" y="20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9" name="Line"/>
            <p:cNvSpPr/>
            <p:nvPr/>
          </p:nvSpPr>
          <p:spPr>
            <a:xfrm>
              <a:off x="10894896" y="165589"/>
              <a:ext cx="429344" cy="431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29" y="17382"/>
                    <a:pt x="3857" y="13164"/>
                    <a:pt x="5336" y="9778"/>
                  </a:cubicBezTo>
                  <a:cubicBezTo>
                    <a:pt x="6814" y="6391"/>
                    <a:pt x="7843" y="3834"/>
                    <a:pt x="8421" y="2237"/>
                  </a:cubicBezTo>
                  <a:cubicBezTo>
                    <a:pt x="9000" y="639"/>
                    <a:pt x="9129" y="0"/>
                    <a:pt x="9064" y="0"/>
                  </a:cubicBezTo>
                  <a:cubicBezTo>
                    <a:pt x="9000" y="0"/>
                    <a:pt x="8743" y="639"/>
                    <a:pt x="8229" y="2876"/>
                  </a:cubicBezTo>
                  <a:cubicBezTo>
                    <a:pt x="7714" y="5112"/>
                    <a:pt x="6943" y="8947"/>
                    <a:pt x="6557" y="11247"/>
                  </a:cubicBezTo>
                  <a:cubicBezTo>
                    <a:pt x="6171" y="13548"/>
                    <a:pt x="6171" y="14315"/>
                    <a:pt x="6236" y="15018"/>
                  </a:cubicBezTo>
                  <a:cubicBezTo>
                    <a:pt x="6300" y="15721"/>
                    <a:pt x="6429" y="16360"/>
                    <a:pt x="6814" y="16743"/>
                  </a:cubicBezTo>
                  <a:cubicBezTo>
                    <a:pt x="7200" y="17127"/>
                    <a:pt x="7843" y="17254"/>
                    <a:pt x="8743" y="16551"/>
                  </a:cubicBezTo>
                  <a:cubicBezTo>
                    <a:pt x="9643" y="15849"/>
                    <a:pt x="10800" y="14315"/>
                    <a:pt x="12150" y="11759"/>
                  </a:cubicBezTo>
                  <a:cubicBezTo>
                    <a:pt x="13500" y="9202"/>
                    <a:pt x="15043" y="5624"/>
                    <a:pt x="15943" y="3451"/>
                  </a:cubicBezTo>
                  <a:cubicBezTo>
                    <a:pt x="16843" y="1278"/>
                    <a:pt x="17100" y="511"/>
                    <a:pt x="17100" y="447"/>
                  </a:cubicBezTo>
                  <a:cubicBezTo>
                    <a:pt x="17100" y="383"/>
                    <a:pt x="16843" y="1022"/>
                    <a:pt x="16457" y="2684"/>
                  </a:cubicBezTo>
                  <a:cubicBezTo>
                    <a:pt x="16071" y="4346"/>
                    <a:pt x="15557" y="7030"/>
                    <a:pt x="15621" y="8883"/>
                  </a:cubicBezTo>
                  <a:cubicBezTo>
                    <a:pt x="15686" y="10736"/>
                    <a:pt x="16329" y="11759"/>
                    <a:pt x="17421" y="12334"/>
                  </a:cubicBezTo>
                  <a:cubicBezTo>
                    <a:pt x="18514" y="12909"/>
                    <a:pt x="20057" y="13037"/>
                    <a:pt x="21600" y="131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0" name="Line"/>
            <p:cNvSpPr/>
            <p:nvPr/>
          </p:nvSpPr>
          <p:spPr>
            <a:xfrm>
              <a:off x="8070323" y="984861"/>
              <a:ext cx="118179" cy="348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9" h="21353" fill="norm" stroke="1" extrusionOk="0">
                  <a:moveTo>
                    <a:pt x="16759" y="17596"/>
                  </a:moveTo>
                  <a:cubicBezTo>
                    <a:pt x="12709" y="16970"/>
                    <a:pt x="8659" y="16344"/>
                    <a:pt x="6184" y="15249"/>
                  </a:cubicBezTo>
                  <a:cubicBezTo>
                    <a:pt x="3709" y="14153"/>
                    <a:pt x="2809" y="12588"/>
                    <a:pt x="3484" y="10396"/>
                  </a:cubicBezTo>
                  <a:cubicBezTo>
                    <a:pt x="4159" y="8205"/>
                    <a:pt x="6409" y="5388"/>
                    <a:pt x="8209" y="3666"/>
                  </a:cubicBezTo>
                  <a:cubicBezTo>
                    <a:pt x="10009" y="1944"/>
                    <a:pt x="11359" y="1318"/>
                    <a:pt x="13384" y="770"/>
                  </a:cubicBezTo>
                  <a:cubicBezTo>
                    <a:pt x="15409" y="223"/>
                    <a:pt x="18109" y="-247"/>
                    <a:pt x="19459" y="144"/>
                  </a:cubicBezTo>
                  <a:cubicBezTo>
                    <a:pt x="20809" y="536"/>
                    <a:pt x="20809" y="1788"/>
                    <a:pt x="18334" y="4449"/>
                  </a:cubicBezTo>
                  <a:cubicBezTo>
                    <a:pt x="15859" y="7110"/>
                    <a:pt x="10909" y="11179"/>
                    <a:pt x="7759" y="13527"/>
                  </a:cubicBezTo>
                  <a:cubicBezTo>
                    <a:pt x="4609" y="15875"/>
                    <a:pt x="3259" y="16501"/>
                    <a:pt x="1909" y="17205"/>
                  </a:cubicBezTo>
                  <a:cubicBezTo>
                    <a:pt x="559" y="17910"/>
                    <a:pt x="-791" y="18692"/>
                    <a:pt x="559" y="18770"/>
                  </a:cubicBezTo>
                  <a:cubicBezTo>
                    <a:pt x="1909" y="18849"/>
                    <a:pt x="5959" y="18223"/>
                    <a:pt x="8659" y="18457"/>
                  </a:cubicBezTo>
                  <a:cubicBezTo>
                    <a:pt x="11359" y="18692"/>
                    <a:pt x="12709" y="19788"/>
                    <a:pt x="14509" y="20414"/>
                  </a:cubicBezTo>
                  <a:cubicBezTo>
                    <a:pt x="16309" y="21040"/>
                    <a:pt x="18559" y="21196"/>
                    <a:pt x="20809" y="21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1" name="Line"/>
            <p:cNvSpPr/>
            <p:nvPr/>
          </p:nvSpPr>
          <p:spPr>
            <a:xfrm>
              <a:off x="8878517" y="1053884"/>
              <a:ext cx="214673" cy="240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8" fill="norm" stroke="1" extrusionOk="0">
                  <a:moveTo>
                    <a:pt x="0" y="2343"/>
                  </a:moveTo>
                  <a:cubicBezTo>
                    <a:pt x="1800" y="7968"/>
                    <a:pt x="3600" y="13593"/>
                    <a:pt x="4886" y="16968"/>
                  </a:cubicBezTo>
                  <a:cubicBezTo>
                    <a:pt x="6171" y="20343"/>
                    <a:pt x="6943" y="21468"/>
                    <a:pt x="7714" y="21131"/>
                  </a:cubicBezTo>
                  <a:cubicBezTo>
                    <a:pt x="8486" y="20793"/>
                    <a:pt x="9257" y="18993"/>
                    <a:pt x="10414" y="15506"/>
                  </a:cubicBezTo>
                  <a:cubicBezTo>
                    <a:pt x="11571" y="12018"/>
                    <a:pt x="13114" y="6843"/>
                    <a:pt x="14400" y="3918"/>
                  </a:cubicBezTo>
                  <a:cubicBezTo>
                    <a:pt x="15686" y="993"/>
                    <a:pt x="16714" y="318"/>
                    <a:pt x="17871" y="93"/>
                  </a:cubicBezTo>
                  <a:cubicBezTo>
                    <a:pt x="19029" y="-132"/>
                    <a:pt x="20314" y="93"/>
                    <a:pt x="21600" y="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2" name="Line"/>
            <p:cNvSpPr/>
            <p:nvPr/>
          </p:nvSpPr>
          <p:spPr>
            <a:xfrm>
              <a:off x="9089675" y="1118833"/>
              <a:ext cx="156851" cy="13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181" fill="norm" stroke="1" extrusionOk="0">
                  <a:moveTo>
                    <a:pt x="11976" y="2492"/>
                  </a:moveTo>
                  <a:cubicBezTo>
                    <a:pt x="10582" y="1246"/>
                    <a:pt x="9188" y="0"/>
                    <a:pt x="7621" y="0"/>
                  </a:cubicBezTo>
                  <a:cubicBezTo>
                    <a:pt x="6053" y="0"/>
                    <a:pt x="4311" y="1246"/>
                    <a:pt x="2917" y="4154"/>
                  </a:cubicBezTo>
                  <a:cubicBezTo>
                    <a:pt x="1524" y="7062"/>
                    <a:pt x="479" y="11631"/>
                    <a:pt x="130" y="14954"/>
                  </a:cubicBezTo>
                  <a:cubicBezTo>
                    <a:pt x="-218" y="18277"/>
                    <a:pt x="130" y="20354"/>
                    <a:pt x="1176" y="20977"/>
                  </a:cubicBezTo>
                  <a:cubicBezTo>
                    <a:pt x="2221" y="21600"/>
                    <a:pt x="3963" y="20769"/>
                    <a:pt x="5530" y="18900"/>
                  </a:cubicBezTo>
                  <a:cubicBezTo>
                    <a:pt x="7098" y="17031"/>
                    <a:pt x="8492" y="14123"/>
                    <a:pt x="9711" y="11631"/>
                  </a:cubicBezTo>
                  <a:cubicBezTo>
                    <a:pt x="10930" y="9138"/>
                    <a:pt x="11976" y="7062"/>
                    <a:pt x="12672" y="7062"/>
                  </a:cubicBezTo>
                  <a:cubicBezTo>
                    <a:pt x="13369" y="7062"/>
                    <a:pt x="13718" y="9138"/>
                    <a:pt x="14066" y="11215"/>
                  </a:cubicBezTo>
                  <a:cubicBezTo>
                    <a:pt x="14414" y="13292"/>
                    <a:pt x="14763" y="15369"/>
                    <a:pt x="15982" y="16408"/>
                  </a:cubicBezTo>
                  <a:cubicBezTo>
                    <a:pt x="17201" y="17446"/>
                    <a:pt x="19292" y="17446"/>
                    <a:pt x="21382" y="17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3" name="Line"/>
            <p:cNvSpPr/>
            <p:nvPr/>
          </p:nvSpPr>
          <p:spPr>
            <a:xfrm>
              <a:off x="9261859" y="1080499"/>
              <a:ext cx="184005" cy="184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1" fill="norm" stroke="1" extrusionOk="0">
                  <a:moveTo>
                    <a:pt x="0" y="3551"/>
                  </a:moveTo>
                  <a:cubicBezTo>
                    <a:pt x="1500" y="3255"/>
                    <a:pt x="3000" y="2959"/>
                    <a:pt x="4800" y="3995"/>
                  </a:cubicBezTo>
                  <a:cubicBezTo>
                    <a:pt x="6600" y="5030"/>
                    <a:pt x="8700" y="7397"/>
                    <a:pt x="10050" y="9764"/>
                  </a:cubicBezTo>
                  <a:cubicBezTo>
                    <a:pt x="11400" y="12132"/>
                    <a:pt x="12000" y="14499"/>
                    <a:pt x="12300" y="16718"/>
                  </a:cubicBezTo>
                  <a:cubicBezTo>
                    <a:pt x="12600" y="18937"/>
                    <a:pt x="12600" y="21008"/>
                    <a:pt x="12150" y="21304"/>
                  </a:cubicBezTo>
                  <a:cubicBezTo>
                    <a:pt x="11700" y="21600"/>
                    <a:pt x="10800" y="20121"/>
                    <a:pt x="10350" y="17458"/>
                  </a:cubicBezTo>
                  <a:cubicBezTo>
                    <a:pt x="9900" y="14795"/>
                    <a:pt x="9900" y="10948"/>
                    <a:pt x="11850" y="7841"/>
                  </a:cubicBezTo>
                  <a:cubicBezTo>
                    <a:pt x="13800" y="4734"/>
                    <a:pt x="17700" y="236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4" name="Line"/>
            <p:cNvSpPr/>
            <p:nvPr/>
          </p:nvSpPr>
          <p:spPr>
            <a:xfrm>
              <a:off x="10015283" y="1065165"/>
              <a:ext cx="411937" cy="221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489" fill="norm" stroke="1" extrusionOk="0">
                  <a:moveTo>
                    <a:pt x="5892" y="5959"/>
                  </a:moveTo>
                  <a:cubicBezTo>
                    <a:pt x="5892" y="10428"/>
                    <a:pt x="5892" y="14897"/>
                    <a:pt x="5692" y="17628"/>
                  </a:cubicBezTo>
                  <a:cubicBezTo>
                    <a:pt x="5492" y="20359"/>
                    <a:pt x="5092" y="21352"/>
                    <a:pt x="4225" y="21476"/>
                  </a:cubicBezTo>
                  <a:cubicBezTo>
                    <a:pt x="3359" y="21600"/>
                    <a:pt x="2025" y="20855"/>
                    <a:pt x="1159" y="19117"/>
                  </a:cubicBezTo>
                  <a:cubicBezTo>
                    <a:pt x="292" y="17379"/>
                    <a:pt x="-108" y="14648"/>
                    <a:pt x="25" y="12290"/>
                  </a:cubicBezTo>
                  <a:cubicBezTo>
                    <a:pt x="159" y="9931"/>
                    <a:pt x="825" y="7945"/>
                    <a:pt x="3159" y="6083"/>
                  </a:cubicBezTo>
                  <a:cubicBezTo>
                    <a:pt x="5492" y="4221"/>
                    <a:pt x="9492" y="2483"/>
                    <a:pt x="12825" y="1490"/>
                  </a:cubicBezTo>
                  <a:cubicBezTo>
                    <a:pt x="16159" y="497"/>
                    <a:pt x="18825" y="248"/>
                    <a:pt x="2149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5" name="Line"/>
            <p:cNvSpPr/>
            <p:nvPr/>
          </p:nvSpPr>
          <p:spPr>
            <a:xfrm>
              <a:off x="10442552" y="854013"/>
              <a:ext cx="199339" cy="119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fill="norm" stroke="1" extrusionOk="0">
                  <a:moveTo>
                    <a:pt x="0" y="7640"/>
                  </a:moveTo>
                  <a:cubicBezTo>
                    <a:pt x="554" y="5342"/>
                    <a:pt x="1108" y="3044"/>
                    <a:pt x="2077" y="1665"/>
                  </a:cubicBezTo>
                  <a:cubicBezTo>
                    <a:pt x="3046" y="287"/>
                    <a:pt x="4431" y="-173"/>
                    <a:pt x="6092" y="57"/>
                  </a:cubicBezTo>
                  <a:cubicBezTo>
                    <a:pt x="7754" y="287"/>
                    <a:pt x="9692" y="1206"/>
                    <a:pt x="10385" y="4193"/>
                  </a:cubicBezTo>
                  <a:cubicBezTo>
                    <a:pt x="11077" y="7180"/>
                    <a:pt x="10523" y="12236"/>
                    <a:pt x="9692" y="15453"/>
                  </a:cubicBezTo>
                  <a:cubicBezTo>
                    <a:pt x="8862" y="18670"/>
                    <a:pt x="7754" y="20048"/>
                    <a:pt x="8169" y="20738"/>
                  </a:cubicBezTo>
                  <a:cubicBezTo>
                    <a:pt x="8585" y="21427"/>
                    <a:pt x="10523" y="21427"/>
                    <a:pt x="13015" y="21427"/>
                  </a:cubicBezTo>
                  <a:cubicBezTo>
                    <a:pt x="15508" y="21427"/>
                    <a:pt x="18554" y="21427"/>
                    <a:pt x="21600" y="21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6" name="Line"/>
            <p:cNvSpPr/>
            <p:nvPr/>
          </p:nvSpPr>
          <p:spPr>
            <a:xfrm>
              <a:off x="1158577" y="1794115"/>
              <a:ext cx="294006" cy="490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462" fill="norm" stroke="1" extrusionOk="0">
                  <a:moveTo>
                    <a:pt x="2752" y="6689"/>
                  </a:moveTo>
                  <a:cubicBezTo>
                    <a:pt x="2752" y="10494"/>
                    <a:pt x="2752" y="14299"/>
                    <a:pt x="2752" y="16538"/>
                  </a:cubicBezTo>
                  <a:cubicBezTo>
                    <a:pt x="2752" y="18776"/>
                    <a:pt x="2752" y="19447"/>
                    <a:pt x="2752" y="20119"/>
                  </a:cubicBezTo>
                  <a:cubicBezTo>
                    <a:pt x="2752" y="20791"/>
                    <a:pt x="2752" y="21462"/>
                    <a:pt x="2659" y="21462"/>
                  </a:cubicBezTo>
                  <a:cubicBezTo>
                    <a:pt x="2566" y="21462"/>
                    <a:pt x="2380" y="20791"/>
                    <a:pt x="2007" y="18328"/>
                  </a:cubicBezTo>
                  <a:cubicBezTo>
                    <a:pt x="1635" y="15866"/>
                    <a:pt x="1076" y="11613"/>
                    <a:pt x="704" y="8815"/>
                  </a:cubicBezTo>
                  <a:cubicBezTo>
                    <a:pt x="331" y="6017"/>
                    <a:pt x="145" y="4674"/>
                    <a:pt x="52" y="3555"/>
                  </a:cubicBezTo>
                  <a:cubicBezTo>
                    <a:pt x="-41" y="2436"/>
                    <a:pt x="-41" y="1541"/>
                    <a:pt x="331" y="1261"/>
                  </a:cubicBezTo>
                  <a:cubicBezTo>
                    <a:pt x="704" y="981"/>
                    <a:pt x="1449" y="1317"/>
                    <a:pt x="2752" y="2660"/>
                  </a:cubicBezTo>
                  <a:cubicBezTo>
                    <a:pt x="4056" y="4003"/>
                    <a:pt x="5918" y="6353"/>
                    <a:pt x="7780" y="8983"/>
                  </a:cubicBezTo>
                  <a:cubicBezTo>
                    <a:pt x="9642" y="11613"/>
                    <a:pt x="11504" y="14523"/>
                    <a:pt x="12807" y="16426"/>
                  </a:cubicBezTo>
                  <a:cubicBezTo>
                    <a:pt x="14111" y="18328"/>
                    <a:pt x="14856" y="19224"/>
                    <a:pt x="15600" y="19839"/>
                  </a:cubicBezTo>
                  <a:cubicBezTo>
                    <a:pt x="16345" y="20455"/>
                    <a:pt x="17090" y="20791"/>
                    <a:pt x="17742" y="20735"/>
                  </a:cubicBezTo>
                  <a:cubicBezTo>
                    <a:pt x="18393" y="20679"/>
                    <a:pt x="18952" y="20231"/>
                    <a:pt x="19604" y="18216"/>
                  </a:cubicBezTo>
                  <a:cubicBezTo>
                    <a:pt x="20256" y="16202"/>
                    <a:pt x="21000" y="12621"/>
                    <a:pt x="21280" y="9655"/>
                  </a:cubicBezTo>
                  <a:cubicBezTo>
                    <a:pt x="21559" y="6689"/>
                    <a:pt x="21373" y="4339"/>
                    <a:pt x="21187" y="2716"/>
                  </a:cubicBezTo>
                  <a:cubicBezTo>
                    <a:pt x="21000" y="1093"/>
                    <a:pt x="20814" y="198"/>
                    <a:pt x="20628" y="30"/>
                  </a:cubicBezTo>
                  <a:cubicBezTo>
                    <a:pt x="20442" y="-138"/>
                    <a:pt x="20256" y="422"/>
                    <a:pt x="20256" y="1317"/>
                  </a:cubicBezTo>
                  <a:cubicBezTo>
                    <a:pt x="20256" y="2212"/>
                    <a:pt x="20442" y="3443"/>
                    <a:pt x="20628" y="46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7" name="Line"/>
            <p:cNvSpPr/>
            <p:nvPr/>
          </p:nvSpPr>
          <p:spPr>
            <a:xfrm>
              <a:off x="2239034" y="1808849"/>
              <a:ext cx="15335" cy="54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854"/>
                    <a:pt x="7200" y="7707"/>
                    <a:pt x="10800" y="11307"/>
                  </a:cubicBezTo>
                  <a:cubicBezTo>
                    <a:pt x="14400" y="14907"/>
                    <a:pt x="18000" y="1825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8" name="Line"/>
            <p:cNvSpPr/>
            <p:nvPr/>
          </p:nvSpPr>
          <p:spPr>
            <a:xfrm>
              <a:off x="2076667" y="2314860"/>
              <a:ext cx="438374" cy="64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104" fill="norm" stroke="1" extrusionOk="0">
                  <a:moveTo>
                    <a:pt x="1574" y="14954"/>
                  </a:moveTo>
                  <a:cubicBezTo>
                    <a:pt x="820" y="16615"/>
                    <a:pt x="67" y="18277"/>
                    <a:pt x="4" y="19523"/>
                  </a:cubicBezTo>
                  <a:cubicBezTo>
                    <a:pt x="-59" y="20769"/>
                    <a:pt x="569" y="21600"/>
                    <a:pt x="2578" y="20769"/>
                  </a:cubicBezTo>
                  <a:cubicBezTo>
                    <a:pt x="4588" y="19938"/>
                    <a:pt x="7978" y="17446"/>
                    <a:pt x="11369" y="13708"/>
                  </a:cubicBezTo>
                  <a:cubicBezTo>
                    <a:pt x="14760" y="9969"/>
                    <a:pt x="18150" y="4985"/>
                    <a:pt x="2154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9" name="Line"/>
            <p:cNvSpPr/>
            <p:nvPr/>
          </p:nvSpPr>
          <p:spPr>
            <a:xfrm>
              <a:off x="2692595" y="1795625"/>
              <a:ext cx="343791" cy="456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444" fill="norm" stroke="1" extrusionOk="0">
                  <a:moveTo>
                    <a:pt x="1364" y="3501"/>
                  </a:moveTo>
                  <a:cubicBezTo>
                    <a:pt x="884" y="2781"/>
                    <a:pt x="404" y="2061"/>
                    <a:pt x="164" y="1401"/>
                  </a:cubicBezTo>
                  <a:cubicBezTo>
                    <a:pt x="-76" y="741"/>
                    <a:pt x="-76" y="141"/>
                    <a:pt x="324" y="21"/>
                  </a:cubicBezTo>
                  <a:cubicBezTo>
                    <a:pt x="724" y="-99"/>
                    <a:pt x="1524" y="261"/>
                    <a:pt x="3444" y="2061"/>
                  </a:cubicBezTo>
                  <a:cubicBezTo>
                    <a:pt x="5364" y="3861"/>
                    <a:pt x="8404" y="7101"/>
                    <a:pt x="11124" y="10041"/>
                  </a:cubicBezTo>
                  <a:cubicBezTo>
                    <a:pt x="13844" y="12981"/>
                    <a:pt x="16244" y="15621"/>
                    <a:pt x="17684" y="17241"/>
                  </a:cubicBezTo>
                  <a:cubicBezTo>
                    <a:pt x="19124" y="18861"/>
                    <a:pt x="19604" y="19461"/>
                    <a:pt x="20004" y="20121"/>
                  </a:cubicBezTo>
                  <a:cubicBezTo>
                    <a:pt x="20404" y="20781"/>
                    <a:pt x="20724" y="21501"/>
                    <a:pt x="20964" y="21441"/>
                  </a:cubicBezTo>
                  <a:cubicBezTo>
                    <a:pt x="21204" y="21381"/>
                    <a:pt x="21364" y="20541"/>
                    <a:pt x="21524" y="197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0" name="Line"/>
            <p:cNvSpPr/>
            <p:nvPr/>
          </p:nvSpPr>
          <p:spPr>
            <a:xfrm>
              <a:off x="2833969" y="1773472"/>
              <a:ext cx="240752" cy="586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383" fill="norm" stroke="1" extrusionOk="0">
                  <a:moveTo>
                    <a:pt x="21419" y="1289"/>
                  </a:moveTo>
                  <a:cubicBezTo>
                    <a:pt x="20964" y="730"/>
                    <a:pt x="20510" y="171"/>
                    <a:pt x="19827" y="32"/>
                  </a:cubicBezTo>
                  <a:cubicBezTo>
                    <a:pt x="19145" y="-108"/>
                    <a:pt x="18236" y="171"/>
                    <a:pt x="16644" y="1661"/>
                  </a:cubicBezTo>
                  <a:cubicBezTo>
                    <a:pt x="15053" y="3151"/>
                    <a:pt x="12779" y="5851"/>
                    <a:pt x="10392" y="8644"/>
                  </a:cubicBezTo>
                  <a:cubicBezTo>
                    <a:pt x="8004" y="11437"/>
                    <a:pt x="5503" y="14323"/>
                    <a:pt x="3798" y="16232"/>
                  </a:cubicBezTo>
                  <a:cubicBezTo>
                    <a:pt x="2093" y="18140"/>
                    <a:pt x="1183" y="19071"/>
                    <a:pt x="615" y="19816"/>
                  </a:cubicBezTo>
                  <a:cubicBezTo>
                    <a:pt x="46" y="20561"/>
                    <a:pt x="-181" y="21120"/>
                    <a:pt x="160" y="21306"/>
                  </a:cubicBezTo>
                  <a:cubicBezTo>
                    <a:pt x="501" y="21492"/>
                    <a:pt x="1411" y="21306"/>
                    <a:pt x="2320" y="211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1" name="Line"/>
            <p:cNvSpPr/>
            <p:nvPr/>
          </p:nvSpPr>
          <p:spPr>
            <a:xfrm>
              <a:off x="3214271" y="2184524"/>
              <a:ext cx="44454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600" fill="norm" stroke="1" extrusionOk="0">
                  <a:moveTo>
                    <a:pt x="13673" y="0"/>
                  </a:moveTo>
                  <a:cubicBezTo>
                    <a:pt x="8873" y="1271"/>
                    <a:pt x="4073" y="2541"/>
                    <a:pt x="1673" y="4447"/>
                  </a:cubicBezTo>
                  <a:cubicBezTo>
                    <a:pt x="-727" y="6353"/>
                    <a:pt x="-727" y="8894"/>
                    <a:pt x="2873" y="11859"/>
                  </a:cubicBezTo>
                  <a:cubicBezTo>
                    <a:pt x="6473" y="14824"/>
                    <a:pt x="13673" y="18212"/>
                    <a:pt x="208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2" name="Line"/>
            <p:cNvSpPr/>
            <p:nvPr/>
          </p:nvSpPr>
          <p:spPr>
            <a:xfrm>
              <a:off x="3236862" y="1996337"/>
              <a:ext cx="60855" cy="53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4" h="19558" fill="norm" stroke="1" extrusionOk="0">
                  <a:moveTo>
                    <a:pt x="20351" y="7172"/>
                  </a:moveTo>
                  <a:cubicBezTo>
                    <a:pt x="16031" y="5294"/>
                    <a:pt x="11711" y="3416"/>
                    <a:pt x="7823" y="3885"/>
                  </a:cubicBezTo>
                  <a:cubicBezTo>
                    <a:pt x="3935" y="4355"/>
                    <a:pt x="479" y="7172"/>
                    <a:pt x="47" y="10459"/>
                  </a:cubicBezTo>
                  <a:cubicBezTo>
                    <a:pt x="-385" y="13746"/>
                    <a:pt x="2207" y="17503"/>
                    <a:pt x="5663" y="18911"/>
                  </a:cubicBezTo>
                  <a:cubicBezTo>
                    <a:pt x="9119" y="20320"/>
                    <a:pt x="13439" y="19381"/>
                    <a:pt x="16463" y="16563"/>
                  </a:cubicBezTo>
                  <a:cubicBezTo>
                    <a:pt x="19487" y="13746"/>
                    <a:pt x="21215" y="9050"/>
                    <a:pt x="20351" y="5294"/>
                  </a:cubicBezTo>
                  <a:cubicBezTo>
                    <a:pt x="19487" y="1537"/>
                    <a:pt x="16031" y="-1280"/>
                    <a:pt x="13007" y="598"/>
                  </a:cubicBezTo>
                  <a:cubicBezTo>
                    <a:pt x="9983" y="2477"/>
                    <a:pt x="7391" y="9050"/>
                    <a:pt x="4799" y="156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3" name="Line"/>
            <p:cNvSpPr/>
            <p:nvPr/>
          </p:nvSpPr>
          <p:spPr>
            <a:xfrm>
              <a:off x="3373726" y="2276526"/>
              <a:ext cx="71182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6" h="21600" fill="norm" stroke="1" extrusionOk="0">
                  <a:moveTo>
                    <a:pt x="20110" y="0"/>
                  </a:moveTo>
                  <a:cubicBezTo>
                    <a:pt x="20855" y="4413"/>
                    <a:pt x="21600" y="8826"/>
                    <a:pt x="18248" y="12426"/>
                  </a:cubicBezTo>
                  <a:cubicBezTo>
                    <a:pt x="14897" y="16026"/>
                    <a:pt x="7448" y="1881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4" name="Line"/>
            <p:cNvSpPr/>
            <p:nvPr/>
          </p:nvSpPr>
          <p:spPr>
            <a:xfrm>
              <a:off x="4178744" y="1919835"/>
              <a:ext cx="283674" cy="489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4517"/>
                  </a:moveTo>
                  <a:cubicBezTo>
                    <a:pt x="389" y="3961"/>
                    <a:pt x="778" y="3404"/>
                    <a:pt x="1265" y="3571"/>
                  </a:cubicBezTo>
                  <a:cubicBezTo>
                    <a:pt x="1751" y="3738"/>
                    <a:pt x="2335" y="4629"/>
                    <a:pt x="3503" y="7022"/>
                  </a:cubicBezTo>
                  <a:cubicBezTo>
                    <a:pt x="4670" y="9416"/>
                    <a:pt x="6422" y="13313"/>
                    <a:pt x="7686" y="15818"/>
                  </a:cubicBezTo>
                  <a:cubicBezTo>
                    <a:pt x="8951" y="18323"/>
                    <a:pt x="9730" y="19437"/>
                    <a:pt x="10508" y="20216"/>
                  </a:cubicBezTo>
                  <a:cubicBezTo>
                    <a:pt x="11286" y="20996"/>
                    <a:pt x="12065" y="21441"/>
                    <a:pt x="12551" y="21274"/>
                  </a:cubicBezTo>
                  <a:cubicBezTo>
                    <a:pt x="13038" y="21107"/>
                    <a:pt x="13232" y="20328"/>
                    <a:pt x="13524" y="17934"/>
                  </a:cubicBezTo>
                  <a:cubicBezTo>
                    <a:pt x="13816" y="15540"/>
                    <a:pt x="14205" y="11532"/>
                    <a:pt x="14886" y="8359"/>
                  </a:cubicBezTo>
                  <a:cubicBezTo>
                    <a:pt x="15568" y="5185"/>
                    <a:pt x="16541" y="2847"/>
                    <a:pt x="17416" y="1511"/>
                  </a:cubicBezTo>
                  <a:cubicBezTo>
                    <a:pt x="18292" y="175"/>
                    <a:pt x="19070" y="-159"/>
                    <a:pt x="19751" y="64"/>
                  </a:cubicBezTo>
                  <a:cubicBezTo>
                    <a:pt x="20432" y="286"/>
                    <a:pt x="21016" y="1066"/>
                    <a:pt x="21600" y="18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5" name="Line"/>
            <p:cNvSpPr/>
            <p:nvPr/>
          </p:nvSpPr>
          <p:spPr>
            <a:xfrm>
              <a:off x="4155744" y="2153856"/>
              <a:ext cx="529013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8470"/>
                    <a:pt x="4800" y="15339"/>
                    <a:pt x="7930" y="12365"/>
                  </a:cubicBezTo>
                  <a:cubicBezTo>
                    <a:pt x="11061" y="9391"/>
                    <a:pt x="14922" y="6574"/>
                    <a:pt x="17322" y="4539"/>
                  </a:cubicBezTo>
                  <a:cubicBezTo>
                    <a:pt x="19722" y="2504"/>
                    <a:pt x="20661" y="125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6" name="Line"/>
            <p:cNvSpPr/>
            <p:nvPr/>
          </p:nvSpPr>
          <p:spPr>
            <a:xfrm>
              <a:off x="5109926" y="2169190"/>
              <a:ext cx="11841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4985"/>
                    <a:pt x="-1585" y="9969"/>
                    <a:pt x="575" y="13569"/>
                  </a:cubicBezTo>
                  <a:cubicBezTo>
                    <a:pt x="2735" y="17169"/>
                    <a:pt x="11375" y="19385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7" name="Line"/>
            <p:cNvSpPr/>
            <p:nvPr/>
          </p:nvSpPr>
          <p:spPr>
            <a:xfrm>
              <a:off x="5072725" y="1985186"/>
              <a:ext cx="64375" cy="7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6" h="20793" fill="norm" stroke="1" extrusionOk="0">
                  <a:moveTo>
                    <a:pt x="8464" y="0"/>
                  </a:moveTo>
                  <a:cubicBezTo>
                    <a:pt x="5141" y="2979"/>
                    <a:pt x="1818" y="5959"/>
                    <a:pt x="572" y="9310"/>
                  </a:cubicBezTo>
                  <a:cubicBezTo>
                    <a:pt x="-674" y="12662"/>
                    <a:pt x="157" y="16386"/>
                    <a:pt x="2649" y="18621"/>
                  </a:cubicBezTo>
                  <a:cubicBezTo>
                    <a:pt x="5141" y="20855"/>
                    <a:pt x="9295" y="21600"/>
                    <a:pt x="12618" y="19738"/>
                  </a:cubicBezTo>
                  <a:cubicBezTo>
                    <a:pt x="15941" y="17876"/>
                    <a:pt x="18434" y="13407"/>
                    <a:pt x="20926" y="8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8" name="Line"/>
            <p:cNvSpPr/>
            <p:nvPr/>
          </p:nvSpPr>
          <p:spPr>
            <a:xfrm>
              <a:off x="5344104" y="2429863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9" name="Line"/>
            <p:cNvSpPr/>
            <p:nvPr/>
          </p:nvSpPr>
          <p:spPr>
            <a:xfrm>
              <a:off x="6448129" y="1894555"/>
              <a:ext cx="275363" cy="573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453" fill="norm" stroke="1" extrusionOk="0">
                  <a:moveTo>
                    <a:pt x="0" y="21453"/>
                  </a:moveTo>
                  <a:cubicBezTo>
                    <a:pt x="200" y="20402"/>
                    <a:pt x="400" y="19350"/>
                    <a:pt x="1500" y="17534"/>
                  </a:cubicBezTo>
                  <a:cubicBezTo>
                    <a:pt x="2600" y="15718"/>
                    <a:pt x="4600" y="13138"/>
                    <a:pt x="6700" y="10366"/>
                  </a:cubicBezTo>
                  <a:cubicBezTo>
                    <a:pt x="8800" y="7595"/>
                    <a:pt x="11000" y="4632"/>
                    <a:pt x="12600" y="2911"/>
                  </a:cubicBezTo>
                  <a:cubicBezTo>
                    <a:pt x="14200" y="1191"/>
                    <a:pt x="15200" y="713"/>
                    <a:pt x="16200" y="379"/>
                  </a:cubicBezTo>
                  <a:cubicBezTo>
                    <a:pt x="17200" y="44"/>
                    <a:pt x="18200" y="-147"/>
                    <a:pt x="18900" y="140"/>
                  </a:cubicBezTo>
                  <a:cubicBezTo>
                    <a:pt x="19600" y="426"/>
                    <a:pt x="20000" y="1191"/>
                    <a:pt x="20300" y="3294"/>
                  </a:cubicBezTo>
                  <a:cubicBezTo>
                    <a:pt x="20600" y="5396"/>
                    <a:pt x="20800" y="8837"/>
                    <a:pt x="21000" y="11370"/>
                  </a:cubicBezTo>
                  <a:cubicBezTo>
                    <a:pt x="21200" y="13903"/>
                    <a:pt x="21400" y="15527"/>
                    <a:pt x="21500" y="16579"/>
                  </a:cubicBezTo>
                  <a:cubicBezTo>
                    <a:pt x="21600" y="17630"/>
                    <a:pt x="21600" y="18108"/>
                    <a:pt x="21000" y="18299"/>
                  </a:cubicBezTo>
                  <a:cubicBezTo>
                    <a:pt x="20400" y="18490"/>
                    <a:pt x="19200" y="18395"/>
                    <a:pt x="18000" y="18108"/>
                  </a:cubicBezTo>
                  <a:cubicBezTo>
                    <a:pt x="16800" y="17821"/>
                    <a:pt x="15600" y="17343"/>
                    <a:pt x="14400" y="168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0" name="Line"/>
            <p:cNvSpPr/>
            <p:nvPr/>
          </p:nvSpPr>
          <p:spPr>
            <a:xfrm>
              <a:off x="6501268" y="2199857"/>
              <a:ext cx="192201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1600" fill="norm" stroke="1" extrusionOk="0">
                  <a:moveTo>
                    <a:pt x="3424" y="21600"/>
                  </a:moveTo>
                  <a:cubicBezTo>
                    <a:pt x="2302" y="19800"/>
                    <a:pt x="1180" y="18000"/>
                    <a:pt x="479" y="15600"/>
                  </a:cubicBezTo>
                  <a:cubicBezTo>
                    <a:pt x="-222" y="13200"/>
                    <a:pt x="-503" y="10200"/>
                    <a:pt x="2162" y="7800"/>
                  </a:cubicBezTo>
                  <a:cubicBezTo>
                    <a:pt x="4827" y="5400"/>
                    <a:pt x="10437" y="3600"/>
                    <a:pt x="14084" y="2400"/>
                  </a:cubicBezTo>
                  <a:cubicBezTo>
                    <a:pt x="17731" y="1200"/>
                    <a:pt x="19414" y="600"/>
                    <a:pt x="2109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1" name="Line"/>
            <p:cNvSpPr/>
            <p:nvPr/>
          </p:nvSpPr>
          <p:spPr>
            <a:xfrm>
              <a:off x="6807807" y="2117176"/>
              <a:ext cx="107898" cy="247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5" h="21374" fill="norm" stroke="1" extrusionOk="0">
                  <a:moveTo>
                    <a:pt x="14525" y="1841"/>
                  </a:moveTo>
                  <a:cubicBezTo>
                    <a:pt x="12605" y="1179"/>
                    <a:pt x="10685" y="518"/>
                    <a:pt x="8285" y="188"/>
                  </a:cubicBezTo>
                  <a:cubicBezTo>
                    <a:pt x="5885" y="-143"/>
                    <a:pt x="3005" y="-143"/>
                    <a:pt x="1325" y="1069"/>
                  </a:cubicBezTo>
                  <a:cubicBezTo>
                    <a:pt x="-355" y="2281"/>
                    <a:pt x="-835" y="4706"/>
                    <a:pt x="2285" y="7571"/>
                  </a:cubicBezTo>
                  <a:cubicBezTo>
                    <a:pt x="5405" y="10437"/>
                    <a:pt x="12125" y="13743"/>
                    <a:pt x="15965" y="15947"/>
                  </a:cubicBezTo>
                  <a:cubicBezTo>
                    <a:pt x="19805" y="18151"/>
                    <a:pt x="20765" y="19253"/>
                    <a:pt x="20045" y="20024"/>
                  </a:cubicBezTo>
                  <a:cubicBezTo>
                    <a:pt x="19325" y="20796"/>
                    <a:pt x="16925" y="21237"/>
                    <a:pt x="14045" y="21347"/>
                  </a:cubicBezTo>
                  <a:cubicBezTo>
                    <a:pt x="11165" y="21457"/>
                    <a:pt x="7805" y="21237"/>
                    <a:pt x="6125" y="20465"/>
                  </a:cubicBezTo>
                  <a:cubicBezTo>
                    <a:pt x="4445" y="19694"/>
                    <a:pt x="4445" y="18371"/>
                    <a:pt x="4445" y="170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2" name="Line"/>
            <p:cNvSpPr/>
            <p:nvPr/>
          </p:nvSpPr>
          <p:spPr>
            <a:xfrm>
              <a:off x="6966523" y="2130856"/>
              <a:ext cx="133288" cy="227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600" fill="norm" stroke="1" extrusionOk="0">
                  <a:moveTo>
                    <a:pt x="21255" y="1456"/>
                  </a:moveTo>
                  <a:cubicBezTo>
                    <a:pt x="19625" y="728"/>
                    <a:pt x="17995" y="0"/>
                    <a:pt x="15142" y="0"/>
                  </a:cubicBezTo>
                  <a:cubicBezTo>
                    <a:pt x="12289" y="0"/>
                    <a:pt x="8213" y="728"/>
                    <a:pt x="5972" y="1820"/>
                  </a:cubicBezTo>
                  <a:cubicBezTo>
                    <a:pt x="3730" y="2912"/>
                    <a:pt x="3323" y="4369"/>
                    <a:pt x="4749" y="5946"/>
                  </a:cubicBezTo>
                  <a:cubicBezTo>
                    <a:pt x="6176" y="7524"/>
                    <a:pt x="9436" y="9222"/>
                    <a:pt x="11881" y="10557"/>
                  </a:cubicBezTo>
                  <a:cubicBezTo>
                    <a:pt x="14327" y="11892"/>
                    <a:pt x="15957" y="12863"/>
                    <a:pt x="15957" y="14562"/>
                  </a:cubicBezTo>
                  <a:cubicBezTo>
                    <a:pt x="15957" y="16261"/>
                    <a:pt x="14327" y="18688"/>
                    <a:pt x="12289" y="20022"/>
                  </a:cubicBezTo>
                  <a:cubicBezTo>
                    <a:pt x="10251" y="21357"/>
                    <a:pt x="7806" y="21600"/>
                    <a:pt x="5564" y="21600"/>
                  </a:cubicBezTo>
                  <a:cubicBezTo>
                    <a:pt x="3323" y="21600"/>
                    <a:pt x="1285" y="21357"/>
                    <a:pt x="470" y="20629"/>
                  </a:cubicBezTo>
                  <a:cubicBezTo>
                    <a:pt x="-345" y="19901"/>
                    <a:pt x="63" y="18688"/>
                    <a:pt x="470" y="17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3" name="Line"/>
            <p:cNvSpPr/>
            <p:nvPr/>
          </p:nvSpPr>
          <p:spPr>
            <a:xfrm>
              <a:off x="7149305" y="2121901"/>
              <a:ext cx="663523" cy="217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0913" fill="norm" stroke="1" extrusionOk="0">
                  <a:moveTo>
                    <a:pt x="136" y="5278"/>
                  </a:moveTo>
                  <a:cubicBezTo>
                    <a:pt x="53" y="9206"/>
                    <a:pt x="-30" y="13133"/>
                    <a:pt x="12" y="15833"/>
                  </a:cubicBezTo>
                  <a:cubicBezTo>
                    <a:pt x="53" y="18533"/>
                    <a:pt x="219" y="20006"/>
                    <a:pt x="510" y="20619"/>
                  </a:cubicBezTo>
                  <a:cubicBezTo>
                    <a:pt x="801" y="21233"/>
                    <a:pt x="1216" y="20988"/>
                    <a:pt x="1756" y="18901"/>
                  </a:cubicBezTo>
                  <a:cubicBezTo>
                    <a:pt x="2296" y="16815"/>
                    <a:pt x="2961" y="12888"/>
                    <a:pt x="3376" y="10188"/>
                  </a:cubicBezTo>
                  <a:cubicBezTo>
                    <a:pt x="3792" y="7488"/>
                    <a:pt x="3958" y="6015"/>
                    <a:pt x="3999" y="6015"/>
                  </a:cubicBezTo>
                  <a:cubicBezTo>
                    <a:pt x="4041" y="6015"/>
                    <a:pt x="3958" y="7488"/>
                    <a:pt x="3916" y="8960"/>
                  </a:cubicBezTo>
                  <a:cubicBezTo>
                    <a:pt x="3875" y="10433"/>
                    <a:pt x="3875" y="11906"/>
                    <a:pt x="3958" y="13256"/>
                  </a:cubicBezTo>
                  <a:cubicBezTo>
                    <a:pt x="4041" y="14606"/>
                    <a:pt x="4207" y="15833"/>
                    <a:pt x="4456" y="16078"/>
                  </a:cubicBezTo>
                  <a:cubicBezTo>
                    <a:pt x="4705" y="16324"/>
                    <a:pt x="5038" y="15588"/>
                    <a:pt x="5412" y="14115"/>
                  </a:cubicBezTo>
                  <a:cubicBezTo>
                    <a:pt x="5785" y="12642"/>
                    <a:pt x="6201" y="10433"/>
                    <a:pt x="6575" y="8592"/>
                  </a:cubicBezTo>
                  <a:cubicBezTo>
                    <a:pt x="6948" y="6751"/>
                    <a:pt x="7281" y="5278"/>
                    <a:pt x="7488" y="5156"/>
                  </a:cubicBezTo>
                  <a:cubicBezTo>
                    <a:pt x="7696" y="5033"/>
                    <a:pt x="7779" y="6260"/>
                    <a:pt x="7821" y="8224"/>
                  </a:cubicBezTo>
                  <a:cubicBezTo>
                    <a:pt x="7862" y="10188"/>
                    <a:pt x="7862" y="12888"/>
                    <a:pt x="7862" y="14851"/>
                  </a:cubicBezTo>
                  <a:cubicBezTo>
                    <a:pt x="7862" y="16815"/>
                    <a:pt x="7862" y="18042"/>
                    <a:pt x="7904" y="18042"/>
                  </a:cubicBezTo>
                  <a:cubicBezTo>
                    <a:pt x="7945" y="18042"/>
                    <a:pt x="8028" y="16815"/>
                    <a:pt x="8236" y="14974"/>
                  </a:cubicBezTo>
                  <a:cubicBezTo>
                    <a:pt x="8444" y="13133"/>
                    <a:pt x="8776" y="10678"/>
                    <a:pt x="9150" y="9206"/>
                  </a:cubicBezTo>
                  <a:cubicBezTo>
                    <a:pt x="9524" y="7733"/>
                    <a:pt x="9939" y="7242"/>
                    <a:pt x="10147" y="7978"/>
                  </a:cubicBezTo>
                  <a:cubicBezTo>
                    <a:pt x="10355" y="8715"/>
                    <a:pt x="10355" y="10678"/>
                    <a:pt x="10272" y="12274"/>
                  </a:cubicBezTo>
                  <a:cubicBezTo>
                    <a:pt x="10188" y="13869"/>
                    <a:pt x="10022" y="15097"/>
                    <a:pt x="9939" y="14974"/>
                  </a:cubicBezTo>
                  <a:cubicBezTo>
                    <a:pt x="9856" y="14851"/>
                    <a:pt x="9856" y="13378"/>
                    <a:pt x="9939" y="12028"/>
                  </a:cubicBezTo>
                  <a:cubicBezTo>
                    <a:pt x="10022" y="10678"/>
                    <a:pt x="10188" y="9451"/>
                    <a:pt x="10396" y="8347"/>
                  </a:cubicBezTo>
                  <a:cubicBezTo>
                    <a:pt x="10604" y="7242"/>
                    <a:pt x="10853" y="6260"/>
                    <a:pt x="11185" y="6015"/>
                  </a:cubicBezTo>
                  <a:cubicBezTo>
                    <a:pt x="11518" y="5769"/>
                    <a:pt x="11933" y="6260"/>
                    <a:pt x="12182" y="7365"/>
                  </a:cubicBezTo>
                  <a:cubicBezTo>
                    <a:pt x="12432" y="8469"/>
                    <a:pt x="12515" y="10188"/>
                    <a:pt x="12639" y="11660"/>
                  </a:cubicBezTo>
                  <a:cubicBezTo>
                    <a:pt x="12764" y="13133"/>
                    <a:pt x="12930" y="14360"/>
                    <a:pt x="13179" y="15342"/>
                  </a:cubicBezTo>
                  <a:cubicBezTo>
                    <a:pt x="13428" y="16324"/>
                    <a:pt x="13761" y="17060"/>
                    <a:pt x="14384" y="16938"/>
                  </a:cubicBezTo>
                  <a:cubicBezTo>
                    <a:pt x="15007" y="16815"/>
                    <a:pt x="15921" y="15833"/>
                    <a:pt x="16793" y="13624"/>
                  </a:cubicBezTo>
                  <a:cubicBezTo>
                    <a:pt x="17665" y="11415"/>
                    <a:pt x="18496" y="7978"/>
                    <a:pt x="18912" y="5401"/>
                  </a:cubicBezTo>
                  <a:cubicBezTo>
                    <a:pt x="19327" y="2824"/>
                    <a:pt x="19327" y="1106"/>
                    <a:pt x="19078" y="369"/>
                  </a:cubicBezTo>
                  <a:cubicBezTo>
                    <a:pt x="18828" y="-367"/>
                    <a:pt x="18330" y="-122"/>
                    <a:pt x="17624" y="2210"/>
                  </a:cubicBezTo>
                  <a:cubicBezTo>
                    <a:pt x="16918" y="4542"/>
                    <a:pt x="16004" y="8960"/>
                    <a:pt x="15547" y="11906"/>
                  </a:cubicBezTo>
                  <a:cubicBezTo>
                    <a:pt x="15090" y="14851"/>
                    <a:pt x="15090" y="16324"/>
                    <a:pt x="16170" y="17428"/>
                  </a:cubicBezTo>
                  <a:cubicBezTo>
                    <a:pt x="17250" y="18533"/>
                    <a:pt x="19410" y="19269"/>
                    <a:pt x="21570" y="200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4" name="Line"/>
            <p:cNvSpPr/>
            <p:nvPr/>
          </p:nvSpPr>
          <p:spPr>
            <a:xfrm>
              <a:off x="8518815" y="1962185"/>
              <a:ext cx="298368" cy="379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533" fill="norm" stroke="1" extrusionOk="0">
                  <a:moveTo>
                    <a:pt x="2723" y="8698"/>
                  </a:moveTo>
                  <a:cubicBezTo>
                    <a:pt x="2169" y="11887"/>
                    <a:pt x="1616" y="15077"/>
                    <a:pt x="1154" y="17323"/>
                  </a:cubicBezTo>
                  <a:cubicBezTo>
                    <a:pt x="692" y="19570"/>
                    <a:pt x="323" y="20875"/>
                    <a:pt x="139" y="21093"/>
                  </a:cubicBezTo>
                  <a:cubicBezTo>
                    <a:pt x="-46" y="21310"/>
                    <a:pt x="-46" y="20440"/>
                    <a:pt x="139" y="17468"/>
                  </a:cubicBezTo>
                  <a:cubicBezTo>
                    <a:pt x="323" y="14497"/>
                    <a:pt x="692" y="9423"/>
                    <a:pt x="1246" y="6306"/>
                  </a:cubicBezTo>
                  <a:cubicBezTo>
                    <a:pt x="1800" y="3189"/>
                    <a:pt x="2539" y="2030"/>
                    <a:pt x="3277" y="1667"/>
                  </a:cubicBezTo>
                  <a:cubicBezTo>
                    <a:pt x="4016" y="1305"/>
                    <a:pt x="4754" y="1740"/>
                    <a:pt x="5769" y="3189"/>
                  </a:cubicBezTo>
                  <a:cubicBezTo>
                    <a:pt x="6785" y="4639"/>
                    <a:pt x="8077" y="7103"/>
                    <a:pt x="9462" y="10075"/>
                  </a:cubicBezTo>
                  <a:cubicBezTo>
                    <a:pt x="10846" y="13047"/>
                    <a:pt x="12323" y="16526"/>
                    <a:pt x="13431" y="18628"/>
                  </a:cubicBezTo>
                  <a:cubicBezTo>
                    <a:pt x="14539" y="20730"/>
                    <a:pt x="15277" y="21455"/>
                    <a:pt x="15923" y="21528"/>
                  </a:cubicBezTo>
                  <a:cubicBezTo>
                    <a:pt x="16569" y="21600"/>
                    <a:pt x="17123" y="21020"/>
                    <a:pt x="17862" y="18556"/>
                  </a:cubicBezTo>
                  <a:cubicBezTo>
                    <a:pt x="18600" y="16091"/>
                    <a:pt x="19523" y="11742"/>
                    <a:pt x="20169" y="8336"/>
                  </a:cubicBezTo>
                  <a:cubicBezTo>
                    <a:pt x="20816" y="4929"/>
                    <a:pt x="21185" y="2464"/>
                    <a:pt x="2155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5" name="Line"/>
            <p:cNvSpPr/>
            <p:nvPr/>
          </p:nvSpPr>
          <p:spPr>
            <a:xfrm>
              <a:off x="9085522" y="2000520"/>
              <a:ext cx="211831" cy="291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600" fill="norm" stroke="1" extrusionOk="0">
                  <a:moveTo>
                    <a:pt x="0" y="0"/>
                  </a:moveTo>
                  <a:cubicBezTo>
                    <a:pt x="4066" y="3411"/>
                    <a:pt x="8132" y="6821"/>
                    <a:pt x="11308" y="9000"/>
                  </a:cubicBezTo>
                  <a:cubicBezTo>
                    <a:pt x="14485" y="11179"/>
                    <a:pt x="16772" y="12126"/>
                    <a:pt x="18551" y="12884"/>
                  </a:cubicBezTo>
                  <a:cubicBezTo>
                    <a:pt x="20329" y="13642"/>
                    <a:pt x="21600" y="14211"/>
                    <a:pt x="20838" y="14874"/>
                  </a:cubicBezTo>
                  <a:cubicBezTo>
                    <a:pt x="20075" y="15537"/>
                    <a:pt x="17280" y="16295"/>
                    <a:pt x="14104" y="17053"/>
                  </a:cubicBezTo>
                  <a:cubicBezTo>
                    <a:pt x="10927" y="17811"/>
                    <a:pt x="7369" y="18568"/>
                    <a:pt x="5209" y="19326"/>
                  </a:cubicBezTo>
                  <a:cubicBezTo>
                    <a:pt x="3049" y="20084"/>
                    <a:pt x="2287" y="20842"/>
                    <a:pt x="152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6" name="Line"/>
            <p:cNvSpPr/>
            <p:nvPr/>
          </p:nvSpPr>
          <p:spPr>
            <a:xfrm>
              <a:off x="9215858" y="2299526"/>
              <a:ext cx="24533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550" y="2400"/>
                    <a:pt x="13500" y="4800"/>
                    <a:pt x="9900" y="8400"/>
                  </a:cubicBezTo>
                  <a:cubicBezTo>
                    <a:pt x="6300" y="12000"/>
                    <a:pt x="3150" y="16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7" name="Line"/>
            <p:cNvSpPr/>
            <p:nvPr/>
          </p:nvSpPr>
          <p:spPr>
            <a:xfrm>
              <a:off x="9675869" y="2000520"/>
              <a:ext cx="15334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749"/>
                    <a:pt x="7200" y="9498"/>
                    <a:pt x="3600" y="13098"/>
                  </a:cubicBezTo>
                  <a:cubicBezTo>
                    <a:pt x="0" y="16698"/>
                    <a:pt x="0" y="1914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8" name="Line"/>
            <p:cNvSpPr/>
            <p:nvPr/>
          </p:nvSpPr>
          <p:spPr>
            <a:xfrm>
              <a:off x="1224068" y="3277436"/>
              <a:ext cx="208109" cy="470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498" fill="norm" stroke="1" extrusionOk="0">
                  <a:moveTo>
                    <a:pt x="12791" y="4711"/>
                  </a:moveTo>
                  <a:cubicBezTo>
                    <a:pt x="13051" y="3427"/>
                    <a:pt x="13312" y="2142"/>
                    <a:pt x="12921" y="1325"/>
                  </a:cubicBezTo>
                  <a:cubicBezTo>
                    <a:pt x="12531" y="508"/>
                    <a:pt x="11490" y="158"/>
                    <a:pt x="9538" y="41"/>
                  </a:cubicBezTo>
                  <a:cubicBezTo>
                    <a:pt x="7586" y="-76"/>
                    <a:pt x="4724" y="41"/>
                    <a:pt x="2772" y="625"/>
                  </a:cubicBezTo>
                  <a:cubicBezTo>
                    <a:pt x="820" y="1208"/>
                    <a:pt x="-221" y="2259"/>
                    <a:pt x="39" y="3835"/>
                  </a:cubicBezTo>
                  <a:cubicBezTo>
                    <a:pt x="299" y="5412"/>
                    <a:pt x="1861" y="7513"/>
                    <a:pt x="4463" y="9265"/>
                  </a:cubicBezTo>
                  <a:cubicBezTo>
                    <a:pt x="7066" y="11016"/>
                    <a:pt x="10709" y="12417"/>
                    <a:pt x="13702" y="13818"/>
                  </a:cubicBezTo>
                  <a:cubicBezTo>
                    <a:pt x="16695" y="15219"/>
                    <a:pt x="19037" y="16620"/>
                    <a:pt x="20208" y="17671"/>
                  </a:cubicBezTo>
                  <a:cubicBezTo>
                    <a:pt x="21379" y="18722"/>
                    <a:pt x="21379" y="19422"/>
                    <a:pt x="20859" y="20006"/>
                  </a:cubicBezTo>
                  <a:cubicBezTo>
                    <a:pt x="20338" y="20590"/>
                    <a:pt x="19297" y="21057"/>
                    <a:pt x="17996" y="21290"/>
                  </a:cubicBezTo>
                  <a:cubicBezTo>
                    <a:pt x="16695" y="21524"/>
                    <a:pt x="15133" y="21524"/>
                    <a:pt x="13702" y="21466"/>
                  </a:cubicBezTo>
                  <a:cubicBezTo>
                    <a:pt x="12271" y="21407"/>
                    <a:pt x="10969" y="21290"/>
                    <a:pt x="10059" y="20823"/>
                  </a:cubicBezTo>
                  <a:cubicBezTo>
                    <a:pt x="9148" y="20356"/>
                    <a:pt x="8627" y="19539"/>
                    <a:pt x="8107" y="18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9" name="Line"/>
            <p:cNvSpPr/>
            <p:nvPr/>
          </p:nvSpPr>
          <p:spPr>
            <a:xfrm>
              <a:off x="1840358" y="3464886"/>
              <a:ext cx="17633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0" name="Line"/>
            <p:cNvSpPr/>
            <p:nvPr/>
          </p:nvSpPr>
          <p:spPr>
            <a:xfrm>
              <a:off x="1825025" y="3633556"/>
              <a:ext cx="199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46" y="10800"/>
                    <a:pt x="6092" y="21600"/>
                    <a:pt x="9692" y="21600"/>
                  </a:cubicBezTo>
                  <a:cubicBezTo>
                    <a:pt x="13292" y="21600"/>
                    <a:pt x="17446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1" name="Line"/>
            <p:cNvSpPr/>
            <p:nvPr/>
          </p:nvSpPr>
          <p:spPr>
            <a:xfrm>
              <a:off x="2539460" y="3247263"/>
              <a:ext cx="533206" cy="495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459" fill="norm" stroke="1" extrusionOk="0">
                  <a:moveTo>
                    <a:pt x="10078" y="128"/>
                  </a:moveTo>
                  <a:cubicBezTo>
                    <a:pt x="10795" y="17"/>
                    <a:pt x="11511" y="-94"/>
                    <a:pt x="11562" y="128"/>
                  </a:cubicBezTo>
                  <a:cubicBezTo>
                    <a:pt x="11614" y="349"/>
                    <a:pt x="10999" y="903"/>
                    <a:pt x="9515" y="2066"/>
                  </a:cubicBezTo>
                  <a:cubicBezTo>
                    <a:pt x="8031" y="3229"/>
                    <a:pt x="5676" y="5001"/>
                    <a:pt x="4038" y="6220"/>
                  </a:cubicBezTo>
                  <a:cubicBezTo>
                    <a:pt x="2400" y="7438"/>
                    <a:pt x="1479" y="8103"/>
                    <a:pt x="865" y="8712"/>
                  </a:cubicBezTo>
                  <a:cubicBezTo>
                    <a:pt x="250" y="9321"/>
                    <a:pt x="-57" y="9875"/>
                    <a:pt x="46" y="10263"/>
                  </a:cubicBezTo>
                  <a:cubicBezTo>
                    <a:pt x="148" y="10651"/>
                    <a:pt x="660" y="10872"/>
                    <a:pt x="1786" y="11094"/>
                  </a:cubicBezTo>
                  <a:cubicBezTo>
                    <a:pt x="2912" y="11315"/>
                    <a:pt x="4652" y="11537"/>
                    <a:pt x="5830" y="11648"/>
                  </a:cubicBezTo>
                  <a:cubicBezTo>
                    <a:pt x="7007" y="11758"/>
                    <a:pt x="7621" y="11758"/>
                    <a:pt x="8133" y="12035"/>
                  </a:cubicBezTo>
                  <a:cubicBezTo>
                    <a:pt x="8645" y="12312"/>
                    <a:pt x="9054" y="12866"/>
                    <a:pt x="9054" y="13309"/>
                  </a:cubicBezTo>
                  <a:cubicBezTo>
                    <a:pt x="9054" y="13752"/>
                    <a:pt x="8645" y="14084"/>
                    <a:pt x="7416" y="14915"/>
                  </a:cubicBezTo>
                  <a:cubicBezTo>
                    <a:pt x="6188" y="15746"/>
                    <a:pt x="4141" y="17075"/>
                    <a:pt x="2810" y="17906"/>
                  </a:cubicBezTo>
                  <a:cubicBezTo>
                    <a:pt x="1479" y="18737"/>
                    <a:pt x="865" y="19069"/>
                    <a:pt x="455" y="19512"/>
                  </a:cubicBezTo>
                  <a:cubicBezTo>
                    <a:pt x="46" y="19955"/>
                    <a:pt x="-159" y="20509"/>
                    <a:pt x="148" y="20897"/>
                  </a:cubicBezTo>
                  <a:cubicBezTo>
                    <a:pt x="455" y="21284"/>
                    <a:pt x="1274" y="21506"/>
                    <a:pt x="3373" y="21451"/>
                  </a:cubicBezTo>
                  <a:cubicBezTo>
                    <a:pt x="5471" y="21395"/>
                    <a:pt x="8850" y="21063"/>
                    <a:pt x="11869" y="20675"/>
                  </a:cubicBezTo>
                  <a:cubicBezTo>
                    <a:pt x="14889" y="20288"/>
                    <a:pt x="17551" y="19844"/>
                    <a:pt x="19138" y="19623"/>
                  </a:cubicBezTo>
                  <a:cubicBezTo>
                    <a:pt x="20724" y="19401"/>
                    <a:pt x="21236" y="19401"/>
                    <a:pt x="21339" y="19678"/>
                  </a:cubicBezTo>
                  <a:cubicBezTo>
                    <a:pt x="21441" y="19955"/>
                    <a:pt x="21134" y="20509"/>
                    <a:pt x="20827" y="210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2" name="Line"/>
            <p:cNvSpPr/>
            <p:nvPr/>
          </p:nvSpPr>
          <p:spPr>
            <a:xfrm>
              <a:off x="2637709" y="4032232"/>
              <a:ext cx="766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3" name="Line"/>
            <p:cNvSpPr/>
            <p:nvPr/>
          </p:nvSpPr>
          <p:spPr>
            <a:xfrm>
              <a:off x="2619717" y="3871228"/>
              <a:ext cx="43653" cy="4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8" h="20468" fill="norm" stroke="1" extrusionOk="0">
                  <a:moveTo>
                    <a:pt x="14825" y="0"/>
                  </a:moveTo>
                  <a:cubicBezTo>
                    <a:pt x="9141" y="0"/>
                    <a:pt x="3456" y="0"/>
                    <a:pt x="1183" y="2842"/>
                  </a:cubicBezTo>
                  <a:cubicBezTo>
                    <a:pt x="-1091" y="5684"/>
                    <a:pt x="46" y="11368"/>
                    <a:pt x="3456" y="15347"/>
                  </a:cubicBezTo>
                  <a:cubicBezTo>
                    <a:pt x="6867" y="19326"/>
                    <a:pt x="12551" y="21600"/>
                    <a:pt x="15962" y="19895"/>
                  </a:cubicBezTo>
                  <a:cubicBezTo>
                    <a:pt x="19372" y="18189"/>
                    <a:pt x="20509" y="12505"/>
                    <a:pt x="18235" y="7958"/>
                  </a:cubicBezTo>
                  <a:cubicBezTo>
                    <a:pt x="15962" y="3411"/>
                    <a:pt x="10277" y="0"/>
                    <a:pt x="9141" y="568"/>
                  </a:cubicBezTo>
                  <a:cubicBezTo>
                    <a:pt x="8004" y="1137"/>
                    <a:pt x="11414" y="5684"/>
                    <a:pt x="14825" y="10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4" name="Line"/>
            <p:cNvSpPr/>
            <p:nvPr/>
          </p:nvSpPr>
          <p:spPr>
            <a:xfrm>
              <a:off x="2783380" y="3936997"/>
              <a:ext cx="122670" cy="2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4950" y="12302"/>
                    <a:pt x="9900" y="4448"/>
                    <a:pt x="13500" y="1502"/>
                  </a:cubicBezTo>
                  <a:cubicBezTo>
                    <a:pt x="17100" y="-1443"/>
                    <a:pt x="19350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5" name="Line"/>
            <p:cNvSpPr/>
            <p:nvPr/>
          </p:nvSpPr>
          <p:spPr>
            <a:xfrm>
              <a:off x="2798713" y="4016898"/>
              <a:ext cx="138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6" name="Line"/>
            <p:cNvSpPr/>
            <p:nvPr/>
          </p:nvSpPr>
          <p:spPr>
            <a:xfrm>
              <a:off x="3036385" y="3909563"/>
              <a:ext cx="38336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1440"/>
                    <a:pt x="8640" y="2880"/>
                    <a:pt x="12240" y="6480"/>
                  </a:cubicBezTo>
                  <a:cubicBezTo>
                    <a:pt x="15840" y="10080"/>
                    <a:pt x="18720" y="158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7" name="Line"/>
            <p:cNvSpPr/>
            <p:nvPr/>
          </p:nvSpPr>
          <p:spPr>
            <a:xfrm>
              <a:off x="2533875" y="2902651"/>
              <a:ext cx="257172" cy="326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399" fill="norm" stroke="1" extrusionOk="0">
                  <a:moveTo>
                    <a:pt x="990" y="7702"/>
                  </a:moveTo>
                  <a:cubicBezTo>
                    <a:pt x="1204" y="11721"/>
                    <a:pt x="1418" y="15740"/>
                    <a:pt x="1525" y="18167"/>
                  </a:cubicBezTo>
                  <a:cubicBezTo>
                    <a:pt x="1632" y="20595"/>
                    <a:pt x="1632" y="21433"/>
                    <a:pt x="1418" y="21014"/>
                  </a:cubicBezTo>
                  <a:cubicBezTo>
                    <a:pt x="1204" y="20595"/>
                    <a:pt x="776" y="18921"/>
                    <a:pt x="456" y="16326"/>
                  </a:cubicBezTo>
                  <a:cubicBezTo>
                    <a:pt x="135" y="13730"/>
                    <a:pt x="-79" y="10214"/>
                    <a:pt x="28" y="7619"/>
                  </a:cubicBezTo>
                  <a:cubicBezTo>
                    <a:pt x="135" y="5023"/>
                    <a:pt x="563" y="3349"/>
                    <a:pt x="1204" y="2763"/>
                  </a:cubicBezTo>
                  <a:cubicBezTo>
                    <a:pt x="1846" y="2177"/>
                    <a:pt x="2701" y="2679"/>
                    <a:pt x="3984" y="4353"/>
                  </a:cubicBezTo>
                  <a:cubicBezTo>
                    <a:pt x="5268" y="6028"/>
                    <a:pt x="6978" y="8874"/>
                    <a:pt x="8582" y="11470"/>
                  </a:cubicBezTo>
                  <a:cubicBezTo>
                    <a:pt x="10186" y="14065"/>
                    <a:pt x="11683" y="16409"/>
                    <a:pt x="12860" y="18167"/>
                  </a:cubicBezTo>
                  <a:cubicBezTo>
                    <a:pt x="14036" y="19926"/>
                    <a:pt x="14891" y="21098"/>
                    <a:pt x="15640" y="21349"/>
                  </a:cubicBezTo>
                  <a:cubicBezTo>
                    <a:pt x="16388" y="21600"/>
                    <a:pt x="17030" y="20930"/>
                    <a:pt x="17458" y="18837"/>
                  </a:cubicBezTo>
                  <a:cubicBezTo>
                    <a:pt x="17885" y="16744"/>
                    <a:pt x="18099" y="13228"/>
                    <a:pt x="18099" y="10130"/>
                  </a:cubicBezTo>
                  <a:cubicBezTo>
                    <a:pt x="18099" y="7033"/>
                    <a:pt x="17885" y="4353"/>
                    <a:pt x="17992" y="2595"/>
                  </a:cubicBezTo>
                  <a:cubicBezTo>
                    <a:pt x="18099" y="837"/>
                    <a:pt x="18527" y="0"/>
                    <a:pt x="19169" y="0"/>
                  </a:cubicBezTo>
                  <a:cubicBezTo>
                    <a:pt x="19810" y="0"/>
                    <a:pt x="20666" y="837"/>
                    <a:pt x="21521" y="16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8" name="Line"/>
            <p:cNvSpPr/>
            <p:nvPr/>
          </p:nvSpPr>
          <p:spPr>
            <a:xfrm>
              <a:off x="3327725" y="3204213"/>
              <a:ext cx="329675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42" y="1117"/>
                    <a:pt x="3684" y="2234"/>
                    <a:pt x="5944" y="4159"/>
                  </a:cubicBezTo>
                  <a:cubicBezTo>
                    <a:pt x="8205" y="6083"/>
                    <a:pt x="10884" y="8814"/>
                    <a:pt x="13563" y="11855"/>
                  </a:cubicBezTo>
                  <a:cubicBezTo>
                    <a:pt x="16242" y="14897"/>
                    <a:pt x="18921" y="1824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9" name="Line"/>
            <p:cNvSpPr/>
            <p:nvPr/>
          </p:nvSpPr>
          <p:spPr>
            <a:xfrm>
              <a:off x="3463692" y="3158212"/>
              <a:ext cx="285710" cy="543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465" fill="norm" stroke="1" extrusionOk="0">
                  <a:moveTo>
                    <a:pt x="21370" y="0"/>
                  </a:moveTo>
                  <a:cubicBezTo>
                    <a:pt x="18885" y="1211"/>
                    <a:pt x="16400" y="2422"/>
                    <a:pt x="13820" y="4693"/>
                  </a:cubicBezTo>
                  <a:cubicBezTo>
                    <a:pt x="11239" y="6964"/>
                    <a:pt x="8563" y="10295"/>
                    <a:pt x="6269" y="12970"/>
                  </a:cubicBezTo>
                  <a:cubicBezTo>
                    <a:pt x="3975" y="15645"/>
                    <a:pt x="2064" y="17664"/>
                    <a:pt x="1012" y="19026"/>
                  </a:cubicBezTo>
                  <a:cubicBezTo>
                    <a:pt x="-39" y="20389"/>
                    <a:pt x="-230" y="21095"/>
                    <a:pt x="248" y="21348"/>
                  </a:cubicBezTo>
                  <a:cubicBezTo>
                    <a:pt x="726" y="21600"/>
                    <a:pt x="1873" y="21398"/>
                    <a:pt x="3020" y="211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0" name="Line"/>
            <p:cNvSpPr/>
            <p:nvPr/>
          </p:nvSpPr>
          <p:spPr>
            <a:xfrm>
              <a:off x="3872071" y="3556888"/>
              <a:ext cx="15335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1" name="Line"/>
            <p:cNvSpPr/>
            <p:nvPr/>
          </p:nvSpPr>
          <p:spPr>
            <a:xfrm>
              <a:off x="3877132" y="3404768"/>
              <a:ext cx="62982" cy="73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4" h="20807" fill="norm" stroke="1" extrusionOk="0">
                  <a:moveTo>
                    <a:pt x="10816" y="10457"/>
                  </a:moveTo>
                  <a:cubicBezTo>
                    <a:pt x="6662" y="10457"/>
                    <a:pt x="2508" y="10457"/>
                    <a:pt x="847" y="12257"/>
                  </a:cubicBezTo>
                  <a:cubicBezTo>
                    <a:pt x="-815" y="14057"/>
                    <a:pt x="16" y="17657"/>
                    <a:pt x="2923" y="19457"/>
                  </a:cubicBezTo>
                  <a:cubicBezTo>
                    <a:pt x="5831" y="21257"/>
                    <a:pt x="10816" y="21257"/>
                    <a:pt x="14139" y="19457"/>
                  </a:cubicBezTo>
                  <a:cubicBezTo>
                    <a:pt x="17462" y="17657"/>
                    <a:pt x="19123" y="14057"/>
                    <a:pt x="19954" y="10457"/>
                  </a:cubicBezTo>
                  <a:cubicBezTo>
                    <a:pt x="20785" y="6857"/>
                    <a:pt x="20785" y="3257"/>
                    <a:pt x="18708" y="1457"/>
                  </a:cubicBezTo>
                  <a:cubicBezTo>
                    <a:pt x="16631" y="-343"/>
                    <a:pt x="12477" y="-343"/>
                    <a:pt x="9570" y="737"/>
                  </a:cubicBezTo>
                  <a:cubicBezTo>
                    <a:pt x="6662" y="1817"/>
                    <a:pt x="5000" y="3977"/>
                    <a:pt x="3339" y="61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2" name="Line"/>
            <p:cNvSpPr/>
            <p:nvPr/>
          </p:nvSpPr>
          <p:spPr>
            <a:xfrm>
              <a:off x="6719343" y="3448044"/>
              <a:ext cx="288466" cy="507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448" fill="norm" stroke="1" extrusionOk="0">
                  <a:moveTo>
                    <a:pt x="15134" y="3628"/>
                  </a:moveTo>
                  <a:cubicBezTo>
                    <a:pt x="15134" y="3088"/>
                    <a:pt x="15134" y="2548"/>
                    <a:pt x="14945" y="1954"/>
                  </a:cubicBezTo>
                  <a:cubicBezTo>
                    <a:pt x="14755" y="1360"/>
                    <a:pt x="14376" y="712"/>
                    <a:pt x="13713" y="334"/>
                  </a:cubicBezTo>
                  <a:cubicBezTo>
                    <a:pt x="13050" y="-44"/>
                    <a:pt x="12103" y="-152"/>
                    <a:pt x="10871" y="280"/>
                  </a:cubicBezTo>
                  <a:cubicBezTo>
                    <a:pt x="9640" y="712"/>
                    <a:pt x="8124" y="1684"/>
                    <a:pt x="6229" y="3736"/>
                  </a:cubicBezTo>
                  <a:cubicBezTo>
                    <a:pt x="4334" y="5788"/>
                    <a:pt x="2061" y="8920"/>
                    <a:pt x="924" y="11350"/>
                  </a:cubicBezTo>
                  <a:cubicBezTo>
                    <a:pt x="-213" y="13780"/>
                    <a:pt x="-213" y="15508"/>
                    <a:pt x="450" y="16804"/>
                  </a:cubicBezTo>
                  <a:cubicBezTo>
                    <a:pt x="1113" y="18100"/>
                    <a:pt x="2440" y="18964"/>
                    <a:pt x="4240" y="19396"/>
                  </a:cubicBezTo>
                  <a:cubicBezTo>
                    <a:pt x="6040" y="19828"/>
                    <a:pt x="8313" y="19828"/>
                    <a:pt x="10776" y="18964"/>
                  </a:cubicBezTo>
                  <a:cubicBezTo>
                    <a:pt x="13240" y="18100"/>
                    <a:pt x="15892" y="16372"/>
                    <a:pt x="17408" y="14050"/>
                  </a:cubicBezTo>
                  <a:cubicBezTo>
                    <a:pt x="18924" y="11728"/>
                    <a:pt x="19303" y="8812"/>
                    <a:pt x="19019" y="6760"/>
                  </a:cubicBezTo>
                  <a:cubicBezTo>
                    <a:pt x="18734" y="4708"/>
                    <a:pt x="17787" y="3520"/>
                    <a:pt x="16934" y="2710"/>
                  </a:cubicBezTo>
                  <a:cubicBezTo>
                    <a:pt x="16082" y="1900"/>
                    <a:pt x="15324" y="1468"/>
                    <a:pt x="14471" y="1252"/>
                  </a:cubicBezTo>
                  <a:cubicBezTo>
                    <a:pt x="13619" y="1036"/>
                    <a:pt x="12671" y="1036"/>
                    <a:pt x="11819" y="1306"/>
                  </a:cubicBezTo>
                  <a:cubicBezTo>
                    <a:pt x="10966" y="1576"/>
                    <a:pt x="10208" y="2116"/>
                    <a:pt x="9545" y="3574"/>
                  </a:cubicBezTo>
                  <a:cubicBezTo>
                    <a:pt x="8882" y="5032"/>
                    <a:pt x="8313" y="7408"/>
                    <a:pt x="8976" y="9730"/>
                  </a:cubicBezTo>
                  <a:cubicBezTo>
                    <a:pt x="9640" y="12052"/>
                    <a:pt x="11534" y="14320"/>
                    <a:pt x="13808" y="16264"/>
                  </a:cubicBezTo>
                  <a:cubicBezTo>
                    <a:pt x="16082" y="18208"/>
                    <a:pt x="18734" y="19828"/>
                    <a:pt x="21387" y="21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3" name="Line"/>
            <p:cNvSpPr/>
            <p:nvPr/>
          </p:nvSpPr>
          <p:spPr>
            <a:xfrm>
              <a:off x="7007808" y="3426552"/>
              <a:ext cx="205225" cy="575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600" fill="norm" stroke="1" extrusionOk="0">
                  <a:moveTo>
                    <a:pt x="7112" y="0"/>
                  </a:moveTo>
                  <a:cubicBezTo>
                    <a:pt x="9483" y="384"/>
                    <a:pt x="11854" y="768"/>
                    <a:pt x="14620" y="2256"/>
                  </a:cubicBezTo>
                  <a:cubicBezTo>
                    <a:pt x="17385" y="3744"/>
                    <a:pt x="20546" y="6336"/>
                    <a:pt x="21073" y="9120"/>
                  </a:cubicBezTo>
                  <a:cubicBezTo>
                    <a:pt x="21600" y="11904"/>
                    <a:pt x="19493" y="14880"/>
                    <a:pt x="15541" y="16992"/>
                  </a:cubicBezTo>
                  <a:cubicBezTo>
                    <a:pt x="11590" y="19104"/>
                    <a:pt x="5795" y="2035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4" name="Line"/>
            <p:cNvSpPr/>
            <p:nvPr/>
          </p:nvSpPr>
          <p:spPr>
            <a:xfrm>
              <a:off x="6428094" y="3531814"/>
              <a:ext cx="250041" cy="569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485" fill="norm" stroke="1" extrusionOk="0">
                  <a:moveTo>
                    <a:pt x="8256" y="1524"/>
                  </a:moveTo>
                  <a:cubicBezTo>
                    <a:pt x="8256" y="1042"/>
                    <a:pt x="8256" y="560"/>
                    <a:pt x="7711" y="271"/>
                  </a:cubicBezTo>
                  <a:cubicBezTo>
                    <a:pt x="7165" y="-19"/>
                    <a:pt x="6074" y="-115"/>
                    <a:pt x="5202" y="174"/>
                  </a:cubicBezTo>
                  <a:cubicBezTo>
                    <a:pt x="4329" y="464"/>
                    <a:pt x="3674" y="1139"/>
                    <a:pt x="2692" y="3164"/>
                  </a:cubicBezTo>
                  <a:cubicBezTo>
                    <a:pt x="1711" y="5189"/>
                    <a:pt x="402" y="8564"/>
                    <a:pt x="74" y="11408"/>
                  </a:cubicBezTo>
                  <a:cubicBezTo>
                    <a:pt x="-253" y="14253"/>
                    <a:pt x="402" y="16567"/>
                    <a:pt x="4111" y="18158"/>
                  </a:cubicBezTo>
                  <a:cubicBezTo>
                    <a:pt x="7820" y="19749"/>
                    <a:pt x="14583" y="20617"/>
                    <a:pt x="21347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5" name="Line"/>
            <p:cNvSpPr/>
            <p:nvPr/>
          </p:nvSpPr>
          <p:spPr>
            <a:xfrm>
              <a:off x="7813854" y="3374760"/>
              <a:ext cx="328647" cy="660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459" fill="norm" stroke="1" extrusionOk="0">
                  <a:moveTo>
                    <a:pt x="21533" y="1185"/>
                  </a:moveTo>
                  <a:cubicBezTo>
                    <a:pt x="21533" y="770"/>
                    <a:pt x="21533" y="354"/>
                    <a:pt x="21114" y="147"/>
                  </a:cubicBezTo>
                  <a:cubicBezTo>
                    <a:pt x="20696" y="-61"/>
                    <a:pt x="19859" y="-61"/>
                    <a:pt x="17347" y="230"/>
                  </a:cubicBezTo>
                  <a:cubicBezTo>
                    <a:pt x="14835" y="521"/>
                    <a:pt x="10649" y="1102"/>
                    <a:pt x="8221" y="1808"/>
                  </a:cubicBezTo>
                  <a:cubicBezTo>
                    <a:pt x="5793" y="2514"/>
                    <a:pt x="5124" y="3345"/>
                    <a:pt x="4538" y="4882"/>
                  </a:cubicBezTo>
                  <a:cubicBezTo>
                    <a:pt x="3952" y="6419"/>
                    <a:pt x="3449" y="8662"/>
                    <a:pt x="2696" y="10905"/>
                  </a:cubicBezTo>
                  <a:cubicBezTo>
                    <a:pt x="1942" y="13148"/>
                    <a:pt x="938" y="15391"/>
                    <a:pt x="435" y="16970"/>
                  </a:cubicBezTo>
                  <a:cubicBezTo>
                    <a:pt x="-67" y="18548"/>
                    <a:pt x="-67" y="19462"/>
                    <a:pt x="100" y="20127"/>
                  </a:cubicBezTo>
                  <a:cubicBezTo>
                    <a:pt x="268" y="20791"/>
                    <a:pt x="603" y="21207"/>
                    <a:pt x="2110" y="21373"/>
                  </a:cubicBezTo>
                  <a:cubicBezTo>
                    <a:pt x="3617" y="21539"/>
                    <a:pt x="6296" y="21456"/>
                    <a:pt x="9310" y="21207"/>
                  </a:cubicBezTo>
                  <a:cubicBezTo>
                    <a:pt x="12324" y="20957"/>
                    <a:pt x="15673" y="20542"/>
                    <a:pt x="19021" y="201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6" name="Line"/>
            <p:cNvSpPr/>
            <p:nvPr/>
          </p:nvSpPr>
          <p:spPr>
            <a:xfrm>
              <a:off x="7843433" y="3794560"/>
              <a:ext cx="207066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600" fill="norm" stroke="1" extrusionOk="0">
                  <a:moveTo>
                    <a:pt x="797" y="21600"/>
                  </a:moveTo>
                  <a:cubicBezTo>
                    <a:pt x="270" y="18000"/>
                    <a:pt x="-257" y="14400"/>
                    <a:pt x="138" y="11700"/>
                  </a:cubicBezTo>
                  <a:cubicBezTo>
                    <a:pt x="533" y="9000"/>
                    <a:pt x="1850" y="7200"/>
                    <a:pt x="5538" y="5400"/>
                  </a:cubicBezTo>
                  <a:cubicBezTo>
                    <a:pt x="9226" y="3600"/>
                    <a:pt x="15284" y="1800"/>
                    <a:pt x="213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7" name="Line"/>
            <p:cNvSpPr/>
            <p:nvPr/>
          </p:nvSpPr>
          <p:spPr>
            <a:xfrm>
              <a:off x="8320584" y="3297681"/>
              <a:ext cx="343262" cy="724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412" fill="norm" stroke="1" extrusionOk="0">
                  <a:moveTo>
                    <a:pt x="21491" y="1769"/>
                  </a:moveTo>
                  <a:cubicBezTo>
                    <a:pt x="20371" y="1240"/>
                    <a:pt x="19251" y="712"/>
                    <a:pt x="17491" y="372"/>
                  </a:cubicBezTo>
                  <a:cubicBezTo>
                    <a:pt x="15731" y="32"/>
                    <a:pt x="13331" y="-119"/>
                    <a:pt x="11491" y="108"/>
                  </a:cubicBezTo>
                  <a:cubicBezTo>
                    <a:pt x="9651" y="334"/>
                    <a:pt x="8371" y="938"/>
                    <a:pt x="7491" y="2298"/>
                  </a:cubicBezTo>
                  <a:cubicBezTo>
                    <a:pt x="6611" y="3657"/>
                    <a:pt x="6131" y="5772"/>
                    <a:pt x="5411" y="8038"/>
                  </a:cubicBezTo>
                  <a:cubicBezTo>
                    <a:pt x="4691" y="10303"/>
                    <a:pt x="3731" y="12720"/>
                    <a:pt x="2771" y="14759"/>
                  </a:cubicBezTo>
                  <a:cubicBezTo>
                    <a:pt x="1811" y="16798"/>
                    <a:pt x="851" y="18460"/>
                    <a:pt x="371" y="19517"/>
                  </a:cubicBezTo>
                  <a:cubicBezTo>
                    <a:pt x="-109" y="20575"/>
                    <a:pt x="-109" y="21028"/>
                    <a:pt x="291" y="21254"/>
                  </a:cubicBezTo>
                  <a:cubicBezTo>
                    <a:pt x="691" y="21481"/>
                    <a:pt x="1491" y="21481"/>
                    <a:pt x="4451" y="21141"/>
                  </a:cubicBezTo>
                  <a:cubicBezTo>
                    <a:pt x="7411" y="20801"/>
                    <a:pt x="12531" y="20122"/>
                    <a:pt x="17651" y="19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8" name="Line"/>
            <p:cNvSpPr/>
            <p:nvPr/>
          </p:nvSpPr>
          <p:spPr>
            <a:xfrm>
              <a:off x="8793661" y="3540942"/>
              <a:ext cx="215400" cy="411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8" h="21354" fill="norm" stroke="1" extrusionOk="0">
                  <a:moveTo>
                    <a:pt x="14041" y="3212"/>
                  </a:moveTo>
                  <a:cubicBezTo>
                    <a:pt x="14041" y="2549"/>
                    <a:pt x="14041" y="1887"/>
                    <a:pt x="12323" y="1290"/>
                  </a:cubicBezTo>
                  <a:cubicBezTo>
                    <a:pt x="10604" y="694"/>
                    <a:pt x="7168" y="164"/>
                    <a:pt x="4836" y="32"/>
                  </a:cubicBezTo>
                  <a:cubicBezTo>
                    <a:pt x="2504" y="-101"/>
                    <a:pt x="1277" y="164"/>
                    <a:pt x="541" y="1158"/>
                  </a:cubicBezTo>
                  <a:cubicBezTo>
                    <a:pt x="-196" y="2152"/>
                    <a:pt x="-441" y="3874"/>
                    <a:pt x="1523" y="5730"/>
                  </a:cubicBezTo>
                  <a:cubicBezTo>
                    <a:pt x="3486" y="7585"/>
                    <a:pt x="7659" y="9573"/>
                    <a:pt x="11341" y="11560"/>
                  </a:cubicBezTo>
                  <a:cubicBezTo>
                    <a:pt x="15023" y="13548"/>
                    <a:pt x="18214" y="15536"/>
                    <a:pt x="19686" y="16861"/>
                  </a:cubicBezTo>
                  <a:cubicBezTo>
                    <a:pt x="21159" y="18186"/>
                    <a:pt x="20914" y="18849"/>
                    <a:pt x="19564" y="19511"/>
                  </a:cubicBezTo>
                  <a:cubicBezTo>
                    <a:pt x="18214" y="20174"/>
                    <a:pt x="15759" y="20836"/>
                    <a:pt x="13550" y="21168"/>
                  </a:cubicBezTo>
                  <a:cubicBezTo>
                    <a:pt x="11341" y="21499"/>
                    <a:pt x="9377" y="21499"/>
                    <a:pt x="8027" y="20240"/>
                  </a:cubicBezTo>
                  <a:cubicBezTo>
                    <a:pt x="6677" y="18981"/>
                    <a:pt x="5941" y="16463"/>
                    <a:pt x="5204" y="139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9" name="Line"/>
            <p:cNvSpPr/>
            <p:nvPr/>
          </p:nvSpPr>
          <p:spPr>
            <a:xfrm>
              <a:off x="9139190" y="3347224"/>
              <a:ext cx="320458" cy="73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529" fill="norm" stroke="1" extrusionOk="0">
                  <a:moveTo>
                    <a:pt x="0" y="2536"/>
                  </a:moveTo>
                  <a:cubicBezTo>
                    <a:pt x="0" y="2015"/>
                    <a:pt x="0" y="1493"/>
                    <a:pt x="943" y="1046"/>
                  </a:cubicBezTo>
                  <a:cubicBezTo>
                    <a:pt x="1886" y="599"/>
                    <a:pt x="3771" y="227"/>
                    <a:pt x="6257" y="78"/>
                  </a:cubicBezTo>
                  <a:cubicBezTo>
                    <a:pt x="8743" y="-71"/>
                    <a:pt x="11829" y="3"/>
                    <a:pt x="14314" y="227"/>
                  </a:cubicBezTo>
                  <a:cubicBezTo>
                    <a:pt x="16800" y="450"/>
                    <a:pt x="18686" y="823"/>
                    <a:pt x="19800" y="1195"/>
                  </a:cubicBezTo>
                  <a:cubicBezTo>
                    <a:pt x="20914" y="1568"/>
                    <a:pt x="21257" y="1940"/>
                    <a:pt x="20914" y="2983"/>
                  </a:cubicBezTo>
                  <a:cubicBezTo>
                    <a:pt x="20571" y="4026"/>
                    <a:pt x="19543" y="5739"/>
                    <a:pt x="19029" y="7824"/>
                  </a:cubicBezTo>
                  <a:cubicBezTo>
                    <a:pt x="18514" y="9910"/>
                    <a:pt x="18514" y="12368"/>
                    <a:pt x="19029" y="14304"/>
                  </a:cubicBezTo>
                  <a:cubicBezTo>
                    <a:pt x="19543" y="16241"/>
                    <a:pt x="20571" y="17656"/>
                    <a:pt x="21086" y="18587"/>
                  </a:cubicBezTo>
                  <a:cubicBezTo>
                    <a:pt x="21600" y="19518"/>
                    <a:pt x="21600" y="19965"/>
                    <a:pt x="21257" y="20300"/>
                  </a:cubicBezTo>
                  <a:cubicBezTo>
                    <a:pt x="20914" y="20635"/>
                    <a:pt x="20229" y="20859"/>
                    <a:pt x="16714" y="21045"/>
                  </a:cubicBezTo>
                  <a:cubicBezTo>
                    <a:pt x="13200" y="21231"/>
                    <a:pt x="6857" y="21380"/>
                    <a:pt x="514" y="21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0" name="Line"/>
            <p:cNvSpPr/>
            <p:nvPr/>
          </p:nvSpPr>
          <p:spPr>
            <a:xfrm>
              <a:off x="99986" y="4415574"/>
              <a:ext cx="9667886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3" y="20925"/>
                    <a:pt x="126" y="20250"/>
                    <a:pt x="243" y="19575"/>
                  </a:cubicBezTo>
                  <a:cubicBezTo>
                    <a:pt x="360" y="18900"/>
                    <a:pt x="531" y="18225"/>
                    <a:pt x="719" y="17437"/>
                  </a:cubicBezTo>
                  <a:cubicBezTo>
                    <a:pt x="908" y="16650"/>
                    <a:pt x="1113" y="15750"/>
                    <a:pt x="1336" y="14850"/>
                  </a:cubicBezTo>
                  <a:cubicBezTo>
                    <a:pt x="1559" y="13950"/>
                    <a:pt x="1799" y="13050"/>
                    <a:pt x="2041" y="12150"/>
                  </a:cubicBezTo>
                  <a:cubicBezTo>
                    <a:pt x="2284" y="11250"/>
                    <a:pt x="2529" y="10350"/>
                    <a:pt x="2758" y="9675"/>
                  </a:cubicBezTo>
                  <a:cubicBezTo>
                    <a:pt x="2986" y="9000"/>
                    <a:pt x="3197" y="8550"/>
                    <a:pt x="3417" y="8100"/>
                  </a:cubicBezTo>
                  <a:cubicBezTo>
                    <a:pt x="3637" y="7650"/>
                    <a:pt x="3866" y="7200"/>
                    <a:pt x="4065" y="6863"/>
                  </a:cubicBezTo>
                  <a:cubicBezTo>
                    <a:pt x="4265" y="6525"/>
                    <a:pt x="4436" y="6300"/>
                    <a:pt x="4611" y="6075"/>
                  </a:cubicBezTo>
                  <a:cubicBezTo>
                    <a:pt x="4785" y="5850"/>
                    <a:pt x="4962" y="5625"/>
                    <a:pt x="5150" y="5400"/>
                  </a:cubicBezTo>
                  <a:cubicBezTo>
                    <a:pt x="5339" y="5175"/>
                    <a:pt x="5538" y="4950"/>
                    <a:pt x="5738" y="4725"/>
                  </a:cubicBezTo>
                  <a:cubicBezTo>
                    <a:pt x="5938" y="4500"/>
                    <a:pt x="6138" y="4275"/>
                    <a:pt x="6344" y="4050"/>
                  </a:cubicBezTo>
                  <a:cubicBezTo>
                    <a:pt x="6549" y="3825"/>
                    <a:pt x="6760" y="3600"/>
                    <a:pt x="6980" y="3375"/>
                  </a:cubicBezTo>
                  <a:cubicBezTo>
                    <a:pt x="7200" y="3150"/>
                    <a:pt x="7428" y="2925"/>
                    <a:pt x="7657" y="2700"/>
                  </a:cubicBezTo>
                  <a:cubicBezTo>
                    <a:pt x="7885" y="2475"/>
                    <a:pt x="8114" y="2250"/>
                    <a:pt x="8351" y="2025"/>
                  </a:cubicBezTo>
                  <a:cubicBezTo>
                    <a:pt x="8587" y="1800"/>
                    <a:pt x="8833" y="1575"/>
                    <a:pt x="9021" y="1462"/>
                  </a:cubicBezTo>
                  <a:cubicBezTo>
                    <a:pt x="9210" y="1350"/>
                    <a:pt x="9341" y="1350"/>
                    <a:pt x="9532" y="1237"/>
                  </a:cubicBezTo>
                  <a:cubicBezTo>
                    <a:pt x="9724" y="1125"/>
                    <a:pt x="9975" y="900"/>
                    <a:pt x="10163" y="788"/>
                  </a:cubicBezTo>
                  <a:cubicBezTo>
                    <a:pt x="10352" y="675"/>
                    <a:pt x="10477" y="675"/>
                    <a:pt x="10609" y="675"/>
                  </a:cubicBezTo>
                  <a:cubicBezTo>
                    <a:pt x="10740" y="675"/>
                    <a:pt x="10877" y="675"/>
                    <a:pt x="11006" y="563"/>
                  </a:cubicBezTo>
                  <a:cubicBezTo>
                    <a:pt x="11134" y="450"/>
                    <a:pt x="11254" y="225"/>
                    <a:pt x="11385" y="113"/>
                  </a:cubicBezTo>
                  <a:cubicBezTo>
                    <a:pt x="11517" y="0"/>
                    <a:pt x="11659" y="0"/>
                    <a:pt x="11873" y="0"/>
                  </a:cubicBezTo>
                  <a:cubicBezTo>
                    <a:pt x="12088" y="0"/>
                    <a:pt x="12373" y="0"/>
                    <a:pt x="12656" y="0"/>
                  </a:cubicBezTo>
                  <a:cubicBezTo>
                    <a:pt x="12938" y="0"/>
                    <a:pt x="13218" y="0"/>
                    <a:pt x="13421" y="0"/>
                  </a:cubicBezTo>
                  <a:cubicBezTo>
                    <a:pt x="13623" y="0"/>
                    <a:pt x="13749" y="0"/>
                    <a:pt x="13886" y="0"/>
                  </a:cubicBezTo>
                  <a:cubicBezTo>
                    <a:pt x="14023" y="0"/>
                    <a:pt x="14172" y="0"/>
                    <a:pt x="14317" y="0"/>
                  </a:cubicBezTo>
                  <a:cubicBezTo>
                    <a:pt x="14463" y="0"/>
                    <a:pt x="14606" y="0"/>
                    <a:pt x="14748" y="0"/>
                  </a:cubicBezTo>
                  <a:cubicBezTo>
                    <a:pt x="14891" y="0"/>
                    <a:pt x="15034" y="0"/>
                    <a:pt x="15259" y="0"/>
                  </a:cubicBezTo>
                  <a:cubicBezTo>
                    <a:pt x="15485" y="0"/>
                    <a:pt x="15793" y="0"/>
                    <a:pt x="16007" y="0"/>
                  </a:cubicBezTo>
                  <a:cubicBezTo>
                    <a:pt x="16221" y="0"/>
                    <a:pt x="16341" y="0"/>
                    <a:pt x="16550" y="113"/>
                  </a:cubicBezTo>
                  <a:cubicBezTo>
                    <a:pt x="16758" y="225"/>
                    <a:pt x="17055" y="450"/>
                    <a:pt x="17343" y="788"/>
                  </a:cubicBezTo>
                  <a:cubicBezTo>
                    <a:pt x="17632" y="1125"/>
                    <a:pt x="17911" y="1575"/>
                    <a:pt x="18188" y="2025"/>
                  </a:cubicBezTo>
                  <a:cubicBezTo>
                    <a:pt x="18465" y="2475"/>
                    <a:pt x="18739" y="2925"/>
                    <a:pt x="18996" y="3375"/>
                  </a:cubicBezTo>
                  <a:cubicBezTo>
                    <a:pt x="19253" y="3825"/>
                    <a:pt x="19493" y="4275"/>
                    <a:pt x="19773" y="5288"/>
                  </a:cubicBezTo>
                  <a:cubicBezTo>
                    <a:pt x="20053" y="6300"/>
                    <a:pt x="20372" y="7875"/>
                    <a:pt x="20649" y="9450"/>
                  </a:cubicBezTo>
                  <a:cubicBezTo>
                    <a:pt x="20926" y="11025"/>
                    <a:pt x="21160" y="12600"/>
                    <a:pt x="21312" y="13838"/>
                  </a:cubicBezTo>
                  <a:cubicBezTo>
                    <a:pt x="21463" y="15075"/>
                    <a:pt x="21531" y="15975"/>
                    <a:pt x="21600" y="168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1" name="Line"/>
            <p:cNvSpPr/>
            <p:nvPr/>
          </p:nvSpPr>
          <p:spPr>
            <a:xfrm>
              <a:off x="119047" y="5002745"/>
              <a:ext cx="279946" cy="518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268" fill="norm" stroke="1" extrusionOk="0">
                  <a:moveTo>
                    <a:pt x="18565" y="445"/>
                  </a:moveTo>
                  <a:cubicBezTo>
                    <a:pt x="16208" y="131"/>
                    <a:pt x="13852" y="-184"/>
                    <a:pt x="11005" y="131"/>
                  </a:cubicBezTo>
                  <a:cubicBezTo>
                    <a:pt x="8157" y="445"/>
                    <a:pt x="4819" y="1389"/>
                    <a:pt x="2757" y="2804"/>
                  </a:cubicBezTo>
                  <a:cubicBezTo>
                    <a:pt x="695" y="4220"/>
                    <a:pt x="-90" y="6107"/>
                    <a:pt x="8" y="8519"/>
                  </a:cubicBezTo>
                  <a:cubicBezTo>
                    <a:pt x="106" y="10931"/>
                    <a:pt x="1088" y="13866"/>
                    <a:pt x="1579" y="15649"/>
                  </a:cubicBezTo>
                  <a:cubicBezTo>
                    <a:pt x="2070" y="17432"/>
                    <a:pt x="2070" y="18061"/>
                    <a:pt x="2168" y="18847"/>
                  </a:cubicBezTo>
                  <a:cubicBezTo>
                    <a:pt x="2266" y="19633"/>
                    <a:pt x="2463" y="20577"/>
                    <a:pt x="3248" y="20997"/>
                  </a:cubicBezTo>
                  <a:cubicBezTo>
                    <a:pt x="4034" y="21416"/>
                    <a:pt x="5408" y="21311"/>
                    <a:pt x="8550" y="20944"/>
                  </a:cubicBezTo>
                  <a:cubicBezTo>
                    <a:pt x="11692" y="20577"/>
                    <a:pt x="16601" y="19948"/>
                    <a:pt x="21510" y="19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2" name="Line"/>
            <p:cNvSpPr/>
            <p:nvPr/>
          </p:nvSpPr>
          <p:spPr>
            <a:xfrm>
              <a:off x="122986" y="5274260"/>
              <a:ext cx="214673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71" y="17486"/>
                    <a:pt x="1543" y="13371"/>
                    <a:pt x="5143" y="9771"/>
                  </a:cubicBezTo>
                  <a:cubicBezTo>
                    <a:pt x="8743" y="6171"/>
                    <a:pt x="15171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3" name="Line"/>
            <p:cNvSpPr/>
            <p:nvPr/>
          </p:nvSpPr>
          <p:spPr>
            <a:xfrm>
              <a:off x="659655" y="4846134"/>
              <a:ext cx="222349" cy="742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565" fill="norm" stroke="1" extrusionOk="0">
                  <a:moveTo>
                    <a:pt x="19882" y="1078"/>
                  </a:moveTo>
                  <a:cubicBezTo>
                    <a:pt x="19146" y="707"/>
                    <a:pt x="18410" y="336"/>
                    <a:pt x="17428" y="151"/>
                  </a:cubicBezTo>
                  <a:cubicBezTo>
                    <a:pt x="16446" y="-35"/>
                    <a:pt x="15219" y="-35"/>
                    <a:pt x="12887" y="76"/>
                  </a:cubicBezTo>
                  <a:cubicBezTo>
                    <a:pt x="10555" y="188"/>
                    <a:pt x="7119" y="410"/>
                    <a:pt x="5400" y="1375"/>
                  </a:cubicBezTo>
                  <a:cubicBezTo>
                    <a:pt x="3682" y="2340"/>
                    <a:pt x="3682" y="4047"/>
                    <a:pt x="3805" y="6311"/>
                  </a:cubicBezTo>
                  <a:cubicBezTo>
                    <a:pt x="3928" y="8575"/>
                    <a:pt x="4173" y="11396"/>
                    <a:pt x="3682" y="13660"/>
                  </a:cubicBezTo>
                  <a:cubicBezTo>
                    <a:pt x="3191" y="15924"/>
                    <a:pt x="1964" y="17631"/>
                    <a:pt x="1105" y="18782"/>
                  </a:cubicBezTo>
                  <a:cubicBezTo>
                    <a:pt x="246" y="19932"/>
                    <a:pt x="-245" y="20526"/>
                    <a:pt x="123" y="20711"/>
                  </a:cubicBezTo>
                  <a:cubicBezTo>
                    <a:pt x="491" y="20897"/>
                    <a:pt x="1719" y="20674"/>
                    <a:pt x="4541" y="20637"/>
                  </a:cubicBezTo>
                  <a:cubicBezTo>
                    <a:pt x="7364" y="20600"/>
                    <a:pt x="11782" y="20749"/>
                    <a:pt x="14850" y="20934"/>
                  </a:cubicBezTo>
                  <a:cubicBezTo>
                    <a:pt x="17919" y="21120"/>
                    <a:pt x="19637" y="21342"/>
                    <a:pt x="21355" y="21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4" name="Line"/>
            <p:cNvSpPr/>
            <p:nvPr/>
          </p:nvSpPr>
          <p:spPr>
            <a:xfrm>
              <a:off x="1133644" y="4887984"/>
              <a:ext cx="400042" cy="521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407" fill="norm" stroke="1" extrusionOk="0">
                  <a:moveTo>
                    <a:pt x="17409" y="2952"/>
                  </a:moveTo>
                  <a:cubicBezTo>
                    <a:pt x="17684" y="2428"/>
                    <a:pt x="17959" y="1903"/>
                    <a:pt x="18303" y="1327"/>
                  </a:cubicBezTo>
                  <a:cubicBezTo>
                    <a:pt x="18647" y="750"/>
                    <a:pt x="19060" y="121"/>
                    <a:pt x="18853" y="16"/>
                  </a:cubicBezTo>
                  <a:cubicBezTo>
                    <a:pt x="18647" y="-89"/>
                    <a:pt x="17821" y="330"/>
                    <a:pt x="15895" y="1484"/>
                  </a:cubicBezTo>
                  <a:cubicBezTo>
                    <a:pt x="13969" y="2637"/>
                    <a:pt x="10942" y="4525"/>
                    <a:pt x="9016" y="5888"/>
                  </a:cubicBezTo>
                  <a:cubicBezTo>
                    <a:pt x="7090" y="7251"/>
                    <a:pt x="6265" y="8090"/>
                    <a:pt x="5714" y="8771"/>
                  </a:cubicBezTo>
                  <a:cubicBezTo>
                    <a:pt x="5164" y="9453"/>
                    <a:pt x="4889" y="9977"/>
                    <a:pt x="5095" y="10239"/>
                  </a:cubicBezTo>
                  <a:cubicBezTo>
                    <a:pt x="5302" y="10501"/>
                    <a:pt x="5990" y="10501"/>
                    <a:pt x="7021" y="10501"/>
                  </a:cubicBezTo>
                  <a:cubicBezTo>
                    <a:pt x="8053" y="10501"/>
                    <a:pt x="9429" y="10501"/>
                    <a:pt x="10461" y="10501"/>
                  </a:cubicBezTo>
                  <a:cubicBezTo>
                    <a:pt x="11493" y="10501"/>
                    <a:pt x="12181" y="10501"/>
                    <a:pt x="12525" y="10816"/>
                  </a:cubicBezTo>
                  <a:cubicBezTo>
                    <a:pt x="12868" y="11130"/>
                    <a:pt x="12868" y="11760"/>
                    <a:pt x="11974" y="12651"/>
                  </a:cubicBezTo>
                  <a:cubicBezTo>
                    <a:pt x="11080" y="13542"/>
                    <a:pt x="9291" y="14695"/>
                    <a:pt x="7365" y="15849"/>
                  </a:cubicBezTo>
                  <a:cubicBezTo>
                    <a:pt x="5439" y="17002"/>
                    <a:pt x="3375" y="18156"/>
                    <a:pt x="2000" y="19099"/>
                  </a:cubicBezTo>
                  <a:cubicBezTo>
                    <a:pt x="624" y="20043"/>
                    <a:pt x="-64" y="20777"/>
                    <a:pt x="5" y="21144"/>
                  </a:cubicBezTo>
                  <a:cubicBezTo>
                    <a:pt x="74" y="21511"/>
                    <a:pt x="899" y="21511"/>
                    <a:pt x="3375" y="21039"/>
                  </a:cubicBezTo>
                  <a:cubicBezTo>
                    <a:pt x="5852" y="20567"/>
                    <a:pt x="9979" y="19624"/>
                    <a:pt x="13281" y="19099"/>
                  </a:cubicBezTo>
                  <a:cubicBezTo>
                    <a:pt x="16583" y="18575"/>
                    <a:pt x="19060" y="18470"/>
                    <a:pt x="21536" y="183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5" name="Line"/>
            <p:cNvSpPr/>
            <p:nvPr/>
          </p:nvSpPr>
          <p:spPr>
            <a:xfrm>
              <a:off x="1265345" y="5611601"/>
              <a:ext cx="7668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6" name="Line"/>
            <p:cNvSpPr/>
            <p:nvPr/>
          </p:nvSpPr>
          <p:spPr>
            <a:xfrm>
              <a:off x="1269070" y="5521653"/>
              <a:ext cx="52663" cy="37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2" h="19942" fill="norm" stroke="1" extrusionOk="0">
                  <a:moveTo>
                    <a:pt x="10351" y="19165"/>
                  </a:moveTo>
                  <a:cubicBezTo>
                    <a:pt x="5442" y="16465"/>
                    <a:pt x="533" y="13765"/>
                    <a:pt x="42" y="14440"/>
                  </a:cubicBezTo>
                  <a:cubicBezTo>
                    <a:pt x="-449" y="15115"/>
                    <a:pt x="3478" y="19165"/>
                    <a:pt x="7896" y="19840"/>
                  </a:cubicBezTo>
                  <a:cubicBezTo>
                    <a:pt x="12315" y="20515"/>
                    <a:pt x="17224" y="17815"/>
                    <a:pt x="19187" y="13090"/>
                  </a:cubicBezTo>
                  <a:cubicBezTo>
                    <a:pt x="21151" y="8365"/>
                    <a:pt x="20169" y="1615"/>
                    <a:pt x="17715" y="265"/>
                  </a:cubicBezTo>
                  <a:cubicBezTo>
                    <a:pt x="15260" y="-1085"/>
                    <a:pt x="11333" y="2965"/>
                    <a:pt x="7406" y="7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7" name="Line"/>
            <p:cNvSpPr/>
            <p:nvPr/>
          </p:nvSpPr>
          <p:spPr>
            <a:xfrm>
              <a:off x="1388015" y="5619268"/>
              <a:ext cx="9200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8" name="Line"/>
            <p:cNvSpPr/>
            <p:nvPr/>
          </p:nvSpPr>
          <p:spPr>
            <a:xfrm>
              <a:off x="1418682" y="5680603"/>
              <a:ext cx="84336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9" name="Line"/>
            <p:cNvSpPr/>
            <p:nvPr/>
          </p:nvSpPr>
          <p:spPr>
            <a:xfrm>
              <a:off x="1633354" y="5596267"/>
              <a:ext cx="1" cy="10733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0" name="Line"/>
            <p:cNvSpPr/>
            <p:nvPr/>
          </p:nvSpPr>
          <p:spPr>
            <a:xfrm>
              <a:off x="1242345" y="4633059"/>
              <a:ext cx="145351" cy="266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281" fill="norm" stroke="1" extrusionOk="0">
                  <a:moveTo>
                    <a:pt x="1137" y="8946"/>
                  </a:moveTo>
                  <a:cubicBezTo>
                    <a:pt x="1516" y="12410"/>
                    <a:pt x="1895" y="15874"/>
                    <a:pt x="2084" y="18116"/>
                  </a:cubicBezTo>
                  <a:cubicBezTo>
                    <a:pt x="2274" y="20357"/>
                    <a:pt x="2274" y="21376"/>
                    <a:pt x="1895" y="21274"/>
                  </a:cubicBezTo>
                  <a:cubicBezTo>
                    <a:pt x="1516" y="21172"/>
                    <a:pt x="758" y="19950"/>
                    <a:pt x="379" y="17606"/>
                  </a:cubicBezTo>
                  <a:cubicBezTo>
                    <a:pt x="0" y="15263"/>
                    <a:pt x="0" y="11799"/>
                    <a:pt x="0" y="9455"/>
                  </a:cubicBezTo>
                  <a:cubicBezTo>
                    <a:pt x="0" y="7112"/>
                    <a:pt x="0" y="5889"/>
                    <a:pt x="568" y="4870"/>
                  </a:cubicBezTo>
                  <a:cubicBezTo>
                    <a:pt x="1137" y="3851"/>
                    <a:pt x="2274" y="3036"/>
                    <a:pt x="3411" y="3036"/>
                  </a:cubicBezTo>
                  <a:cubicBezTo>
                    <a:pt x="4547" y="3036"/>
                    <a:pt x="5684" y="3851"/>
                    <a:pt x="7200" y="5787"/>
                  </a:cubicBezTo>
                  <a:cubicBezTo>
                    <a:pt x="8716" y="7723"/>
                    <a:pt x="10611" y="10780"/>
                    <a:pt x="12126" y="12716"/>
                  </a:cubicBezTo>
                  <a:cubicBezTo>
                    <a:pt x="13642" y="14651"/>
                    <a:pt x="14779" y="15467"/>
                    <a:pt x="16105" y="15568"/>
                  </a:cubicBezTo>
                  <a:cubicBezTo>
                    <a:pt x="17432" y="15670"/>
                    <a:pt x="18947" y="15059"/>
                    <a:pt x="19895" y="12818"/>
                  </a:cubicBezTo>
                  <a:cubicBezTo>
                    <a:pt x="20842" y="10576"/>
                    <a:pt x="21221" y="6704"/>
                    <a:pt x="21411" y="4157"/>
                  </a:cubicBezTo>
                  <a:cubicBezTo>
                    <a:pt x="21600" y="1610"/>
                    <a:pt x="21600" y="387"/>
                    <a:pt x="21411" y="82"/>
                  </a:cubicBezTo>
                  <a:cubicBezTo>
                    <a:pt x="21221" y="-224"/>
                    <a:pt x="20842" y="387"/>
                    <a:pt x="20463" y="9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1" name="Line"/>
            <p:cNvSpPr/>
            <p:nvPr/>
          </p:nvSpPr>
          <p:spPr>
            <a:xfrm>
              <a:off x="1786690" y="4921585"/>
              <a:ext cx="237673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16" y="2914"/>
                    <a:pt x="7432" y="5829"/>
                    <a:pt x="11032" y="9429"/>
                  </a:cubicBezTo>
                  <a:cubicBezTo>
                    <a:pt x="14632" y="13029"/>
                    <a:pt x="18116" y="173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2" name="Line"/>
            <p:cNvSpPr/>
            <p:nvPr/>
          </p:nvSpPr>
          <p:spPr>
            <a:xfrm>
              <a:off x="1851481" y="4872633"/>
              <a:ext cx="195883" cy="485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504" fill="norm" stroke="1" extrusionOk="0">
                  <a:moveTo>
                    <a:pt x="21225" y="130"/>
                  </a:moveTo>
                  <a:cubicBezTo>
                    <a:pt x="19840" y="17"/>
                    <a:pt x="18456" y="-96"/>
                    <a:pt x="17487" y="130"/>
                  </a:cubicBezTo>
                  <a:cubicBezTo>
                    <a:pt x="16517" y="356"/>
                    <a:pt x="15963" y="922"/>
                    <a:pt x="13887" y="3014"/>
                  </a:cubicBezTo>
                  <a:cubicBezTo>
                    <a:pt x="11810" y="5106"/>
                    <a:pt x="8210" y="8725"/>
                    <a:pt x="5440" y="11778"/>
                  </a:cubicBezTo>
                  <a:cubicBezTo>
                    <a:pt x="2671" y="14832"/>
                    <a:pt x="733" y="17320"/>
                    <a:pt x="179" y="18846"/>
                  </a:cubicBezTo>
                  <a:cubicBezTo>
                    <a:pt x="-375" y="20373"/>
                    <a:pt x="456" y="20939"/>
                    <a:pt x="1287" y="21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3" name="Line"/>
            <p:cNvSpPr/>
            <p:nvPr/>
          </p:nvSpPr>
          <p:spPr>
            <a:xfrm>
              <a:off x="2177699" y="5243593"/>
              <a:ext cx="23002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4" name="Line"/>
            <p:cNvSpPr/>
            <p:nvPr/>
          </p:nvSpPr>
          <p:spPr>
            <a:xfrm>
              <a:off x="2166091" y="5067255"/>
              <a:ext cx="91357" cy="80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9" h="21190" fill="norm" stroke="1" extrusionOk="0">
                  <a:moveTo>
                    <a:pt x="6155" y="18225"/>
                  </a:moveTo>
                  <a:cubicBezTo>
                    <a:pt x="3236" y="17550"/>
                    <a:pt x="317" y="16875"/>
                    <a:pt x="25" y="17550"/>
                  </a:cubicBezTo>
                  <a:cubicBezTo>
                    <a:pt x="-267" y="18225"/>
                    <a:pt x="2068" y="20250"/>
                    <a:pt x="4695" y="20925"/>
                  </a:cubicBezTo>
                  <a:cubicBezTo>
                    <a:pt x="7322" y="21600"/>
                    <a:pt x="10241" y="20925"/>
                    <a:pt x="12868" y="19575"/>
                  </a:cubicBezTo>
                  <a:cubicBezTo>
                    <a:pt x="15495" y="18225"/>
                    <a:pt x="17830" y="16200"/>
                    <a:pt x="19290" y="13500"/>
                  </a:cubicBezTo>
                  <a:cubicBezTo>
                    <a:pt x="20749" y="10800"/>
                    <a:pt x="21333" y="7425"/>
                    <a:pt x="20457" y="4725"/>
                  </a:cubicBezTo>
                  <a:cubicBezTo>
                    <a:pt x="19582" y="2025"/>
                    <a:pt x="17247" y="0"/>
                    <a:pt x="14328" y="0"/>
                  </a:cubicBezTo>
                  <a:cubicBezTo>
                    <a:pt x="11409" y="0"/>
                    <a:pt x="7906" y="2025"/>
                    <a:pt x="4403" y="4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5" name="Line"/>
            <p:cNvSpPr/>
            <p:nvPr/>
          </p:nvSpPr>
          <p:spPr>
            <a:xfrm>
              <a:off x="2354036" y="4719588"/>
              <a:ext cx="263279" cy="883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519" fill="norm" stroke="1" extrusionOk="0">
                  <a:moveTo>
                    <a:pt x="1869" y="2119"/>
                  </a:moveTo>
                  <a:cubicBezTo>
                    <a:pt x="1869" y="1807"/>
                    <a:pt x="1869" y="1496"/>
                    <a:pt x="2388" y="1278"/>
                  </a:cubicBezTo>
                  <a:cubicBezTo>
                    <a:pt x="2908" y="1060"/>
                    <a:pt x="3946" y="936"/>
                    <a:pt x="6335" y="718"/>
                  </a:cubicBezTo>
                  <a:cubicBezTo>
                    <a:pt x="8723" y="500"/>
                    <a:pt x="12462" y="189"/>
                    <a:pt x="14850" y="64"/>
                  </a:cubicBezTo>
                  <a:cubicBezTo>
                    <a:pt x="17238" y="-60"/>
                    <a:pt x="18277" y="2"/>
                    <a:pt x="18796" y="189"/>
                  </a:cubicBezTo>
                  <a:cubicBezTo>
                    <a:pt x="19315" y="376"/>
                    <a:pt x="19315" y="687"/>
                    <a:pt x="19004" y="1839"/>
                  </a:cubicBezTo>
                  <a:cubicBezTo>
                    <a:pt x="18692" y="2990"/>
                    <a:pt x="18069" y="4982"/>
                    <a:pt x="17758" y="7067"/>
                  </a:cubicBezTo>
                  <a:cubicBezTo>
                    <a:pt x="17446" y="9153"/>
                    <a:pt x="17446" y="11331"/>
                    <a:pt x="18069" y="13386"/>
                  </a:cubicBezTo>
                  <a:cubicBezTo>
                    <a:pt x="18692" y="15440"/>
                    <a:pt x="19938" y="17369"/>
                    <a:pt x="20665" y="18583"/>
                  </a:cubicBezTo>
                  <a:cubicBezTo>
                    <a:pt x="21392" y="19797"/>
                    <a:pt x="21600" y="20295"/>
                    <a:pt x="21185" y="20669"/>
                  </a:cubicBezTo>
                  <a:cubicBezTo>
                    <a:pt x="20769" y="21042"/>
                    <a:pt x="19731" y="21291"/>
                    <a:pt x="16615" y="21416"/>
                  </a:cubicBezTo>
                  <a:cubicBezTo>
                    <a:pt x="13500" y="21540"/>
                    <a:pt x="8308" y="21540"/>
                    <a:pt x="5192" y="21478"/>
                  </a:cubicBezTo>
                  <a:cubicBezTo>
                    <a:pt x="2077" y="21416"/>
                    <a:pt x="1038" y="21291"/>
                    <a:pt x="0" y="211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6" name="Line"/>
            <p:cNvSpPr/>
            <p:nvPr/>
          </p:nvSpPr>
          <p:spPr>
            <a:xfrm>
              <a:off x="3166721" y="5113257"/>
              <a:ext cx="191673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7" name="Line"/>
            <p:cNvSpPr/>
            <p:nvPr/>
          </p:nvSpPr>
          <p:spPr>
            <a:xfrm>
              <a:off x="3182055" y="5251259"/>
              <a:ext cx="22234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798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627252" y="4585244"/>
              <a:ext cx="121335" cy="4388150"/>
            </a:xfrm>
            <a:prstGeom prst="rect">
              <a:avLst/>
            </a:prstGeom>
            <a:effectLst/>
          </p:spPr>
        </p:pic>
        <p:pic>
          <p:nvPicPr>
            <p:cNvPr id="2800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584866" y="4450192"/>
              <a:ext cx="3000452" cy="199104"/>
            </a:xfrm>
            <a:prstGeom prst="rect">
              <a:avLst/>
            </a:prstGeom>
            <a:effectLst/>
          </p:spPr>
        </p:pic>
        <p:pic>
          <p:nvPicPr>
            <p:cNvPr id="2802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863823" y="4745685"/>
              <a:ext cx="252772" cy="417300"/>
            </a:xfrm>
            <a:prstGeom prst="rect">
              <a:avLst/>
            </a:prstGeom>
            <a:effectLst/>
          </p:spPr>
        </p:pic>
        <p:pic>
          <p:nvPicPr>
            <p:cNvPr id="2804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840822" y="4910202"/>
              <a:ext cx="283440" cy="168437"/>
            </a:xfrm>
            <a:prstGeom prst="rect">
              <a:avLst/>
            </a:prstGeom>
            <a:effectLst/>
          </p:spPr>
        </p:pic>
        <p:pic>
          <p:nvPicPr>
            <p:cNvPr id="2806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0140343" y="4659492"/>
              <a:ext cx="251476" cy="465191"/>
            </a:xfrm>
            <a:prstGeom prst="rect">
              <a:avLst/>
            </a:prstGeom>
            <a:effectLst/>
          </p:spPr>
        </p:pic>
        <p:pic>
          <p:nvPicPr>
            <p:cNvPr id="2808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0316167" y="4839334"/>
              <a:ext cx="237438" cy="208699"/>
            </a:xfrm>
            <a:prstGeom prst="rect">
              <a:avLst/>
            </a:prstGeom>
            <a:effectLst/>
          </p:spPr>
        </p:pic>
        <p:pic>
          <p:nvPicPr>
            <p:cNvPr id="2810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408169" y="4802867"/>
              <a:ext cx="168437" cy="375442"/>
            </a:xfrm>
            <a:prstGeom prst="rect">
              <a:avLst/>
            </a:prstGeom>
            <a:effectLst/>
          </p:spPr>
        </p:pic>
        <p:pic>
          <p:nvPicPr>
            <p:cNvPr id="2812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0587062" y="4986870"/>
              <a:ext cx="58545" cy="191439"/>
            </a:xfrm>
            <a:prstGeom prst="rect">
              <a:avLst/>
            </a:prstGeom>
            <a:effectLst/>
          </p:spPr>
        </p:pic>
        <p:pic>
          <p:nvPicPr>
            <p:cNvPr id="2814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676508" y="4948536"/>
              <a:ext cx="206772" cy="91769"/>
            </a:xfrm>
            <a:prstGeom prst="rect">
              <a:avLst/>
            </a:prstGeom>
            <a:effectLst/>
          </p:spPr>
        </p:pic>
        <p:pic>
          <p:nvPicPr>
            <p:cNvPr id="2816" name="Line Line" descr="Line Lin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0737843" y="4910202"/>
              <a:ext cx="122436" cy="168437"/>
            </a:xfrm>
            <a:prstGeom prst="rect">
              <a:avLst/>
            </a:prstGeom>
            <a:effectLst/>
          </p:spPr>
        </p:pic>
        <p:pic>
          <p:nvPicPr>
            <p:cNvPr id="2818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0837512" y="4802867"/>
              <a:ext cx="168437" cy="275334"/>
            </a:xfrm>
            <a:prstGeom prst="rect">
              <a:avLst/>
            </a:prstGeom>
            <a:effectLst/>
          </p:spPr>
        </p:pic>
        <p:pic>
          <p:nvPicPr>
            <p:cNvPr id="2820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0898847" y="4841201"/>
              <a:ext cx="122436" cy="321774"/>
            </a:xfrm>
            <a:prstGeom prst="rect">
              <a:avLst/>
            </a:prstGeom>
            <a:effectLst/>
          </p:spPr>
        </p:pic>
        <p:pic>
          <p:nvPicPr>
            <p:cNvPr id="2822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1029183" y="4999485"/>
              <a:ext cx="214438" cy="188446"/>
            </a:xfrm>
            <a:prstGeom prst="rect">
              <a:avLst/>
            </a:prstGeom>
            <a:effectLst/>
          </p:spPr>
        </p:pic>
        <p:pic>
          <p:nvPicPr>
            <p:cNvPr id="2824" name="Line Line" descr="Line Lin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1213186" y="4948536"/>
              <a:ext cx="237440" cy="53435"/>
            </a:xfrm>
            <a:prstGeom prst="rect">
              <a:avLst/>
            </a:prstGeom>
            <a:effectLst/>
          </p:spPr>
        </p:pic>
        <p:pic>
          <p:nvPicPr>
            <p:cNvPr id="2826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1317571" y="4864201"/>
              <a:ext cx="71720" cy="268107"/>
            </a:xfrm>
            <a:prstGeom prst="rect">
              <a:avLst/>
            </a:prstGeom>
            <a:effectLst/>
          </p:spPr>
        </p:pic>
        <p:pic>
          <p:nvPicPr>
            <p:cNvPr id="2828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11527527" y="4800134"/>
              <a:ext cx="206772" cy="324507"/>
            </a:xfrm>
            <a:prstGeom prst="rect">
              <a:avLst/>
            </a:prstGeom>
            <a:effectLst/>
          </p:spPr>
        </p:pic>
        <p:pic>
          <p:nvPicPr>
            <p:cNvPr id="2830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11550528" y="4795200"/>
              <a:ext cx="237438" cy="436776"/>
            </a:xfrm>
            <a:prstGeom prst="rect">
              <a:avLst/>
            </a:prstGeom>
            <a:effectLst/>
          </p:spPr>
        </p:pic>
        <p:pic>
          <p:nvPicPr>
            <p:cNvPr id="2832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11742198" y="5037003"/>
              <a:ext cx="171517" cy="236026"/>
            </a:xfrm>
            <a:prstGeom prst="rect">
              <a:avLst/>
            </a:prstGeom>
            <a:effectLst/>
          </p:spPr>
        </p:pic>
        <p:pic>
          <p:nvPicPr>
            <p:cNvPr id="2834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11895535" y="4724726"/>
              <a:ext cx="255131" cy="600729"/>
            </a:xfrm>
            <a:prstGeom prst="rect">
              <a:avLst/>
            </a:prstGeom>
            <a:effectLst/>
          </p:spPr>
        </p:pic>
        <p:pic>
          <p:nvPicPr>
            <p:cNvPr id="2836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8478400" y="497610"/>
              <a:ext cx="2985505" cy="241598"/>
            </a:xfrm>
            <a:prstGeom prst="rect">
              <a:avLst/>
            </a:prstGeom>
            <a:effectLst/>
          </p:spPr>
        </p:pic>
        <p:pic>
          <p:nvPicPr>
            <p:cNvPr id="2838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8338122" y="1414123"/>
              <a:ext cx="2368820" cy="80601"/>
            </a:xfrm>
            <a:prstGeom prst="rect">
              <a:avLst/>
            </a:prstGeom>
            <a:effectLst/>
          </p:spPr>
        </p:pic>
        <p:pic>
          <p:nvPicPr>
            <p:cNvPr id="2840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5463057" y="823777"/>
              <a:ext cx="1763140" cy="137770"/>
            </a:xfrm>
            <a:prstGeom prst="rect">
              <a:avLst/>
            </a:prstGeom>
            <a:effectLst/>
          </p:spPr>
        </p:pic>
        <p:pic>
          <p:nvPicPr>
            <p:cNvPr id="2842" name="Line Line" descr="Line Lin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9978825" y="5753555"/>
              <a:ext cx="245107" cy="45767"/>
            </a:xfrm>
            <a:prstGeom prst="rect">
              <a:avLst/>
            </a:prstGeom>
            <a:effectLst/>
          </p:spPr>
        </p:pic>
        <p:pic>
          <p:nvPicPr>
            <p:cNvPr id="2844" name="Line Line" descr="Line Lin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0009493" y="5891558"/>
              <a:ext cx="283440" cy="61101"/>
            </a:xfrm>
            <a:prstGeom prst="rect">
              <a:avLst/>
            </a:prstGeom>
            <a:effectLst/>
          </p:spPr>
        </p:pic>
        <p:pic>
          <p:nvPicPr>
            <p:cNvPr id="2846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10663730" y="5551178"/>
              <a:ext cx="240260" cy="531818"/>
            </a:xfrm>
            <a:prstGeom prst="rect">
              <a:avLst/>
            </a:prstGeom>
            <a:effectLst/>
          </p:spPr>
        </p:pic>
        <p:pic>
          <p:nvPicPr>
            <p:cNvPr id="2848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0960181" y="5683219"/>
              <a:ext cx="513445" cy="430444"/>
            </a:xfrm>
            <a:prstGeom prst="rect">
              <a:avLst/>
            </a:prstGeom>
            <a:effectLst/>
          </p:spPr>
        </p:pic>
        <p:sp>
          <p:nvSpPr>
            <p:cNvPr id="2850" name="Line"/>
            <p:cNvSpPr/>
            <p:nvPr/>
          </p:nvSpPr>
          <p:spPr>
            <a:xfrm>
              <a:off x="2990384" y="4714581"/>
              <a:ext cx="30669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1" name="Line"/>
            <p:cNvSpPr/>
            <p:nvPr/>
          </p:nvSpPr>
          <p:spPr>
            <a:xfrm>
              <a:off x="2827279" y="4660913"/>
              <a:ext cx="270442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600" fill="norm" stroke="1" extrusionOk="0">
                  <a:moveTo>
                    <a:pt x="1377" y="21600"/>
                  </a:moveTo>
                  <a:cubicBezTo>
                    <a:pt x="569" y="20520"/>
                    <a:pt x="-238" y="19440"/>
                    <a:pt x="65" y="17820"/>
                  </a:cubicBezTo>
                  <a:cubicBezTo>
                    <a:pt x="368" y="16200"/>
                    <a:pt x="1781" y="14040"/>
                    <a:pt x="5515" y="10980"/>
                  </a:cubicBezTo>
                  <a:cubicBezTo>
                    <a:pt x="9250" y="7920"/>
                    <a:pt x="15306" y="3960"/>
                    <a:pt x="2136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2" name="Line"/>
            <p:cNvSpPr/>
            <p:nvPr/>
          </p:nvSpPr>
          <p:spPr>
            <a:xfrm>
              <a:off x="3136054" y="4592890"/>
              <a:ext cx="76670" cy="330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5" fill="norm" stroke="1" extrusionOk="0">
                  <a:moveTo>
                    <a:pt x="4320" y="5378"/>
                  </a:moveTo>
                  <a:cubicBezTo>
                    <a:pt x="5040" y="10160"/>
                    <a:pt x="5760" y="14941"/>
                    <a:pt x="6480" y="17745"/>
                  </a:cubicBezTo>
                  <a:cubicBezTo>
                    <a:pt x="7200" y="20548"/>
                    <a:pt x="7920" y="21372"/>
                    <a:pt x="7920" y="21290"/>
                  </a:cubicBezTo>
                  <a:cubicBezTo>
                    <a:pt x="7920" y="21207"/>
                    <a:pt x="7200" y="20218"/>
                    <a:pt x="5760" y="17003"/>
                  </a:cubicBezTo>
                  <a:cubicBezTo>
                    <a:pt x="4320" y="13787"/>
                    <a:pt x="2160" y="8346"/>
                    <a:pt x="1440" y="5213"/>
                  </a:cubicBezTo>
                  <a:cubicBezTo>
                    <a:pt x="720" y="2080"/>
                    <a:pt x="1440" y="1256"/>
                    <a:pt x="3600" y="679"/>
                  </a:cubicBezTo>
                  <a:cubicBezTo>
                    <a:pt x="5760" y="102"/>
                    <a:pt x="9360" y="-228"/>
                    <a:pt x="13320" y="184"/>
                  </a:cubicBezTo>
                  <a:cubicBezTo>
                    <a:pt x="17280" y="596"/>
                    <a:pt x="21600" y="1751"/>
                    <a:pt x="21600" y="3399"/>
                  </a:cubicBezTo>
                  <a:cubicBezTo>
                    <a:pt x="21600" y="5048"/>
                    <a:pt x="17280" y="7192"/>
                    <a:pt x="12960" y="8264"/>
                  </a:cubicBezTo>
                  <a:cubicBezTo>
                    <a:pt x="8640" y="9335"/>
                    <a:pt x="4320" y="9335"/>
                    <a:pt x="0" y="93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3" name="Line"/>
            <p:cNvSpPr/>
            <p:nvPr/>
          </p:nvSpPr>
          <p:spPr>
            <a:xfrm>
              <a:off x="3297058" y="4532037"/>
              <a:ext cx="383343" cy="264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5" fill="norm" stroke="1" extrusionOk="0">
                  <a:moveTo>
                    <a:pt x="0" y="16389"/>
                  </a:moveTo>
                  <a:cubicBezTo>
                    <a:pt x="432" y="17205"/>
                    <a:pt x="864" y="18020"/>
                    <a:pt x="1224" y="18937"/>
                  </a:cubicBezTo>
                  <a:cubicBezTo>
                    <a:pt x="1584" y="19854"/>
                    <a:pt x="1872" y="20872"/>
                    <a:pt x="1656" y="21076"/>
                  </a:cubicBezTo>
                  <a:cubicBezTo>
                    <a:pt x="1440" y="21280"/>
                    <a:pt x="720" y="20669"/>
                    <a:pt x="504" y="19752"/>
                  </a:cubicBezTo>
                  <a:cubicBezTo>
                    <a:pt x="288" y="18835"/>
                    <a:pt x="576" y="17612"/>
                    <a:pt x="1080" y="16899"/>
                  </a:cubicBezTo>
                  <a:cubicBezTo>
                    <a:pt x="1584" y="16186"/>
                    <a:pt x="2304" y="15982"/>
                    <a:pt x="2952" y="16186"/>
                  </a:cubicBezTo>
                  <a:cubicBezTo>
                    <a:pt x="3600" y="16389"/>
                    <a:pt x="4176" y="17001"/>
                    <a:pt x="4824" y="17205"/>
                  </a:cubicBezTo>
                  <a:cubicBezTo>
                    <a:pt x="5472" y="17408"/>
                    <a:pt x="6192" y="17205"/>
                    <a:pt x="6912" y="17001"/>
                  </a:cubicBezTo>
                  <a:cubicBezTo>
                    <a:pt x="7632" y="16797"/>
                    <a:pt x="8352" y="16593"/>
                    <a:pt x="8928" y="14454"/>
                  </a:cubicBezTo>
                  <a:cubicBezTo>
                    <a:pt x="9504" y="12314"/>
                    <a:pt x="9936" y="8238"/>
                    <a:pt x="10296" y="5284"/>
                  </a:cubicBezTo>
                  <a:cubicBezTo>
                    <a:pt x="10656" y="2329"/>
                    <a:pt x="10944" y="495"/>
                    <a:pt x="11088" y="88"/>
                  </a:cubicBezTo>
                  <a:cubicBezTo>
                    <a:pt x="11232" y="-320"/>
                    <a:pt x="11232" y="699"/>
                    <a:pt x="11304" y="3144"/>
                  </a:cubicBezTo>
                  <a:cubicBezTo>
                    <a:pt x="11376" y="5589"/>
                    <a:pt x="11520" y="9461"/>
                    <a:pt x="11808" y="12008"/>
                  </a:cubicBezTo>
                  <a:cubicBezTo>
                    <a:pt x="12096" y="14555"/>
                    <a:pt x="12528" y="15778"/>
                    <a:pt x="13104" y="16288"/>
                  </a:cubicBezTo>
                  <a:cubicBezTo>
                    <a:pt x="13680" y="16797"/>
                    <a:pt x="14400" y="16593"/>
                    <a:pt x="14976" y="15880"/>
                  </a:cubicBezTo>
                  <a:cubicBezTo>
                    <a:pt x="15552" y="15167"/>
                    <a:pt x="15984" y="13944"/>
                    <a:pt x="16416" y="12722"/>
                  </a:cubicBezTo>
                  <a:cubicBezTo>
                    <a:pt x="16848" y="11499"/>
                    <a:pt x="17280" y="10276"/>
                    <a:pt x="17568" y="9155"/>
                  </a:cubicBezTo>
                  <a:cubicBezTo>
                    <a:pt x="17856" y="8035"/>
                    <a:pt x="18000" y="7016"/>
                    <a:pt x="17784" y="6914"/>
                  </a:cubicBezTo>
                  <a:cubicBezTo>
                    <a:pt x="17568" y="6812"/>
                    <a:pt x="16992" y="7627"/>
                    <a:pt x="16560" y="8748"/>
                  </a:cubicBezTo>
                  <a:cubicBezTo>
                    <a:pt x="16128" y="9869"/>
                    <a:pt x="15840" y="11295"/>
                    <a:pt x="15696" y="12620"/>
                  </a:cubicBezTo>
                  <a:cubicBezTo>
                    <a:pt x="15552" y="13944"/>
                    <a:pt x="15552" y="15167"/>
                    <a:pt x="16560" y="15676"/>
                  </a:cubicBezTo>
                  <a:cubicBezTo>
                    <a:pt x="17568" y="16186"/>
                    <a:pt x="19584" y="15982"/>
                    <a:pt x="21600" y="157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4" name="Line"/>
            <p:cNvSpPr/>
            <p:nvPr/>
          </p:nvSpPr>
          <p:spPr>
            <a:xfrm>
              <a:off x="4179258" y="4991726"/>
              <a:ext cx="252493" cy="509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436" fill="norm" stroke="1" extrusionOk="0">
                  <a:moveTo>
                    <a:pt x="21556" y="919"/>
                  </a:moveTo>
                  <a:cubicBezTo>
                    <a:pt x="20901" y="489"/>
                    <a:pt x="20247" y="59"/>
                    <a:pt x="18392" y="6"/>
                  </a:cubicBezTo>
                  <a:cubicBezTo>
                    <a:pt x="16538" y="-48"/>
                    <a:pt x="13483" y="274"/>
                    <a:pt x="10974" y="758"/>
                  </a:cubicBezTo>
                  <a:cubicBezTo>
                    <a:pt x="8465" y="1242"/>
                    <a:pt x="6501" y="1886"/>
                    <a:pt x="5083" y="3391"/>
                  </a:cubicBezTo>
                  <a:cubicBezTo>
                    <a:pt x="3665" y="4895"/>
                    <a:pt x="2792" y="7259"/>
                    <a:pt x="2029" y="9785"/>
                  </a:cubicBezTo>
                  <a:cubicBezTo>
                    <a:pt x="1265" y="12310"/>
                    <a:pt x="611" y="14997"/>
                    <a:pt x="283" y="16609"/>
                  </a:cubicBezTo>
                  <a:cubicBezTo>
                    <a:pt x="-44" y="18221"/>
                    <a:pt x="-44" y="18758"/>
                    <a:pt x="65" y="19403"/>
                  </a:cubicBezTo>
                  <a:cubicBezTo>
                    <a:pt x="174" y="20048"/>
                    <a:pt x="392" y="20800"/>
                    <a:pt x="1156" y="21176"/>
                  </a:cubicBezTo>
                  <a:cubicBezTo>
                    <a:pt x="1920" y="21552"/>
                    <a:pt x="3229" y="21552"/>
                    <a:pt x="5738" y="20961"/>
                  </a:cubicBezTo>
                  <a:cubicBezTo>
                    <a:pt x="8247" y="20370"/>
                    <a:pt x="11956" y="19188"/>
                    <a:pt x="15665" y="180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5" name="Line"/>
            <p:cNvSpPr/>
            <p:nvPr/>
          </p:nvSpPr>
          <p:spPr>
            <a:xfrm>
              <a:off x="4132743" y="5274260"/>
              <a:ext cx="16867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55" y="17100"/>
                    <a:pt x="1309" y="12600"/>
                    <a:pt x="4909" y="9000"/>
                  </a:cubicBezTo>
                  <a:cubicBezTo>
                    <a:pt x="8509" y="5400"/>
                    <a:pt x="15055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6" name="Line"/>
            <p:cNvSpPr/>
            <p:nvPr/>
          </p:nvSpPr>
          <p:spPr>
            <a:xfrm>
              <a:off x="4635752" y="4844917"/>
              <a:ext cx="263676" cy="826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570" fill="norm" stroke="1" extrusionOk="0">
                  <a:moveTo>
                    <a:pt x="21429" y="1000"/>
                  </a:moveTo>
                  <a:cubicBezTo>
                    <a:pt x="21014" y="667"/>
                    <a:pt x="20598" y="333"/>
                    <a:pt x="19767" y="167"/>
                  </a:cubicBezTo>
                  <a:cubicBezTo>
                    <a:pt x="18937" y="0"/>
                    <a:pt x="17691" y="0"/>
                    <a:pt x="15925" y="0"/>
                  </a:cubicBezTo>
                  <a:cubicBezTo>
                    <a:pt x="14160" y="0"/>
                    <a:pt x="11875" y="0"/>
                    <a:pt x="10214" y="67"/>
                  </a:cubicBezTo>
                  <a:cubicBezTo>
                    <a:pt x="8552" y="133"/>
                    <a:pt x="7514" y="267"/>
                    <a:pt x="6787" y="500"/>
                  </a:cubicBezTo>
                  <a:cubicBezTo>
                    <a:pt x="6060" y="733"/>
                    <a:pt x="5644" y="1067"/>
                    <a:pt x="5541" y="2167"/>
                  </a:cubicBezTo>
                  <a:cubicBezTo>
                    <a:pt x="5437" y="3267"/>
                    <a:pt x="5644" y="5133"/>
                    <a:pt x="5437" y="7233"/>
                  </a:cubicBezTo>
                  <a:cubicBezTo>
                    <a:pt x="5229" y="9333"/>
                    <a:pt x="4606" y="11667"/>
                    <a:pt x="3671" y="13867"/>
                  </a:cubicBezTo>
                  <a:cubicBezTo>
                    <a:pt x="2737" y="16067"/>
                    <a:pt x="1491" y="18133"/>
                    <a:pt x="764" y="19333"/>
                  </a:cubicBezTo>
                  <a:cubicBezTo>
                    <a:pt x="37" y="20533"/>
                    <a:pt x="-171" y="20867"/>
                    <a:pt x="141" y="21133"/>
                  </a:cubicBezTo>
                  <a:cubicBezTo>
                    <a:pt x="452" y="21400"/>
                    <a:pt x="1283" y="21600"/>
                    <a:pt x="4191" y="21567"/>
                  </a:cubicBezTo>
                  <a:cubicBezTo>
                    <a:pt x="7098" y="21533"/>
                    <a:pt x="12083" y="21267"/>
                    <a:pt x="17067" y="21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7" name="Line"/>
            <p:cNvSpPr/>
            <p:nvPr/>
          </p:nvSpPr>
          <p:spPr>
            <a:xfrm>
              <a:off x="5004558" y="4998254"/>
              <a:ext cx="316546" cy="462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477" fill="norm" stroke="1" extrusionOk="0">
                  <a:moveTo>
                    <a:pt x="21404" y="0"/>
                  </a:moveTo>
                  <a:cubicBezTo>
                    <a:pt x="19503" y="475"/>
                    <a:pt x="17602" y="949"/>
                    <a:pt x="15010" y="2018"/>
                  </a:cubicBezTo>
                  <a:cubicBezTo>
                    <a:pt x="12418" y="3086"/>
                    <a:pt x="9135" y="4747"/>
                    <a:pt x="7148" y="5875"/>
                  </a:cubicBezTo>
                  <a:cubicBezTo>
                    <a:pt x="5161" y="7002"/>
                    <a:pt x="4470" y="7596"/>
                    <a:pt x="4124" y="8189"/>
                  </a:cubicBezTo>
                  <a:cubicBezTo>
                    <a:pt x="3778" y="8782"/>
                    <a:pt x="3778" y="9376"/>
                    <a:pt x="4383" y="9673"/>
                  </a:cubicBezTo>
                  <a:cubicBezTo>
                    <a:pt x="4988" y="9969"/>
                    <a:pt x="6198" y="9969"/>
                    <a:pt x="7580" y="9969"/>
                  </a:cubicBezTo>
                  <a:cubicBezTo>
                    <a:pt x="8962" y="9969"/>
                    <a:pt x="10518" y="9969"/>
                    <a:pt x="11814" y="9969"/>
                  </a:cubicBezTo>
                  <a:cubicBezTo>
                    <a:pt x="13110" y="9969"/>
                    <a:pt x="14146" y="9969"/>
                    <a:pt x="14492" y="10266"/>
                  </a:cubicBezTo>
                  <a:cubicBezTo>
                    <a:pt x="14838" y="10563"/>
                    <a:pt x="14492" y="11156"/>
                    <a:pt x="12591" y="12402"/>
                  </a:cubicBezTo>
                  <a:cubicBezTo>
                    <a:pt x="10690" y="13648"/>
                    <a:pt x="7234" y="15547"/>
                    <a:pt x="4902" y="16912"/>
                  </a:cubicBezTo>
                  <a:cubicBezTo>
                    <a:pt x="2569" y="18277"/>
                    <a:pt x="1359" y="19108"/>
                    <a:pt x="668" y="19820"/>
                  </a:cubicBezTo>
                  <a:cubicBezTo>
                    <a:pt x="-23" y="20532"/>
                    <a:pt x="-196" y="21125"/>
                    <a:pt x="236" y="21363"/>
                  </a:cubicBezTo>
                  <a:cubicBezTo>
                    <a:pt x="668" y="21600"/>
                    <a:pt x="1705" y="21481"/>
                    <a:pt x="4210" y="20888"/>
                  </a:cubicBezTo>
                  <a:cubicBezTo>
                    <a:pt x="6716" y="20295"/>
                    <a:pt x="10690" y="19226"/>
                    <a:pt x="13542" y="18574"/>
                  </a:cubicBezTo>
                  <a:cubicBezTo>
                    <a:pt x="16393" y="17921"/>
                    <a:pt x="18121" y="17684"/>
                    <a:pt x="19849" y="17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8" name="Line"/>
            <p:cNvSpPr/>
            <p:nvPr/>
          </p:nvSpPr>
          <p:spPr>
            <a:xfrm>
              <a:off x="5121766" y="5626934"/>
              <a:ext cx="15334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9" name="Line"/>
            <p:cNvSpPr/>
            <p:nvPr/>
          </p:nvSpPr>
          <p:spPr>
            <a:xfrm>
              <a:off x="5121766" y="5542599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0" name="Line"/>
            <p:cNvSpPr/>
            <p:nvPr/>
          </p:nvSpPr>
          <p:spPr>
            <a:xfrm>
              <a:off x="5198434" y="5596267"/>
              <a:ext cx="84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1" name="Line"/>
            <p:cNvSpPr/>
            <p:nvPr/>
          </p:nvSpPr>
          <p:spPr>
            <a:xfrm>
              <a:off x="5206101" y="5642268"/>
              <a:ext cx="99670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2" name="Line"/>
            <p:cNvSpPr/>
            <p:nvPr/>
          </p:nvSpPr>
          <p:spPr>
            <a:xfrm>
              <a:off x="5382438" y="5565600"/>
              <a:ext cx="766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3" name="Line"/>
            <p:cNvSpPr/>
            <p:nvPr/>
          </p:nvSpPr>
          <p:spPr>
            <a:xfrm>
              <a:off x="5122085" y="4737581"/>
              <a:ext cx="145351" cy="208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477" fill="norm" stroke="1" extrusionOk="0">
                  <a:moveTo>
                    <a:pt x="3364" y="8693"/>
                  </a:moveTo>
                  <a:cubicBezTo>
                    <a:pt x="2985" y="11854"/>
                    <a:pt x="2606" y="15015"/>
                    <a:pt x="2227" y="17385"/>
                  </a:cubicBezTo>
                  <a:cubicBezTo>
                    <a:pt x="1848" y="19756"/>
                    <a:pt x="1469" y="21337"/>
                    <a:pt x="1090" y="21468"/>
                  </a:cubicBezTo>
                  <a:cubicBezTo>
                    <a:pt x="711" y="21600"/>
                    <a:pt x="332" y="20283"/>
                    <a:pt x="142" y="17780"/>
                  </a:cubicBezTo>
                  <a:cubicBezTo>
                    <a:pt x="-47" y="15278"/>
                    <a:pt x="-47" y="11590"/>
                    <a:pt x="142" y="9088"/>
                  </a:cubicBezTo>
                  <a:cubicBezTo>
                    <a:pt x="332" y="6585"/>
                    <a:pt x="711" y="5268"/>
                    <a:pt x="1658" y="5005"/>
                  </a:cubicBezTo>
                  <a:cubicBezTo>
                    <a:pt x="2606" y="4741"/>
                    <a:pt x="4121" y="5532"/>
                    <a:pt x="5637" y="7639"/>
                  </a:cubicBezTo>
                  <a:cubicBezTo>
                    <a:pt x="7153" y="9746"/>
                    <a:pt x="8669" y="13171"/>
                    <a:pt x="10374" y="15278"/>
                  </a:cubicBezTo>
                  <a:cubicBezTo>
                    <a:pt x="12079" y="17385"/>
                    <a:pt x="13974" y="18176"/>
                    <a:pt x="15490" y="17912"/>
                  </a:cubicBezTo>
                  <a:cubicBezTo>
                    <a:pt x="17006" y="17649"/>
                    <a:pt x="18142" y="16332"/>
                    <a:pt x="19090" y="13171"/>
                  </a:cubicBezTo>
                  <a:cubicBezTo>
                    <a:pt x="20037" y="10010"/>
                    <a:pt x="20795" y="5005"/>
                    <a:pt x="2155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4" name="Line"/>
            <p:cNvSpPr/>
            <p:nvPr/>
          </p:nvSpPr>
          <p:spPr>
            <a:xfrm>
              <a:off x="5558775" y="5051922"/>
              <a:ext cx="191673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1440"/>
                    <a:pt x="5760" y="2880"/>
                    <a:pt x="9360" y="6480"/>
                  </a:cubicBezTo>
                  <a:cubicBezTo>
                    <a:pt x="12960" y="10080"/>
                    <a:pt x="17280" y="158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5" name="Line"/>
            <p:cNvSpPr/>
            <p:nvPr/>
          </p:nvSpPr>
          <p:spPr>
            <a:xfrm>
              <a:off x="5620110" y="4975253"/>
              <a:ext cx="168672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82" y="993"/>
                    <a:pt x="16364" y="1986"/>
                    <a:pt x="12927" y="4779"/>
                  </a:cubicBezTo>
                  <a:cubicBezTo>
                    <a:pt x="9491" y="7572"/>
                    <a:pt x="5236" y="12166"/>
                    <a:pt x="2945" y="15269"/>
                  </a:cubicBezTo>
                  <a:cubicBezTo>
                    <a:pt x="655" y="18372"/>
                    <a:pt x="327" y="199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6" name="Line"/>
            <p:cNvSpPr/>
            <p:nvPr/>
          </p:nvSpPr>
          <p:spPr>
            <a:xfrm>
              <a:off x="5850115" y="5320261"/>
              <a:ext cx="15335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800"/>
                    <a:pt x="7200" y="9600"/>
                    <a:pt x="3600" y="13200"/>
                  </a:cubicBezTo>
                  <a:cubicBezTo>
                    <a:pt x="0" y="16800"/>
                    <a:pt x="0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7" name="Line"/>
            <p:cNvSpPr/>
            <p:nvPr/>
          </p:nvSpPr>
          <p:spPr>
            <a:xfrm>
              <a:off x="5842448" y="5113257"/>
              <a:ext cx="44453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600" fill="norm" stroke="1" extrusionOk="0">
                  <a:moveTo>
                    <a:pt x="7200" y="21600"/>
                  </a:moveTo>
                  <a:cubicBezTo>
                    <a:pt x="12000" y="19200"/>
                    <a:pt x="16800" y="16800"/>
                    <a:pt x="19200" y="13600"/>
                  </a:cubicBezTo>
                  <a:cubicBezTo>
                    <a:pt x="21600" y="10400"/>
                    <a:pt x="21600" y="6400"/>
                    <a:pt x="18000" y="4000"/>
                  </a:cubicBezTo>
                  <a:cubicBezTo>
                    <a:pt x="14400" y="1600"/>
                    <a:pt x="7200" y="8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8" name="Line"/>
            <p:cNvSpPr/>
            <p:nvPr/>
          </p:nvSpPr>
          <p:spPr>
            <a:xfrm>
              <a:off x="6179790" y="4768249"/>
              <a:ext cx="38335" cy="926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2" fill="norm" stroke="1" extrusionOk="0">
                  <a:moveTo>
                    <a:pt x="21600" y="0"/>
                  </a:moveTo>
                  <a:cubicBezTo>
                    <a:pt x="21600" y="2142"/>
                    <a:pt x="21600" y="4284"/>
                    <a:pt x="20880" y="6516"/>
                  </a:cubicBezTo>
                  <a:cubicBezTo>
                    <a:pt x="20160" y="8747"/>
                    <a:pt x="18720" y="11068"/>
                    <a:pt x="15120" y="13240"/>
                  </a:cubicBezTo>
                  <a:cubicBezTo>
                    <a:pt x="11520" y="15412"/>
                    <a:pt x="5760" y="17435"/>
                    <a:pt x="2880" y="18684"/>
                  </a:cubicBezTo>
                  <a:cubicBezTo>
                    <a:pt x="0" y="19934"/>
                    <a:pt x="0" y="20410"/>
                    <a:pt x="0" y="20826"/>
                  </a:cubicBezTo>
                  <a:cubicBezTo>
                    <a:pt x="0" y="21243"/>
                    <a:pt x="0" y="21600"/>
                    <a:pt x="2880" y="21570"/>
                  </a:cubicBezTo>
                  <a:cubicBezTo>
                    <a:pt x="5760" y="21540"/>
                    <a:pt x="11520" y="21124"/>
                    <a:pt x="17280" y="207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9" name="Line"/>
            <p:cNvSpPr/>
            <p:nvPr/>
          </p:nvSpPr>
          <p:spPr>
            <a:xfrm>
              <a:off x="6348460" y="5024982"/>
              <a:ext cx="245340" cy="434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3" fill="norm" stroke="1" extrusionOk="0">
                  <a:moveTo>
                    <a:pt x="3375" y="4742"/>
                  </a:moveTo>
                  <a:cubicBezTo>
                    <a:pt x="2925" y="7900"/>
                    <a:pt x="2475" y="11058"/>
                    <a:pt x="2362" y="13268"/>
                  </a:cubicBezTo>
                  <a:cubicBezTo>
                    <a:pt x="2250" y="15479"/>
                    <a:pt x="2475" y="16742"/>
                    <a:pt x="2588" y="17753"/>
                  </a:cubicBezTo>
                  <a:cubicBezTo>
                    <a:pt x="2700" y="18763"/>
                    <a:pt x="2700" y="19521"/>
                    <a:pt x="2700" y="20216"/>
                  </a:cubicBezTo>
                  <a:cubicBezTo>
                    <a:pt x="2700" y="20910"/>
                    <a:pt x="2700" y="21542"/>
                    <a:pt x="2475" y="21479"/>
                  </a:cubicBezTo>
                  <a:cubicBezTo>
                    <a:pt x="2250" y="21416"/>
                    <a:pt x="1800" y="20658"/>
                    <a:pt x="1237" y="18068"/>
                  </a:cubicBezTo>
                  <a:cubicBezTo>
                    <a:pt x="675" y="15479"/>
                    <a:pt x="0" y="11058"/>
                    <a:pt x="0" y="7900"/>
                  </a:cubicBezTo>
                  <a:cubicBezTo>
                    <a:pt x="0" y="4742"/>
                    <a:pt x="675" y="2847"/>
                    <a:pt x="1350" y="1647"/>
                  </a:cubicBezTo>
                  <a:cubicBezTo>
                    <a:pt x="2025" y="447"/>
                    <a:pt x="2700" y="-58"/>
                    <a:pt x="3375" y="5"/>
                  </a:cubicBezTo>
                  <a:cubicBezTo>
                    <a:pt x="4050" y="68"/>
                    <a:pt x="4725" y="700"/>
                    <a:pt x="5962" y="2721"/>
                  </a:cubicBezTo>
                  <a:cubicBezTo>
                    <a:pt x="7200" y="4742"/>
                    <a:pt x="9000" y="8153"/>
                    <a:pt x="10575" y="10868"/>
                  </a:cubicBezTo>
                  <a:cubicBezTo>
                    <a:pt x="12150" y="13584"/>
                    <a:pt x="13500" y="15605"/>
                    <a:pt x="14625" y="16868"/>
                  </a:cubicBezTo>
                  <a:cubicBezTo>
                    <a:pt x="15750" y="18131"/>
                    <a:pt x="16650" y="18637"/>
                    <a:pt x="17550" y="18574"/>
                  </a:cubicBezTo>
                  <a:cubicBezTo>
                    <a:pt x="18450" y="18510"/>
                    <a:pt x="19350" y="17879"/>
                    <a:pt x="20025" y="15479"/>
                  </a:cubicBezTo>
                  <a:cubicBezTo>
                    <a:pt x="20700" y="13079"/>
                    <a:pt x="21150" y="8910"/>
                    <a:pt x="21375" y="6195"/>
                  </a:cubicBezTo>
                  <a:cubicBezTo>
                    <a:pt x="21600" y="3479"/>
                    <a:pt x="21600" y="2216"/>
                    <a:pt x="21600" y="9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0" name="Line"/>
            <p:cNvSpPr/>
            <p:nvPr/>
          </p:nvSpPr>
          <p:spPr>
            <a:xfrm>
              <a:off x="6754803" y="5205258"/>
              <a:ext cx="122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1" name="Line"/>
            <p:cNvSpPr/>
            <p:nvPr/>
          </p:nvSpPr>
          <p:spPr>
            <a:xfrm>
              <a:off x="6754803" y="5327928"/>
              <a:ext cx="122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10800"/>
                    <a:pt x="3600" y="21600"/>
                    <a:pt x="7200" y="21600"/>
                  </a:cubicBezTo>
                  <a:cubicBezTo>
                    <a:pt x="10800" y="21600"/>
                    <a:pt x="16200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2" name="Line"/>
            <p:cNvSpPr/>
            <p:nvPr/>
          </p:nvSpPr>
          <p:spPr>
            <a:xfrm>
              <a:off x="7057310" y="5077901"/>
              <a:ext cx="142170" cy="229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092" fill="norm" stroke="1" extrusionOk="0">
                  <a:moveTo>
                    <a:pt x="628" y="6066"/>
                  </a:moveTo>
                  <a:cubicBezTo>
                    <a:pt x="1400" y="8414"/>
                    <a:pt x="2171" y="10762"/>
                    <a:pt x="2557" y="12875"/>
                  </a:cubicBezTo>
                  <a:cubicBezTo>
                    <a:pt x="2943" y="14988"/>
                    <a:pt x="2943" y="16866"/>
                    <a:pt x="2557" y="18392"/>
                  </a:cubicBezTo>
                  <a:cubicBezTo>
                    <a:pt x="2171" y="19918"/>
                    <a:pt x="1400" y="21092"/>
                    <a:pt x="821" y="21092"/>
                  </a:cubicBezTo>
                  <a:cubicBezTo>
                    <a:pt x="243" y="21092"/>
                    <a:pt x="-143" y="19918"/>
                    <a:pt x="50" y="16866"/>
                  </a:cubicBezTo>
                  <a:cubicBezTo>
                    <a:pt x="243" y="13814"/>
                    <a:pt x="1014" y="8883"/>
                    <a:pt x="1978" y="5831"/>
                  </a:cubicBezTo>
                  <a:cubicBezTo>
                    <a:pt x="2943" y="2779"/>
                    <a:pt x="4100" y="1605"/>
                    <a:pt x="5643" y="783"/>
                  </a:cubicBezTo>
                  <a:cubicBezTo>
                    <a:pt x="7186" y="-38"/>
                    <a:pt x="9114" y="-508"/>
                    <a:pt x="11428" y="901"/>
                  </a:cubicBezTo>
                  <a:cubicBezTo>
                    <a:pt x="13743" y="2309"/>
                    <a:pt x="16443" y="5596"/>
                    <a:pt x="18178" y="8531"/>
                  </a:cubicBezTo>
                  <a:cubicBezTo>
                    <a:pt x="19914" y="11466"/>
                    <a:pt x="20686" y="14049"/>
                    <a:pt x="21457" y="166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3" name="Line"/>
            <p:cNvSpPr/>
            <p:nvPr/>
          </p:nvSpPr>
          <p:spPr>
            <a:xfrm>
              <a:off x="7276148" y="4823663"/>
              <a:ext cx="213248" cy="76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533" fill="norm" stroke="1" extrusionOk="0">
                  <a:moveTo>
                    <a:pt x="0" y="2327"/>
                  </a:moveTo>
                  <a:cubicBezTo>
                    <a:pt x="771" y="1967"/>
                    <a:pt x="1543" y="1607"/>
                    <a:pt x="4500" y="1211"/>
                  </a:cubicBezTo>
                  <a:cubicBezTo>
                    <a:pt x="7457" y="815"/>
                    <a:pt x="12600" y="383"/>
                    <a:pt x="15814" y="167"/>
                  </a:cubicBezTo>
                  <a:cubicBezTo>
                    <a:pt x="19029" y="-49"/>
                    <a:pt x="20314" y="-49"/>
                    <a:pt x="20829" y="131"/>
                  </a:cubicBezTo>
                  <a:cubicBezTo>
                    <a:pt x="21343" y="311"/>
                    <a:pt x="21086" y="671"/>
                    <a:pt x="20571" y="1787"/>
                  </a:cubicBezTo>
                  <a:cubicBezTo>
                    <a:pt x="20057" y="2903"/>
                    <a:pt x="19286" y="4775"/>
                    <a:pt x="18900" y="6899"/>
                  </a:cubicBezTo>
                  <a:cubicBezTo>
                    <a:pt x="18514" y="9023"/>
                    <a:pt x="18514" y="11399"/>
                    <a:pt x="19029" y="13631"/>
                  </a:cubicBezTo>
                  <a:cubicBezTo>
                    <a:pt x="19543" y="15863"/>
                    <a:pt x="20571" y="17951"/>
                    <a:pt x="21086" y="19175"/>
                  </a:cubicBezTo>
                  <a:cubicBezTo>
                    <a:pt x="21600" y="20399"/>
                    <a:pt x="21600" y="20759"/>
                    <a:pt x="20957" y="21011"/>
                  </a:cubicBezTo>
                  <a:cubicBezTo>
                    <a:pt x="20314" y="21263"/>
                    <a:pt x="19029" y="21407"/>
                    <a:pt x="17486" y="21479"/>
                  </a:cubicBezTo>
                  <a:cubicBezTo>
                    <a:pt x="15943" y="21551"/>
                    <a:pt x="14143" y="21551"/>
                    <a:pt x="12214" y="21479"/>
                  </a:cubicBezTo>
                  <a:cubicBezTo>
                    <a:pt x="10286" y="21407"/>
                    <a:pt x="8229" y="21263"/>
                    <a:pt x="7200" y="21011"/>
                  </a:cubicBezTo>
                  <a:cubicBezTo>
                    <a:pt x="6171" y="20759"/>
                    <a:pt x="6171" y="20399"/>
                    <a:pt x="6171" y="20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4" name="Line"/>
            <p:cNvSpPr/>
            <p:nvPr/>
          </p:nvSpPr>
          <p:spPr>
            <a:xfrm>
              <a:off x="7605821" y="5373929"/>
              <a:ext cx="3833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5" name="Line"/>
            <p:cNvSpPr/>
            <p:nvPr/>
          </p:nvSpPr>
          <p:spPr>
            <a:xfrm>
              <a:off x="7943676" y="5041863"/>
              <a:ext cx="195977" cy="647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470" fill="norm" stroke="1" extrusionOk="0">
                  <a:moveTo>
                    <a:pt x="2436" y="5162"/>
                  </a:moveTo>
                  <a:cubicBezTo>
                    <a:pt x="2436" y="7957"/>
                    <a:pt x="2436" y="10752"/>
                    <a:pt x="2021" y="13336"/>
                  </a:cubicBezTo>
                  <a:cubicBezTo>
                    <a:pt x="1606" y="15919"/>
                    <a:pt x="775" y="18291"/>
                    <a:pt x="359" y="19689"/>
                  </a:cubicBezTo>
                  <a:cubicBezTo>
                    <a:pt x="-56" y="21086"/>
                    <a:pt x="-56" y="21510"/>
                    <a:pt x="82" y="21468"/>
                  </a:cubicBezTo>
                  <a:cubicBezTo>
                    <a:pt x="221" y="21425"/>
                    <a:pt x="498" y="20917"/>
                    <a:pt x="775" y="19011"/>
                  </a:cubicBezTo>
                  <a:cubicBezTo>
                    <a:pt x="1052" y="17105"/>
                    <a:pt x="1329" y="13802"/>
                    <a:pt x="1606" y="10879"/>
                  </a:cubicBezTo>
                  <a:cubicBezTo>
                    <a:pt x="1882" y="7957"/>
                    <a:pt x="2159" y="5416"/>
                    <a:pt x="3129" y="3679"/>
                  </a:cubicBezTo>
                  <a:cubicBezTo>
                    <a:pt x="4098" y="1943"/>
                    <a:pt x="5759" y="1011"/>
                    <a:pt x="7282" y="503"/>
                  </a:cubicBezTo>
                  <a:cubicBezTo>
                    <a:pt x="8806" y="-5"/>
                    <a:pt x="10190" y="-90"/>
                    <a:pt x="11436" y="79"/>
                  </a:cubicBezTo>
                  <a:cubicBezTo>
                    <a:pt x="12682" y="249"/>
                    <a:pt x="13790" y="672"/>
                    <a:pt x="15452" y="1816"/>
                  </a:cubicBezTo>
                  <a:cubicBezTo>
                    <a:pt x="17113" y="2959"/>
                    <a:pt x="19329" y="4823"/>
                    <a:pt x="20436" y="6094"/>
                  </a:cubicBezTo>
                  <a:cubicBezTo>
                    <a:pt x="21544" y="7364"/>
                    <a:pt x="21544" y="8042"/>
                    <a:pt x="20159" y="8635"/>
                  </a:cubicBezTo>
                  <a:cubicBezTo>
                    <a:pt x="18775" y="9228"/>
                    <a:pt x="16006" y="9736"/>
                    <a:pt x="13929" y="10032"/>
                  </a:cubicBezTo>
                  <a:cubicBezTo>
                    <a:pt x="11852" y="10329"/>
                    <a:pt x="10467" y="10414"/>
                    <a:pt x="8390" y="10286"/>
                  </a:cubicBezTo>
                  <a:cubicBezTo>
                    <a:pt x="6313" y="10159"/>
                    <a:pt x="3544" y="9821"/>
                    <a:pt x="3129" y="9778"/>
                  </a:cubicBezTo>
                  <a:cubicBezTo>
                    <a:pt x="2713" y="9736"/>
                    <a:pt x="4652" y="9990"/>
                    <a:pt x="6590" y="102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6" name="Line"/>
            <p:cNvSpPr/>
            <p:nvPr/>
          </p:nvSpPr>
          <p:spPr>
            <a:xfrm>
              <a:off x="8165501" y="5289594"/>
              <a:ext cx="207006" cy="287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2" fill="norm" stroke="1" extrusionOk="0">
                  <a:moveTo>
                    <a:pt x="0" y="7958"/>
                  </a:moveTo>
                  <a:cubicBezTo>
                    <a:pt x="0" y="10989"/>
                    <a:pt x="0" y="14021"/>
                    <a:pt x="0" y="16484"/>
                  </a:cubicBezTo>
                  <a:cubicBezTo>
                    <a:pt x="0" y="18947"/>
                    <a:pt x="0" y="20842"/>
                    <a:pt x="0" y="21221"/>
                  </a:cubicBezTo>
                  <a:cubicBezTo>
                    <a:pt x="0" y="21600"/>
                    <a:pt x="0" y="20463"/>
                    <a:pt x="0" y="17526"/>
                  </a:cubicBezTo>
                  <a:cubicBezTo>
                    <a:pt x="0" y="14589"/>
                    <a:pt x="0" y="9853"/>
                    <a:pt x="267" y="6916"/>
                  </a:cubicBezTo>
                  <a:cubicBezTo>
                    <a:pt x="533" y="3979"/>
                    <a:pt x="1067" y="2842"/>
                    <a:pt x="1867" y="2558"/>
                  </a:cubicBezTo>
                  <a:cubicBezTo>
                    <a:pt x="2667" y="2274"/>
                    <a:pt x="3733" y="2842"/>
                    <a:pt x="5333" y="5116"/>
                  </a:cubicBezTo>
                  <a:cubicBezTo>
                    <a:pt x="6933" y="7389"/>
                    <a:pt x="9067" y="11368"/>
                    <a:pt x="10400" y="13832"/>
                  </a:cubicBezTo>
                  <a:cubicBezTo>
                    <a:pt x="11733" y="16295"/>
                    <a:pt x="12267" y="17242"/>
                    <a:pt x="13067" y="18000"/>
                  </a:cubicBezTo>
                  <a:cubicBezTo>
                    <a:pt x="13867" y="18758"/>
                    <a:pt x="14933" y="19326"/>
                    <a:pt x="15733" y="19042"/>
                  </a:cubicBezTo>
                  <a:cubicBezTo>
                    <a:pt x="16533" y="18758"/>
                    <a:pt x="17067" y="17621"/>
                    <a:pt x="17600" y="15442"/>
                  </a:cubicBezTo>
                  <a:cubicBezTo>
                    <a:pt x="18133" y="13263"/>
                    <a:pt x="18667" y="10042"/>
                    <a:pt x="19333" y="7295"/>
                  </a:cubicBezTo>
                  <a:cubicBezTo>
                    <a:pt x="20000" y="4547"/>
                    <a:pt x="20800" y="227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7" name="Line"/>
            <p:cNvSpPr/>
            <p:nvPr/>
          </p:nvSpPr>
          <p:spPr>
            <a:xfrm>
              <a:off x="8504022" y="5023340"/>
              <a:ext cx="106157" cy="322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263" fill="norm" stroke="1" extrusionOk="0">
                  <a:moveTo>
                    <a:pt x="19819" y="1887"/>
                  </a:moveTo>
                  <a:cubicBezTo>
                    <a:pt x="18276" y="1043"/>
                    <a:pt x="16733" y="199"/>
                    <a:pt x="14933" y="31"/>
                  </a:cubicBezTo>
                  <a:cubicBezTo>
                    <a:pt x="13133" y="-138"/>
                    <a:pt x="11076" y="368"/>
                    <a:pt x="9019" y="1887"/>
                  </a:cubicBezTo>
                  <a:cubicBezTo>
                    <a:pt x="6962" y="3406"/>
                    <a:pt x="4905" y="5937"/>
                    <a:pt x="3362" y="8553"/>
                  </a:cubicBezTo>
                  <a:cubicBezTo>
                    <a:pt x="1819" y="11168"/>
                    <a:pt x="791" y="13868"/>
                    <a:pt x="276" y="15978"/>
                  </a:cubicBezTo>
                  <a:cubicBezTo>
                    <a:pt x="-238" y="18087"/>
                    <a:pt x="-238" y="19606"/>
                    <a:pt x="2076" y="20449"/>
                  </a:cubicBezTo>
                  <a:cubicBezTo>
                    <a:pt x="4391" y="21293"/>
                    <a:pt x="9019" y="21462"/>
                    <a:pt x="12619" y="21040"/>
                  </a:cubicBezTo>
                  <a:cubicBezTo>
                    <a:pt x="16219" y="20618"/>
                    <a:pt x="18791" y="19606"/>
                    <a:pt x="21362" y="185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8" name="Line"/>
            <p:cNvSpPr/>
            <p:nvPr/>
          </p:nvSpPr>
          <p:spPr>
            <a:xfrm>
              <a:off x="8629564" y="5130671"/>
              <a:ext cx="126284" cy="167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187" fill="norm" stroke="1" extrusionOk="0">
                  <a:moveTo>
                    <a:pt x="1907" y="7474"/>
                  </a:moveTo>
                  <a:cubicBezTo>
                    <a:pt x="1907" y="11021"/>
                    <a:pt x="1907" y="14567"/>
                    <a:pt x="1691" y="17146"/>
                  </a:cubicBezTo>
                  <a:cubicBezTo>
                    <a:pt x="1475" y="19725"/>
                    <a:pt x="1043" y="21337"/>
                    <a:pt x="611" y="21176"/>
                  </a:cubicBezTo>
                  <a:cubicBezTo>
                    <a:pt x="179" y="21015"/>
                    <a:pt x="-253" y="19080"/>
                    <a:pt x="179" y="15856"/>
                  </a:cubicBezTo>
                  <a:cubicBezTo>
                    <a:pt x="611" y="12633"/>
                    <a:pt x="1907" y="8119"/>
                    <a:pt x="3203" y="5056"/>
                  </a:cubicBezTo>
                  <a:cubicBezTo>
                    <a:pt x="4499" y="1994"/>
                    <a:pt x="5795" y="382"/>
                    <a:pt x="8387" y="59"/>
                  </a:cubicBezTo>
                  <a:cubicBezTo>
                    <a:pt x="10979" y="-263"/>
                    <a:pt x="14867" y="704"/>
                    <a:pt x="17243" y="3283"/>
                  </a:cubicBezTo>
                  <a:cubicBezTo>
                    <a:pt x="19619" y="5862"/>
                    <a:pt x="20483" y="10053"/>
                    <a:pt x="21347" y="142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9" name="Line"/>
            <p:cNvSpPr/>
            <p:nvPr/>
          </p:nvSpPr>
          <p:spPr>
            <a:xfrm>
              <a:off x="8847849" y="4952253"/>
              <a:ext cx="84372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4" h="21600" fill="norm" stroke="1" extrusionOk="0">
                  <a:moveTo>
                    <a:pt x="0" y="0"/>
                  </a:moveTo>
                  <a:cubicBezTo>
                    <a:pt x="5554" y="1252"/>
                    <a:pt x="11109" y="2504"/>
                    <a:pt x="15120" y="5009"/>
                  </a:cubicBezTo>
                  <a:cubicBezTo>
                    <a:pt x="19131" y="7513"/>
                    <a:pt x="21600" y="11270"/>
                    <a:pt x="19749" y="14243"/>
                  </a:cubicBezTo>
                  <a:cubicBezTo>
                    <a:pt x="17897" y="17217"/>
                    <a:pt x="11726" y="19409"/>
                    <a:pt x="55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0" name="Line"/>
            <p:cNvSpPr/>
            <p:nvPr/>
          </p:nvSpPr>
          <p:spPr>
            <a:xfrm>
              <a:off x="10082211" y="2230525"/>
              <a:ext cx="283674" cy="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227" y="10800"/>
                    <a:pt x="12454" y="21600"/>
                    <a:pt x="16054" y="21600"/>
                  </a:cubicBezTo>
                  <a:cubicBezTo>
                    <a:pt x="19654" y="21600"/>
                    <a:pt x="20627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1" name="Line"/>
            <p:cNvSpPr/>
            <p:nvPr/>
          </p:nvSpPr>
          <p:spPr>
            <a:xfrm>
              <a:off x="10312216" y="2124691"/>
              <a:ext cx="95882" cy="197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166" fill="norm" stroke="1" extrusionOk="0">
                  <a:moveTo>
                    <a:pt x="0" y="660"/>
                  </a:moveTo>
                  <a:cubicBezTo>
                    <a:pt x="2842" y="113"/>
                    <a:pt x="5684" y="-434"/>
                    <a:pt x="10232" y="523"/>
                  </a:cubicBezTo>
                  <a:cubicBezTo>
                    <a:pt x="14779" y="1480"/>
                    <a:pt x="21032" y="3941"/>
                    <a:pt x="21316" y="7632"/>
                  </a:cubicBezTo>
                  <a:cubicBezTo>
                    <a:pt x="21600" y="11323"/>
                    <a:pt x="15916" y="16244"/>
                    <a:pt x="10232" y="21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2" name="Line"/>
            <p:cNvSpPr/>
            <p:nvPr/>
          </p:nvSpPr>
          <p:spPr>
            <a:xfrm>
              <a:off x="10650775" y="2016997"/>
              <a:ext cx="190454" cy="365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481" fill="norm" stroke="1" extrusionOk="0">
                  <a:moveTo>
                    <a:pt x="21463" y="1283"/>
                  </a:moveTo>
                  <a:cubicBezTo>
                    <a:pt x="20599" y="683"/>
                    <a:pt x="19735" y="83"/>
                    <a:pt x="17719" y="8"/>
                  </a:cubicBezTo>
                  <a:cubicBezTo>
                    <a:pt x="15703" y="-67"/>
                    <a:pt x="12535" y="383"/>
                    <a:pt x="9799" y="1883"/>
                  </a:cubicBezTo>
                  <a:cubicBezTo>
                    <a:pt x="7063" y="3383"/>
                    <a:pt x="4759" y="5933"/>
                    <a:pt x="3175" y="8858"/>
                  </a:cubicBezTo>
                  <a:cubicBezTo>
                    <a:pt x="1591" y="11783"/>
                    <a:pt x="727" y="15083"/>
                    <a:pt x="295" y="17108"/>
                  </a:cubicBezTo>
                  <a:cubicBezTo>
                    <a:pt x="-137" y="19133"/>
                    <a:pt x="-137" y="19883"/>
                    <a:pt x="583" y="20408"/>
                  </a:cubicBezTo>
                  <a:cubicBezTo>
                    <a:pt x="1303" y="20933"/>
                    <a:pt x="2743" y="21233"/>
                    <a:pt x="4903" y="21383"/>
                  </a:cubicBezTo>
                  <a:cubicBezTo>
                    <a:pt x="7063" y="21533"/>
                    <a:pt x="9943" y="21533"/>
                    <a:pt x="12103" y="21233"/>
                  </a:cubicBezTo>
                  <a:cubicBezTo>
                    <a:pt x="14263" y="20933"/>
                    <a:pt x="15703" y="20333"/>
                    <a:pt x="17143" y="197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3" name="Line"/>
            <p:cNvSpPr/>
            <p:nvPr/>
          </p:nvSpPr>
          <p:spPr>
            <a:xfrm>
              <a:off x="10657223" y="2245858"/>
              <a:ext cx="176339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4" name="Line"/>
            <p:cNvSpPr/>
            <p:nvPr/>
          </p:nvSpPr>
          <p:spPr>
            <a:xfrm>
              <a:off x="10913105" y="2043442"/>
              <a:ext cx="213899" cy="328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2" h="21371" fill="norm" stroke="1" extrusionOk="0">
                  <a:moveTo>
                    <a:pt x="19308" y="2194"/>
                  </a:moveTo>
                  <a:cubicBezTo>
                    <a:pt x="20312" y="1530"/>
                    <a:pt x="21317" y="865"/>
                    <a:pt x="20940" y="450"/>
                  </a:cubicBezTo>
                  <a:cubicBezTo>
                    <a:pt x="20564" y="34"/>
                    <a:pt x="18805" y="-132"/>
                    <a:pt x="16670" y="117"/>
                  </a:cubicBezTo>
                  <a:cubicBezTo>
                    <a:pt x="14536" y="366"/>
                    <a:pt x="12024" y="1031"/>
                    <a:pt x="10015" y="2111"/>
                  </a:cubicBezTo>
                  <a:cubicBezTo>
                    <a:pt x="8005" y="3191"/>
                    <a:pt x="6498" y="4686"/>
                    <a:pt x="4866" y="7096"/>
                  </a:cubicBezTo>
                  <a:cubicBezTo>
                    <a:pt x="3233" y="9505"/>
                    <a:pt x="1475" y="12828"/>
                    <a:pt x="596" y="15154"/>
                  </a:cubicBezTo>
                  <a:cubicBezTo>
                    <a:pt x="-283" y="17480"/>
                    <a:pt x="-283" y="18810"/>
                    <a:pt x="1224" y="19723"/>
                  </a:cubicBezTo>
                  <a:cubicBezTo>
                    <a:pt x="2731" y="20637"/>
                    <a:pt x="5745" y="21136"/>
                    <a:pt x="7880" y="21302"/>
                  </a:cubicBezTo>
                  <a:cubicBezTo>
                    <a:pt x="10015" y="21468"/>
                    <a:pt x="11270" y="21302"/>
                    <a:pt x="12526" y="211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5" name="Line"/>
            <p:cNvSpPr/>
            <p:nvPr/>
          </p:nvSpPr>
          <p:spPr>
            <a:xfrm>
              <a:off x="11102859" y="2143634"/>
              <a:ext cx="252048" cy="318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519" fill="norm" stroke="1" extrusionOk="0">
                  <a:moveTo>
                    <a:pt x="4500" y="5875"/>
                  </a:moveTo>
                  <a:cubicBezTo>
                    <a:pt x="3409" y="10368"/>
                    <a:pt x="2318" y="14861"/>
                    <a:pt x="1554" y="17626"/>
                  </a:cubicBezTo>
                  <a:cubicBezTo>
                    <a:pt x="791" y="20390"/>
                    <a:pt x="354" y="21427"/>
                    <a:pt x="136" y="21514"/>
                  </a:cubicBezTo>
                  <a:cubicBezTo>
                    <a:pt x="-82" y="21600"/>
                    <a:pt x="-82" y="20736"/>
                    <a:pt x="463" y="17712"/>
                  </a:cubicBezTo>
                  <a:cubicBezTo>
                    <a:pt x="1009" y="14688"/>
                    <a:pt x="2100" y="9504"/>
                    <a:pt x="2863" y="6480"/>
                  </a:cubicBezTo>
                  <a:cubicBezTo>
                    <a:pt x="3627" y="3456"/>
                    <a:pt x="4063" y="2592"/>
                    <a:pt x="4718" y="1728"/>
                  </a:cubicBezTo>
                  <a:cubicBezTo>
                    <a:pt x="5373" y="864"/>
                    <a:pt x="6245" y="0"/>
                    <a:pt x="6900" y="0"/>
                  </a:cubicBezTo>
                  <a:cubicBezTo>
                    <a:pt x="7554" y="0"/>
                    <a:pt x="7991" y="864"/>
                    <a:pt x="8536" y="3370"/>
                  </a:cubicBezTo>
                  <a:cubicBezTo>
                    <a:pt x="9082" y="5875"/>
                    <a:pt x="9736" y="10022"/>
                    <a:pt x="10063" y="12614"/>
                  </a:cubicBezTo>
                  <a:cubicBezTo>
                    <a:pt x="10391" y="15206"/>
                    <a:pt x="10391" y="16243"/>
                    <a:pt x="10827" y="17194"/>
                  </a:cubicBezTo>
                  <a:cubicBezTo>
                    <a:pt x="11263" y="18144"/>
                    <a:pt x="12136" y="19008"/>
                    <a:pt x="12900" y="18922"/>
                  </a:cubicBezTo>
                  <a:cubicBezTo>
                    <a:pt x="13663" y="18835"/>
                    <a:pt x="14318" y="17798"/>
                    <a:pt x="15736" y="15034"/>
                  </a:cubicBezTo>
                  <a:cubicBezTo>
                    <a:pt x="17154" y="12269"/>
                    <a:pt x="19336" y="7776"/>
                    <a:pt x="21518" y="32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6" name="Line"/>
            <p:cNvSpPr/>
            <p:nvPr/>
          </p:nvSpPr>
          <p:spPr>
            <a:xfrm>
              <a:off x="11370240" y="2046521"/>
              <a:ext cx="148750" cy="446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548" fill="norm" stroke="1" extrusionOk="0">
                  <a:moveTo>
                    <a:pt x="0" y="2592"/>
                  </a:moveTo>
                  <a:cubicBezTo>
                    <a:pt x="0" y="1975"/>
                    <a:pt x="0" y="1358"/>
                    <a:pt x="732" y="864"/>
                  </a:cubicBezTo>
                  <a:cubicBezTo>
                    <a:pt x="1464" y="370"/>
                    <a:pt x="2929" y="0"/>
                    <a:pt x="5858" y="0"/>
                  </a:cubicBezTo>
                  <a:cubicBezTo>
                    <a:pt x="8787" y="0"/>
                    <a:pt x="13180" y="370"/>
                    <a:pt x="16109" y="741"/>
                  </a:cubicBezTo>
                  <a:cubicBezTo>
                    <a:pt x="19037" y="1111"/>
                    <a:pt x="20502" y="1481"/>
                    <a:pt x="21051" y="2037"/>
                  </a:cubicBezTo>
                  <a:cubicBezTo>
                    <a:pt x="21600" y="2592"/>
                    <a:pt x="21234" y="3333"/>
                    <a:pt x="20319" y="5431"/>
                  </a:cubicBezTo>
                  <a:cubicBezTo>
                    <a:pt x="19403" y="7529"/>
                    <a:pt x="17939" y="10985"/>
                    <a:pt x="17390" y="13454"/>
                  </a:cubicBezTo>
                  <a:cubicBezTo>
                    <a:pt x="16841" y="15922"/>
                    <a:pt x="17207" y="17403"/>
                    <a:pt x="17390" y="18453"/>
                  </a:cubicBezTo>
                  <a:cubicBezTo>
                    <a:pt x="17573" y="19502"/>
                    <a:pt x="17573" y="20119"/>
                    <a:pt x="16841" y="20613"/>
                  </a:cubicBezTo>
                  <a:cubicBezTo>
                    <a:pt x="16109" y="21106"/>
                    <a:pt x="14644" y="21477"/>
                    <a:pt x="12081" y="21538"/>
                  </a:cubicBezTo>
                  <a:cubicBezTo>
                    <a:pt x="9519" y="21600"/>
                    <a:pt x="5858" y="21353"/>
                    <a:pt x="2197" y="211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7" name="Line"/>
            <p:cNvSpPr/>
            <p:nvPr/>
          </p:nvSpPr>
          <p:spPr>
            <a:xfrm>
              <a:off x="10733892" y="2621473"/>
              <a:ext cx="529013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5024"/>
                  </a:moveTo>
                  <a:cubicBezTo>
                    <a:pt x="4070" y="1701"/>
                    <a:pt x="8139" y="-1622"/>
                    <a:pt x="11739" y="870"/>
                  </a:cubicBezTo>
                  <a:cubicBezTo>
                    <a:pt x="15339" y="3363"/>
                    <a:pt x="18470" y="11670"/>
                    <a:pt x="21600" y="199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8" name="Line"/>
            <p:cNvSpPr/>
            <p:nvPr/>
          </p:nvSpPr>
          <p:spPr>
            <a:xfrm>
              <a:off x="10767838" y="2698202"/>
              <a:ext cx="587069" cy="45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236" fill="norm" stroke="1" extrusionOk="0">
                  <a:moveTo>
                    <a:pt x="1844" y="14400"/>
                  </a:moveTo>
                  <a:cubicBezTo>
                    <a:pt x="1002" y="16800"/>
                    <a:pt x="161" y="19200"/>
                    <a:pt x="20" y="20400"/>
                  </a:cubicBezTo>
                  <a:cubicBezTo>
                    <a:pt x="-120" y="21600"/>
                    <a:pt x="441" y="21600"/>
                    <a:pt x="2498" y="19800"/>
                  </a:cubicBezTo>
                  <a:cubicBezTo>
                    <a:pt x="4555" y="18000"/>
                    <a:pt x="8109" y="14400"/>
                    <a:pt x="11522" y="10800"/>
                  </a:cubicBezTo>
                  <a:cubicBezTo>
                    <a:pt x="14935" y="7200"/>
                    <a:pt x="18207" y="3600"/>
                    <a:pt x="2148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9" name="Line"/>
            <p:cNvSpPr/>
            <p:nvPr/>
          </p:nvSpPr>
          <p:spPr>
            <a:xfrm>
              <a:off x="5152433" y="5841606"/>
              <a:ext cx="2049517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fill="norm" stroke="1" extrusionOk="0">
                  <a:moveTo>
                    <a:pt x="0" y="21600"/>
                  </a:moveTo>
                  <a:cubicBezTo>
                    <a:pt x="994" y="19800"/>
                    <a:pt x="1988" y="18000"/>
                    <a:pt x="2982" y="16200"/>
                  </a:cubicBezTo>
                  <a:cubicBezTo>
                    <a:pt x="3976" y="14400"/>
                    <a:pt x="4970" y="12600"/>
                    <a:pt x="6004" y="11025"/>
                  </a:cubicBezTo>
                  <a:cubicBezTo>
                    <a:pt x="7039" y="9450"/>
                    <a:pt x="8113" y="8100"/>
                    <a:pt x="9215" y="6750"/>
                  </a:cubicBezTo>
                  <a:cubicBezTo>
                    <a:pt x="10316" y="5400"/>
                    <a:pt x="11445" y="4050"/>
                    <a:pt x="12546" y="2925"/>
                  </a:cubicBezTo>
                  <a:cubicBezTo>
                    <a:pt x="13648" y="1800"/>
                    <a:pt x="14722" y="900"/>
                    <a:pt x="15797" y="450"/>
                  </a:cubicBezTo>
                  <a:cubicBezTo>
                    <a:pt x="16872" y="0"/>
                    <a:pt x="17946" y="0"/>
                    <a:pt x="18793" y="0"/>
                  </a:cubicBezTo>
                  <a:cubicBezTo>
                    <a:pt x="19639" y="0"/>
                    <a:pt x="20257" y="0"/>
                    <a:pt x="20700" y="225"/>
                  </a:cubicBezTo>
                  <a:cubicBezTo>
                    <a:pt x="21143" y="450"/>
                    <a:pt x="21412" y="900"/>
                    <a:pt x="21506" y="2025"/>
                  </a:cubicBezTo>
                  <a:cubicBezTo>
                    <a:pt x="21600" y="3150"/>
                    <a:pt x="21519" y="4950"/>
                    <a:pt x="21331" y="6525"/>
                  </a:cubicBezTo>
                  <a:cubicBezTo>
                    <a:pt x="21143" y="8100"/>
                    <a:pt x="20848" y="9450"/>
                    <a:pt x="20552" y="1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0" name="Line"/>
            <p:cNvSpPr/>
            <p:nvPr/>
          </p:nvSpPr>
          <p:spPr>
            <a:xfrm>
              <a:off x="5160100" y="5905497"/>
              <a:ext cx="2031714" cy="173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15" y="20012"/>
                    <a:pt x="1630" y="18424"/>
                    <a:pt x="2513" y="16518"/>
                  </a:cubicBezTo>
                  <a:cubicBezTo>
                    <a:pt x="3396" y="14612"/>
                    <a:pt x="4347" y="12388"/>
                    <a:pt x="5420" y="10482"/>
                  </a:cubicBezTo>
                  <a:cubicBezTo>
                    <a:pt x="6494" y="8576"/>
                    <a:pt x="7689" y="6988"/>
                    <a:pt x="8830" y="5718"/>
                  </a:cubicBezTo>
                  <a:cubicBezTo>
                    <a:pt x="9971" y="4447"/>
                    <a:pt x="11058" y="3494"/>
                    <a:pt x="12158" y="2700"/>
                  </a:cubicBezTo>
                  <a:cubicBezTo>
                    <a:pt x="13259" y="1906"/>
                    <a:pt x="14373" y="1271"/>
                    <a:pt x="15460" y="794"/>
                  </a:cubicBezTo>
                  <a:cubicBezTo>
                    <a:pt x="16546" y="318"/>
                    <a:pt x="17606" y="0"/>
                    <a:pt x="18571" y="0"/>
                  </a:cubicBezTo>
                  <a:cubicBezTo>
                    <a:pt x="19535" y="0"/>
                    <a:pt x="20405" y="318"/>
                    <a:pt x="20894" y="953"/>
                  </a:cubicBezTo>
                  <a:cubicBezTo>
                    <a:pt x="21383" y="1588"/>
                    <a:pt x="21491" y="2541"/>
                    <a:pt x="21600" y="3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1" name="Line"/>
            <p:cNvSpPr/>
            <p:nvPr/>
          </p:nvSpPr>
          <p:spPr>
            <a:xfrm>
              <a:off x="3243390" y="6716194"/>
              <a:ext cx="214672" cy="30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0" fill="norm" stroke="1" extrusionOk="0">
                  <a:moveTo>
                    <a:pt x="0" y="5000"/>
                  </a:moveTo>
                  <a:cubicBezTo>
                    <a:pt x="5143" y="3200"/>
                    <a:pt x="10286" y="1400"/>
                    <a:pt x="13500" y="500"/>
                  </a:cubicBezTo>
                  <a:cubicBezTo>
                    <a:pt x="16714" y="-400"/>
                    <a:pt x="18000" y="-400"/>
                    <a:pt x="19029" y="3200"/>
                  </a:cubicBezTo>
                  <a:cubicBezTo>
                    <a:pt x="20057" y="6800"/>
                    <a:pt x="20829" y="14000"/>
                    <a:pt x="21600" y="21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2" name="Line"/>
            <p:cNvSpPr/>
            <p:nvPr/>
          </p:nvSpPr>
          <p:spPr>
            <a:xfrm>
              <a:off x="3205056" y="6899630"/>
              <a:ext cx="20700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4400"/>
                    <a:pt x="9600" y="7200"/>
                    <a:pt x="13200" y="3600"/>
                  </a:cubicBezTo>
                  <a:cubicBezTo>
                    <a:pt x="16800" y="0"/>
                    <a:pt x="192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3" name="Line"/>
            <p:cNvSpPr/>
            <p:nvPr/>
          </p:nvSpPr>
          <p:spPr>
            <a:xfrm>
              <a:off x="3927163" y="6552199"/>
              <a:ext cx="297584" cy="430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292" fill="norm" stroke="1" extrusionOk="0">
                  <a:moveTo>
                    <a:pt x="21497" y="1635"/>
                  </a:moveTo>
                  <a:cubicBezTo>
                    <a:pt x="20943" y="1130"/>
                    <a:pt x="20389" y="625"/>
                    <a:pt x="18912" y="309"/>
                  </a:cubicBezTo>
                  <a:cubicBezTo>
                    <a:pt x="17435" y="-7"/>
                    <a:pt x="15035" y="-133"/>
                    <a:pt x="12912" y="183"/>
                  </a:cubicBezTo>
                  <a:cubicBezTo>
                    <a:pt x="10789" y="499"/>
                    <a:pt x="8943" y="1256"/>
                    <a:pt x="7189" y="3025"/>
                  </a:cubicBezTo>
                  <a:cubicBezTo>
                    <a:pt x="5435" y="4793"/>
                    <a:pt x="3774" y="7572"/>
                    <a:pt x="2574" y="10414"/>
                  </a:cubicBezTo>
                  <a:cubicBezTo>
                    <a:pt x="1374" y="13256"/>
                    <a:pt x="635" y="16162"/>
                    <a:pt x="266" y="17930"/>
                  </a:cubicBezTo>
                  <a:cubicBezTo>
                    <a:pt x="-103" y="19699"/>
                    <a:pt x="-103" y="20330"/>
                    <a:pt x="359" y="20772"/>
                  </a:cubicBezTo>
                  <a:cubicBezTo>
                    <a:pt x="820" y="21214"/>
                    <a:pt x="1743" y="21467"/>
                    <a:pt x="4697" y="21151"/>
                  </a:cubicBezTo>
                  <a:cubicBezTo>
                    <a:pt x="7651" y="20835"/>
                    <a:pt x="12635" y="19951"/>
                    <a:pt x="17620" y="190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4" name="Line"/>
            <p:cNvSpPr/>
            <p:nvPr/>
          </p:nvSpPr>
          <p:spPr>
            <a:xfrm>
              <a:off x="3941072" y="6792294"/>
              <a:ext cx="191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5" name="Line"/>
            <p:cNvSpPr/>
            <p:nvPr/>
          </p:nvSpPr>
          <p:spPr>
            <a:xfrm>
              <a:off x="4372473" y="6418612"/>
              <a:ext cx="365952" cy="603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529" fill="norm" stroke="1" extrusionOk="0">
                  <a:moveTo>
                    <a:pt x="21479" y="2116"/>
                  </a:moveTo>
                  <a:cubicBezTo>
                    <a:pt x="21329" y="1387"/>
                    <a:pt x="21179" y="658"/>
                    <a:pt x="20579" y="294"/>
                  </a:cubicBezTo>
                  <a:cubicBezTo>
                    <a:pt x="19979" y="-71"/>
                    <a:pt x="18929" y="-71"/>
                    <a:pt x="17054" y="157"/>
                  </a:cubicBezTo>
                  <a:cubicBezTo>
                    <a:pt x="15179" y="385"/>
                    <a:pt x="12479" y="840"/>
                    <a:pt x="10304" y="1387"/>
                  </a:cubicBezTo>
                  <a:cubicBezTo>
                    <a:pt x="8129" y="1934"/>
                    <a:pt x="6479" y="2572"/>
                    <a:pt x="5579" y="3529"/>
                  </a:cubicBezTo>
                  <a:cubicBezTo>
                    <a:pt x="4679" y="4486"/>
                    <a:pt x="4529" y="5762"/>
                    <a:pt x="4154" y="7630"/>
                  </a:cubicBezTo>
                  <a:cubicBezTo>
                    <a:pt x="3779" y="9499"/>
                    <a:pt x="3179" y="11959"/>
                    <a:pt x="2579" y="13737"/>
                  </a:cubicBezTo>
                  <a:cubicBezTo>
                    <a:pt x="1979" y="15514"/>
                    <a:pt x="1379" y="16607"/>
                    <a:pt x="854" y="17701"/>
                  </a:cubicBezTo>
                  <a:cubicBezTo>
                    <a:pt x="329" y="18795"/>
                    <a:pt x="-121" y="19888"/>
                    <a:pt x="29" y="20481"/>
                  </a:cubicBezTo>
                  <a:cubicBezTo>
                    <a:pt x="179" y="21073"/>
                    <a:pt x="929" y="21164"/>
                    <a:pt x="2429" y="21210"/>
                  </a:cubicBezTo>
                  <a:cubicBezTo>
                    <a:pt x="3929" y="21256"/>
                    <a:pt x="6179" y="21256"/>
                    <a:pt x="7829" y="21301"/>
                  </a:cubicBezTo>
                  <a:cubicBezTo>
                    <a:pt x="9479" y="21347"/>
                    <a:pt x="10529" y="21438"/>
                    <a:pt x="11579" y="21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6" name="Line"/>
            <p:cNvSpPr/>
            <p:nvPr/>
          </p:nvSpPr>
          <p:spPr>
            <a:xfrm>
              <a:off x="4813726" y="6554692"/>
              <a:ext cx="323374" cy="335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343" fill="norm" stroke="1" extrusionOk="0">
                  <a:moveTo>
                    <a:pt x="21521" y="1944"/>
                  </a:moveTo>
                  <a:cubicBezTo>
                    <a:pt x="21521" y="1132"/>
                    <a:pt x="21521" y="320"/>
                    <a:pt x="20926" y="77"/>
                  </a:cubicBezTo>
                  <a:cubicBezTo>
                    <a:pt x="20330" y="-167"/>
                    <a:pt x="19140" y="158"/>
                    <a:pt x="16674" y="1213"/>
                  </a:cubicBezTo>
                  <a:cubicBezTo>
                    <a:pt x="14208" y="2269"/>
                    <a:pt x="10466" y="4056"/>
                    <a:pt x="8170" y="5192"/>
                  </a:cubicBezTo>
                  <a:cubicBezTo>
                    <a:pt x="5874" y="6329"/>
                    <a:pt x="5023" y="6816"/>
                    <a:pt x="4088" y="7385"/>
                  </a:cubicBezTo>
                  <a:cubicBezTo>
                    <a:pt x="3152" y="7953"/>
                    <a:pt x="2132" y="8603"/>
                    <a:pt x="2302" y="8928"/>
                  </a:cubicBezTo>
                  <a:cubicBezTo>
                    <a:pt x="2472" y="9253"/>
                    <a:pt x="3833" y="9253"/>
                    <a:pt x="5789" y="9253"/>
                  </a:cubicBezTo>
                  <a:cubicBezTo>
                    <a:pt x="7745" y="9253"/>
                    <a:pt x="10296" y="9253"/>
                    <a:pt x="11997" y="9253"/>
                  </a:cubicBezTo>
                  <a:cubicBezTo>
                    <a:pt x="13697" y="9253"/>
                    <a:pt x="14548" y="9253"/>
                    <a:pt x="14888" y="9659"/>
                  </a:cubicBezTo>
                  <a:cubicBezTo>
                    <a:pt x="15228" y="10065"/>
                    <a:pt x="15058" y="10877"/>
                    <a:pt x="13272" y="12338"/>
                  </a:cubicBezTo>
                  <a:cubicBezTo>
                    <a:pt x="11486" y="13800"/>
                    <a:pt x="8085" y="15911"/>
                    <a:pt x="5874" y="17210"/>
                  </a:cubicBezTo>
                  <a:cubicBezTo>
                    <a:pt x="3663" y="18510"/>
                    <a:pt x="2642" y="18997"/>
                    <a:pt x="1707" y="19565"/>
                  </a:cubicBezTo>
                  <a:cubicBezTo>
                    <a:pt x="771" y="20134"/>
                    <a:pt x="-79" y="20783"/>
                    <a:pt x="6" y="21108"/>
                  </a:cubicBezTo>
                  <a:cubicBezTo>
                    <a:pt x="91" y="21433"/>
                    <a:pt x="1112" y="21433"/>
                    <a:pt x="4428" y="21027"/>
                  </a:cubicBezTo>
                  <a:cubicBezTo>
                    <a:pt x="7745" y="20621"/>
                    <a:pt x="13357" y="19809"/>
                    <a:pt x="18970" y="189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7" name="Line"/>
            <p:cNvSpPr/>
            <p:nvPr/>
          </p:nvSpPr>
          <p:spPr>
            <a:xfrm>
              <a:off x="4792092" y="7114301"/>
              <a:ext cx="1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8" name="Line"/>
            <p:cNvSpPr/>
            <p:nvPr/>
          </p:nvSpPr>
          <p:spPr>
            <a:xfrm>
              <a:off x="4784425" y="7001353"/>
              <a:ext cx="69002" cy="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20153"/>
                  </a:moveTo>
                  <a:cubicBezTo>
                    <a:pt x="2400" y="11153"/>
                    <a:pt x="4800" y="2153"/>
                    <a:pt x="8400" y="353"/>
                  </a:cubicBezTo>
                  <a:cubicBezTo>
                    <a:pt x="12000" y="-1447"/>
                    <a:pt x="16800" y="3953"/>
                    <a:pt x="21600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9" name="Line"/>
            <p:cNvSpPr/>
            <p:nvPr/>
          </p:nvSpPr>
          <p:spPr>
            <a:xfrm>
              <a:off x="4884094" y="7083634"/>
              <a:ext cx="38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0" name="Line"/>
            <p:cNvSpPr/>
            <p:nvPr/>
          </p:nvSpPr>
          <p:spPr>
            <a:xfrm>
              <a:off x="4838093" y="7152636"/>
              <a:ext cx="13033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1" name="Line"/>
            <p:cNvSpPr/>
            <p:nvPr/>
          </p:nvSpPr>
          <p:spPr>
            <a:xfrm>
              <a:off x="5091098" y="7029966"/>
              <a:ext cx="1533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2" name="Line"/>
            <p:cNvSpPr/>
            <p:nvPr/>
          </p:nvSpPr>
          <p:spPr>
            <a:xfrm>
              <a:off x="4965196" y="6319173"/>
              <a:ext cx="118916" cy="181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339" fill="norm" stroke="1" extrusionOk="0">
                  <a:moveTo>
                    <a:pt x="1919" y="11439"/>
                  </a:moveTo>
                  <a:cubicBezTo>
                    <a:pt x="1919" y="12939"/>
                    <a:pt x="1919" y="14439"/>
                    <a:pt x="1694" y="16239"/>
                  </a:cubicBezTo>
                  <a:cubicBezTo>
                    <a:pt x="1469" y="18039"/>
                    <a:pt x="1019" y="20139"/>
                    <a:pt x="569" y="20439"/>
                  </a:cubicBezTo>
                  <a:cubicBezTo>
                    <a:pt x="119" y="20739"/>
                    <a:pt x="-331" y="19239"/>
                    <a:pt x="344" y="16089"/>
                  </a:cubicBezTo>
                  <a:cubicBezTo>
                    <a:pt x="1019" y="12939"/>
                    <a:pt x="2819" y="8139"/>
                    <a:pt x="4394" y="5139"/>
                  </a:cubicBezTo>
                  <a:cubicBezTo>
                    <a:pt x="5969" y="2139"/>
                    <a:pt x="7319" y="939"/>
                    <a:pt x="9344" y="339"/>
                  </a:cubicBezTo>
                  <a:cubicBezTo>
                    <a:pt x="11369" y="-261"/>
                    <a:pt x="14069" y="-261"/>
                    <a:pt x="16319" y="1989"/>
                  </a:cubicBezTo>
                  <a:cubicBezTo>
                    <a:pt x="18569" y="4239"/>
                    <a:pt x="20369" y="8739"/>
                    <a:pt x="20819" y="12339"/>
                  </a:cubicBezTo>
                  <a:cubicBezTo>
                    <a:pt x="21269" y="15939"/>
                    <a:pt x="20369" y="18639"/>
                    <a:pt x="19469" y="21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3" name="Line"/>
            <p:cNvSpPr/>
            <p:nvPr/>
          </p:nvSpPr>
          <p:spPr>
            <a:xfrm>
              <a:off x="5290436" y="6591253"/>
              <a:ext cx="240626" cy="254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315" fill="norm" stroke="1" extrusionOk="0">
                  <a:moveTo>
                    <a:pt x="0" y="143"/>
                  </a:moveTo>
                  <a:cubicBezTo>
                    <a:pt x="2501" y="-71"/>
                    <a:pt x="5002" y="-285"/>
                    <a:pt x="8072" y="1426"/>
                  </a:cubicBezTo>
                  <a:cubicBezTo>
                    <a:pt x="11141" y="3137"/>
                    <a:pt x="14779" y="6772"/>
                    <a:pt x="17280" y="10087"/>
                  </a:cubicBezTo>
                  <a:cubicBezTo>
                    <a:pt x="19781" y="13402"/>
                    <a:pt x="21145" y="16396"/>
                    <a:pt x="21373" y="18214"/>
                  </a:cubicBezTo>
                  <a:cubicBezTo>
                    <a:pt x="21600" y="20032"/>
                    <a:pt x="20691" y="20673"/>
                    <a:pt x="19781" y="213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4" name="Line"/>
            <p:cNvSpPr/>
            <p:nvPr/>
          </p:nvSpPr>
          <p:spPr>
            <a:xfrm>
              <a:off x="5405439" y="6536733"/>
              <a:ext cx="148903" cy="401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600" fill="norm" stroke="1" extrusionOk="0">
                  <a:moveTo>
                    <a:pt x="20868" y="1376"/>
                  </a:moveTo>
                  <a:cubicBezTo>
                    <a:pt x="21234" y="688"/>
                    <a:pt x="21600" y="0"/>
                    <a:pt x="21051" y="0"/>
                  </a:cubicBezTo>
                  <a:cubicBezTo>
                    <a:pt x="20502" y="0"/>
                    <a:pt x="19037" y="688"/>
                    <a:pt x="15925" y="3164"/>
                  </a:cubicBezTo>
                  <a:cubicBezTo>
                    <a:pt x="12814" y="5641"/>
                    <a:pt x="8054" y="9906"/>
                    <a:pt x="5125" y="13276"/>
                  </a:cubicBezTo>
                  <a:cubicBezTo>
                    <a:pt x="2197" y="16647"/>
                    <a:pt x="1098" y="1912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5" name="Line"/>
            <p:cNvSpPr/>
            <p:nvPr/>
          </p:nvSpPr>
          <p:spPr>
            <a:xfrm>
              <a:off x="5673778" y="6861296"/>
              <a:ext cx="766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6" name="Line"/>
            <p:cNvSpPr/>
            <p:nvPr/>
          </p:nvSpPr>
          <p:spPr>
            <a:xfrm>
              <a:off x="5671119" y="6715626"/>
              <a:ext cx="48661" cy="78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4" h="20798" fill="norm" stroke="1" extrusionOk="0">
                  <a:moveTo>
                    <a:pt x="17324" y="8100"/>
                  </a:moveTo>
                  <a:cubicBezTo>
                    <a:pt x="11924" y="8775"/>
                    <a:pt x="6524" y="9450"/>
                    <a:pt x="3284" y="11475"/>
                  </a:cubicBezTo>
                  <a:cubicBezTo>
                    <a:pt x="44" y="13500"/>
                    <a:pt x="-1036" y="16875"/>
                    <a:pt x="1124" y="18900"/>
                  </a:cubicBezTo>
                  <a:cubicBezTo>
                    <a:pt x="3284" y="20925"/>
                    <a:pt x="8684" y="21600"/>
                    <a:pt x="13004" y="19575"/>
                  </a:cubicBezTo>
                  <a:cubicBezTo>
                    <a:pt x="17324" y="17550"/>
                    <a:pt x="20564" y="12825"/>
                    <a:pt x="20564" y="9112"/>
                  </a:cubicBezTo>
                  <a:cubicBezTo>
                    <a:pt x="20564" y="5400"/>
                    <a:pt x="17324" y="2700"/>
                    <a:pt x="1408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7" name="Line"/>
            <p:cNvSpPr/>
            <p:nvPr/>
          </p:nvSpPr>
          <p:spPr>
            <a:xfrm>
              <a:off x="5811781" y="6409829"/>
              <a:ext cx="237673" cy="65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1" fill="norm" stroke="1" extrusionOk="0">
                  <a:moveTo>
                    <a:pt x="0" y="2258"/>
                  </a:moveTo>
                  <a:cubicBezTo>
                    <a:pt x="232" y="1835"/>
                    <a:pt x="465" y="1411"/>
                    <a:pt x="1974" y="1030"/>
                  </a:cubicBezTo>
                  <a:cubicBezTo>
                    <a:pt x="3484" y="649"/>
                    <a:pt x="6271" y="310"/>
                    <a:pt x="8942" y="140"/>
                  </a:cubicBezTo>
                  <a:cubicBezTo>
                    <a:pt x="11613" y="-29"/>
                    <a:pt x="14168" y="-29"/>
                    <a:pt x="16026" y="56"/>
                  </a:cubicBezTo>
                  <a:cubicBezTo>
                    <a:pt x="17884" y="140"/>
                    <a:pt x="19045" y="310"/>
                    <a:pt x="19974" y="860"/>
                  </a:cubicBezTo>
                  <a:cubicBezTo>
                    <a:pt x="20903" y="1411"/>
                    <a:pt x="21600" y="2343"/>
                    <a:pt x="21600" y="3995"/>
                  </a:cubicBezTo>
                  <a:cubicBezTo>
                    <a:pt x="21600" y="5646"/>
                    <a:pt x="20903" y="8018"/>
                    <a:pt x="20323" y="10390"/>
                  </a:cubicBezTo>
                  <a:cubicBezTo>
                    <a:pt x="19742" y="12762"/>
                    <a:pt x="19277" y="15133"/>
                    <a:pt x="19277" y="16531"/>
                  </a:cubicBezTo>
                  <a:cubicBezTo>
                    <a:pt x="19277" y="17929"/>
                    <a:pt x="19742" y="18352"/>
                    <a:pt x="20323" y="18818"/>
                  </a:cubicBezTo>
                  <a:cubicBezTo>
                    <a:pt x="20903" y="19284"/>
                    <a:pt x="21600" y="19792"/>
                    <a:pt x="21484" y="20173"/>
                  </a:cubicBezTo>
                  <a:cubicBezTo>
                    <a:pt x="21368" y="20555"/>
                    <a:pt x="20439" y="20809"/>
                    <a:pt x="17884" y="21020"/>
                  </a:cubicBezTo>
                  <a:cubicBezTo>
                    <a:pt x="15329" y="21232"/>
                    <a:pt x="11148" y="21402"/>
                    <a:pt x="6968" y="215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8" name="Line"/>
            <p:cNvSpPr/>
            <p:nvPr/>
          </p:nvSpPr>
          <p:spPr>
            <a:xfrm>
              <a:off x="6271792" y="6922630"/>
              <a:ext cx="38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9" name="Line"/>
            <p:cNvSpPr/>
            <p:nvPr/>
          </p:nvSpPr>
          <p:spPr>
            <a:xfrm>
              <a:off x="6616120" y="6588632"/>
              <a:ext cx="234648" cy="638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402" fill="norm" stroke="1" extrusionOk="0">
                  <a:moveTo>
                    <a:pt x="750" y="5545"/>
                  </a:moveTo>
                  <a:cubicBezTo>
                    <a:pt x="980" y="8802"/>
                    <a:pt x="1210" y="12059"/>
                    <a:pt x="1439" y="14502"/>
                  </a:cubicBezTo>
                  <a:cubicBezTo>
                    <a:pt x="1669" y="16945"/>
                    <a:pt x="1899" y="18573"/>
                    <a:pt x="2014" y="19688"/>
                  </a:cubicBezTo>
                  <a:cubicBezTo>
                    <a:pt x="2129" y="20802"/>
                    <a:pt x="2129" y="21402"/>
                    <a:pt x="1899" y="21402"/>
                  </a:cubicBezTo>
                  <a:cubicBezTo>
                    <a:pt x="1669" y="21402"/>
                    <a:pt x="1210" y="20802"/>
                    <a:pt x="750" y="18916"/>
                  </a:cubicBezTo>
                  <a:cubicBezTo>
                    <a:pt x="291" y="17031"/>
                    <a:pt x="-169" y="13859"/>
                    <a:pt x="61" y="10988"/>
                  </a:cubicBezTo>
                  <a:cubicBezTo>
                    <a:pt x="291" y="8116"/>
                    <a:pt x="1210" y="5545"/>
                    <a:pt x="2588" y="3702"/>
                  </a:cubicBezTo>
                  <a:cubicBezTo>
                    <a:pt x="3967" y="1859"/>
                    <a:pt x="5805" y="745"/>
                    <a:pt x="8333" y="273"/>
                  </a:cubicBezTo>
                  <a:cubicBezTo>
                    <a:pt x="10861" y="-198"/>
                    <a:pt x="14078" y="-27"/>
                    <a:pt x="16491" y="531"/>
                  </a:cubicBezTo>
                  <a:cubicBezTo>
                    <a:pt x="18903" y="1088"/>
                    <a:pt x="20512" y="2031"/>
                    <a:pt x="20971" y="2973"/>
                  </a:cubicBezTo>
                  <a:cubicBezTo>
                    <a:pt x="21431" y="3916"/>
                    <a:pt x="20742" y="4859"/>
                    <a:pt x="17180" y="5888"/>
                  </a:cubicBezTo>
                  <a:cubicBezTo>
                    <a:pt x="13618" y="6916"/>
                    <a:pt x="7184" y="8031"/>
                    <a:pt x="750" y="9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0" name="Line"/>
            <p:cNvSpPr/>
            <p:nvPr/>
          </p:nvSpPr>
          <p:spPr>
            <a:xfrm>
              <a:off x="6911653" y="6769294"/>
              <a:ext cx="188158" cy="177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456" fill="norm" stroke="1" extrusionOk="0">
                  <a:moveTo>
                    <a:pt x="3977" y="12034"/>
                  </a:moveTo>
                  <a:cubicBezTo>
                    <a:pt x="2810" y="13269"/>
                    <a:pt x="1642" y="14503"/>
                    <a:pt x="913" y="15891"/>
                  </a:cubicBezTo>
                  <a:cubicBezTo>
                    <a:pt x="183" y="17280"/>
                    <a:pt x="-109" y="18823"/>
                    <a:pt x="37" y="18360"/>
                  </a:cubicBezTo>
                  <a:cubicBezTo>
                    <a:pt x="183" y="17897"/>
                    <a:pt x="767" y="15429"/>
                    <a:pt x="1205" y="13423"/>
                  </a:cubicBezTo>
                  <a:cubicBezTo>
                    <a:pt x="1642" y="11417"/>
                    <a:pt x="1934" y="9874"/>
                    <a:pt x="2518" y="8486"/>
                  </a:cubicBezTo>
                  <a:cubicBezTo>
                    <a:pt x="3102" y="7097"/>
                    <a:pt x="3977" y="5863"/>
                    <a:pt x="4853" y="5863"/>
                  </a:cubicBezTo>
                  <a:cubicBezTo>
                    <a:pt x="5729" y="5863"/>
                    <a:pt x="6605" y="7097"/>
                    <a:pt x="7772" y="9257"/>
                  </a:cubicBezTo>
                  <a:cubicBezTo>
                    <a:pt x="8940" y="11417"/>
                    <a:pt x="10399" y="14503"/>
                    <a:pt x="12005" y="16971"/>
                  </a:cubicBezTo>
                  <a:cubicBezTo>
                    <a:pt x="13610" y="19440"/>
                    <a:pt x="15361" y="21291"/>
                    <a:pt x="16529" y="21446"/>
                  </a:cubicBezTo>
                  <a:cubicBezTo>
                    <a:pt x="17696" y="21600"/>
                    <a:pt x="18280" y="20057"/>
                    <a:pt x="18572" y="16971"/>
                  </a:cubicBezTo>
                  <a:cubicBezTo>
                    <a:pt x="18864" y="13886"/>
                    <a:pt x="18864" y="9257"/>
                    <a:pt x="19302" y="6171"/>
                  </a:cubicBezTo>
                  <a:cubicBezTo>
                    <a:pt x="19740" y="3086"/>
                    <a:pt x="20615" y="1543"/>
                    <a:pt x="2149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1" name="Line"/>
            <p:cNvSpPr/>
            <p:nvPr/>
          </p:nvSpPr>
          <p:spPr>
            <a:xfrm>
              <a:off x="7261491" y="6561609"/>
              <a:ext cx="106660" cy="330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5" h="21478" fill="norm" stroke="1" extrusionOk="0">
                  <a:moveTo>
                    <a:pt x="20965" y="543"/>
                  </a:moveTo>
                  <a:cubicBezTo>
                    <a:pt x="18453" y="210"/>
                    <a:pt x="15942" y="-122"/>
                    <a:pt x="13681" y="44"/>
                  </a:cubicBezTo>
                  <a:cubicBezTo>
                    <a:pt x="11421" y="210"/>
                    <a:pt x="9412" y="875"/>
                    <a:pt x="6900" y="3284"/>
                  </a:cubicBezTo>
                  <a:cubicBezTo>
                    <a:pt x="4388" y="5693"/>
                    <a:pt x="1374" y="9847"/>
                    <a:pt x="370" y="12838"/>
                  </a:cubicBezTo>
                  <a:cubicBezTo>
                    <a:pt x="-635" y="15829"/>
                    <a:pt x="370" y="17656"/>
                    <a:pt x="3886" y="18903"/>
                  </a:cubicBezTo>
                  <a:cubicBezTo>
                    <a:pt x="7402" y="20149"/>
                    <a:pt x="13430" y="20813"/>
                    <a:pt x="19458" y="21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2" name="Line"/>
            <p:cNvSpPr/>
            <p:nvPr/>
          </p:nvSpPr>
          <p:spPr>
            <a:xfrm>
              <a:off x="7441943" y="6686101"/>
              <a:ext cx="140879" cy="167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454" fill="norm" stroke="1" extrusionOk="0">
                  <a:moveTo>
                    <a:pt x="433" y="3781"/>
                  </a:moveTo>
                  <a:cubicBezTo>
                    <a:pt x="433" y="2145"/>
                    <a:pt x="433" y="509"/>
                    <a:pt x="433" y="509"/>
                  </a:cubicBezTo>
                  <a:cubicBezTo>
                    <a:pt x="433" y="509"/>
                    <a:pt x="433" y="2145"/>
                    <a:pt x="433" y="4599"/>
                  </a:cubicBezTo>
                  <a:cubicBezTo>
                    <a:pt x="433" y="7054"/>
                    <a:pt x="433" y="10327"/>
                    <a:pt x="433" y="13109"/>
                  </a:cubicBezTo>
                  <a:cubicBezTo>
                    <a:pt x="433" y="15890"/>
                    <a:pt x="433" y="18181"/>
                    <a:pt x="241" y="18509"/>
                  </a:cubicBezTo>
                  <a:cubicBezTo>
                    <a:pt x="48" y="18836"/>
                    <a:pt x="-338" y="17199"/>
                    <a:pt x="626" y="14090"/>
                  </a:cubicBezTo>
                  <a:cubicBezTo>
                    <a:pt x="1591" y="10981"/>
                    <a:pt x="3905" y="6399"/>
                    <a:pt x="5833" y="3618"/>
                  </a:cubicBezTo>
                  <a:cubicBezTo>
                    <a:pt x="7762" y="836"/>
                    <a:pt x="9305" y="-146"/>
                    <a:pt x="10655" y="18"/>
                  </a:cubicBezTo>
                  <a:cubicBezTo>
                    <a:pt x="12005" y="181"/>
                    <a:pt x="13162" y="1490"/>
                    <a:pt x="14705" y="4109"/>
                  </a:cubicBezTo>
                  <a:cubicBezTo>
                    <a:pt x="16248" y="6727"/>
                    <a:pt x="18176" y="10654"/>
                    <a:pt x="19333" y="13763"/>
                  </a:cubicBezTo>
                  <a:cubicBezTo>
                    <a:pt x="20491" y="16872"/>
                    <a:pt x="20876" y="19163"/>
                    <a:pt x="21262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3" name="Line"/>
            <p:cNvSpPr/>
            <p:nvPr/>
          </p:nvSpPr>
          <p:spPr>
            <a:xfrm>
              <a:off x="7659489" y="6569956"/>
              <a:ext cx="114243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4" h="21600" fill="norm" stroke="1" extrusionOk="0">
                  <a:moveTo>
                    <a:pt x="2757" y="0"/>
                  </a:moveTo>
                  <a:cubicBezTo>
                    <a:pt x="8732" y="1760"/>
                    <a:pt x="14706" y="3520"/>
                    <a:pt x="17923" y="5680"/>
                  </a:cubicBezTo>
                  <a:cubicBezTo>
                    <a:pt x="21140" y="7840"/>
                    <a:pt x="21600" y="10400"/>
                    <a:pt x="18153" y="13120"/>
                  </a:cubicBezTo>
                  <a:cubicBezTo>
                    <a:pt x="14706" y="15840"/>
                    <a:pt x="7353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4" name="Line"/>
            <p:cNvSpPr/>
            <p:nvPr/>
          </p:nvSpPr>
          <p:spPr>
            <a:xfrm>
              <a:off x="4068676" y="7250039"/>
              <a:ext cx="1390432" cy="142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178" fill="norm" stroke="1" extrusionOk="0">
                  <a:moveTo>
                    <a:pt x="42" y="4883"/>
                  </a:moveTo>
                  <a:cubicBezTo>
                    <a:pt x="3" y="2989"/>
                    <a:pt x="-37" y="1094"/>
                    <a:pt x="62" y="336"/>
                  </a:cubicBezTo>
                  <a:cubicBezTo>
                    <a:pt x="161" y="-422"/>
                    <a:pt x="399" y="-43"/>
                    <a:pt x="914" y="2989"/>
                  </a:cubicBezTo>
                  <a:cubicBezTo>
                    <a:pt x="1429" y="6020"/>
                    <a:pt x="2222" y="11704"/>
                    <a:pt x="3312" y="15494"/>
                  </a:cubicBezTo>
                  <a:cubicBezTo>
                    <a:pt x="4402" y="19283"/>
                    <a:pt x="5789" y="21178"/>
                    <a:pt x="7097" y="21178"/>
                  </a:cubicBezTo>
                  <a:cubicBezTo>
                    <a:pt x="8405" y="21178"/>
                    <a:pt x="9633" y="19283"/>
                    <a:pt x="10961" y="18146"/>
                  </a:cubicBezTo>
                  <a:cubicBezTo>
                    <a:pt x="12289" y="17010"/>
                    <a:pt x="13716" y="16631"/>
                    <a:pt x="14984" y="15494"/>
                  </a:cubicBezTo>
                  <a:cubicBezTo>
                    <a:pt x="16252" y="14357"/>
                    <a:pt x="17362" y="12462"/>
                    <a:pt x="18273" y="10946"/>
                  </a:cubicBezTo>
                  <a:cubicBezTo>
                    <a:pt x="19185" y="9431"/>
                    <a:pt x="19898" y="8294"/>
                    <a:pt x="20414" y="7915"/>
                  </a:cubicBezTo>
                  <a:cubicBezTo>
                    <a:pt x="20929" y="7536"/>
                    <a:pt x="21246" y="7915"/>
                    <a:pt x="21563" y="82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5" name="Line"/>
            <p:cNvSpPr/>
            <p:nvPr/>
          </p:nvSpPr>
          <p:spPr>
            <a:xfrm>
              <a:off x="3592986" y="7604979"/>
              <a:ext cx="240751" cy="333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377" fill="norm" stroke="1" extrusionOk="0">
                  <a:moveTo>
                    <a:pt x="21419" y="0"/>
                  </a:moveTo>
                  <a:cubicBezTo>
                    <a:pt x="17326" y="0"/>
                    <a:pt x="13234" y="0"/>
                    <a:pt x="10051" y="1309"/>
                  </a:cubicBezTo>
                  <a:cubicBezTo>
                    <a:pt x="6867" y="2618"/>
                    <a:pt x="4594" y="5236"/>
                    <a:pt x="3002" y="8264"/>
                  </a:cubicBezTo>
                  <a:cubicBezTo>
                    <a:pt x="1411" y="11291"/>
                    <a:pt x="501" y="14727"/>
                    <a:pt x="160" y="16855"/>
                  </a:cubicBezTo>
                  <a:cubicBezTo>
                    <a:pt x="-181" y="18982"/>
                    <a:pt x="46" y="19800"/>
                    <a:pt x="615" y="20455"/>
                  </a:cubicBezTo>
                  <a:cubicBezTo>
                    <a:pt x="1183" y="21109"/>
                    <a:pt x="2093" y="21600"/>
                    <a:pt x="5276" y="21273"/>
                  </a:cubicBezTo>
                  <a:cubicBezTo>
                    <a:pt x="8459" y="20945"/>
                    <a:pt x="13916" y="19800"/>
                    <a:pt x="19373" y="186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6" name="Line"/>
            <p:cNvSpPr/>
            <p:nvPr/>
          </p:nvSpPr>
          <p:spPr>
            <a:xfrm>
              <a:off x="3596065" y="7796650"/>
              <a:ext cx="230006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40" y="15600"/>
                    <a:pt x="7680" y="9600"/>
                    <a:pt x="11280" y="6000"/>
                  </a:cubicBezTo>
                  <a:cubicBezTo>
                    <a:pt x="14880" y="2400"/>
                    <a:pt x="1824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7" name="Line"/>
            <p:cNvSpPr/>
            <p:nvPr/>
          </p:nvSpPr>
          <p:spPr>
            <a:xfrm>
              <a:off x="3925696" y="7576868"/>
              <a:ext cx="230049" cy="342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600" fill="norm" stroke="1" extrusionOk="0">
                  <a:moveTo>
                    <a:pt x="21367" y="1290"/>
                  </a:moveTo>
                  <a:cubicBezTo>
                    <a:pt x="20655" y="645"/>
                    <a:pt x="19943" y="0"/>
                    <a:pt x="18044" y="0"/>
                  </a:cubicBezTo>
                  <a:cubicBezTo>
                    <a:pt x="16145" y="0"/>
                    <a:pt x="13059" y="645"/>
                    <a:pt x="10686" y="1934"/>
                  </a:cubicBezTo>
                  <a:cubicBezTo>
                    <a:pt x="8312" y="3224"/>
                    <a:pt x="6651" y="5158"/>
                    <a:pt x="5464" y="7576"/>
                  </a:cubicBezTo>
                  <a:cubicBezTo>
                    <a:pt x="4277" y="9994"/>
                    <a:pt x="3565" y="12896"/>
                    <a:pt x="2853" y="14749"/>
                  </a:cubicBezTo>
                  <a:cubicBezTo>
                    <a:pt x="2141" y="16603"/>
                    <a:pt x="1429" y="17409"/>
                    <a:pt x="835" y="18376"/>
                  </a:cubicBezTo>
                  <a:cubicBezTo>
                    <a:pt x="242" y="19343"/>
                    <a:pt x="-233" y="20472"/>
                    <a:pt x="123" y="21036"/>
                  </a:cubicBezTo>
                  <a:cubicBezTo>
                    <a:pt x="479" y="21600"/>
                    <a:pt x="1666" y="21600"/>
                    <a:pt x="4040" y="21600"/>
                  </a:cubicBezTo>
                  <a:cubicBezTo>
                    <a:pt x="6413" y="21600"/>
                    <a:pt x="9974" y="21600"/>
                    <a:pt x="1353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8" name="Line"/>
            <p:cNvSpPr/>
            <p:nvPr/>
          </p:nvSpPr>
          <p:spPr>
            <a:xfrm>
              <a:off x="4125076" y="7705786"/>
              <a:ext cx="176339" cy="190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0" y="1600"/>
                  </a:moveTo>
                  <a:cubicBezTo>
                    <a:pt x="1252" y="736"/>
                    <a:pt x="2504" y="-128"/>
                    <a:pt x="3757" y="16"/>
                  </a:cubicBezTo>
                  <a:cubicBezTo>
                    <a:pt x="5009" y="160"/>
                    <a:pt x="6261" y="1312"/>
                    <a:pt x="8452" y="4480"/>
                  </a:cubicBezTo>
                  <a:cubicBezTo>
                    <a:pt x="10643" y="7648"/>
                    <a:pt x="13774" y="12832"/>
                    <a:pt x="15809" y="16000"/>
                  </a:cubicBezTo>
                  <a:cubicBezTo>
                    <a:pt x="17843" y="19168"/>
                    <a:pt x="18783" y="20320"/>
                    <a:pt x="19565" y="20896"/>
                  </a:cubicBezTo>
                  <a:cubicBezTo>
                    <a:pt x="20348" y="21472"/>
                    <a:pt x="20974" y="21472"/>
                    <a:pt x="21600" y="214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9" name="Line"/>
            <p:cNvSpPr/>
            <p:nvPr/>
          </p:nvSpPr>
          <p:spPr>
            <a:xfrm>
              <a:off x="4178744" y="7696981"/>
              <a:ext cx="161005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0"/>
                    <a:pt x="16800" y="0"/>
                    <a:pt x="13200" y="3600"/>
                  </a:cubicBezTo>
                  <a:cubicBezTo>
                    <a:pt x="9600" y="7200"/>
                    <a:pt x="48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0" name="Line"/>
            <p:cNvSpPr/>
            <p:nvPr/>
          </p:nvSpPr>
          <p:spPr>
            <a:xfrm>
              <a:off x="4355082" y="7842652"/>
              <a:ext cx="7667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1" name="Line"/>
            <p:cNvSpPr/>
            <p:nvPr/>
          </p:nvSpPr>
          <p:spPr>
            <a:xfrm>
              <a:off x="4431750" y="7819651"/>
              <a:ext cx="13800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00" y="14400"/>
                    <a:pt x="6400" y="7200"/>
                    <a:pt x="10000" y="3600"/>
                  </a:cubicBezTo>
                  <a:cubicBezTo>
                    <a:pt x="13600" y="0"/>
                    <a:pt x="176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2" name="Line"/>
            <p:cNvSpPr/>
            <p:nvPr/>
          </p:nvSpPr>
          <p:spPr>
            <a:xfrm>
              <a:off x="4500752" y="7758316"/>
              <a:ext cx="7668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3" name="Line"/>
            <p:cNvSpPr/>
            <p:nvPr/>
          </p:nvSpPr>
          <p:spPr>
            <a:xfrm>
              <a:off x="4592754" y="7712315"/>
              <a:ext cx="130337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06" y="6300"/>
                    <a:pt x="11012" y="12600"/>
                    <a:pt x="14612" y="16200"/>
                  </a:cubicBezTo>
                  <a:cubicBezTo>
                    <a:pt x="18212" y="19800"/>
                    <a:pt x="19906" y="207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4" name="Line"/>
            <p:cNvSpPr/>
            <p:nvPr/>
          </p:nvSpPr>
          <p:spPr>
            <a:xfrm>
              <a:off x="4608087" y="7681647"/>
              <a:ext cx="168672" cy="253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73" y="2836"/>
                    <a:pt x="13745" y="5673"/>
                    <a:pt x="10145" y="9273"/>
                  </a:cubicBezTo>
                  <a:cubicBezTo>
                    <a:pt x="6545" y="12873"/>
                    <a:pt x="3273" y="1723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5" name="Line"/>
            <p:cNvSpPr/>
            <p:nvPr/>
          </p:nvSpPr>
          <p:spPr>
            <a:xfrm>
              <a:off x="4769091" y="7839612"/>
              <a:ext cx="122670" cy="117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1" fill="norm" stroke="1" extrusionOk="0">
                  <a:moveTo>
                    <a:pt x="0" y="4682"/>
                  </a:moveTo>
                  <a:cubicBezTo>
                    <a:pt x="1350" y="2844"/>
                    <a:pt x="2700" y="1006"/>
                    <a:pt x="4500" y="316"/>
                  </a:cubicBezTo>
                  <a:cubicBezTo>
                    <a:pt x="6300" y="-373"/>
                    <a:pt x="8550" y="87"/>
                    <a:pt x="9675" y="1465"/>
                  </a:cubicBezTo>
                  <a:cubicBezTo>
                    <a:pt x="10800" y="2844"/>
                    <a:pt x="10800" y="5142"/>
                    <a:pt x="10125" y="7210"/>
                  </a:cubicBezTo>
                  <a:cubicBezTo>
                    <a:pt x="9450" y="9278"/>
                    <a:pt x="8100" y="11116"/>
                    <a:pt x="6075" y="13414"/>
                  </a:cubicBezTo>
                  <a:cubicBezTo>
                    <a:pt x="4050" y="15712"/>
                    <a:pt x="1350" y="18470"/>
                    <a:pt x="1350" y="19848"/>
                  </a:cubicBezTo>
                  <a:cubicBezTo>
                    <a:pt x="1350" y="21227"/>
                    <a:pt x="4050" y="21227"/>
                    <a:pt x="7875" y="20997"/>
                  </a:cubicBezTo>
                  <a:cubicBezTo>
                    <a:pt x="11700" y="20767"/>
                    <a:pt x="16650" y="20308"/>
                    <a:pt x="21600" y="198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6" name="Line"/>
            <p:cNvSpPr/>
            <p:nvPr/>
          </p:nvSpPr>
          <p:spPr>
            <a:xfrm>
              <a:off x="4960762" y="7850318"/>
              <a:ext cx="13033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7" name="Line"/>
            <p:cNvSpPr/>
            <p:nvPr/>
          </p:nvSpPr>
          <p:spPr>
            <a:xfrm>
              <a:off x="5011391" y="7788984"/>
              <a:ext cx="41374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0" h="21600" fill="norm" stroke="1" extrusionOk="0">
                  <a:moveTo>
                    <a:pt x="12947" y="0"/>
                  </a:moveTo>
                  <a:cubicBezTo>
                    <a:pt x="7864" y="4547"/>
                    <a:pt x="2782" y="9095"/>
                    <a:pt x="876" y="12316"/>
                  </a:cubicBezTo>
                  <a:cubicBezTo>
                    <a:pt x="-1030" y="15537"/>
                    <a:pt x="241" y="17432"/>
                    <a:pt x="4052" y="18758"/>
                  </a:cubicBezTo>
                  <a:cubicBezTo>
                    <a:pt x="7864" y="20084"/>
                    <a:pt x="14217" y="20842"/>
                    <a:pt x="2057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8" name="Line"/>
            <p:cNvSpPr/>
            <p:nvPr/>
          </p:nvSpPr>
          <p:spPr>
            <a:xfrm>
              <a:off x="5259769" y="7839419"/>
              <a:ext cx="84336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3927" y="12302"/>
                    <a:pt x="7855" y="4448"/>
                    <a:pt x="11455" y="1502"/>
                  </a:cubicBezTo>
                  <a:cubicBezTo>
                    <a:pt x="15055" y="-1443"/>
                    <a:pt x="18327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9" name="Line"/>
            <p:cNvSpPr/>
            <p:nvPr/>
          </p:nvSpPr>
          <p:spPr>
            <a:xfrm>
              <a:off x="5451440" y="7850318"/>
              <a:ext cx="38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0" name="Line"/>
            <p:cNvSpPr/>
            <p:nvPr/>
          </p:nvSpPr>
          <p:spPr>
            <a:xfrm>
              <a:off x="5505108" y="7834985"/>
              <a:ext cx="38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1" name="Line"/>
            <p:cNvSpPr/>
            <p:nvPr/>
          </p:nvSpPr>
          <p:spPr>
            <a:xfrm>
              <a:off x="5719779" y="7781317"/>
              <a:ext cx="19167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44" y="16200"/>
                    <a:pt x="7488" y="10800"/>
                    <a:pt x="11088" y="7200"/>
                  </a:cubicBezTo>
                  <a:cubicBezTo>
                    <a:pt x="14688" y="3600"/>
                    <a:pt x="18144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2" name="Line"/>
            <p:cNvSpPr/>
            <p:nvPr/>
          </p:nvSpPr>
          <p:spPr>
            <a:xfrm>
              <a:off x="5811781" y="7704648"/>
              <a:ext cx="38335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5914"/>
                    <a:pt x="2880" y="11829"/>
                    <a:pt x="6480" y="15429"/>
                  </a:cubicBezTo>
                  <a:cubicBezTo>
                    <a:pt x="10080" y="19029"/>
                    <a:pt x="15840" y="203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3" name="Line"/>
            <p:cNvSpPr/>
            <p:nvPr/>
          </p:nvSpPr>
          <p:spPr>
            <a:xfrm>
              <a:off x="5980452" y="7620313"/>
              <a:ext cx="145671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653" y="2829"/>
                    <a:pt x="5305" y="5657"/>
                    <a:pt x="8905" y="9257"/>
                  </a:cubicBezTo>
                  <a:cubicBezTo>
                    <a:pt x="12505" y="12857"/>
                    <a:pt x="17053" y="172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4" name="Line"/>
            <p:cNvSpPr/>
            <p:nvPr/>
          </p:nvSpPr>
          <p:spPr>
            <a:xfrm>
              <a:off x="6009658" y="7581979"/>
              <a:ext cx="200800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fill="norm" stroke="1" extrusionOk="0">
                  <a:moveTo>
                    <a:pt x="21483" y="0"/>
                  </a:moveTo>
                  <a:cubicBezTo>
                    <a:pt x="18475" y="1477"/>
                    <a:pt x="15468" y="2954"/>
                    <a:pt x="12050" y="5723"/>
                  </a:cubicBezTo>
                  <a:cubicBezTo>
                    <a:pt x="8632" y="8492"/>
                    <a:pt x="4804" y="12554"/>
                    <a:pt x="2617" y="15046"/>
                  </a:cubicBezTo>
                  <a:cubicBezTo>
                    <a:pt x="430" y="17538"/>
                    <a:pt x="-117" y="18462"/>
                    <a:pt x="20" y="19292"/>
                  </a:cubicBezTo>
                  <a:cubicBezTo>
                    <a:pt x="156" y="20123"/>
                    <a:pt x="977" y="20862"/>
                    <a:pt x="17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5" name="Line"/>
            <p:cNvSpPr/>
            <p:nvPr/>
          </p:nvSpPr>
          <p:spPr>
            <a:xfrm>
              <a:off x="6165095" y="7764915"/>
              <a:ext cx="91364" cy="103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0786" fill="norm" stroke="1" extrusionOk="0">
                  <a:moveTo>
                    <a:pt x="5250" y="7929"/>
                  </a:moveTo>
                  <a:cubicBezTo>
                    <a:pt x="4650" y="10500"/>
                    <a:pt x="4050" y="13072"/>
                    <a:pt x="3150" y="15643"/>
                  </a:cubicBezTo>
                  <a:cubicBezTo>
                    <a:pt x="2250" y="18215"/>
                    <a:pt x="1050" y="20786"/>
                    <a:pt x="450" y="20786"/>
                  </a:cubicBezTo>
                  <a:cubicBezTo>
                    <a:pt x="-150" y="20786"/>
                    <a:pt x="-150" y="18215"/>
                    <a:pt x="450" y="15386"/>
                  </a:cubicBezTo>
                  <a:cubicBezTo>
                    <a:pt x="1050" y="12557"/>
                    <a:pt x="2250" y="9472"/>
                    <a:pt x="3750" y="6900"/>
                  </a:cubicBezTo>
                  <a:cubicBezTo>
                    <a:pt x="5250" y="4329"/>
                    <a:pt x="7050" y="2272"/>
                    <a:pt x="9450" y="986"/>
                  </a:cubicBezTo>
                  <a:cubicBezTo>
                    <a:pt x="11850" y="-300"/>
                    <a:pt x="14850" y="-814"/>
                    <a:pt x="16950" y="2529"/>
                  </a:cubicBezTo>
                  <a:cubicBezTo>
                    <a:pt x="19050" y="5872"/>
                    <a:pt x="20250" y="13072"/>
                    <a:pt x="21450" y="202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6" name="Line"/>
            <p:cNvSpPr/>
            <p:nvPr/>
          </p:nvSpPr>
          <p:spPr>
            <a:xfrm>
              <a:off x="6340793" y="7510554"/>
              <a:ext cx="138612" cy="401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1" h="21456" fill="norm" stroke="1" extrusionOk="0">
                  <a:moveTo>
                    <a:pt x="0" y="1770"/>
                  </a:moveTo>
                  <a:cubicBezTo>
                    <a:pt x="1178" y="1223"/>
                    <a:pt x="2356" y="676"/>
                    <a:pt x="5695" y="334"/>
                  </a:cubicBezTo>
                  <a:cubicBezTo>
                    <a:pt x="9033" y="-7"/>
                    <a:pt x="14531" y="-144"/>
                    <a:pt x="17673" y="198"/>
                  </a:cubicBezTo>
                  <a:cubicBezTo>
                    <a:pt x="20815" y="540"/>
                    <a:pt x="21600" y="1360"/>
                    <a:pt x="21207" y="3205"/>
                  </a:cubicBezTo>
                  <a:cubicBezTo>
                    <a:pt x="20815" y="5051"/>
                    <a:pt x="19244" y="7922"/>
                    <a:pt x="18065" y="10451"/>
                  </a:cubicBezTo>
                  <a:cubicBezTo>
                    <a:pt x="16887" y="12980"/>
                    <a:pt x="16102" y="15167"/>
                    <a:pt x="15709" y="16671"/>
                  </a:cubicBezTo>
                  <a:cubicBezTo>
                    <a:pt x="15316" y="18175"/>
                    <a:pt x="15316" y="18995"/>
                    <a:pt x="14727" y="19679"/>
                  </a:cubicBezTo>
                  <a:cubicBezTo>
                    <a:pt x="14138" y="20362"/>
                    <a:pt x="12960" y="20909"/>
                    <a:pt x="11782" y="21183"/>
                  </a:cubicBezTo>
                  <a:cubicBezTo>
                    <a:pt x="10604" y="21456"/>
                    <a:pt x="9425" y="21456"/>
                    <a:pt x="8247" y="21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7" name="Line"/>
            <p:cNvSpPr/>
            <p:nvPr/>
          </p:nvSpPr>
          <p:spPr>
            <a:xfrm>
              <a:off x="6762469" y="7728786"/>
              <a:ext cx="230006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720" y="10932"/>
                    <a:pt x="1440" y="1332"/>
                    <a:pt x="5040" y="132"/>
                  </a:cubicBezTo>
                  <a:cubicBezTo>
                    <a:pt x="8640" y="-1068"/>
                    <a:pt x="15120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8" name="Line"/>
            <p:cNvSpPr/>
            <p:nvPr/>
          </p:nvSpPr>
          <p:spPr>
            <a:xfrm>
              <a:off x="6753436" y="7873319"/>
              <a:ext cx="170038" cy="28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fill="norm" stroke="1" extrusionOk="0">
                  <a:moveTo>
                    <a:pt x="3074" y="17673"/>
                  </a:moveTo>
                  <a:cubicBezTo>
                    <a:pt x="1462" y="19636"/>
                    <a:pt x="-150" y="21600"/>
                    <a:pt x="11" y="21600"/>
                  </a:cubicBezTo>
                  <a:cubicBezTo>
                    <a:pt x="172" y="21600"/>
                    <a:pt x="2107" y="19636"/>
                    <a:pt x="5975" y="15709"/>
                  </a:cubicBezTo>
                  <a:cubicBezTo>
                    <a:pt x="9844" y="11782"/>
                    <a:pt x="15647" y="5891"/>
                    <a:pt x="2145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9" name="Line"/>
            <p:cNvSpPr/>
            <p:nvPr/>
          </p:nvSpPr>
          <p:spPr>
            <a:xfrm>
              <a:off x="6744057" y="7395419"/>
              <a:ext cx="110415" cy="201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600" fill="norm" stroke="1" extrusionOk="0">
                  <a:moveTo>
                    <a:pt x="2065" y="2734"/>
                  </a:moveTo>
                  <a:cubicBezTo>
                    <a:pt x="2555" y="1367"/>
                    <a:pt x="3046" y="0"/>
                    <a:pt x="3783" y="0"/>
                  </a:cubicBezTo>
                  <a:cubicBezTo>
                    <a:pt x="4519" y="0"/>
                    <a:pt x="5501" y="1367"/>
                    <a:pt x="5010" y="4238"/>
                  </a:cubicBezTo>
                  <a:cubicBezTo>
                    <a:pt x="4519" y="7109"/>
                    <a:pt x="2555" y="11484"/>
                    <a:pt x="1328" y="14354"/>
                  </a:cubicBezTo>
                  <a:cubicBezTo>
                    <a:pt x="101" y="17225"/>
                    <a:pt x="-390" y="18592"/>
                    <a:pt x="346" y="19686"/>
                  </a:cubicBezTo>
                  <a:cubicBezTo>
                    <a:pt x="1083" y="20780"/>
                    <a:pt x="3046" y="21600"/>
                    <a:pt x="6728" y="21600"/>
                  </a:cubicBezTo>
                  <a:cubicBezTo>
                    <a:pt x="10410" y="21600"/>
                    <a:pt x="15810" y="20780"/>
                    <a:pt x="21210" y="19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0" name="Line"/>
            <p:cNvSpPr/>
            <p:nvPr/>
          </p:nvSpPr>
          <p:spPr>
            <a:xfrm>
              <a:off x="6847682" y="7481652"/>
              <a:ext cx="79450" cy="95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9" h="20237" fill="norm" stroke="1" extrusionOk="0">
                  <a:moveTo>
                    <a:pt x="19411" y="4999"/>
                  </a:moveTo>
                  <a:cubicBezTo>
                    <a:pt x="17448" y="2839"/>
                    <a:pt x="15484" y="679"/>
                    <a:pt x="12866" y="139"/>
                  </a:cubicBezTo>
                  <a:cubicBezTo>
                    <a:pt x="10248" y="-401"/>
                    <a:pt x="6975" y="679"/>
                    <a:pt x="4684" y="2569"/>
                  </a:cubicBezTo>
                  <a:cubicBezTo>
                    <a:pt x="2393" y="4459"/>
                    <a:pt x="1084" y="7159"/>
                    <a:pt x="430" y="9859"/>
                  </a:cubicBezTo>
                  <a:cubicBezTo>
                    <a:pt x="-225" y="12559"/>
                    <a:pt x="-225" y="15259"/>
                    <a:pt x="1084" y="17419"/>
                  </a:cubicBezTo>
                  <a:cubicBezTo>
                    <a:pt x="2393" y="19579"/>
                    <a:pt x="5011" y="21199"/>
                    <a:pt x="8939" y="19579"/>
                  </a:cubicBezTo>
                  <a:cubicBezTo>
                    <a:pt x="12866" y="17959"/>
                    <a:pt x="18102" y="13099"/>
                    <a:pt x="19739" y="9589"/>
                  </a:cubicBezTo>
                  <a:cubicBezTo>
                    <a:pt x="21375" y="6079"/>
                    <a:pt x="19411" y="3919"/>
                    <a:pt x="17448" y="17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1" name="Line"/>
            <p:cNvSpPr/>
            <p:nvPr/>
          </p:nvSpPr>
          <p:spPr>
            <a:xfrm>
              <a:off x="6982022" y="7415301"/>
              <a:ext cx="136074" cy="206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21283" fill="norm" stroke="1" extrusionOk="0">
                  <a:moveTo>
                    <a:pt x="20458" y="3746"/>
                  </a:moveTo>
                  <a:cubicBezTo>
                    <a:pt x="20850" y="2429"/>
                    <a:pt x="21243" y="1112"/>
                    <a:pt x="20458" y="454"/>
                  </a:cubicBezTo>
                  <a:cubicBezTo>
                    <a:pt x="19672" y="-205"/>
                    <a:pt x="17708" y="-205"/>
                    <a:pt x="14763" y="849"/>
                  </a:cubicBezTo>
                  <a:cubicBezTo>
                    <a:pt x="11818" y="1902"/>
                    <a:pt x="7890" y="4010"/>
                    <a:pt x="5338" y="6512"/>
                  </a:cubicBezTo>
                  <a:cubicBezTo>
                    <a:pt x="2785" y="9015"/>
                    <a:pt x="1607" y="11912"/>
                    <a:pt x="821" y="14283"/>
                  </a:cubicBezTo>
                  <a:cubicBezTo>
                    <a:pt x="36" y="16654"/>
                    <a:pt x="-357" y="18497"/>
                    <a:pt x="428" y="19683"/>
                  </a:cubicBezTo>
                  <a:cubicBezTo>
                    <a:pt x="1214" y="20868"/>
                    <a:pt x="3178" y="21395"/>
                    <a:pt x="6516" y="21263"/>
                  </a:cubicBezTo>
                  <a:cubicBezTo>
                    <a:pt x="9854" y="21132"/>
                    <a:pt x="14567" y="20341"/>
                    <a:pt x="19279" y="19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2" name="Line"/>
            <p:cNvSpPr/>
            <p:nvPr/>
          </p:nvSpPr>
          <p:spPr>
            <a:xfrm>
              <a:off x="6969474" y="7574312"/>
              <a:ext cx="122670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3" name="Line"/>
            <p:cNvSpPr/>
            <p:nvPr/>
          </p:nvSpPr>
          <p:spPr>
            <a:xfrm>
              <a:off x="7214803" y="7636784"/>
              <a:ext cx="145681" cy="263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427" fill="norm" stroke="1" extrusionOk="0">
                  <a:moveTo>
                    <a:pt x="21229" y="1154"/>
                  </a:moveTo>
                  <a:cubicBezTo>
                    <a:pt x="19739" y="531"/>
                    <a:pt x="18250" y="-92"/>
                    <a:pt x="15829" y="12"/>
                  </a:cubicBezTo>
                  <a:cubicBezTo>
                    <a:pt x="13408" y="116"/>
                    <a:pt x="10057" y="946"/>
                    <a:pt x="7450" y="3439"/>
                  </a:cubicBezTo>
                  <a:cubicBezTo>
                    <a:pt x="4843" y="5931"/>
                    <a:pt x="2981" y="10085"/>
                    <a:pt x="1677" y="13304"/>
                  </a:cubicBezTo>
                  <a:cubicBezTo>
                    <a:pt x="374" y="16523"/>
                    <a:pt x="-371" y="18808"/>
                    <a:pt x="188" y="20054"/>
                  </a:cubicBezTo>
                  <a:cubicBezTo>
                    <a:pt x="746" y="21300"/>
                    <a:pt x="2608" y="21508"/>
                    <a:pt x="5588" y="21404"/>
                  </a:cubicBezTo>
                  <a:cubicBezTo>
                    <a:pt x="8567" y="21300"/>
                    <a:pt x="12664" y="20885"/>
                    <a:pt x="16760" y="20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4" name="Line"/>
            <p:cNvSpPr/>
            <p:nvPr/>
          </p:nvSpPr>
          <p:spPr>
            <a:xfrm>
              <a:off x="7191813" y="7788984"/>
              <a:ext cx="16100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29" y="15600"/>
                    <a:pt x="6857" y="9600"/>
                    <a:pt x="10457" y="6000"/>
                  </a:cubicBezTo>
                  <a:cubicBezTo>
                    <a:pt x="14057" y="2400"/>
                    <a:pt x="17829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5" name="Line"/>
            <p:cNvSpPr/>
            <p:nvPr/>
          </p:nvSpPr>
          <p:spPr>
            <a:xfrm>
              <a:off x="7404641" y="7615202"/>
              <a:ext cx="162847" cy="275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353" fill="norm" stroke="1" extrusionOk="0">
                  <a:moveTo>
                    <a:pt x="21175" y="1585"/>
                  </a:moveTo>
                  <a:cubicBezTo>
                    <a:pt x="20178" y="793"/>
                    <a:pt x="19181" y="0"/>
                    <a:pt x="16689" y="0"/>
                  </a:cubicBezTo>
                  <a:cubicBezTo>
                    <a:pt x="14197" y="0"/>
                    <a:pt x="10209" y="793"/>
                    <a:pt x="7550" y="2279"/>
                  </a:cubicBezTo>
                  <a:cubicBezTo>
                    <a:pt x="4892" y="3765"/>
                    <a:pt x="3563" y="5945"/>
                    <a:pt x="2566" y="8026"/>
                  </a:cubicBezTo>
                  <a:cubicBezTo>
                    <a:pt x="1569" y="10106"/>
                    <a:pt x="904" y="12088"/>
                    <a:pt x="406" y="14367"/>
                  </a:cubicBezTo>
                  <a:cubicBezTo>
                    <a:pt x="-93" y="16646"/>
                    <a:pt x="-425" y="19222"/>
                    <a:pt x="1237" y="20411"/>
                  </a:cubicBezTo>
                  <a:cubicBezTo>
                    <a:pt x="2898" y="21600"/>
                    <a:pt x="6553" y="21402"/>
                    <a:pt x="10209" y="212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6" name="Line"/>
            <p:cNvSpPr/>
            <p:nvPr/>
          </p:nvSpPr>
          <p:spPr>
            <a:xfrm>
              <a:off x="7529153" y="7727649"/>
              <a:ext cx="138004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000" y="5829"/>
                    <a:pt x="12000" y="11657"/>
                    <a:pt x="15600" y="15257"/>
                  </a:cubicBezTo>
                  <a:cubicBezTo>
                    <a:pt x="19200" y="18857"/>
                    <a:pt x="20400" y="202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7" name="Line"/>
            <p:cNvSpPr/>
            <p:nvPr/>
          </p:nvSpPr>
          <p:spPr>
            <a:xfrm>
              <a:off x="7588309" y="7704648"/>
              <a:ext cx="109515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1600" fill="norm" stroke="1" extrusionOk="0">
                  <a:moveTo>
                    <a:pt x="21037" y="0"/>
                  </a:moveTo>
                  <a:cubicBezTo>
                    <a:pt x="18582" y="0"/>
                    <a:pt x="16128" y="0"/>
                    <a:pt x="12446" y="2908"/>
                  </a:cubicBezTo>
                  <a:cubicBezTo>
                    <a:pt x="8764" y="5815"/>
                    <a:pt x="3855" y="11631"/>
                    <a:pt x="1646" y="15231"/>
                  </a:cubicBezTo>
                  <a:cubicBezTo>
                    <a:pt x="-563" y="18831"/>
                    <a:pt x="-72" y="20215"/>
                    <a:pt x="41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8" name="Line"/>
            <p:cNvSpPr/>
            <p:nvPr/>
          </p:nvSpPr>
          <p:spPr>
            <a:xfrm>
              <a:off x="7705490" y="7819651"/>
              <a:ext cx="766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9" name="Line"/>
            <p:cNvSpPr/>
            <p:nvPr/>
          </p:nvSpPr>
          <p:spPr>
            <a:xfrm>
              <a:off x="7774492" y="7609927"/>
              <a:ext cx="165152" cy="294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426" fill="norm" stroke="1" extrusionOk="0">
                  <a:moveTo>
                    <a:pt x="0" y="2433"/>
                  </a:moveTo>
                  <a:cubicBezTo>
                    <a:pt x="997" y="1688"/>
                    <a:pt x="1994" y="943"/>
                    <a:pt x="5317" y="478"/>
                  </a:cubicBezTo>
                  <a:cubicBezTo>
                    <a:pt x="8640" y="12"/>
                    <a:pt x="14289" y="-174"/>
                    <a:pt x="17446" y="198"/>
                  </a:cubicBezTo>
                  <a:cubicBezTo>
                    <a:pt x="20603" y="571"/>
                    <a:pt x="21268" y="1502"/>
                    <a:pt x="21434" y="3829"/>
                  </a:cubicBezTo>
                  <a:cubicBezTo>
                    <a:pt x="21600" y="6157"/>
                    <a:pt x="21268" y="9881"/>
                    <a:pt x="20271" y="12954"/>
                  </a:cubicBezTo>
                  <a:cubicBezTo>
                    <a:pt x="19274" y="16026"/>
                    <a:pt x="17612" y="18447"/>
                    <a:pt x="15951" y="19750"/>
                  </a:cubicBezTo>
                  <a:cubicBezTo>
                    <a:pt x="14289" y="21054"/>
                    <a:pt x="12628" y="21240"/>
                    <a:pt x="10966" y="21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0" name="Line"/>
            <p:cNvSpPr/>
            <p:nvPr/>
          </p:nvSpPr>
          <p:spPr>
            <a:xfrm>
              <a:off x="7958496" y="7778366"/>
              <a:ext cx="130337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1694" y="12582"/>
                    <a:pt x="3388" y="4867"/>
                    <a:pt x="6988" y="1782"/>
                  </a:cubicBezTo>
                  <a:cubicBezTo>
                    <a:pt x="10588" y="-1304"/>
                    <a:pt x="16094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1" name="Line"/>
            <p:cNvSpPr/>
            <p:nvPr/>
          </p:nvSpPr>
          <p:spPr>
            <a:xfrm>
              <a:off x="8050498" y="7727649"/>
              <a:ext cx="15335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2" name="Line"/>
            <p:cNvSpPr/>
            <p:nvPr/>
          </p:nvSpPr>
          <p:spPr>
            <a:xfrm>
              <a:off x="8203835" y="7827318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3" name="Line"/>
            <p:cNvSpPr/>
            <p:nvPr/>
          </p:nvSpPr>
          <p:spPr>
            <a:xfrm>
              <a:off x="8357172" y="7842652"/>
              <a:ext cx="23002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4" name="Line"/>
            <p:cNvSpPr/>
            <p:nvPr/>
          </p:nvSpPr>
          <p:spPr>
            <a:xfrm>
              <a:off x="8556510" y="7750649"/>
              <a:ext cx="153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5" name="Line"/>
            <p:cNvSpPr/>
            <p:nvPr/>
          </p:nvSpPr>
          <p:spPr>
            <a:xfrm>
              <a:off x="8640845" y="7673980"/>
              <a:ext cx="7668" cy="191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6" name="Line"/>
            <p:cNvSpPr/>
            <p:nvPr/>
          </p:nvSpPr>
          <p:spPr>
            <a:xfrm>
              <a:off x="8803614" y="7589646"/>
              <a:ext cx="228241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600" fill="norm" stroke="1" extrusionOk="0">
                  <a:moveTo>
                    <a:pt x="21199" y="1200"/>
                  </a:moveTo>
                  <a:cubicBezTo>
                    <a:pt x="20250" y="600"/>
                    <a:pt x="19300" y="0"/>
                    <a:pt x="16808" y="0"/>
                  </a:cubicBezTo>
                  <a:cubicBezTo>
                    <a:pt x="14315" y="0"/>
                    <a:pt x="10280" y="600"/>
                    <a:pt x="7076" y="2200"/>
                  </a:cubicBezTo>
                  <a:cubicBezTo>
                    <a:pt x="3872" y="3800"/>
                    <a:pt x="1498" y="6400"/>
                    <a:pt x="548" y="9100"/>
                  </a:cubicBezTo>
                  <a:cubicBezTo>
                    <a:pt x="-401" y="11800"/>
                    <a:pt x="74" y="14600"/>
                    <a:pt x="548" y="16600"/>
                  </a:cubicBezTo>
                  <a:cubicBezTo>
                    <a:pt x="1023" y="18600"/>
                    <a:pt x="1498" y="19800"/>
                    <a:pt x="3159" y="20500"/>
                  </a:cubicBezTo>
                  <a:cubicBezTo>
                    <a:pt x="4821" y="21200"/>
                    <a:pt x="7669" y="21400"/>
                    <a:pt x="105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7" name="Line"/>
            <p:cNvSpPr/>
            <p:nvPr/>
          </p:nvSpPr>
          <p:spPr>
            <a:xfrm>
              <a:off x="8763514" y="7719982"/>
              <a:ext cx="191673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68" y="16457"/>
                    <a:pt x="6336" y="11314"/>
                    <a:pt x="9936" y="7714"/>
                  </a:cubicBezTo>
                  <a:cubicBezTo>
                    <a:pt x="13536" y="4114"/>
                    <a:pt x="17568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8" name="Line"/>
            <p:cNvSpPr/>
            <p:nvPr/>
          </p:nvSpPr>
          <p:spPr>
            <a:xfrm>
              <a:off x="9042371" y="7560402"/>
              <a:ext cx="207106" cy="295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0" h="21496" fill="norm" stroke="1" extrusionOk="0">
                  <a:moveTo>
                    <a:pt x="20790" y="2689"/>
                  </a:moveTo>
                  <a:cubicBezTo>
                    <a:pt x="21050" y="1758"/>
                    <a:pt x="21310" y="827"/>
                    <a:pt x="20790" y="362"/>
                  </a:cubicBezTo>
                  <a:cubicBezTo>
                    <a:pt x="20269" y="-104"/>
                    <a:pt x="18968" y="-104"/>
                    <a:pt x="16626" y="268"/>
                  </a:cubicBezTo>
                  <a:cubicBezTo>
                    <a:pt x="14283" y="641"/>
                    <a:pt x="10900" y="1386"/>
                    <a:pt x="8168" y="3713"/>
                  </a:cubicBezTo>
                  <a:cubicBezTo>
                    <a:pt x="5435" y="6041"/>
                    <a:pt x="3353" y="9951"/>
                    <a:pt x="1922" y="13117"/>
                  </a:cubicBezTo>
                  <a:cubicBezTo>
                    <a:pt x="491" y="16282"/>
                    <a:pt x="-290" y="18703"/>
                    <a:pt x="100" y="20006"/>
                  </a:cubicBezTo>
                  <a:cubicBezTo>
                    <a:pt x="491" y="21310"/>
                    <a:pt x="2052" y="21496"/>
                    <a:pt x="4004" y="21496"/>
                  </a:cubicBezTo>
                  <a:cubicBezTo>
                    <a:pt x="5956" y="21496"/>
                    <a:pt x="8298" y="21310"/>
                    <a:pt x="10640" y="211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9" name="Line"/>
            <p:cNvSpPr/>
            <p:nvPr/>
          </p:nvSpPr>
          <p:spPr>
            <a:xfrm>
              <a:off x="9162190" y="7673980"/>
              <a:ext cx="115004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0"/>
                    <a:pt x="4800" y="0"/>
                    <a:pt x="8400" y="3600"/>
                  </a:cubicBezTo>
                  <a:cubicBezTo>
                    <a:pt x="12000" y="7200"/>
                    <a:pt x="168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0" name="Line"/>
            <p:cNvSpPr/>
            <p:nvPr/>
          </p:nvSpPr>
          <p:spPr>
            <a:xfrm>
              <a:off x="9177524" y="7649114"/>
              <a:ext cx="153337" cy="185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9" fill="norm" stroke="1" extrusionOk="0">
                  <a:moveTo>
                    <a:pt x="21600" y="213"/>
                  </a:moveTo>
                  <a:cubicBezTo>
                    <a:pt x="19800" y="-79"/>
                    <a:pt x="18000" y="-371"/>
                    <a:pt x="15120" y="1526"/>
                  </a:cubicBezTo>
                  <a:cubicBezTo>
                    <a:pt x="12240" y="3424"/>
                    <a:pt x="8280" y="7510"/>
                    <a:pt x="5580" y="11159"/>
                  </a:cubicBezTo>
                  <a:cubicBezTo>
                    <a:pt x="2880" y="14807"/>
                    <a:pt x="1440" y="18018"/>
                    <a:pt x="0" y="212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1" name="Line"/>
            <p:cNvSpPr/>
            <p:nvPr/>
          </p:nvSpPr>
          <p:spPr>
            <a:xfrm>
              <a:off x="9296679" y="7763264"/>
              <a:ext cx="79573" cy="94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1068" fill="norm" stroke="1" extrusionOk="0">
                  <a:moveTo>
                    <a:pt x="4978" y="9131"/>
                  </a:moveTo>
                  <a:cubicBezTo>
                    <a:pt x="2953" y="11405"/>
                    <a:pt x="928" y="13679"/>
                    <a:pt x="253" y="13394"/>
                  </a:cubicBezTo>
                  <a:cubicBezTo>
                    <a:pt x="-422" y="13110"/>
                    <a:pt x="253" y="10268"/>
                    <a:pt x="2278" y="7710"/>
                  </a:cubicBezTo>
                  <a:cubicBezTo>
                    <a:pt x="4303" y="5152"/>
                    <a:pt x="7678" y="2878"/>
                    <a:pt x="11053" y="1457"/>
                  </a:cubicBezTo>
                  <a:cubicBezTo>
                    <a:pt x="14428" y="36"/>
                    <a:pt x="17803" y="-532"/>
                    <a:pt x="19491" y="605"/>
                  </a:cubicBezTo>
                  <a:cubicBezTo>
                    <a:pt x="21178" y="1742"/>
                    <a:pt x="21178" y="4584"/>
                    <a:pt x="20841" y="8279"/>
                  </a:cubicBezTo>
                  <a:cubicBezTo>
                    <a:pt x="20503" y="11973"/>
                    <a:pt x="19828" y="16521"/>
                    <a:pt x="19153" y="210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2" name="Line"/>
            <p:cNvSpPr/>
            <p:nvPr/>
          </p:nvSpPr>
          <p:spPr>
            <a:xfrm>
              <a:off x="9415195" y="7566645"/>
              <a:ext cx="159129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fill="norm" stroke="1" extrusionOk="0">
                  <a:moveTo>
                    <a:pt x="0" y="2348"/>
                  </a:moveTo>
                  <a:cubicBezTo>
                    <a:pt x="1029" y="1565"/>
                    <a:pt x="2057" y="783"/>
                    <a:pt x="3429" y="391"/>
                  </a:cubicBezTo>
                  <a:cubicBezTo>
                    <a:pt x="4800" y="0"/>
                    <a:pt x="6514" y="0"/>
                    <a:pt x="8743" y="0"/>
                  </a:cubicBezTo>
                  <a:cubicBezTo>
                    <a:pt x="10971" y="0"/>
                    <a:pt x="13714" y="0"/>
                    <a:pt x="15943" y="157"/>
                  </a:cubicBezTo>
                  <a:cubicBezTo>
                    <a:pt x="18171" y="313"/>
                    <a:pt x="19886" y="626"/>
                    <a:pt x="20743" y="1174"/>
                  </a:cubicBezTo>
                  <a:cubicBezTo>
                    <a:pt x="21600" y="1722"/>
                    <a:pt x="21600" y="2504"/>
                    <a:pt x="20400" y="4148"/>
                  </a:cubicBezTo>
                  <a:cubicBezTo>
                    <a:pt x="19200" y="5791"/>
                    <a:pt x="16800" y="8296"/>
                    <a:pt x="15771" y="10643"/>
                  </a:cubicBezTo>
                  <a:cubicBezTo>
                    <a:pt x="14743" y="12991"/>
                    <a:pt x="15086" y="15183"/>
                    <a:pt x="15943" y="16591"/>
                  </a:cubicBezTo>
                  <a:cubicBezTo>
                    <a:pt x="16800" y="18000"/>
                    <a:pt x="18171" y="18626"/>
                    <a:pt x="18000" y="19017"/>
                  </a:cubicBezTo>
                  <a:cubicBezTo>
                    <a:pt x="17829" y="19409"/>
                    <a:pt x="16114" y="19565"/>
                    <a:pt x="12857" y="19957"/>
                  </a:cubicBezTo>
                  <a:cubicBezTo>
                    <a:pt x="9600" y="20348"/>
                    <a:pt x="4800" y="2097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3" name="Line"/>
            <p:cNvSpPr/>
            <p:nvPr/>
          </p:nvSpPr>
          <p:spPr>
            <a:xfrm>
              <a:off x="6731802" y="8356768"/>
              <a:ext cx="153338" cy="37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3240" y="11918"/>
                    <a:pt x="6480" y="3818"/>
                    <a:pt x="10080" y="1118"/>
                  </a:cubicBezTo>
                  <a:cubicBezTo>
                    <a:pt x="13680" y="-1582"/>
                    <a:pt x="1764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4" name="Line"/>
            <p:cNvSpPr/>
            <p:nvPr/>
          </p:nvSpPr>
          <p:spPr>
            <a:xfrm>
              <a:off x="6754803" y="8440665"/>
              <a:ext cx="184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5" name="Line"/>
            <p:cNvSpPr/>
            <p:nvPr/>
          </p:nvSpPr>
          <p:spPr>
            <a:xfrm>
              <a:off x="6724135" y="8233660"/>
              <a:ext cx="766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6" name="Line"/>
            <p:cNvSpPr/>
            <p:nvPr/>
          </p:nvSpPr>
          <p:spPr>
            <a:xfrm>
              <a:off x="6708802" y="8139102"/>
              <a:ext cx="23001" cy="2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0800"/>
                    <a:pt x="0" y="0"/>
                    <a:pt x="3600" y="0"/>
                  </a:cubicBezTo>
                  <a:cubicBezTo>
                    <a:pt x="7200" y="0"/>
                    <a:pt x="144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7" name="Line"/>
            <p:cNvSpPr/>
            <p:nvPr/>
          </p:nvSpPr>
          <p:spPr>
            <a:xfrm>
              <a:off x="6770136" y="8202992"/>
              <a:ext cx="7668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8" name="Line"/>
            <p:cNvSpPr/>
            <p:nvPr/>
          </p:nvSpPr>
          <p:spPr>
            <a:xfrm>
              <a:off x="6793137" y="8133991"/>
              <a:ext cx="383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9" name="Line"/>
            <p:cNvSpPr/>
            <p:nvPr/>
          </p:nvSpPr>
          <p:spPr>
            <a:xfrm>
              <a:off x="6865658" y="7988321"/>
              <a:ext cx="119150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600" fill="norm" stroke="1" extrusionOk="0">
                  <a:moveTo>
                    <a:pt x="15912" y="15120"/>
                  </a:moveTo>
                  <a:cubicBezTo>
                    <a:pt x="14533" y="14400"/>
                    <a:pt x="13155" y="13680"/>
                    <a:pt x="11316" y="13320"/>
                  </a:cubicBezTo>
                  <a:cubicBezTo>
                    <a:pt x="9478" y="12960"/>
                    <a:pt x="7180" y="12960"/>
                    <a:pt x="5572" y="13410"/>
                  </a:cubicBezTo>
                  <a:cubicBezTo>
                    <a:pt x="3963" y="13860"/>
                    <a:pt x="3044" y="14760"/>
                    <a:pt x="2125" y="15660"/>
                  </a:cubicBezTo>
                  <a:cubicBezTo>
                    <a:pt x="1206" y="16560"/>
                    <a:pt x="287" y="17460"/>
                    <a:pt x="57" y="18360"/>
                  </a:cubicBezTo>
                  <a:cubicBezTo>
                    <a:pt x="-173" y="19260"/>
                    <a:pt x="287" y="20160"/>
                    <a:pt x="1665" y="20520"/>
                  </a:cubicBezTo>
                  <a:cubicBezTo>
                    <a:pt x="3044" y="20880"/>
                    <a:pt x="5342" y="20700"/>
                    <a:pt x="7640" y="19710"/>
                  </a:cubicBezTo>
                  <a:cubicBezTo>
                    <a:pt x="9938" y="18720"/>
                    <a:pt x="12236" y="16920"/>
                    <a:pt x="14304" y="13860"/>
                  </a:cubicBezTo>
                  <a:cubicBezTo>
                    <a:pt x="16372" y="10800"/>
                    <a:pt x="18210" y="6480"/>
                    <a:pt x="19359" y="3780"/>
                  </a:cubicBezTo>
                  <a:cubicBezTo>
                    <a:pt x="20508" y="1080"/>
                    <a:pt x="20967" y="0"/>
                    <a:pt x="20967" y="0"/>
                  </a:cubicBezTo>
                  <a:cubicBezTo>
                    <a:pt x="20967" y="0"/>
                    <a:pt x="20508" y="1080"/>
                    <a:pt x="20048" y="4320"/>
                  </a:cubicBezTo>
                  <a:cubicBezTo>
                    <a:pt x="19589" y="7560"/>
                    <a:pt x="19129" y="12960"/>
                    <a:pt x="19359" y="16200"/>
                  </a:cubicBezTo>
                  <a:cubicBezTo>
                    <a:pt x="19589" y="19440"/>
                    <a:pt x="20508" y="20520"/>
                    <a:pt x="2142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0" name="Line"/>
            <p:cNvSpPr/>
            <p:nvPr/>
          </p:nvSpPr>
          <p:spPr>
            <a:xfrm>
              <a:off x="7115144" y="8356330"/>
              <a:ext cx="1" cy="766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1" name="Line"/>
            <p:cNvSpPr/>
            <p:nvPr/>
          </p:nvSpPr>
          <p:spPr>
            <a:xfrm>
              <a:off x="7271995" y="8202196"/>
              <a:ext cx="180614" cy="283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0982" fill="norm" stroke="1" extrusionOk="0">
                  <a:moveTo>
                    <a:pt x="2287" y="6880"/>
                  </a:moveTo>
                  <a:cubicBezTo>
                    <a:pt x="1987" y="11048"/>
                    <a:pt x="1687" y="15217"/>
                    <a:pt x="1237" y="17775"/>
                  </a:cubicBezTo>
                  <a:cubicBezTo>
                    <a:pt x="787" y="20333"/>
                    <a:pt x="187" y="21280"/>
                    <a:pt x="37" y="20901"/>
                  </a:cubicBezTo>
                  <a:cubicBezTo>
                    <a:pt x="-113" y="20522"/>
                    <a:pt x="187" y="18817"/>
                    <a:pt x="937" y="15880"/>
                  </a:cubicBezTo>
                  <a:cubicBezTo>
                    <a:pt x="1687" y="12943"/>
                    <a:pt x="2887" y="8775"/>
                    <a:pt x="4237" y="5838"/>
                  </a:cubicBezTo>
                  <a:cubicBezTo>
                    <a:pt x="5587" y="2901"/>
                    <a:pt x="7087" y="1196"/>
                    <a:pt x="9337" y="438"/>
                  </a:cubicBezTo>
                  <a:cubicBezTo>
                    <a:pt x="11587" y="-320"/>
                    <a:pt x="14587" y="-131"/>
                    <a:pt x="16837" y="1291"/>
                  </a:cubicBezTo>
                  <a:cubicBezTo>
                    <a:pt x="19087" y="2712"/>
                    <a:pt x="20587" y="5364"/>
                    <a:pt x="21037" y="7922"/>
                  </a:cubicBezTo>
                  <a:cubicBezTo>
                    <a:pt x="21487" y="10480"/>
                    <a:pt x="20887" y="12943"/>
                    <a:pt x="20737" y="14648"/>
                  </a:cubicBezTo>
                  <a:cubicBezTo>
                    <a:pt x="20587" y="16354"/>
                    <a:pt x="20887" y="17301"/>
                    <a:pt x="21187" y="182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2" name="Line"/>
            <p:cNvSpPr/>
            <p:nvPr/>
          </p:nvSpPr>
          <p:spPr>
            <a:xfrm>
              <a:off x="7567487" y="8379330"/>
              <a:ext cx="2300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3" name="Line"/>
            <p:cNvSpPr/>
            <p:nvPr/>
          </p:nvSpPr>
          <p:spPr>
            <a:xfrm>
              <a:off x="7628822" y="8154436"/>
              <a:ext cx="521346" cy="37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82" y="18827"/>
                    <a:pt x="2965" y="16054"/>
                    <a:pt x="4182" y="13135"/>
                  </a:cubicBezTo>
                  <a:cubicBezTo>
                    <a:pt x="5400" y="10216"/>
                    <a:pt x="6353" y="7151"/>
                    <a:pt x="6882" y="5181"/>
                  </a:cubicBezTo>
                  <a:cubicBezTo>
                    <a:pt x="7412" y="3211"/>
                    <a:pt x="7518" y="2335"/>
                    <a:pt x="7676" y="1532"/>
                  </a:cubicBezTo>
                  <a:cubicBezTo>
                    <a:pt x="7835" y="730"/>
                    <a:pt x="8047" y="0"/>
                    <a:pt x="8153" y="0"/>
                  </a:cubicBezTo>
                  <a:cubicBezTo>
                    <a:pt x="8259" y="0"/>
                    <a:pt x="8259" y="730"/>
                    <a:pt x="7994" y="2700"/>
                  </a:cubicBezTo>
                  <a:cubicBezTo>
                    <a:pt x="7729" y="4670"/>
                    <a:pt x="7200" y="7881"/>
                    <a:pt x="6882" y="10216"/>
                  </a:cubicBezTo>
                  <a:cubicBezTo>
                    <a:pt x="6565" y="12551"/>
                    <a:pt x="6459" y="14011"/>
                    <a:pt x="6512" y="15105"/>
                  </a:cubicBezTo>
                  <a:cubicBezTo>
                    <a:pt x="6565" y="16200"/>
                    <a:pt x="6776" y="16930"/>
                    <a:pt x="7200" y="17368"/>
                  </a:cubicBezTo>
                  <a:cubicBezTo>
                    <a:pt x="7624" y="17805"/>
                    <a:pt x="8259" y="17951"/>
                    <a:pt x="9053" y="17514"/>
                  </a:cubicBezTo>
                  <a:cubicBezTo>
                    <a:pt x="9847" y="17076"/>
                    <a:pt x="10800" y="16054"/>
                    <a:pt x="11965" y="14011"/>
                  </a:cubicBezTo>
                  <a:cubicBezTo>
                    <a:pt x="13129" y="11968"/>
                    <a:pt x="14506" y="8903"/>
                    <a:pt x="15353" y="7005"/>
                  </a:cubicBezTo>
                  <a:cubicBezTo>
                    <a:pt x="16200" y="5108"/>
                    <a:pt x="16518" y="4378"/>
                    <a:pt x="16729" y="3576"/>
                  </a:cubicBezTo>
                  <a:cubicBezTo>
                    <a:pt x="16941" y="2773"/>
                    <a:pt x="17047" y="1897"/>
                    <a:pt x="17047" y="1824"/>
                  </a:cubicBezTo>
                  <a:cubicBezTo>
                    <a:pt x="17047" y="1751"/>
                    <a:pt x="16941" y="2481"/>
                    <a:pt x="16782" y="4159"/>
                  </a:cubicBezTo>
                  <a:cubicBezTo>
                    <a:pt x="16624" y="5838"/>
                    <a:pt x="16412" y="8465"/>
                    <a:pt x="16359" y="10143"/>
                  </a:cubicBezTo>
                  <a:cubicBezTo>
                    <a:pt x="16306" y="11822"/>
                    <a:pt x="16412" y="12551"/>
                    <a:pt x="17312" y="13208"/>
                  </a:cubicBezTo>
                  <a:cubicBezTo>
                    <a:pt x="18212" y="13865"/>
                    <a:pt x="19906" y="14449"/>
                    <a:pt x="21600" y="150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4" name="Line"/>
            <p:cNvSpPr/>
            <p:nvPr/>
          </p:nvSpPr>
          <p:spPr>
            <a:xfrm>
              <a:off x="2929049" y="8743724"/>
              <a:ext cx="268341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3818"/>
                  </a:moveTo>
                  <a:cubicBezTo>
                    <a:pt x="5760" y="1118"/>
                    <a:pt x="11520" y="-1582"/>
                    <a:pt x="15120" y="1118"/>
                  </a:cubicBezTo>
                  <a:cubicBezTo>
                    <a:pt x="18720" y="3818"/>
                    <a:pt x="20160" y="11918"/>
                    <a:pt x="21600" y="20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5" name="Line"/>
            <p:cNvSpPr/>
            <p:nvPr/>
          </p:nvSpPr>
          <p:spPr>
            <a:xfrm>
              <a:off x="2967384" y="8931342"/>
              <a:ext cx="23767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6" name="Line"/>
            <p:cNvSpPr/>
            <p:nvPr/>
          </p:nvSpPr>
          <p:spPr>
            <a:xfrm>
              <a:off x="3892892" y="8591070"/>
              <a:ext cx="270520" cy="312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450" fill="norm" stroke="1" extrusionOk="0">
                  <a:moveTo>
                    <a:pt x="777" y="5996"/>
                  </a:moveTo>
                  <a:cubicBezTo>
                    <a:pt x="777" y="9684"/>
                    <a:pt x="777" y="13372"/>
                    <a:pt x="777" y="15655"/>
                  </a:cubicBezTo>
                  <a:cubicBezTo>
                    <a:pt x="777" y="17938"/>
                    <a:pt x="777" y="18816"/>
                    <a:pt x="777" y="19694"/>
                  </a:cubicBezTo>
                  <a:cubicBezTo>
                    <a:pt x="777" y="20572"/>
                    <a:pt x="777" y="21450"/>
                    <a:pt x="676" y="21450"/>
                  </a:cubicBezTo>
                  <a:cubicBezTo>
                    <a:pt x="575" y="21450"/>
                    <a:pt x="374" y="20572"/>
                    <a:pt x="172" y="18816"/>
                  </a:cubicBezTo>
                  <a:cubicBezTo>
                    <a:pt x="-30" y="17060"/>
                    <a:pt x="-232" y="14426"/>
                    <a:pt x="676" y="11352"/>
                  </a:cubicBezTo>
                  <a:cubicBezTo>
                    <a:pt x="1585" y="8279"/>
                    <a:pt x="3604" y="4767"/>
                    <a:pt x="5521" y="2660"/>
                  </a:cubicBezTo>
                  <a:cubicBezTo>
                    <a:pt x="7439" y="552"/>
                    <a:pt x="9256" y="-150"/>
                    <a:pt x="10972" y="26"/>
                  </a:cubicBezTo>
                  <a:cubicBezTo>
                    <a:pt x="12688" y="201"/>
                    <a:pt x="14303" y="1255"/>
                    <a:pt x="15918" y="3538"/>
                  </a:cubicBezTo>
                  <a:cubicBezTo>
                    <a:pt x="17532" y="5821"/>
                    <a:pt x="19147" y="9333"/>
                    <a:pt x="20056" y="12494"/>
                  </a:cubicBezTo>
                  <a:cubicBezTo>
                    <a:pt x="20964" y="15655"/>
                    <a:pt x="21166" y="18465"/>
                    <a:pt x="21368" y="212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7" name="Line"/>
            <p:cNvSpPr/>
            <p:nvPr/>
          </p:nvSpPr>
          <p:spPr>
            <a:xfrm>
              <a:off x="3416777" y="6286283"/>
              <a:ext cx="639299" cy="916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578" fill="norm" stroke="1" extrusionOk="0">
                  <a:moveTo>
                    <a:pt x="21527" y="0"/>
                  </a:moveTo>
                  <a:cubicBezTo>
                    <a:pt x="20150" y="903"/>
                    <a:pt x="18773" y="1805"/>
                    <a:pt x="17224" y="2858"/>
                  </a:cubicBezTo>
                  <a:cubicBezTo>
                    <a:pt x="15675" y="3911"/>
                    <a:pt x="13954" y="5114"/>
                    <a:pt x="12620" y="6197"/>
                  </a:cubicBezTo>
                  <a:cubicBezTo>
                    <a:pt x="11286" y="7280"/>
                    <a:pt x="10340" y="8243"/>
                    <a:pt x="9694" y="8845"/>
                  </a:cubicBezTo>
                  <a:cubicBezTo>
                    <a:pt x="9049" y="9446"/>
                    <a:pt x="8705" y="9687"/>
                    <a:pt x="8447" y="9958"/>
                  </a:cubicBezTo>
                  <a:cubicBezTo>
                    <a:pt x="8188" y="10228"/>
                    <a:pt x="8016" y="10529"/>
                    <a:pt x="8145" y="10740"/>
                  </a:cubicBezTo>
                  <a:cubicBezTo>
                    <a:pt x="8274" y="10950"/>
                    <a:pt x="8705" y="11071"/>
                    <a:pt x="9135" y="11131"/>
                  </a:cubicBezTo>
                  <a:cubicBezTo>
                    <a:pt x="9565" y="11191"/>
                    <a:pt x="9996" y="11191"/>
                    <a:pt x="10426" y="11191"/>
                  </a:cubicBezTo>
                  <a:cubicBezTo>
                    <a:pt x="10856" y="11191"/>
                    <a:pt x="11286" y="11191"/>
                    <a:pt x="11501" y="11372"/>
                  </a:cubicBezTo>
                  <a:cubicBezTo>
                    <a:pt x="11717" y="11552"/>
                    <a:pt x="11717" y="11913"/>
                    <a:pt x="11200" y="12485"/>
                  </a:cubicBezTo>
                  <a:cubicBezTo>
                    <a:pt x="10684" y="13056"/>
                    <a:pt x="9651" y="13838"/>
                    <a:pt x="8059" y="15072"/>
                  </a:cubicBezTo>
                  <a:cubicBezTo>
                    <a:pt x="6467" y="16305"/>
                    <a:pt x="4316" y="17990"/>
                    <a:pt x="2982" y="19013"/>
                  </a:cubicBezTo>
                  <a:cubicBezTo>
                    <a:pt x="1648" y="20036"/>
                    <a:pt x="1132" y="20397"/>
                    <a:pt x="701" y="20667"/>
                  </a:cubicBezTo>
                  <a:cubicBezTo>
                    <a:pt x="271" y="20938"/>
                    <a:pt x="-73" y="21119"/>
                    <a:pt x="13" y="21269"/>
                  </a:cubicBezTo>
                  <a:cubicBezTo>
                    <a:pt x="99" y="21419"/>
                    <a:pt x="615" y="21540"/>
                    <a:pt x="1863" y="21570"/>
                  </a:cubicBezTo>
                  <a:cubicBezTo>
                    <a:pt x="3111" y="21600"/>
                    <a:pt x="5090" y="21540"/>
                    <a:pt x="7285" y="21450"/>
                  </a:cubicBezTo>
                  <a:cubicBezTo>
                    <a:pt x="9479" y="21359"/>
                    <a:pt x="11889" y="21239"/>
                    <a:pt x="13524" y="21239"/>
                  </a:cubicBezTo>
                  <a:cubicBezTo>
                    <a:pt x="15159" y="21239"/>
                    <a:pt x="16019" y="21359"/>
                    <a:pt x="16880" y="21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8" name="Line"/>
            <p:cNvSpPr/>
            <p:nvPr/>
          </p:nvSpPr>
          <p:spPr>
            <a:xfrm>
              <a:off x="3516841" y="7250842"/>
              <a:ext cx="161506" cy="147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441" fill="norm" stroke="1" extrusionOk="0">
                  <a:moveTo>
                    <a:pt x="337" y="2448"/>
                  </a:moveTo>
                  <a:cubicBezTo>
                    <a:pt x="675" y="6544"/>
                    <a:pt x="1012" y="10641"/>
                    <a:pt x="844" y="14179"/>
                  </a:cubicBezTo>
                  <a:cubicBezTo>
                    <a:pt x="675" y="17717"/>
                    <a:pt x="0" y="20696"/>
                    <a:pt x="0" y="20882"/>
                  </a:cubicBezTo>
                  <a:cubicBezTo>
                    <a:pt x="0" y="21069"/>
                    <a:pt x="675" y="18462"/>
                    <a:pt x="2869" y="14738"/>
                  </a:cubicBezTo>
                  <a:cubicBezTo>
                    <a:pt x="5062" y="11013"/>
                    <a:pt x="8775" y="6172"/>
                    <a:pt x="11475" y="3379"/>
                  </a:cubicBezTo>
                  <a:cubicBezTo>
                    <a:pt x="14175" y="586"/>
                    <a:pt x="15863" y="-159"/>
                    <a:pt x="17550" y="27"/>
                  </a:cubicBezTo>
                  <a:cubicBezTo>
                    <a:pt x="19238" y="213"/>
                    <a:pt x="20925" y="1331"/>
                    <a:pt x="21263" y="5055"/>
                  </a:cubicBezTo>
                  <a:cubicBezTo>
                    <a:pt x="21600" y="8779"/>
                    <a:pt x="20587" y="15110"/>
                    <a:pt x="19575" y="2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9" name="Line"/>
            <p:cNvSpPr/>
            <p:nvPr/>
          </p:nvSpPr>
          <p:spPr>
            <a:xfrm>
              <a:off x="3386127" y="8532667"/>
              <a:ext cx="378609" cy="481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531" fill="norm" stroke="1" extrusionOk="0">
                  <a:moveTo>
                    <a:pt x="21476" y="0"/>
                  </a:moveTo>
                  <a:cubicBezTo>
                    <a:pt x="17272" y="2057"/>
                    <a:pt x="13068" y="4114"/>
                    <a:pt x="10096" y="5714"/>
                  </a:cubicBezTo>
                  <a:cubicBezTo>
                    <a:pt x="7124" y="7314"/>
                    <a:pt x="5385" y="8457"/>
                    <a:pt x="4370" y="9314"/>
                  </a:cubicBezTo>
                  <a:cubicBezTo>
                    <a:pt x="3355" y="10171"/>
                    <a:pt x="3065" y="10743"/>
                    <a:pt x="3283" y="11143"/>
                  </a:cubicBezTo>
                  <a:cubicBezTo>
                    <a:pt x="3500" y="11543"/>
                    <a:pt x="4225" y="11771"/>
                    <a:pt x="5022" y="11886"/>
                  </a:cubicBezTo>
                  <a:cubicBezTo>
                    <a:pt x="5820" y="12000"/>
                    <a:pt x="6689" y="12000"/>
                    <a:pt x="7487" y="12057"/>
                  </a:cubicBezTo>
                  <a:cubicBezTo>
                    <a:pt x="8284" y="12114"/>
                    <a:pt x="9009" y="12229"/>
                    <a:pt x="9589" y="12514"/>
                  </a:cubicBezTo>
                  <a:cubicBezTo>
                    <a:pt x="10169" y="12800"/>
                    <a:pt x="10604" y="13257"/>
                    <a:pt x="10531" y="13771"/>
                  </a:cubicBezTo>
                  <a:cubicBezTo>
                    <a:pt x="10459" y="14286"/>
                    <a:pt x="9879" y="14857"/>
                    <a:pt x="8212" y="15943"/>
                  </a:cubicBezTo>
                  <a:cubicBezTo>
                    <a:pt x="6544" y="17029"/>
                    <a:pt x="3790" y="18629"/>
                    <a:pt x="2123" y="19657"/>
                  </a:cubicBezTo>
                  <a:cubicBezTo>
                    <a:pt x="456" y="20686"/>
                    <a:pt x="-124" y="21143"/>
                    <a:pt x="21" y="21371"/>
                  </a:cubicBezTo>
                  <a:cubicBezTo>
                    <a:pt x="166" y="21600"/>
                    <a:pt x="1036" y="21600"/>
                    <a:pt x="3210" y="21257"/>
                  </a:cubicBezTo>
                  <a:cubicBezTo>
                    <a:pt x="5385" y="20914"/>
                    <a:pt x="8864" y="20229"/>
                    <a:pt x="11836" y="20000"/>
                  </a:cubicBezTo>
                  <a:cubicBezTo>
                    <a:pt x="14808" y="19771"/>
                    <a:pt x="17272" y="20000"/>
                    <a:pt x="19736" y="202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0" name="Line"/>
            <p:cNvSpPr/>
            <p:nvPr/>
          </p:nvSpPr>
          <p:spPr>
            <a:xfrm>
              <a:off x="3343059" y="9135987"/>
              <a:ext cx="208813" cy="155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0888" fill="norm" stroke="1" extrusionOk="0">
                  <a:moveTo>
                    <a:pt x="0" y="8545"/>
                  </a:moveTo>
                  <a:cubicBezTo>
                    <a:pt x="0" y="10259"/>
                    <a:pt x="0" y="11974"/>
                    <a:pt x="0" y="14202"/>
                  </a:cubicBezTo>
                  <a:cubicBezTo>
                    <a:pt x="0" y="16431"/>
                    <a:pt x="0" y="19174"/>
                    <a:pt x="0" y="19688"/>
                  </a:cubicBezTo>
                  <a:cubicBezTo>
                    <a:pt x="0" y="20202"/>
                    <a:pt x="0" y="18488"/>
                    <a:pt x="1171" y="15059"/>
                  </a:cubicBezTo>
                  <a:cubicBezTo>
                    <a:pt x="2342" y="11631"/>
                    <a:pt x="4684" y="6488"/>
                    <a:pt x="6376" y="3402"/>
                  </a:cubicBezTo>
                  <a:cubicBezTo>
                    <a:pt x="8067" y="317"/>
                    <a:pt x="9108" y="-712"/>
                    <a:pt x="11581" y="488"/>
                  </a:cubicBezTo>
                  <a:cubicBezTo>
                    <a:pt x="14053" y="1688"/>
                    <a:pt x="17957" y="5117"/>
                    <a:pt x="19778" y="8888"/>
                  </a:cubicBezTo>
                  <a:cubicBezTo>
                    <a:pt x="21600" y="12659"/>
                    <a:pt x="21340" y="16774"/>
                    <a:pt x="21080" y="208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1" name="Line"/>
            <p:cNvSpPr/>
            <p:nvPr/>
          </p:nvSpPr>
          <p:spPr>
            <a:xfrm>
              <a:off x="4431750" y="8831673"/>
              <a:ext cx="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2" name="Line"/>
            <p:cNvSpPr/>
            <p:nvPr/>
          </p:nvSpPr>
          <p:spPr>
            <a:xfrm>
              <a:off x="4546753" y="8655380"/>
              <a:ext cx="437010" cy="390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4" fill="norm" stroke="1" extrusionOk="0">
                  <a:moveTo>
                    <a:pt x="0" y="20914"/>
                  </a:moveTo>
                  <a:cubicBezTo>
                    <a:pt x="1011" y="19273"/>
                    <a:pt x="2021" y="17633"/>
                    <a:pt x="2968" y="15172"/>
                  </a:cubicBezTo>
                  <a:cubicBezTo>
                    <a:pt x="3916" y="12711"/>
                    <a:pt x="4800" y="9430"/>
                    <a:pt x="5558" y="6765"/>
                  </a:cubicBezTo>
                  <a:cubicBezTo>
                    <a:pt x="6316" y="4099"/>
                    <a:pt x="6947" y="2048"/>
                    <a:pt x="6947" y="3073"/>
                  </a:cubicBezTo>
                  <a:cubicBezTo>
                    <a:pt x="6947" y="4099"/>
                    <a:pt x="6316" y="8200"/>
                    <a:pt x="6063" y="11071"/>
                  </a:cubicBezTo>
                  <a:cubicBezTo>
                    <a:pt x="5811" y="13942"/>
                    <a:pt x="5937" y="15582"/>
                    <a:pt x="6316" y="16539"/>
                  </a:cubicBezTo>
                  <a:cubicBezTo>
                    <a:pt x="6695" y="17496"/>
                    <a:pt x="7326" y="17770"/>
                    <a:pt x="7958" y="17701"/>
                  </a:cubicBezTo>
                  <a:cubicBezTo>
                    <a:pt x="8589" y="17633"/>
                    <a:pt x="9221" y="17223"/>
                    <a:pt x="10547" y="15651"/>
                  </a:cubicBezTo>
                  <a:cubicBezTo>
                    <a:pt x="11874" y="14079"/>
                    <a:pt x="13895" y="11344"/>
                    <a:pt x="15474" y="8268"/>
                  </a:cubicBezTo>
                  <a:cubicBezTo>
                    <a:pt x="17053" y="5192"/>
                    <a:pt x="18189" y="1775"/>
                    <a:pt x="18695" y="544"/>
                  </a:cubicBezTo>
                  <a:cubicBezTo>
                    <a:pt x="19200" y="-686"/>
                    <a:pt x="19074" y="271"/>
                    <a:pt x="19074" y="2390"/>
                  </a:cubicBezTo>
                  <a:cubicBezTo>
                    <a:pt x="19074" y="4509"/>
                    <a:pt x="19200" y="7790"/>
                    <a:pt x="19642" y="10387"/>
                  </a:cubicBezTo>
                  <a:cubicBezTo>
                    <a:pt x="20084" y="12985"/>
                    <a:pt x="20842" y="14899"/>
                    <a:pt x="21600" y="16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3" name="Line"/>
            <p:cNvSpPr/>
            <p:nvPr/>
          </p:nvSpPr>
          <p:spPr>
            <a:xfrm>
              <a:off x="5206101" y="8885341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4" name="Line"/>
            <p:cNvSpPr/>
            <p:nvPr/>
          </p:nvSpPr>
          <p:spPr>
            <a:xfrm>
              <a:off x="7153478" y="8617002"/>
              <a:ext cx="60601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600" fill="norm" stroke="1" extrusionOk="0">
                  <a:moveTo>
                    <a:pt x="0" y="21600"/>
                  </a:moveTo>
                  <a:cubicBezTo>
                    <a:pt x="2723" y="18720"/>
                    <a:pt x="5445" y="15840"/>
                    <a:pt x="8395" y="13680"/>
                  </a:cubicBezTo>
                  <a:cubicBezTo>
                    <a:pt x="11345" y="11520"/>
                    <a:pt x="14521" y="10080"/>
                    <a:pt x="16518" y="8640"/>
                  </a:cubicBezTo>
                  <a:cubicBezTo>
                    <a:pt x="18514" y="7200"/>
                    <a:pt x="19331" y="5760"/>
                    <a:pt x="20057" y="5040"/>
                  </a:cubicBezTo>
                  <a:cubicBezTo>
                    <a:pt x="20783" y="4320"/>
                    <a:pt x="21418" y="4320"/>
                    <a:pt x="21509" y="3600"/>
                  </a:cubicBezTo>
                  <a:cubicBezTo>
                    <a:pt x="21600" y="2880"/>
                    <a:pt x="21146" y="1440"/>
                    <a:pt x="2069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5" name="Line"/>
            <p:cNvSpPr/>
            <p:nvPr/>
          </p:nvSpPr>
          <p:spPr>
            <a:xfrm>
              <a:off x="7387254" y="8594002"/>
              <a:ext cx="555910" cy="53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371" fill="norm" stroke="1" extrusionOk="0">
                  <a:moveTo>
                    <a:pt x="1637" y="18515"/>
                  </a:moveTo>
                  <a:cubicBezTo>
                    <a:pt x="845" y="19543"/>
                    <a:pt x="52" y="20572"/>
                    <a:pt x="3" y="21086"/>
                  </a:cubicBezTo>
                  <a:cubicBezTo>
                    <a:pt x="-47" y="21600"/>
                    <a:pt x="647" y="21600"/>
                    <a:pt x="2678" y="19543"/>
                  </a:cubicBezTo>
                  <a:cubicBezTo>
                    <a:pt x="4709" y="17486"/>
                    <a:pt x="8078" y="13371"/>
                    <a:pt x="11447" y="9771"/>
                  </a:cubicBezTo>
                  <a:cubicBezTo>
                    <a:pt x="14815" y="6171"/>
                    <a:pt x="18184" y="3086"/>
                    <a:pt x="2155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6" name="Line"/>
            <p:cNvSpPr/>
            <p:nvPr/>
          </p:nvSpPr>
          <p:spPr>
            <a:xfrm>
              <a:off x="5474440" y="8674942"/>
              <a:ext cx="199657" cy="639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542" fill="norm" stroke="1" extrusionOk="0">
                  <a:moveTo>
                    <a:pt x="4922" y="6310"/>
                  </a:moveTo>
                  <a:cubicBezTo>
                    <a:pt x="4648" y="9580"/>
                    <a:pt x="4375" y="12850"/>
                    <a:pt x="3828" y="15217"/>
                  </a:cubicBezTo>
                  <a:cubicBezTo>
                    <a:pt x="3281" y="17583"/>
                    <a:pt x="2461" y="19046"/>
                    <a:pt x="1777" y="20036"/>
                  </a:cubicBezTo>
                  <a:cubicBezTo>
                    <a:pt x="1094" y="21026"/>
                    <a:pt x="547" y="21542"/>
                    <a:pt x="273" y="21542"/>
                  </a:cubicBezTo>
                  <a:cubicBezTo>
                    <a:pt x="0" y="21542"/>
                    <a:pt x="0" y="21026"/>
                    <a:pt x="0" y="19132"/>
                  </a:cubicBezTo>
                  <a:cubicBezTo>
                    <a:pt x="0" y="17239"/>
                    <a:pt x="0" y="13969"/>
                    <a:pt x="1230" y="10871"/>
                  </a:cubicBezTo>
                  <a:cubicBezTo>
                    <a:pt x="2461" y="7773"/>
                    <a:pt x="4922" y="4847"/>
                    <a:pt x="6562" y="3169"/>
                  </a:cubicBezTo>
                  <a:cubicBezTo>
                    <a:pt x="8203" y="1491"/>
                    <a:pt x="9023" y="1061"/>
                    <a:pt x="9980" y="716"/>
                  </a:cubicBezTo>
                  <a:cubicBezTo>
                    <a:pt x="10937" y="372"/>
                    <a:pt x="12030" y="114"/>
                    <a:pt x="13261" y="28"/>
                  </a:cubicBezTo>
                  <a:cubicBezTo>
                    <a:pt x="14491" y="-58"/>
                    <a:pt x="15858" y="28"/>
                    <a:pt x="17499" y="630"/>
                  </a:cubicBezTo>
                  <a:cubicBezTo>
                    <a:pt x="19139" y="1233"/>
                    <a:pt x="21053" y="2352"/>
                    <a:pt x="21327" y="3513"/>
                  </a:cubicBezTo>
                  <a:cubicBezTo>
                    <a:pt x="21600" y="4675"/>
                    <a:pt x="20233" y="5880"/>
                    <a:pt x="16952" y="6826"/>
                  </a:cubicBezTo>
                  <a:cubicBezTo>
                    <a:pt x="13671" y="7773"/>
                    <a:pt x="8476" y="8462"/>
                    <a:pt x="3281" y="91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7" name="Line"/>
            <p:cNvSpPr/>
            <p:nvPr/>
          </p:nvSpPr>
          <p:spPr>
            <a:xfrm>
              <a:off x="6311942" y="6226548"/>
              <a:ext cx="1730172" cy="1033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513" fill="norm" stroke="1" extrusionOk="0">
                  <a:moveTo>
                    <a:pt x="1786" y="21514"/>
                  </a:moveTo>
                  <a:cubicBezTo>
                    <a:pt x="3181" y="21354"/>
                    <a:pt x="4577" y="21195"/>
                    <a:pt x="5798" y="21062"/>
                  </a:cubicBezTo>
                  <a:cubicBezTo>
                    <a:pt x="7019" y="20929"/>
                    <a:pt x="8066" y="20822"/>
                    <a:pt x="9192" y="20663"/>
                  </a:cubicBezTo>
                  <a:cubicBezTo>
                    <a:pt x="10318" y="20503"/>
                    <a:pt x="11523" y="20290"/>
                    <a:pt x="12744" y="19838"/>
                  </a:cubicBezTo>
                  <a:cubicBezTo>
                    <a:pt x="13965" y="19386"/>
                    <a:pt x="15202" y="18694"/>
                    <a:pt x="16313" y="17790"/>
                  </a:cubicBezTo>
                  <a:cubicBezTo>
                    <a:pt x="17423" y="16885"/>
                    <a:pt x="18406" y="15768"/>
                    <a:pt x="19215" y="14598"/>
                  </a:cubicBezTo>
                  <a:cubicBezTo>
                    <a:pt x="20024" y="13427"/>
                    <a:pt x="20658" y="12203"/>
                    <a:pt x="21039" y="11060"/>
                  </a:cubicBezTo>
                  <a:cubicBezTo>
                    <a:pt x="21419" y="9916"/>
                    <a:pt x="21546" y="8852"/>
                    <a:pt x="21435" y="7761"/>
                  </a:cubicBezTo>
                  <a:cubicBezTo>
                    <a:pt x="21324" y="6670"/>
                    <a:pt x="20975" y="5553"/>
                    <a:pt x="20404" y="4596"/>
                  </a:cubicBezTo>
                  <a:cubicBezTo>
                    <a:pt x="19833" y="3638"/>
                    <a:pt x="19040" y="2840"/>
                    <a:pt x="18073" y="2175"/>
                  </a:cubicBezTo>
                  <a:cubicBezTo>
                    <a:pt x="17105" y="1510"/>
                    <a:pt x="15964" y="978"/>
                    <a:pt x="14806" y="632"/>
                  </a:cubicBezTo>
                  <a:cubicBezTo>
                    <a:pt x="13648" y="286"/>
                    <a:pt x="12475" y="127"/>
                    <a:pt x="11365" y="47"/>
                  </a:cubicBezTo>
                  <a:cubicBezTo>
                    <a:pt x="10254" y="-33"/>
                    <a:pt x="9208" y="-33"/>
                    <a:pt x="8177" y="233"/>
                  </a:cubicBezTo>
                  <a:cubicBezTo>
                    <a:pt x="7146" y="499"/>
                    <a:pt x="6131" y="1031"/>
                    <a:pt x="5179" y="1829"/>
                  </a:cubicBezTo>
                  <a:cubicBezTo>
                    <a:pt x="4228" y="2627"/>
                    <a:pt x="3340" y="3691"/>
                    <a:pt x="2594" y="4941"/>
                  </a:cubicBezTo>
                  <a:cubicBezTo>
                    <a:pt x="1849" y="6192"/>
                    <a:pt x="1246" y="7628"/>
                    <a:pt x="818" y="9011"/>
                  </a:cubicBezTo>
                  <a:cubicBezTo>
                    <a:pt x="390" y="10395"/>
                    <a:pt x="136" y="11725"/>
                    <a:pt x="41" y="13055"/>
                  </a:cubicBezTo>
                  <a:cubicBezTo>
                    <a:pt x="-54" y="14385"/>
                    <a:pt x="9" y="15715"/>
                    <a:pt x="311" y="16832"/>
                  </a:cubicBezTo>
                  <a:cubicBezTo>
                    <a:pt x="612" y="17949"/>
                    <a:pt x="1151" y="18854"/>
                    <a:pt x="1754" y="19625"/>
                  </a:cubicBezTo>
                  <a:cubicBezTo>
                    <a:pt x="2357" y="20397"/>
                    <a:pt x="3023" y="21035"/>
                    <a:pt x="3831" y="21301"/>
                  </a:cubicBezTo>
                  <a:cubicBezTo>
                    <a:pt x="4640" y="21567"/>
                    <a:pt x="5592" y="21461"/>
                    <a:pt x="6543" y="213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8" name="Line"/>
            <p:cNvSpPr/>
            <p:nvPr/>
          </p:nvSpPr>
          <p:spPr>
            <a:xfrm>
              <a:off x="5658883" y="8916009"/>
              <a:ext cx="206567" cy="227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600" fill="norm" stroke="1" extrusionOk="0">
                  <a:moveTo>
                    <a:pt x="1554" y="14562"/>
                  </a:moveTo>
                  <a:cubicBezTo>
                    <a:pt x="1554" y="15775"/>
                    <a:pt x="1554" y="16989"/>
                    <a:pt x="1554" y="18445"/>
                  </a:cubicBezTo>
                  <a:cubicBezTo>
                    <a:pt x="1554" y="19901"/>
                    <a:pt x="1554" y="21600"/>
                    <a:pt x="1287" y="21600"/>
                  </a:cubicBezTo>
                  <a:cubicBezTo>
                    <a:pt x="1021" y="21600"/>
                    <a:pt x="487" y="19901"/>
                    <a:pt x="221" y="17474"/>
                  </a:cubicBezTo>
                  <a:cubicBezTo>
                    <a:pt x="-46" y="15047"/>
                    <a:pt x="-46" y="11892"/>
                    <a:pt x="87" y="9587"/>
                  </a:cubicBezTo>
                  <a:cubicBezTo>
                    <a:pt x="221" y="7281"/>
                    <a:pt x="487" y="5825"/>
                    <a:pt x="1287" y="4854"/>
                  </a:cubicBezTo>
                  <a:cubicBezTo>
                    <a:pt x="2087" y="3883"/>
                    <a:pt x="3421" y="3398"/>
                    <a:pt x="5154" y="4854"/>
                  </a:cubicBezTo>
                  <a:cubicBezTo>
                    <a:pt x="6887" y="6310"/>
                    <a:pt x="9021" y="9708"/>
                    <a:pt x="10621" y="12135"/>
                  </a:cubicBezTo>
                  <a:cubicBezTo>
                    <a:pt x="12221" y="14562"/>
                    <a:pt x="13287" y="16018"/>
                    <a:pt x="14354" y="17110"/>
                  </a:cubicBezTo>
                  <a:cubicBezTo>
                    <a:pt x="15421" y="18202"/>
                    <a:pt x="16487" y="18930"/>
                    <a:pt x="17154" y="18688"/>
                  </a:cubicBezTo>
                  <a:cubicBezTo>
                    <a:pt x="17821" y="18445"/>
                    <a:pt x="18087" y="17231"/>
                    <a:pt x="18754" y="13955"/>
                  </a:cubicBezTo>
                  <a:cubicBezTo>
                    <a:pt x="19421" y="10679"/>
                    <a:pt x="20487" y="5339"/>
                    <a:pt x="2155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9" name="Line"/>
            <p:cNvSpPr/>
            <p:nvPr/>
          </p:nvSpPr>
          <p:spPr>
            <a:xfrm>
              <a:off x="5978023" y="8685943"/>
              <a:ext cx="102099" cy="306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7" h="21426" fill="norm" stroke="1" extrusionOk="0">
                  <a:moveTo>
                    <a:pt x="21047" y="540"/>
                  </a:moveTo>
                  <a:cubicBezTo>
                    <a:pt x="18413" y="183"/>
                    <a:pt x="15779" y="-174"/>
                    <a:pt x="13408" y="94"/>
                  </a:cubicBezTo>
                  <a:cubicBezTo>
                    <a:pt x="11037" y="362"/>
                    <a:pt x="8930" y="1254"/>
                    <a:pt x="6559" y="3843"/>
                  </a:cubicBezTo>
                  <a:cubicBezTo>
                    <a:pt x="4188" y="6431"/>
                    <a:pt x="1554" y="10715"/>
                    <a:pt x="501" y="13661"/>
                  </a:cubicBezTo>
                  <a:cubicBezTo>
                    <a:pt x="-553" y="16606"/>
                    <a:pt x="-26" y="18213"/>
                    <a:pt x="2871" y="19284"/>
                  </a:cubicBezTo>
                  <a:cubicBezTo>
                    <a:pt x="5769" y="20355"/>
                    <a:pt x="11037" y="20890"/>
                    <a:pt x="16305" y="21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0" name="Line"/>
            <p:cNvSpPr/>
            <p:nvPr/>
          </p:nvSpPr>
          <p:spPr>
            <a:xfrm>
              <a:off x="6095455" y="8835187"/>
              <a:ext cx="130337" cy="119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53" fill="norm" stroke="1" extrusionOk="0">
                  <a:moveTo>
                    <a:pt x="0" y="8651"/>
                  </a:moveTo>
                  <a:cubicBezTo>
                    <a:pt x="847" y="8210"/>
                    <a:pt x="1694" y="7769"/>
                    <a:pt x="2753" y="6447"/>
                  </a:cubicBezTo>
                  <a:cubicBezTo>
                    <a:pt x="3812" y="5124"/>
                    <a:pt x="5082" y="2920"/>
                    <a:pt x="6776" y="1378"/>
                  </a:cubicBezTo>
                  <a:cubicBezTo>
                    <a:pt x="8471" y="-165"/>
                    <a:pt x="10588" y="-1047"/>
                    <a:pt x="13129" y="2259"/>
                  </a:cubicBezTo>
                  <a:cubicBezTo>
                    <a:pt x="15671" y="5565"/>
                    <a:pt x="18635" y="13059"/>
                    <a:pt x="21600" y="20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1" name="Line"/>
            <p:cNvSpPr/>
            <p:nvPr/>
          </p:nvSpPr>
          <p:spPr>
            <a:xfrm>
              <a:off x="6333126" y="8701337"/>
              <a:ext cx="84372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4" h="21600" fill="norm" stroke="1" extrusionOk="0">
                  <a:moveTo>
                    <a:pt x="0" y="0"/>
                  </a:moveTo>
                  <a:cubicBezTo>
                    <a:pt x="5554" y="857"/>
                    <a:pt x="11109" y="1714"/>
                    <a:pt x="15120" y="4200"/>
                  </a:cubicBezTo>
                  <a:cubicBezTo>
                    <a:pt x="19131" y="6686"/>
                    <a:pt x="21600" y="10800"/>
                    <a:pt x="19749" y="13971"/>
                  </a:cubicBezTo>
                  <a:cubicBezTo>
                    <a:pt x="17897" y="17143"/>
                    <a:pt x="11726" y="19371"/>
                    <a:pt x="55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2" name="Line"/>
            <p:cNvSpPr/>
            <p:nvPr/>
          </p:nvSpPr>
          <p:spPr>
            <a:xfrm>
              <a:off x="6049454" y="8850732"/>
              <a:ext cx="53668" cy="149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fill="norm" stroke="1" extrusionOk="0">
                  <a:moveTo>
                    <a:pt x="0" y="2761"/>
                  </a:moveTo>
                  <a:cubicBezTo>
                    <a:pt x="3086" y="1296"/>
                    <a:pt x="6171" y="-168"/>
                    <a:pt x="8743" y="15"/>
                  </a:cubicBezTo>
                  <a:cubicBezTo>
                    <a:pt x="11314" y="198"/>
                    <a:pt x="13372" y="2029"/>
                    <a:pt x="15429" y="5873"/>
                  </a:cubicBezTo>
                  <a:cubicBezTo>
                    <a:pt x="17486" y="9717"/>
                    <a:pt x="19543" y="15574"/>
                    <a:pt x="21600" y="21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3" name="Line"/>
            <p:cNvSpPr/>
            <p:nvPr/>
          </p:nvSpPr>
          <p:spPr>
            <a:xfrm>
              <a:off x="6816137" y="8954343"/>
              <a:ext cx="23000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4" name="Line"/>
            <p:cNvSpPr/>
            <p:nvPr/>
          </p:nvSpPr>
          <p:spPr>
            <a:xfrm>
              <a:off x="6831471" y="9061679"/>
              <a:ext cx="26067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5" name="Line"/>
            <p:cNvSpPr/>
            <p:nvPr/>
          </p:nvSpPr>
          <p:spPr>
            <a:xfrm>
              <a:off x="7291481" y="8852633"/>
              <a:ext cx="460012" cy="485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4" fill="norm" stroke="1" extrusionOk="0">
                  <a:moveTo>
                    <a:pt x="0" y="21464"/>
                  </a:moveTo>
                  <a:cubicBezTo>
                    <a:pt x="1080" y="19089"/>
                    <a:pt x="2160" y="16714"/>
                    <a:pt x="3240" y="13774"/>
                  </a:cubicBezTo>
                  <a:cubicBezTo>
                    <a:pt x="4320" y="10834"/>
                    <a:pt x="5400" y="7328"/>
                    <a:pt x="6120" y="5236"/>
                  </a:cubicBezTo>
                  <a:cubicBezTo>
                    <a:pt x="6840" y="3144"/>
                    <a:pt x="7200" y="2465"/>
                    <a:pt x="7500" y="1730"/>
                  </a:cubicBezTo>
                  <a:cubicBezTo>
                    <a:pt x="7800" y="995"/>
                    <a:pt x="8040" y="203"/>
                    <a:pt x="7860" y="34"/>
                  </a:cubicBezTo>
                  <a:cubicBezTo>
                    <a:pt x="7680" y="-136"/>
                    <a:pt x="7080" y="316"/>
                    <a:pt x="6540" y="1787"/>
                  </a:cubicBezTo>
                  <a:cubicBezTo>
                    <a:pt x="6000" y="3257"/>
                    <a:pt x="5520" y="5745"/>
                    <a:pt x="5160" y="7780"/>
                  </a:cubicBezTo>
                  <a:cubicBezTo>
                    <a:pt x="4800" y="9816"/>
                    <a:pt x="4560" y="11399"/>
                    <a:pt x="4560" y="12473"/>
                  </a:cubicBezTo>
                  <a:cubicBezTo>
                    <a:pt x="4560" y="13548"/>
                    <a:pt x="4800" y="14113"/>
                    <a:pt x="5220" y="14396"/>
                  </a:cubicBezTo>
                  <a:cubicBezTo>
                    <a:pt x="5640" y="14679"/>
                    <a:pt x="6240" y="14679"/>
                    <a:pt x="7500" y="14170"/>
                  </a:cubicBezTo>
                  <a:cubicBezTo>
                    <a:pt x="8760" y="13661"/>
                    <a:pt x="10680" y="12643"/>
                    <a:pt x="12360" y="11003"/>
                  </a:cubicBezTo>
                  <a:cubicBezTo>
                    <a:pt x="14040" y="9363"/>
                    <a:pt x="15480" y="7102"/>
                    <a:pt x="16320" y="5405"/>
                  </a:cubicBezTo>
                  <a:cubicBezTo>
                    <a:pt x="17160" y="3709"/>
                    <a:pt x="17400" y="2578"/>
                    <a:pt x="17520" y="1730"/>
                  </a:cubicBezTo>
                  <a:cubicBezTo>
                    <a:pt x="17640" y="882"/>
                    <a:pt x="17640" y="316"/>
                    <a:pt x="17580" y="316"/>
                  </a:cubicBezTo>
                  <a:cubicBezTo>
                    <a:pt x="17520" y="316"/>
                    <a:pt x="17400" y="882"/>
                    <a:pt x="17280" y="2352"/>
                  </a:cubicBezTo>
                  <a:cubicBezTo>
                    <a:pt x="17160" y="3822"/>
                    <a:pt x="17040" y="6197"/>
                    <a:pt x="17040" y="7667"/>
                  </a:cubicBezTo>
                  <a:cubicBezTo>
                    <a:pt x="17040" y="9137"/>
                    <a:pt x="17160" y="9703"/>
                    <a:pt x="17940" y="10212"/>
                  </a:cubicBezTo>
                  <a:cubicBezTo>
                    <a:pt x="18720" y="10721"/>
                    <a:pt x="20160" y="11173"/>
                    <a:pt x="21600" y="116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6" name="Line"/>
            <p:cNvSpPr/>
            <p:nvPr/>
          </p:nvSpPr>
          <p:spPr>
            <a:xfrm>
              <a:off x="7843494" y="9092346"/>
              <a:ext cx="46002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7" name="Line"/>
            <p:cNvSpPr/>
            <p:nvPr/>
          </p:nvSpPr>
          <p:spPr>
            <a:xfrm>
              <a:off x="7971685" y="8767523"/>
              <a:ext cx="302629" cy="464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351" fill="norm" stroke="1" extrusionOk="0">
                  <a:moveTo>
                    <a:pt x="20671" y="2947"/>
                  </a:moveTo>
                  <a:cubicBezTo>
                    <a:pt x="21031" y="2360"/>
                    <a:pt x="21391" y="1773"/>
                    <a:pt x="21301" y="1245"/>
                  </a:cubicBezTo>
                  <a:cubicBezTo>
                    <a:pt x="21211" y="717"/>
                    <a:pt x="20671" y="247"/>
                    <a:pt x="19411" y="71"/>
                  </a:cubicBezTo>
                  <a:cubicBezTo>
                    <a:pt x="18151" y="-105"/>
                    <a:pt x="16171" y="12"/>
                    <a:pt x="13921" y="834"/>
                  </a:cubicBezTo>
                  <a:cubicBezTo>
                    <a:pt x="11671" y="1656"/>
                    <a:pt x="9151" y="3182"/>
                    <a:pt x="7531" y="5178"/>
                  </a:cubicBezTo>
                  <a:cubicBezTo>
                    <a:pt x="5911" y="7173"/>
                    <a:pt x="5191" y="9638"/>
                    <a:pt x="4111" y="12045"/>
                  </a:cubicBezTo>
                  <a:cubicBezTo>
                    <a:pt x="3031" y="14452"/>
                    <a:pt x="1591" y="16799"/>
                    <a:pt x="781" y="18384"/>
                  </a:cubicBezTo>
                  <a:cubicBezTo>
                    <a:pt x="-29" y="19969"/>
                    <a:pt x="-209" y="20791"/>
                    <a:pt x="241" y="21143"/>
                  </a:cubicBezTo>
                  <a:cubicBezTo>
                    <a:pt x="691" y="21495"/>
                    <a:pt x="1771" y="21378"/>
                    <a:pt x="3931" y="20967"/>
                  </a:cubicBezTo>
                  <a:cubicBezTo>
                    <a:pt x="6091" y="20556"/>
                    <a:pt x="9331" y="19852"/>
                    <a:pt x="11401" y="19323"/>
                  </a:cubicBezTo>
                  <a:cubicBezTo>
                    <a:pt x="13471" y="18795"/>
                    <a:pt x="14371" y="18443"/>
                    <a:pt x="15271" y="180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8" name="Line"/>
            <p:cNvSpPr/>
            <p:nvPr/>
          </p:nvSpPr>
          <p:spPr>
            <a:xfrm>
              <a:off x="7973830" y="9031012"/>
              <a:ext cx="222339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8" y="18327"/>
                    <a:pt x="497" y="15055"/>
                    <a:pt x="2979" y="12109"/>
                  </a:cubicBezTo>
                  <a:cubicBezTo>
                    <a:pt x="5462" y="9164"/>
                    <a:pt x="10179" y="6545"/>
                    <a:pt x="13655" y="4582"/>
                  </a:cubicBezTo>
                  <a:cubicBezTo>
                    <a:pt x="17131" y="2618"/>
                    <a:pt x="19366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9" name="Line"/>
            <p:cNvSpPr/>
            <p:nvPr/>
          </p:nvSpPr>
          <p:spPr>
            <a:xfrm>
              <a:off x="8324666" y="8744386"/>
              <a:ext cx="346847" cy="400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402" fill="norm" stroke="1" extrusionOk="0">
                  <a:moveTo>
                    <a:pt x="21398" y="979"/>
                  </a:moveTo>
                  <a:cubicBezTo>
                    <a:pt x="19979" y="432"/>
                    <a:pt x="18560" y="-115"/>
                    <a:pt x="16195" y="22"/>
                  </a:cubicBezTo>
                  <a:cubicBezTo>
                    <a:pt x="13830" y="158"/>
                    <a:pt x="10519" y="979"/>
                    <a:pt x="8233" y="1457"/>
                  </a:cubicBezTo>
                  <a:cubicBezTo>
                    <a:pt x="5947" y="1936"/>
                    <a:pt x="4686" y="2072"/>
                    <a:pt x="3740" y="2346"/>
                  </a:cubicBezTo>
                  <a:cubicBezTo>
                    <a:pt x="2794" y="2619"/>
                    <a:pt x="2163" y="3029"/>
                    <a:pt x="1926" y="3644"/>
                  </a:cubicBezTo>
                  <a:cubicBezTo>
                    <a:pt x="1690" y="4260"/>
                    <a:pt x="1848" y="5080"/>
                    <a:pt x="2005" y="6584"/>
                  </a:cubicBezTo>
                  <a:cubicBezTo>
                    <a:pt x="2163" y="8088"/>
                    <a:pt x="2321" y="10275"/>
                    <a:pt x="2005" y="12257"/>
                  </a:cubicBezTo>
                  <a:cubicBezTo>
                    <a:pt x="1690" y="14239"/>
                    <a:pt x="902" y="16017"/>
                    <a:pt x="429" y="17520"/>
                  </a:cubicBezTo>
                  <a:cubicBezTo>
                    <a:pt x="-44" y="19024"/>
                    <a:pt x="-202" y="20255"/>
                    <a:pt x="350" y="20870"/>
                  </a:cubicBezTo>
                  <a:cubicBezTo>
                    <a:pt x="902" y="21485"/>
                    <a:pt x="2163" y="21485"/>
                    <a:pt x="4528" y="21280"/>
                  </a:cubicBezTo>
                  <a:cubicBezTo>
                    <a:pt x="6893" y="21075"/>
                    <a:pt x="10362" y="20665"/>
                    <a:pt x="13830" y="202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0" name="Line"/>
            <p:cNvSpPr/>
            <p:nvPr/>
          </p:nvSpPr>
          <p:spPr>
            <a:xfrm>
              <a:off x="8607054" y="8814069"/>
              <a:ext cx="256130" cy="312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326" fill="norm" stroke="1" extrusionOk="0">
                  <a:moveTo>
                    <a:pt x="6678" y="6425"/>
                  </a:moveTo>
                  <a:cubicBezTo>
                    <a:pt x="5822" y="6948"/>
                    <a:pt x="4967" y="7471"/>
                    <a:pt x="4218" y="9735"/>
                  </a:cubicBezTo>
                  <a:cubicBezTo>
                    <a:pt x="3470" y="12000"/>
                    <a:pt x="2828" y="16006"/>
                    <a:pt x="2186" y="18358"/>
                  </a:cubicBezTo>
                  <a:cubicBezTo>
                    <a:pt x="1545" y="20709"/>
                    <a:pt x="903" y="21406"/>
                    <a:pt x="476" y="21319"/>
                  </a:cubicBezTo>
                  <a:cubicBezTo>
                    <a:pt x="48" y="21232"/>
                    <a:pt x="-166" y="20361"/>
                    <a:pt x="155" y="17225"/>
                  </a:cubicBezTo>
                  <a:cubicBezTo>
                    <a:pt x="476" y="14090"/>
                    <a:pt x="1331" y="8690"/>
                    <a:pt x="2080" y="5467"/>
                  </a:cubicBezTo>
                  <a:cubicBezTo>
                    <a:pt x="2828" y="2245"/>
                    <a:pt x="3470" y="1200"/>
                    <a:pt x="4325" y="590"/>
                  </a:cubicBezTo>
                  <a:cubicBezTo>
                    <a:pt x="5181" y="-20"/>
                    <a:pt x="6250" y="-194"/>
                    <a:pt x="7105" y="241"/>
                  </a:cubicBezTo>
                  <a:cubicBezTo>
                    <a:pt x="7961" y="677"/>
                    <a:pt x="8602" y="1722"/>
                    <a:pt x="9458" y="4683"/>
                  </a:cubicBezTo>
                  <a:cubicBezTo>
                    <a:pt x="10313" y="7645"/>
                    <a:pt x="11382" y="12522"/>
                    <a:pt x="12131" y="15396"/>
                  </a:cubicBezTo>
                  <a:cubicBezTo>
                    <a:pt x="12880" y="18271"/>
                    <a:pt x="13307" y="19141"/>
                    <a:pt x="13949" y="19229"/>
                  </a:cubicBezTo>
                  <a:cubicBezTo>
                    <a:pt x="14590" y="19316"/>
                    <a:pt x="15446" y="18619"/>
                    <a:pt x="16622" y="16529"/>
                  </a:cubicBezTo>
                  <a:cubicBezTo>
                    <a:pt x="17798" y="14438"/>
                    <a:pt x="19295" y="10954"/>
                    <a:pt x="20151" y="7993"/>
                  </a:cubicBezTo>
                  <a:cubicBezTo>
                    <a:pt x="21006" y="5032"/>
                    <a:pt x="21220" y="2593"/>
                    <a:pt x="21434" y="1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1" name="Line"/>
            <p:cNvSpPr/>
            <p:nvPr/>
          </p:nvSpPr>
          <p:spPr>
            <a:xfrm>
              <a:off x="8909184" y="8694238"/>
              <a:ext cx="190714" cy="389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371" fill="norm" stroke="1" extrusionOk="0">
                  <a:moveTo>
                    <a:pt x="0" y="1652"/>
                  </a:moveTo>
                  <a:cubicBezTo>
                    <a:pt x="2592" y="1091"/>
                    <a:pt x="5184" y="530"/>
                    <a:pt x="8064" y="250"/>
                  </a:cubicBezTo>
                  <a:cubicBezTo>
                    <a:pt x="10944" y="-31"/>
                    <a:pt x="14112" y="-31"/>
                    <a:pt x="16416" y="39"/>
                  </a:cubicBezTo>
                  <a:cubicBezTo>
                    <a:pt x="18720" y="109"/>
                    <a:pt x="20160" y="250"/>
                    <a:pt x="20880" y="811"/>
                  </a:cubicBezTo>
                  <a:cubicBezTo>
                    <a:pt x="21600" y="1372"/>
                    <a:pt x="21600" y="2353"/>
                    <a:pt x="21312" y="4948"/>
                  </a:cubicBezTo>
                  <a:cubicBezTo>
                    <a:pt x="21024" y="7543"/>
                    <a:pt x="20448" y="11751"/>
                    <a:pt x="20160" y="14205"/>
                  </a:cubicBezTo>
                  <a:cubicBezTo>
                    <a:pt x="19872" y="16660"/>
                    <a:pt x="19872" y="17361"/>
                    <a:pt x="20160" y="18203"/>
                  </a:cubicBezTo>
                  <a:cubicBezTo>
                    <a:pt x="20448" y="19044"/>
                    <a:pt x="21024" y="20026"/>
                    <a:pt x="20592" y="20657"/>
                  </a:cubicBezTo>
                  <a:cubicBezTo>
                    <a:pt x="20160" y="21288"/>
                    <a:pt x="18720" y="21569"/>
                    <a:pt x="16272" y="21218"/>
                  </a:cubicBezTo>
                  <a:cubicBezTo>
                    <a:pt x="13824" y="20868"/>
                    <a:pt x="10368" y="19886"/>
                    <a:pt x="6912" y="18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3" name="Drawing"/>
          <p:cNvGrpSpPr/>
          <p:nvPr/>
        </p:nvGrpSpPr>
        <p:grpSpPr>
          <a:xfrm>
            <a:off x="1410698" y="268339"/>
            <a:ext cx="10955915" cy="9376546"/>
            <a:chOff x="0" y="0"/>
            <a:chExt cx="10955914" cy="9376544"/>
          </a:xfrm>
        </p:grpSpPr>
        <p:sp>
          <p:nvSpPr>
            <p:cNvPr id="3004" name="Line"/>
            <p:cNvSpPr/>
            <p:nvPr/>
          </p:nvSpPr>
          <p:spPr>
            <a:xfrm>
              <a:off x="908201" y="17962"/>
              <a:ext cx="181475" cy="595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1254" fill="norm" stroke="1" extrusionOk="0">
                  <a:moveTo>
                    <a:pt x="3144" y="10296"/>
                  </a:moveTo>
                  <a:cubicBezTo>
                    <a:pt x="2552" y="12392"/>
                    <a:pt x="1960" y="14488"/>
                    <a:pt x="1664" y="16767"/>
                  </a:cubicBezTo>
                  <a:cubicBezTo>
                    <a:pt x="1368" y="19045"/>
                    <a:pt x="1368" y="21506"/>
                    <a:pt x="1073" y="21233"/>
                  </a:cubicBezTo>
                  <a:cubicBezTo>
                    <a:pt x="777" y="20959"/>
                    <a:pt x="185" y="17952"/>
                    <a:pt x="37" y="14671"/>
                  </a:cubicBezTo>
                  <a:cubicBezTo>
                    <a:pt x="-111" y="11390"/>
                    <a:pt x="185" y="7835"/>
                    <a:pt x="925" y="5557"/>
                  </a:cubicBezTo>
                  <a:cubicBezTo>
                    <a:pt x="1664" y="3278"/>
                    <a:pt x="2848" y="2276"/>
                    <a:pt x="4475" y="1547"/>
                  </a:cubicBezTo>
                  <a:cubicBezTo>
                    <a:pt x="6103" y="817"/>
                    <a:pt x="8174" y="362"/>
                    <a:pt x="9949" y="134"/>
                  </a:cubicBezTo>
                  <a:cubicBezTo>
                    <a:pt x="11725" y="-94"/>
                    <a:pt x="13204" y="-94"/>
                    <a:pt x="14979" y="635"/>
                  </a:cubicBezTo>
                  <a:cubicBezTo>
                    <a:pt x="16755" y="1364"/>
                    <a:pt x="18826" y="2822"/>
                    <a:pt x="20010" y="4326"/>
                  </a:cubicBezTo>
                  <a:cubicBezTo>
                    <a:pt x="21193" y="5830"/>
                    <a:pt x="21489" y="7379"/>
                    <a:pt x="20010" y="8747"/>
                  </a:cubicBezTo>
                  <a:cubicBezTo>
                    <a:pt x="18530" y="10114"/>
                    <a:pt x="15275" y="11298"/>
                    <a:pt x="12316" y="11982"/>
                  </a:cubicBezTo>
                  <a:cubicBezTo>
                    <a:pt x="9357" y="12665"/>
                    <a:pt x="6694" y="12848"/>
                    <a:pt x="5363" y="12665"/>
                  </a:cubicBezTo>
                  <a:cubicBezTo>
                    <a:pt x="4031" y="12483"/>
                    <a:pt x="4031" y="11936"/>
                    <a:pt x="4623" y="11526"/>
                  </a:cubicBezTo>
                  <a:cubicBezTo>
                    <a:pt x="5215" y="11116"/>
                    <a:pt x="6399" y="10843"/>
                    <a:pt x="7582" y="105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5" name="Line"/>
            <p:cNvSpPr/>
            <p:nvPr/>
          </p:nvSpPr>
          <p:spPr>
            <a:xfrm>
              <a:off x="1096357" y="329674"/>
              <a:ext cx="153338" cy="179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3" fill="norm" stroke="1" extrusionOk="0">
                  <a:moveTo>
                    <a:pt x="0" y="5476"/>
                  </a:moveTo>
                  <a:cubicBezTo>
                    <a:pt x="1080" y="4259"/>
                    <a:pt x="2160" y="3042"/>
                    <a:pt x="3420" y="3042"/>
                  </a:cubicBezTo>
                  <a:cubicBezTo>
                    <a:pt x="4680" y="3042"/>
                    <a:pt x="6120" y="4259"/>
                    <a:pt x="7200" y="6389"/>
                  </a:cubicBezTo>
                  <a:cubicBezTo>
                    <a:pt x="8280" y="8518"/>
                    <a:pt x="9000" y="11561"/>
                    <a:pt x="9360" y="13842"/>
                  </a:cubicBezTo>
                  <a:cubicBezTo>
                    <a:pt x="9720" y="16124"/>
                    <a:pt x="9720" y="17645"/>
                    <a:pt x="9180" y="19014"/>
                  </a:cubicBezTo>
                  <a:cubicBezTo>
                    <a:pt x="8640" y="20383"/>
                    <a:pt x="7560" y="21600"/>
                    <a:pt x="6480" y="21296"/>
                  </a:cubicBezTo>
                  <a:cubicBezTo>
                    <a:pt x="5400" y="20992"/>
                    <a:pt x="4320" y="19166"/>
                    <a:pt x="4140" y="16124"/>
                  </a:cubicBezTo>
                  <a:cubicBezTo>
                    <a:pt x="3960" y="13082"/>
                    <a:pt x="4680" y="8823"/>
                    <a:pt x="6840" y="5932"/>
                  </a:cubicBezTo>
                  <a:cubicBezTo>
                    <a:pt x="9000" y="3042"/>
                    <a:pt x="12600" y="1521"/>
                    <a:pt x="15300" y="761"/>
                  </a:cubicBezTo>
                  <a:cubicBezTo>
                    <a:pt x="18000" y="0"/>
                    <a:pt x="198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6" name="Shape"/>
            <p:cNvSpPr/>
            <p:nvPr/>
          </p:nvSpPr>
          <p:spPr>
            <a:xfrm>
              <a:off x="1300283" y="351994"/>
              <a:ext cx="74637" cy="151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9" h="20953" fill="norm" stroke="1" extrusionOk="0">
                  <a:moveTo>
                    <a:pt x="19652" y="1156"/>
                  </a:moveTo>
                  <a:cubicBezTo>
                    <a:pt x="16169" y="448"/>
                    <a:pt x="12685" y="-260"/>
                    <a:pt x="9549" y="94"/>
                  </a:cubicBezTo>
                  <a:cubicBezTo>
                    <a:pt x="6414" y="448"/>
                    <a:pt x="3627" y="1865"/>
                    <a:pt x="1885" y="4697"/>
                  </a:cubicBezTo>
                  <a:cubicBezTo>
                    <a:pt x="143" y="7530"/>
                    <a:pt x="-554" y="11779"/>
                    <a:pt x="491" y="14789"/>
                  </a:cubicBezTo>
                  <a:cubicBezTo>
                    <a:pt x="1536" y="17799"/>
                    <a:pt x="4323" y="19570"/>
                    <a:pt x="8156" y="20455"/>
                  </a:cubicBezTo>
                  <a:cubicBezTo>
                    <a:pt x="11988" y="21340"/>
                    <a:pt x="16865" y="21340"/>
                    <a:pt x="18956" y="17976"/>
                  </a:cubicBezTo>
                  <a:cubicBezTo>
                    <a:pt x="21046" y="14612"/>
                    <a:pt x="20349" y="7884"/>
                    <a:pt x="19652" y="11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7" name="Line"/>
            <p:cNvSpPr/>
            <p:nvPr/>
          </p:nvSpPr>
          <p:spPr>
            <a:xfrm>
              <a:off x="1487366" y="161003"/>
              <a:ext cx="121794" cy="38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533" fill="norm" stroke="1" extrusionOk="0">
                  <a:moveTo>
                    <a:pt x="0" y="0"/>
                  </a:moveTo>
                  <a:cubicBezTo>
                    <a:pt x="450" y="4005"/>
                    <a:pt x="900" y="8011"/>
                    <a:pt x="1125" y="11301"/>
                  </a:cubicBezTo>
                  <a:cubicBezTo>
                    <a:pt x="1350" y="14591"/>
                    <a:pt x="1350" y="17166"/>
                    <a:pt x="1350" y="18882"/>
                  </a:cubicBezTo>
                  <a:cubicBezTo>
                    <a:pt x="1350" y="20599"/>
                    <a:pt x="1350" y="21457"/>
                    <a:pt x="1125" y="21528"/>
                  </a:cubicBezTo>
                  <a:cubicBezTo>
                    <a:pt x="900" y="21600"/>
                    <a:pt x="450" y="20885"/>
                    <a:pt x="1350" y="19383"/>
                  </a:cubicBezTo>
                  <a:cubicBezTo>
                    <a:pt x="2250" y="17881"/>
                    <a:pt x="4500" y="15592"/>
                    <a:pt x="6525" y="14233"/>
                  </a:cubicBezTo>
                  <a:cubicBezTo>
                    <a:pt x="8550" y="12874"/>
                    <a:pt x="10350" y="12445"/>
                    <a:pt x="12375" y="12374"/>
                  </a:cubicBezTo>
                  <a:cubicBezTo>
                    <a:pt x="14400" y="12302"/>
                    <a:pt x="16650" y="12588"/>
                    <a:pt x="18225" y="13089"/>
                  </a:cubicBezTo>
                  <a:cubicBezTo>
                    <a:pt x="19800" y="13589"/>
                    <a:pt x="20700" y="14305"/>
                    <a:pt x="21150" y="15163"/>
                  </a:cubicBezTo>
                  <a:cubicBezTo>
                    <a:pt x="21600" y="16021"/>
                    <a:pt x="21600" y="17023"/>
                    <a:pt x="20700" y="17738"/>
                  </a:cubicBezTo>
                  <a:cubicBezTo>
                    <a:pt x="19800" y="18453"/>
                    <a:pt x="18000" y="18882"/>
                    <a:pt x="15975" y="19240"/>
                  </a:cubicBezTo>
                  <a:cubicBezTo>
                    <a:pt x="13950" y="19597"/>
                    <a:pt x="11700" y="19883"/>
                    <a:pt x="9225" y="20098"/>
                  </a:cubicBezTo>
                  <a:cubicBezTo>
                    <a:pt x="6750" y="20313"/>
                    <a:pt x="4050" y="20456"/>
                    <a:pt x="3375" y="20241"/>
                  </a:cubicBezTo>
                  <a:cubicBezTo>
                    <a:pt x="2700" y="20026"/>
                    <a:pt x="4050" y="19454"/>
                    <a:pt x="5400" y="188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8" name="Line"/>
            <p:cNvSpPr/>
            <p:nvPr/>
          </p:nvSpPr>
          <p:spPr>
            <a:xfrm>
              <a:off x="1664921" y="363898"/>
              <a:ext cx="136787" cy="124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0669" fill="norm" stroke="1" extrusionOk="0">
                  <a:moveTo>
                    <a:pt x="3409" y="10846"/>
                  </a:moveTo>
                  <a:cubicBezTo>
                    <a:pt x="5009" y="9576"/>
                    <a:pt x="6609" y="8305"/>
                    <a:pt x="7409" y="6187"/>
                  </a:cubicBezTo>
                  <a:cubicBezTo>
                    <a:pt x="8209" y="4070"/>
                    <a:pt x="8209" y="1105"/>
                    <a:pt x="7409" y="258"/>
                  </a:cubicBezTo>
                  <a:cubicBezTo>
                    <a:pt x="6609" y="-589"/>
                    <a:pt x="5009" y="682"/>
                    <a:pt x="3609" y="3646"/>
                  </a:cubicBezTo>
                  <a:cubicBezTo>
                    <a:pt x="2209" y="6611"/>
                    <a:pt x="1009" y="11270"/>
                    <a:pt x="409" y="14658"/>
                  </a:cubicBezTo>
                  <a:cubicBezTo>
                    <a:pt x="-191" y="18046"/>
                    <a:pt x="-191" y="20164"/>
                    <a:pt x="809" y="20587"/>
                  </a:cubicBezTo>
                  <a:cubicBezTo>
                    <a:pt x="1809" y="21011"/>
                    <a:pt x="3809" y="19740"/>
                    <a:pt x="5209" y="18046"/>
                  </a:cubicBezTo>
                  <a:cubicBezTo>
                    <a:pt x="6609" y="16352"/>
                    <a:pt x="7409" y="14235"/>
                    <a:pt x="8609" y="11905"/>
                  </a:cubicBezTo>
                  <a:cubicBezTo>
                    <a:pt x="9809" y="9576"/>
                    <a:pt x="11409" y="7035"/>
                    <a:pt x="12809" y="7246"/>
                  </a:cubicBezTo>
                  <a:cubicBezTo>
                    <a:pt x="14209" y="7458"/>
                    <a:pt x="15409" y="10423"/>
                    <a:pt x="16809" y="12752"/>
                  </a:cubicBezTo>
                  <a:cubicBezTo>
                    <a:pt x="18209" y="15082"/>
                    <a:pt x="19809" y="16776"/>
                    <a:pt x="21409" y="18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9" name="Line"/>
            <p:cNvSpPr/>
            <p:nvPr/>
          </p:nvSpPr>
          <p:spPr>
            <a:xfrm>
              <a:off x="1886042" y="130336"/>
              <a:ext cx="108615" cy="347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4" h="21600" fill="norm" stroke="1" extrusionOk="0">
                  <a:moveTo>
                    <a:pt x="1473" y="0"/>
                  </a:moveTo>
                  <a:cubicBezTo>
                    <a:pt x="982" y="5718"/>
                    <a:pt x="491" y="11435"/>
                    <a:pt x="245" y="14771"/>
                  </a:cubicBezTo>
                  <a:cubicBezTo>
                    <a:pt x="0" y="18106"/>
                    <a:pt x="0" y="19059"/>
                    <a:pt x="0" y="19932"/>
                  </a:cubicBezTo>
                  <a:cubicBezTo>
                    <a:pt x="0" y="20806"/>
                    <a:pt x="0" y="21600"/>
                    <a:pt x="0" y="21600"/>
                  </a:cubicBezTo>
                  <a:cubicBezTo>
                    <a:pt x="0" y="21600"/>
                    <a:pt x="0" y="20806"/>
                    <a:pt x="736" y="19218"/>
                  </a:cubicBezTo>
                  <a:cubicBezTo>
                    <a:pt x="1473" y="17629"/>
                    <a:pt x="2945" y="15247"/>
                    <a:pt x="5155" y="13659"/>
                  </a:cubicBezTo>
                  <a:cubicBezTo>
                    <a:pt x="7364" y="12071"/>
                    <a:pt x="10309" y="11276"/>
                    <a:pt x="13009" y="11515"/>
                  </a:cubicBezTo>
                  <a:cubicBezTo>
                    <a:pt x="15709" y="11753"/>
                    <a:pt x="18164" y="13024"/>
                    <a:pt x="19636" y="14135"/>
                  </a:cubicBezTo>
                  <a:cubicBezTo>
                    <a:pt x="21109" y="15247"/>
                    <a:pt x="21600" y="16200"/>
                    <a:pt x="19145" y="17391"/>
                  </a:cubicBezTo>
                  <a:cubicBezTo>
                    <a:pt x="16691" y="18582"/>
                    <a:pt x="11291" y="20012"/>
                    <a:pt x="7609" y="20488"/>
                  </a:cubicBezTo>
                  <a:cubicBezTo>
                    <a:pt x="3927" y="20965"/>
                    <a:pt x="1964" y="20488"/>
                    <a:pt x="0" y="200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0" name="Line"/>
            <p:cNvSpPr/>
            <p:nvPr/>
          </p:nvSpPr>
          <p:spPr>
            <a:xfrm>
              <a:off x="2031712" y="337340"/>
              <a:ext cx="7668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1" name="Line"/>
            <p:cNvSpPr/>
            <p:nvPr/>
          </p:nvSpPr>
          <p:spPr>
            <a:xfrm>
              <a:off x="2062379" y="191671"/>
              <a:ext cx="30669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2" name="Line"/>
            <p:cNvSpPr/>
            <p:nvPr/>
          </p:nvSpPr>
          <p:spPr>
            <a:xfrm>
              <a:off x="2146714" y="122669"/>
              <a:ext cx="23002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702"/>
                    <a:pt x="12000" y="9404"/>
                    <a:pt x="8400" y="13004"/>
                  </a:cubicBezTo>
                  <a:cubicBezTo>
                    <a:pt x="4800" y="16604"/>
                    <a:pt x="2400" y="1910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3" name="Line"/>
            <p:cNvSpPr/>
            <p:nvPr/>
          </p:nvSpPr>
          <p:spPr>
            <a:xfrm>
              <a:off x="2223383" y="314340"/>
              <a:ext cx="766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4" name="Line"/>
            <p:cNvSpPr/>
            <p:nvPr/>
          </p:nvSpPr>
          <p:spPr>
            <a:xfrm>
              <a:off x="2269384" y="161003"/>
              <a:ext cx="3833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5" name="Line"/>
            <p:cNvSpPr/>
            <p:nvPr/>
          </p:nvSpPr>
          <p:spPr>
            <a:xfrm>
              <a:off x="2308819" y="76668"/>
              <a:ext cx="295370" cy="615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494" fill="norm" stroke="1" extrusionOk="0">
                  <a:moveTo>
                    <a:pt x="7120" y="0"/>
                  </a:moveTo>
                  <a:cubicBezTo>
                    <a:pt x="5828" y="2767"/>
                    <a:pt x="4535" y="5534"/>
                    <a:pt x="3705" y="7587"/>
                  </a:cubicBezTo>
                  <a:cubicBezTo>
                    <a:pt x="2874" y="9640"/>
                    <a:pt x="2505" y="10979"/>
                    <a:pt x="2320" y="11871"/>
                  </a:cubicBezTo>
                  <a:cubicBezTo>
                    <a:pt x="2135" y="12764"/>
                    <a:pt x="2135" y="13210"/>
                    <a:pt x="2597" y="13433"/>
                  </a:cubicBezTo>
                  <a:cubicBezTo>
                    <a:pt x="3058" y="13656"/>
                    <a:pt x="3982" y="13656"/>
                    <a:pt x="4535" y="13433"/>
                  </a:cubicBezTo>
                  <a:cubicBezTo>
                    <a:pt x="5089" y="13210"/>
                    <a:pt x="5274" y="12764"/>
                    <a:pt x="5089" y="11693"/>
                  </a:cubicBezTo>
                  <a:cubicBezTo>
                    <a:pt x="4905" y="10621"/>
                    <a:pt x="4351" y="8926"/>
                    <a:pt x="3797" y="7899"/>
                  </a:cubicBezTo>
                  <a:cubicBezTo>
                    <a:pt x="3243" y="6873"/>
                    <a:pt x="2689" y="6516"/>
                    <a:pt x="2043" y="6471"/>
                  </a:cubicBezTo>
                  <a:cubicBezTo>
                    <a:pt x="1397" y="6426"/>
                    <a:pt x="658" y="6694"/>
                    <a:pt x="289" y="7051"/>
                  </a:cubicBezTo>
                  <a:cubicBezTo>
                    <a:pt x="-80" y="7408"/>
                    <a:pt x="-80" y="7855"/>
                    <a:pt x="197" y="8256"/>
                  </a:cubicBezTo>
                  <a:cubicBezTo>
                    <a:pt x="474" y="8658"/>
                    <a:pt x="1028" y="9015"/>
                    <a:pt x="2228" y="9149"/>
                  </a:cubicBezTo>
                  <a:cubicBezTo>
                    <a:pt x="3428" y="9283"/>
                    <a:pt x="5274" y="9193"/>
                    <a:pt x="6566" y="9015"/>
                  </a:cubicBezTo>
                  <a:cubicBezTo>
                    <a:pt x="7858" y="8836"/>
                    <a:pt x="8597" y="8569"/>
                    <a:pt x="9335" y="8569"/>
                  </a:cubicBezTo>
                  <a:cubicBezTo>
                    <a:pt x="10074" y="8569"/>
                    <a:pt x="10812" y="8836"/>
                    <a:pt x="11458" y="8792"/>
                  </a:cubicBezTo>
                  <a:cubicBezTo>
                    <a:pt x="12105" y="8747"/>
                    <a:pt x="12658" y="8390"/>
                    <a:pt x="13397" y="8256"/>
                  </a:cubicBezTo>
                  <a:cubicBezTo>
                    <a:pt x="14135" y="8122"/>
                    <a:pt x="15058" y="8212"/>
                    <a:pt x="15889" y="8792"/>
                  </a:cubicBezTo>
                  <a:cubicBezTo>
                    <a:pt x="16720" y="9372"/>
                    <a:pt x="17458" y="10443"/>
                    <a:pt x="18382" y="12183"/>
                  </a:cubicBezTo>
                  <a:cubicBezTo>
                    <a:pt x="19305" y="13924"/>
                    <a:pt x="20412" y="16334"/>
                    <a:pt x="20966" y="17896"/>
                  </a:cubicBezTo>
                  <a:cubicBezTo>
                    <a:pt x="21520" y="19458"/>
                    <a:pt x="21520" y="20172"/>
                    <a:pt x="20505" y="20707"/>
                  </a:cubicBezTo>
                  <a:cubicBezTo>
                    <a:pt x="19489" y="21243"/>
                    <a:pt x="17458" y="21600"/>
                    <a:pt x="16074" y="21466"/>
                  </a:cubicBezTo>
                  <a:cubicBezTo>
                    <a:pt x="14689" y="21332"/>
                    <a:pt x="13951" y="20707"/>
                    <a:pt x="13212" y="200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6" name="Line"/>
            <p:cNvSpPr/>
            <p:nvPr/>
          </p:nvSpPr>
          <p:spPr>
            <a:xfrm>
              <a:off x="3204738" y="47523"/>
              <a:ext cx="23002" cy="499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5" fill="norm" stroke="1" extrusionOk="0">
                  <a:moveTo>
                    <a:pt x="21600" y="2237"/>
                  </a:moveTo>
                  <a:cubicBezTo>
                    <a:pt x="16800" y="1250"/>
                    <a:pt x="12000" y="264"/>
                    <a:pt x="9600" y="44"/>
                  </a:cubicBezTo>
                  <a:cubicBezTo>
                    <a:pt x="7200" y="-175"/>
                    <a:pt x="7200" y="373"/>
                    <a:pt x="6000" y="2731"/>
                  </a:cubicBezTo>
                  <a:cubicBezTo>
                    <a:pt x="4800" y="5088"/>
                    <a:pt x="2400" y="9254"/>
                    <a:pt x="1200" y="12379"/>
                  </a:cubicBezTo>
                  <a:cubicBezTo>
                    <a:pt x="0" y="15504"/>
                    <a:pt x="0" y="17587"/>
                    <a:pt x="0" y="19068"/>
                  </a:cubicBezTo>
                  <a:cubicBezTo>
                    <a:pt x="0" y="20548"/>
                    <a:pt x="0" y="21425"/>
                    <a:pt x="2400" y="21425"/>
                  </a:cubicBezTo>
                  <a:cubicBezTo>
                    <a:pt x="4800" y="21425"/>
                    <a:pt x="9600" y="20548"/>
                    <a:pt x="14400" y="19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7" name="Line"/>
            <p:cNvSpPr/>
            <p:nvPr/>
          </p:nvSpPr>
          <p:spPr>
            <a:xfrm>
              <a:off x="3289074" y="295068"/>
              <a:ext cx="107337" cy="218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0" y="5662"/>
                  </a:moveTo>
                  <a:cubicBezTo>
                    <a:pt x="1029" y="8173"/>
                    <a:pt x="2057" y="10685"/>
                    <a:pt x="2057" y="13448"/>
                  </a:cubicBezTo>
                  <a:cubicBezTo>
                    <a:pt x="2057" y="16211"/>
                    <a:pt x="1029" y="19225"/>
                    <a:pt x="514" y="20104"/>
                  </a:cubicBezTo>
                  <a:cubicBezTo>
                    <a:pt x="0" y="20983"/>
                    <a:pt x="0" y="19727"/>
                    <a:pt x="771" y="16336"/>
                  </a:cubicBezTo>
                  <a:cubicBezTo>
                    <a:pt x="1543" y="12945"/>
                    <a:pt x="3086" y="7420"/>
                    <a:pt x="4886" y="4155"/>
                  </a:cubicBezTo>
                  <a:cubicBezTo>
                    <a:pt x="6686" y="890"/>
                    <a:pt x="8743" y="-115"/>
                    <a:pt x="10543" y="11"/>
                  </a:cubicBezTo>
                  <a:cubicBezTo>
                    <a:pt x="12343" y="136"/>
                    <a:pt x="13886" y="1392"/>
                    <a:pt x="15686" y="5159"/>
                  </a:cubicBezTo>
                  <a:cubicBezTo>
                    <a:pt x="17486" y="8927"/>
                    <a:pt x="19543" y="15206"/>
                    <a:pt x="21600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8" name="Line"/>
            <p:cNvSpPr/>
            <p:nvPr/>
          </p:nvSpPr>
          <p:spPr>
            <a:xfrm>
              <a:off x="3445439" y="54286"/>
              <a:ext cx="831109" cy="658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393" fill="norm" stroke="1" extrusionOk="0">
                  <a:moveTo>
                    <a:pt x="515" y="11195"/>
                  </a:moveTo>
                  <a:cubicBezTo>
                    <a:pt x="1041" y="10614"/>
                    <a:pt x="1568" y="10032"/>
                    <a:pt x="1832" y="9492"/>
                  </a:cubicBezTo>
                  <a:cubicBezTo>
                    <a:pt x="2095" y="8952"/>
                    <a:pt x="2095" y="8454"/>
                    <a:pt x="1897" y="8163"/>
                  </a:cubicBezTo>
                  <a:cubicBezTo>
                    <a:pt x="1700" y="7872"/>
                    <a:pt x="1305" y="7789"/>
                    <a:pt x="976" y="7914"/>
                  </a:cubicBezTo>
                  <a:cubicBezTo>
                    <a:pt x="646" y="8039"/>
                    <a:pt x="383" y="8371"/>
                    <a:pt x="185" y="9368"/>
                  </a:cubicBezTo>
                  <a:cubicBezTo>
                    <a:pt x="-12" y="10365"/>
                    <a:pt x="-144" y="12026"/>
                    <a:pt x="284" y="12982"/>
                  </a:cubicBezTo>
                  <a:cubicBezTo>
                    <a:pt x="712" y="13937"/>
                    <a:pt x="1700" y="14186"/>
                    <a:pt x="2819" y="13771"/>
                  </a:cubicBezTo>
                  <a:cubicBezTo>
                    <a:pt x="3939" y="13355"/>
                    <a:pt x="5190" y="12275"/>
                    <a:pt x="5882" y="11528"/>
                  </a:cubicBezTo>
                  <a:cubicBezTo>
                    <a:pt x="6573" y="10780"/>
                    <a:pt x="6705" y="10365"/>
                    <a:pt x="6672" y="9991"/>
                  </a:cubicBezTo>
                  <a:cubicBezTo>
                    <a:pt x="6639" y="9617"/>
                    <a:pt x="6441" y="9285"/>
                    <a:pt x="6145" y="9119"/>
                  </a:cubicBezTo>
                  <a:cubicBezTo>
                    <a:pt x="5849" y="8952"/>
                    <a:pt x="5454" y="8952"/>
                    <a:pt x="5124" y="9409"/>
                  </a:cubicBezTo>
                  <a:cubicBezTo>
                    <a:pt x="4795" y="9866"/>
                    <a:pt x="4532" y="10780"/>
                    <a:pt x="4532" y="11362"/>
                  </a:cubicBezTo>
                  <a:cubicBezTo>
                    <a:pt x="4532" y="11943"/>
                    <a:pt x="4795" y="12192"/>
                    <a:pt x="5091" y="12234"/>
                  </a:cubicBezTo>
                  <a:cubicBezTo>
                    <a:pt x="5388" y="12275"/>
                    <a:pt x="5717" y="12109"/>
                    <a:pt x="6046" y="11735"/>
                  </a:cubicBezTo>
                  <a:cubicBezTo>
                    <a:pt x="6376" y="11362"/>
                    <a:pt x="6705" y="10780"/>
                    <a:pt x="6804" y="10822"/>
                  </a:cubicBezTo>
                  <a:cubicBezTo>
                    <a:pt x="6902" y="10863"/>
                    <a:pt x="6771" y="11528"/>
                    <a:pt x="6606" y="12940"/>
                  </a:cubicBezTo>
                  <a:cubicBezTo>
                    <a:pt x="6441" y="14352"/>
                    <a:pt x="6244" y="16512"/>
                    <a:pt x="6145" y="17800"/>
                  </a:cubicBezTo>
                  <a:cubicBezTo>
                    <a:pt x="6046" y="19088"/>
                    <a:pt x="6046" y="19503"/>
                    <a:pt x="6013" y="20043"/>
                  </a:cubicBezTo>
                  <a:cubicBezTo>
                    <a:pt x="5980" y="20583"/>
                    <a:pt x="5915" y="21248"/>
                    <a:pt x="5947" y="21372"/>
                  </a:cubicBezTo>
                  <a:cubicBezTo>
                    <a:pt x="5980" y="21497"/>
                    <a:pt x="6112" y="21082"/>
                    <a:pt x="6639" y="19420"/>
                  </a:cubicBezTo>
                  <a:cubicBezTo>
                    <a:pt x="7166" y="17759"/>
                    <a:pt x="8088" y="14851"/>
                    <a:pt x="8680" y="12940"/>
                  </a:cubicBezTo>
                  <a:cubicBezTo>
                    <a:pt x="9273" y="11029"/>
                    <a:pt x="9536" y="10115"/>
                    <a:pt x="9734" y="9326"/>
                  </a:cubicBezTo>
                  <a:cubicBezTo>
                    <a:pt x="9932" y="8537"/>
                    <a:pt x="10063" y="7872"/>
                    <a:pt x="10030" y="7748"/>
                  </a:cubicBezTo>
                  <a:cubicBezTo>
                    <a:pt x="9997" y="7623"/>
                    <a:pt x="9800" y="8039"/>
                    <a:pt x="9602" y="8786"/>
                  </a:cubicBezTo>
                  <a:cubicBezTo>
                    <a:pt x="9405" y="9534"/>
                    <a:pt x="9207" y="10614"/>
                    <a:pt x="9141" y="11362"/>
                  </a:cubicBezTo>
                  <a:cubicBezTo>
                    <a:pt x="9076" y="12109"/>
                    <a:pt x="9141" y="12525"/>
                    <a:pt x="9339" y="12732"/>
                  </a:cubicBezTo>
                  <a:cubicBezTo>
                    <a:pt x="9536" y="12940"/>
                    <a:pt x="9866" y="12940"/>
                    <a:pt x="10261" y="12566"/>
                  </a:cubicBezTo>
                  <a:cubicBezTo>
                    <a:pt x="10656" y="12192"/>
                    <a:pt x="11117" y="11445"/>
                    <a:pt x="11446" y="10905"/>
                  </a:cubicBezTo>
                  <a:cubicBezTo>
                    <a:pt x="11776" y="10365"/>
                    <a:pt x="11973" y="10032"/>
                    <a:pt x="12236" y="9742"/>
                  </a:cubicBezTo>
                  <a:cubicBezTo>
                    <a:pt x="12500" y="9451"/>
                    <a:pt x="12829" y="9202"/>
                    <a:pt x="12994" y="9285"/>
                  </a:cubicBezTo>
                  <a:cubicBezTo>
                    <a:pt x="13158" y="9368"/>
                    <a:pt x="13158" y="9783"/>
                    <a:pt x="13158" y="10199"/>
                  </a:cubicBezTo>
                  <a:cubicBezTo>
                    <a:pt x="13158" y="10614"/>
                    <a:pt x="13158" y="11029"/>
                    <a:pt x="13257" y="11445"/>
                  </a:cubicBezTo>
                  <a:cubicBezTo>
                    <a:pt x="13356" y="11860"/>
                    <a:pt x="13554" y="12275"/>
                    <a:pt x="13817" y="12483"/>
                  </a:cubicBezTo>
                  <a:cubicBezTo>
                    <a:pt x="14080" y="12691"/>
                    <a:pt x="14410" y="12691"/>
                    <a:pt x="14838" y="12400"/>
                  </a:cubicBezTo>
                  <a:cubicBezTo>
                    <a:pt x="15266" y="12109"/>
                    <a:pt x="15793" y="11528"/>
                    <a:pt x="16155" y="10946"/>
                  </a:cubicBezTo>
                  <a:cubicBezTo>
                    <a:pt x="16517" y="10365"/>
                    <a:pt x="16715" y="9783"/>
                    <a:pt x="16813" y="9285"/>
                  </a:cubicBezTo>
                  <a:cubicBezTo>
                    <a:pt x="16912" y="8786"/>
                    <a:pt x="16912" y="8371"/>
                    <a:pt x="16747" y="8288"/>
                  </a:cubicBezTo>
                  <a:cubicBezTo>
                    <a:pt x="16583" y="8205"/>
                    <a:pt x="16254" y="8454"/>
                    <a:pt x="15924" y="8952"/>
                  </a:cubicBezTo>
                  <a:cubicBezTo>
                    <a:pt x="15595" y="9451"/>
                    <a:pt x="15266" y="10199"/>
                    <a:pt x="15101" y="10780"/>
                  </a:cubicBezTo>
                  <a:cubicBezTo>
                    <a:pt x="14936" y="11362"/>
                    <a:pt x="14936" y="11777"/>
                    <a:pt x="15101" y="11985"/>
                  </a:cubicBezTo>
                  <a:cubicBezTo>
                    <a:pt x="15266" y="12192"/>
                    <a:pt x="15595" y="12192"/>
                    <a:pt x="15891" y="12026"/>
                  </a:cubicBezTo>
                  <a:cubicBezTo>
                    <a:pt x="16188" y="11860"/>
                    <a:pt x="16451" y="11528"/>
                    <a:pt x="16747" y="11403"/>
                  </a:cubicBezTo>
                  <a:cubicBezTo>
                    <a:pt x="17044" y="11279"/>
                    <a:pt x="17373" y="11362"/>
                    <a:pt x="17669" y="11279"/>
                  </a:cubicBezTo>
                  <a:cubicBezTo>
                    <a:pt x="17966" y="11195"/>
                    <a:pt x="18229" y="10946"/>
                    <a:pt x="18657" y="9991"/>
                  </a:cubicBezTo>
                  <a:cubicBezTo>
                    <a:pt x="19085" y="9035"/>
                    <a:pt x="19678" y="7374"/>
                    <a:pt x="20172" y="5712"/>
                  </a:cubicBezTo>
                  <a:cubicBezTo>
                    <a:pt x="20666" y="4051"/>
                    <a:pt x="21061" y="2389"/>
                    <a:pt x="21258" y="1351"/>
                  </a:cubicBezTo>
                  <a:cubicBezTo>
                    <a:pt x="21456" y="312"/>
                    <a:pt x="21456" y="-103"/>
                    <a:pt x="21324" y="22"/>
                  </a:cubicBezTo>
                  <a:cubicBezTo>
                    <a:pt x="21193" y="146"/>
                    <a:pt x="20929" y="811"/>
                    <a:pt x="20666" y="2182"/>
                  </a:cubicBezTo>
                  <a:cubicBezTo>
                    <a:pt x="20402" y="3552"/>
                    <a:pt x="20139" y="5629"/>
                    <a:pt x="20073" y="7291"/>
                  </a:cubicBezTo>
                  <a:cubicBezTo>
                    <a:pt x="20007" y="8952"/>
                    <a:pt x="20139" y="10199"/>
                    <a:pt x="20271" y="11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9" name="Line"/>
            <p:cNvSpPr/>
            <p:nvPr/>
          </p:nvSpPr>
          <p:spPr>
            <a:xfrm>
              <a:off x="4295985" y="122669"/>
              <a:ext cx="58780" cy="267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3" fill="norm" stroke="1" extrusionOk="0">
                  <a:moveTo>
                    <a:pt x="7513" y="15429"/>
                  </a:moveTo>
                  <a:cubicBezTo>
                    <a:pt x="5635" y="16457"/>
                    <a:pt x="3757" y="17486"/>
                    <a:pt x="2348" y="18720"/>
                  </a:cubicBezTo>
                  <a:cubicBezTo>
                    <a:pt x="939" y="19954"/>
                    <a:pt x="0" y="21394"/>
                    <a:pt x="0" y="21497"/>
                  </a:cubicBezTo>
                  <a:cubicBezTo>
                    <a:pt x="0" y="21600"/>
                    <a:pt x="939" y="20366"/>
                    <a:pt x="3287" y="17074"/>
                  </a:cubicBezTo>
                  <a:cubicBezTo>
                    <a:pt x="5635" y="13783"/>
                    <a:pt x="9391" y="8434"/>
                    <a:pt x="12678" y="5246"/>
                  </a:cubicBezTo>
                  <a:cubicBezTo>
                    <a:pt x="15965" y="2057"/>
                    <a:pt x="18783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0" name="Line"/>
            <p:cNvSpPr/>
            <p:nvPr/>
          </p:nvSpPr>
          <p:spPr>
            <a:xfrm>
              <a:off x="4367019" y="0"/>
              <a:ext cx="156417" cy="450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501" fill="norm" stroke="1" extrusionOk="0">
                  <a:moveTo>
                    <a:pt x="12962" y="0"/>
                  </a:moveTo>
                  <a:cubicBezTo>
                    <a:pt x="9826" y="3783"/>
                    <a:pt x="6691" y="7566"/>
                    <a:pt x="4426" y="10922"/>
                  </a:cubicBezTo>
                  <a:cubicBezTo>
                    <a:pt x="2162" y="14278"/>
                    <a:pt x="768" y="17207"/>
                    <a:pt x="246" y="18976"/>
                  </a:cubicBezTo>
                  <a:cubicBezTo>
                    <a:pt x="-277" y="20746"/>
                    <a:pt x="71" y="21356"/>
                    <a:pt x="942" y="21478"/>
                  </a:cubicBezTo>
                  <a:cubicBezTo>
                    <a:pt x="1813" y="21600"/>
                    <a:pt x="3207" y="21234"/>
                    <a:pt x="4600" y="20380"/>
                  </a:cubicBezTo>
                  <a:cubicBezTo>
                    <a:pt x="5994" y="19525"/>
                    <a:pt x="7388" y="18183"/>
                    <a:pt x="7910" y="17207"/>
                  </a:cubicBezTo>
                  <a:cubicBezTo>
                    <a:pt x="8433" y="16231"/>
                    <a:pt x="8084" y="15620"/>
                    <a:pt x="7039" y="15254"/>
                  </a:cubicBezTo>
                  <a:cubicBezTo>
                    <a:pt x="5994" y="14888"/>
                    <a:pt x="4252" y="14766"/>
                    <a:pt x="4252" y="14888"/>
                  </a:cubicBezTo>
                  <a:cubicBezTo>
                    <a:pt x="4252" y="15010"/>
                    <a:pt x="5994" y="15376"/>
                    <a:pt x="7736" y="15925"/>
                  </a:cubicBezTo>
                  <a:cubicBezTo>
                    <a:pt x="9478" y="16475"/>
                    <a:pt x="11220" y="17207"/>
                    <a:pt x="12439" y="17878"/>
                  </a:cubicBezTo>
                  <a:cubicBezTo>
                    <a:pt x="13658" y="18549"/>
                    <a:pt x="14355" y="19159"/>
                    <a:pt x="14704" y="19098"/>
                  </a:cubicBezTo>
                  <a:cubicBezTo>
                    <a:pt x="15052" y="19037"/>
                    <a:pt x="15052" y="18305"/>
                    <a:pt x="16097" y="16902"/>
                  </a:cubicBezTo>
                  <a:cubicBezTo>
                    <a:pt x="17142" y="15498"/>
                    <a:pt x="19233" y="13424"/>
                    <a:pt x="21323" y="11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1" name="Line"/>
            <p:cNvSpPr/>
            <p:nvPr/>
          </p:nvSpPr>
          <p:spPr>
            <a:xfrm>
              <a:off x="4584770" y="213251"/>
              <a:ext cx="222956" cy="300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338" fill="norm" stroke="1" extrusionOk="0">
                  <a:moveTo>
                    <a:pt x="0" y="5002"/>
                  </a:moveTo>
                  <a:cubicBezTo>
                    <a:pt x="1227" y="5183"/>
                    <a:pt x="2455" y="5365"/>
                    <a:pt x="3559" y="5093"/>
                  </a:cubicBezTo>
                  <a:cubicBezTo>
                    <a:pt x="4664" y="4820"/>
                    <a:pt x="5645" y="4094"/>
                    <a:pt x="6505" y="3096"/>
                  </a:cubicBezTo>
                  <a:cubicBezTo>
                    <a:pt x="7364" y="2098"/>
                    <a:pt x="8100" y="827"/>
                    <a:pt x="7855" y="283"/>
                  </a:cubicBezTo>
                  <a:cubicBezTo>
                    <a:pt x="7609" y="-262"/>
                    <a:pt x="6382" y="-80"/>
                    <a:pt x="4909" y="1372"/>
                  </a:cubicBezTo>
                  <a:cubicBezTo>
                    <a:pt x="3436" y="2824"/>
                    <a:pt x="1718" y="5546"/>
                    <a:pt x="859" y="7997"/>
                  </a:cubicBezTo>
                  <a:cubicBezTo>
                    <a:pt x="0" y="10447"/>
                    <a:pt x="0" y="12625"/>
                    <a:pt x="614" y="13805"/>
                  </a:cubicBezTo>
                  <a:cubicBezTo>
                    <a:pt x="1227" y="14985"/>
                    <a:pt x="2455" y="15167"/>
                    <a:pt x="4909" y="14350"/>
                  </a:cubicBezTo>
                  <a:cubicBezTo>
                    <a:pt x="7364" y="13533"/>
                    <a:pt x="11045" y="11718"/>
                    <a:pt x="13500" y="9993"/>
                  </a:cubicBezTo>
                  <a:cubicBezTo>
                    <a:pt x="15955" y="8269"/>
                    <a:pt x="17182" y="6635"/>
                    <a:pt x="18164" y="5274"/>
                  </a:cubicBezTo>
                  <a:cubicBezTo>
                    <a:pt x="19145" y="3913"/>
                    <a:pt x="19882" y="2824"/>
                    <a:pt x="19759" y="2551"/>
                  </a:cubicBezTo>
                  <a:cubicBezTo>
                    <a:pt x="19636" y="2279"/>
                    <a:pt x="18655" y="2824"/>
                    <a:pt x="18409" y="4367"/>
                  </a:cubicBezTo>
                  <a:cubicBezTo>
                    <a:pt x="18164" y="5909"/>
                    <a:pt x="18655" y="8451"/>
                    <a:pt x="19391" y="10810"/>
                  </a:cubicBezTo>
                  <a:cubicBezTo>
                    <a:pt x="20127" y="13170"/>
                    <a:pt x="21109" y="15348"/>
                    <a:pt x="21355" y="16891"/>
                  </a:cubicBezTo>
                  <a:cubicBezTo>
                    <a:pt x="21600" y="18434"/>
                    <a:pt x="21109" y="19341"/>
                    <a:pt x="19391" y="19977"/>
                  </a:cubicBezTo>
                  <a:cubicBezTo>
                    <a:pt x="17673" y="20612"/>
                    <a:pt x="14727" y="20975"/>
                    <a:pt x="11782" y="213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2" name="Line"/>
            <p:cNvSpPr/>
            <p:nvPr/>
          </p:nvSpPr>
          <p:spPr>
            <a:xfrm>
              <a:off x="981355" y="705349"/>
              <a:ext cx="4063426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3" y="21103"/>
                    <a:pt x="1005" y="20607"/>
                    <a:pt x="1508" y="19986"/>
                  </a:cubicBezTo>
                  <a:cubicBezTo>
                    <a:pt x="2011" y="19366"/>
                    <a:pt x="2513" y="18621"/>
                    <a:pt x="3036" y="17876"/>
                  </a:cubicBezTo>
                  <a:cubicBezTo>
                    <a:pt x="3559" y="17131"/>
                    <a:pt x="4103" y="16386"/>
                    <a:pt x="4612" y="15766"/>
                  </a:cubicBezTo>
                  <a:cubicBezTo>
                    <a:pt x="5122" y="15145"/>
                    <a:pt x="5597" y="14648"/>
                    <a:pt x="6093" y="14276"/>
                  </a:cubicBezTo>
                  <a:cubicBezTo>
                    <a:pt x="6589" y="13903"/>
                    <a:pt x="7105" y="13655"/>
                    <a:pt x="7621" y="13407"/>
                  </a:cubicBezTo>
                  <a:cubicBezTo>
                    <a:pt x="8137" y="13159"/>
                    <a:pt x="8654" y="12910"/>
                    <a:pt x="9177" y="12786"/>
                  </a:cubicBezTo>
                  <a:cubicBezTo>
                    <a:pt x="9700" y="12662"/>
                    <a:pt x="10229" y="12662"/>
                    <a:pt x="10752" y="12538"/>
                  </a:cubicBezTo>
                  <a:cubicBezTo>
                    <a:pt x="11275" y="12414"/>
                    <a:pt x="11792" y="12166"/>
                    <a:pt x="12301" y="11793"/>
                  </a:cubicBezTo>
                  <a:cubicBezTo>
                    <a:pt x="12811" y="11421"/>
                    <a:pt x="13313" y="10924"/>
                    <a:pt x="13823" y="10303"/>
                  </a:cubicBezTo>
                  <a:cubicBezTo>
                    <a:pt x="14332" y="9683"/>
                    <a:pt x="14848" y="8938"/>
                    <a:pt x="15365" y="8069"/>
                  </a:cubicBezTo>
                  <a:cubicBezTo>
                    <a:pt x="15881" y="7200"/>
                    <a:pt x="16397" y="6207"/>
                    <a:pt x="16886" y="5338"/>
                  </a:cubicBezTo>
                  <a:cubicBezTo>
                    <a:pt x="17375" y="4469"/>
                    <a:pt x="17837" y="3724"/>
                    <a:pt x="18346" y="2979"/>
                  </a:cubicBezTo>
                  <a:cubicBezTo>
                    <a:pt x="18856" y="2234"/>
                    <a:pt x="19413" y="1490"/>
                    <a:pt x="19963" y="993"/>
                  </a:cubicBezTo>
                  <a:cubicBezTo>
                    <a:pt x="20513" y="497"/>
                    <a:pt x="21057" y="24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3" name="Line"/>
            <p:cNvSpPr/>
            <p:nvPr/>
          </p:nvSpPr>
          <p:spPr>
            <a:xfrm>
              <a:off x="1157692" y="973688"/>
              <a:ext cx="3327410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4" y="19440"/>
                    <a:pt x="1029" y="17280"/>
                    <a:pt x="1659" y="16200"/>
                  </a:cubicBezTo>
                  <a:cubicBezTo>
                    <a:pt x="2289" y="15120"/>
                    <a:pt x="3036" y="15120"/>
                    <a:pt x="3708" y="14760"/>
                  </a:cubicBezTo>
                  <a:cubicBezTo>
                    <a:pt x="4380" y="14400"/>
                    <a:pt x="4977" y="13680"/>
                    <a:pt x="5624" y="13140"/>
                  </a:cubicBezTo>
                  <a:cubicBezTo>
                    <a:pt x="6271" y="12600"/>
                    <a:pt x="6968" y="12240"/>
                    <a:pt x="7606" y="11880"/>
                  </a:cubicBezTo>
                  <a:cubicBezTo>
                    <a:pt x="8245" y="11520"/>
                    <a:pt x="8826" y="11160"/>
                    <a:pt x="9423" y="10800"/>
                  </a:cubicBezTo>
                  <a:cubicBezTo>
                    <a:pt x="10020" y="10440"/>
                    <a:pt x="10634" y="10080"/>
                    <a:pt x="11265" y="9720"/>
                  </a:cubicBezTo>
                  <a:cubicBezTo>
                    <a:pt x="11895" y="9360"/>
                    <a:pt x="12542" y="9000"/>
                    <a:pt x="13197" y="8640"/>
                  </a:cubicBezTo>
                  <a:cubicBezTo>
                    <a:pt x="13853" y="8280"/>
                    <a:pt x="14516" y="7920"/>
                    <a:pt x="15163" y="7380"/>
                  </a:cubicBezTo>
                  <a:cubicBezTo>
                    <a:pt x="15810" y="6840"/>
                    <a:pt x="16441" y="6120"/>
                    <a:pt x="17154" y="5400"/>
                  </a:cubicBezTo>
                  <a:cubicBezTo>
                    <a:pt x="17867" y="4680"/>
                    <a:pt x="18664" y="3960"/>
                    <a:pt x="19418" y="3060"/>
                  </a:cubicBezTo>
                  <a:cubicBezTo>
                    <a:pt x="20173" y="2160"/>
                    <a:pt x="20887" y="10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4" name="Line"/>
            <p:cNvSpPr/>
            <p:nvPr/>
          </p:nvSpPr>
          <p:spPr>
            <a:xfrm>
              <a:off x="51324" y="1651916"/>
              <a:ext cx="370353" cy="55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353" fill="norm" stroke="1" extrusionOk="0">
                  <a:moveTo>
                    <a:pt x="21440" y="1623"/>
                  </a:moveTo>
                  <a:cubicBezTo>
                    <a:pt x="19665" y="939"/>
                    <a:pt x="17889" y="255"/>
                    <a:pt x="16114" y="59"/>
                  </a:cubicBezTo>
                  <a:cubicBezTo>
                    <a:pt x="14339" y="-136"/>
                    <a:pt x="12563" y="157"/>
                    <a:pt x="10862" y="793"/>
                  </a:cubicBezTo>
                  <a:cubicBezTo>
                    <a:pt x="9161" y="1428"/>
                    <a:pt x="7533" y="2405"/>
                    <a:pt x="6128" y="4116"/>
                  </a:cubicBezTo>
                  <a:cubicBezTo>
                    <a:pt x="4722" y="5826"/>
                    <a:pt x="3539" y="8269"/>
                    <a:pt x="2577" y="10908"/>
                  </a:cubicBezTo>
                  <a:cubicBezTo>
                    <a:pt x="1615" y="13547"/>
                    <a:pt x="876" y="16382"/>
                    <a:pt x="432" y="18141"/>
                  </a:cubicBezTo>
                  <a:cubicBezTo>
                    <a:pt x="-12" y="19900"/>
                    <a:pt x="-160" y="20584"/>
                    <a:pt x="210" y="20975"/>
                  </a:cubicBezTo>
                  <a:cubicBezTo>
                    <a:pt x="580" y="21366"/>
                    <a:pt x="1467" y="21464"/>
                    <a:pt x="3687" y="21220"/>
                  </a:cubicBezTo>
                  <a:cubicBezTo>
                    <a:pt x="5906" y="20975"/>
                    <a:pt x="9456" y="20389"/>
                    <a:pt x="13007" y="198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5" name="Line"/>
            <p:cNvSpPr/>
            <p:nvPr/>
          </p:nvSpPr>
          <p:spPr>
            <a:xfrm>
              <a:off x="30667" y="1939710"/>
              <a:ext cx="19167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56" y="16200"/>
                    <a:pt x="6912" y="10800"/>
                    <a:pt x="10512" y="7200"/>
                  </a:cubicBezTo>
                  <a:cubicBezTo>
                    <a:pt x="14112" y="3600"/>
                    <a:pt x="17856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6" name="Line"/>
            <p:cNvSpPr/>
            <p:nvPr/>
          </p:nvSpPr>
          <p:spPr>
            <a:xfrm>
              <a:off x="500413" y="1633036"/>
              <a:ext cx="327606" cy="555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534" fill="norm" stroke="1" extrusionOk="0">
                  <a:moveTo>
                    <a:pt x="21464" y="594"/>
                  </a:moveTo>
                  <a:cubicBezTo>
                    <a:pt x="20794" y="297"/>
                    <a:pt x="20124" y="0"/>
                    <a:pt x="18031" y="0"/>
                  </a:cubicBezTo>
                  <a:cubicBezTo>
                    <a:pt x="15938" y="0"/>
                    <a:pt x="12422" y="297"/>
                    <a:pt x="10078" y="793"/>
                  </a:cubicBezTo>
                  <a:cubicBezTo>
                    <a:pt x="7734" y="1288"/>
                    <a:pt x="6562" y="1982"/>
                    <a:pt x="5892" y="3468"/>
                  </a:cubicBezTo>
                  <a:cubicBezTo>
                    <a:pt x="5222" y="4954"/>
                    <a:pt x="5055" y="7233"/>
                    <a:pt x="4301" y="9760"/>
                  </a:cubicBezTo>
                  <a:cubicBezTo>
                    <a:pt x="3548" y="12286"/>
                    <a:pt x="2208" y="15061"/>
                    <a:pt x="1287" y="17042"/>
                  </a:cubicBezTo>
                  <a:cubicBezTo>
                    <a:pt x="366" y="19024"/>
                    <a:pt x="-136" y="20213"/>
                    <a:pt x="31" y="20857"/>
                  </a:cubicBezTo>
                  <a:cubicBezTo>
                    <a:pt x="199" y="21501"/>
                    <a:pt x="1036" y="21600"/>
                    <a:pt x="2711" y="21501"/>
                  </a:cubicBezTo>
                  <a:cubicBezTo>
                    <a:pt x="4385" y="21402"/>
                    <a:pt x="6897" y="21105"/>
                    <a:pt x="9408" y="208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7" name="Line"/>
            <p:cNvSpPr/>
            <p:nvPr/>
          </p:nvSpPr>
          <p:spPr>
            <a:xfrm>
              <a:off x="789684" y="1824707"/>
              <a:ext cx="245340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25" y="1674"/>
                    <a:pt x="4050" y="3349"/>
                    <a:pt x="7200" y="6614"/>
                  </a:cubicBezTo>
                  <a:cubicBezTo>
                    <a:pt x="10350" y="9879"/>
                    <a:pt x="14625" y="14735"/>
                    <a:pt x="17213" y="17498"/>
                  </a:cubicBezTo>
                  <a:cubicBezTo>
                    <a:pt x="19800" y="20260"/>
                    <a:pt x="20700" y="2093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8" name="Line"/>
            <p:cNvSpPr/>
            <p:nvPr/>
          </p:nvSpPr>
          <p:spPr>
            <a:xfrm>
              <a:off x="866352" y="1801707"/>
              <a:ext cx="214673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543" y="1108"/>
                    <a:pt x="17486" y="2215"/>
                    <a:pt x="14271" y="4915"/>
                  </a:cubicBezTo>
                  <a:cubicBezTo>
                    <a:pt x="11057" y="7615"/>
                    <a:pt x="6686" y="11908"/>
                    <a:pt x="4114" y="14954"/>
                  </a:cubicBezTo>
                  <a:cubicBezTo>
                    <a:pt x="1543" y="18000"/>
                    <a:pt x="771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9" name="Line"/>
            <p:cNvSpPr/>
            <p:nvPr/>
          </p:nvSpPr>
          <p:spPr>
            <a:xfrm>
              <a:off x="1180693" y="1611351"/>
              <a:ext cx="290464" cy="64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506" fill="norm" stroke="1" extrusionOk="0">
                  <a:moveTo>
                    <a:pt x="0" y="2762"/>
                  </a:moveTo>
                  <a:cubicBezTo>
                    <a:pt x="189" y="2337"/>
                    <a:pt x="379" y="1912"/>
                    <a:pt x="2747" y="1444"/>
                  </a:cubicBezTo>
                  <a:cubicBezTo>
                    <a:pt x="5116" y="976"/>
                    <a:pt x="9663" y="466"/>
                    <a:pt x="12411" y="211"/>
                  </a:cubicBezTo>
                  <a:cubicBezTo>
                    <a:pt x="15158" y="-44"/>
                    <a:pt x="16105" y="-44"/>
                    <a:pt x="16958" y="84"/>
                  </a:cubicBezTo>
                  <a:cubicBezTo>
                    <a:pt x="17811" y="211"/>
                    <a:pt x="18568" y="466"/>
                    <a:pt x="19042" y="1104"/>
                  </a:cubicBezTo>
                  <a:cubicBezTo>
                    <a:pt x="19516" y="1742"/>
                    <a:pt x="19705" y="2762"/>
                    <a:pt x="19611" y="4761"/>
                  </a:cubicBezTo>
                  <a:cubicBezTo>
                    <a:pt x="19516" y="6759"/>
                    <a:pt x="19137" y="9736"/>
                    <a:pt x="19232" y="12032"/>
                  </a:cubicBezTo>
                  <a:cubicBezTo>
                    <a:pt x="19326" y="14328"/>
                    <a:pt x="19895" y="15943"/>
                    <a:pt x="20368" y="17091"/>
                  </a:cubicBezTo>
                  <a:cubicBezTo>
                    <a:pt x="20842" y="18239"/>
                    <a:pt x="21221" y="18920"/>
                    <a:pt x="21411" y="19473"/>
                  </a:cubicBezTo>
                  <a:cubicBezTo>
                    <a:pt x="21600" y="20025"/>
                    <a:pt x="21600" y="20450"/>
                    <a:pt x="21221" y="20791"/>
                  </a:cubicBezTo>
                  <a:cubicBezTo>
                    <a:pt x="20842" y="21131"/>
                    <a:pt x="20084" y="21386"/>
                    <a:pt x="18000" y="21471"/>
                  </a:cubicBezTo>
                  <a:cubicBezTo>
                    <a:pt x="15916" y="21556"/>
                    <a:pt x="12505" y="21471"/>
                    <a:pt x="9095" y="21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0" name="Line"/>
            <p:cNvSpPr/>
            <p:nvPr/>
          </p:nvSpPr>
          <p:spPr>
            <a:xfrm>
              <a:off x="2039379" y="1985711"/>
              <a:ext cx="222339" cy="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72" y="10800"/>
                    <a:pt x="7945" y="21600"/>
                    <a:pt x="11545" y="21600"/>
                  </a:cubicBezTo>
                  <a:cubicBezTo>
                    <a:pt x="15145" y="21600"/>
                    <a:pt x="18372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1" name="Line"/>
            <p:cNvSpPr/>
            <p:nvPr/>
          </p:nvSpPr>
          <p:spPr>
            <a:xfrm>
              <a:off x="2039379" y="2197827"/>
              <a:ext cx="283674" cy="48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fill="norm" stroke="1" extrusionOk="0">
                  <a:moveTo>
                    <a:pt x="0" y="20520"/>
                  </a:moveTo>
                  <a:cubicBezTo>
                    <a:pt x="5254" y="12960"/>
                    <a:pt x="10508" y="5400"/>
                    <a:pt x="14108" y="2160"/>
                  </a:cubicBezTo>
                  <a:cubicBezTo>
                    <a:pt x="17708" y="-1080"/>
                    <a:pt x="19654" y="0"/>
                    <a:pt x="21600" y="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2" name="Line"/>
            <p:cNvSpPr/>
            <p:nvPr/>
          </p:nvSpPr>
          <p:spPr>
            <a:xfrm>
              <a:off x="3066071" y="1527692"/>
              <a:ext cx="187083" cy="1013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5" h="21461" fill="norm" stroke="1" extrusionOk="0">
                  <a:moveTo>
                    <a:pt x="20270" y="1907"/>
                  </a:moveTo>
                  <a:cubicBezTo>
                    <a:pt x="18868" y="1420"/>
                    <a:pt x="17465" y="932"/>
                    <a:pt x="16063" y="608"/>
                  </a:cubicBezTo>
                  <a:cubicBezTo>
                    <a:pt x="14660" y="283"/>
                    <a:pt x="13257" y="120"/>
                    <a:pt x="11715" y="39"/>
                  </a:cubicBezTo>
                  <a:cubicBezTo>
                    <a:pt x="10172" y="-42"/>
                    <a:pt x="8489" y="-42"/>
                    <a:pt x="6385" y="499"/>
                  </a:cubicBezTo>
                  <a:cubicBezTo>
                    <a:pt x="4281" y="1041"/>
                    <a:pt x="1756" y="2123"/>
                    <a:pt x="634" y="3504"/>
                  </a:cubicBezTo>
                  <a:cubicBezTo>
                    <a:pt x="-488" y="4884"/>
                    <a:pt x="-207" y="6563"/>
                    <a:pt x="2177" y="8295"/>
                  </a:cubicBezTo>
                  <a:cubicBezTo>
                    <a:pt x="4561" y="10027"/>
                    <a:pt x="9050" y="11814"/>
                    <a:pt x="12696" y="13356"/>
                  </a:cubicBezTo>
                  <a:cubicBezTo>
                    <a:pt x="16343" y="14899"/>
                    <a:pt x="19148" y="16199"/>
                    <a:pt x="20130" y="17308"/>
                  </a:cubicBezTo>
                  <a:cubicBezTo>
                    <a:pt x="21112" y="18418"/>
                    <a:pt x="20270" y="19338"/>
                    <a:pt x="18026" y="20042"/>
                  </a:cubicBezTo>
                  <a:cubicBezTo>
                    <a:pt x="15782" y="20746"/>
                    <a:pt x="12135" y="21233"/>
                    <a:pt x="9050" y="21396"/>
                  </a:cubicBezTo>
                  <a:cubicBezTo>
                    <a:pt x="5964" y="21558"/>
                    <a:pt x="3439" y="21396"/>
                    <a:pt x="2037" y="21179"/>
                  </a:cubicBezTo>
                  <a:cubicBezTo>
                    <a:pt x="634" y="20963"/>
                    <a:pt x="354" y="20692"/>
                    <a:pt x="1055" y="20502"/>
                  </a:cubicBezTo>
                  <a:cubicBezTo>
                    <a:pt x="1756" y="20313"/>
                    <a:pt x="3439" y="20205"/>
                    <a:pt x="5122" y="200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3" name="Line"/>
            <p:cNvSpPr/>
            <p:nvPr/>
          </p:nvSpPr>
          <p:spPr>
            <a:xfrm>
              <a:off x="2844397" y="2852064"/>
              <a:ext cx="18400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8000"/>
                    <a:pt x="10800" y="14400"/>
                    <a:pt x="14400" y="10800"/>
                  </a:cubicBezTo>
                  <a:cubicBezTo>
                    <a:pt x="18000" y="7200"/>
                    <a:pt x="198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4" name="Line"/>
            <p:cNvSpPr/>
            <p:nvPr/>
          </p:nvSpPr>
          <p:spPr>
            <a:xfrm>
              <a:off x="3087649" y="2727922"/>
              <a:ext cx="209023" cy="1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2" h="21258" fill="norm" stroke="1" extrusionOk="0">
                  <a:moveTo>
                    <a:pt x="11010" y="7295"/>
                  </a:moveTo>
                  <a:cubicBezTo>
                    <a:pt x="9725" y="11222"/>
                    <a:pt x="8439" y="15149"/>
                    <a:pt x="7025" y="17702"/>
                  </a:cubicBezTo>
                  <a:cubicBezTo>
                    <a:pt x="5610" y="20255"/>
                    <a:pt x="4067" y="21433"/>
                    <a:pt x="2910" y="21237"/>
                  </a:cubicBezTo>
                  <a:cubicBezTo>
                    <a:pt x="1753" y="21040"/>
                    <a:pt x="982" y="19469"/>
                    <a:pt x="467" y="17506"/>
                  </a:cubicBezTo>
                  <a:cubicBezTo>
                    <a:pt x="-47" y="15542"/>
                    <a:pt x="-304" y="13186"/>
                    <a:pt x="596" y="10829"/>
                  </a:cubicBezTo>
                  <a:cubicBezTo>
                    <a:pt x="1496" y="8473"/>
                    <a:pt x="3553" y="6117"/>
                    <a:pt x="5482" y="6313"/>
                  </a:cubicBezTo>
                  <a:cubicBezTo>
                    <a:pt x="7410" y="6509"/>
                    <a:pt x="9210" y="9258"/>
                    <a:pt x="10625" y="11811"/>
                  </a:cubicBezTo>
                  <a:cubicBezTo>
                    <a:pt x="12039" y="14364"/>
                    <a:pt x="13067" y="16720"/>
                    <a:pt x="14225" y="18095"/>
                  </a:cubicBezTo>
                  <a:cubicBezTo>
                    <a:pt x="15382" y="19469"/>
                    <a:pt x="16667" y="19862"/>
                    <a:pt x="17953" y="17898"/>
                  </a:cubicBezTo>
                  <a:cubicBezTo>
                    <a:pt x="19239" y="15935"/>
                    <a:pt x="20525" y="11615"/>
                    <a:pt x="20910" y="8473"/>
                  </a:cubicBezTo>
                  <a:cubicBezTo>
                    <a:pt x="21296" y="5331"/>
                    <a:pt x="20782" y="3368"/>
                    <a:pt x="19110" y="1993"/>
                  </a:cubicBezTo>
                  <a:cubicBezTo>
                    <a:pt x="17439" y="618"/>
                    <a:pt x="14610" y="-167"/>
                    <a:pt x="12682" y="29"/>
                  </a:cubicBezTo>
                  <a:cubicBezTo>
                    <a:pt x="10753" y="226"/>
                    <a:pt x="9725" y="1404"/>
                    <a:pt x="8696" y="25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5" name="Line"/>
            <p:cNvSpPr/>
            <p:nvPr/>
          </p:nvSpPr>
          <p:spPr>
            <a:xfrm>
              <a:off x="2992718" y="1267082"/>
              <a:ext cx="260578" cy="108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0899" fill="norm" stroke="1" extrusionOk="0">
                  <a:moveTo>
                    <a:pt x="13623" y="2550"/>
                  </a:moveTo>
                  <a:cubicBezTo>
                    <a:pt x="11316" y="7460"/>
                    <a:pt x="9009" y="12369"/>
                    <a:pt x="7436" y="15560"/>
                  </a:cubicBezTo>
                  <a:cubicBezTo>
                    <a:pt x="5864" y="18750"/>
                    <a:pt x="5025" y="20223"/>
                    <a:pt x="3871" y="20714"/>
                  </a:cubicBezTo>
                  <a:cubicBezTo>
                    <a:pt x="2718" y="21205"/>
                    <a:pt x="1250" y="20714"/>
                    <a:pt x="516" y="19241"/>
                  </a:cubicBezTo>
                  <a:cubicBezTo>
                    <a:pt x="-218" y="17769"/>
                    <a:pt x="-218" y="15314"/>
                    <a:pt x="831" y="12614"/>
                  </a:cubicBezTo>
                  <a:cubicBezTo>
                    <a:pt x="1879" y="9914"/>
                    <a:pt x="3976" y="6969"/>
                    <a:pt x="6598" y="5987"/>
                  </a:cubicBezTo>
                  <a:cubicBezTo>
                    <a:pt x="9219" y="5005"/>
                    <a:pt x="12365" y="5987"/>
                    <a:pt x="14462" y="8441"/>
                  </a:cubicBezTo>
                  <a:cubicBezTo>
                    <a:pt x="16559" y="10896"/>
                    <a:pt x="17607" y="14823"/>
                    <a:pt x="18446" y="15805"/>
                  </a:cubicBezTo>
                  <a:cubicBezTo>
                    <a:pt x="19285" y="16787"/>
                    <a:pt x="19914" y="14823"/>
                    <a:pt x="20438" y="12614"/>
                  </a:cubicBezTo>
                  <a:cubicBezTo>
                    <a:pt x="20963" y="10405"/>
                    <a:pt x="21382" y="7950"/>
                    <a:pt x="21382" y="5496"/>
                  </a:cubicBezTo>
                  <a:cubicBezTo>
                    <a:pt x="21382" y="3041"/>
                    <a:pt x="20963" y="587"/>
                    <a:pt x="19180" y="96"/>
                  </a:cubicBezTo>
                  <a:cubicBezTo>
                    <a:pt x="17398" y="-395"/>
                    <a:pt x="14252" y="1078"/>
                    <a:pt x="11106" y="2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6" name="Line"/>
            <p:cNvSpPr/>
            <p:nvPr/>
          </p:nvSpPr>
          <p:spPr>
            <a:xfrm>
              <a:off x="3534413" y="1944718"/>
              <a:ext cx="314341" cy="323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5" fill="norm" stroke="1" extrusionOk="0">
                  <a:moveTo>
                    <a:pt x="0" y="2686"/>
                  </a:moveTo>
                  <a:cubicBezTo>
                    <a:pt x="176" y="1848"/>
                    <a:pt x="351" y="1011"/>
                    <a:pt x="878" y="509"/>
                  </a:cubicBezTo>
                  <a:cubicBezTo>
                    <a:pt x="1405" y="6"/>
                    <a:pt x="2283" y="-161"/>
                    <a:pt x="3688" y="174"/>
                  </a:cubicBezTo>
                  <a:cubicBezTo>
                    <a:pt x="5093" y="509"/>
                    <a:pt x="7024" y="1346"/>
                    <a:pt x="8341" y="3690"/>
                  </a:cubicBezTo>
                  <a:cubicBezTo>
                    <a:pt x="9659" y="6034"/>
                    <a:pt x="10361" y="9886"/>
                    <a:pt x="9922" y="12983"/>
                  </a:cubicBezTo>
                  <a:cubicBezTo>
                    <a:pt x="9483" y="16081"/>
                    <a:pt x="7902" y="18425"/>
                    <a:pt x="6498" y="19765"/>
                  </a:cubicBezTo>
                  <a:cubicBezTo>
                    <a:pt x="5093" y="21104"/>
                    <a:pt x="3863" y="21439"/>
                    <a:pt x="3161" y="21104"/>
                  </a:cubicBezTo>
                  <a:cubicBezTo>
                    <a:pt x="2459" y="20769"/>
                    <a:pt x="2283" y="19765"/>
                    <a:pt x="3337" y="17672"/>
                  </a:cubicBezTo>
                  <a:cubicBezTo>
                    <a:pt x="4390" y="15579"/>
                    <a:pt x="6673" y="12397"/>
                    <a:pt x="9307" y="9551"/>
                  </a:cubicBezTo>
                  <a:cubicBezTo>
                    <a:pt x="11941" y="6704"/>
                    <a:pt x="14927" y="4192"/>
                    <a:pt x="16683" y="2602"/>
                  </a:cubicBezTo>
                  <a:cubicBezTo>
                    <a:pt x="18439" y="1011"/>
                    <a:pt x="18966" y="341"/>
                    <a:pt x="18878" y="425"/>
                  </a:cubicBezTo>
                  <a:cubicBezTo>
                    <a:pt x="18790" y="509"/>
                    <a:pt x="18088" y="1346"/>
                    <a:pt x="17122" y="3272"/>
                  </a:cubicBezTo>
                  <a:cubicBezTo>
                    <a:pt x="16156" y="5197"/>
                    <a:pt x="14927" y="8211"/>
                    <a:pt x="14663" y="10555"/>
                  </a:cubicBezTo>
                  <a:cubicBezTo>
                    <a:pt x="14400" y="12899"/>
                    <a:pt x="15102" y="14574"/>
                    <a:pt x="16420" y="15662"/>
                  </a:cubicBezTo>
                  <a:cubicBezTo>
                    <a:pt x="17737" y="16751"/>
                    <a:pt x="19668" y="17253"/>
                    <a:pt x="21600" y="177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7" name="Line"/>
            <p:cNvSpPr/>
            <p:nvPr/>
          </p:nvSpPr>
          <p:spPr>
            <a:xfrm>
              <a:off x="4094092" y="2116047"/>
              <a:ext cx="1" cy="1533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8" name="Line"/>
            <p:cNvSpPr/>
            <p:nvPr/>
          </p:nvSpPr>
          <p:spPr>
            <a:xfrm>
              <a:off x="4431390" y="1664322"/>
              <a:ext cx="161048" cy="589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484" fill="norm" stroke="1" extrusionOk="0">
                  <a:moveTo>
                    <a:pt x="21268" y="2770"/>
                  </a:moveTo>
                  <a:cubicBezTo>
                    <a:pt x="18905" y="1932"/>
                    <a:pt x="16543" y="1094"/>
                    <a:pt x="13674" y="582"/>
                  </a:cubicBezTo>
                  <a:cubicBezTo>
                    <a:pt x="10805" y="70"/>
                    <a:pt x="7431" y="-116"/>
                    <a:pt x="5237" y="70"/>
                  </a:cubicBezTo>
                  <a:cubicBezTo>
                    <a:pt x="3043" y="256"/>
                    <a:pt x="2031" y="815"/>
                    <a:pt x="1187" y="2537"/>
                  </a:cubicBezTo>
                  <a:cubicBezTo>
                    <a:pt x="343" y="4260"/>
                    <a:pt x="-332" y="7146"/>
                    <a:pt x="174" y="9893"/>
                  </a:cubicBezTo>
                  <a:cubicBezTo>
                    <a:pt x="681" y="12639"/>
                    <a:pt x="2368" y="15246"/>
                    <a:pt x="2874" y="17155"/>
                  </a:cubicBezTo>
                  <a:cubicBezTo>
                    <a:pt x="3381" y="19063"/>
                    <a:pt x="2705" y="20274"/>
                    <a:pt x="2030" y="21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9" name="Line"/>
            <p:cNvSpPr/>
            <p:nvPr/>
          </p:nvSpPr>
          <p:spPr>
            <a:xfrm>
              <a:off x="4293430" y="1978044"/>
              <a:ext cx="29900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5" y="19482"/>
                    <a:pt x="369" y="17365"/>
                    <a:pt x="1477" y="15035"/>
                  </a:cubicBezTo>
                  <a:cubicBezTo>
                    <a:pt x="2585" y="12706"/>
                    <a:pt x="4615" y="10165"/>
                    <a:pt x="8123" y="7624"/>
                  </a:cubicBezTo>
                  <a:cubicBezTo>
                    <a:pt x="11631" y="5082"/>
                    <a:pt x="16615" y="254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0" name="Line"/>
            <p:cNvSpPr/>
            <p:nvPr/>
          </p:nvSpPr>
          <p:spPr>
            <a:xfrm>
              <a:off x="4709515" y="1754089"/>
              <a:ext cx="381267" cy="488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298" fill="norm" stroke="1" extrusionOk="0">
                  <a:moveTo>
                    <a:pt x="9387" y="71"/>
                  </a:moveTo>
                  <a:cubicBezTo>
                    <a:pt x="8091" y="-41"/>
                    <a:pt x="6795" y="-152"/>
                    <a:pt x="5355" y="850"/>
                  </a:cubicBezTo>
                  <a:cubicBezTo>
                    <a:pt x="3915" y="1852"/>
                    <a:pt x="2331" y="3968"/>
                    <a:pt x="1323" y="6862"/>
                  </a:cubicBezTo>
                  <a:cubicBezTo>
                    <a:pt x="315" y="9757"/>
                    <a:pt x="-117" y="13432"/>
                    <a:pt x="27" y="15992"/>
                  </a:cubicBezTo>
                  <a:cubicBezTo>
                    <a:pt x="171" y="18553"/>
                    <a:pt x="891" y="20001"/>
                    <a:pt x="1611" y="20724"/>
                  </a:cubicBezTo>
                  <a:cubicBezTo>
                    <a:pt x="2331" y="21448"/>
                    <a:pt x="3051" y="21448"/>
                    <a:pt x="3771" y="20947"/>
                  </a:cubicBezTo>
                  <a:cubicBezTo>
                    <a:pt x="4491" y="20446"/>
                    <a:pt x="5211" y="19444"/>
                    <a:pt x="5859" y="17662"/>
                  </a:cubicBezTo>
                  <a:cubicBezTo>
                    <a:pt x="6507" y="15881"/>
                    <a:pt x="7083" y="13320"/>
                    <a:pt x="7371" y="11761"/>
                  </a:cubicBezTo>
                  <a:cubicBezTo>
                    <a:pt x="7659" y="10203"/>
                    <a:pt x="7659" y="9646"/>
                    <a:pt x="8019" y="9312"/>
                  </a:cubicBezTo>
                  <a:cubicBezTo>
                    <a:pt x="8379" y="8978"/>
                    <a:pt x="9099" y="8867"/>
                    <a:pt x="9675" y="9034"/>
                  </a:cubicBezTo>
                  <a:cubicBezTo>
                    <a:pt x="10251" y="9201"/>
                    <a:pt x="10683" y="9646"/>
                    <a:pt x="11043" y="10815"/>
                  </a:cubicBezTo>
                  <a:cubicBezTo>
                    <a:pt x="11403" y="11984"/>
                    <a:pt x="11691" y="13877"/>
                    <a:pt x="11691" y="15102"/>
                  </a:cubicBezTo>
                  <a:cubicBezTo>
                    <a:pt x="11691" y="16326"/>
                    <a:pt x="11403" y="16883"/>
                    <a:pt x="10899" y="17384"/>
                  </a:cubicBezTo>
                  <a:cubicBezTo>
                    <a:pt x="10395" y="17885"/>
                    <a:pt x="9675" y="18330"/>
                    <a:pt x="9459" y="18219"/>
                  </a:cubicBezTo>
                  <a:cubicBezTo>
                    <a:pt x="9243" y="18108"/>
                    <a:pt x="9531" y="17440"/>
                    <a:pt x="10539" y="16104"/>
                  </a:cubicBezTo>
                  <a:cubicBezTo>
                    <a:pt x="11547" y="14768"/>
                    <a:pt x="13275" y="12763"/>
                    <a:pt x="14427" y="11594"/>
                  </a:cubicBezTo>
                  <a:cubicBezTo>
                    <a:pt x="15579" y="10425"/>
                    <a:pt x="16155" y="10091"/>
                    <a:pt x="16227" y="10147"/>
                  </a:cubicBezTo>
                  <a:cubicBezTo>
                    <a:pt x="16299" y="10203"/>
                    <a:pt x="15867" y="10648"/>
                    <a:pt x="15651" y="11149"/>
                  </a:cubicBezTo>
                  <a:cubicBezTo>
                    <a:pt x="15435" y="11650"/>
                    <a:pt x="15435" y="12207"/>
                    <a:pt x="15867" y="13097"/>
                  </a:cubicBezTo>
                  <a:cubicBezTo>
                    <a:pt x="16299" y="13988"/>
                    <a:pt x="17163" y="15213"/>
                    <a:pt x="18171" y="15714"/>
                  </a:cubicBezTo>
                  <a:cubicBezTo>
                    <a:pt x="19179" y="16215"/>
                    <a:pt x="20331" y="15992"/>
                    <a:pt x="21483" y="157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1" name="Line"/>
            <p:cNvSpPr/>
            <p:nvPr/>
          </p:nvSpPr>
          <p:spPr>
            <a:xfrm>
              <a:off x="5152116" y="1755706"/>
              <a:ext cx="115327" cy="50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600" fill="norm" stroke="1" extrusionOk="0">
                  <a:moveTo>
                    <a:pt x="15496" y="0"/>
                  </a:moveTo>
                  <a:cubicBezTo>
                    <a:pt x="15026" y="545"/>
                    <a:pt x="14556" y="1091"/>
                    <a:pt x="15965" y="2455"/>
                  </a:cubicBezTo>
                  <a:cubicBezTo>
                    <a:pt x="17374" y="3818"/>
                    <a:pt x="20661" y="6000"/>
                    <a:pt x="21130" y="8618"/>
                  </a:cubicBezTo>
                  <a:cubicBezTo>
                    <a:pt x="21600" y="11236"/>
                    <a:pt x="19252" y="14291"/>
                    <a:pt x="15261" y="16527"/>
                  </a:cubicBezTo>
                  <a:cubicBezTo>
                    <a:pt x="11270" y="18764"/>
                    <a:pt x="5635" y="201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2" name="Line"/>
            <p:cNvSpPr/>
            <p:nvPr/>
          </p:nvSpPr>
          <p:spPr>
            <a:xfrm>
              <a:off x="5389787" y="2131381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3" name="Line"/>
            <p:cNvSpPr/>
            <p:nvPr/>
          </p:nvSpPr>
          <p:spPr>
            <a:xfrm>
              <a:off x="5703495" y="1534833"/>
              <a:ext cx="636982" cy="704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342" fill="norm" stroke="1" extrusionOk="0">
                  <a:moveTo>
                    <a:pt x="8834" y="14588"/>
                  </a:moveTo>
                  <a:cubicBezTo>
                    <a:pt x="8057" y="13891"/>
                    <a:pt x="7279" y="13194"/>
                    <a:pt x="6242" y="13001"/>
                  </a:cubicBezTo>
                  <a:cubicBezTo>
                    <a:pt x="5205" y="12807"/>
                    <a:pt x="3909" y="13117"/>
                    <a:pt x="2873" y="13852"/>
                  </a:cubicBezTo>
                  <a:cubicBezTo>
                    <a:pt x="1836" y="14588"/>
                    <a:pt x="1058" y="15749"/>
                    <a:pt x="583" y="16872"/>
                  </a:cubicBezTo>
                  <a:cubicBezTo>
                    <a:pt x="108" y="17994"/>
                    <a:pt x="-65" y="19078"/>
                    <a:pt x="21" y="19813"/>
                  </a:cubicBezTo>
                  <a:cubicBezTo>
                    <a:pt x="108" y="20549"/>
                    <a:pt x="453" y="20936"/>
                    <a:pt x="885" y="21168"/>
                  </a:cubicBezTo>
                  <a:cubicBezTo>
                    <a:pt x="1317" y="21401"/>
                    <a:pt x="1836" y="21478"/>
                    <a:pt x="2700" y="20897"/>
                  </a:cubicBezTo>
                  <a:cubicBezTo>
                    <a:pt x="3564" y="20317"/>
                    <a:pt x="4773" y="19078"/>
                    <a:pt x="5853" y="17181"/>
                  </a:cubicBezTo>
                  <a:cubicBezTo>
                    <a:pt x="6933" y="15284"/>
                    <a:pt x="7884" y="12730"/>
                    <a:pt x="8489" y="10330"/>
                  </a:cubicBezTo>
                  <a:cubicBezTo>
                    <a:pt x="9093" y="7930"/>
                    <a:pt x="9353" y="5684"/>
                    <a:pt x="9482" y="4291"/>
                  </a:cubicBezTo>
                  <a:cubicBezTo>
                    <a:pt x="9612" y="2897"/>
                    <a:pt x="9612" y="2355"/>
                    <a:pt x="9612" y="1813"/>
                  </a:cubicBezTo>
                  <a:cubicBezTo>
                    <a:pt x="9612" y="1272"/>
                    <a:pt x="9612" y="730"/>
                    <a:pt x="9396" y="381"/>
                  </a:cubicBezTo>
                  <a:cubicBezTo>
                    <a:pt x="9180" y="33"/>
                    <a:pt x="8748" y="-122"/>
                    <a:pt x="8402" y="110"/>
                  </a:cubicBezTo>
                  <a:cubicBezTo>
                    <a:pt x="8057" y="343"/>
                    <a:pt x="7797" y="962"/>
                    <a:pt x="7365" y="2665"/>
                  </a:cubicBezTo>
                  <a:cubicBezTo>
                    <a:pt x="6933" y="4368"/>
                    <a:pt x="6329" y="7155"/>
                    <a:pt x="5983" y="9594"/>
                  </a:cubicBezTo>
                  <a:cubicBezTo>
                    <a:pt x="5637" y="12033"/>
                    <a:pt x="5551" y="14123"/>
                    <a:pt x="5594" y="15478"/>
                  </a:cubicBezTo>
                  <a:cubicBezTo>
                    <a:pt x="5637" y="16833"/>
                    <a:pt x="5810" y="17452"/>
                    <a:pt x="6026" y="17955"/>
                  </a:cubicBezTo>
                  <a:cubicBezTo>
                    <a:pt x="6242" y="18459"/>
                    <a:pt x="6501" y="18846"/>
                    <a:pt x="6761" y="18846"/>
                  </a:cubicBezTo>
                  <a:cubicBezTo>
                    <a:pt x="7020" y="18846"/>
                    <a:pt x="7279" y="18459"/>
                    <a:pt x="7797" y="17336"/>
                  </a:cubicBezTo>
                  <a:cubicBezTo>
                    <a:pt x="8316" y="16213"/>
                    <a:pt x="9093" y="14355"/>
                    <a:pt x="9698" y="13194"/>
                  </a:cubicBezTo>
                  <a:cubicBezTo>
                    <a:pt x="10303" y="12033"/>
                    <a:pt x="10735" y="11568"/>
                    <a:pt x="11167" y="11259"/>
                  </a:cubicBezTo>
                  <a:cubicBezTo>
                    <a:pt x="11599" y="10949"/>
                    <a:pt x="12031" y="10794"/>
                    <a:pt x="12377" y="10988"/>
                  </a:cubicBezTo>
                  <a:cubicBezTo>
                    <a:pt x="12722" y="11181"/>
                    <a:pt x="12981" y="11723"/>
                    <a:pt x="13197" y="12884"/>
                  </a:cubicBezTo>
                  <a:cubicBezTo>
                    <a:pt x="13413" y="14046"/>
                    <a:pt x="13586" y="15826"/>
                    <a:pt x="13543" y="16949"/>
                  </a:cubicBezTo>
                  <a:cubicBezTo>
                    <a:pt x="13500" y="18072"/>
                    <a:pt x="13241" y="18536"/>
                    <a:pt x="12938" y="18884"/>
                  </a:cubicBezTo>
                  <a:cubicBezTo>
                    <a:pt x="12636" y="19233"/>
                    <a:pt x="12290" y="19465"/>
                    <a:pt x="12031" y="19349"/>
                  </a:cubicBezTo>
                  <a:cubicBezTo>
                    <a:pt x="11772" y="19233"/>
                    <a:pt x="11599" y="18768"/>
                    <a:pt x="11945" y="17684"/>
                  </a:cubicBezTo>
                  <a:cubicBezTo>
                    <a:pt x="12290" y="16601"/>
                    <a:pt x="13154" y="14897"/>
                    <a:pt x="14105" y="13659"/>
                  </a:cubicBezTo>
                  <a:cubicBezTo>
                    <a:pt x="15055" y="12420"/>
                    <a:pt x="16092" y="11646"/>
                    <a:pt x="16826" y="11065"/>
                  </a:cubicBezTo>
                  <a:cubicBezTo>
                    <a:pt x="17561" y="10484"/>
                    <a:pt x="17993" y="10097"/>
                    <a:pt x="17993" y="10136"/>
                  </a:cubicBezTo>
                  <a:cubicBezTo>
                    <a:pt x="17993" y="10175"/>
                    <a:pt x="17561" y="10639"/>
                    <a:pt x="17042" y="11413"/>
                  </a:cubicBezTo>
                  <a:cubicBezTo>
                    <a:pt x="16524" y="12188"/>
                    <a:pt x="15919" y="13272"/>
                    <a:pt x="16135" y="14355"/>
                  </a:cubicBezTo>
                  <a:cubicBezTo>
                    <a:pt x="16351" y="15439"/>
                    <a:pt x="17388" y="16523"/>
                    <a:pt x="18425" y="16988"/>
                  </a:cubicBezTo>
                  <a:cubicBezTo>
                    <a:pt x="19461" y="17452"/>
                    <a:pt x="20498" y="17297"/>
                    <a:pt x="21535" y="171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4" name="Line"/>
            <p:cNvSpPr/>
            <p:nvPr/>
          </p:nvSpPr>
          <p:spPr>
            <a:xfrm>
              <a:off x="2200383" y="3948422"/>
              <a:ext cx="153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5" name="Line"/>
            <p:cNvSpPr/>
            <p:nvPr/>
          </p:nvSpPr>
          <p:spPr>
            <a:xfrm>
              <a:off x="2162048" y="4109425"/>
              <a:ext cx="138004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6" name="Line"/>
            <p:cNvSpPr/>
            <p:nvPr/>
          </p:nvSpPr>
          <p:spPr>
            <a:xfrm>
              <a:off x="2952870" y="3819229"/>
              <a:ext cx="121533" cy="598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429" fill="norm" stroke="1" extrusionOk="0">
                  <a:moveTo>
                    <a:pt x="21400" y="2980"/>
                  </a:moveTo>
                  <a:cubicBezTo>
                    <a:pt x="20050" y="2065"/>
                    <a:pt x="18700" y="1149"/>
                    <a:pt x="16900" y="600"/>
                  </a:cubicBezTo>
                  <a:cubicBezTo>
                    <a:pt x="15100" y="51"/>
                    <a:pt x="12850" y="-132"/>
                    <a:pt x="9925" y="97"/>
                  </a:cubicBezTo>
                  <a:cubicBezTo>
                    <a:pt x="7000" y="326"/>
                    <a:pt x="3400" y="966"/>
                    <a:pt x="1600" y="2339"/>
                  </a:cubicBezTo>
                  <a:cubicBezTo>
                    <a:pt x="-200" y="3712"/>
                    <a:pt x="-200" y="5817"/>
                    <a:pt x="2950" y="7968"/>
                  </a:cubicBezTo>
                  <a:cubicBezTo>
                    <a:pt x="6100" y="10119"/>
                    <a:pt x="12400" y="12315"/>
                    <a:pt x="15775" y="14100"/>
                  </a:cubicBezTo>
                  <a:cubicBezTo>
                    <a:pt x="19150" y="15885"/>
                    <a:pt x="19600" y="17258"/>
                    <a:pt x="18250" y="18356"/>
                  </a:cubicBezTo>
                  <a:cubicBezTo>
                    <a:pt x="16900" y="19454"/>
                    <a:pt x="13750" y="20278"/>
                    <a:pt x="11050" y="20782"/>
                  </a:cubicBezTo>
                  <a:cubicBezTo>
                    <a:pt x="8350" y="21285"/>
                    <a:pt x="6100" y="21468"/>
                    <a:pt x="4075" y="21422"/>
                  </a:cubicBezTo>
                  <a:cubicBezTo>
                    <a:pt x="2050" y="21376"/>
                    <a:pt x="250" y="21102"/>
                    <a:pt x="25" y="20782"/>
                  </a:cubicBezTo>
                  <a:cubicBezTo>
                    <a:pt x="-200" y="20461"/>
                    <a:pt x="1150" y="20095"/>
                    <a:pt x="2500" y="197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7" name="Line"/>
            <p:cNvSpPr/>
            <p:nvPr/>
          </p:nvSpPr>
          <p:spPr>
            <a:xfrm>
              <a:off x="2744728" y="4607770"/>
              <a:ext cx="16100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8" name="Line"/>
            <p:cNvSpPr/>
            <p:nvPr/>
          </p:nvSpPr>
          <p:spPr>
            <a:xfrm>
              <a:off x="2933843" y="4568070"/>
              <a:ext cx="198387" cy="85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0682" fill="norm" stroke="1" extrusionOk="0">
                  <a:moveTo>
                    <a:pt x="9415" y="330"/>
                  </a:moveTo>
                  <a:cubicBezTo>
                    <a:pt x="8585" y="6502"/>
                    <a:pt x="7754" y="12673"/>
                    <a:pt x="6369" y="16376"/>
                  </a:cubicBezTo>
                  <a:cubicBezTo>
                    <a:pt x="4985" y="20079"/>
                    <a:pt x="3046" y="21313"/>
                    <a:pt x="1800" y="20387"/>
                  </a:cubicBezTo>
                  <a:cubicBezTo>
                    <a:pt x="554" y="19462"/>
                    <a:pt x="0" y="16376"/>
                    <a:pt x="0" y="13290"/>
                  </a:cubicBezTo>
                  <a:cubicBezTo>
                    <a:pt x="0" y="10204"/>
                    <a:pt x="554" y="7119"/>
                    <a:pt x="1385" y="4650"/>
                  </a:cubicBezTo>
                  <a:cubicBezTo>
                    <a:pt x="2215" y="2182"/>
                    <a:pt x="3323" y="330"/>
                    <a:pt x="4985" y="947"/>
                  </a:cubicBezTo>
                  <a:cubicBezTo>
                    <a:pt x="6646" y="1564"/>
                    <a:pt x="8862" y="4650"/>
                    <a:pt x="10385" y="7736"/>
                  </a:cubicBezTo>
                  <a:cubicBezTo>
                    <a:pt x="11908" y="10822"/>
                    <a:pt x="12738" y="13907"/>
                    <a:pt x="13985" y="16376"/>
                  </a:cubicBezTo>
                  <a:cubicBezTo>
                    <a:pt x="15231" y="18844"/>
                    <a:pt x="16892" y="20696"/>
                    <a:pt x="18138" y="20387"/>
                  </a:cubicBezTo>
                  <a:cubicBezTo>
                    <a:pt x="19385" y="20079"/>
                    <a:pt x="20215" y="17610"/>
                    <a:pt x="20769" y="14833"/>
                  </a:cubicBezTo>
                  <a:cubicBezTo>
                    <a:pt x="21323" y="12056"/>
                    <a:pt x="21600" y="8970"/>
                    <a:pt x="21462" y="5884"/>
                  </a:cubicBezTo>
                  <a:cubicBezTo>
                    <a:pt x="21323" y="2799"/>
                    <a:pt x="20769" y="-287"/>
                    <a:pt x="18831" y="22"/>
                  </a:cubicBezTo>
                  <a:cubicBezTo>
                    <a:pt x="16892" y="330"/>
                    <a:pt x="13569" y="4033"/>
                    <a:pt x="10246" y="7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9" name="Line"/>
            <p:cNvSpPr/>
            <p:nvPr/>
          </p:nvSpPr>
          <p:spPr>
            <a:xfrm>
              <a:off x="2940552" y="3562901"/>
              <a:ext cx="125545" cy="150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0810" fill="norm" stroke="1" extrusionOk="0">
                  <a:moveTo>
                    <a:pt x="13288" y="4551"/>
                  </a:moveTo>
                  <a:cubicBezTo>
                    <a:pt x="12017" y="3135"/>
                    <a:pt x="10747" y="1719"/>
                    <a:pt x="9053" y="1542"/>
                  </a:cubicBezTo>
                  <a:cubicBezTo>
                    <a:pt x="7359" y="1365"/>
                    <a:pt x="5241" y="2427"/>
                    <a:pt x="3547" y="4905"/>
                  </a:cubicBezTo>
                  <a:cubicBezTo>
                    <a:pt x="1853" y="7384"/>
                    <a:pt x="582" y="11279"/>
                    <a:pt x="159" y="14112"/>
                  </a:cubicBezTo>
                  <a:cubicBezTo>
                    <a:pt x="-265" y="16945"/>
                    <a:pt x="159" y="18715"/>
                    <a:pt x="1429" y="19778"/>
                  </a:cubicBezTo>
                  <a:cubicBezTo>
                    <a:pt x="2700" y="20840"/>
                    <a:pt x="4817" y="21194"/>
                    <a:pt x="7994" y="20309"/>
                  </a:cubicBezTo>
                  <a:cubicBezTo>
                    <a:pt x="11170" y="19424"/>
                    <a:pt x="15406" y="17299"/>
                    <a:pt x="17947" y="15351"/>
                  </a:cubicBezTo>
                  <a:cubicBezTo>
                    <a:pt x="20488" y="13404"/>
                    <a:pt x="21335" y="11633"/>
                    <a:pt x="20488" y="8978"/>
                  </a:cubicBezTo>
                  <a:cubicBezTo>
                    <a:pt x="19641" y="6322"/>
                    <a:pt x="17100" y="2781"/>
                    <a:pt x="14135" y="1187"/>
                  </a:cubicBezTo>
                  <a:cubicBezTo>
                    <a:pt x="11170" y="-406"/>
                    <a:pt x="7782" y="-52"/>
                    <a:pt x="4394" y="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0" name="Line"/>
            <p:cNvSpPr/>
            <p:nvPr/>
          </p:nvSpPr>
          <p:spPr>
            <a:xfrm>
              <a:off x="3319741" y="3987342"/>
              <a:ext cx="268340" cy="255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6" fill="norm" stroke="1" extrusionOk="0">
                  <a:moveTo>
                    <a:pt x="0" y="4399"/>
                  </a:moveTo>
                  <a:cubicBezTo>
                    <a:pt x="206" y="3128"/>
                    <a:pt x="411" y="1858"/>
                    <a:pt x="1234" y="1116"/>
                  </a:cubicBezTo>
                  <a:cubicBezTo>
                    <a:pt x="2057" y="375"/>
                    <a:pt x="3497" y="164"/>
                    <a:pt x="5040" y="1222"/>
                  </a:cubicBezTo>
                  <a:cubicBezTo>
                    <a:pt x="6583" y="2281"/>
                    <a:pt x="8229" y="4611"/>
                    <a:pt x="8846" y="7893"/>
                  </a:cubicBezTo>
                  <a:cubicBezTo>
                    <a:pt x="9463" y="11175"/>
                    <a:pt x="9051" y="15411"/>
                    <a:pt x="8434" y="17846"/>
                  </a:cubicBezTo>
                  <a:cubicBezTo>
                    <a:pt x="7817" y="20281"/>
                    <a:pt x="6994" y="20916"/>
                    <a:pt x="6069" y="21128"/>
                  </a:cubicBezTo>
                  <a:cubicBezTo>
                    <a:pt x="5143" y="21340"/>
                    <a:pt x="4114" y="21128"/>
                    <a:pt x="3600" y="20387"/>
                  </a:cubicBezTo>
                  <a:cubicBezTo>
                    <a:pt x="3086" y="19646"/>
                    <a:pt x="3086" y="18375"/>
                    <a:pt x="4423" y="15728"/>
                  </a:cubicBezTo>
                  <a:cubicBezTo>
                    <a:pt x="5760" y="13081"/>
                    <a:pt x="8434" y="9058"/>
                    <a:pt x="10080" y="6516"/>
                  </a:cubicBezTo>
                  <a:cubicBezTo>
                    <a:pt x="11726" y="3975"/>
                    <a:pt x="12343" y="2916"/>
                    <a:pt x="13166" y="1858"/>
                  </a:cubicBezTo>
                  <a:cubicBezTo>
                    <a:pt x="13989" y="799"/>
                    <a:pt x="15017" y="-260"/>
                    <a:pt x="15326" y="58"/>
                  </a:cubicBezTo>
                  <a:cubicBezTo>
                    <a:pt x="15634" y="375"/>
                    <a:pt x="15223" y="2069"/>
                    <a:pt x="14811" y="4293"/>
                  </a:cubicBezTo>
                  <a:cubicBezTo>
                    <a:pt x="14400" y="6516"/>
                    <a:pt x="13989" y="9269"/>
                    <a:pt x="15120" y="11387"/>
                  </a:cubicBezTo>
                  <a:cubicBezTo>
                    <a:pt x="16251" y="13505"/>
                    <a:pt x="18926" y="14987"/>
                    <a:pt x="21600" y="16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1" name="Line"/>
            <p:cNvSpPr/>
            <p:nvPr/>
          </p:nvSpPr>
          <p:spPr>
            <a:xfrm>
              <a:off x="3726084" y="4124759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2" name="Line"/>
            <p:cNvSpPr/>
            <p:nvPr/>
          </p:nvSpPr>
          <p:spPr>
            <a:xfrm>
              <a:off x="3904976" y="3753163"/>
              <a:ext cx="654238" cy="432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0" fill="norm" stroke="1" extrusionOk="0">
                  <a:moveTo>
                    <a:pt x="7762" y="3944"/>
                  </a:moveTo>
                  <a:cubicBezTo>
                    <a:pt x="7256" y="2563"/>
                    <a:pt x="6750" y="1181"/>
                    <a:pt x="6244" y="491"/>
                  </a:cubicBezTo>
                  <a:cubicBezTo>
                    <a:pt x="5737" y="-200"/>
                    <a:pt x="5231" y="-200"/>
                    <a:pt x="4641" y="742"/>
                  </a:cubicBezTo>
                  <a:cubicBezTo>
                    <a:pt x="4050" y="1684"/>
                    <a:pt x="3375" y="3567"/>
                    <a:pt x="3164" y="6519"/>
                  </a:cubicBezTo>
                  <a:cubicBezTo>
                    <a:pt x="2953" y="9470"/>
                    <a:pt x="3206" y="13488"/>
                    <a:pt x="3333" y="15812"/>
                  </a:cubicBezTo>
                  <a:cubicBezTo>
                    <a:pt x="3459" y="18135"/>
                    <a:pt x="3459" y="18763"/>
                    <a:pt x="3417" y="19453"/>
                  </a:cubicBezTo>
                  <a:cubicBezTo>
                    <a:pt x="3375" y="20144"/>
                    <a:pt x="3291" y="20898"/>
                    <a:pt x="2953" y="21149"/>
                  </a:cubicBezTo>
                  <a:cubicBezTo>
                    <a:pt x="2616" y="21400"/>
                    <a:pt x="2025" y="21149"/>
                    <a:pt x="1603" y="20772"/>
                  </a:cubicBezTo>
                  <a:cubicBezTo>
                    <a:pt x="1181" y="20395"/>
                    <a:pt x="928" y="19893"/>
                    <a:pt x="633" y="19265"/>
                  </a:cubicBezTo>
                  <a:cubicBezTo>
                    <a:pt x="338" y="18637"/>
                    <a:pt x="0" y="17884"/>
                    <a:pt x="0" y="17319"/>
                  </a:cubicBezTo>
                  <a:cubicBezTo>
                    <a:pt x="0" y="16754"/>
                    <a:pt x="338" y="16377"/>
                    <a:pt x="1772" y="15435"/>
                  </a:cubicBezTo>
                  <a:cubicBezTo>
                    <a:pt x="3206" y="14493"/>
                    <a:pt x="5737" y="12986"/>
                    <a:pt x="7552" y="11479"/>
                  </a:cubicBezTo>
                  <a:cubicBezTo>
                    <a:pt x="9366" y="9972"/>
                    <a:pt x="10463" y="8465"/>
                    <a:pt x="11011" y="7398"/>
                  </a:cubicBezTo>
                  <a:cubicBezTo>
                    <a:pt x="11559" y="6330"/>
                    <a:pt x="11559" y="5702"/>
                    <a:pt x="11306" y="5326"/>
                  </a:cubicBezTo>
                  <a:cubicBezTo>
                    <a:pt x="11053" y="4949"/>
                    <a:pt x="10547" y="4823"/>
                    <a:pt x="10125" y="4949"/>
                  </a:cubicBezTo>
                  <a:cubicBezTo>
                    <a:pt x="9703" y="5074"/>
                    <a:pt x="9366" y="5451"/>
                    <a:pt x="8986" y="6770"/>
                  </a:cubicBezTo>
                  <a:cubicBezTo>
                    <a:pt x="8606" y="8088"/>
                    <a:pt x="8184" y="10349"/>
                    <a:pt x="7973" y="12170"/>
                  </a:cubicBezTo>
                  <a:cubicBezTo>
                    <a:pt x="7762" y="13991"/>
                    <a:pt x="7762" y="15372"/>
                    <a:pt x="7931" y="16502"/>
                  </a:cubicBezTo>
                  <a:cubicBezTo>
                    <a:pt x="8100" y="17633"/>
                    <a:pt x="8438" y="18512"/>
                    <a:pt x="8733" y="18700"/>
                  </a:cubicBezTo>
                  <a:cubicBezTo>
                    <a:pt x="9028" y="18888"/>
                    <a:pt x="9281" y="18386"/>
                    <a:pt x="9577" y="17130"/>
                  </a:cubicBezTo>
                  <a:cubicBezTo>
                    <a:pt x="9872" y="15874"/>
                    <a:pt x="10209" y="13865"/>
                    <a:pt x="10420" y="12547"/>
                  </a:cubicBezTo>
                  <a:cubicBezTo>
                    <a:pt x="10631" y="11228"/>
                    <a:pt x="10716" y="10600"/>
                    <a:pt x="10927" y="10098"/>
                  </a:cubicBezTo>
                  <a:cubicBezTo>
                    <a:pt x="11138" y="9595"/>
                    <a:pt x="11475" y="9219"/>
                    <a:pt x="11813" y="9219"/>
                  </a:cubicBezTo>
                  <a:cubicBezTo>
                    <a:pt x="12150" y="9219"/>
                    <a:pt x="12488" y="9595"/>
                    <a:pt x="12741" y="10474"/>
                  </a:cubicBezTo>
                  <a:cubicBezTo>
                    <a:pt x="12994" y="11353"/>
                    <a:pt x="13163" y="12735"/>
                    <a:pt x="13247" y="13740"/>
                  </a:cubicBezTo>
                  <a:cubicBezTo>
                    <a:pt x="13331" y="14744"/>
                    <a:pt x="13331" y="15372"/>
                    <a:pt x="13205" y="16126"/>
                  </a:cubicBezTo>
                  <a:cubicBezTo>
                    <a:pt x="13078" y="16879"/>
                    <a:pt x="12825" y="17758"/>
                    <a:pt x="12656" y="17758"/>
                  </a:cubicBezTo>
                  <a:cubicBezTo>
                    <a:pt x="12488" y="17758"/>
                    <a:pt x="12403" y="16879"/>
                    <a:pt x="12656" y="15623"/>
                  </a:cubicBezTo>
                  <a:cubicBezTo>
                    <a:pt x="12909" y="14367"/>
                    <a:pt x="13500" y="12735"/>
                    <a:pt x="13922" y="11605"/>
                  </a:cubicBezTo>
                  <a:cubicBezTo>
                    <a:pt x="14344" y="10474"/>
                    <a:pt x="14597" y="9847"/>
                    <a:pt x="14850" y="9784"/>
                  </a:cubicBezTo>
                  <a:cubicBezTo>
                    <a:pt x="15103" y="9721"/>
                    <a:pt x="15356" y="10223"/>
                    <a:pt x="15483" y="10977"/>
                  </a:cubicBezTo>
                  <a:cubicBezTo>
                    <a:pt x="15609" y="11730"/>
                    <a:pt x="15609" y="12735"/>
                    <a:pt x="15778" y="13488"/>
                  </a:cubicBezTo>
                  <a:cubicBezTo>
                    <a:pt x="15947" y="14242"/>
                    <a:pt x="16284" y="14744"/>
                    <a:pt x="16664" y="14995"/>
                  </a:cubicBezTo>
                  <a:cubicBezTo>
                    <a:pt x="17044" y="15247"/>
                    <a:pt x="17466" y="15247"/>
                    <a:pt x="17845" y="14933"/>
                  </a:cubicBezTo>
                  <a:cubicBezTo>
                    <a:pt x="18225" y="14619"/>
                    <a:pt x="18563" y="13991"/>
                    <a:pt x="18816" y="12672"/>
                  </a:cubicBezTo>
                  <a:cubicBezTo>
                    <a:pt x="19069" y="11353"/>
                    <a:pt x="19237" y="9344"/>
                    <a:pt x="19322" y="8026"/>
                  </a:cubicBezTo>
                  <a:cubicBezTo>
                    <a:pt x="19406" y="6707"/>
                    <a:pt x="19406" y="6079"/>
                    <a:pt x="19364" y="5388"/>
                  </a:cubicBezTo>
                  <a:cubicBezTo>
                    <a:pt x="19322" y="4698"/>
                    <a:pt x="19238" y="3944"/>
                    <a:pt x="19406" y="3693"/>
                  </a:cubicBezTo>
                  <a:cubicBezTo>
                    <a:pt x="19575" y="3442"/>
                    <a:pt x="19997" y="3693"/>
                    <a:pt x="20503" y="4823"/>
                  </a:cubicBezTo>
                  <a:cubicBezTo>
                    <a:pt x="21009" y="5953"/>
                    <a:pt x="21600" y="7963"/>
                    <a:pt x="21600" y="10223"/>
                  </a:cubicBezTo>
                  <a:cubicBezTo>
                    <a:pt x="21600" y="12484"/>
                    <a:pt x="21009" y="14995"/>
                    <a:pt x="20419" y="17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3" name="Line"/>
            <p:cNvSpPr/>
            <p:nvPr/>
          </p:nvSpPr>
          <p:spPr>
            <a:xfrm>
              <a:off x="4715106" y="3994423"/>
              <a:ext cx="2300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4" name="Line"/>
            <p:cNvSpPr/>
            <p:nvPr/>
          </p:nvSpPr>
          <p:spPr>
            <a:xfrm>
              <a:off x="4836303" y="3525621"/>
              <a:ext cx="392482" cy="565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346" fill="norm" stroke="1" extrusionOk="0">
                  <a:moveTo>
                    <a:pt x="8918" y="16821"/>
                  </a:moveTo>
                  <a:cubicBezTo>
                    <a:pt x="7515" y="16243"/>
                    <a:pt x="6112" y="15664"/>
                    <a:pt x="4780" y="15616"/>
                  </a:cubicBezTo>
                  <a:cubicBezTo>
                    <a:pt x="3447" y="15568"/>
                    <a:pt x="2185" y="16050"/>
                    <a:pt x="1344" y="16870"/>
                  </a:cubicBezTo>
                  <a:cubicBezTo>
                    <a:pt x="502" y="17689"/>
                    <a:pt x="81" y="18846"/>
                    <a:pt x="11" y="19666"/>
                  </a:cubicBezTo>
                  <a:cubicBezTo>
                    <a:pt x="-59" y="20486"/>
                    <a:pt x="222" y="20968"/>
                    <a:pt x="712" y="21209"/>
                  </a:cubicBezTo>
                  <a:cubicBezTo>
                    <a:pt x="1203" y="21450"/>
                    <a:pt x="1905" y="21450"/>
                    <a:pt x="3167" y="20582"/>
                  </a:cubicBezTo>
                  <a:cubicBezTo>
                    <a:pt x="4429" y="19714"/>
                    <a:pt x="6253" y="17979"/>
                    <a:pt x="7655" y="15520"/>
                  </a:cubicBezTo>
                  <a:cubicBezTo>
                    <a:pt x="9058" y="13061"/>
                    <a:pt x="10040" y="9879"/>
                    <a:pt x="10531" y="7468"/>
                  </a:cubicBezTo>
                  <a:cubicBezTo>
                    <a:pt x="11022" y="5057"/>
                    <a:pt x="11022" y="3418"/>
                    <a:pt x="11022" y="2309"/>
                  </a:cubicBezTo>
                  <a:cubicBezTo>
                    <a:pt x="11022" y="1200"/>
                    <a:pt x="11022" y="621"/>
                    <a:pt x="10671" y="284"/>
                  </a:cubicBezTo>
                  <a:cubicBezTo>
                    <a:pt x="10320" y="-54"/>
                    <a:pt x="9619" y="-150"/>
                    <a:pt x="8847" y="332"/>
                  </a:cubicBezTo>
                  <a:cubicBezTo>
                    <a:pt x="8076" y="814"/>
                    <a:pt x="7234" y="1875"/>
                    <a:pt x="6533" y="4045"/>
                  </a:cubicBezTo>
                  <a:cubicBezTo>
                    <a:pt x="5832" y="6214"/>
                    <a:pt x="5271" y="9493"/>
                    <a:pt x="4990" y="12048"/>
                  </a:cubicBezTo>
                  <a:cubicBezTo>
                    <a:pt x="4710" y="14604"/>
                    <a:pt x="4710" y="16436"/>
                    <a:pt x="4850" y="17641"/>
                  </a:cubicBezTo>
                  <a:cubicBezTo>
                    <a:pt x="4990" y="18846"/>
                    <a:pt x="5271" y="19425"/>
                    <a:pt x="5622" y="19425"/>
                  </a:cubicBezTo>
                  <a:cubicBezTo>
                    <a:pt x="5972" y="19425"/>
                    <a:pt x="6393" y="18846"/>
                    <a:pt x="7164" y="17738"/>
                  </a:cubicBezTo>
                  <a:cubicBezTo>
                    <a:pt x="7936" y="16629"/>
                    <a:pt x="9058" y="14989"/>
                    <a:pt x="9970" y="14073"/>
                  </a:cubicBezTo>
                  <a:cubicBezTo>
                    <a:pt x="10881" y="13157"/>
                    <a:pt x="11583" y="12964"/>
                    <a:pt x="12073" y="13157"/>
                  </a:cubicBezTo>
                  <a:cubicBezTo>
                    <a:pt x="12564" y="13350"/>
                    <a:pt x="12845" y="13929"/>
                    <a:pt x="12705" y="15182"/>
                  </a:cubicBezTo>
                  <a:cubicBezTo>
                    <a:pt x="12564" y="16436"/>
                    <a:pt x="12003" y="18364"/>
                    <a:pt x="11512" y="19521"/>
                  </a:cubicBezTo>
                  <a:cubicBezTo>
                    <a:pt x="11022" y="20679"/>
                    <a:pt x="10601" y="21064"/>
                    <a:pt x="10460" y="20968"/>
                  </a:cubicBezTo>
                  <a:cubicBezTo>
                    <a:pt x="10320" y="20871"/>
                    <a:pt x="10460" y="20293"/>
                    <a:pt x="11723" y="18750"/>
                  </a:cubicBezTo>
                  <a:cubicBezTo>
                    <a:pt x="12985" y="17207"/>
                    <a:pt x="15370" y="14700"/>
                    <a:pt x="16842" y="13302"/>
                  </a:cubicBezTo>
                  <a:cubicBezTo>
                    <a:pt x="18315" y="11904"/>
                    <a:pt x="18876" y="11614"/>
                    <a:pt x="18876" y="11663"/>
                  </a:cubicBezTo>
                  <a:cubicBezTo>
                    <a:pt x="18876" y="11711"/>
                    <a:pt x="18315" y="12096"/>
                    <a:pt x="17544" y="12771"/>
                  </a:cubicBezTo>
                  <a:cubicBezTo>
                    <a:pt x="16772" y="13446"/>
                    <a:pt x="15790" y="14411"/>
                    <a:pt x="15510" y="15423"/>
                  </a:cubicBezTo>
                  <a:cubicBezTo>
                    <a:pt x="15229" y="16436"/>
                    <a:pt x="15650" y="17496"/>
                    <a:pt x="16772" y="18027"/>
                  </a:cubicBezTo>
                  <a:cubicBezTo>
                    <a:pt x="17894" y="18557"/>
                    <a:pt x="19718" y="18557"/>
                    <a:pt x="21541" y="18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5" name="Line"/>
            <p:cNvSpPr/>
            <p:nvPr/>
          </p:nvSpPr>
          <p:spPr>
            <a:xfrm>
              <a:off x="5757796" y="3871754"/>
              <a:ext cx="291341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8" y="19200"/>
                    <a:pt x="1137" y="16800"/>
                    <a:pt x="3505" y="14700"/>
                  </a:cubicBezTo>
                  <a:cubicBezTo>
                    <a:pt x="5874" y="12600"/>
                    <a:pt x="10042" y="10800"/>
                    <a:pt x="13358" y="8400"/>
                  </a:cubicBezTo>
                  <a:cubicBezTo>
                    <a:pt x="16674" y="6000"/>
                    <a:pt x="19137" y="3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6" name="Line"/>
            <p:cNvSpPr/>
            <p:nvPr/>
          </p:nvSpPr>
          <p:spPr>
            <a:xfrm>
              <a:off x="5899817" y="3802752"/>
              <a:ext cx="34317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1600" fill="norm" stroke="1" extrusionOk="0">
                  <a:moveTo>
                    <a:pt x="11460" y="0"/>
                  </a:moveTo>
                  <a:cubicBezTo>
                    <a:pt x="6831" y="823"/>
                    <a:pt x="2203" y="1646"/>
                    <a:pt x="660" y="4526"/>
                  </a:cubicBezTo>
                  <a:cubicBezTo>
                    <a:pt x="-883" y="7406"/>
                    <a:pt x="660" y="12343"/>
                    <a:pt x="1431" y="15429"/>
                  </a:cubicBezTo>
                  <a:cubicBezTo>
                    <a:pt x="2203" y="18514"/>
                    <a:pt x="2203" y="19749"/>
                    <a:pt x="5288" y="20469"/>
                  </a:cubicBezTo>
                  <a:cubicBezTo>
                    <a:pt x="8374" y="21189"/>
                    <a:pt x="14546" y="21394"/>
                    <a:pt x="207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7" name="Line"/>
            <p:cNvSpPr/>
            <p:nvPr/>
          </p:nvSpPr>
          <p:spPr>
            <a:xfrm>
              <a:off x="6394144" y="3588619"/>
              <a:ext cx="176338" cy="623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fill="norm" stroke="1" extrusionOk="0">
                  <a:moveTo>
                    <a:pt x="21600" y="3130"/>
                  </a:moveTo>
                  <a:cubicBezTo>
                    <a:pt x="20661" y="2256"/>
                    <a:pt x="19722" y="1381"/>
                    <a:pt x="17687" y="769"/>
                  </a:cubicBezTo>
                  <a:cubicBezTo>
                    <a:pt x="15652" y="157"/>
                    <a:pt x="12522" y="-193"/>
                    <a:pt x="10017" y="113"/>
                  </a:cubicBezTo>
                  <a:cubicBezTo>
                    <a:pt x="7513" y="419"/>
                    <a:pt x="5635" y="1381"/>
                    <a:pt x="5009" y="3086"/>
                  </a:cubicBezTo>
                  <a:cubicBezTo>
                    <a:pt x="4383" y="4792"/>
                    <a:pt x="5009" y="7240"/>
                    <a:pt x="6887" y="9514"/>
                  </a:cubicBezTo>
                  <a:cubicBezTo>
                    <a:pt x="8765" y="11788"/>
                    <a:pt x="11896" y="13886"/>
                    <a:pt x="13930" y="15548"/>
                  </a:cubicBezTo>
                  <a:cubicBezTo>
                    <a:pt x="15965" y="17209"/>
                    <a:pt x="16904" y="18434"/>
                    <a:pt x="15496" y="19352"/>
                  </a:cubicBezTo>
                  <a:cubicBezTo>
                    <a:pt x="14087" y="20270"/>
                    <a:pt x="10330" y="20882"/>
                    <a:pt x="7356" y="21145"/>
                  </a:cubicBezTo>
                  <a:cubicBezTo>
                    <a:pt x="4383" y="21407"/>
                    <a:pt x="2191" y="21320"/>
                    <a:pt x="0" y="21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8" name="Line"/>
            <p:cNvSpPr/>
            <p:nvPr/>
          </p:nvSpPr>
          <p:spPr>
            <a:xfrm>
              <a:off x="6387615" y="4270429"/>
              <a:ext cx="85762" cy="195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5" h="21215" fill="norm" stroke="1" extrusionOk="0">
                  <a:moveTo>
                    <a:pt x="12333" y="9138"/>
                  </a:moveTo>
                  <a:cubicBezTo>
                    <a:pt x="9333" y="9692"/>
                    <a:pt x="6333" y="10246"/>
                    <a:pt x="3933" y="12046"/>
                  </a:cubicBezTo>
                  <a:cubicBezTo>
                    <a:pt x="1533" y="13846"/>
                    <a:pt x="-267" y="16892"/>
                    <a:pt x="33" y="18831"/>
                  </a:cubicBezTo>
                  <a:cubicBezTo>
                    <a:pt x="333" y="20769"/>
                    <a:pt x="2733" y="21600"/>
                    <a:pt x="6933" y="21046"/>
                  </a:cubicBezTo>
                  <a:cubicBezTo>
                    <a:pt x="11133" y="20492"/>
                    <a:pt x="17133" y="18554"/>
                    <a:pt x="19233" y="16200"/>
                  </a:cubicBezTo>
                  <a:cubicBezTo>
                    <a:pt x="21333" y="13846"/>
                    <a:pt x="19533" y="11077"/>
                    <a:pt x="16233" y="8308"/>
                  </a:cubicBezTo>
                  <a:cubicBezTo>
                    <a:pt x="12933" y="5538"/>
                    <a:pt x="8133" y="2769"/>
                    <a:pt x="333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9" name="Line"/>
            <p:cNvSpPr/>
            <p:nvPr/>
          </p:nvSpPr>
          <p:spPr>
            <a:xfrm>
              <a:off x="6303430" y="3255453"/>
              <a:ext cx="220314" cy="158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0961" fill="norm" stroke="1" extrusionOk="0">
                  <a:moveTo>
                    <a:pt x="11047" y="10515"/>
                  </a:moveTo>
                  <a:cubicBezTo>
                    <a:pt x="9309" y="13890"/>
                    <a:pt x="7572" y="17265"/>
                    <a:pt x="5958" y="19121"/>
                  </a:cubicBezTo>
                  <a:cubicBezTo>
                    <a:pt x="4344" y="20978"/>
                    <a:pt x="2854" y="21315"/>
                    <a:pt x="1861" y="20640"/>
                  </a:cubicBezTo>
                  <a:cubicBezTo>
                    <a:pt x="868" y="19965"/>
                    <a:pt x="372" y="18277"/>
                    <a:pt x="123" y="16590"/>
                  </a:cubicBezTo>
                  <a:cubicBezTo>
                    <a:pt x="-125" y="14903"/>
                    <a:pt x="-125" y="13215"/>
                    <a:pt x="1365" y="11359"/>
                  </a:cubicBezTo>
                  <a:cubicBezTo>
                    <a:pt x="2854" y="9503"/>
                    <a:pt x="5834" y="7478"/>
                    <a:pt x="8192" y="7646"/>
                  </a:cubicBezTo>
                  <a:cubicBezTo>
                    <a:pt x="10551" y="7815"/>
                    <a:pt x="12289" y="10177"/>
                    <a:pt x="14275" y="11865"/>
                  </a:cubicBezTo>
                  <a:cubicBezTo>
                    <a:pt x="16261" y="13552"/>
                    <a:pt x="18496" y="14565"/>
                    <a:pt x="19737" y="14227"/>
                  </a:cubicBezTo>
                  <a:cubicBezTo>
                    <a:pt x="20978" y="13890"/>
                    <a:pt x="21227" y="12202"/>
                    <a:pt x="21351" y="10346"/>
                  </a:cubicBezTo>
                  <a:cubicBezTo>
                    <a:pt x="21475" y="8490"/>
                    <a:pt x="21475" y="6465"/>
                    <a:pt x="20234" y="4440"/>
                  </a:cubicBezTo>
                  <a:cubicBezTo>
                    <a:pt x="18992" y="2415"/>
                    <a:pt x="16509" y="390"/>
                    <a:pt x="13903" y="52"/>
                  </a:cubicBezTo>
                  <a:cubicBezTo>
                    <a:pt x="11296" y="-285"/>
                    <a:pt x="8565" y="1065"/>
                    <a:pt x="5834" y="24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0" name="Line"/>
            <p:cNvSpPr/>
            <p:nvPr/>
          </p:nvSpPr>
          <p:spPr>
            <a:xfrm>
              <a:off x="6754485" y="3765561"/>
              <a:ext cx="245340" cy="221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5" fill="norm" stroke="1" extrusionOk="0">
                  <a:moveTo>
                    <a:pt x="0" y="3532"/>
                  </a:moveTo>
                  <a:cubicBezTo>
                    <a:pt x="450" y="2319"/>
                    <a:pt x="900" y="1105"/>
                    <a:pt x="1688" y="498"/>
                  </a:cubicBezTo>
                  <a:cubicBezTo>
                    <a:pt x="2475" y="-108"/>
                    <a:pt x="3600" y="-108"/>
                    <a:pt x="4613" y="1469"/>
                  </a:cubicBezTo>
                  <a:cubicBezTo>
                    <a:pt x="5625" y="3047"/>
                    <a:pt x="6525" y="6202"/>
                    <a:pt x="6525" y="9600"/>
                  </a:cubicBezTo>
                  <a:cubicBezTo>
                    <a:pt x="6525" y="12997"/>
                    <a:pt x="5625" y="16638"/>
                    <a:pt x="4613" y="18701"/>
                  </a:cubicBezTo>
                  <a:cubicBezTo>
                    <a:pt x="3600" y="20764"/>
                    <a:pt x="2475" y="21249"/>
                    <a:pt x="1575" y="20885"/>
                  </a:cubicBezTo>
                  <a:cubicBezTo>
                    <a:pt x="675" y="20521"/>
                    <a:pt x="0" y="19307"/>
                    <a:pt x="338" y="17002"/>
                  </a:cubicBezTo>
                  <a:cubicBezTo>
                    <a:pt x="675" y="14696"/>
                    <a:pt x="2025" y="11298"/>
                    <a:pt x="3825" y="8386"/>
                  </a:cubicBezTo>
                  <a:cubicBezTo>
                    <a:pt x="5625" y="5474"/>
                    <a:pt x="7875" y="3047"/>
                    <a:pt x="9563" y="1591"/>
                  </a:cubicBezTo>
                  <a:cubicBezTo>
                    <a:pt x="11250" y="134"/>
                    <a:pt x="12375" y="-351"/>
                    <a:pt x="12488" y="256"/>
                  </a:cubicBezTo>
                  <a:cubicBezTo>
                    <a:pt x="12600" y="862"/>
                    <a:pt x="11700" y="2561"/>
                    <a:pt x="10913" y="4139"/>
                  </a:cubicBezTo>
                  <a:cubicBezTo>
                    <a:pt x="10125" y="5716"/>
                    <a:pt x="9450" y="7173"/>
                    <a:pt x="9450" y="9114"/>
                  </a:cubicBezTo>
                  <a:cubicBezTo>
                    <a:pt x="9450" y="11056"/>
                    <a:pt x="10125" y="13483"/>
                    <a:pt x="12263" y="14454"/>
                  </a:cubicBezTo>
                  <a:cubicBezTo>
                    <a:pt x="14400" y="15424"/>
                    <a:pt x="18000" y="14939"/>
                    <a:pt x="21600" y="14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1" name="Line"/>
            <p:cNvSpPr/>
            <p:nvPr/>
          </p:nvSpPr>
          <p:spPr>
            <a:xfrm>
              <a:off x="7084159" y="3879421"/>
              <a:ext cx="766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2" name="Line"/>
            <p:cNvSpPr/>
            <p:nvPr/>
          </p:nvSpPr>
          <p:spPr>
            <a:xfrm>
              <a:off x="7367833" y="3513405"/>
              <a:ext cx="161004" cy="458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6" fill="norm" stroke="1" extrusionOk="0">
                  <a:moveTo>
                    <a:pt x="21600" y="1706"/>
                  </a:moveTo>
                  <a:cubicBezTo>
                    <a:pt x="19543" y="1106"/>
                    <a:pt x="17486" y="506"/>
                    <a:pt x="15600" y="206"/>
                  </a:cubicBezTo>
                  <a:cubicBezTo>
                    <a:pt x="13714" y="-94"/>
                    <a:pt x="12000" y="-94"/>
                    <a:pt x="9943" y="386"/>
                  </a:cubicBezTo>
                  <a:cubicBezTo>
                    <a:pt x="7886" y="866"/>
                    <a:pt x="5486" y="1826"/>
                    <a:pt x="3943" y="4286"/>
                  </a:cubicBezTo>
                  <a:cubicBezTo>
                    <a:pt x="2400" y="6746"/>
                    <a:pt x="1714" y="10706"/>
                    <a:pt x="1714" y="13586"/>
                  </a:cubicBezTo>
                  <a:cubicBezTo>
                    <a:pt x="1714" y="16466"/>
                    <a:pt x="2400" y="18266"/>
                    <a:pt x="2229" y="19406"/>
                  </a:cubicBezTo>
                  <a:cubicBezTo>
                    <a:pt x="2057" y="20546"/>
                    <a:pt x="1029" y="21026"/>
                    <a:pt x="0" y="21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3" name="Line"/>
            <p:cNvSpPr/>
            <p:nvPr/>
          </p:nvSpPr>
          <p:spPr>
            <a:xfrm>
              <a:off x="7246365" y="3756751"/>
              <a:ext cx="320806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fill="norm" stroke="1" extrusionOk="0">
                  <a:moveTo>
                    <a:pt x="430" y="21600"/>
                  </a:moveTo>
                  <a:cubicBezTo>
                    <a:pt x="90" y="19600"/>
                    <a:pt x="-250" y="17600"/>
                    <a:pt x="260" y="16000"/>
                  </a:cubicBezTo>
                  <a:cubicBezTo>
                    <a:pt x="770" y="14400"/>
                    <a:pt x="2131" y="13200"/>
                    <a:pt x="5788" y="10600"/>
                  </a:cubicBezTo>
                  <a:cubicBezTo>
                    <a:pt x="9444" y="8000"/>
                    <a:pt x="15397" y="4000"/>
                    <a:pt x="2135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4" name="Line"/>
            <p:cNvSpPr/>
            <p:nvPr/>
          </p:nvSpPr>
          <p:spPr>
            <a:xfrm>
              <a:off x="7568387" y="3571890"/>
              <a:ext cx="405127" cy="348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192" fill="norm" stroke="1" extrusionOk="0">
                  <a:moveTo>
                    <a:pt x="9716" y="2383"/>
                  </a:moveTo>
                  <a:cubicBezTo>
                    <a:pt x="9580" y="1606"/>
                    <a:pt x="9444" y="829"/>
                    <a:pt x="8969" y="363"/>
                  </a:cubicBezTo>
                  <a:cubicBezTo>
                    <a:pt x="8493" y="-104"/>
                    <a:pt x="7678" y="-259"/>
                    <a:pt x="6456" y="751"/>
                  </a:cubicBezTo>
                  <a:cubicBezTo>
                    <a:pt x="5233" y="1761"/>
                    <a:pt x="3603" y="3937"/>
                    <a:pt x="2448" y="6734"/>
                  </a:cubicBezTo>
                  <a:cubicBezTo>
                    <a:pt x="1293" y="9531"/>
                    <a:pt x="614" y="12950"/>
                    <a:pt x="275" y="15125"/>
                  </a:cubicBezTo>
                  <a:cubicBezTo>
                    <a:pt x="-65" y="17301"/>
                    <a:pt x="-65" y="18233"/>
                    <a:pt x="139" y="19088"/>
                  </a:cubicBezTo>
                  <a:cubicBezTo>
                    <a:pt x="343" y="19942"/>
                    <a:pt x="750" y="20719"/>
                    <a:pt x="1294" y="21030"/>
                  </a:cubicBezTo>
                  <a:cubicBezTo>
                    <a:pt x="1837" y="21341"/>
                    <a:pt x="2516" y="21186"/>
                    <a:pt x="2992" y="20719"/>
                  </a:cubicBezTo>
                  <a:cubicBezTo>
                    <a:pt x="3467" y="20253"/>
                    <a:pt x="3739" y="19476"/>
                    <a:pt x="4350" y="17845"/>
                  </a:cubicBezTo>
                  <a:cubicBezTo>
                    <a:pt x="4961" y="16213"/>
                    <a:pt x="5912" y="13727"/>
                    <a:pt x="6795" y="12095"/>
                  </a:cubicBezTo>
                  <a:cubicBezTo>
                    <a:pt x="7678" y="10463"/>
                    <a:pt x="8493" y="9686"/>
                    <a:pt x="9241" y="9298"/>
                  </a:cubicBezTo>
                  <a:cubicBezTo>
                    <a:pt x="9988" y="8909"/>
                    <a:pt x="10667" y="8909"/>
                    <a:pt x="11210" y="9376"/>
                  </a:cubicBezTo>
                  <a:cubicBezTo>
                    <a:pt x="11754" y="9842"/>
                    <a:pt x="12161" y="10774"/>
                    <a:pt x="12297" y="12173"/>
                  </a:cubicBezTo>
                  <a:cubicBezTo>
                    <a:pt x="12433" y="13571"/>
                    <a:pt x="12297" y="15436"/>
                    <a:pt x="12026" y="16835"/>
                  </a:cubicBezTo>
                  <a:cubicBezTo>
                    <a:pt x="11754" y="18233"/>
                    <a:pt x="11346" y="19165"/>
                    <a:pt x="10803" y="19865"/>
                  </a:cubicBezTo>
                  <a:cubicBezTo>
                    <a:pt x="10260" y="20564"/>
                    <a:pt x="9580" y="21030"/>
                    <a:pt x="9309" y="20797"/>
                  </a:cubicBezTo>
                  <a:cubicBezTo>
                    <a:pt x="9037" y="20564"/>
                    <a:pt x="9173" y="19632"/>
                    <a:pt x="9988" y="18000"/>
                  </a:cubicBezTo>
                  <a:cubicBezTo>
                    <a:pt x="10803" y="16368"/>
                    <a:pt x="12297" y="14037"/>
                    <a:pt x="13316" y="12639"/>
                  </a:cubicBezTo>
                  <a:cubicBezTo>
                    <a:pt x="14335" y="11240"/>
                    <a:pt x="14878" y="10774"/>
                    <a:pt x="15218" y="10929"/>
                  </a:cubicBezTo>
                  <a:cubicBezTo>
                    <a:pt x="15558" y="11085"/>
                    <a:pt x="15693" y="11862"/>
                    <a:pt x="15761" y="12950"/>
                  </a:cubicBezTo>
                  <a:cubicBezTo>
                    <a:pt x="15829" y="14037"/>
                    <a:pt x="15829" y="15436"/>
                    <a:pt x="16780" y="16368"/>
                  </a:cubicBezTo>
                  <a:cubicBezTo>
                    <a:pt x="17731" y="17301"/>
                    <a:pt x="19633" y="17767"/>
                    <a:pt x="21535" y="182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5" name="Line"/>
            <p:cNvSpPr/>
            <p:nvPr/>
          </p:nvSpPr>
          <p:spPr>
            <a:xfrm>
              <a:off x="8011847" y="3588081"/>
              <a:ext cx="100590" cy="39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2" h="21600" fill="norm" stroke="1" extrusionOk="0">
                  <a:moveTo>
                    <a:pt x="9257" y="0"/>
                  </a:moveTo>
                  <a:cubicBezTo>
                    <a:pt x="12343" y="2400"/>
                    <a:pt x="15429" y="4800"/>
                    <a:pt x="17743" y="6918"/>
                  </a:cubicBezTo>
                  <a:cubicBezTo>
                    <a:pt x="20057" y="9035"/>
                    <a:pt x="21600" y="10871"/>
                    <a:pt x="18514" y="13271"/>
                  </a:cubicBezTo>
                  <a:cubicBezTo>
                    <a:pt x="15429" y="15671"/>
                    <a:pt x="7714" y="186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6" name="Line"/>
            <p:cNvSpPr/>
            <p:nvPr/>
          </p:nvSpPr>
          <p:spPr>
            <a:xfrm>
              <a:off x="8287853" y="3871754"/>
              <a:ext cx="2300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7" name="Line"/>
            <p:cNvSpPr/>
            <p:nvPr/>
          </p:nvSpPr>
          <p:spPr>
            <a:xfrm>
              <a:off x="8369149" y="3400140"/>
              <a:ext cx="524385" cy="653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412" fill="norm" stroke="1" extrusionOk="0">
                  <a:moveTo>
                    <a:pt x="8618" y="14697"/>
                  </a:moveTo>
                  <a:cubicBezTo>
                    <a:pt x="8513" y="14195"/>
                    <a:pt x="8408" y="13692"/>
                    <a:pt x="7884" y="13274"/>
                  </a:cubicBezTo>
                  <a:cubicBezTo>
                    <a:pt x="7360" y="12855"/>
                    <a:pt x="6416" y="12520"/>
                    <a:pt x="5210" y="12813"/>
                  </a:cubicBezTo>
                  <a:cubicBezTo>
                    <a:pt x="4004" y="13106"/>
                    <a:pt x="2536" y="14027"/>
                    <a:pt x="1593" y="15325"/>
                  </a:cubicBezTo>
                  <a:cubicBezTo>
                    <a:pt x="649" y="16622"/>
                    <a:pt x="230" y="18297"/>
                    <a:pt x="72" y="19343"/>
                  </a:cubicBezTo>
                  <a:cubicBezTo>
                    <a:pt x="-85" y="20390"/>
                    <a:pt x="20" y="20809"/>
                    <a:pt x="334" y="21102"/>
                  </a:cubicBezTo>
                  <a:cubicBezTo>
                    <a:pt x="649" y="21395"/>
                    <a:pt x="1173" y="21562"/>
                    <a:pt x="1960" y="21227"/>
                  </a:cubicBezTo>
                  <a:cubicBezTo>
                    <a:pt x="2746" y="20892"/>
                    <a:pt x="3795" y="20055"/>
                    <a:pt x="5210" y="18088"/>
                  </a:cubicBezTo>
                  <a:cubicBezTo>
                    <a:pt x="6626" y="16120"/>
                    <a:pt x="8408" y="13022"/>
                    <a:pt x="9719" y="10176"/>
                  </a:cubicBezTo>
                  <a:cubicBezTo>
                    <a:pt x="11030" y="7329"/>
                    <a:pt x="11868" y="4734"/>
                    <a:pt x="12288" y="3227"/>
                  </a:cubicBezTo>
                  <a:cubicBezTo>
                    <a:pt x="12707" y="1720"/>
                    <a:pt x="12707" y="1302"/>
                    <a:pt x="12655" y="883"/>
                  </a:cubicBezTo>
                  <a:cubicBezTo>
                    <a:pt x="12602" y="464"/>
                    <a:pt x="12498" y="46"/>
                    <a:pt x="12183" y="4"/>
                  </a:cubicBezTo>
                  <a:cubicBezTo>
                    <a:pt x="11868" y="-38"/>
                    <a:pt x="11344" y="297"/>
                    <a:pt x="10663" y="1678"/>
                  </a:cubicBezTo>
                  <a:cubicBezTo>
                    <a:pt x="9981" y="3060"/>
                    <a:pt x="9142" y="5488"/>
                    <a:pt x="8565" y="8083"/>
                  </a:cubicBezTo>
                  <a:cubicBezTo>
                    <a:pt x="7989" y="10678"/>
                    <a:pt x="7674" y="13441"/>
                    <a:pt x="7517" y="15032"/>
                  </a:cubicBezTo>
                  <a:cubicBezTo>
                    <a:pt x="7360" y="16622"/>
                    <a:pt x="7360" y="17041"/>
                    <a:pt x="7517" y="17418"/>
                  </a:cubicBezTo>
                  <a:cubicBezTo>
                    <a:pt x="7674" y="17795"/>
                    <a:pt x="7989" y="18129"/>
                    <a:pt x="8408" y="17878"/>
                  </a:cubicBezTo>
                  <a:cubicBezTo>
                    <a:pt x="8828" y="17627"/>
                    <a:pt x="9352" y="16790"/>
                    <a:pt x="10243" y="15660"/>
                  </a:cubicBezTo>
                  <a:cubicBezTo>
                    <a:pt x="11134" y="14529"/>
                    <a:pt x="12393" y="13106"/>
                    <a:pt x="13284" y="12353"/>
                  </a:cubicBezTo>
                  <a:cubicBezTo>
                    <a:pt x="14175" y="11599"/>
                    <a:pt x="14699" y="11515"/>
                    <a:pt x="15014" y="11767"/>
                  </a:cubicBezTo>
                  <a:cubicBezTo>
                    <a:pt x="15329" y="12018"/>
                    <a:pt x="15433" y="12604"/>
                    <a:pt x="15381" y="13609"/>
                  </a:cubicBezTo>
                  <a:cubicBezTo>
                    <a:pt x="15329" y="14613"/>
                    <a:pt x="15119" y="16036"/>
                    <a:pt x="14804" y="16999"/>
                  </a:cubicBezTo>
                  <a:cubicBezTo>
                    <a:pt x="14490" y="17962"/>
                    <a:pt x="14070" y="18464"/>
                    <a:pt x="13546" y="18841"/>
                  </a:cubicBezTo>
                  <a:cubicBezTo>
                    <a:pt x="13022" y="19218"/>
                    <a:pt x="12393" y="19469"/>
                    <a:pt x="12183" y="19385"/>
                  </a:cubicBezTo>
                  <a:cubicBezTo>
                    <a:pt x="11973" y="19302"/>
                    <a:pt x="12183" y="18883"/>
                    <a:pt x="13127" y="17878"/>
                  </a:cubicBezTo>
                  <a:cubicBezTo>
                    <a:pt x="14070" y="16874"/>
                    <a:pt x="15748" y="15283"/>
                    <a:pt x="17111" y="14153"/>
                  </a:cubicBezTo>
                  <a:cubicBezTo>
                    <a:pt x="18474" y="13022"/>
                    <a:pt x="19523" y="12353"/>
                    <a:pt x="20257" y="11892"/>
                  </a:cubicBezTo>
                  <a:cubicBezTo>
                    <a:pt x="20991" y="11432"/>
                    <a:pt x="21410" y="11181"/>
                    <a:pt x="21410" y="11181"/>
                  </a:cubicBezTo>
                  <a:cubicBezTo>
                    <a:pt x="21410" y="11181"/>
                    <a:pt x="20991" y="11432"/>
                    <a:pt x="20204" y="12227"/>
                  </a:cubicBezTo>
                  <a:cubicBezTo>
                    <a:pt x="19418" y="13022"/>
                    <a:pt x="18265" y="14362"/>
                    <a:pt x="17688" y="15367"/>
                  </a:cubicBezTo>
                  <a:cubicBezTo>
                    <a:pt x="17111" y="16371"/>
                    <a:pt x="17111" y="17041"/>
                    <a:pt x="17845" y="17502"/>
                  </a:cubicBezTo>
                  <a:cubicBezTo>
                    <a:pt x="18579" y="17962"/>
                    <a:pt x="20047" y="18213"/>
                    <a:pt x="21515" y="18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8" name="Line"/>
            <p:cNvSpPr/>
            <p:nvPr/>
          </p:nvSpPr>
          <p:spPr>
            <a:xfrm>
              <a:off x="6021024" y="2857175"/>
              <a:ext cx="3398441" cy="1952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76" fill="norm" stroke="1" extrusionOk="0">
                  <a:moveTo>
                    <a:pt x="4654" y="1045"/>
                  </a:moveTo>
                  <a:cubicBezTo>
                    <a:pt x="4654" y="904"/>
                    <a:pt x="4654" y="762"/>
                    <a:pt x="4630" y="635"/>
                  </a:cubicBezTo>
                  <a:cubicBezTo>
                    <a:pt x="4605" y="508"/>
                    <a:pt x="4557" y="395"/>
                    <a:pt x="4346" y="268"/>
                  </a:cubicBezTo>
                  <a:cubicBezTo>
                    <a:pt x="4135" y="141"/>
                    <a:pt x="3762" y="0"/>
                    <a:pt x="3365" y="0"/>
                  </a:cubicBezTo>
                  <a:cubicBezTo>
                    <a:pt x="2968" y="0"/>
                    <a:pt x="2546" y="141"/>
                    <a:pt x="2181" y="353"/>
                  </a:cubicBezTo>
                  <a:cubicBezTo>
                    <a:pt x="1816" y="565"/>
                    <a:pt x="1508" y="847"/>
                    <a:pt x="1257" y="1129"/>
                  </a:cubicBezTo>
                  <a:cubicBezTo>
                    <a:pt x="1005" y="1412"/>
                    <a:pt x="811" y="1694"/>
                    <a:pt x="632" y="2160"/>
                  </a:cubicBezTo>
                  <a:cubicBezTo>
                    <a:pt x="454" y="2626"/>
                    <a:pt x="292" y="3275"/>
                    <a:pt x="178" y="3882"/>
                  </a:cubicBezTo>
                  <a:cubicBezTo>
                    <a:pt x="65" y="4489"/>
                    <a:pt x="0" y="5054"/>
                    <a:pt x="0" y="5576"/>
                  </a:cubicBezTo>
                  <a:cubicBezTo>
                    <a:pt x="0" y="6099"/>
                    <a:pt x="65" y="6579"/>
                    <a:pt x="178" y="6974"/>
                  </a:cubicBezTo>
                  <a:cubicBezTo>
                    <a:pt x="292" y="7369"/>
                    <a:pt x="454" y="7680"/>
                    <a:pt x="592" y="8047"/>
                  </a:cubicBezTo>
                  <a:cubicBezTo>
                    <a:pt x="730" y="8414"/>
                    <a:pt x="843" y="8838"/>
                    <a:pt x="884" y="9360"/>
                  </a:cubicBezTo>
                  <a:cubicBezTo>
                    <a:pt x="924" y="9882"/>
                    <a:pt x="892" y="10504"/>
                    <a:pt x="868" y="11252"/>
                  </a:cubicBezTo>
                  <a:cubicBezTo>
                    <a:pt x="843" y="12000"/>
                    <a:pt x="827" y="12875"/>
                    <a:pt x="738" y="13708"/>
                  </a:cubicBezTo>
                  <a:cubicBezTo>
                    <a:pt x="649" y="14541"/>
                    <a:pt x="486" y="15332"/>
                    <a:pt x="389" y="15939"/>
                  </a:cubicBezTo>
                  <a:cubicBezTo>
                    <a:pt x="292" y="16546"/>
                    <a:pt x="259" y="16969"/>
                    <a:pt x="259" y="17407"/>
                  </a:cubicBezTo>
                  <a:cubicBezTo>
                    <a:pt x="259" y="17845"/>
                    <a:pt x="292" y="18296"/>
                    <a:pt x="389" y="18706"/>
                  </a:cubicBezTo>
                  <a:cubicBezTo>
                    <a:pt x="486" y="19115"/>
                    <a:pt x="649" y="19482"/>
                    <a:pt x="884" y="19849"/>
                  </a:cubicBezTo>
                  <a:cubicBezTo>
                    <a:pt x="1119" y="20216"/>
                    <a:pt x="1427" y="20584"/>
                    <a:pt x="1832" y="20866"/>
                  </a:cubicBezTo>
                  <a:cubicBezTo>
                    <a:pt x="2238" y="21148"/>
                    <a:pt x="2741" y="21346"/>
                    <a:pt x="3227" y="21459"/>
                  </a:cubicBezTo>
                  <a:cubicBezTo>
                    <a:pt x="3714" y="21572"/>
                    <a:pt x="4184" y="21600"/>
                    <a:pt x="4630" y="21558"/>
                  </a:cubicBezTo>
                  <a:cubicBezTo>
                    <a:pt x="5076" y="21515"/>
                    <a:pt x="5497" y="21402"/>
                    <a:pt x="5976" y="21261"/>
                  </a:cubicBezTo>
                  <a:cubicBezTo>
                    <a:pt x="6454" y="21120"/>
                    <a:pt x="6989" y="20951"/>
                    <a:pt x="7541" y="20753"/>
                  </a:cubicBezTo>
                  <a:cubicBezTo>
                    <a:pt x="8092" y="20555"/>
                    <a:pt x="8659" y="20329"/>
                    <a:pt x="9203" y="20089"/>
                  </a:cubicBezTo>
                  <a:cubicBezTo>
                    <a:pt x="9746" y="19849"/>
                    <a:pt x="10265" y="19595"/>
                    <a:pt x="10735" y="19355"/>
                  </a:cubicBezTo>
                  <a:cubicBezTo>
                    <a:pt x="11205" y="19115"/>
                    <a:pt x="11627" y="18889"/>
                    <a:pt x="12138" y="18621"/>
                  </a:cubicBezTo>
                  <a:cubicBezTo>
                    <a:pt x="12649" y="18353"/>
                    <a:pt x="13249" y="18042"/>
                    <a:pt x="13873" y="17760"/>
                  </a:cubicBezTo>
                  <a:cubicBezTo>
                    <a:pt x="14497" y="17478"/>
                    <a:pt x="15146" y="17224"/>
                    <a:pt x="15746" y="17068"/>
                  </a:cubicBezTo>
                  <a:cubicBezTo>
                    <a:pt x="16346" y="16913"/>
                    <a:pt x="16897" y="16856"/>
                    <a:pt x="17416" y="16687"/>
                  </a:cubicBezTo>
                  <a:cubicBezTo>
                    <a:pt x="17935" y="16518"/>
                    <a:pt x="18422" y="16235"/>
                    <a:pt x="18876" y="15840"/>
                  </a:cubicBezTo>
                  <a:cubicBezTo>
                    <a:pt x="19330" y="15445"/>
                    <a:pt x="19751" y="14936"/>
                    <a:pt x="20124" y="14259"/>
                  </a:cubicBezTo>
                  <a:cubicBezTo>
                    <a:pt x="20497" y="13581"/>
                    <a:pt x="20822" y="12734"/>
                    <a:pt x="21049" y="11986"/>
                  </a:cubicBezTo>
                  <a:cubicBezTo>
                    <a:pt x="21276" y="11238"/>
                    <a:pt x="21405" y="10588"/>
                    <a:pt x="21486" y="9911"/>
                  </a:cubicBezTo>
                  <a:cubicBezTo>
                    <a:pt x="21568" y="9233"/>
                    <a:pt x="21600" y="8527"/>
                    <a:pt x="21511" y="7835"/>
                  </a:cubicBezTo>
                  <a:cubicBezTo>
                    <a:pt x="21422" y="7144"/>
                    <a:pt x="21211" y="6466"/>
                    <a:pt x="20919" y="5915"/>
                  </a:cubicBezTo>
                  <a:cubicBezTo>
                    <a:pt x="20627" y="5365"/>
                    <a:pt x="20254" y="4941"/>
                    <a:pt x="19792" y="4574"/>
                  </a:cubicBezTo>
                  <a:cubicBezTo>
                    <a:pt x="19330" y="4207"/>
                    <a:pt x="18778" y="3896"/>
                    <a:pt x="18243" y="3642"/>
                  </a:cubicBezTo>
                  <a:cubicBezTo>
                    <a:pt x="17708" y="3388"/>
                    <a:pt x="17189" y="3191"/>
                    <a:pt x="16630" y="3021"/>
                  </a:cubicBezTo>
                  <a:cubicBezTo>
                    <a:pt x="16070" y="2852"/>
                    <a:pt x="15470" y="2711"/>
                    <a:pt x="14870" y="2612"/>
                  </a:cubicBezTo>
                  <a:cubicBezTo>
                    <a:pt x="14270" y="2513"/>
                    <a:pt x="13670" y="2456"/>
                    <a:pt x="13103" y="2400"/>
                  </a:cubicBezTo>
                  <a:cubicBezTo>
                    <a:pt x="12535" y="2344"/>
                    <a:pt x="12000" y="2287"/>
                    <a:pt x="11465" y="2202"/>
                  </a:cubicBezTo>
                  <a:cubicBezTo>
                    <a:pt x="10930" y="2118"/>
                    <a:pt x="10395" y="2005"/>
                    <a:pt x="9819" y="1906"/>
                  </a:cubicBezTo>
                  <a:cubicBezTo>
                    <a:pt x="9243" y="1807"/>
                    <a:pt x="8627" y="1722"/>
                    <a:pt x="8059" y="1567"/>
                  </a:cubicBezTo>
                  <a:cubicBezTo>
                    <a:pt x="7492" y="1412"/>
                    <a:pt x="6973" y="1186"/>
                    <a:pt x="6405" y="1073"/>
                  </a:cubicBezTo>
                  <a:cubicBezTo>
                    <a:pt x="5838" y="960"/>
                    <a:pt x="5222" y="960"/>
                    <a:pt x="4841" y="1002"/>
                  </a:cubicBezTo>
                  <a:cubicBezTo>
                    <a:pt x="4459" y="1045"/>
                    <a:pt x="4314" y="1129"/>
                    <a:pt x="4168" y="1285"/>
                  </a:cubicBezTo>
                  <a:cubicBezTo>
                    <a:pt x="4022" y="1440"/>
                    <a:pt x="3876" y="1666"/>
                    <a:pt x="3730" y="18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9" name="Line"/>
            <p:cNvSpPr/>
            <p:nvPr/>
          </p:nvSpPr>
          <p:spPr>
            <a:xfrm>
              <a:off x="6378810" y="3281407"/>
              <a:ext cx="10224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4500"/>
                    <a:pt x="21600" y="9000"/>
                    <a:pt x="21600" y="12600"/>
                  </a:cubicBezTo>
                  <a:cubicBezTo>
                    <a:pt x="21600" y="16200"/>
                    <a:pt x="10800" y="189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0" name="Line"/>
            <p:cNvSpPr/>
            <p:nvPr/>
          </p:nvSpPr>
          <p:spPr>
            <a:xfrm>
              <a:off x="8318520" y="4155427"/>
              <a:ext cx="437011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21" y="7200"/>
                    <a:pt x="8842" y="14400"/>
                    <a:pt x="12442" y="18000"/>
                  </a:cubicBezTo>
                  <a:cubicBezTo>
                    <a:pt x="16042" y="21600"/>
                    <a:pt x="18821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1" name="Line"/>
            <p:cNvSpPr/>
            <p:nvPr/>
          </p:nvSpPr>
          <p:spPr>
            <a:xfrm>
              <a:off x="8379855" y="4205480"/>
              <a:ext cx="375676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5584" y="11918"/>
                    <a:pt x="11167" y="3818"/>
                    <a:pt x="14767" y="1118"/>
                  </a:cubicBezTo>
                  <a:cubicBezTo>
                    <a:pt x="18367" y="-1582"/>
                    <a:pt x="19984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2" name="Line"/>
            <p:cNvSpPr/>
            <p:nvPr/>
          </p:nvSpPr>
          <p:spPr>
            <a:xfrm>
              <a:off x="7413834" y="4047411"/>
              <a:ext cx="582680" cy="46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66" fill="norm" stroke="1" extrusionOk="0">
                  <a:moveTo>
                    <a:pt x="0" y="20766"/>
                  </a:moveTo>
                  <a:cubicBezTo>
                    <a:pt x="2368" y="17355"/>
                    <a:pt x="4737" y="13945"/>
                    <a:pt x="7532" y="9966"/>
                  </a:cubicBezTo>
                  <a:cubicBezTo>
                    <a:pt x="10326" y="5987"/>
                    <a:pt x="13547" y="1440"/>
                    <a:pt x="15963" y="303"/>
                  </a:cubicBezTo>
                  <a:cubicBezTo>
                    <a:pt x="18379" y="-834"/>
                    <a:pt x="19989" y="1440"/>
                    <a:pt x="21600" y="37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3" name="Line"/>
            <p:cNvSpPr/>
            <p:nvPr/>
          </p:nvSpPr>
          <p:spPr>
            <a:xfrm>
              <a:off x="7493781" y="4109425"/>
              <a:ext cx="426065" cy="45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297" fill="norm" stroke="1" extrusionOk="0">
                  <a:moveTo>
                    <a:pt x="2535" y="18000"/>
                  </a:moveTo>
                  <a:cubicBezTo>
                    <a:pt x="1378" y="19200"/>
                    <a:pt x="221" y="20400"/>
                    <a:pt x="28" y="21000"/>
                  </a:cubicBezTo>
                  <a:cubicBezTo>
                    <a:pt x="-165" y="21600"/>
                    <a:pt x="606" y="21600"/>
                    <a:pt x="3499" y="18000"/>
                  </a:cubicBezTo>
                  <a:cubicBezTo>
                    <a:pt x="6392" y="14400"/>
                    <a:pt x="11406" y="7200"/>
                    <a:pt x="14749" y="3600"/>
                  </a:cubicBezTo>
                  <a:cubicBezTo>
                    <a:pt x="18092" y="0"/>
                    <a:pt x="19764" y="0"/>
                    <a:pt x="2143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4" name="Line"/>
            <p:cNvSpPr/>
            <p:nvPr/>
          </p:nvSpPr>
          <p:spPr>
            <a:xfrm>
              <a:off x="6700818" y="4094092"/>
              <a:ext cx="302945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600" fill="norm" stroke="1" extrusionOk="0">
                  <a:moveTo>
                    <a:pt x="0" y="21600"/>
                  </a:moveTo>
                  <a:cubicBezTo>
                    <a:pt x="5627" y="14400"/>
                    <a:pt x="11254" y="7200"/>
                    <a:pt x="14521" y="3600"/>
                  </a:cubicBezTo>
                  <a:cubicBezTo>
                    <a:pt x="17788" y="0"/>
                    <a:pt x="18696" y="0"/>
                    <a:pt x="19603" y="0"/>
                  </a:cubicBezTo>
                  <a:cubicBezTo>
                    <a:pt x="20511" y="0"/>
                    <a:pt x="21418" y="0"/>
                    <a:pt x="21509" y="1200"/>
                  </a:cubicBezTo>
                  <a:cubicBezTo>
                    <a:pt x="21600" y="2400"/>
                    <a:pt x="20874" y="4800"/>
                    <a:pt x="18424" y="7600"/>
                  </a:cubicBezTo>
                  <a:cubicBezTo>
                    <a:pt x="15973" y="10400"/>
                    <a:pt x="11798" y="13600"/>
                    <a:pt x="9257" y="15200"/>
                  </a:cubicBezTo>
                  <a:cubicBezTo>
                    <a:pt x="6716" y="16800"/>
                    <a:pt x="5808" y="16800"/>
                    <a:pt x="4810" y="16800"/>
                  </a:cubicBezTo>
                  <a:cubicBezTo>
                    <a:pt x="3812" y="16800"/>
                    <a:pt x="2723" y="16800"/>
                    <a:pt x="2723" y="16400"/>
                  </a:cubicBezTo>
                  <a:cubicBezTo>
                    <a:pt x="2723" y="16000"/>
                    <a:pt x="3812" y="15200"/>
                    <a:pt x="6534" y="14000"/>
                  </a:cubicBezTo>
                  <a:cubicBezTo>
                    <a:pt x="9257" y="12800"/>
                    <a:pt x="13613" y="11200"/>
                    <a:pt x="16245" y="11200"/>
                  </a:cubicBezTo>
                  <a:cubicBezTo>
                    <a:pt x="18877" y="11200"/>
                    <a:pt x="19785" y="12800"/>
                    <a:pt x="20692" y="14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5" name="Line"/>
            <p:cNvSpPr/>
            <p:nvPr/>
          </p:nvSpPr>
          <p:spPr>
            <a:xfrm>
              <a:off x="8027181" y="4644018"/>
              <a:ext cx="382198" cy="270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361" fill="norm" stroke="1" extrusionOk="0">
                  <a:moveTo>
                    <a:pt x="0" y="165"/>
                  </a:moveTo>
                  <a:cubicBezTo>
                    <a:pt x="1728" y="-37"/>
                    <a:pt x="3456" y="-239"/>
                    <a:pt x="6120" y="770"/>
                  </a:cubicBezTo>
                  <a:cubicBezTo>
                    <a:pt x="8784" y="1780"/>
                    <a:pt x="12384" y="4000"/>
                    <a:pt x="14904" y="5514"/>
                  </a:cubicBezTo>
                  <a:cubicBezTo>
                    <a:pt x="17424" y="7028"/>
                    <a:pt x="18864" y="7836"/>
                    <a:pt x="19872" y="8542"/>
                  </a:cubicBezTo>
                  <a:cubicBezTo>
                    <a:pt x="20880" y="9249"/>
                    <a:pt x="21456" y="9854"/>
                    <a:pt x="21528" y="10561"/>
                  </a:cubicBezTo>
                  <a:cubicBezTo>
                    <a:pt x="21600" y="11268"/>
                    <a:pt x="21168" y="12075"/>
                    <a:pt x="19656" y="12983"/>
                  </a:cubicBezTo>
                  <a:cubicBezTo>
                    <a:pt x="18144" y="13892"/>
                    <a:pt x="15552" y="14901"/>
                    <a:pt x="12888" y="15911"/>
                  </a:cubicBezTo>
                  <a:cubicBezTo>
                    <a:pt x="10224" y="16920"/>
                    <a:pt x="7488" y="17929"/>
                    <a:pt x="5904" y="18838"/>
                  </a:cubicBezTo>
                  <a:cubicBezTo>
                    <a:pt x="4320" y="19746"/>
                    <a:pt x="3888" y="20554"/>
                    <a:pt x="3456" y="213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6" name="Line"/>
            <p:cNvSpPr/>
            <p:nvPr/>
          </p:nvSpPr>
          <p:spPr>
            <a:xfrm>
              <a:off x="8057848" y="4945111"/>
              <a:ext cx="36034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96" y="2400"/>
                    <a:pt x="16391" y="4800"/>
                    <a:pt x="12791" y="8400"/>
                  </a:cubicBezTo>
                  <a:cubicBezTo>
                    <a:pt x="9191" y="12000"/>
                    <a:pt x="4596" y="16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7" name="Line"/>
            <p:cNvSpPr/>
            <p:nvPr/>
          </p:nvSpPr>
          <p:spPr>
            <a:xfrm>
              <a:off x="8569390" y="4799939"/>
              <a:ext cx="368225" cy="245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8" h="20948" fill="norm" stroke="1" extrusionOk="0">
                  <a:moveTo>
                    <a:pt x="10056" y="3230"/>
                  </a:moveTo>
                  <a:cubicBezTo>
                    <a:pt x="10488" y="2357"/>
                    <a:pt x="10920" y="1484"/>
                    <a:pt x="10704" y="830"/>
                  </a:cubicBezTo>
                  <a:cubicBezTo>
                    <a:pt x="10488" y="175"/>
                    <a:pt x="9624" y="-261"/>
                    <a:pt x="8328" y="175"/>
                  </a:cubicBezTo>
                  <a:cubicBezTo>
                    <a:pt x="7032" y="612"/>
                    <a:pt x="5304" y="1921"/>
                    <a:pt x="3720" y="4539"/>
                  </a:cubicBezTo>
                  <a:cubicBezTo>
                    <a:pt x="2136" y="7157"/>
                    <a:pt x="696" y="11084"/>
                    <a:pt x="192" y="14030"/>
                  </a:cubicBezTo>
                  <a:cubicBezTo>
                    <a:pt x="-312" y="16975"/>
                    <a:pt x="120" y="18939"/>
                    <a:pt x="2136" y="20030"/>
                  </a:cubicBezTo>
                  <a:cubicBezTo>
                    <a:pt x="4152" y="21121"/>
                    <a:pt x="7752" y="21339"/>
                    <a:pt x="11280" y="20139"/>
                  </a:cubicBezTo>
                  <a:cubicBezTo>
                    <a:pt x="14808" y="18939"/>
                    <a:pt x="18264" y="16321"/>
                    <a:pt x="19776" y="13484"/>
                  </a:cubicBezTo>
                  <a:cubicBezTo>
                    <a:pt x="21288" y="10648"/>
                    <a:pt x="20856" y="7594"/>
                    <a:pt x="19704" y="5194"/>
                  </a:cubicBezTo>
                  <a:cubicBezTo>
                    <a:pt x="18552" y="2794"/>
                    <a:pt x="16680" y="1048"/>
                    <a:pt x="14664" y="394"/>
                  </a:cubicBezTo>
                  <a:cubicBezTo>
                    <a:pt x="12648" y="-261"/>
                    <a:pt x="10488" y="175"/>
                    <a:pt x="8328" y="6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8" name="Line"/>
            <p:cNvSpPr/>
            <p:nvPr/>
          </p:nvSpPr>
          <p:spPr>
            <a:xfrm>
              <a:off x="2511774" y="3216949"/>
              <a:ext cx="2738022" cy="1719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537" fill="norm" stroke="1" extrusionOk="0">
                  <a:moveTo>
                    <a:pt x="4975" y="999"/>
                  </a:moveTo>
                  <a:cubicBezTo>
                    <a:pt x="4915" y="871"/>
                    <a:pt x="4855" y="743"/>
                    <a:pt x="4653" y="727"/>
                  </a:cubicBezTo>
                  <a:cubicBezTo>
                    <a:pt x="4452" y="711"/>
                    <a:pt x="4110" y="807"/>
                    <a:pt x="3798" y="983"/>
                  </a:cubicBezTo>
                  <a:cubicBezTo>
                    <a:pt x="3486" y="1159"/>
                    <a:pt x="3204" y="1415"/>
                    <a:pt x="2892" y="1783"/>
                  </a:cubicBezTo>
                  <a:cubicBezTo>
                    <a:pt x="2580" y="2151"/>
                    <a:pt x="2238" y="2631"/>
                    <a:pt x="1926" y="3111"/>
                  </a:cubicBezTo>
                  <a:cubicBezTo>
                    <a:pt x="1614" y="3591"/>
                    <a:pt x="1332" y="4071"/>
                    <a:pt x="1130" y="4535"/>
                  </a:cubicBezTo>
                  <a:cubicBezTo>
                    <a:pt x="929" y="4999"/>
                    <a:pt x="808" y="5447"/>
                    <a:pt x="758" y="5879"/>
                  </a:cubicBezTo>
                  <a:cubicBezTo>
                    <a:pt x="708" y="6311"/>
                    <a:pt x="728" y="6727"/>
                    <a:pt x="758" y="7287"/>
                  </a:cubicBezTo>
                  <a:cubicBezTo>
                    <a:pt x="788" y="7847"/>
                    <a:pt x="828" y="8551"/>
                    <a:pt x="798" y="9287"/>
                  </a:cubicBezTo>
                  <a:cubicBezTo>
                    <a:pt x="768" y="10023"/>
                    <a:pt x="667" y="10791"/>
                    <a:pt x="547" y="11479"/>
                  </a:cubicBezTo>
                  <a:cubicBezTo>
                    <a:pt x="426" y="12167"/>
                    <a:pt x="285" y="12775"/>
                    <a:pt x="174" y="13495"/>
                  </a:cubicBezTo>
                  <a:cubicBezTo>
                    <a:pt x="64" y="14215"/>
                    <a:pt x="-17" y="15047"/>
                    <a:pt x="3" y="15831"/>
                  </a:cubicBezTo>
                  <a:cubicBezTo>
                    <a:pt x="23" y="16615"/>
                    <a:pt x="144" y="17351"/>
                    <a:pt x="325" y="18023"/>
                  </a:cubicBezTo>
                  <a:cubicBezTo>
                    <a:pt x="506" y="18695"/>
                    <a:pt x="748" y="19303"/>
                    <a:pt x="990" y="19799"/>
                  </a:cubicBezTo>
                  <a:cubicBezTo>
                    <a:pt x="1231" y="20295"/>
                    <a:pt x="1473" y="20679"/>
                    <a:pt x="1865" y="20967"/>
                  </a:cubicBezTo>
                  <a:cubicBezTo>
                    <a:pt x="2258" y="21255"/>
                    <a:pt x="2801" y="21447"/>
                    <a:pt x="3345" y="21511"/>
                  </a:cubicBezTo>
                  <a:cubicBezTo>
                    <a:pt x="3888" y="21575"/>
                    <a:pt x="4432" y="21511"/>
                    <a:pt x="4995" y="21415"/>
                  </a:cubicBezTo>
                  <a:cubicBezTo>
                    <a:pt x="5559" y="21319"/>
                    <a:pt x="6143" y="21191"/>
                    <a:pt x="6747" y="21015"/>
                  </a:cubicBezTo>
                  <a:cubicBezTo>
                    <a:pt x="7351" y="20839"/>
                    <a:pt x="7975" y="20615"/>
                    <a:pt x="8599" y="20407"/>
                  </a:cubicBezTo>
                  <a:cubicBezTo>
                    <a:pt x="9223" y="20199"/>
                    <a:pt x="9847" y="20007"/>
                    <a:pt x="10451" y="19783"/>
                  </a:cubicBezTo>
                  <a:cubicBezTo>
                    <a:pt x="11055" y="19559"/>
                    <a:pt x="11639" y="19303"/>
                    <a:pt x="12273" y="19031"/>
                  </a:cubicBezTo>
                  <a:cubicBezTo>
                    <a:pt x="12907" y="18759"/>
                    <a:pt x="13591" y="18471"/>
                    <a:pt x="14205" y="18199"/>
                  </a:cubicBezTo>
                  <a:cubicBezTo>
                    <a:pt x="14819" y="17927"/>
                    <a:pt x="15363" y="17671"/>
                    <a:pt x="15866" y="17431"/>
                  </a:cubicBezTo>
                  <a:cubicBezTo>
                    <a:pt x="16369" y="17191"/>
                    <a:pt x="16832" y="16967"/>
                    <a:pt x="17285" y="16695"/>
                  </a:cubicBezTo>
                  <a:cubicBezTo>
                    <a:pt x="17738" y="16423"/>
                    <a:pt x="18181" y="16103"/>
                    <a:pt x="18604" y="15719"/>
                  </a:cubicBezTo>
                  <a:cubicBezTo>
                    <a:pt x="19026" y="15335"/>
                    <a:pt x="19429" y="14887"/>
                    <a:pt x="19812" y="14407"/>
                  </a:cubicBezTo>
                  <a:cubicBezTo>
                    <a:pt x="20194" y="13927"/>
                    <a:pt x="20556" y="13415"/>
                    <a:pt x="20848" y="12935"/>
                  </a:cubicBezTo>
                  <a:cubicBezTo>
                    <a:pt x="21140" y="12455"/>
                    <a:pt x="21362" y="12007"/>
                    <a:pt x="21472" y="11527"/>
                  </a:cubicBezTo>
                  <a:cubicBezTo>
                    <a:pt x="21583" y="11047"/>
                    <a:pt x="21583" y="10535"/>
                    <a:pt x="21543" y="9975"/>
                  </a:cubicBezTo>
                  <a:cubicBezTo>
                    <a:pt x="21502" y="9415"/>
                    <a:pt x="21422" y="8807"/>
                    <a:pt x="21382" y="8071"/>
                  </a:cubicBezTo>
                  <a:cubicBezTo>
                    <a:pt x="21341" y="7335"/>
                    <a:pt x="21341" y="6471"/>
                    <a:pt x="21352" y="5767"/>
                  </a:cubicBezTo>
                  <a:cubicBezTo>
                    <a:pt x="21362" y="5063"/>
                    <a:pt x="21382" y="4519"/>
                    <a:pt x="21311" y="4007"/>
                  </a:cubicBezTo>
                  <a:cubicBezTo>
                    <a:pt x="21241" y="3495"/>
                    <a:pt x="21080" y="3015"/>
                    <a:pt x="20818" y="2551"/>
                  </a:cubicBezTo>
                  <a:cubicBezTo>
                    <a:pt x="20556" y="2087"/>
                    <a:pt x="20194" y="1639"/>
                    <a:pt x="19711" y="1271"/>
                  </a:cubicBezTo>
                  <a:cubicBezTo>
                    <a:pt x="19228" y="903"/>
                    <a:pt x="18624" y="615"/>
                    <a:pt x="18000" y="407"/>
                  </a:cubicBezTo>
                  <a:cubicBezTo>
                    <a:pt x="17376" y="199"/>
                    <a:pt x="16732" y="71"/>
                    <a:pt x="16077" y="23"/>
                  </a:cubicBezTo>
                  <a:cubicBezTo>
                    <a:pt x="15423" y="-25"/>
                    <a:pt x="14759" y="7"/>
                    <a:pt x="14105" y="71"/>
                  </a:cubicBezTo>
                  <a:cubicBezTo>
                    <a:pt x="13450" y="135"/>
                    <a:pt x="12806" y="231"/>
                    <a:pt x="12102" y="343"/>
                  </a:cubicBezTo>
                  <a:cubicBezTo>
                    <a:pt x="11397" y="455"/>
                    <a:pt x="10632" y="583"/>
                    <a:pt x="10018" y="695"/>
                  </a:cubicBezTo>
                  <a:cubicBezTo>
                    <a:pt x="9404" y="807"/>
                    <a:pt x="8941" y="903"/>
                    <a:pt x="8428" y="967"/>
                  </a:cubicBezTo>
                  <a:cubicBezTo>
                    <a:pt x="7914" y="1031"/>
                    <a:pt x="7351" y="1063"/>
                    <a:pt x="6727" y="1079"/>
                  </a:cubicBezTo>
                  <a:cubicBezTo>
                    <a:pt x="6103" y="1095"/>
                    <a:pt x="5418" y="1095"/>
                    <a:pt x="4865" y="1223"/>
                  </a:cubicBezTo>
                  <a:cubicBezTo>
                    <a:pt x="4311" y="1351"/>
                    <a:pt x="3888" y="1607"/>
                    <a:pt x="3466" y="18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9" name="Line"/>
            <p:cNvSpPr/>
            <p:nvPr/>
          </p:nvSpPr>
          <p:spPr>
            <a:xfrm>
              <a:off x="4745773" y="4224428"/>
              <a:ext cx="26067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0" name="Line"/>
            <p:cNvSpPr/>
            <p:nvPr/>
          </p:nvSpPr>
          <p:spPr>
            <a:xfrm>
              <a:off x="4807108" y="4301096"/>
              <a:ext cx="18400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1" name="Line"/>
            <p:cNvSpPr/>
            <p:nvPr/>
          </p:nvSpPr>
          <p:spPr>
            <a:xfrm>
              <a:off x="3933088" y="4360022"/>
              <a:ext cx="383343" cy="56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7" fill="norm" stroke="1" extrusionOk="0">
                  <a:moveTo>
                    <a:pt x="0" y="20607"/>
                  </a:moveTo>
                  <a:cubicBezTo>
                    <a:pt x="4032" y="13094"/>
                    <a:pt x="8064" y="5581"/>
                    <a:pt x="11664" y="2294"/>
                  </a:cubicBezTo>
                  <a:cubicBezTo>
                    <a:pt x="15264" y="-993"/>
                    <a:pt x="18432" y="-54"/>
                    <a:pt x="21600" y="8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2" name="Line"/>
            <p:cNvSpPr/>
            <p:nvPr/>
          </p:nvSpPr>
          <p:spPr>
            <a:xfrm>
              <a:off x="4017424" y="4431433"/>
              <a:ext cx="23000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80" y="14400"/>
                    <a:pt x="10560" y="7200"/>
                    <a:pt x="14160" y="3600"/>
                  </a:cubicBezTo>
                  <a:cubicBezTo>
                    <a:pt x="17760" y="0"/>
                    <a:pt x="1968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3" name="Line"/>
            <p:cNvSpPr/>
            <p:nvPr/>
          </p:nvSpPr>
          <p:spPr>
            <a:xfrm>
              <a:off x="3266073" y="4362431"/>
              <a:ext cx="23000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60" y="3600"/>
                    <a:pt x="9120" y="7200"/>
                    <a:pt x="12720" y="10800"/>
                  </a:cubicBezTo>
                  <a:cubicBezTo>
                    <a:pt x="16320" y="14400"/>
                    <a:pt x="18960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4" name="Line"/>
            <p:cNvSpPr/>
            <p:nvPr/>
          </p:nvSpPr>
          <p:spPr>
            <a:xfrm>
              <a:off x="3281083" y="4416099"/>
              <a:ext cx="107661" cy="26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0407" fill="norm" stroke="1" extrusionOk="0">
                  <a:moveTo>
                    <a:pt x="7598" y="0"/>
                  </a:moveTo>
                  <a:cubicBezTo>
                    <a:pt x="4082" y="5891"/>
                    <a:pt x="566" y="11782"/>
                    <a:pt x="63" y="15709"/>
                  </a:cubicBezTo>
                  <a:cubicBezTo>
                    <a:pt x="-439" y="19636"/>
                    <a:pt x="2073" y="21600"/>
                    <a:pt x="6091" y="19636"/>
                  </a:cubicBezTo>
                  <a:cubicBezTo>
                    <a:pt x="10110" y="17673"/>
                    <a:pt x="15635" y="11782"/>
                    <a:pt x="21161" y="5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5" name="Line"/>
            <p:cNvSpPr/>
            <p:nvPr/>
          </p:nvSpPr>
          <p:spPr>
            <a:xfrm>
              <a:off x="4147432" y="4874633"/>
              <a:ext cx="309558" cy="216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93" fill="norm" stroke="1" extrusionOk="0">
                  <a:moveTo>
                    <a:pt x="19676" y="909"/>
                  </a:moveTo>
                  <a:cubicBezTo>
                    <a:pt x="20561" y="401"/>
                    <a:pt x="21446" y="-107"/>
                    <a:pt x="21446" y="20"/>
                  </a:cubicBezTo>
                  <a:cubicBezTo>
                    <a:pt x="21446" y="147"/>
                    <a:pt x="20561" y="909"/>
                    <a:pt x="17639" y="2561"/>
                  </a:cubicBezTo>
                  <a:cubicBezTo>
                    <a:pt x="14718" y="4213"/>
                    <a:pt x="9761" y="6754"/>
                    <a:pt x="6751" y="8406"/>
                  </a:cubicBezTo>
                  <a:cubicBezTo>
                    <a:pt x="3741" y="10058"/>
                    <a:pt x="2679" y="10820"/>
                    <a:pt x="1705" y="11837"/>
                  </a:cubicBezTo>
                  <a:cubicBezTo>
                    <a:pt x="731" y="12853"/>
                    <a:pt x="-154" y="14124"/>
                    <a:pt x="23" y="15013"/>
                  </a:cubicBezTo>
                  <a:cubicBezTo>
                    <a:pt x="200" y="15902"/>
                    <a:pt x="1439" y="16411"/>
                    <a:pt x="4449" y="16919"/>
                  </a:cubicBezTo>
                  <a:cubicBezTo>
                    <a:pt x="7459" y="17427"/>
                    <a:pt x="12239" y="17935"/>
                    <a:pt x="15072" y="18698"/>
                  </a:cubicBezTo>
                  <a:cubicBezTo>
                    <a:pt x="17905" y="19460"/>
                    <a:pt x="18790" y="20477"/>
                    <a:pt x="19676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6" name="Line"/>
            <p:cNvSpPr/>
            <p:nvPr/>
          </p:nvSpPr>
          <p:spPr>
            <a:xfrm>
              <a:off x="4163093" y="5171884"/>
              <a:ext cx="237673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3252" y="12302"/>
                    <a:pt x="6503" y="4448"/>
                    <a:pt x="10103" y="1502"/>
                  </a:cubicBezTo>
                  <a:cubicBezTo>
                    <a:pt x="13703" y="-1443"/>
                    <a:pt x="17652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7" name="Line"/>
            <p:cNvSpPr/>
            <p:nvPr/>
          </p:nvSpPr>
          <p:spPr>
            <a:xfrm>
              <a:off x="4627417" y="4883776"/>
              <a:ext cx="218026" cy="282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513" fill="norm" stroke="1" extrusionOk="0">
                  <a:moveTo>
                    <a:pt x="16153" y="2919"/>
                  </a:moveTo>
                  <a:cubicBezTo>
                    <a:pt x="15148" y="2335"/>
                    <a:pt x="14143" y="1751"/>
                    <a:pt x="11506" y="3016"/>
                  </a:cubicBezTo>
                  <a:cubicBezTo>
                    <a:pt x="8869" y="4281"/>
                    <a:pt x="4599" y="7395"/>
                    <a:pt x="2339" y="10508"/>
                  </a:cubicBezTo>
                  <a:cubicBezTo>
                    <a:pt x="78" y="13622"/>
                    <a:pt x="-173" y="16735"/>
                    <a:pt x="78" y="18681"/>
                  </a:cubicBezTo>
                  <a:cubicBezTo>
                    <a:pt x="329" y="20627"/>
                    <a:pt x="1083" y="21405"/>
                    <a:pt x="3971" y="21503"/>
                  </a:cubicBezTo>
                  <a:cubicBezTo>
                    <a:pt x="6860" y="21600"/>
                    <a:pt x="11883" y="21016"/>
                    <a:pt x="15525" y="19459"/>
                  </a:cubicBezTo>
                  <a:cubicBezTo>
                    <a:pt x="19167" y="17903"/>
                    <a:pt x="21427" y="15373"/>
                    <a:pt x="21427" y="12162"/>
                  </a:cubicBezTo>
                  <a:cubicBezTo>
                    <a:pt x="21427" y="8951"/>
                    <a:pt x="19167" y="5059"/>
                    <a:pt x="17157" y="2919"/>
                  </a:cubicBezTo>
                  <a:cubicBezTo>
                    <a:pt x="15148" y="778"/>
                    <a:pt x="13390" y="389"/>
                    <a:pt x="1163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8" name="Line"/>
            <p:cNvSpPr/>
            <p:nvPr/>
          </p:nvSpPr>
          <p:spPr>
            <a:xfrm>
              <a:off x="2840783" y="5819131"/>
              <a:ext cx="394624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600" fill="norm" stroke="1" extrusionOk="0">
                  <a:moveTo>
                    <a:pt x="21380" y="0"/>
                  </a:moveTo>
                  <a:cubicBezTo>
                    <a:pt x="18195" y="2335"/>
                    <a:pt x="15011" y="4670"/>
                    <a:pt x="11895" y="6714"/>
                  </a:cubicBezTo>
                  <a:cubicBezTo>
                    <a:pt x="8780" y="8757"/>
                    <a:pt x="5734" y="10508"/>
                    <a:pt x="3865" y="11676"/>
                  </a:cubicBezTo>
                  <a:cubicBezTo>
                    <a:pt x="1995" y="12843"/>
                    <a:pt x="1303" y="13427"/>
                    <a:pt x="749" y="14108"/>
                  </a:cubicBezTo>
                  <a:cubicBezTo>
                    <a:pt x="195" y="14789"/>
                    <a:pt x="-220" y="15568"/>
                    <a:pt x="126" y="16151"/>
                  </a:cubicBezTo>
                  <a:cubicBezTo>
                    <a:pt x="472" y="16735"/>
                    <a:pt x="1580" y="17124"/>
                    <a:pt x="4003" y="17611"/>
                  </a:cubicBezTo>
                  <a:cubicBezTo>
                    <a:pt x="6426" y="18097"/>
                    <a:pt x="10165" y="18681"/>
                    <a:pt x="12380" y="19362"/>
                  </a:cubicBezTo>
                  <a:cubicBezTo>
                    <a:pt x="14595" y="20043"/>
                    <a:pt x="15288" y="20822"/>
                    <a:pt x="159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9" name="Line"/>
            <p:cNvSpPr/>
            <p:nvPr/>
          </p:nvSpPr>
          <p:spPr>
            <a:xfrm>
              <a:off x="2813730" y="6225473"/>
              <a:ext cx="36034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83" y="14400"/>
                    <a:pt x="7966" y="7200"/>
                    <a:pt x="11566" y="3600"/>
                  </a:cubicBezTo>
                  <a:cubicBezTo>
                    <a:pt x="15166" y="0"/>
                    <a:pt x="1838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0" name="Line"/>
            <p:cNvSpPr/>
            <p:nvPr/>
          </p:nvSpPr>
          <p:spPr>
            <a:xfrm>
              <a:off x="3922866" y="5949598"/>
              <a:ext cx="194227" cy="659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fill="norm" stroke="1" extrusionOk="0">
                  <a:moveTo>
                    <a:pt x="21600" y="996"/>
                  </a:moveTo>
                  <a:cubicBezTo>
                    <a:pt x="20463" y="579"/>
                    <a:pt x="19326" y="162"/>
                    <a:pt x="17337" y="37"/>
                  </a:cubicBezTo>
                  <a:cubicBezTo>
                    <a:pt x="15347" y="-88"/>
                    <a:pt x="12505" y="79"/>
                    <a:pt x="10089" y="871"/>
                  </a:cubicBezTo>
                  <a:cubicBezTo>
                    <a:pt x="7674" y="1663"/>
                    <a:pt x="5684" y="3081"/>
                    <a:pt x="5400" y="4582"/>
                  </a:cubicBezTo>
                  <a:cubicBezTo>
                    <a:pt x="5116" y="6083"/>
                    <a:pt x="6537" y="7668"/>
                    <a:pt x="9237" y="9294"/>
                  </a:cubicBezTo>
                  <a:cubicBezTo>
                    <a:pt x="11937" y="10920"/>
                    <a:pt x="15916" y="12588"/>
                    <a:pt x="18332" y="13881"/>
                  </a:cubicBezTo>
                  <a:cubicBezTo>
                    <a:pt x="20747" y="15174"/>
                    <a:pt x="21600" y="16091"/>
                    <a:pt x="19895" y="17217"/>
                  </a:cubicBezTo>
                  <a:cubicBezTo>
                    <a:pt x="18189" y="18343"/>
                    <a:pt x="13926" y="19677"/>
                    <a:pt x="10658" y="20428"/>
                  </a:cubicBezTo>
                  <a:cubicBezTo>
                    <a:pt x="7389" y="21178"/>
                    <a:pt x="5116" y="21345"/>
                    <a:pt x="3268" y="21387"/>
                  </a:cubicBezTo>
                  <a:cubicBezTo>
                    <a:pt x="1421" y="21429"/>
                    <a:pt x="0" y="21345"/>
                    <a:pt x="0" y="21304"/>
                  </a:cubicBezTo>
                  <a:cubicBezTo>
                    <a:pt x="0" y="21262"/>
                    <a:pt x="1421" y="21262"/>
                    <a:pt x="2558" y="21304"/>
                  </a:cubicBezTo>
                  <a:cubicBezTo>
                    <a:pt x="3695" y="21345"/>
                    <a:pt x="4547" y="21429"/>
                    <a:pt x="5400" y="21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1" name="Line"/>
            <p:cNvSpPr/>
            <p:nvPr/>
          </p:nvSpPr>
          <p:spPr>
            <a:xfrm>
              <a:off x="3977625" y="6670150"/>
              <a:ext cx="161799" cy="152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0" h="21439" fill="norm" stroke="1" extrusionOk="0">
                  <a:moveTo>
                    <a:pt x="11969" y="7560"/>
                  </a:moveTo>
                  <a:cubicBezTo>
                    <a:pt x="8369" y="9000"/>
                    <a:pt x="4769" y="10440"/>
                    <a:pt x="2642" y="12240"/>
                  </a:cubicBezTo>
                  <a:cubicBezTo>
                    <a:pt x="515" y="14040"/>
                    <a:pt x="-140" y="16200"/>
                    <a:pt x="24" y="18000"/>
                  </a:cubicBezTo>
                  <a:cubicBezTo>
                    <a:pt x="187" y="19800"/>
                    <a:pt x="1169" y="21240"/>
                    <a:pt x="4442" y="21420"/>
                  </a:cubicBezTo>
                  <a:cubicBezTo>
                    <a:pt x="7715" y="21600"/>
                    <a:pt x="13278" y="20520"/>
                    <a:pt x="16715" y="18180"/>
                  </a:cubicBezTo>
                  <a:cubicBezTo>
                    <a:pt x="20151" y="15840"/>
                    <a:pt x="21460" y="12240"/>
                    <a:pt x="20315" y="9360"/>
                  </a:cubicBezTo>
                  <a:cubicBezTo>
                    <a:pt x="19169" y="6480"/>
                    <a:pt x="15569" y="4320"/>
                    <a:pt x="12624" y="2880"/>
                  </a:cubicBezTo>
                  <a:cubicBezTo>
                    <a:pt x="9678" y="1440"/>
                    <a:pt x="7387" y="720"/>
                    <a:pt x="50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2" name="Line"/>
            <p:cNvSpPr/>
            <p:nvPr/>
          </p:nvSpPr>
          <p:spPr>
            <a:xfrm>
              <a:off x="3854687" y="5780124"/>
              <a:ext cx="234778" cy="77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0434" fill="norm" stroke="1" extrusionOk="0">
                  <a:moveTo>
                    <a:pt x="11185" y="12328"/>
                  </a:moveTo>
                  <a:cubicBezTo>
                    <a:pt x="10036" y="11653"/>
                    <a:pt x="8887" y="10978"/>
                    <a:pt x="7853" y="11991"/>
                  </a:cubicBezTo>
                  <a:cubicBezTo>
                    <a:pt x="6819" y="13003"/>
                    <a:pt x="5900" y="15703"/>
                    <a:pt x="4522" y="17728"/>
                  </a:cubicBezTo>
                  <a:cubicBezTo>
                    <a:pt x="3143" y="19753"/>
                    <a:pt x="1305" y="21103"/>
                    <a:pt x="500" y="20091"/>
                  </a:cubicBezTo>
                  <a:cubicBezTo>
                    <a:pt x="-304" y="19078"/>
                    <a:pt x="-74" y="15703"/>
                    <a:pt x="730" y="12666"/>
                  </a:cubicBezTo>
                  <a:cubicBezTo>
                    <a:pt x="1534" y="9628"/>
                    <a:pt x="2913" y="6928"/>
                    <a:pt x="4636" y="6591"/>
                  </a:cubicBezTo>
                  <a:cubicBezTo>
                    <a:pt x="6360" y="6253"/>
                    <a:pt x="8428" y="8278"/>
                    <a:pt x="10611" y="11315"/>
                  </a:cubicBezTo>
                  <a:cubicBezTo>
                    <a:pt x="12794" y="14353"/>
                    <a:pt x="15092" y="18403"/>
                    <a:pt x="16815" y="19753"/>
                  </a:cubicBezTo>
                  <a:cubicBezTo>
                    <a:pt x="18539" y="21103"/>
                    <a:pt x="19687" y="19753"/>
                    <a:pt x="20377" y="17391"/>
                  </a:cubicBezTo>
                  <a:cubicBezTo>
                    <a:pt x="21066" y="15028"/>
                    <a:pt x="21296" y="11653"/>
                    <a:pt x="20951" y="8953"/>
                  </a:cubicBezTo>
                  <a:cubicBezTo>
                    <a:pt x="20607" y="6253"/>
                    <a:pt x="19687" y="4228"/>
                    <a:pt x="17505" y="2540"/>
                  </a:cubicBezTo>
                  <a:cubicBezTo>
                    <a:pt x="15322" y="853"/>
                    <a:pt x="11875" y="-497"/>
                    <a:pt x="9807" y="178"/>
                  </a:cubicBezTo>
                  <a:cubicBezTo>
                    <a:pt x="7739" y="853"/>
                    <a:pt x="7049" y="3553"/>
                    <a:pt x="6360" y="62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3" name="Line"/>
            <p:cNvSpPr/>
            <p:nvPr/>
          </p:nvSpPr>
          <p:spPr>
            <a:xfrm>
              <a:off x="4209094" y="6171806"/>
              <a:ext cx="306796" cy="236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507" fill="norm" stroke="1" extrusionOk="0">
                  <a:moveTo>
                    <a:pt x="0" y="8361"/>
                  </a:moveTo>
                  <a:cubicBezTo>
                    <a:pt x="177" y="7200"/>
                    <a:pt x="354" y="6039"/>
                    <a:pt x="1859" y="4994"/>
                  </a:cubicBezTo>
                  <a:cubicBezTo>
                    <a:pt x="3364" y="3948"/>
                    <a:pt x="6197" y="3019"/>
                    <a:pt x="8321" y="4181"/>
                  </a:cubicBezTo>
                  <a:cubicBezTo>
                    <a:pt x="10446" y="5342"/>
                    <a:pt x="11862" y="8594"/>
                    <a:pt x="12039" y="11613"/>
                  </a:cubicBezTo>
                  <a:cubicBezTo>
                    <a:pt x="12216" y="14632"/>
                    <a:pt x="11154" y="17419"/>
                    <a:pt x="10180" y="19045"/>
                  </a:cubicBezTo>
                  <a:cubicBezTo>
                    <a:pt x="9207" y="20671"/>
                    <a:pt x="8321" y="21135"/>
                    <a:pt x="7436" y="21368"/>
                  </a:cubicBezTo>
                  <a:cubicBezTo>
                    <a:pt x="6551" y="21600"/>
                    <a:pt x="5666" y="21600"/>
                    <a:pt x="5223" y="20903"/>
                  </a:cubicBezTo>
                  <a:cubicBezTo>
                    <a:pt x="4780" y="20206"/>
                    <a:pt x="4780" y="18813"/>
                    <a:pt x="6374" y="16026"/>
                  </a:cubicBezTo>
                  <a:cubicBezTo>
                    <a:pt x="7967" y="13239"/>
                    <a:pt x="11154" y="9058"/>
                    <a:pt x="13190" y="6619"/>
                  </a:cubicBezTo>
                  <a:cubicBezTo>
                    <a:pt x="15226" y="4181"/>
                    <a:pt x="16111" y="3484"/>
                    <a:pt x="17439" y="2439"/>
                  </a:cubicBezTo>
                  <a:cubicBezTo>
                    <a:pt x="18767" y="1394"/>
                    <a:pt x="20538" y="0"/>
                    <a:pt x="21069" y="0"/>
                  </a:cubicBezTo>
                  <a:cubicBezTo>
                    <a:pt x="21600" y="0"/>
                    <a:pt x="20892" y="1394"/>
                    <a:pt x="20184" y="3252"/>
                  </a:cubicBezTo>
                  <a:cubicBezTo>
                    <a:pt x="19475" y="5110"/>
                    <a:pt x="18767" y="7432"/>
                    <a:pt x="18325" y="9290"/>
                  </a:cubicBezTo>
                  <a:cubicBezTo>
                    <a:pt x="17882" y="11148"/>
                    <a:pt x="17705" y="12542"/>
                    <a:pt x="17971" y="13587"/>
                  </a:cubicBezTo>
                  <a:cubicBezTo>
                    <a:pt x="18236" y="14632"/>
                    <a:pt x="18944" y="15329"/>
                    <a:pt x="19652" y="160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4" name="Line"/>
            <p:cNvSpPr/>
            <p:nvPr/>
          </p:nvSpPr>
          <p:spPr>
            <a:xfrm>
              <a:off x="4722773" y="6294475"/>
              <a:ext cx="3066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5" name="Line"/>
            <p:cNvSpPr/>
            <p:nvPr/>
          </p:nvSpPr>
          <p:spPr>
            <a:xfrm>
              <a:off x="4926774" y="5872634"/>
              <a:ext cx="332678" cy="526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399" fill="norm" stroke="1" extrusionOk="0">
                  <a:moveTo>
                    <a:pt x="20969" y="7795"/>
                  </a:moveTo>
                  <a:cubicBezTo>
                    <a:pt x="21134" y="5718"/>
                    <a:pt x="21299" y="3641"/>
                    <a:pt x="21217" y="2343"/>
                  </a:cubicBezTo>
                  <a:cubicBezTo>
                    <a:pt x="21134" y="1045"/>
                    <a:pt x="20804" y="526"/>
                    <a:pt x="20227" y="214"/>
                  </a:cubicBezTo>
                  <a:cubicBezTo>
                    <a:pt x="19650" y="-97"/>
                    <a:pt x="18826" y="-201"/>
                    <a:pt x="17095" y="837"/>
                  </a:cubicBezTo>
                  <a:cubicBezTo>
                    <a:pt x="15363" y="1876"/>
                    <a:pt x="12725" y="4057"/>
                    <a:pt x="11488" y="6237"/>
                  </a:cubicBezTo>
                  <a:cubicBezTo>
                    <a:pt x="10252" y="8418"/>
                    <a:pt x="10417" y="10599"/>
                    <a:pt x="10829" y="12572"/>
                  </a:cubicBezTo>
                  <a:cubicBezTo>
                    <a:pt x="11241" y="14545"/>
                    <a:pt x="11901" y="16311"/>
                    <a:pt x="12230" y="17609"/>
                  </a:cubicBezTo>
                  <a:cubicBezTo>
                    <a:pt x="12560" y="18907"/>
                    <a:pt x="12560" y="19737"/>
                    <a:pt x="12148" y="20361"/>
                  </a:cubicBezTo>
                  <a:cubicBezTo>
                    <a:pt x="11736" y="20984"/>
                    <a:pt x="10911" y="21399"/>
                    <a:pt x="9345" y="21399"/>
                  </a:cubicBezTo>
                  <a:cubicBezTo>
                    <a:pt x="7779" y="21399"/>
                    <a:pt x="5470" y="20984"/>
                    <a:pt x="3821" y="20257"/>
                  </a:cubicBezTo>
                  <a:cubicBezTo>
                    <a:pt x="2172" y="19530"/>
                    <a:pt x="1183" y="18491"/>
                    <a:pt x="606" y="17712"/>
                  </a:cubicBezTo>
                  <a:cubicBezTo>
                    <a:pt x="29" y="16934"/>
                    <a:pt x="-136" y="16414"/>
                    <a:pt x="111" y="15947"/>
                  </a:cubicBezTo>
                  <a:cubicBezTo>
                    <a:pt x="359" y="15480"/>
                    <a:pt x="1018" y="15064"/>
                    <a:pt x="3739" y="14649"/>
                  </a:cubicBezTo>
                  <a:cubicBezTo>
                    <a:pt x="6459" y="14234"/>
                    <a:pt x="11241" y="13818"/>
                    <a:pt x="14539" y="13403"/>
                  </a:cubicBezTo>
                  <a:cubicBezTo>
                    <a:pt x="17837" y="12987"/>
                    <a:pt x="19650" y="12572"/>
                    <a:pt x="21464" y="12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6" name="Line"/>
            <p:cNvSpPr/>
            <p:nvPr/>
          </p:nvSpPr>
          <p:spPr>
            <a:xfrm>
              <a:off x="5251785" y="6009524"/>
              <a:ext cx="429344" cy="295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4" fill="norm" stroke="1" extrusionOk="0">
                  <a:moveTo>
                    <a:pt x="5014" y="8328"/>
                  </a:moveTo>
                  <a:cubicBezTo>
                    <a:pt x="5657" y="6498"/>
                    <a:pt x="6300" y="4667"/>
                    <a:pt x="6621" y="3294"/>
                  </a:cubicBezTo>
                  <a:cubicBezTo>
                    <a:pt x="6943" y="1922"/>
                    <a:pt x="6943" y="1006"/>
                    <a:pt x="6429" y="457"/>
                  </a:cubicBezTo>
                  <a:cubicBezTo>
                    <a:pt x="5914" y="-92"/>
                    <a:pt x="4886" y="-275"/>
                    <a:pt x="3857" y="640"/>
                  </a:cubicBezTo>
                  <a:cubicBezTo>
                    <a:pt x="2829" y="1556"/>
                    <a:pt x="1800" y="3569"/>
                    <a:pt x="1093" y="6864"/>
                  </a:cubicBezTo>
                  <a:cubicBezTo>
                    <a:pt x="386" y="10159"/>
                    <a:pt x="0" y="14735"/>
                    <a:pt x="0" y="17389"/>
                  </a:cubicBezTo>
                  <a:cubicBezTo>
                    <a:pt x="0" y="20044"/>
                    <a:pt x="386" y="20776"/>
                    <a:pt x="900" y="21050"/>
                  </a:cubicBezTo>
                  <a:cubicBezTo>
                    <a:pt x="1414" y="21325"/>
                    <a:pt x="2057" y="21142"/>
                    <a:pt x="2700" y="20044"/>
                  </a:cubicBezTo>
                  <a:cubicBezTo>
                    <a:pt x="3343" y="18945"/>
                    <a:pt x="3986" y="16932"/>
                    <a:pt x="4500" y="15467"/>
                  </a:cubicBezTo>
                  <a:cubicBezTo>
                    <a:pt x="5014" y="14003"/>
                    <a:pt x="5400" y="13088"/>
                    <a:pt x="5786" y="12264"/>
                  </a:cubicBezTo>
                  <a:cubicBezTo>
                    <a:pt x="6171" y="11440"/>
                    <a:pt x="6557" y="10708"/>
                    <a:pt x="6943" y="10708"/>
                  </a:cubicBezTo>
                  <a:cubicBezTo>
                    <a:pt x="7329" y="10708"/>
                    <a:pt x="7714" y="11440"/>
                    <a:pt x="7843" y="12813"/>
                  </a:cubicBezTo>
                  <a:cubicBezTo>
                    <a:pt x="7971" y="14186"/>
                    <a:pt x="7843" y="16200"/>
                    <a:pt x="7586" y="17664"/>
                  </a:cubicBezTo>
                  <a:cubicBezTo>
                    <a:pt x="7329" y="19128"/>
                    <a:pt x="6943" y="20044"/>
                    <a:pt x="6879" y="20044"/>
                  </a:cubicBezTo>
                  <a:cubicBezTo>
                    <a:pt x="6814" y="20044"/>
                    <a:pt x="7071" y="19128"/>
                    <a:pt x="7650" y="17939"/>
                  </a:cubicBezTo>
                  <a:cubicBezTo>
                    <a:pt x="8229" y="16749"/>
                    <a:pt x="9129" y="15284"/>
                    <a:pt x="9964" y="14094"/>
                  </a:cubicBezTo>
                  <a:cubicBezTo>
                    <a:pt x="10800" y="12905"/>
                    <a:pt x="11571" y="11989"/>
                    <a:pt x="11957" y="12081"/>
                  </a:cubicBezTo>
                  <a:cubicBezTo>
                    <a:pt x="12343" y="12172"/>
                    <a:pt x="12343" y="13271"/>
                    <a:pt x="12600" y="14094"/>
                  </a:cubicBezTo>
                  <a:cubicBezTo>
                    <a:pt x="12857" y="14918"/>
                    <a:pt x="13371" y="15467"/>
                    <a:pt x="14914" y="15650"/>
                  </a:cubicBezTo>
                  <a:cubicBezTo>
                    <a:pt x="16457" y="15833"/>
                    <a:pt x="19029" y="15650"/>
                    <a:pt x="21600" y="15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7" name="Line"/>
            <p:cNvSpPr/>
            <p:nvPr/>
          </p:nvSpPr>
          <p:spPr>
            <a:xfrm>
              <a:off x="5696461" y="6010802"/>
              <a:ext cx="90300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4" h="21600" fill="norm" stroke="1" extrusionOk="0">
                  <a:moveTo>
                    <a:pt x="0" y="0"/>
                  </a:moveTo>
                  <a:cubicBezTo>
                    <a:pt x="7958" y="3684"/>
                    <a:pt x="15916" y="7367"/>
                    <a:pt x="18758" y="10967"/>
                  </a:cubicBezTo>
                  <a:cubicBezTo>
                    <a:pt x="21600" y="14567"/>
                    <a:pt x="19326" y="18084"/>
                    <a:pt x="170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8" name="Line"/>
            <p:cNvSpPr/>
            <p:nvPr/>
          </p:nvSpPr>
          <p:spPr>
            <a:xfrm>
              <a:off x="5842131" y="6285332"/>
              <a:ext cx="69003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3200" y="11040"/>
                    <a:pt x="6400" y="1783"/>
                    <a:pt x="10000" y="240"/>
                  </a:cubicBezTo>
                  <a:cubicBezTo>
                    <a:pt x="13600" y="-1303"/>
                    <a:pt x="1760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9" name="Line"/>
            <p:cNvSpPr/>
            <p:nvPr/>
          </p:nvSpPr>
          <p:spPr>
            <a:xfrm>
              <a:off x="6075114" y="5824776"/>
              <a:ext cx="549036" cy="532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222" fill="norm" stroke="1" extrusionOk="0">
                  <a:moveTo>
                    <a:pt x="7683" y="16586"/>
                  </a:moveTo>
                  <a:cubicBezTo>
                    <a:pt x="6883" y="15669"/>
                    <a:pt x="6083" y="14752"/>
                    <a:pt x="5183" y="14447"/>
                  </a:cubicBezTo>
                  <a:cubicBezTo>
                    <a:pt x="4283" y="14141"/>
                    <a:pt x="3283" y="14447"/>
                    <a:pt x="2383" y="15364"/>
                  </a:cubicBezTo>
                  <a:cubicBezTo>
                    <a:pt x="1483" y="16281"/>
                    <a:pt x="683" y="17809"/>
                    <a:pt x="283" y="18828"/>
                  </a:cubicBezTo>
                  <a:cubicBezTo>
                    <a:pt x="-117" y="19847"/>
                    <a:pt x="-117" y="20356"/>
                    <a:pt x="433" y="20764"/>
                  </a:cubicBezTo>
                  <a:cubicBezTo>
                    <a:pt x="983" y="21171"/>
                    <a:pt x="2083" y="21477"/>
                    <a:pt x="3183" y="20917"/>
                  </a:cubicBezTo>
                  <a:cubicBezTo>
                    <a:pt x="4283" y="20356"/>
                    <a:pt x="5383" y="18930"/>
                    <a:pt x="6383" y="16892"/>
                  </a:cubicBezTo>
                  <a:cubicBezTo>
                    <a:pt x="7383" y="14854"/>
                    <a:pt x="8283" y="12205"/>
                    <a:pt x="8883" y="9556"/>
                  </a:cubicBezTo>
                  <a:cubicBezTo>
                    <a:pt x="9483" y="6907"/>
                    <a:pt x="9783" y="4258"/>
                    <a:pt x="9883" y="2577"/>
                  </a:cubicBezTo>
                  <a:cubicBezTo>
                    <a:pt x="9983" y="896"/>
                    <a:pt x="9883" y="183"/>
                    <a:pt x="9533" y="30"/>
                  </a:cubicBezTo>
                  <a:cubicBezTo>
                    <a:pt x="9183" y="-123"/>
                    <a:pt x="8583" y="285"/>
                    <a:pt x="7983" y="1966"/>
                  </a:cubicBezTo>
                  <a:cubicBezTo>
                    <a:pt x="7383" y="3647"/>
                    <a:pt x="6783" y="6602"/>
                    <a:pt x="6433" y="9200"/>
                  </a:cubicBezTo>
                  <a:cubicBezTo>
                    <a:pt x="6083" y="11798"/>
                    <a:pt x="5983" y="14039"/>
                    <a:pt x="6033" y="15415"/>
                  </a:cubicBezTo>
                  <a:cubicBezTo>
                    <a:pt x="6083" y="16790"/>
                    <a:pt x="6283" y="17300"/>
                    <a:pt x="6633" y="17452"/>
                  </a:cubicBezTo>
                  <a:cubicBezTo>
                    <a:pt x="6983" y="17605"/>
                    <a:pt x="7483" y="17402"/>
                    <a:pt x="8283" y="16536"/>
                  </a:cubicBezTo>
                  <a:cubicBezTo>
                    <a:pt x="9083" y="15669"/>
                    <a:pt x="10183" y="14141"/>
                    <a:pt x="11083" y="13071"/>
                  </a:cubicBezTo>
                  <a:cubicBezTo>
                    <a:pt x="11983" y="12002"/>
                    <a:pt x="12683" y="11390"/>
                    <a:pt x="13083" y="11339"/>
                  </a:cubicBezTo>
                  <a:cubicBezTo>
                    <a:pt x="13483" y="11288"/>
                    <a:pt x="13583" y="11798"/>
                    <a:pt x="13633" y="12613"/>
                  </a:cubicBezTo>
                  <a:cubicBezTo>
                    <a:pt x="13683" y="13428"/>
                    <a:pt x="13683" y="14549"/>
                    <a:pt x="13633" y="15415"/>
                  </a:cubicBezTo>
                  <a:cubicBezTo>
                    <a:pt x="13583" y="16281"/>
                    <a:pt x="13483" y="16892"/>
                    <a:pt x="13583" y="16943"/>
                  </a:cubicBezTo>
                  <a:cubicBezTo>
                    <a:pt x="13683" y="16994"/>
                    <a:pt x="13983" y="16485"/>
                    <a:pt x="14883" y="15517"/>
                  </a:cubicBezTo>
                  <a:cubicBezTo>
                    <a:pt x="15783" y="14549"/>
                    <a:pt x="17283" y="13122"/>
                    <a:pt x="18333" y="12256"/>
                  </a:cubicBezTo>
                  <a:cubicBezTo>
                    <a:pt x="19383" y="11390"/>
                    <a:pt x="19983" y="11085"/>
                    <a:pt x="20133" y="11135"/>
                  </a:cubicBezTo>
                  <a:cubicBezTo>
                    <a:pt x="20283" y="11186"/>
                    <a:pt x="19983" y="11594"/>
                    <a:pt x="19483" y="12205"/>
                  </a:cubicBezTo>
                  <a:cubicBezTo>
                    <a:pt x="18983" y="12817"/>
                    <a:pt x="18283" y="13632"/>
                    <a:pt x="17933" y="14549"/>
                  </a:cubicBezTo>
                  <a:cubicBezTo>
                    <a:pt x="17583" y="15466"/>
                    <a:pt x="17583" y="16485"/>
                    <a:pt x="18233" y="17249"/>
                  </a:cubicBezTo>
                  <a:cubicBezTo>
                    <a:pt x="18883" y="18013"/>
                    <a:pt x="20183" y="18522"/>
                    <a:pt x="21483" y="190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0" name="Line"/>
            <p:cNvSpPr/>
            <p:nvPr/>
          </p:nvSpPr>
          <p:spPr>
            <a:xfrm>
              <a:off x="475344" y="7053492"/>
              <a:ext cx="7107161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900"/>
                  </a:moveTo>
                  <a:cubicBezTo>
                    <a:pt x="264" y="18000"/>
                    <a:pt x="528" y="17100"/>
                    <a:pt x="788" y="16200"/>
                  </a:cubicBezTo>
                  <a:cubicBezTo>
                    <a:pt x="1049" y="15300"/>
                    <a:pt x="1305" y="14400"/>
                    <a:pt x="1596" y="13275"/>
                  </a:cubicBezTo>
                  <a:cubicBezTo>
                    <a:pt x="1887" y="12150"/>
                    <a:pt x="2214" y="10800"/>
                    <a:pt x="2528" y="9225"/>
                  </a:cubicBezTo>
                  <a:cubicBezTo>
                    <a:pt x="2843" y="7650"/>
                    <a:pt x="3146" y="5850"/>
                    <a:pt x="3410" y="4725"/>
                  </a:cubicBezTo>
                  <a:cubicBezTo>
                    <a:pt x="3674" y="3600"/>
                    <a:pt x="3899" y="3150"/>
                    <a:pt x="4136" y="2475"/>
                  </a:cubicBezTo>
                  <a:cubicBezTo>
                    <a:pt x="4373" y="1800"/>
                    <a:pt x="4621" y="900"/>
                    <a:pt x="4878" y="450"/>
                  </a:cubicBezTo>
                  <a:cubicBezTo>
                    <a:pt x="5134" y="0"/>
                    <a:pt x="5398" y="0"/>
                    <a:pt x="5685" y="0"/>
                  </a:cubicBezTo>
                  <a:cubicBezTo>
                    <a:pt x="5973" y="0"/>
                    <a:pt x="6283" y="0"/>
                    <a:pt x="6586" y="0"/>
                  </a:cubicBezTo>
                  <a:cubicBezTo>
                    <a:pt x="6889" y="0"/>
                    <a:pt x="7184" y="0"/>
                    <a:pt x="7495" y="0"/>
                  </a:cubicBezTo>
                  <a:cubicBezTo>
                    <a:pt x="7806" y="0"/>
                    <a:pt x="8132" y="0"/>
                    <a:pt x="8458" y="0"/>
                  </a:cubicBezTo>
                  <a:cubicBezTo>
                    <a:pt x="8784" y="0"/>
                    <a:pt x="9111" y="0"/>
                    <a:pt x="9367" y="225"/>
                  </a:cubicBezTo>
                  <a:cubicBezTo>
                    <a:pt x="9623" y="450"/>
                    <a:pt x="9810" y="900"/>
                    <a:pt x="9988" y="1125"/>
                  </a:cubicBezTo>
                  <a:cubicBezTo>
                    <a:pt x="10167" y="1350"/>
                    <a:pt x="10338" y="1350"/>
                    <a:pt x="10594" y="1350"/>
                  </a:cubicBezTo>
                  <a:cubicBezTo>
                    <a:pt x="10850" y="1350"/>
                    <a:pt x="11192" y="1350"/>
                    <a:pt x="11456" y="1575"/>
                  </a:cubicBezTo>
                  <a:cubicBezTo>
                    <a:pt x="11720" y="1800"/>
                    <a:pt x="11907" y="2250"/>
                    <a:pt x="12089" y="2475"/>
                  </a:cubicBezTo>
                  <a:cubicBezTo>
                    <a:pt x="12272" y="2700"/>
                    <a:pt x="12450" y="2700"/>
                    <a:pt x="12629" y="2700"/>
                  </a:cubicBezTo>
                  <a:cubicBezTo>
                    <a:pt x="12808" y="2700"/>
                    <a:pt x="12986" y="2700"/>
                    <a:pt x="13169" y="2700"/>
                  </a:cubicBezTo>
                  <a:cubicBezTo>
                    <a:pt x="13351" y="2700"/>
                    <a:pt x="13538" y="2700"/>
                    <a:pt x="13717" y="2700"/>
                  </a:cubicBezTo>
                  <a:cubicBezTo>
                    <a:pt x="13895" y="2700"/>
                    <a:pt x="14066" y="2700"/>
                    <a:pt x="14241" y="2700"/>
                  </a:cubicBezTo>
                  <a:cubicBezTo>
                    <a:pt x="14416" y="2700"/>
                    <a:pt x="14594" y="2700"/>
                    <a:pt x="14858" y="2700"/>
                  </a:cubicBezTo>
                  <a:cubicBezTo>
                    <a:pt x="15122" y="2700"/>
                    <a:pt x="15472" y="2700"/>
                    <a:pt x="15740" y="2700"/>
                  </a:cubicBezTo>
                  <a:cubicBezTo>
                    <a:pt x="16008" y="2700"/>
                    <a:pt x="16194" y="2700"/>
                    <a:pt x="16540" y="2700"/>
                  </a:cubicBezTo>
                  <a:cubicBezTo>
                    <a:pt x="16885" y="2700"/>
                    <a:pt x="17390" y="2700"/>
                    <a:pt x="17798" y="2925"/>
                  </a:cubicBezTo>
                  <a:cubicBezTo>
                    <a:pt x="18206" y="3150"/>
                    <a:pt x="18517" y="3600"/>
                    <a:pt x="18866" y="4725"/>
                  </a:cubicBezTo>
                  <a:cubicBezTo>
                    <a:pt x="19216" y="5850"/>
                    <a:pt x="19604" y="7650"/>
                    <a:pt x="19950" y="9450"/>
                  </a:cubicBezTo>
                  <a:cubicBezTo>
                    <a:pt x="20295" y="11250"/>
                    <a:pt x="20598" y="13050"/>
                    <a:pt x="20866" y="15075"/>
                  </a:cubicBezTo>
                  <a:cubicBezTo>
                    <a:pt x="21134" y="17100"/>
                    <a:pt x="21367" y="193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1" name="Line"/>
            <p:cNvSpPr/>
            <p:nvPr/>
          </p:nvSpPr>
          <p:spPr>
            <a:xfrm>
              <a:off x="0" y="7398500"/>
              <a:ext cx="291340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95" y="1260"/>
                    <a:pt x="3789" y="2520"/>
                    <a:pt x="6632" y="5580"/>
                  </a:cubicBezTo>
                  <a:cubicBezTo>
                    <a:pt x="9474" y="8640"/>
                    <a:pt x="13263" y="13500"/>
                    <a:pt x="15916" y="16470"/>
                  </a:cubicBezTo>
                  <a:cubicBezTo>
                    <a:pt x="18568" y="19440"/>
                    <a:pt x="20084" y="205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2" name="Line"/>
            <p:cNvSpPr/>
            <p:nvPr/>
          </p:nvSpPr>
          <p:spPr>
            <a:xfrm>
              <a:off x="46001" y="7377702"/>
              <a:ext cx="299007" cy="396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4" fill="norm" stroke="1" extrusionOk="0">
                  <a:moveTo>
                    <a:pt x="21600" y="294"/>
                  </a:moveTo>
                  <a:cubicBezTo>
                    <a:pt x="20308" y="19"/>
                    <a:pt x="19015" y="-256"/>
                    <a:pt x="17538" y="432"/>
                  </a:cubicBezTo>
                  <a:cubicBezTo>
                    <a:pt x="16062" y="1120"/>
                    <a:pt x="14400" y="2771"/>
                    <a:pt x="11815" y="5729"/>
                  </a:cubicBezTo>
                  <a:cubicBezTo>
                    <a:pt x="9231" y="8687"/>
                    <a:pt x="5723" y="12952"/>
                    <a:pt x="3600" y="15772"/>
                  </a:cubicBezTo>
                  <a:cubicBezTo>
                    <a:pt x="1477" y="18592"/>
                    <a:pt x="738" y="19968"/>
                    <a:pt x="0" y="21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3" name="Line"/>
            <p:cNvSpPr/>
            <p:nvPr/>
          </p:nvSpPr>
          <p:spPr>
            <a:xfrm>
              <a:off x="544345" y="7413833"/>
              <a:ext cx="281395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600" fill="norm" stroke="1" extrusionOk="0">
                  <a:moveTo>
                    <a:pt x="0" y="0"/>
                  </a:moveTo>
                  <a:cubicBezTo>
                    <a:pt x="1946" y="720"/>
                    <a:pt x="3892" y="1440"/>
                    <a:pt x="7005" y="2040"/>
                  </a:cubicBezTo>
                  <a:cubicBezTo>
                    <a:pt x="10119" y="2640"/>
                    <a:pt x="14400" y="3120"/>
                    <a:pt x="17027" y="3480"/>
                  </a:cubicBezTo>
                  <a:cubicBezTo>
                    <a:pt x="19654" y="3840"/>
                    <a:pt x="20627" y="4080"/>
                    <a:pt x="21114" y="4800"/>
                  </a:cubicBezTo>
                  <a:cubicBezTo>
                    <a:pt x="21600" y="5520"/>
                    <a:pt x="21600" y="6720"/>
                    <a:pt x="20530" y="8400"/>
                  </a:cubicBezTo>
                  <a:cubicBezTo>
                    <a:pt x="19459" y="10080"/>
                    <a:pt x="17319" y="12240"/>
                    <a:pt x="15178" y="14040"/>
                  </a:cubicBezTo>
                  <a:cubicBezTo>
                    <a:pt x="13038" y="15840"/>
                    <a:pt x="10897" y="17280"/>
                    <a:pt x="9438" y="18360"/>
                  </a:cubicBezTo>
                  <a:cubicBezTo>
                    <a:pt x="7978" y="19440"/>
                    <a:pt x="7200" y="20160"/>
                    <a:pt x="6811" y="20640"/>
                  </a:cubicBezTo>
                  <a:cubicBezTo>
                    <a:pt x="6422" y="21120"/>
                    <a:pt x="6422" y="21360"/>
                    <a:pt x="642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4" name="Line"/>
            <p:cNvSpPr/>
            <p:nvPr/>
          </p:nvSpPr>
          <p:spPr>
            <a:xfrm>
              <a:off x="674681" y="7582504"/>
              <a:ext cx="230007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120" y="5829"/>
                    <a:pt x="8640" y="11657"/>
                    <a:pt x="5040" y="15257"/>
                  </a:cubicBezTo>
                  <a:cubicBezTo>
                    <a:pt x="1440" y="18857"/>
                    <a:pt x="720" y="202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5" name="Line"/>
            <p:cNvSpPr/>
            <p:nvPr/>
          </p:nvSpPr>
          <p:spPr>
            <a:xfrm>
              <a:off x="981969" y="7459506"/>
              <a:ext cx="196854" cy="204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7" h="20814" fill="norm" stroke="1" extrusionOk="0">
                  <a:moveTo>
                    <a:pt x="20185" y="2375"/>
                  </a:moveTo>
                  <a:cubicBezTo>
                    <a:pt x="19105" y="1074"/>
                    <a:pt x="18025" y="-227"/>
                    <a:pt x="15055" y="33"/>
                  </a:cubicBezTo>
                  <a:cubicBezTo>
                    <a:pt x="12085" y="293"/>
                    <a:pt x="7225" y="2115"/>
                    <a:pt x="4120" y="5498"/>
                  </a:cubicBezTo>
                  <a:cubicBezTo>
                    <a:pt x="1015" y="8881"/>
                    <a:pt x="-335" y="13826"/>
                    <a:pt x="70" y="16949"/>
                  </a:cubicBezTo>
                  <a:cubicBezTo>
                    <a:pt x="475" y="20072"/>
                    <a:pt x="2635" y="21373"/>
                    <a:pt x="6280" y="20592"/>
                  </a:cubicBezTo>
                  <a:cubicBezTo>
                    <a:pt x="9925" y="19812"/>
                    <a:pt x="15055" y="16949"/>
                    <a:pt x="17890" y="13956"/>
                  </a:cubicBezTo>
                  <a:cubicBezTo>
                    <a:pt x="20725" y="10963"/>
                    <a:pt x="21265" y="7840"/>
                    <a:pt x="20455" y="5368"/>
                  </a:cubicBezTo>
                  <a:cubicBezTo>
                    <a:pt x="19645" y="2896"/>
                    <a:pt x="17485" y="1074"/>
                    <a:pt x="15595" y="424"/>
                  </a:cubicBezTo>
                  <a:cubicBezTo>
                    <a:pt x="13705" y="-227"/>
                    <a:pt x="12085" y="293"/>
                    <a:pt x="10465" y="8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6" name="Line"/>
            <p:cNvSpPr/>
            <p:nvPr/>
          </p:nvSpPr>
          <p:spPr>
            <a:xfrm>
              <a:off x="1472033" y="7597837"/>
              <a:ext cx="30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7" name="Line"/>
            <p:cNvSpPr/>
            <p:nvPr/>
          </p:nvSpPr>
          <p:spPr>
            <a:xfrm>
              <a:off x="2648553" y="7420024"/>
              <a:ext cx="295514" cy="403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423" fill="norm" stroke="1" extrusionOk="0">
                  <a:moveTo>
                    <a:pt x="21532" y="486"/>
                  </a:moveTo>
                  <a:cubicBezTo>
                    <a:pt x="17994" y="215"/>
                    <a:pt x="14456" y="-57"/>
                    <a:pt x="11756" y="11"/>
                  </a:cubicBezTo>
                  <a:cubicBezTo>
                    <a:pt x="9056" y="79"/>
                    <a:pt x="7194" y="486"/>
                    <a:pt x="5518" y="1913"/>
                  </a:cubicBezTo>
                  <a:cubicBezTo>
                    <a:pt x="3842" y="3339"/>
                    <a:pt x="2353" y="5785"/>
                    <a:pt x="1515" y="8366"/>
                  </a:cubicBezTo>
                  <a:cubicBezTo>
                    <a:pt x="677" y="10947"/>
                    <a:pt x="491" y="13664"/>
                    <a:pt x="304" y="15566"/>
                  </a:cubicBezTo>
                  <a:cubicBezTo>
                    <a:pt x="118" y="17468"/>
                    <a:pt x="-68" y="18554"/>
                    <a:pt x="25" y="19437"/>
                  </a:cubicBezTo>
                  <a:cubicBezTo>
                    <a:pt x="118" y="20320"/>
                    <a:pt x="491" y="21000"/>
                    <a:pt x="1794" y="21271"/>
                  </a:cubicBezTo>
                  <a:cubicBezTo>
                    <a:pt x="3098" y="21543"/>
                    <a:pt x="5332" y="21407"/>
                    <a:pt x="7846" y="21203"/>
                  </a:cubicBezTo>
                  <a:cubicBezTo>
                    <a:pt x="10360" y="21000"/>
                    <a:pt x="13153" y="20728"/>
                    <a:pt x="15946" y="20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8" name="Line"/>
            <p:cNvSpPr/>
            <p:nvPr/>
          </p:nvSpPr>
          <p:spPr>
            <a:xfrm>
              <a:off x="2637392" y="7643838"/>
              <a:ext cx="214673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4" y="17100"/>
                    <a:pt x="1029" y="12600"/>
                    <a:pt x="3857" y="9450"/>
                  </a:cubicBezTo>
                  <a:cubicBezTo>
                    <a:pt x="6686" y="6300"/>
                    <a:pt x="11829" y="4500"/>
                    <a:pt x="15171" y="3150"/>
                  </a:cubicBezTo>
                  <a:cubicBezTo>
                    <a:pt x="18514" y="1800"/>
                    <a:pt x="20057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9" name="Line"/>
            <p:cNvSpPr/>
            <p:nvPr/>
          </p:nvSpPr>
          <p:spPr>
            <a:xfrm>
              <a:off x="2991025" y="7386686"/>
              <a:ext cx="277781" cy="400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548" fill="norm" stroke="1" extrusionOk="0">
                  <a:moveTo>
                    <a:pt x="21133" y="2287"/>
                  </a:moveTo>
                  <a:cubicBezTo>
                    <a:pt x="21330" y="1599"/>
                    <a:pt x="21526" y="911"/>
                    <a:pt x="21035" y="498"/>
                  </a:cubicBezTo>
                  <a:cubicBezTo>
                    <a:pt x="20544" y="86"/>
                    <a:pt x="19366" y="-52"/>
                    <a:pt x="17108" y="17"/>
                  </a:cubicBezTo>
                  <a:cubicBezTo>
                    <a:pt x="14850" y="86"/>
                    <a:pt x="11511" y="361"/>
                    <a:pt x="9057" y="1117"/>
                  </a:cubicBezTo>
                  <a:cubicBezTo>
                    <a:pt x="6602" y="1874"/>
                    <a:pt x="5031" y="3112"/>
                    <a:pt x="3951" y="4763"/>
                  </a:cubicBezTo>
                  <a:cubicBezTo>
                    <a:pt x="2871" y="6414"/>
                    <a:pt x="2282" y="8478"/>
                    <a:pt x="1693" y="10748"/>
                  </a:cubicBezTo>
                  <a:cubicBezTo>
                    <a:pt x="1104" y="13018"/>
                    <a:pt x="515" y="15494"/>
                    <a:pt x="221" y="17145"/>
                  </a:cubicBezTo>
                  <a:cubicBezTo>
                    <a:pt x="-74" y="18796"/>
                    <a:pt x="-74" y="19622"/>
                    <a:pt x="221" y="20310"/>
                  </a:cubicBezTo>
                  <a:cubicBezTo>
                    <a:pt x="515" y="20998"/>
                    <a:pt x="1104" y="21548"/>
                    <a:pt x="3068" y="21548"/>
                  </a:cubicBezTo>
                  <a:cubicBezTo>
                    <a:pt x="5031" y="21548"/>
                    <a:pt x="8370" y="20998"/>
                    <a:pt x="11708" y="20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0" name="Line"/>
            <p:cNvSpPr/>
            <p:nvPr/>
          </p:nvSpPr>
          <p:spPr>
            <a:xfrm>
              <a:off x="3204738" y="7528836"/>
              <a:ext cx="207006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71"/>
                  </a:moveTo>
                  <a:cubicBezTo>
                    <a:pt x="1067" y="635"/>
                    <a:pt x="2133" y="0"/>
                    <a:pt x="3200" y="0"/>
                  </a:cubicBezTo>
                  <a:cubicBezTo>
                    <a:pt x="4267" y="0"/>
                    <a:pt x="5333" y="635"/>
                    <a:pt x="7467" y="3282"/>
                  </a:cubicBezTo>
                  <a:cubicBezTo>
                    <a:pt x="9600" y="5929"/>
                    <a:pt x="12800" y="10588"/>
                    <a:pt x="15333" y="13976"/>
                  </a:cubicBezTo>
                  <a:cubicBezTo>
                    <a:pt x="17867" y="17365"/>
                    <a:pt x="19733" y="1948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1" name="Line"/>
            <p:cNvSpPr/>
            <p:nvPr/>
          </p:nvSpPr>
          <p:spPr>
            <a:xfrm>
              <a:off x="3247333" y="7551836"/>
              <a:ext cx="187412" cy="245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600" fill="norm" stroke="1" extrusionOk="0">
                  <a:moveTo>
                    <a:pt x="21405" y="0"/>
                  </a:moveTo>
                  <a:cubicBezTo>
                    <a:pt x="17902" y="675"/>
                    <a:pt x="14400" y="1350"/>
                    <a:pt x="10897" y="3825"/>
                  </a:cubicBezTo>
                  <a:cubicBezTo>
                    <a:pt x="7394" y="6300"/>
                    <a:pt x="3891" y="10575"/>
                    <a:pt x="1994" y="13500"/>
                  </a:cubicBezTo>
                  <a:cubicBezTo>
                    <a:pt x="97" y="16425"/>
                    <a:pt x="-195" y="18000"/>
                    <a:pt x="97" y="19125"/>
                  </a:cubicBezTo>
                  <a:cubicBezTo>
                    <a:pt x="389" y="20250"/>
                    <a:pt x="1264" y="20925"/>
                    <a:pt x="21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2" name="Line"/>
            <p:cNvSpPr/>
            <p:nvPr/>
          </p:nvSpPr>
          <p:spPr>
            <a:xfrm>
              <a:off x="3457744" y="7379631"/>
              <a:ext cx="274907" cy="494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531" fill="norm" stroke="1" extrusionOk="0">
                  <a:moveTo>
                    <a:pt x="0" y="2826"/>
                  </a:moveTo>
                  <a:cubicBezTo>
                    <a:pt x="1600" y="2158"/>
                    <a:pt x="3200" y="1490"/>
                    <a:pt x="5900" y="989"/>
                  </a:cubicBezTo>
                  <a:cubicBezTo>
                    <a:pt x="8600" y="488"/>
                    <a:pt x="12400" y="154"/>
                    <a:pt x="14800" y="42"/>
                  </a:cubicBezTo>
                  <a:cubicBezTo>
                    <a:pt x="17200" y="-69"/>
                    <a:pt x="18200" y="42"/>
                    <a:pt x="19100" y="321"/>
                  </a:cubicBezTo>
                  <a:cubicBezTo>
                    <a:pt x="20000" y="599"/>
                    <a:pt x="20800" y="1044"/>
                    <a:pt x="21200" y="2213"/>
                  </a:cubicBezTo>
                  <a:cubicBezTo>
                    <a:pt x="21600" y="3383"/>
                    <a:pt x="21600" y="5275"/>
                    <a:pt x="21300" y="7613"/>
                  </a:cubicBezTo>
                  <a:cubicBezTo>
                    <a:pt x="21000" y="9952"/>
                    <a:pt x="20400" y="12735"/>
                    <a:pt x="20200" y="14795"/>
                  </a:cubicBezTo>
                  <a:cubicBezTo>
                    <a:pt x="20000" y="16855"/>
                    <a:pt x="20200" y="18191"/>
                    <a:pt x="18200" y="19193"/>
                  </a:cubicBezTo>
                  <a:cubicBezTo>
                    <a:pt x="16200" y="20195"/>
                    <a:pt x="12000" y="20863"/>
                    <a:pt x="9400" y="21197"/>
                  </a:cubicBezTo>
                  <a:cubicBezTo>
                    <a:pt x="6800" y="21531"/>
                    <a:pt x="5800" y="21531"/>
                    <a:pt x="4800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3" name="Line"/>
            <p:cNvSpPr/>
            <p:nvPr/>
          </p:nvSpPr>
          <p:spPr>
            <a:xfrm>
              <a:off x="4094092" y="7620838"/>
              <a:ext cx="168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4" name="Line"/>
            <p:cNvSpPr/>
            <p:nvPr/>
          </p:nvSpPr>
          <p:spPr>
            <a:xfrm>
              <a:off x="4101759" y="7758841"/>
              <a:ext cx="168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5" name="Line"/>
            <p:cNvSpPr/>
            <p:nvPr/>
          </p:nvSpPr>
          <p:spPr>
            <a:xfrm>
              <a:off x="4676772" y="7355035"/>
              <a:ext cx="199339" cy="595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fill="norm" stroke="1" extrusionOk="0">
                  <a:moveTo>
                    <a:pt x="21600" y="1570"/>
                  </a:moveTo>
                  <a:cubicBezTo>
                    <a:pt x="19662" y="1016"/>
                    <a:pt x="17723" y="462"/>
                    <a:pt x="15785" y="185"/>
                  </a:cubicBezTo>
                  <a:cubicBezTo>
                    <a:pt x="13846" y="-92"/>
                    <a:pt x="11908" y="-92"/>
                    <a:pt x="9969" y="416"/>
                  </a:cubicBezTo>
                  <a:cubicBezTo>
                    <a:pt x="8031" y="923"/>
                    <a:pt x="6092" y="1939"/>
                    <a:pt x="5954" y="3416"/>
                  </a:cubicBezTo>
                  <a:cubicBezTo>
                    <a:pt x="5815" y="4893"/>
                    <a:pt x="7477" y="6831"/>
                    <a:pt x="9969" y="9046"/>
                  </a:cubicBezTo>
                  <a:cubicBezTo>
                    <a:pt x="12462" y="11262"/>
                    <a:pt x="15785" y="13754"/>
                    <a:pt x="17308" y="15508"/>
                  </a:cubicBezTo>
                  <a:cubicBezTo>
                    <a:pt x="18831" y="17262"/>
                    <a:pt x="18554" y="18277"/>
                    <a:pt x="17031" y="19062"/>
                  </a:cubicBezTo>
                  <a:cubicBezTo>
                    <a:pt x="15508" y="19846"/>
                    <a:pt x="12738" y="20400"/>
                    <a:pt x="9692" y="20770"/>
                  </a:cubicBezTo>
                  <a:cubicBezTo>
                    <a:pt x="6646" y="21139"/>
                    <a:pt x="3323" y="21323"/>
                    <a:pt x="0" y="21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6" name="Line"/>
            <p:cNvSpPr/>
            <p:nvPr/>
          </p:nvSpPr>
          <p:spPr>
            <a:xfrm>
              <a:off x="4671165" y="8042514"/>
              <a:ext cx="129235" cy="12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9" h="21446" fill="norm" stroke="1" extrusionOk="0">
                  <a:moveTo>
                    <a:pt x="8229" y="10800"/>
                  </a:moveTo>
                  <a:cubicBezTo>
                    <a:pt x="6192" y="10800"/>
                    <a:pt x="4154" y="10800"/>
                    <a:pt x="2524" y="11700"/>
                  </a:cubicBezTo>
                  <a:cubicBezTo>
                    <a:pt x="894" y="12600"/>
                    <a:pt x="-329" y="14400"/>
                    <a:pt x="79" y="16200"/>
                  </a:cubicBezTo>
                  <a:cubicBezTo>
                    <a:pt x="486" y="18000"/>
                    <a:pt x="2524" y="19800"/>
                    <a:pt x="4969" y="20700"/>
                  </a:cubicBezTo>
                  <a:cubicBezTo>
                    <a:pt x="7414" y="21600"/>
                    <a:pt x="10267" y="21600"/>
                    <a:pt x="12916" y="21150"/>
                  </a:cubicBezTo>
                  <a:cubicBezTo>
                    <a:pt x="15565" y="20700"/>
                    <a:pt x="18011" y="19800"/>
                    <a:pt x="19437" y="18225"/>
                  </a:cubicBezTo>
                  <a:cubicBezTo>
                    <a:pt x="20863" y="16650"/>
                    <a:pt x="21271" y="14400"/>
                    <a:pt x="19029" y="11250"/>
                  </a:cubicBezTo>
                  <a:cubicBezTo>
                    <a:pt x="16788" y="8100"/>
                    <a:pt x="11897" y="4050"/>
                    <a:pt x="700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7" name="Line"/>
            <p:cNvSpPr/>
            <p:nvPr/>
          </p:nvSpPr>
          <p:spPr>
            <a:xfrm>
              <a:off x="4619163" y="7180684"/>
              <a:ext cx="171188" cy="124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0662" fill="norm" stroke="1" extrusionOk="0">
                  <a:moveTo>
                    <a:pt x="7161" y="9416"/>
                  </a:moveTo>
                  <a:cubicBezTo>
                    <a:pt x="5890" y="10686"/>
                    <a:pt x="4620" y="11957"/>
                    <a:pt x="3190" y="11957"/>
                  </a:cubicBezTo>
                  <a:cubicBezTo>
                    <a:pt x="1761" y="11957"/>
                    <a:pt x="173" y="10686"/>
                    <a:pt x="14" y="8992"/>
                  </a:cubicBezTo>
                  <a:cubicBezTo>
                    <a:pt x="-145" y="7298"/>
                    <a:pt x="1126" y="5180"/>
                    <a:pt x="2873" y="3910"/>
                  </a:cubicBezTo>
                  <a:cubicBezTo>
                    <a:pt x="4620" y="2639"/>
                    <a:pt x="6843" y="2216"/>
                    <a:pt x="8431" y="3486"/>
                  </a:cubicBezTo>
                  <a:cubicBezTo>
                    <a:pt x="10020" y="4757"/>
                    <a:pt x="10973" y="7722"/>
                    <a:pt x="11767" y="10263"/>
                  </a:cubicBezTo>
                  <a:cubicBezTo>
                    <a:pt x="12561" y="12804"/>
                    <a:pt x="13196" y="14922"/>
                    <a:pt x="14149" y="16827"/>
                  </a:cubicBezTo>
                  <a:cubicBezTo>
                    <a:pt x="15102" y="18733"/>
                    <a:pt x="16373" y="20427"/>
                    <a:pt x="17643" y="20639"/>
                  </a:cubicBezTo>
                  <a:cubicBezTo>
                    <a:pt x="18914" y="20851"/>
                    <a:pt x="20184" y="19580"/>
                    <a:pt x="20820" y="17463"/>
                  </a:cubicBezTo>
                  <a:cubicBezTo>
                    <a:pt x="21455" y="15345"/>
                    <a:pt x="21455" y="12380"/>
                    <a:pt x="20661" y="8992"/>
                  </a:cubicBezTo>
                  <a:cubicBezTo>
                    <a:pt x="19867" y="5604"/>
                    <a:pt x="18279" y="1792"/>
                    <a:pt x="15579" y="522"/>
                  </a:cubicBezTo>
                  <a:cubicBezTo>
                    <a:pt x="12879" y="-749"/>
                    <a:pt x="9067" y="522"/>
                    <a:pt x="6843" y="2004"/>
                  </a:cubicBezTo>
                  <a:cubicBezTo>
                    <a:pt x="4620" y="3486"/>
                    <a:pt x="3984" y="5180"/>
                    <a:pt x="3349" y="68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8" name="Line"/>
            <p:cNvSpPr/>
            <p:nvPr/>
          </p:nvSpPr>
          <p:spPr>
            <a:xfrm>
              <a:off x="5136782" y="7574837"/>
              <a:ext cx="161047" cy="189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087" fill="norm" stroke="1" extrusionOk="0">
                  <a:moveTo>
                    <a:pt x="0" y="0"/>
                  </a:moveTo>
                  <a:cubicBezTo>
                    <a:pt x="2363" y="284"/>
                    <a:pt x="4725" y="569"/>
                    <a:pt x="6581" y="3127"/>
                  </a:cubicBezTo>
                  <a:cubicBezTo>
                    <a:pt x="8438" y="5684"/>
                    <a:pt x="9788" y="10516"/>
                    <a:pt x="9956" y="13642"/>
                  </a:cubicBezTo>
                  <a:cubicBezTo>
                    <a:pt x="10125" y="16769"/>
                    <a:pt x="9113" y="18190"/>
                    <a:pt x="7931" y="19327"/>
                  </a:cubicBezTo>
                  <a:cubicBezTo>
                    <a:pt x="6750" y="20463"/>
                    <a:pt x="5400" y="21316"/>
                    <a:pt x="4219" y="21032"/>
                  </a:cubicBezTo>
                  <a:cubicBezTo>
                    <a:pt x="3037" y="20748"/>
                    <a:pt x="2025" y="19327"/>
                    <a:pt x="2531" y="17053"/>
                  </a:cubicBezTo>
                  <a:cubicBezTo>
                    <a:pt x="3038" y="14779"/>
                    <a:pt x="5063" y="11653"/>
                    <a:pt x="7763" y="8811"/>
                  </a:cubicBezTo>
                  <a:cubicBezTo>
                    <a:pt x="10463" y="5969"/>
                    <a:pt x="13838" y="3411"/>
                    <a:pt x="16369" y="1848"/>
                  </a:cubicBezTo>
                  <a:cubicBezTo>
                    <a:pt x="18900" y="284"/>
                    <a:pt x="20587" y="-284"/>
                    <a:pt x="21094" y="142"/>
                  </a:cubicBezTo>
                  <a:cubicBezTo>
                    <a:pt x="21600" y="569"/>
                    <a:pt x="20925" y="1990"/>
                    <a:pt x="20081" y="4832"/>
                  </a:cubicBezTo>
                  <a:cubicBezTo>
                    <a:pt x="19238" y="7674"/>
                    <a:pt x="18225" y="11937"/>
                    <a:pt x="18225" y="14637"/>
                  </a:cubicBezTo>
                  <a:cubicBezTo>
                    <a:pt x="18225" y="17337"/>
                    <a:pt x="19238" y="18474"/>
                    <a:pt x="20250" y="196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9" name="Line"/>
            <p:cNvSpPr/>
            <p:nvPr/>
          </p:nvSpPr>
          <p:spPr>
            <a:xfrm>
              <a:off x="5497124" y="7666839"/>
              <a:ext cx="1" cy="15334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0" name="Line"/>
            <p:cNvSpPr/>
            <p:nvPr/>
          </p:nvSpPr>
          <p:spPr>
            <a:xfrm>
              <a:off x="5588321" y="7369381"/>
              <a:ext cx="269145" cy="456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434" fill="norm" stroke="1" extrusionOk="0">
                  <a:moveTo>
                    <a:pt x="21260" y="2087"/>
                  </a:moveTo>
                  <a:cubicBezTo>
                    <a:pt x="19443" y="1367"/>
                    <a:pt x="17626" y="647"/>
                    <a:pt x="16213" y="287"/>
                  </a:cubicBezTo>
                  <a:cubicBezTo>
                    <a:pt x="14800" y="-73"/>
                    <a:pt x="13791" y="-73"/>
                    <a:pt x="12983" y="167"/>
                  </a:cubicBezTo>
                  <a:cubicBezTo>
                    <a:pt x="12176" y="407"/>
                    <a:pt x="11570" y="887"/>
                    <a:pt x="11066" y="2807"/>
                  </a:cubicBezTo>
                  <a:cubicBezTo>
                    <a:pt x="10561" y="4727"/>
                    <a:pt x="10157" y="8087"/>
                    <a:pt x="10056" y="11147"/>
                  </a:cubicBezTo>
                  <a:cubicBezTo>
                    <a:pt x="9955" y="14207"/>
                    <a:pt x="10157" y="16967"/>
                    <a:pt x="9854" y="18647"/>
                  </a:cubicBezTo>
                  <a:cubicBezTo>
                    <a:pt x="9552" y="20327"/>
                    <a:pt x="8744" y="20927"/>
                    <a:pt x="7634" y="21227"/>
                  </a:cubicBezTo>
                  <a:cubicBezTo>
                    <a:pt x="6524" y="21527"/>
                    <a:pt x="5110" y="21527"/>
                    <a:pt x="3798" y="21047"/>
                  </a:cubicBezTo>
                  <a:cubicBezTo>
                    <a:pt x="2486" y="20567"/>
                    <a:pt x="1275" y="19607"/>
                    <a:pt x="568" y="18767"/>
                  </a:cubicBezTo>
                  <a:cubicBezTo>
                    <a:pt x="-138" y="17927"/>
                    <a:pt x="-340" y="17207"/>
                    <a:pt x="871" y="16367"/>
                  </a:cubicBezTo>
                  <a:cubicBezTo>
                    <a:pt x="2082" y="15527"/>
                    <a:pt x="4707" y="14567"/>
                    <a:pt x="7634" y="14027"/>
                  </a:cubicBezTo>
                  <a:cubicBezTo>
                    <a:pt x="10561" y="13487"/>
                    <a:pt x="13791" y="13367"/>
                    <a:pt x="17021" y="13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1" name="Line"/>
            <p:cNvSpPr/>
            <p:nvPr/>
          </p:nvSpPr>
          <p:spPr>
            <a:xfrm>
              <a:off x="5856004" y="7459966"/>
              <a:ext cx="377137" cy="339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263" fill="norm" stroke="1" extrusionOk="0">
                  <a:moveTo>
                    <a:pt x="12781" y="1912"/>
                  </a:moveTo>
                  <a:cubicBezTo>
                    <a:pt x="12343" y="1112"/>
                    <a:pt x="11906" y="312"/>
                    <a:pt x="10884" y="72"/>
                  </a:cubicBezTo>
                  <a:cubicBezTo>
                    <a:pt x="9862" y="-168"/>
                    <a:pt x="8257" y="152"/>
                    <a:pt x="6433" y="1672"/>
                  </a:cubicBezTo>
                  <a:cubicBezTo>
                    <a:pt x="4608" y="3192"/>
                    <a:pt x="2565" y="5912"/>
                    <a:pt x="1397" y="8552"/>
                  </a:cubicBezTo>
                  <a:cubicBezTo>
                    <a:pt x="230" y="11192"/>
                    <a:pt x="-62" y="13752"/>
                    <a:pt x="11" y="15512"/>
                  </a:cubicBezTo>
                  <a:cubicBezTo>
                    <a:pt x="84" y="17272"/>
                    <a:pt x="522" y="18232"/>
                    <a:pt x="960" y="19032"/>
                  </a:cubicBezTo>
                  <a:cubicBezTo>
                    <a:pt x="1397" y="19832"/>
                    <a:pt x="1835" y="20472"/>
                    <a:pt x="2419" y="20872"/>
                  </a:cubicBezTo>
                  <a:cubicBezTo>
                    <a:pt x="3003" y="21272"/>
                    <a:pt x="3733" y="21432"/>
                    <a:pt x="4316" y="21032"/>
                  </a:cubicBezTo>
                  <a:cubicBezTo>
                    <a:pt x="4900" y="20632"/>
                    <a:pt x="5338" y="19672"/>
                    <a:pt x="5922" y="17912"/>
                  </a:cubicBezTo>
                  <a:cubicBezTo>
                    <a:pt x="6506" y="16152"/>
                    <a:pt x="7235" y="13592"/>
                    <a:pt x="7892" y="11912"/>
                  </a:cubicBezTo>
                  <a:cubicBezTo>
                    <a:pt x="8549" y="10232"/>
                    <a:pt x="9133" y="9432"/>
                    <a:pt x="9570" y="9592"/>
                  </a:cubicBezTo>
                  <a:cubicBezTo>
                    <a:pt x="10008" y="9752"/>
                    <a:pt x="10300" y="10872"/>
                    <a:pt x="10446" y="11992"/>
                  </a:cubicBezTo>
                  <a:cubicBezTo>
                    <a:pt x="10592" y="13112"/>
                    <a:pt x="10592" y="14232"/>
                    <a:pt x="10446" y="15192"/>
                  </a:cubicBezTo>
                  <a:cubicBezTo>
                    <a:pt x="10300" y="16152"/>
                    <a:pt x="10008" y="16952"/>
                    <a:pt x="9497" y="17352"/>
                  </a:cubicBezTo>
                  <a:cubicBezTo>
                    <a:pt x="8987" y="17752"/>
                    <a:pt x="8257" y="17752"/>
                    <a:pt x="7965" y="17352"/>
                  </a:cubicBezTo>
                  <a:cubicBezTo>
                    <a:pt x="7673" y="16952"/>
                    <a:pt x="7819" y="16152"/>
                    <a:pt x="8549" y="15112"/>
                  </a:cubicBezTo>
                  <a:cubicBezTo>
                    <a:pt x="9279" y="14072"/>
                    <a:pt x="10592" y="12792"/>
                    <a:pt x="11614" y="11992"/>
                  </a:cubicBezTo>
                  <a:cubicBezTo>
                    <a:pt x="12635" y="11192"/>
                    <a:pt x="13365" y="10872"/>
                    <a:pt x="13730" y="11112"/>
                  </a:cubicBezTo>
                  <a:cubicBezTo>
                    <a:pt x="14095" y="11352"/>
                    <a:pt x="14095" y="12152"/>
                    <a:pt x="14533" y="13352"/>
                  </a:cubicBezTo>
                  <a:cubicBezTo>
                    <a:pt x="14970" y="14552"/>
                    <a:pt x="15846" y="16152"/>
                    <a:pt x="16722" y="17032"/>
                  </a:cubicBezTo>
                  <a:cubicBezTo>
                    <a:pt x="17597" y="17912"/>
                    <a:pt x="18473" y="18072"/>
                    <a:pt x="19276" y="17672"/>
                  </a:cubicBezTo>
                  <a:cubicBezTo>
                    <a:pt x="20079" y="17272"/>
                    <a:pt x="20808" y="16312"/>
                    <a:pt x="21538" y="153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2" name="Line"/>
            <p:cNvSpPr/>
            <p:nvPr/>
          </p:nvSpPr>
          <p:spPr>
            <a:xfrm>
              <a:off x="6187139" y="7489257"/>
              <a:ext cx="108742" cy="346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4" h="21361" fill="norm" stroke="1" extrusionOk="0">
                  <a:moveTo>
                    <a:pt x="11520" y="2914"/>
                  </a:moveTo>
                  <a:cubicBezTo>
                    <a:pt x="11520" y="1653"/>
                    <a:pt x="11520" y="392"/>
                    <a:pt x="12240" y="76"/>
                  </a:cubicBezTo>
                  <a:cubicBezTo>
                    <a:pt x="12960" y="-239"/>
                    <a:pt x="14400" y="392"/>
                    <a:pt x="16560" y="2441"/>
                  </a:cubicBezTo>
                  <a:cubicBezTo>
                    <a:pt x="18720" y="4491"/>
                    <a:pt x="21600" y="7960"/>
                    <a:pt x="19920" y="11113"/>
                  </a:cubicBezTo>
                  <a:cubicBezTo>
                    <a:pt x="18240" y="14266"/>
                    <a:pt x="12000" y="17104"/>
                    <a:pt x="7920" y="18760"/>
                  </a:cubicBezTo>
                  <a:cubicBezTo>
                    <a:pt x="3840" y="20415"/>
                    <a:pt x="1920" y="20888"/>
                    <a:pt x="0" y="213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3" name="Line"/>
            <p:cNvSpPr/>
            <p:nvPr/>
          </p:nvSpPr>
          <p:spPr>
            <a:xfrm>
              <a:off x="6355810" y="7734364"/>
              <a:ext cx="76669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2880" y="11040"/>
                    <a:pt x="5760" y="1783"/>
                    <a:pt x="9360" y="240"/>
                  </a:cubicBezTo>
                  <a:cubicBezTo>
                    <a:pt x="12960" y="-1303"/>
                    <a:pt x="1728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4" name="Line"/>
            <p:cNvSpPr/>
            <p:nvPr/>
          </p:nvSpPr>
          <p:spPr>
            <a:xfrm>
              <a:off x="6491208" y="7371562"/>
              <a:ext cx="485616" cy="495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467" fill="norm" stroke="1" extrusionOk="0">
                  <a:moveTo>
                    <a:pt x="6222" y="16121"/>
                  </a:moveTo>
                  <a:cubicBezTo>
                    <a:pt x="5317" y="15457"/>
                    <a:pt x="4413" y="14792"/>
                    <a:pt x="3621" y="14460"/>
                  </a:cubicBezTo>
                  <a:cubicBezTo>
                    <a:pt x="2829" y="14127"/>
                    <a:pt x="2151" y="14127"/>
                    <a:pt x="1529" y="15014"/>
                  </a:cubicBezTo>
                  <a:cubicBezTo>
                    <a:pt x="907" y="15900"/>
                    <a:pt x="341" y="17672"/>
                    <a:pt x="115" y="18835"/>
                  </a:cubicBezTo>
                  <a:cubicBezTo>
                    <a:pt x="-111" y="19998"/>
                    <a:pt x="2" y="20552"/>
                    <a:pt x="398" y="20940"/>
                  </a:cubicBezTo>
                  <a:cubicBezTo>
                    <a:pt x="794" y="21327"/>
                    <a:pt x="1472" y="21549"/>
                    <a:pt x="1981" y="21438"/>
                  </a:cubicBezTo>
                  <a:cubicBezTo>
                    <a:pt x="2490" y="21327"/>
                    <a:pt x="2829" y="20884"/>
                    <a:pt x="3677" y="19444"/>
                  </a:cubicBezTo>
                  <a:cubicBezTo>
                    <a:pt x="4526" y="18004"/>
                    <a:pt x="5883" y="15567"/>
                    <a:pt x="6844" y="12687"/>
                  </a:cubicBezTo>
                  <a:cubicBezTo>
                    <a:pt x="7805" y="9807"/>
                    <a:pt x="8371" y="6484"/>
                    <a:pt x="8710" y="4491"/>
                  </a:cubicBezTo>
                  <a:cubicBezTo>
                    <a:pt x="9049" y="2497"/>
                    <a:pt x="9162" y="1832"/>
                    <a:pt x="9219" y="1223"/>
                  </a:cubicBezTo>
                  <a:cubicBezTo>
                    <a:pt x="9275" y="614"/>
                    <a:pt x="9275" y="60"/>
                    <a:pt x="9049" y="4"/>
                  </a:cubicBezTo>
                  <a:cubicBezTo>
                    <a:pt x="8823" y="-51"/>
                    <a:pt x="8371" y="392"/>
                    <a:pt x="7805" y="2109"/>
                  </a:cubicBezTo>
                  <a:cubicBezTo>
                    <a:pt x="7240" y="3826"/>
                    <a:pt x="6561" y="6817"/>
                    <a:pt x="6165" y="9697"/>
                  </a:cubicBezTo>
                  <a:cubicBezTo>
                    <a:pt x="5770" y="12577"/>
                    <a:pt x="5657" y="15346"/>
                    <a:pt x="5713" y="17007"/>
                  </a:cubicBezTo>
                  <a:cubicBezTo>
                    <a:pt x="5770" y="18669"/>
                    <a:pt x="5996" y="19223"/>
                    <a:pt x="6335" y="19334"/>
                  </a:cubicBezTo>
                  <a:cubicBezTo>
                    <a:pt x="6674" y="19444"/>
                    <a:pt x="7127" y="19112"/>
                    <a:pt x="7692" y="18392"/>
                  </a:cubicBezTo>
                  <a:cubicBezTo>
                    <a:pt x="8258" y="17672"/>
                    <a:pt x="8936" y="16564"/>
                    <a:pt x="9445" y="15789"/>
                  </a:cubicBezTo>
                  <a:cubicBezTo>
                    <a:pt x="9954" y="15014"/>
                    <a:pt x="10293" y="14571"/>
                    <a:pt x="10689" y="14183"/>
                  </a:cubicBezTo>
                  <a:cubicBezTo>
                    <a:pt x="11085" y="13795"/>
                    <a:pt x="11537" y="13463"/>
                    <a:pt x="11990" y="13463"/>
                  </a:cubicBezTo>
                  <a:cubicBezTo>
                    <a:pt x="12442" y="13463"/>
                    <a:pt x="12894" y="13795"/>
                    <a:pt x="13120" y="14515"/>
                  </a:cubicBezTo>
                  <a:cubicBezTo>
                    <a:pt x="13347" y="15235"/>
                    <a:pt x="13347" y="16343"/>
                    <a:pt x="13234" y="17174"/>
                  </a:cubicBezTo>
                  <a:cubicBezTo>
                    <a:pt x="13120" y="18004"/>
                    <a:pt x="12894" y="18558"/>
                    <a:pt x="12555" y="19001"/>
                  </a:cubicBezTo>
                  <a:cubicBezTo>
                    <a:pt x="12216" y="19444"/>
                    <a:pt x="11763" y="19777"/>
                    <a:pt x="11537" y="19555"/>
                  </a:cubicBezTo>
                  <a:cubicBezTo>
                    <a:pt x="11311" y="19334"/>
                    <a:pt x="11311" y="18558"/>
                    <a:pt x="11990" y="17506"/>
                  </a:cubicBezTo>
                  <a:cubicBezTo>
                    <a:pt x="12668" y="16454"/>
                    <a:pt x="14025" y="15124"/>
                    <a:pt x="14930" y="14294"/>
                  </a:cubicBezTo>
                  <a:cubicBezTo>
                    <a:pt x="15835" y="13463"/>
                    <a:pt x="16287" y="13131"/>
                    <a:pt x="16796" y="12687"/>
                  </a:cubicBezTo>
                  <a:cubicBezTo>
                    <a:pt x="17305" y="12244"/>
                    <a:pt x="17870" y="11691"/>
                    <a:pt x="17870" y="11580"/>
                  </a:cubicBezTo>
                  <a:cubicBezTo>
                    <a:pt x="17870" y="11469"/>
                    <a:pt x="17305" y="11801"/>
                    <a:pt x="16852" y="12244"/>
                  </a:cubicBezTo>
                  <a:cubicBezTo>
                    <a:pt x="16400" y="12687"/>
                    <a:pt x="16061" y="13241"/>
                    <a:pt x="16513" y="14349"/>
                  </a:cubicBezTo>
                  <a:cubicBezTo>
                    <a:pt x="16965" y="15457"/>
                    <a:pt x="18209" y="17118"/>
                    <a:pt x="19171" y="18060"/>
                  </a:cubicBezTo>
                  <a:cubicBezTo>
                    <a:pt x="20132" y="19001"/>
                    <a:pt x="20810" y="19223"/>
                    <a:pt x="21489" y="19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5" name="Line"/>
            <p:cNvSpPr/>
            <p:nvPr/>
          </p:nvSpPr>
          <p:spPr>
            <a:xfrm>
              <a:off x="8754896" y="7396288"/>
              <a:ext cx="104421" cy="684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5" h="21509" fill="norm" stroke="1" extrusionOk="0">
                  <a:moveTo>
                    <a:pt x="19715" y="2238"/>
                  </a:moveTo>
                  <a:cubicBezTo>
                    <a:pt x="19715" y="1836"/>
                    <a:pt x="19715" y="1435"/>
                    <a:pt x="19464" y="1033"/>
                  </a:cubicBezTo>
                  <a:cubicBezTo>
                    <a:pt x="19213" y="632"/>
                    <a:pt x="18711" y="230"/>
                    <a:pt x="17204" y="70"/>
                  </a:cubicBezTo>
                  <a:cubicBezTo>
                    <a:pt x="15697" y="-91"/>
                    <a:pt x="13185" y="-11"/>
                    <a:pt x="9669" y="712"/>
                  </a:cubicBezTo>
                  <a:cubicBezTo>
                    <a:pt x="6153" y="1435"/>
                    <a:pt x="1632" y="2800"/>
                    <a:pt x="376" y="4647"/>
                  </a:cubicBezTo>
                  <a:cubicBezTo>
                    <a:pt x="-880" y="6493"/>
                    <a:pt x="1129" y="8822"/>
                    <a:pt x="4646" y="10950"/>
                  </a:cubicBezTo>
                  <a:cubicBezTo>
                    <a:pt x="8162" y="13078"/>
                    <a:pt x="13185" y="15005"/>
                    <a:pt x="16199" y="16450"/>
                  </a:cubicBezTo>
                  <a:cubicBezTo>
                    <a:pt x="19213" y="17896"/>
                    <a:pt x="20218" y="18859"/>
                    <a:pt x="20469" y="19542"/>
                  </a:cubicBezTo>
                  <a:cubicBezTo>
                    <a:pt x="20720" y="20224"/>
                    <a:pt x="20218" y="20626"/>
                    <a:pt x="16953" y="20907"/>
                  </a:cubicBezTo>
                  <a:cubicBezTo>
                    <a:pt x="13687" y="21188"/>
                    <a:pt x="7659" y="21348"/>
                    <a:pt x="1632" y="215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6" name="Line"/>
            <p:cNvSpPr/>
            <p:nvPr/>
          </p:nvSpPr>
          <p:spPr>
            <a:xfrm>
              <a:off x="8740197" y="8211184"/>
              <a:ext cx="23001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506"/>
                    <a:pt x="0" y="11012"/>
                    <a:pt x="3600" y="14612"/>
                  </a:cubicBezTo>
                  <a:cubicBezTo>
                    <a:pt x="7200" y="18212"/>
                    <a:pt x="14400" y="1990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7" name="Line"/>
            <p:cNvSpPr/>
            <p:nvPr/>
          </p:nvSpPr>
          <p:spPr>
            <a:xfrm>
              <a:off x="8802408" y="8172850"/>
              <a:ext cx="80227" cy="151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7" h="21309" fill="norm" stroke="1" extrusionOk="0">
                  <a:moveTo>
                    <a:pt x="13520" y="6480"/>
                  </a:moveTo>
                  <a:cubicBezTo>
                    <a:pt x="10248" y="6120"/>
                    <a:pt x="6975" y="5760"/>
                    <a:pt x="4684" y="6840"/>
                  </a:cubicBezTo>
                  <a:cubicBezTo>
                    <a:pt x="2393" y="7920"/>
                    <a:pt x="1084" y="10440"/>
                    <a:pt x="430" y="12780"/>
                  </a:cubicBezTo>
                  <a:cubicBezTo>
                    <a:pt x="-225" y="15120"/>
                    <a:pt x="-225" y="17280"/>
                    <a:pt x="1084" y="18900"/>
                  </a:cubicBezTo>
                  <a:cubicBezTo>
                    <a:pt x="2393" y="20520"/>
                    <a:pt x="5011" y="21600"/>
                    <a:pt x="9266" y="21240"/>
                  </a:cubicBezTo>
                  <a:cubicBezTo>
                    <a:pt x="13521" y="20880"/>
                    <a:pt x="19411" y="19080"/>
                    <a:pt x="20393" y="16020"/>
                  </a:cubicBezTo>
                  <a:cubicBezTo>
                    <a:pt x="21375" y="12960"/>
                    <a:pt x="17448" y="8640"/>
                    <a:pt x="14502" y="5760"/>
                  </a:cubicBezTo>
                  <a:cubicBezTo>
                    <a:pt x="11557" y="2880"/>
                    <a:pt x="9593" y="1440"/>
                    <a:pt x="763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8" name="Line"/>
            <p:cNvSpPr/>
            <p:nvPr/>
          </p:nvSpPr>
          <p:spPr>
            <a:xfrm>
              <a:off x="8606976" y="7178235"/>
              <a:ext cx="228347" cy="118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0862" fill="norm" stroke="1" extrusionOk="0">
                  <a:moveTo>
                    <a:pt x="10949" y="3685"/>
                  </a:moveTo>
                  <a:cubicBezTo>
                    <a:pt x="9287" y="9535"/>
                    <a:pt x="7626" y="15385"/>
                    <a:pt x="6202" y="18310"/>
                  </a:cubicBezTo>
                  <a:cubicBezTo>
                    <a:pt x="4778" y="21235"/>
                    <a:pt x="3591" y="21235"/>
                    <a:pt x="2523" y="20335"/>
                  </a:cubicBezTo>
                  <a:cubicBezTo>
                    <a:pt x="1455" y="19435"/>
                    <a:pt x="505" y="17635"/>
                    <a:pt x="149" y="14260"/>
                  </a:cubicBezTo>
                  <a:cubicBezTo>
                    <a:pt x="-207" y="10885"/>
                    <a:pt x="30" y="5935"/>
                    <a:pt x="1336" y="3235"/>
                  </a:cubicBezTo>
                  <a:cubicBezTo>
                    <a:pt x="2641" y="535"/>
                    <a:pt x="5015" y="85"/>
                    <a:pt x="7033" y="1660"/>
                  </a:cubicBezTo>
                  <a:cubicBezTo>
                    <a:pt x="9050" y="3235"/>
                    <a:pt x="10712" y="6835"/>
                    <a:pt x="12017" y="9985"/>
                  </a:cubicBezTo>
                  <a:cubicBezTo>
                    <a:pt x="13323" y="13135"/>
                    <a:pt x="14272" y="15835"/>
                    <a:pt x="15340" y="17635"/>
                  </a:cubicBezTo>
                  <a:cubicBezTo>
                    <a:pt x="16408" y="19435"/>
                    <a:pt x="17595" y="20335"/>
                    <a:pt x="18545" y="19885"/>
                  </a:cubicBezTo>
                  <a:cubicBezTo>
                    <a:pt x="19494" y="19435"/>
                    <a:pt x="20206" y="17635"/>
                    <a:pt x="20681" y="14485"/>
                  </a:cubicBezTo>
                  <a:cubicBezTo>
                    <a:pt x="21156" y="11335"/>
                    <a:pt x="21393" y="6835"/>
                    <a:pt x="21037" y="3910"/>
                  </a:cubicBezTo>
                  <a:cubicBezTo>
                    <a:pt x="20681" y="985"/>
                    <a:pt x="19731" y="-365"/>
                    <a:pt x="17833" y="85"/>
                  </a:cubicBezTo>
                  <a:cubicBezTo>
                    <a:pt x="15934" y="535"/>
                    <a:pt x="13085" y="2785"/>
                    <a:pt x="10237" y="50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9" name="Line"/>
            <p:cNvSpPr/>
            <p:nvPr/>
          </p:nvSpPr>
          <p:spPr>
            <a:xfrm>
              <a:off x="9000064" y="7552980"/>
              <a:ext cx="230812" cy="215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208" fill="norm" stroke="1" extrusionOk="0">
                  <a:moveTo>
                    <a:pt x="778" y="1395"/>
                  </a:moveTo>
                  <a:cubicBezTo>
                    <a:pt x="1952" y="1144"/>
                    <a:pt x="3126" y="893"/>
                    <a:pt x="4652" y="2023"/>
                  </a:cubicBezTo>
                  <a:cubicBezTo>
                    <a:pt x="6178" y="3153"/>
                    <a:pt x="8056" y="5665"/>
                    <a:pt x="8995" y="8302"/>
                  </a:cubicBezTo>
                  <a:cubicBezTo>
                    <a:pt x="9934" y="10939"/>
                    <a:pt x="9934" y="13702"/>
                    <a:pt x="8995" y="15837"/>
                  </a:cubicBezTo>
                  <a:cubicBezTo>
                    <a:pt x="8056" y="17972"/>
                    <a:pt x="6178" y="19479"/>
                    <a:pt x="4534" y="20358"/>
                  </a:cubicBezTo>
                  <a:cubicBezTo>
                    <a:pt x="2891" y="21237"/>
                    <a:pt x="1482" y="21488"/>
                    <a:pt x="661" y="20860"/>
                  </a:cubicBezTo>
                  <a:cubicBezTo>
                    <a:pt x="-161" y="20232"/>
                    <a:pt x="-396" y="18725"/>
                    <a:pt x="1013" y="16465"/>
                  </a:cubicBezTo>
                  <a:cubicBezTo>
                    <a:pt x="2421" y="14204"/>
                    <a:pt x="5474" y="11190"/>
                    <a:pt x="8526" y="8679"/>
                  </a:cubicBezTo>
                  <a:cubicBezTo>
                    <a:pt x="11578" y="6167"/>
                    <a:pt x="14630" y="4158"/>
                    <a:pt x="16743" y="2651"/>
                  </a:cubicBezTo>
                  <a:cubicBezTo>
                    <a:pt x="18856" y="1144"/>
                    <a:pt x="20030" y="139"/>
                    <a:pt x="20147" y="14"/>
                  </a:cubicBezTo>
                  <a:cubicBezTo>
                    <a:pt x="20265" y="-112"/>
                    <a:pt x="19326" y="642"/>
                    <a:pt x="18034" y="3028"/>
                  </a:cubicBezTo>
                  <a:cubicBezTo>
                    <a:pt x="16743" y="5414"/>
                    <a:pt x="15100" y="9432"/>
                    <a:pt x="14278" y="12069"/>
                  </a:cubicBezTo>
                  <a:cubicBezTo>
                    <a:pt x="13456" y="14707"/>
                    <a:pt x="13456" y="15962"/>
                    <a:pt x="14747" y="17218"/>
                  </a:cubicBezTo>
                  <a:cubicBezTo>
                    <a:pt x="16039" y="18474"/>
                    <a:pt x="18621" y="19730"/>
                    <a:pt x="21204" y="209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0" name="Line"/>
            <p:cNvSpPr/>
            <p:nvPr/>
          </p:nvSpPr>
          <p:spPr>
            <a:xfrm>
              <a:off x="9361211" y="7689839"/>
              <a:ext cx="1" cy="23002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1" name="Line"/>
            <p:cNvSpPr/>
            <p:nvPr/>
          </p:nvSpPr>
          <p:spPr>
            <a:xfrm>
              <a:off x="9454430" y="7357254"/>
              <a:ext cx="581463" cy="441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345" fill="norm" stroke="1" extrusionOk="0">
                  <a:moveTo>
                    <a:pt x="10471" y="3473"/>
                  </a:moveTo>
                  <a:cubicBezTo>
                    <a:pt x="9618" y="2363"/>
                    <a:pt x="8766" y="1252"/>
                    <a:pt x="8008" y="635"/>
                  </a:cubicBezTo>
                  <a:cubicBezTo>
                    <a:pt x="7250" y="17"/>
                    <a:pt x="6587" y="-106"/>
                    <a:pt x="6113" y="79"/>
                  </a:cubicBezTo>
                  <a:cubicBezTo>
                    <a:pt x="5639" y="264"/>
                    <a:pt x="5355" y="758"/>
                    <a:pt x="5118" y="2980"/>
                  </a:cubicBezTo>
                  <a:cubicBezTo>
                    <a:pt x="4881" y="5201"/>
                    <a:pt x="4692" y="9151"/>
                    <a:pt x="4597" y="11867"/>
                  </a:cubicBezTo>
                  <a:cubicBezTo>
                    <a:pt x="4502" y="14582"/>
                    <a:pt x="4502" y="16063"/>
                    <a:pt x="4502" y="17421"/>
                  </a:cubicBezTo>
                  <a:cubicBezTo>
                    <a:pt x="4502" y="18779"/>
                    <a:pt x="4502" y="20013"/>
                    <a:pt x="4266" y="20692"/>
                  </a:cubicBezTo>
                  <a:cubicBezTo>
                    <a:pt x="4029" y="21371"/>
                    <a:pt x="3555" y="21494"/>
                    <a:pt x="2939" y="21185"/>
                  </a:cubicBezTo>
                  <a:cubicBezTo>
                    <a:pt x="2323" y="20877"/>
                    <a:pt x="1566" y="20136"/>
                    <a:pt x="1044" y="19519"/>
                  </a:cubicBezTo>
                  <a:cubicBezTo>
                    <a:pt x="523" y="18902"/>
                    <a:pt x="239" y="18408"/>
                    <a:pt x="97" y="17791"/>
                  </a:cubicBezTo>
                  <a:cubicBezTo>
                    <a:pt x="-45" y="17174"/>
                    <a:pt x="-45" y="16433"/>
                    <a:pt x="192" y="15878"/>
                  </a:cubicBezTo>
                  <a:cubicBezTo>
                    <a:pt x="429" y="15323"/>
                    <a:pt x="902" y="14952"/>
                    <a:pt x="2039" y="14705"/>
                  </a:cubicBezTo>
                  <a:cubicBezTo>
                    <a:pt x="3176" y="14459"/>
                    <a:pt x="4976" y="14335"/>
                    <a:pt x="6681" y="13965"/>
                  </a:cubicBezTo>
                  <a:cubicBezTo>
                    <a:pt x="8387" y="13595"/>
                    <a:pt x="9997" y="12977"/>
                    <a:pt x="11181" y="11928"/>
                  </a:cubicBezTo>
                  <a:cubicBezTo>
                    <a:pt x="12366" y="10879"/>
                    <a:pt x="13123" y="9398"/>
                    <a:pt x="13550" y="8349"/>
                  </a:cubicBezTo>
                  <a:cubicBezTo>
                    <a:pt x="13976" y="7300"/>
                    <a:pt x="14071" y="6683"/>
                    <a:pt x="14118" y="6065"/>
                  </a:cubicBezTo>
                  <a:cubicBezTo>
                    <a:pt x="14166" y="5448"/>
                    <a:pt x="14166" y="4831"/>
                    <a:pt x="13929" y="4523"/>
                  </a:cubicBezTo>
                  <a:cubicBezTo>
                    <a:pt x="13692" y="4214"/>
                    <a:pt x="13218" y="4214"/>
                    <a:pt x="12508" y="5325"/>
                  </a:cubicBezTo>
                  <a:cubicBezTo>
                    <a:pt x="11797" y="6436"/>
                    <a:pt x="10850" y="8657"/>
                    <a:pt x="10329" y="10694"/>
                  </a:cubicBezTo>
                  <a:cubicBezTo>
                    <a:pt x="9808" y="12731"/>
                    <a:pt x="9713" y="14582"/>
                    <a:pt x="9666" y="15816"/>
                  </a:cubicBezTo>
                  <a:cubicBezTo>
                    <a:pt x="9618" y="17051"/>
                    <a:pt x="9618" y="17668"/>
                    <a:pt x="9855" y="17853"/>
                  </a:cubicBezTo>
                  <a:cubicBezTo>
                    <a:pt x="10092" y="18038"/>
                    <a:pt x="10566" y="17791"/>
                    <a:pt x="10992" y="17051"/>
                  </a:cubicBezTo>
                  <a:cubicBezTo>
                    <a:pt x="11418" y="16310"/>
                    <a:pt x="11797" y="15076"/>
                    <a:pt x="12129" y="14150"/>
                  </a:cubicBezTo>
                  <a:cubicBezTo>
                    <a:pt x="12460" y="13224"/>
                    <a:pt x="12744" y="12607"/>
                    <a:pt x="13123" y="12175"/>
                  </a:cubicBezTo>
                  <a:cubicBezTo>
                    <a:pt x="13502" y="11743"/>
                    <a:pt x="13976" y="11496"/>
                    <a:pt x="14308" y="11743"/>
                  </a:cubicBezTo>
                  <a:cubicBezTo>
                    <a:pt x="14639" y="11990"/>
                    <a:pt x="14829" y="12731"/>
                    <a:pt x="14971" y="13471"/>
                  </a:cubicBezTo>
                  <a:cubicBezTo>
                    <a:pt x="15113" y="14212"/>
                    <a:pt x="15208" y="14952"/>
                    <a:pt x="15255" y="15631"/>
                  </a:cubicBezTo>
                  <a:cubicBezTo>
                    <a:pt x="15302" y="16310"/>
                    <a:pt x="15302" y="16927"/>
                    <a:pt x="15160" y="17483"/>
                  </a:cubicBezTo>
                  <a:cubicBezTo>
                    <a:pt x="15018" y="18038"/>
                    <a:pt x="14734" y="18532"/>
                    <a:pt x="14497" y="18470"/>
                  </a:cubicBezTo>
                  <a:cubicBezTo>
                    <a:pt x="14260" y="18408"/>
                    <a:pt x="14071" y="17791"/>
                    <a:pt x="14260" y="16865"/>
                  </a:cubicBezTo>
                  <a:cubicBezTo>
                    <a:pt x="14450" y="15940"/>
                    <a:pt x="15018" y="14705"/>
                    <a:pt x="15539" y="13841"/>
                  </a:cubicBezTo>
                  <a:cubicBezTo>
                    <a:pt x="16060" y="12977"/>
                    <a:pt x="16534" y="12484"/>
                    <a:pt x="16771" y="12545"/>
                  </a:cubicBezTo>
                  <a:cubicBezTo>
                    <a:pt x="17008" y="12607"/>
                    <a:pt x="17008" y="13224"/>
                    <a:pt x="17244" y="14335"/>
                  </a:cubicBezTo>
                  <a:cubicBezTo>
                    <a:pt x="17481" y="15446"/>
                    <a:pt x="17955" y="17051"/>
                    <a:pt x="18713" y="17915"/>
                  </a:cubicBezTo>
                  <a:cubicBezTo>
                    <a:pt x="19471" y="18779"/>
                    <a:pt x="20513" y="18902"/>
                    <a:pt x="21555" y="190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2" name="Line"/>
            <p:cNvSpPr/>
            <p:nvPr/>
          </p:nvSpPr>
          <p:spPr>
            <a:xfrm>
              <a:off x="10066560" y="7505835"/>
              <a:ext cx="99989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2" h="21600" fill="norm" stroke="1" extrusionOk="0">
                  <a:moveTo>
                    <a:pt x="4741" y="0"/>
                  </a:moveTo>
                  <a:cubicBezTo>
                    <a:pt x="10537" y="2400"/>
                    <a:pt x="16332" y="4800"/>
                    <a:pt x="18966" y="7629"/>
                  </a:cubicBezTo>
                  <a:cubicBezTo>
                    <a:pt x="21600" y="10457"/>
                    <a:pt x="21073" y="13714"/>
                    <a:pt x="17385" y="16114"/>
                  </a:cubicBezTo>
                  <a:cubicBezTo>
                    <a:pt x="13698" y="18514"/>
                    <a:pt x="6849" y="200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3" name="Line"/>
            <p:cNvSpPr/>
            <p:nvPr/>
          </p:nvSpPr>
          <p:spPr>
            <a:xfrm>
              <a:off x="10250564" y="7728174"/>
              <a:ext cx="3833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4" name="Line"/>
            <p:cNvSpPr/>
            <p:nvPr/>
          </p:nvSpPr>
          <p:spPr>
            <a:xfrm>
              <a:off x="10420250" y="7379166"/>
              <a:ext cx="535665" cy="499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340" fill="norm" stroke="1" extrusionOk="0">
                  <a:moveTo>
                    <a:pt x="7330" y="17188"/>
                  </a:moveTo>
                  <a:cubicBezTo>
                    <a:pt x="7228" y="16534"/>
                    <a:pt x="7125" y="15879"/>
                    <a:pt x="6767" y="15170"/>
                  </a:cubicBezTo>
                  <a:cubicBezTo>
                    <a:pt x="6409" y="14461"/>
                    <a:pt x="5794" y="13698"/>
                    <a:pt x="4924" y="13643"/>
                  </a:cubicBezTo>
                  <a:cubicBezTo>
                    <a:pt x="4054" y="13588"/>
                    <a:pt x="2928" y="14243"/>
                    <a:pt x="2007" y="15388"/>
                  </a:cubicBezTo>
                  <a:cubicBezTo>
                    <a:pt x="1085" y="16534"/>
                    <a:pt x="369" y="18170"/>
                    <a:pt x="113" y="19261"/>
                  </a:cubicBezTo>
                  <a:cubicBezTo>
                    <a:pt x="-143" y="20352"/>
                    <a:pt x="62" y="20898"/>
                    <a:pt x="471" y="21170"/>
                  </a:cubicBezTo>
                  <a:cubicBezTo>
                    <a:pt x="881" y="21443"/>
                    <a:pt x="1495" y="21443"/>
                    <a:pt x="2365" y="20734"/>
                  </a:cubicBezTo>
                  <a:cubicBezTo>
                    <a:pt x="3235" y="20025"/>
                    <a:pt x="4361" y="18607"/>
                    <a:pt x="5436" y="16261"/>
                  </a:cubicBezTo>
                  <a:cubicBezTo>
                    <a:pt x="6511" y="13916"/>
                    <a:pt x="7535" y="10643"/>
                    <a:pt x="8200" y="8079"/>
                  </a:cubicBezTo>
                  <a:cubicBezTo>
                    <a:pt x="8866" y="5516"/>
                    <a:pt x="9173" y="3661"/>
                    <a:pt x="9326" y="2352"/>
                  </a:cubicBezTo>
                  <a:cubicBezTo>
                    <a:pt x="9480" y="1043"/>
                    <a:pt x="9480" y="279"/>
                    <a:pt x="9275" y="61"/>
                  </a:cubicBezTo>
                  <a:cubicBezTo>
                    <a:pt x="9070" y="-157"/>
                    <a:pt x="8661" y="170"/>
                    <a:pt x="8200" y="1588"/>
                  </a:cubicBezTo>
                  <a:cubicBezTo>
                    <a:pt x="7739" y="3007"/>
                    <a:pt x="7228" y="5516"/>
                    <a:pt x="6869" y="7970"/>
                  </a:cubicBezTo>
                  <a:cubicBezTo>
                    <a:pt x="6511" y="10425"/>
                    <a:pt x="6306" y="12825"/>
                    <a:pt x="6204" y="14298"/>
                  </a:cubicBezTo>
                  <a:cubicBezTo>
                    <a:pt x="6102" y="15770"/>
                    <a:pt x="6102" y="16316"/>
                    <a:pt x="6306" y="16425"/>
                  </a:cubicBezTo>
                  <a:cubicBezTo>
                    <a:pt x="6511" y="16534"/>
                    <a:pt x="6921" y="16207"/>
                    <a:pt x="7637" y="15225"/>
                  </a:cubicBezTo>
                  <a:cubicBezTo>
                    <a:pt x="8354" y="14243"/>
                    <a:pt x="9377" y="12607"/>
                    <a:pt x="10145" y="11734"/>
                  </a:cubicBezTo>
                  <a:cubicBezTo>
                    <a:pt x="10913" y="10861"/>
                    <a:pt x="11425" y="10752"/>
                    <a:pt x="11885" y="10916"/>
                  </a:cubicBezTo>
                  <a:cubicBezTo>
                    <a:pt x="12346" y="11079"/>
                    <a:pt x="12756" y="11516"/>
                    <a:pt x="13011" y="12443"/>
                  </a:cubicBezTo>
                  <a:cubicBezTo>
                    <a:pt x="13267" y="13370"/>
                    <a:pt x="13370" y="14788"/>
                    <a:pt x="12960" y="16098"/>
                  </a:cubicBezTo>
                  <a:cubicBezTo>
                    <a:pt x="12551" y="17407"/>
                    <a:pt x="11630" y="18607"/>
                    <a:pt x="10811" y="19152"/>
                  </a:cubicBezTo>
                  <a:cubicBezTo>
                    <a:pt x="9992" y="19698"/>
                    <a:pt x="9275" y="19588"/>
                    <a:pt x="8917" y="19207"/>
                  </a:cubicBezTo>
                  <a:cubicBezTo>
                    <a:pt x="8558" y="18825"/>
                    <a:pt x="8558" y="18170"/>
                    <a:pt x="9275" y="17298"/>
                  </a:cubicBezTo>
                  <a:cubicBezTo>
                    <a:pt x="9992" y="16425"/>
                    <a:pt x="11425" y="15334"/>
                    <a:pt x="12653" y="14461"/>
                  </a:cubicBezTo>
                  <a:cubicBezTo>
                    <a:pt x="13882" y="13588"/>
                    <a:pt x="14905" y="12934"/>
                    <a:pt x="15775" y="12334"/>
                  </a:cubicBezTo>
                  <a:cubicBezTo>
                    <a:pt x="16646" y="11734"/>
                    <a:pt x="17362" y="11188"/>
                    <a:pt x="17516" y="11134"/>
                  </a:cubicBezTo>
                  <a:cubicBezTo>
                    <a:pt x="17669" y="11079"/>
                    <a:pt x="17260" y="11516"/>
                    <a:pt x="16850" y="12279"/>
                  </a:cubicBezTo>
                  <a:cubicBezTo>
                    <a:pt x="16441" y="13043"/>
                    <a:pt x="16031" y="14134"/>
                    <a:pt x="16390" y="15170"/>
                  </a:cubicBezTo>
                  <a:cubicBezTo>
                    <a:pt x="16748" y="16207"/>
                    <a:pt x="17874" y="17188"/>
                    <a:pt x="18847" y="17788"/>
                  </a:cubicBezTo>
                  <a:cubicBezTo>
                    <a:pt x="19819" y="18388"/>
                    <a:pt x="20638" y="18607"/>
                    <a:pt x="21457" y="188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5" name="Line"/>
            <p:cNvSpPr/>
            <p:nvPr/>
          </p:nvSpPr>
          <p:spPr>
            <a:xfrm>
              <a:off x="7559503" y="7457903"/>
              <a:ext cx="608721" cy="438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445" fill="norm" stroke="1" extrusionOk="0">
                  <a:moveTo>
                    <a:pt x="3796" y="95"/>
                  </a:moveTo>
                  <a:cubicBezTo>
                    <a:pt x="4790" y="-30"/>
                    <a:pt x="5784" y="-155"/>
                    <a:pt x="7727" y="594"/>
                  </a:cubicBezTo>
                  <a:cubicBezTo>
                    <a:pt x="9670" y="1343"/>
                    <a:pt x="12562" y="2966"/>
                    <a:pt x="14777" y="4277"/>
                  </a:cubicBezTo>
                  <a:cubicBezTo>
                    <a:pt x="16991" y="5588"/>
                    <a:pt x="18527" y="6587"/>
                    <a:pt x="19521" y="7274"/>
                  </a:cubicBezTo>
                  <a:cubicBezTo>
                    <a:pt x="20515" y="7961"/>
                    <a:pt x="20967" y="8335"/>
                    <a:pt x="21239" y="8897"/>
                  </a:cubicBezTo>
                  <a:cubicBezTo>
                    <a:pt x="21510" y="9459"/>
                    <a:pt x="21600" y="10208"/>
                    <a:pt x="21464" y="10770"/>
                  </a:cubicBezTo>
                  <a:cubicBezTo>
                    <a:pt x="21329" y="11332"/>
                    <a:pt x="20967" y="11706"/>
                    <a:pt x="19295" y="12580"/>
                  </a:cubicBezTo>
                  <a:cubicBezTo>
                    <a:pt x="17623" y="13454"/>
                    <a:pt x="14641" y="14828"/>
                    <a:pt x="11749" y="16014"/>
                  </a:cubicBezTo>
                  <a:cubicBezTo>
                    <a:pt x="8857" y="17200"/>
                    <a:pt x="6055" y="18199"/>
                    <a:pt x="4112" y="19073"/>
                  </a:cubicBezTo>
                  <a:cubicBezTo>
                    <a:pt x="2169" y="19947"/>
                    <a:pt x="1085" y="20696"/>
                    <a:pt x="0" y="21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6" name="Line"/>
            <p:cNvSpPr/>
            <p:nvPr/>
          </p:nvSpPr>
          <p:spPr>
            <a:xfrm>
              <a:off x="7505836" y="7868828"/>
              <a:ext cx="669571" cy="219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342" fill="norm" stroke="1" extrusionOk="0">
                  <a:moveTo>
                    <a:pt x="21436" y="4956"/>
                  </a:moveTo>
                  <a:cubicBezTo>
                    <a:pt x="21518" y="3218"/>
                    <a:pt x="21600" y="1480"/>
                    <a:pt x="21354" y="611"/>
                  </a:cubicBezTo>
                  <a:cubicBezTo>
                    <a:pt x="21107" y="-258"/>
                    <a:pt x="20532" y="-258"/>
                    <a:pt x="19013" y="983"/>
                  </a:cubicBezTo>
                  <a:cubicBezTo>
                    <a:pt x="17494" y="2225"/>
                    <a:pt x="15030" y="4708"/>
                    <a:pt x="12237" y="7563"/>
                  </a:cubicBezTo>
                  <a:cubicBezTo>
                    <a:pt x="9445" y="10418"/>
                    <a:pt x="6324" y="13645"/>
                    <a:pt x="4230" y="16004"/>
                  </a:cubicBezTo>
                  <a:cubicBezTo>
                    <a:pt x="2135" y="18363"/>
                    <a:pt x="1068" y="19852"/>
                    <a:pt x="0" y="213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137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883322" y="7349962"/>
              <a:ext cx="458092" cy="528211"/>
            </a:xfrm>
            <a:prstGeom prst="rect">
              <a:avLst/>
            </a:prstGeom>
            <a:effectLst/>
          </p:spPr>
        </p:pic>
        <p:sp>
          <p:nvSpPr>
            <p:cNvPr id="3139" name="Line"/>
            <p:cNvSpPr/>
            <p:nvPr/>
          </p:nvSpPr>
          <p:spPr>
            <a:xfrm>
              <a:off x="7473074" y="8732530"/>
              <a:ext cx="376113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fill="norm" stroke="1" extrusionOk="0">
                  <a:moveTo>
                    <a:pt x="554" y="0"/>
                  </a:moveTo>
                  <a:cubicBezTo>
                    <a:pt x="3888" y="823"/>
                    <a:pt x="7222" y="1646"/>
                    <a:pt x="10194" y="2366"/>
                  </a:cubicBezTo>
                  <a:cubicBezTo>
                    <a:pt x="13166" y="3086"/>
                    <a:pt x="15775" y="3703"/>
                    <a:pt x="17587" y="4320"/>
                  </a:cubicBezTo>
                  <a:cubicBezTo>
                    <a:pt x="19399" y="4937"/>
                    <a:pt x="20414" y="5554"/>
                    <a:pt x="20922" y="6377"/>
                  </a:cubicBezTo>
                  <a:cubicBezTo>
                    <a:pt x="21429" y="7200"/>
                    <a:pt x="21429" y="8229"/>
                    <a:pt x="21139" y="9051"/>
                  </a:cubicBezTo>
                  <a:cubicBezTo>
                    <a:pt x="20849" y="9874"/>
                    <a:pt x="20269" y="10491"/>
                    <a:pt x="18820" y="11417"/>
                  </a:cubicBezTo>
                  <a:cubicBezTo>
                    <a:pt x="17370" y="12343"/>
                    <a:pt x="15050" y="13577"/>
                    <a:pt x="12369" y="14606"/>
                  </a:cubicBezTo>
                  <a:cubicBezTo>
                    <a:pt x="9687" y="15634"/>
                    <a:pt x="6642" y="16457"/>
                    <a:pt x="4685" y="16971"/>
                  </a:cubicBezTo>
                  <a:cubicBezTo>
                    <a:pt x="2728" y="17486"/>
                    <a:pt x="1859" y="17691"/>
                    <a:pt x="1134" y="18206"/>
                  </a:cubicBezTo>
                  <a:cubicBezTo>
                    <a:pt x="409" y="18720"/>
                    <a:pt x="-171" y="19543"/>
                    <a:pt x="46" y="20160"/>
                  </a:cubicBezTo>
                  <a:cubicBezTo>
                    <a:pt x="264" y="20777"/>
                    <a:pt x="1279" y="21189"/>
                    <a:pt x="229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0" name="Line"/>
            <p:cNvSpPr/>
            <p:nvPr/>
          </p:nvSpPr>
          <p:spPr>
            <a:xfrm>
              <a:off x="7545373" y="8977869"/>
              <a:ext cx="405140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600" fill="norm" stroke="1" extrusionOk="0">
                  <a:moveTo>
                    <a:pt x="21536" y="0"/>
                  </a:moveTo>
                  <a:cubicBezTo>
                    <a:pt x="20042" y="720"/>
                    <a:pt x="18547" y="1440"/>
                    <a:pt x="16238" y="3600"/>
                  </a:cubicBezTo>
                  <a:cubicBezTo>
                    <a:pt x="13928" y="5760"/>
                    <a:pt x="10804" y="9360"/>
                    <a:pt x="8291" y="12060"/>
                  </a:cubicBezTo>
                  <a:cubicBezTo>
                    <a:pt x="5778" y="14760"/>
                    <a:pt x="3876" y="16560"/>
                    <a:pt x="2449" y="18000"/>
                  </a:cubicBezTo>
                  <a:cubicBezTo>
                    <a:pt x="1023" y="19440"/>
                    <a:pt x="72" y="20520"/>
                    <a:pt x="4" y="21060"/>
                  </a:cubicBezTo>
                  <a:cubicBezTo>
                    <a:pt x="-64" y="21600"/>
                    <a:pt x="751" y="21600"/>
                    <a:pt x="156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1" name="Line"/>
            <p:cNvSpPr/>
            <p:nvPr/>
          </p:nvSpPr>
          <p:spPr>
            <a:xfrm>
              <a:off x="8502988" y="8678125"/>
              <a:ext cx="173319" cy="460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7" h="21397" fill="norm" stroke="1" extrusionOk="0">
                  <a:moveTo>
                    <a:pt x="15681" y="3595"/>
                  </a:moveTo>
                  <a:cubicBezTo>
                    <a:pt x="15990" y="3001"/>
                    <a:pt x="16298" y="2408"/>
                    <a:pt x="16298" y="1815"/>
                  </a:cubicBezTo>
                  <a:cubicBezTo>
                    <a:pt x="16298" y="1221"/>
                    <a:pt x="15990" y="628"/>
                    <a:pt x="15064" y="272"/>
                  </a:cubicBezTo>
                  <a:cubicBezTo>
                    <a:pt x="14138" y="-84"/>
                    <a:pt x="12596" y="-203"/>
                    <a:pt x="9818" y="628"/>
                  </a:cubicBezTo>
                  <a:cubicBezTo>
                    <a:pt x="7041" y="1459"/>
                    <a:pt x="3030" y="3239"/>
                    <a:pt x="1178" y="4722"/>
                  </a:cubicBezTo>
                  <a:cubicBezTo>
                    <a:pt x="-673" y="6206"/>
                    <a:pt x="-364" y="7393"/>
                    <a:pt x="2258" y="8757"/>
                  </a:cubicBezTo>
                  <a:cubicBezTo>
                    <a:pt x="4881" y="10122"/>
                    <a:pt x="9818" y="11665"/>
                    <a:pt x="13213" y="12733"/>
                  </a:cubicBezTo>
                  <a:cubicBezTo>
                    <a:pt x="16607" y="13801"/>
                    <a:pt x="18458" y="14395"/>
                    <a:pt x="19538" y="14988"/>
                  </a:cubicBezTo>
                  <a:cubicBezTo>
                    <a:pt x="20618" y="15582"/>
                    <a:pt x="20927" y="16175"/>
                    <a:pt x="20927" y="16768"/>
                  </a:cubicBezTo>
                  <a:cubicBezTo>
                    <a:pt x="20927" y="17362"/>
                    <a:pt x="20618" y="17955"/>
                    <a:pt x="18458" y="18549"/>
                  </a:cubicBezTo>
                  <a:cubicBezTo>
                    <a:pt x="16298" y="19142"/>
                    <a:pt x="12287" y="19735"/>
                    <a:pt x="9664" y="20210"/>
                  </a:cubicBezTo>
                  <a:cubicBezTo>
                    <a:pt x="7041" y="20685"/>
                    <a:pt x="5807" y="21041"/>
                    <a:pt x="4573" y="213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2" name="Line"/>
            <p:cNvSpPr/>
            <p:nvPr/>
          </p:nvSpPr>
          <p:spPr>
            <a:xfrm>
              <a:off x="8487191" y="9230874"/>
              <a:ext cx="30669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3" name="Line"/>
            <p:cNvSpPr/>
            <p:nvPr/>
          </p:nvSpPr>
          <p:spPr>
            <a:xfrm>
              <a:off x="8571526" y="9200207"/>
              <a:ext cx="90714" cy="142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454" fill="norm" stroke="1" extrusionOk="0">
                  <a:moveTo>
                    <a:pt x="16200" y="8100"/>
                  </a:moveTo>
                  <a:cubicBezTo>
                    <a:pt x="13200" y="8100"/>
                    <a:pt x="10200" y="8100"/>
                    <a:pt x="7800" y="8871"/>
                  </a:cubicBezTo>
                  <a:cubicBezTo>
                    <a:pt x="5400" y="9643"/>
                    <a:pt x="3600" y="11186"/>
                    <a:pt x="2400" y="13114"/>
                  </a:cubicBezTo>
                  <a:cubicBezTo>
                    <a:pt x="1200" y="15043"/>
                    <a:pt x="600" y="17357"/>
                    <a:pt x="1800" y="18900"/>
                  </a:cubicBezTo>
                  <a:cubicBezTo>
                    <a:pt x="3000" y="20443"/>
                    <a:pt x="6000" y="21214"/>
                    <a:pt x="9000" y="21407"/>
                  </a:cubicBezTo>
                  <a:cubicBezTo>
                    <a:pt x="12000" y="21600"/>
                    <a:pt x="15000" y="21214"/>
                    <a:pt x="17100" y="19864"/>
                  </a:cubicBezTo>
                  <a:cubicBezTo>
                    <a:pt x="19200" y="18514"/>
                    <a:pt x="20400" y="16200"/>
                    <a:pt x="21000" y="13886"/>
                  </a:cubicBezTo>
                  <a:cubicBezTo>
                    <a:pt x="21600" y="11571"/>
                    <a:pt x="21600" y="9257"/>
                    <a:pt x="18000" y="6943"/>
                  </a:cubicBezTo>
                  <a:cubicBezTo>
                    <a:pt x="14400" y="4629"/>
                    <a:pt x="7200" y="2314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4" name="Line"/>
            <p:cNvSpPr/>
            <p:nvPr/>
          </p:nvSpPr>
          <p:spPr>
            <a:xfrm>
              <a:off x="8389276" y="8519919"/>
              <a:ext cx="231331" cy="68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0650" fill="norm" stroke="1" extrusionOk="0">
                  <a:moveTo>
                    <a:pt x="8291" y="10949"/>
                  </a:moveTo>
                  <a:cubicBezTo>
                    <a:pt x="7352" y="13264"/>
                    <a:pt x="6413" y="15578"/>
                    <a:pt x="5004" y="17121"/>
                  </a:cubicBezTo>
                  <a:cubicBezTo>
                    <a:pt x="3596" y="18664"/>
                    <a:pt x="1717" y="19435"/>
                    <a:pt x="778" y="17892"/>
                  </a:cubicBezTo>
                  <a:cubicBezTo>
                    <a:pt x="-161" y="16349"/>
                    <a:pt x="-161" y="12492"/>
                    <a:pt x="309" y="9407"/>
                  </a:cubicBezTo>
                  <a:cubicBezTo>
                    <a:pt x="778" y="6321"/>
                    <a:pt x="1717" y="4006"/>
                    <a:pt x="3361" y="2849"/>
                  </a:cubicBezTo>
                  <a:cubicBezTo>
                    <a:pt x="5004" y="1692"/>
                    <a:pt x="7352" y="1692"/>
                    <a:pt x="9348" y="4392"/>
                  </a:cubicBezTo>
                  <a:cubicBezTo>
                    <a:pt x="11343" y="7092"/>
                    <a:pt x="12987" y="12492"/>
                    <a:pt x="14396" y="15964"/>
                  </a:cubicBezTo>
                  <a:cubicBezTo>
                    <a:pt x="15804" y="19435"/>
                    <a:pt x="16978" y="20978"/>
                    <a:pt x="18035" y="20592"/>
                  </a:cubicBezTo>
                  <a:cubicBezTo>
                    <a:pt x="19091" y="20207"/>
                    <a:pt x="20030" y="17892"/>
                    <a:pt x="20617" y="14806"/>
                  </a:cubicBezTo>
                  <a:cubicBezTo>
                    <a:pt x="21204" y="11721"/>
                    <a:pt x="21439" y="7864"/>
                    <a:pt x="21087" y="4778"/>
                  </a:cubicBezTo>
                  <a:cubicBezTo>
                    <a:pt x="20735" y="1692"/>
                    <a:pt x="19796" y="-622"/>
                    <a:pt x="17800" y="149"/>
                  </a:cubicBezTo>
                  <a:cubicBezTo>
                    <a:pt x="15804" y="921"/>
                    <a:pt x="12752" y="4778"/>
                    <a:pt x="9700" y="8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5" name="Line"/>
            <p:cNvSpPr/>
            <p:nvPr/>
          </p:nvSpPr>
          <p:spPr>
            <a:xfrm>
              <a:off x="8793864" y="8703488"/>
              <a:ext cx="98453" cy="351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346" fill="norm" stroke="1" extrusionOk="0">
                  <a:moveTo>
                    <a:pt x="16615" y="5029"/>
                  </a:moveTo>
                  <a:cubicBezTo>
                    <a:pt x="18277" y="4408"/>
                    <a:pt x="19938" y="3786"/>
                    <a:pt x="20769" y="2854"/>
                  </a:cubicBezTo>
                  <a:cubicBezTo>
                    <a:pt x="21600" y="1922"/>
                    <a:pt x="21600" y="678"/>
                    <a:pt x="20215" y="212"/>
                  </a:cubicBezTo>
                  <a:cubicBezTo>
                    <a:pt x="18831" y="-254"/>
                    <a:pt x="16062" y="57"/>
                    <a:pt x="13292" y="1067"/>
                  </a:cubicBezTo>
                  <a:cubicBezTo>
                    <a:pt x="10523" y="2077"/>
                    <a:pt x="7754" y="3786"/>
                    <a:pt x="6369" y="6273"/>
                  </a:cubicBezTo>
                  <a:cubicBezTo>
                    <a:pt x="4985" y="8759"/>
                    <a:pt x="4985" y="12022"/>
                    <a:pt x="4154" y="14664"/>
                  </a:cubicBezTo>
                  <a:cubicBezTo>
                    <a:pt x="3323" y="17306"/>
                    <a:pt x="1662" y="19326"/>
                    <a:pt x="0" y="21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6" name="Line"/>
            <p:cNvSpPr/>
            <p:nvPr/>
          </p:nvSpPr>
          <p:spPr>
            <a:xfrm>
              <a:off x="8694196" y="8908867"/>
              <a:ext cx="276006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00" y="16560"/>
                    <a:pt x="8000" y="11520"/>
                    <a:pt x="11600" y="7920"/>
                  </a:cubicBezTo>
                  <a:cubicBezTo>
                    <a:pt x="15200" y="4320"/>
                    <a:pt x="18400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7" name="Line"/>
            <p:cNvSpPr/>
            <p:nvPr/>
          </p:nvSpPr>
          <p:spPr>
            <a:xfrm>
              <a:off x="8994521" y="8761539"/>
              <a:ext cx="313023" cy="230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178" fill="norm" stroke="1" extrusionOk="0">
                  <a:moveTo>
                    <a:pt x="8271" y="153"/>
                  </a:moveTo>
                  <a:cubicBezTo>
                    <a:pt x="6704" y="-82"/>
                    <a:pt x="5136" y="-317"/>
                    <a:pt x="3655" y="1679"/>
                  </a:cubicBezTo>
                  <a:cubicBezTo>
                    <a:pt x="2175" y="3674"/>
                    <a:pt x="781" y="7900"/>
                    <a:pt x="259" y="11305"/>
                  </a:cubicBezTo>
                  <a:cubicBezTo>
                    <a:pt x="-264" y="14709"/>
                    <a:pt x="84" y="17292"/>
                    <a:pt x="607" y="18935"/>
                  </a:cubicBezTo>
                  <a:cubicBezTo>
                    <a:pt x="1130" y="20579"/>
                    <a:pt x="1826" y="21283"/>
                    <a:pt x="2436" y="21166"/>
                  </a:cubicBezTo>
                  <a:cubicBezTo>
                    <a:pt x="3046" y="21048"/>
                    <a:pt x="3568" y="20109"/>
                    <a:pt x="4091" y="18231"/>
                  </a:cubicBezTo>
                  <a:cubicBezTo>
                    <a:pt x="4613" y="16353"/>
                    <a:pt x="5136" y="13535"/>
                    <a:pt x="5659" y="11657"/>
                  </a:cubicBezTo>
                  <a:cubicBezTo>
                    <a:pt x="6181" y="9779"/>
                    <a:pt x="6704" y="8840"/>
                    <a:pt x="7226" y="8957"/>
                  </a:cubicBezTo>
                  <a:cubicBezTo>
                    <a:pt x="7749" y="9074"/>
                    <a:pt x="8271" y="10248"/>
                    <a:pt x="8620" y="11422"/>
                  </a:cubicBezTo>
                  <a:cubicBezTo>
                    <a:pt x="8968" y="12596"/>
                    <a:pt x="9142" y="13770"/>
                    <a:pt x="9230" y="14944"/>
                  </a:cubicBezTo>
                  <a:cubicBezTo>
                    <a:pt x="9317" y="16118"/>
                    <a:pt x="9317" y="17292"/>
                    <a:pt x="9317" y="17292"/>
                  </a:cubicBezTo>
                  <a:cubicBezTo>
                    <a:pt x="9317" y="17292"/>
                    <a:pt x="9317" y="16118"/>
                    <a:pt x="9839" y="14944"/>
                  </a:cubicBezTo>
                  <a:cubicBezTo>
                    <a:pt x="10362" y="13770"/>
                    <a:pt x="11407" y="12596"/>
                    <a:pt x="11755" y="12831"/>
                  </a:cubicBezTo>
                  <a:cubicBezTo>
                    <a:pt x="12104" y="13066"/>
                    <a:pt x="11755" y="14709"/>
                    <a:pt x="12191" y="15766"/>
                  </a:cubicBezTo>
                  <a:cubicBezTo>
                    <a:pt x="12626" y="16822"/>
                    <a:pt x="13846" y="17292"/>
                    <a:pt x="15413" y="17292"/>
                  </a:cubicBezTo>
                  <a:cubicBezTo>
                    <a:pt x="16981" y="17292"/>
                    <a:pt x="18897" y="16822"/>
                    <a:pt x="19942" y="16470"/>
                  </a:cubicBezTo>
                  <a:cubicBezTo>
                    <a:pt x="20988" y="16118"/>
                    <a:pt x="21162" y="15883"/>
                    <a:pt x="21336" y="156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8" name="Line"/>
            <p:cNvSpPr/>
            <p:nvPr/>
          </p:nvSpPr>
          <p:spPr>
            <a:xfrm>
              <a:off x="9384211" y="8801531"/>
              <a:ext cx="63934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3" h="21600" fill="norm" stroke="1" extrusionOk="0">
                  <a:moveTo>
                    <a:pt x="0" y="0"/>
                  </a:moveTo>
                  <a:cubicBezTo>
                    <a:pt x="5600" y="0"/>
                    <a:pt x="11200" y="0"/>
                    <a:pt x="15200" y="626"/>
                  </a:cubicBezTo>
                  <a:cubicBezTo>
                    <a:pt x="19200" y="1252"/>
                    <a:pt x="21600" y="2504"/>
                    <a:pt x="18800" y="6104"/>
                  </a:cubicBezTo>
                  <a:cubicBezTo>
                    <a:pt x="16000" y="9704"/>
                    <a:pt x="8000" y="1565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9" name="Line"/>
            <p:cNvSpPr/>
            <p:nvPr/>
          </p:nvSpPr>
          <p:spPr>
            <a:xfrm>
              <a:off x="9491547" y="8939535"/>
              <a:ext cx="3066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0" name="Line"/>
            <p:cNvSpPr/>
            <p:nvPr/>
          </p:nvSpPr>
          <p:spPr>
            <a:xfrm>
              <a:off x="9701008" y="8661507"/>
              <a:ext cx="572558" cy="354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221" fill="norm" stroke="1" extrusionOk="0">
                  <a:moveTo>
                    <a:pt x="7077" y="15747"/>
                  </a:moveTo>
                  <a:cubicBezTo>
                    <a:pt x="6886" y="14675"/>
                    <a:pt x="6694" y="13602"/>
                    <a:pt x="6121" y="12913"/>
                  </a:cubicBezTo>
                  <a:cubicBezTo>
                    <a:pt x="5548" y="12223"/>
                    <a:pt x="4592" y="11917"/>
                    <a:pt x="3540" y="12530"/>
                  </a:cubicBezTo>
                  <a:cubicBezTo>
                    <a:pt x="2489" y="13143"/>
                    <a:pt x="1342" y="14675"/>
                    <a:pt x="673" y="16130"/>
                  </a:cubicBezTo>
                  <a:cubicBezTo>
                    <a:pt x="4" y="17585"/>
                    <a:pt x="-187" y="18964"/>
                    <a:pt x="195" y="19883"/>
                  </a:cubicBezTo>
                  <a:cubicBezTo>
                    <a:pt x="578" y="20802"/>
                    <a:pt x="1533" y="21262"/>
                    <a:pt x="2776" y="20036"/>
                  </a:cubicBezTo>
                  <a:cubicBezTo>
                    <a:pt x="4018" y="18811"/>
                    <a:pt x="5548" y="15900"/>
                    <a:pt x="6790" y="12683"/>
                  </a:cubicBezTo>
                  <a:cubicBezTo>
                    <a:pt x="8032" y="9466"/>
                    <a:pt x="8988" y="5943"/>
                    <a:pt x="9514" y="3645"/>
                  </a:cubicBezTo>
                  <a:cubicBezTo>
                    <a:pt x="10040" y="1347"/>
                    <a:pt x="10135" y="275"/>
                    <a:pt x="9992" y="45"/>
                  </a:cubicBezTo>
                  <a:cubicBezTo>
                    <a:pt x="9848" y="-185"/>
                    <a:pt x="9466" y="428"/>
                    <a:pt x="8988" y="2955"/>
                  </a:cubicBezTo>
                  <a:cubicBezTo>
                    <a:pt x="8510" y="5483"/>
                    <a:pt x="7937" y="9926"/>
                    <a:pt x="7602" y="12836"/>
                  </a:cubicBezTo>
                  <a:cubicBezTo>
                    <a:pt x="7268" y="15747"/>
                    <a:pt x="7172" y="17126"/>
                    <a:pt x="7220" y="17355"/>
                  </a:cubicBezTo>
                  <a:cubicBezTo>
                    <a:pt x="7268" y="17585"/>
                    <a:pt x="7459" y="16666"/>
                    <a:pt x="7889" y="15441"/>
                  </a:cubicBezTo>
                  <a:cubicBezTo>
                    <a:pt x="8319" y="14215"/>
                    <a:pt x="8988" y="12683"/>
                    <a:pt x="9562" y="11917"/>
                  </a:cubicBezTo>
                  <a:cubicBezTo>
                    <a:pt x="10135" y="11151"/>
                    <a:pt x="10613" y="11151"/>
                    <a:pt x="11139" y="11841"/>
                  </a:cubicBezTo>
                  <a:cubicBezTo>
                    <a:pt x="11664" y="12530"/>
                    <a:pt x="12238" y="13909"/>
                    <a:pt x="12286" y="15517"/>
                  </a:cubicBezTo>
                  <a:cubicBezTo>
                    <a:pt x="12333" y="17126"/>
                    <a:pt x="11855" y="18964"/>
                    <a:pt x="11378" y="20036"/>
                  </a:cubicBezTo>
                  <a:cubicBezTo>
                    <a:pt x="10900" y="21109"/>
                    <a:pt x="10422" y="21415"/>
                    <a:pt x="10183" y="21109"/>
                  </a:cubicBezTo>
                  <a:cubicBezTo>
                    <a:pt x="9944" y="20802"/>
                    <a:pt x="9944" y="19883"/>
                    <a:pt x="10613" y="18351"/>
                  </a:cubicBezTo>
                  <a:cubicBezTo>
                    <a:pt x="11282" y="16819"/>
                    <a:pt x="12620" y="14675"/>
                    <a:pt x="13671" y="13143"/>
                  </a:cubicBezTo>
                  <a:cubicBezTo>
                    <a:pt x="14723" y="11611"/>
                    <a:pt x="15487" y="10692"/>
                    <a:pt x="15583" y="10692"/>
                  </a:cubicBezTo>
                  <a:cubicBezTo>
                    <a:pt x="15678" y="10692"/>
                    <a:pt x="15105" y="11611"/>
                    <a:pt x="14723" y="12683"/>
                  </a:cubicBezTo>
                  <a:cubicBezTo>
                    <a:pt x="14340" y="13755"/>
                    <a:pt x="14149" y="14981"/>
                    <a:pt x="14579" y="15977"/>
                  </a:cubicBezTo>
                  <a:cubicBezTo>
                    <a:pt x="15009" y="16972"/>
                    <a:pt x="16061" y="17738"/>
                    <a:pt x="17303" y="18428"/>
                  </a:cubicBezTo>
                  <a:cubicBezTo>
                    <a:pt x="18546" y="19117"/>
                    <a:pt x="19979" y="19730"/>
                    <a:pt x="21413" y="20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1" name="Line"/>
            <p:cNvSpPr/>
            <p:nvPr/>
          </p:nvSpPr>
          <p:spPr>
            <a:xfrm>
              <a:off x="8126849" y="8794451"/>
              <a:ext cx="23002" cy="183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6" fill="norm" stroke="1" extrusionOk="0">
                  <a:moveTo>
                    <a:pt x="21600" y="2595"/>
                  </a:moveTo>
                  <a:cubicBezTo>
                    <a:pt x="19200" y="1115"/>
                    <a:pt x="16800" y="-364"/>
                    <a:pt x="15600" y="80"/>
                  </a:cubicBezTo>
                  <a:cubicBezTo>
                    <a:pt x="14400" y="524"/>
                    <a:pt x="14400" y="2891"/>
                    <a:pt x="12000" y="6737"/>
                  </a:cubicBezTo>
                  <a:cubicBezTo>
                    <a:pt x="9600" y="10584"/>
                    <a:pt x="4800" y="15910"/>
                    <a:pt x="0" y="212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2" name="Line"/>
            <p:cNvSpPr/>
            <p:nvPr/>
          </p:nvSpPr>
          <p:spPr>
            <a:xfrm>
              <a:off x="8189285" y="8771843"/>
              <a:ext cx="119014" cy="209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0846" fill="norm" stroke="1" extrusionOk="0">
                  <a:moveTo>
                    <a:pt x="14968" y="2953"/>
                  </a:moveTo>
                  <a:cubicBezTo>
                    <a:pt x="12670" y="2444"/>
                    <a:pt x="10372" y="1936"/>
                    <a:pt x="8534" y="2190"/>
                  </a:cubicBezTo>
                  <a:cubicBezTo>
                    <a:pt x="6696" y="2444"/>
                    <a:pt x="5317" y="3461"/>
                    <a:pt x="3938" y="5875"/>
                  </a:cubicBezTo>
                  <a:cubicBezTo>
                    <a:pt x="2559" y="8289"/>
                    <a:pt x="1181" y="12101"/>
                    <a:pt x="491" y="14642"/>
                  </a:cubicBezTo>
                  <a:cubicBezTo>
                    <a:pt x="-198" y="17183"/>
                    <a:pt x="-198" y="18454"/>
                    <a:pt x="721" y="19470"/>
                  </a:cubicBezTo>
                  <a:cubicBezTo>
                    <a:pt x="1640" y="20487"/>
                    <a:pt x="3479" y="21249"/>
                    <a:pt x="6925" y="20614"/>
                  </a:cubicBezTo>
                  <a:cubicBezTo>
                    <a:pt x="10372" y="19978"/>
                    <a:pt x="15428" y="17945"/>
                    <a:pt x="18185" y="15023"/>
                  </a:cubicBezTo>
                  <a:cubicBezTo>
                    <a:pt x="20942" y="12101"/>
                    <a:pt x="21402" y="8289"/>
                    <a:pt x="21402" y="5748"/>
                  </a:cubicBezTo>
                  <a:cubicBezTo>
                    <a:pt x="21402" y="3207"/>
                    <a:pt x="20942" y="1936"/>
                    <a:pt x="19334" y="1047"/>
                  </a:cubicBezTo>
                  <a:cubicBezTo>
                    <a:pt x="17725" y="157"/>
                    <a:pt x="14968" y="-351"/>
                    <a:pt x="12670" y="284"/>
                  </a:cubicBezTo>
                  <a:cubicBezTo>
                    <a:pt x="10372" y="920"/>
                    <a:pt x="8534" y="2698"/>
                    <a:pt x="6696" y="4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