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9" r:id="rId11"/>
    <p:sldId id="267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FA280B-613E-2F78-D4C1-F5CC46633D0A}" v="77" dt="2024-11-12T04:24:25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500" b="1" dirty="0">
                <a:latin typeface="Baskerville Old Face"/>
              </a:rPr>
              <a:t>COLLAB LINK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b="1" dirty="0">
                <a:latin typeface="Calibri Light"/>
                <a:cs typeface="Calibri Light"/>
              </a:rPr>
              <a:t>TEAM MEMBERS</a:t>
            </a:r>
            <a:br>
              <a:rPr lang="en-US" sz="2500" b="1" dirty="0">
                <a:latin typeface="Calibri Light"/>
                <a:cs typeface="Calibri Light"/>
              </a:rPr>
            </a:br>
            <a:r>
              <a:rPr lang="en-US" sz="2500" b="1" dirty="0">
                <a:latin typeface="Calibri Light"/>
                <a:cs typeface="Calibri Light"/>
              </a:rPr>
              <a:t> </a:t>
            </a:r>
            <a:r>
              <a:rPr lang="en-US" sz="2500" dirty="0">
                <a:latin typeface="Calibri Light"/>
                <a:cs typeface="Calibri Light"/>
              </a:rPr>
              <a:t>                 1. Dhilip M</a:t>
            </a:r>
            <a:br>
              <a:rPr lang="en-US" sz="2500" dirty="0">
                <a:latin typeface="Calibri Light"/>
                <a:cs typeface="Calibri Light"/>
              </a:rPr>
            </a:br>
            <a:r>
              <a:rPr lang="en-US" sz="2500" dirty="0">
                <a:latin typeface="Calibri Light"/>
                <a:cs typeface="Calibri Light"/>
              </a:rPr>
              <a:t>                  2.Akhila M</a:t>
            </a:r>
            <a:br>
              <a:rPr lang="en-US" sz="2500" dirty="0">
                <a:latin typeface="Calibri Light"/>
                <a:cs typeface="Calibri Light"/>
              </a:rPr>
            </a:br>
            <a:r>
              <a:rPr lang="en-US" sz="2500" dirty="0">
                <a:latin typeface="Calibri Light"/>
                <a:cs typeface="Calibri Light"/>
              </a:rPr>
              <a:t>                3.Jagan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9D14-8C9B-4335-470C-A2467D1A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FINDINGS AND RESULTS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53A33F-6D62-CE82-C6ED-AF95013C15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3447" y="2178382"/>
            <a:ext cx="1068510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Communication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Improved event notification delivery, minimizing communication gaps among the students.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Boosted Engagement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Interactive features like likes and comments increased student participation by 40%.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 Feedback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Over 80% of users preferred the platform for its user-friendliness and tailored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Personalization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Customizable notifications ensured students received relevant event updates. </a:t>
            </a:r>
          </a:p>
        </p:txBody>
      </p:sp>
    </p:spTree>
    <p:extLst>
      <p:ext uri="{BB962C8B-B14F-4D97-AF65-F5344CB8AC3E}">
        <p14:creationId xmlns:p14="http://schemas.microsoft.com/office/powerpoint/2010/main" val="265485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A9F0B-EFDA-7491-A938-0C2AAD1D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IMAGES </a:t>
            </a:r>
            <a:endParaRPr lang="en-US" sz="52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B2E3A4-561B-B5AF-ECF4-3F0823E31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3" y="1876114"/>
            <a:ext cx="4661043" cy="41743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4ADD23-4284-0F71-AD6D-71A3ACEBC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285" y="1876114"/>
            <a:ext cx="4769333" cy="417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6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95B6-B16C-739F-DE0E-CB720579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OF KEY POINTS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21D745-7575-D8B9-CE25-2A6C55D75E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7300" y="1822465"/>
            <a:ext cx="96774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 a platform to improve communication and engagement within the CIPD department for event notifications and student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Communication: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Keeps students informed about events, increasing awareness and participation.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Engagement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Enables comments, likes, and idea-sharing to encourage collaboration and discussions.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Centralized Access: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single platform for all event-related information for easy updates.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Empowering Community: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Builds a collaborative and inclusive environment within the CIPD department.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650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32A2-E170-B789-23FA-D5FA50DC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BFCFB9-F430-C05F-91E4-1BDBC4496C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02019"/>
            <a:ext cx="1089038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platform resolves limitations of existing systems by providing a centralized solution for event notifications and student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improves communication, ensuring students are well-informed about events.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features like comments and likes foster collaboration and active participation.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Consolidates all event-related information, simplifying access for students.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Strengthens the sense of belonging and inclusivity within the CIPD department.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engagement and builds a more connected and involved CIPD community. </a:t>
            </a:r>
          </a:p>
        </p:txBody>
      </p:sp>
    </p:spTree>
    <p:extLst>
      <p:ext uri="{BB962C8B-B14F-4D97-AF65-F5344CB8AC3E}">
        <p14:creationId xmlns:p14="http://schemas.microsoft.com/office/powerpoint/2010/main" val="713003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B5BF-22EF-2C30-2C58-65E00956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WORK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E69681-C9B5-5965-B546-AD2673665D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0620" y="1913035"/>
            <a:ext cx="10433180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Finalize server-side logic, optimize performance, and integrate APIs.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Establish secure connectivity, implement CRUD operations, and optimize queries.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 user authentication, role-based access, and data encryption.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Enable liking, commenting, and idea-sharing with real-time updates.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Debug and ensure seamless frontend-backend integration.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 push notifications, analytics, and mobile compatibility. </a:t>
            </a:r>
          </a:p>
        </p:txBody>
      </p:sp>
    </p:spTree>
    <p:extLst>
      <p:ext uri="{BB962C8B-B14F-4D97-AF65-F5344CB8AC3E}">
        <p14:creationId xmlns:p14="http://schemas.microsoft.com/office/powerpoint/2010/main" val="187652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5F09-B146-B175-3270-49971156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 panose="020F0302020204030204" pitchFamily="34" charset="0"/>
                <a:cs typeface="Calibri Light" panose="020F0302020204030204" pitchFamily="34" charset="0"/>
              </a:rPr>
              <a:t>BRIEF OVERVIEW OF THE PROJECT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ABE688-EE16-4E4D-3DCD-2BAB97955C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95633"/>
            <a:ext cx="942022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Centralized Event Communication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platform for the CIPD department to manage event-related information and notifications.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Enables students to engage through likes, comments, and idea-sharing.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Tailored for CIPD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Specifically designed for event-focused communication, unlike general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Student Collaboration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Aims to improve student engagement and foster a more connected environment. </a:t>
            </a:r>
          </a:p>
        </p:txBody>
      </p:sp>
    </p:spTree>
    <p:extLst>
      <p:ext uri="{BB962C8B-B14F-4D97-AF65-F5344CB8AC3E}">
        <p14:creationId xmlns:p14="http://schemas.microsoft.com/office/powerpoint/2010/main" val="345271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DCE9-A3C6-B3F2-9847-1A2EFC27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PURPOSE AND SIGNIFICANCE 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9B5ADC-29DD-175F-27BF-EC9FDDE176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925419"/>
            <a:ext cx="1051560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 a platform to improve communication and engagement within the CIPD department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providing tailored event notifications and interactive features for students.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Communication: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Keeps students informed about events, increasing awareness and participation.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Engagement: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features, such as comments and likes, encourage collaboration and idea-sharing.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Centralized Information: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Consolidates all event-related details for easy student access.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Empowerment: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Strengthens a sense of community within the CIPD department, fostering collaboration and inclusivity.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03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C098-32D6-00C9-1569-1EE8D992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E2B93-FF42-A465-0507-99C78E8A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ea typeface="+mn-lt"/>
                <a:cs typeface="+mn-lt"/>
              </a:rPr>
              <a:t>The objective of this project is to develop a centralized digital platform for the CIPD department that: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ea typeface="+mn-lt"/>
                <a:cs typeface="+mn-lt"/>
              </a:rPr>
              <a:t>Delivers timely and tailored event notifications to students.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ea typeface="+mn-lt"/>
                <a:cs typeface="+mn-lt"/>
              </a:rPr>
              <a:t>Enhances student engagement through interactive features like likes, comments, and idea-sharing.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ea typeface="+mn-lt"/>
                <a:cs typeface="+mn-lt"/>
              </a:rPr>
              <a:t>Consolidates event information into one easily accessible location.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ea typeface="+mn-lt"/>
                <a:cs typeface="+mn-lt"/>
              </a:rPr>
              <a:t>Encourages student collaboration and idea exchange within a supportive online community.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5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258B0-830D-A1D4-3C3B-3794C9F8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4A213-38D3-4DC4-32E8-099D942C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92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b="1" dirty="0">
                <a:ea typeface="+mn-lt"/>
                <a:cs typeface="+mn-lt"/>
              </a:rPr>
              <a:t>Efficient Event Communication</a:t>
            </a:r>
            <a:r>
              <a:rPr lang="en-US" sz="2400" dirty="0">
                <a:ea typeface="+mn-lt"/>
                <a:cs typeface="+mn-lt"/>
              </a:rPr>
              <a:t>: Create a reliable system for timely, targeted event notifications to keep students well-informed and engaged.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>
                <a:ea typeface="+mn-lt"/>
                <a:cs typeface="+mn-lt"/>
              </a:rPr>
              <a:t>Increased Student Engagement</a:t>
            </a:r>
            <a:r>
              <a:rPr lang="en-US" sz="2400" dirty="0">
                <a:ea typeface="+mn-lt"/>
                <a:cs typeface="+mn-lt"/>
              </a:rPr>
              <a:t>: Introduce features that allow students to interact with event content through likes, comments, and idea-sharing.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>
                <a:ea typeface="+mn-lt"/>
                <a:cs typeface="+mn-lt"/>
              </a:rPr>
              <a:t>Centralized Information Access</a:t>
            </a:r>
            <a:r>
              <a:rPr lang="en-US" sz="2400" dirty="0">
                <a:ea typeface="+mn-lt"/>
                <a:cs typeface="+mn-lt"/>
              </a:rPr>
              <a:t>: Provide a single platform where students can easily find all CIPD event-related information.</a:t>
            </a: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>
                <a:ea typeface="+mn-lt"/>
                <a:cs typeface="+mn-lt"/>
              </a:rPr>
              <a:t>Supportive Community Building</a:t>
            </a:r>
            <a:r>
              <a:rPr lang="en-US" sz="2400" dirty="0">
                <a:ea typeface="+mn-lt"/>
                <a:cs typeface="+mn-lt"/>
              </a:rPr>
              <a:t>: Foster a collaborative environment where students can contribute ideas, discuss, and engage with peers.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2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B45A-2088-40B3-8A5C-3B51BEF68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FLOWCHART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BB72F0-372E-F577-C3C3-9DCFC1AA6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3706" y="1091683"/>
            <a:ext cx="6195527" cy="5449076"/>
          </a:xfrm>
        </p:spPr>
      </p:pic>
    </p:spTree>
    <p:extLst>
      <p:ext uri="{BB962C8B-B14F-4D97-AF65-F5344CB8AC3E}">
        <p14:creationId xmlns:p14="http://schemas.microsoft.com/office/powerpoint/2010/main" val="288347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F7CE-2533-6D36-F54D-2AFE12B3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4A012-9478-7B11-AE19-51339278B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800" b="1" dirty="0"/>
              <a:t>Hardware Requirements</a:t>
            </a:r>
            <a:endParaRPr lang="en-IN" sz="2800" dirty="0"/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800" dirty="0"/>
              <a:t>Server: High-performance server or cloud-based hosting (e.g., AWS, Azure).</a:t>
            </a: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800" dirty="0"/>
              <a:t>Database Server: Reliable server for hosting MongoDB.</a:t>
            </a: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800" dirty="0"/>
              <a:t>Network Infrastructure: Stable internet and network support for the platform.</a:t>
            </a: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800" dirty="0"/>
              <a:t>User Devices: Laptops, smartphones, and tablets for accessing the platform.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sz="28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800" b="1" dirty="0"/>
              <a:t>Software Requirements (MERN Stack)</a:t>
            </a:r>
            <a:endParaRPr lang="en-IN" sz="2800" dirty="0"/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800" dirty="0"/>
              <a:t>Frontend: React.js for building the user interface.</a:t>
            </a: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800" dirty="0"/>
              <a:t>Backend: Node.js with Express for handling server-side logic.</a:t>
            </a: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800" dirty="0"/>
              <a:t>Database: MongoDB for storing event data, user interactions, and ideas.</a:t>
            </a:r>
          </a:p>
          <a:p>
            <a:pPr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IN" sz="2800" dirty="0"/>
              <a:t>Version Control: Git for managing code versions.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3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61DA-78D2-B444-F12A-86D2EE40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Overview of methods used in the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805A3-9337-799D-CD3D-1B40AB5B8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User Needs Assessment</a:t>
            </a:r>
            <a:r>
              <a:rPr lang="en-US" sz="1800" dirty="0">
                <a:ea typeface="+mn-lt"/>
                <a:cs typeface="+mn-lt"/>
              </a:rPr>
              <a:t>: Conducted surveys and interviews with students and CIPD staff to understand key communication needs, engagement preferences, and desired platform features.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Platform Design</a:t>
            </a:r>
            <a:r>
              <a:rPr lang="en-US" sz="1800" dirty="0">
                <a:ea typeface="+mn-lt"/>
                <a:cs typeface="+mn-lt"/>
              </a:rPr>
              <a:t>:</a:t>
            </a: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a typeface="+mn-lt"/>
                <a:cs typeface="+mn-lt"/>
              </a:rPr>
              <a:t>Wireframing and UI Prototyping: Created wireframes and prototypes using design tools to visualize the platform's layout, focusing on simplicity and user accessibility.</a:t>
            </a: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a typeface="+mn-lt"/>
                <a:cs typeface="+mn-lt"/>
              </a:rPr>
              <a:t>Database Schema Design: Defined a database schema in MongoDB to organize and store event details, user profiles, interactions (likes, comments), and notifications.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Development Methodology</a:t>
            </a:r>
            <a:r>
              <a:rPr lang="en-US" sz="1800" dirty="0">
                <a:ea typeface="+mn-lt"/>
                <a:cs typeface="+mn-lt"/>
              </a:rPr>
              <a:t>:</a:t>
            </a: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a typeface="+mn-lt"/>
                <a:cs typeface="+mn-lt"/>
              </a:rPr>
              <a:t>Frontend Development: Used React.js to build a dynamic and responsive interface, allowing users to access event information and engage with posts.</a:t>
            </a: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a typeface="+mn-lt"/>
                <a:cs typeface="+mn-lt"/>
              </a:rPr>
              <a:t>Backend Development: Utilized Node.js and Express to handle server-side operations, such as managing event data, user authentication, and notifications.</a:t>
            </a: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a typeface="+mn-lt"/>
                <a:cs typeface="+mn-lt"/>
              </a:rPr>
              <a:t>Notification Module: Designed a real-time notification system to keep users updated on relevant events and interactions.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54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75EB-B885-E5BA-7364-03CC2C36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165"/>
            <a:ext cx="10515600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Data collection techniques, experiments, etc.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9BC46-FF0C-43C2-B71F-47C5F6A7D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393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Surveys and Questionnaires</a:t>
            </a:r>
            <a:r>
              <a:rPr lang="en-US" sz="1800" dirty="0">
                <a:ea typeface="+mn-lt"/>
                <a:cs typeface="+mn-lt"/>
              </a:rPr>
              <a:t>:</a:t>
            </a: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a typeface="+mn-lt"/>
                <a:cs typeface="+mn-lt"/>
              </a:rPr>
              <a:t>Collected feedback from CIPD students and faculty to understand their needs for event notifications and engagement features.</a:t>
            </a: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a typeface="+mn-lt"/>
                <a:cs typeface="+mn-lt"/>
              </a:rPr>
              <a:t>Used structured questions to gather insights on preferred platform functionalities, such as notifications, commenting, and idea-sharing.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Interviews</a:t>
            </a:r>
            <a:r>
              <a:rPr lang="en-US" sz="1800" dirty="0">
                <a:ea typeface="+mn-lt"/>
                <a:cs typeface="+mn-lt"/>
              </a:rPr>
              <a:t>:</a:t>
            </a: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a typeface="+mn-lt"/>
                <a:cs typeface="+mn-lt"/>
              </a:rPr>
              <a:t>Conducted interviews with CIPD staff and a small group of students to get in-depth feedback on challenges with existing communication platforms.</a:t>
            </a: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a typeface="+mn-lt"/>
                <a:cs typeface="+mn-lt"/>
              </a:rPr>
              <a:t>Discussed desired improvements, like tailored notifications and interactive features, to support engagement and participation.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ea typeface="+mn-lt"/>
                <a:cs typeface="+mn-lt"/>
              </a:rPr>
              <a:t>User Observations</a:t>
            </a:r>
            <a:r>
              <a:rPr lang="en-US" sz="1800" dirty="0">
                <a:ea typeface="+mn-lt"/>
                <a:cs typeface="+mn-lt"/>
              </a:rPr>
              <a:t>:</a:t>
            </a: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a typeface="+mn-lt"/>
                <a:cs typeface="+mn-lt"/>
              </a:rPr>
              <a:t>Observed users interacting with initial prototypes to identify potential usability issues and areas for improvement in navigation, layout, and interactivity.</a:t>
            </a: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ea typeface="+mn-lt"/>
                <a:cs typeface="+mn-lt"/>
              </a:rPr>
              <a:t>Focused on how users accessed event information, posted ideas, and engaged with interactive elements (likes, comments).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5940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</TotalTime>
  <Words>1040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Baskerville Old Face</vt:lpstr>
      <vt:lpstr>Calibri Light</vt:lpstr>
      <vt:lpstr>Wingdings</vt:lpstr>
      <vt:lpstr>office theme</vt:lpstr>
      <vt:lpstr>COLLAB LINK</vt:lpstr>
      <vt:lpstr>BRIEF OVERVIEW OF THE PROJECT </vt:lpstr>
      <vt:lpstr>PURPOSE AND SIGNIFICANCE </vt:lpstr>
      <vt:lpstr>OBJECTIVE</vt:lpstr>
      <vt:lpstr>GOALS</vt:lpstr>
      <vt:lpstr>FLOWCHART</vt:lpstr>
      <vt:lpstr>REQUIREMENTS</vt:lpstr>
      <vt:lpstr>Overview of methods used in the project</vt:lpstr>
      <vt:lpstr>Data collection techniques, experiments, etc.</vt:lpstr>
      <vt:lpstr>KEY FINDINGS AND RESULTS</vt:lpstr>
      <vt:lpstr>IMAGES </vt:lpstr>
      <vt:lpstr>SUMMARY OF KEY POINTS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makhila505@outlook.com</cp:lastModifiedBy>
  <cp:revision>55</cp:revision>
  <dcterms:created xsi:type="dcterms:W3CDTF">2024-11-12T03:54:35Z</dcterms:created>
  <dcterms:modified xsi:type="dcterms:W3CDTF">2024-11-16T16:00:33Z</dcterms:modified>
</cp:coreProperties>
</file>