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4" r:id="rId1"/>
  </p:sldMasterIdLst>
  <p:notesMasterIdLst>
    <p:notesMasterId r:id="rId22"/>
  </p:notesMasterIdLst>
  <p:sldIdLst>
    <p:sldId id="257" r:id="rId2"/>
    <p:sldId id="261" r:id="rId3"/>
    <p:sldId id="263" r:id="rId4"/>
    <p:sldId id="264" r:id="rId5"/>
    <p:sldId id="292" r:id="rId6"/>
    <p:sldId id="259" r:id="rId7"/>
    <p:sldId id="271" r:id="rId8"/>
    <p:sldId id="266" r:id="rId9"/>
    <p:sldId id="293" r:id="rId10"/>
    <p:sldId id="294" r:id="rId11"/>
    <p:sldId id="295" r:id="rId12"/>
    <p:sldId id="274" r:id="rId13"/>
    <p:sldId id="277" r:id="rId14"/>
    <p:sldId id="279" r:id="rId15"/>
    <p:sldId id="282" r:id="rId16"/>
    <p:sldId id="284" r:id="rId17"/>
    <p:sldId id="296" r:id="rId18"/>
    <p:sldId id="297" r:id="rId19"/>
    <p:sldId id="291" r:id="rId20"/>
    <p:sldId id="26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hya vodnala" userId="3a4ce8f8cc5b0727" providerId="LiveId" clId="{58EE34F0-CCDF-4A73-A847-EA1F2B76CCD2}"/>
    <pc:docChg chg="undo redo custSel addSld delSld modSld sldOrd modMainMaster addSection delSection">
      <pc:chgData name="adithya vodnala" userId="3a4ce8f8cc5b0727" providerId="LiveId" clId="{58EE34F0-CCDF-4A73-A847-EA1F2B76CCD2}" dt="2024-08-14T08:00:37.487" v="2354" actId="113"/>
      <pc:docMkLst>
        <pc:docMk/>
      </pc:docMkLst>
      <pc:sldChg chg="modSp mod">
        <pc:chgData name="adithya vodnala" userId="3a4ce8f8cc5b0727" providerId="LiveId" clId="{58EE34F0-CCDF-4A73-A847-EA1F2B76CCD2}" dt="2024-08-14T06:00:28.091" v="1203" actId="1076"/>
        <pc:sldMkLst>
          <pc:docMk/>
          <pc:sldMk cId="524640407" sldId="257"/>
        </pc:sldMkLst>
        <pc:spChg chg="mod">
          <ac:chgData name="adithya vodnala" userId="3a4ce8f8cc5b0727" providerId="LiveId" clId="{58EE34F0-CCDF-4A73-A847-EA1F2B76CCD2}" dt="2024-08-14T06:00:28.091" v="1203" actId="1076"/>
          <ac:spMkLst>
            <pc:docMk/>
            <pc:sldMk cId="524640407" sldId="257"/>
            <ac:spMk id="2" creationId="{7E72D8CE-98A6-D345-4BBC-EE30C524269C}"/>
          </ac:spMkLst>
        </pc:spChg>
      </pc:sldChg>
      <pc:sldChg chg="modSp mod">
        <pc:chgData name="adithya vodnala" userId="3a4ce8f8cc5b0727" providerId="LiveId" clId="{58EE34F0-CCDF-4A73-A847-EA1F2B76CCD2}" dt="2024-08-14T07:58:21.893" v="2331" actId="14100"/>
        <pc:sldMkLst>
          <pc:docMk/>
          <pc:sldMk cId="3959534390" sldId="259"/>
        </pc:sldMkLst>
        <pc:spChg chg="mod">
          <ac:chgData name="adithya vodnala" userId="3a4ce8f8cc5b0727" providerId="LiveId" clId="{58EE34F0-CCDF-4A73-A847-EA1F2B76CCD2}" dt="2024-08-14T07:58:21.893" v="2331" actId="14100"/>
          <ac:spMkLst>
            <pc:docMk/>
            <pc:sldMk cId="3959534390" sldId="259"/>
            <ac:spMk id="2" creationId="{E8E05655-2556-3F2D-1018-0C110439DA79}"/>
          </ac:spMkLst>
        </pc:spChg>
        <pc:picChg chg="mod">
          <ac:chgData name="adithya vodnala" userId="3a4ce8f8cc5b0727" providerId="LiveId" clId="{58EE34F0-CCDF-4A73-A847-EA1F2B76CCD2}" dt="2024-08-14T07:57:45.155" v="2310" actId="1076"/>
          <ac:picMkLst>
            <pc:docMk/>
            <pc:sldMk cId="3959534390" sldId="259"/>
            <ac:picMk id="5" creationId="{2609B60F-3957-D11E-A304-75A948DE3A17}"/>
          </ac:picMkLst>
        </pc:picChg>
      </pc:sldChg>
      <pc:sldChg chg="addSp delSp modSp mod modClrScheme chgLayout">
        <pc:chgData name="adithya vodnala" userId="3a4ce8f8cc5b0727" providerId="LiveId" clId="{58EE34F0-CCDF-4A73-A847-EA1F2B76CCD2}" dt="2024-08-14T07:56:17.796" v="2300" actId="113"/>
        <pc:sldMkLst>
          <pc:docMk/>
          <pc:sldMk cId="1326314693" sldId="261"/>
        </pc:sldMkLst>
        <pc:spChg chg="add del mod ord">
          <ac:chgData name="adithya vodnala" userId="3a4ce8f8cc5b0727" providerId="LiveId" clId="{58EE34F0-CCDF-4A73-A847-EA1F2B76CCD2}" dt="2024-08-14T06:04:40.616" v="1268" actId="700"/>
          <ac:spMkLst>
            <pc:docMk/>
            <pc:sldMk cId="1326314693" sldId="261"/>
            <ac:spMk id="2" creationId="{444BBE71-D1B3-23BB-B55D-CB484A80C979}"/>
          </ac:spMkLst>
        </pc:spChg>
        <pc:spChg chg="add del mod ord">
          <ac:chgData name="adithya vodnala" userId="3a4ce8f8cc5b0727" providerId="LiveId" clId="{58EE34F0-CCDF-4A73-A847-EA1F2B76CCD2}" dt="2024-08-14T06:04:40.616" v="1268" actId="700"/>
          <ac:spMkLst>
            <pc:docMk/>
            <pc:sldMk cId="1326314693" sldId="261"/>
            <ac:spMk id="3" creationId="{6F255679-E3C2-0696-A43B-7319C46EE936}"/>
          </ac:spMkLst>
        </pc:spChg>
        <pc:spChg chg="add mod">
          <ac:chgData name="adithya vodnala" userId="3a4ce8f8cc5b0727" providerId="LiveId" clId="{58EE34F0-CCDF-4A73-A847-EA1F2B76CCD2}" dt="2024-08-14T07:56:17.796" v="2300" actId="113"/>
          <ac:spMkLst>
            <pc:docMk/>
            <pc:sldMk cId="1326314693" sldId="261"/>
            <ac:spMk id="4" creationId="{9B74C2B6-2948-4B37-449E-72237FC99111}"/>
          </ac:spMkLst>
        </pc:spChg>
        <pc:spChg chg="add mod">
          <ac:chgData name="adithya vodnala" userId="3a4ce8f8cc5b0727" providerId="LiveId" clId="{58EE34F0-CCDF-4A73-A847-EA1F2B76CCD2}" dt="2024-08-14T06:05:37.382" v="1287"/>
          <ac:spMkLst>
            <pc:docMk/>
            <pc:sldMk cId="1326314693" sldId="261"/>
            <ac:spMk id="5" creationId="{8DB9D35C-E472-F806-37DE-683FC5033529}"/>
          </ac:spMkLst>
        </pc:spChg>
        <pc:spChg chg="del mod">
          <ac:chgData name="adithya vodnala" userId="3a4ce8f8cc5b0727" providerId="LiveId" clId="{58EE34F0-CCDF-4A73-A847-EA1F2B76CCD2}" dt="2024-08-14T06:04:44.112" v="1269" actId="478"/>
          <ac:spMkLst>
            <pc:docMk/>
            <pc:sldMk cId="1326314693" sldId="261"/>
            <ac:spMk id="7" creationId="{0F4D455B-BBC8-683C-B388-25F86738173A}"/>
          </ac:spMkLst>
        </pc:spChg>
      </pc:sldChg>
      <pc:sldChg chg="modSp del mod">
        <pc:chgData name="adithya vodnala" userId="3a4ce8f8cc5b0727" providerId="LiveId" clId="{58EE34F0-CCDF-4A73-A847-EA1F2B76CCD2}" dt="2024-08-14T06:27:30.851" v="1934" actId="2696"/>
        <pc:sldMkLst>
          <pc:docMk/>
          <pc:sldMk cId="2161647653" sldId="262"/>
        </pc:sldMkLst>
        <pc:spChg chg="mod">
          <ac:chgData name="adithya vodnala" userId="3a4ce8f8cc5b0727" providerId="LiveId" clId="{58EE34F0-CCDF-4A73-A847-EA1F2B76CCD2}" dt="2024-08-14T05:59:24.952" v="1200"/>
          <ac:spMkLst>
            <pc:docMk/>
            <pc:sldMk cId="2161647653" sldId="262"/>
            <ac:spMk id="2" creationId="{FAC2470F-DDBD-7F20-C7BE-4AEE5034011C}"/>
          </ac:spMkLst>
        </pc:spChg>
      </pc:sldChg>
      <pc:sldChg chg="addSp delSp modSp mod ord chgLayout">
        <pc:chgData name="adithya vodnala" userId="3a4ce8f8cc5b0727" providerId="LiveId" clId="{58EE34F0-CCDF-4A73-A847-EA1F2B76CCD2}" dt="2024-08-14T07:56:39.640" v="2301" actId="2711"/>
        <pc:sldMkLst>
          <pc:docMk/>
          <pc:sldMk cId="3853058572" sldId="263"/>
        </pc:sldMkLst>
        <pc:spChg chg="del mod">
          <ac:chgData name="adithya vodnala" userId="3a4ce8f8cc5b0727" providerId="LiveId" clId="{58EE34F0-CCDF-4A73-A847-EA1F2B76CCD2}" dt="2024-08-14T06:11:17.079" v="1302" actId="700"/>
          <ac:spMkLst>
            <pc:docMk/>
            <pc:sldMk cId="3853058572" sldId="263"/>
            <ac:spMk id="2" creationId="{F02FACFB-A998-F0CD-7DBD-204D7770F020}"/>
          </ac:spMkLst>
        </pc:spChg>
        <pc:spChg chg="add mod">
          <ac:chgData name="adithya vodnala" userId="3a4ce8f8cc5b0727" providerId="LiveId" clId="{58EE34F0-CCDF-4A73-A847-EA1F2B76CCD2}" dt="2024-07-31T18:30:41.056" v="50"/>
          <ac:spMkLst>
            <pc:docMk/>
            <pc:sldMk cId="3853058572" sldId="263"/>
            <ac:spMk id="3" creationId="{766148FE-2012-328D-937D-44CC22BAE571}"/>
          </ac:spMkLst>
        </pc:spChg>
        <pc:spChg chg="add mod ord">
          <ac:chgData name="adithya vodnala" userId="3a4ce8f8cc5b0727" providerId="LiveId" clId="{58EE34F0-CCDF-4A73-A847-EA1F2B76CCD2}" dt="2024-08-14T07:56:39.640" v="2301" actId="2711"/>
          <ac:spMkLst>
            <pc:docMk/>
            <pc:sldMk cId="3853058572" sldId="263"/>
            <ac:spMk id="3" creationId="{C693B48F-826B-98C2-37E8-6E1664A8922B}"/>
          </ac:spMkLst>
        </pc:spChg>
        <pc:spChg chg="add del mod">
          <ac:chgData name="adithya vodnala" userId="3a4ce8f8cc5b0727" providerId="LiveId" clId="{58EE34F0-CCDF-4A73-A847-EA1F2B76CCD2}" dt="2024-08-14T06:11:17.079" v="1302" actId="700"/>
          <ac:spMkLst>
            <pc:docMk/>
            <pc:sldMk cId="3853058572" sldId="263"/>
            <ac:spMk id="4" creationId="{D4100899-AA35-BBFD-A1A7-23DC61DA8007}"/>
          </ac:spMkLst>
        </pc:spChg>
        <pc:spChg chg="add mod ord">
          <ac:chgData name="adithya vodnala" userId="3a4ce8f8cc5b0727" providerId="LiveId" clId="{58EE34F0-CCDF-4A73-A847-EA1F2B76CCD2}" dt="2024-08-14T06:11:39.651" v="1320" actId="27636"/>
          <ac:spMkLst>
            <pc:docMk/>
            <pc:sldMk cId="3853058572" sldId="263"/>
            <ac:spMk id="5" creationId="{CC29CFE5-DE9C-3F14-F366-6EB3AE4D016B}"/>
          </ac:spMkLst>
        </pc:spChg>
        <pc:spChg chg="add del mod">
          <ac:chgData name="adithya vodnala" userId="3a4ce8f8cc5b0727" providerId="LiveId" clId="{58EE34F0-CCDF-4A73-A847-EA1F2B76CCD2}" dt="2024-07-31T18:30:52.785" v="51"/>
          <ac:spMkLst>
            <pc:docMk/>
            <pc:sldMk cId="3853058572" sldId="263"/>
            <ac:spMk id="7" creationId="{B1287F49-F490-62E6-6524-973A3FB93210}"/>
          </ac:spMkLst>
        </pc:spChg>
      </pc:sldChg>
      <pc:sldChg chg="addSp delSp modSp mod ord chgLayout">
        <pc:chgData name="adithya vodnala" userId="3a4ce8f8cc5b0727" providerId="LiveId" clId="{58EE34F0-CCDF-4A73-A847-EA1F2B76CCD2}" dt="2024-08-14T07:56:52.170" v="2302" actId="2711"/>
        <pc:sldMkLst>
          <pc:docMk/>
          <pc:sldMk cId="4214482703" sldId="264"/>
        </pc:sldMkLst>
        <pc:spChg chg="del mod">
          <ac:chgData name="adithya vodnala" userId="3a4ce8f8cc5b0727" providerId="LiveId" clId="{58EE34F0-CCDF-4A73-A847-EA1F2B76CCD2}" dt="2024-08-14T06:12:51.180" v="1342" actId="478"/>
          <ac:spMkLst>
            <pc:docMk/>
            <pc:sldMk cId="4214482703" sldId="264"/>
            <ac:spMk id="2" creationId="{2B127EBE-5155-F9A9-14F6-326953AE4BCC}"/>
          </ac:spMkLst>
        </pc:spChg>
        <pc:spChg chg="add del mod">
          <ac:chgData name="adithya vodnala" userId="3a4ce8f8cc5b0727" providerId="LiveId" clId="{58EE34F0-CCDF-4A73-A847-EA1F2B76CCD2}" dt="2024-08-14T06:12:54.885" v="1343" actId="700"/>
          <ac:spMkLst>
            <pc:docMk/>
            <pc:sldMk cId="4214482703" sldId="264"/>
            <ac:spMk id="4" creationId="{AA0D3847-AD98-211C-8C79-D49C0A19A83C}"/>
          </ac:spMkLst>
        </pc:spChg>
        <pc:spChg chg="add mod ord">
          <ac:chgData name="adithya vodnala" userId="3a4ce8f8cc5b0727" providerId="LiveId" clId="{58EE34F0-CCDF-4A73-A847-EA1F2B76CCD2}" dt="2024-08-14T07:56:52.170" v="2302" actId="2711"/>
          <ac:spMkLst>
            <pc:docMk/>
            <pc:sldMk cId="4214482703" sldId="264"/>
            <ac:spMk id="5" creationId="{36827CC3-19F1-5B62-3805-BBD84083EBF5}"/>
          </ac:spMkLst>
        </pc:spChg>
        <pc:spChg chg="add mod ord">
          <ac:chgData name="adithya vodnala" userId="3a4ce8f8cc5b0727" providerId="LiveId" clId="{58EE34F0-CCDF-4A73-A847-EA1F2B76CCD2}" dt="2024-08-14T06:13:29.907" v="1351" actId="20577"/>
          <ac:spMkLst>
            <pc:docMk/>
            <pc:sldMk cId="4214482703" sldId="264"/>
            <ac:spMk id="6" creationId="{FBABA03A-A863-967E-1784-304DB67EC71F}"/>
          </ac:spMkLst>
        </pc:spChg>
        <pc:spChg chg="del mod">
          <ac:chgData name="adithya vodnala" userId="3a4ce8f8cc5b0727" providerId="LiveId" clId="{58EE34F0-CCDF-4A73-A847-EA1F2B76CCD2}" dt="2024-08-14T06:12:54.885" v="1343" actId="700"/>
          <ac:spMkLst>
            <pc:docMk/>
            <pc:sldMk cId="4214482703" sldId="264"/>
            <ac:spMk id="10" creationId="{840FBDC7-D912-FE39-D9ED-022A0B6AB379}"/>
          </ac:spMkLst>
        </pc:spChg>
      </pc:sldChg>
      <pc:sldChg chg="modSp del mod">
        <pc:chgData name="adithya vodnala" userId="3a4ce8f8cc5b0727" providerId="LiveId" clId="{58EE34F0-CCDF-4A73-A847-EA1F2B76CCD2}" dt="2024-08-14T06:27:23.158" v="1933" actId="2696"/>
        <pc:sldMkLst>
          <pc:docMk/>
          <pc:sldMk cId="2333419200" sldId="265"/>
        </pc:sldMkLst>
        <pc:spChg chg="mod">
          <ac:chgData name="adithya vodnala" userId="3a4ce8f8cc5b0727" providerId="LiveId" clId="{58EE34F0-CCDF-4A73-A847-EA1F2B76CCD2}" dt="2024-08-13T05:27:57.334" v="950" actId="27636"/>
          <ac:spMkLst>
            <pc:docMk/>
            <pc:sldMk cId="2333419200" sldId="265"/>
            <ac:spMk id="2" creationId="{C0F91948-961A-15F2-D3E8-ECD3BB6C598F}"/>
          </ac:spMkLst>
        </pc:spChg>
      </pc:sldChg>
      <pc:sldChg chg="addSp delSp modSp mod modClrScheme chgLayout">
        <pc:chgData name="adithya vodnala" userId="3a4ce8f8cc5b0727" providerId="LiveId" clId="{58EE34F0-CCDF-4A73-A847-EA1F2B76CCD2}" dt="2024-08-14T07:59:17.197" v="2343" actId="20577"/>
        <pc:sldMkLst>
          <pc:docMk/>
          <pc:sldMk cId="3001499719" sldId="266"/>
        </pc:sldMkLst>
        <pc:spChg chg="del mod">
          <ac:chgData name="adithya vodnala" userId="3a4ce8f8cc5b0727" providerId="LiveId" clId="{58EE34F0-CCDF-4A73-A847-EA1F2B76CCD2}" dt="2024-08-14T06:38:59.343" v="1939" actId="700"/>
          <ac:spMkLst>
            <pc:docMk/>
            <pc:sldMk cId="3001499719" sldId="266"/>
            <ac:spMk id="2" creationId="{8BA219D8-1EDD-F0BE-5391-2727FDF8FAF6}"/>
          </ac:spMkLst>
        </pc:spChg>
        <pc:spChg chg="add del mod ord">
          <ac:chgData name="adithya vodnala" userId="3a4ce8f8cc5b0727" providerId="LiveId" clId="{58EE34F0-CCDF-4A73-A847-EA1F2B76CCD2}" dt="2024-08-14T06:39:14.323" v="1940" actId="700"/>
          <ac:spMkLst>
            <pc:docMk/>
            <pc:sldMk cId="3001499719" sldId="266"/>
            <ac:spMk id="3" creationId="{320E7B63-1C0C-3B0A-1154-3DEC3BB330A2}"/>
          </ac:spMkLst>
        </pc:spChg>
        <pc:spChg chg="add del mod ord">
          <ac:chgData name="adithya vodnala" userId="3a4ce8f8cc5b0727" providerId="LiveId" clId="{58EE34F0-CCDF-4A73-A847-EA1F2B76CCD2}" dt="2024-08-14T06:39:14.323" v="1940" actId="700"/>
          <ac:spMkLst>
            <pc:docMk/>
            <pc:sldMk cId="3001499719" sldId="266"/>
            <ac:spMk id="4" creationId="{7DABD95E-A432-B7DE-A6A4-2CC4293BE662}"/>
          </ac:spMkLst>
        </pc:spChg>
        <pc:spChg chg="del mod">
          <ac:chgData name="adithya vodnala" userId="3a4ce8f8cc5b0727" providerId="LiveId" clId="{58EE34F0-CCDF-4A73-A847-EA1F2B76CCD2}" dt="2024-08-14T06:38:59.343" v="1939" actId="700"/>
          <ac:spMkLst>
            <pc:docMk/>
            <pc:sldMk cId="3001499719" sldId="266"/>
            <ac:spMk id="5" creationId="{55C70CE1-ECF2-F198-AB51-C45E768D358E}"/>
          </ac:spMkLst>
        </pc:spChg>
        <pc:spChg chg="add mod ord">
          <ac:chgData name="adithya vodnala" userId="3a4ce8f8cc5b0727" providerId="LiveId" clId="{58EE34F0-CCDF-4A73-A847-EA1F2B76CCD2}" dt="2024-08-14T07:59:17.197" v="2343" actId="20577"/>
          <ac:spMkLst>
            <pc:docMk/>
            <pc:sldMk cId="3001499719" sldId="266"/>
            <ac:spMk id="6" creationId="{CDACBA9E-0E05-E54D-2CD9-C04E0143A3EC}"/>
          </ac:spMkLst>
        </pc:spChg>
        <pc:spChg chg="add del mod ord">
          <ac:chgData name="adithya vodnala" userId="3a4ce8f8cc5b0727" providerId="LiveId" clId="{58EE34F0-CCDF-4A73-A847-EA1F2B76CCD2}" dt="2024-08-14T06:39:20.793" v="1941"/>
          <ac:spMkLst>
            <pc:docMk/>
            <pc:sldMk cId="3001499719" sldId="266"/>
            <ac:spMk id="7" creationId="{811B57A4-AD6D-4D32-6914-D9E7C7B378CD}"/>
          </ac:spMkLst>
        </pc:spChg>
        <pc:spChg chg="add mod ord">
          <ac:chgData name="adithya vodnala" userId="3a4ce8f8cc5b0727" providerId="LiveId" clId="{58EE34F0-CCDF-4A73-A847-EA1F2B76CCD2}" dt="2024-08-14T06:54:03.879" v="1965" actId="123"/>
          <ac:spMkLst>
            <pc:docMk/>
            <pc:sldMk cId="3001499719" sldId="266"/>
            <ac:spMk id="8" creationId="{6796C5FB-92A8-9B41-48BC-2B3FC9F72435}"/>
          </ac:spMkLst>
        </pc:spChg>
        <pc:spChg chg="add del mod">
          <ac:chgData name="adithya vodnala" userId="3a4ce8f8cc5b0727" providerId="LiveId" clId="{58EE34F0-CCDF-4A73-A847-EA1F2B76CCD2}" dt="2024-08-14T06:39:20.832" v="1942"/>
          <ac:spMkLst>
            <pc:docMk/>
            <pc:sldMk cId="3001499719" sldId="266"/>
            <ac:spMk id="9" creationId="{46F1945D-A995-EBCE-E046-7985A2A6B88B}"/>
          </ac:spMkLst>
        </pc:spChg>
        <pc:spChg chg="add del mod">
          <ac:chgData name="adithya vodnala" userId="3a4ce8f8cc5b0727" providerId="LiveId" clId="{58EE34F0-CCDF-4A73-A847-EA1F2B76CCD2}" dt="2024-08-14T06:39:22.129" v="1943"/>
          <ac:spMkLst>
            <pc:docMk/>
            <pc:sldMk cId="3001499719" sldId="266"/>
            <ac:spMk id="10" creationId="{9C36243C-E73E-8C38-577E-5A0FB31E4410}"/>
          </ac:spMkLst>
        </pc:spChg>
        <pc:spChg chg="add del mod">
          <ac:chgData name="adithya vodnala" userId="3a4ce8f8cc5b0727" providerId="LiveId" clId="{58EE34F0-CCDF-4A73-A847-EA1F2B76CCD2}" dt="2024-08-14T06:39:22.740" v="1944"/>
          <ac:spMkLst>
            <pc:docMk/>
            <pc:sldMk cId="3001499719" sldId="266"/>
            <ac:spMk id="11" creationId="{B0D1D3B5-795F-BDB3-0056-4F2954BE4307}"/>
          </ac:spMkLst>
        </pc:spChg>
        <pc:spChg chg="add del mod">
          <ac:chgData name="adithya vodnala" userId="3a4ce8f8cc5b0727" providerId="LiveId" clId="{58EE34F0-CCDF-4A73-A847-EA1F2B76CCD2}" dt="2024-08-14T06:42:09.170" v="1945"/>
          <ac:spMkLst>
            <pc:docMk/>
            <pc:sldMk cId="3001499719" sldId="266"/>
            <ac:spMk id="12" creationId="{3C454FE3-BB83-240D-3B08-5861B46D0295}"/>
          </ac:spMkLst>
        </pc:spChg>
        <pc:spChg chg="add del mod">
          <ac:chgData name="adithya vodnala" userId="3a4ce8f8cc5b0727" providerId="LiveId" clId="{58EE34F0-CCDF-4A73-A847-EA1F2B76CCD2}" dt="2024-08-14T06:46:49.910" v="1946" actId="931"/>
          <ac:spMkLst>
            <pc:docMk/>
            <pc:sldMk cId="3001499719" sldId="266"/>
            <ac:spMk id="13" creationId="{9770A699-1F23-976D-8760-CA4914E13CB8}"/>
          </ac:spMkLst>
        </pc:spChg>
        <pc:picChg chg="add mod">
          <ac:chgData name="adithya vodnala" userId="3a4ce8f8cc5b0727" providerId="LiveId" clId="{58EE34F0-CCDF-4A73-A847-EA1F2B76CCD2}" dt="2024-08-14T06:48:00.258" v="1953" actId="1076"/>
          <ac:picMkLst>
            <pc:docMk/>
            <pc:sldMk cId="3001499719" sldId="266"/>
            <ac:picMk id="15" creationId="{234EB88F-AE52-9AAA-2C02-E59E1BE15B57}"/>
          </ac:picMkLst>
        </pc:picChg>
      </pc:sldChg>
      <pc:sldChg chg="del">
        <pc:chgData name="adithya vodnala" userId="3a4ce8f8cc5b0727" providerId="LiveId" clId="{58EE34F0-CCDF-4A73-A847-EA1F2B76CCD2}" dt="2024-07-31T18:50:21.570" v="137" actId="2696"/>
        <pc:sldMkLst>
          <pc:docMk/>
          <pc:sldMk cId="2326064952" sldId="267"/>
        </pc:sldMkLst>
      </pc:sldChg>
      <pc:sldChg chg="modSp mod">
        <pc:chgData name="adithya vodnala" userId="3a4ce8f8cc5b0727" providerId="LiveId" clId="{58EE34F0-CCDF-4A73-A847-EA1F2B76CCD2}" dt="2024-08-14T05:58:45.826" v="1189" actId="27636"/>
        <pc:sldMkLst>
          <pc:docMk/>
          <pc:sldMk cId="2494811895" sldId="268"/>
        </pc:sldMkLst>
        <pc:spChg chg="mod">
          <ac:chgData name="adithya vodnala" userId="3a4ce8f8cc5b0727" providerId="LiveId" clId="{58EE34F0-CCDF-4A73-A847-EA1F2B76CCD2}" dt="2024-08-14T05:58:45.826" v="1189" actId="27636"/>
          <ac:spMkLst>
            <pc:docMk/>
            <pc:sldMk cId="2494811895" sldId="268"/>
            <ac:spMk id="2" creationId="{F599E8DB-07FB-43BA-2A91-83CC50BB0E37}"/>
          </ac:spMkLst>
        </pc:spChg>
      </pc:sldChg>
      <pc:sldChg chg="addSp delSp modSp new del mod modClrScheme chgLayout">
        <pc:chgData name="adithya vodnala" userId="3a4ce8f8cc5b0727" providerId="LiveId" clId="{58EE34F0-CCDF-4A73-A847-EA1F2B76CCD2}" dt="2024-08-14T07:37:14.313" v="2194" actId="2696"/>
        <pc:sldMkLst>
          <pc:docMk/>
          <pc:sldMk cId="3838804824" sldId="269"/>
        </pc:sldMkLst>
        <pc:spChg chg="add mod">
          <ac:chgData name="adithya vodnala" userId="3a4ce8f8cc5b0727" providerId="LiveId" clId="{58EE34F0-CCDF-4A73-A847-EA1F2B76CCD2}" dt="2024-08-13T05:27:57.272" v="948" actId="27636"/>
          <ac:spMkLst>
            <pc:docMk/>
            <pc:sldMk cId="3838804824" sldId="269"/>
            <ac:spMk id="2" creationId="{BE47D8E4-138F-F67E-4C76-5EBEEDBF3F2A}"/>
          </ac:spMkLst>
        </pc:spChg>
        <pc:spChg chg="add del mod">
          <ac:chgData name="adithya vodnala" userId="3a4ce8f8cc5b0727" providerId="LiveId" clId="{58EE34F0-CCDF-4A73-A847-EA1F2B76CCD2}" dt="2024-07-31T16:56:30.048" v="10" actId="22"/>
          <ac:spMkLst>
            <pc:docMk/>
            <pc:sldMk cId="3838804824" sldId="269"/>
            <ac:spMk id="3" creationId="{ACCC1F6A-1014-695E-9681-0FAC0B4238F9}"/>
          </ac:spMkLst>
        </pc:spChg>
        <pc:picChg chg="add mod ord">
          <ac:chgData name="adithya vodnala" userId="3a4ce8f8cc5b0727" providerId="LiveId" clId="{58EE34F0-CCDF-4A73-A847-EA1F2B76CCD2}" dt="2024-07-31T16:56:30.048" v="10" actId="22"/>
          <ac:picMkLst>
            <pc:docMk/>
            <pc:sldMk cId="3838804824" sldId="269"/>
            <ac:picMk id="5" creationId="{94A9CF83-89AF-AE85-AF3D-252A97444381}"/>
          </ac:picMkLst>
        </pc:picChg>
      </pc:sldChg>
      <pc:sldChg chg="addSp delSp modSp new del mod ord">
        <pc:chgData name="adithya vodnala" userId="3a4ce8f8cc5b0727" providerId="LiveId" clId="{58EE34F0-CCDF-4A73-A847-EA1F2B76CCD2}" dt="2024-08-14T07:37:09.912" v="2193" actId="2696"/>
        <pc:sldMkLst>
          <pc:docMk/>
          <pc:sldMk cId="1312410096" sldId="270"/>
        </pc:sldMkLst>
        <pc:spChg chg="mod">
          <ac:chgData name="adithya vodnala" userId="3a4ce8f8cc5b0727" providerId="LiveId" clId="{58EE34F0-CCDF-4A73-A847-EA1F2B76CCD2}" dt="2024-08-12T14:45:50.743" v="924" actId="207"/>
          <ac:spMkLst>
            <pc:docMk/>
            <pc:sldMk cId="1312410096" sldId="270"/>
            <ac:spMk id="2" creationId="{A0304673-5FEC-2B00-812D-75F213C87F14}"/>
          </ac:spMkLst>
        </pc:spChg>
        <pc:spChg chg="del">
          <ac:chgData name="adithya vodnala" userId="3a4ce8f8cc5b0727" providerId="LiveId" clId="{58EE34F0-CCDF-4A73-A847-EA1F2B76CCD2}" dt="2024-07-31T16:57:37.320" v="12" actId="22"/>
          <ac:spMkLst>
            <pc:docMk/>
            <pc:sldMk cId="1312410096" sldId="270"/>
            <ac:spMk id="3" creationId="{247CFB02-A6BF-0D93-0296-DEB8E9057BDF}"/>
          </ac:spMkLst>
        </pc:spChg>
        <pc:spChg chg="add mod">
          <ac:chgData name="adithya vodnala" userId="3a4ce8f8cc5b0727" providerId="LiveId" clId="{58EE34F0-CCDF-4A73-A847-EA1F2B76CCD2}" dt="2024-08-14T05:59:24.952" v="1200"/>
          <ac:spMkLst>
            <pc:docMk/>
            <pc:sldMk cId="1312410096" sldId="270"/>
            <ac:spMk id="4" creationId="{B7CFC6CE-579E-6582-391D-EC4FDAA2961F}"/>
          </ac:spMkLst>
        </pc:spChg>
        <pc:picChg chg="add del mod ord">
          <ac:chgData name="adithya vodnala" userId="3a4ce8f8cc5b0727" providerId="LiveId" clId="{58EE34F0-CCDF-4A73-A847-EA1F2B76CCD2}" dt="2024-07-31T18:49:19.921" v="134" actId="478"/>
          <ac:picMkLst>
            <pc:docMk/>
            <pc:sldMk cId="1312410096" sldId="270"/>
            <ac:picMk id="5" creationId="{A324353A-7D38-8161-54BB-C05DEACF692C}"/>
          </ac:picMkLst>
        </pc:picChg>
        <pc:picChg chg="add mod">
          <ac:chgData name="adithya vodnala" userId="3a4ce8f8cc5b0727" providerId="LiveId" clId="{58EE34F0-CCDF-4A73-A847-EA1F2B76CCD2}" dt="2024-07-31T18:49:27.331" v="136" actId="1076"/>
          <ac:picMkLst>
            <pc:docMk/>
            <pc:sldMk cId="1312410096" sldId="270"/>
            <ac:picMk id="7" creationId="{55D45691-695E-0A04-C0A9-CA1731EF606A}"/>
          </ac:picMkLst>
        </pc:picChg>
      </pc:sldChg>
      <pc:sldChg chg="modSp new mod ord">
        <pc:chgData name="adithya vodnala" userId="3a4ce8f8cc5b0727" providerId="LiveId" clId="{58EE34F0-CCDF-4A73-A847-EA1F2B76CCD2}" dt="2024-08-14T06:27:42.635" v="1936" actId="120"/>
        <pc:sldMkLst>
          <pc:docMk/>
          <pc:sldMk cId="2537825921" sldId="271"/>
        </pc:sldMkLst>
        <pc:spChg chg="mod">
          <ac:chgData name="adithya vodnala" userId="3a4ce8f8cc5b0727" providerId="LiveId" clId="{58EE34F0-CCDF-4A73-A847-EA1F2B76CCD2}" dt="2024-08-14T06:27:42.635" v="1936" actId="120"/>
          <ac:spMkLst>
            <pc:docMk/>
            <pc:sldMk cId="2537825921" sldId="271"/>
            <ac:spMk id="2" creationId="{1DF9B534-FD17-B30C-74EA-6CFE35FE1FF6}"/>
          </ac:spMkLst>
        </pc:spChg>
        <pc:spChg chg="mod">
          <ac:chgData name="adithya vodnala" userId="3a4ce8f8cc5b0727" providerId="LiveId" clId="{58EE34F0-CCDF-4A73-A847-EA1F2B76CCD2}" dt="2024-08-14T05:59:24.952" v="1200"/>
          <ac:spMkLst>
            <pc:docMk/>
            <pc:sldMk cId="2537825921" sldId="271"/>
            <ac:spMk id="3" creationId="{9A2EBB0C-FEED-FA9C-66E7-5263EE0ECCDE}"/>
          </ac:spMkLst>
        </pc:spChg>
      </pc:sldChg>
      <pc:sldChg chg="modSp new del mod">
        <pc:chgData name="adithya vodnala" userId="3a4ce8f8cc5b0727" providerId="LiveId" clId="{58EE34F0-CCDF-4A73-A847-EA1F2B76CCD2}" dt="2024-08-14T07:25:50.530" v="2048" actId="2696"/>
        <pc:sldMkLst>
          <pc:docMk/>
          <pc:sldMk cId="24014358" sldId="272"/>
        </pc:sldMkLst>
        <pc:spChg chg="mod">
          <ac:chgData name="adithya vodnala" userId="3a4ce8f8cc5b0727" providerId="LiveId" clId="{58EE34F0-CCDF-4A73-A847-EA1F2B76CCD2}" dt="2024-08-12T14:43:02.312" v="820" actId="207"/>
          <ac:spMkLst>
            <pc:docMk/>
            <pc:sldMk cId="24014358" sldId="272"/>
            <ac:spMk id="2" creationId="{C64DC418-166E-E605-F165-BBF978122FFA}"/>
          </ac:spMkLst>
        </pc:spChg>
        <pc:spChg chg="mod">
          <ac:chgData name="adithya vodnala" userId="3a4ce8f8cc5b0727" providerId="LiveId" clId="{58EE34F0-CCDF-4A73-A847-EA1F2B76CCD2}" dt="2024-08-14T05:59:24.952" v="1200"/>
          <ac:spMkLst>
            <pc:docMk/>
            <pc:sldMk cId="24014358" sldId="272"/>
            <ac:spMk id="3" creationId="{39E398DC-41D1-D4B2-3748-81BF0E5604F4}"/>
          </ac:spMkLst>
        </pc:spChg>
      </pc:sldChg>
      <pc:sldChg chg="modSp new del mod">
        <pc:chgData name="adithya vodnala" userId="3a4ce8f8cc5b0727" providerId="LiveId" clId="{58EE34F0-CCDF-4A73-A847-EA1F2B76CCD2}" dt="2024-08-14T07:25:55.298" v="2049" actId="2696"/>
        <pc:sldMkLst>
          <pc:docMk/>
          <pc:sldMk cId="1671772903" sldId="273"/>
        </pc:sldMkLst>
        <pc:spChg chg="mod">
          <ac:chgData name="adithya vodnala" userId="3a4ce8f8cc5b0727" providerId="LiveId" clId="{58EE34F0-CCDF-4A73-A847-EA1F2B76CCD2}" dt="2024-08-12T14:43:09.590" v="821" actId="207"/>
          <ac:spMkLst>
            <pc:docMk/>
            <pc:sldMk cId="1671772903" sldId="273"/>
            <ac:spMk id="2" creationId="{2A20327B-E6F3-33CF-BB83-B16A1BE002F2}"/>
          </ac:spMkLst>
        </pc:spChg>
        <pc:spChg chg="mod">
          <ac:chgData name="adithya vodnala" userId="3a4ce8f8cc5b0727" providerId="LiveId" clId="{58EE34F0-CCDF-4A73-A847-EA1F2B76CCD2}" dt="2024-08-13T05:36:21.945" v="1179" actId="404"/>
          <ac:spMkLst>
            <pc:docMk/>
            <pc:sldMk cId="1671772903" sldId="273"/>
            <ac:spMk id="3" creationId="{1CB76383-D43E-FD5B-9073-424BD312F1F9}"/>
          </ac:spMkLst>
        </pc:spChg>
      </pc:sldChg>
      <pc:sldChg chg="new del">
        <pc:chgData name="adithya vodnala" userId="3a4ce8f8cc5b0727" providerId="LiveId" clId="{58EE34F0-CCDF-4A73-A847-EA1F2B76CCD2}" dt="2024-08-12T13:53:38.632" v="234" actId="680"/>
        <pc:sldMkLst>
          <pc:docMk/>
          <pc:sldMk cId="200491167" sldId="274"/>
        </pc:sldMkLst>
      </pc:sldChg>
      <pc:sldChg chg="addSp delSp modSp new mod modClrScheme chgLayout">
        <pc:chgData name="adithya vodnala" userId="3a4ce8f8cc5b0727" providerId="LiveId" clId="{58EE34F0-CCDF-4A73-A847-EA1F2B76CCD2}" dt="2024-08-14T07:29:33.648" v="2119" actId="20577"/>
        <pc:sldMkLst>
          <pc:docMk/>
          <pc:sldMk cId="4286864701" sldId="274"/>
        </pc:sldMkLst>
        <pc:spChg chg="add del mod ord">
          <ac:chgData name="adithya vodnala" userId="3a4ce8f8cc5b0727" providerId="LiveId" clId="{58EE34F0-CCDF-4A73-A847-EA1F2B76CCD2}" dt="2024-08-14T07:27:11.351" v="2069" actId="700"/>
          <ac:spMkLst>
            <pc:docMk/>
            <pc:sldMk cId="4286864701" sldId="274"/>
            <ac:spMk id="3" creationId="{9AC9EA89-A114-1FDB-9730-C059BF3FFB22}"/>
          </ac:spMkLst>
        </pc:spChg>
        <pc:spChg chg="add mod ord">
          <ac:chgData name="adithya vodnala" userId="3a4ce8f8cc5b0727" providerId="LiveId" clId="{58EE34F0-CCDF-4A73-A847-EA1F2B76CCD2}" dt="2024-08-14T07:29:33.648" v="2119" actId="20577"/>
          <ac:spMkLst>
            <pc:docMk/>
            <pc:sldMk cId="4286864701" sldId="274"/>
            <ac:spMk id="5" creationId="{59F622A6-DE62-0D9B-033B-83EF8B66343E}"/>
          </ac:spMkLst>
        </pc:spChg>
        <pc:picChg chg="add del mod">
          <ac:chgData name="adithya vodnala" userId="3a4ce8f8cc5b0727" providerId="LiveId" clId="{58EE34F0-CCDF-4A73-A847-EA1F2B76CCD2}" dt="2024-08-14T07:26:15.884" v="2050" actId="21"/>
          <ac:picMkLst>
            <pc:docMk/>
            <pc:sldMk cId="4286864701" sldId="274"/>
            <ac:picMk id="2" creationId="{3605D864-8A91-A441-D85A-99837F2351BD}"/>
          </ac:picMkLst>
        </pc:picChg>
        <pc:picChg chg="add mod">
          <ac:chgData name="adithya vodnala" userId="3a4ce8f8cc5b0727" providerId="LiveId" clId="{58EE34F0-CCDF-4A73-A847-EA1F2B76CCD2}" dt="2024-08-14T07:28:10.628" v="2078" actId="14100"/>
          <ac:picMkLst>
            <pc:docMk/>
            <pc:sldMk cId="4286864701" sldId="274"/>
            <ac:picMk id="4" creationId="{3605D864-8A91-A441-D85A-99837F2351BD}"/>
          </ac:picMkLst>
        </pc:picChg>
        <pc:picChg chg="add mod">
          <ac:chgData name="adithya vodnala" userId="3a4ce8f8cc5b0727" providerId="LiveId" clId="{58EE34F0-CCDF-4A73-A847-EA1F2B76CCD2}" dt="2024-08-14T07:28:05.890" v="2077" actId="14100"/>
          <ac:picMkLst>
            <pc:docMk/>
            <pc:sldMk cId="4286864701" sldId="274"/>
            <ac:picMk id="1028" creationId="{1C497DBA-09BB-244E-F289-1BBE28192E9A}"/>
          </ac:picMkLst>
        </pc:picChg>
      </pc:sldChg>
      <pc:sldChg chg="addSp delSp modSp new del mod modClrScheme chgLayout">
        <pc:chgData name="adithya vodnala" userId="3a4ce8f8cc5b0727" providerId="LiveId" clId="{58EE34F0-CCDF-4A73-A847-EA1F2B76CCD2}" dt="2024-08-14T07:29:47.904" v="2120" actId="2696"/>
        <pc:sldMkLst>
          <pc:docMk/>
          <pc:sldMk cId="3095181197" sldId="275"/>
        </pc:sldMkLst>
        <pc:spChg chg="add mod">
          <ac:chgData name="adithya vodnala" userId="3a4ce8f8cc5b0727" providerId="LiveId" clId="{58EE34F0-CCDF-4A73-A847-EA1F2B76CCD2}" dt="2024-08-12T13:54:40.728" v="243" actId="14100"/>
          <ac:spMkLst>
            <pc:docMk/>
            <pc:sldMk cId="3095181197" sldId="275"/>
            <ac:spMk id="2" creationId="{B0D45A0C-AF5A-1528-2BA7-F938E1C70392}"/>
          </ac:spMkLst>
        </pc:spChg>
        <pc:spChg chg="add mod">
          <ac:chgData name="adithya vodnala" userId="3a4ce8f8cc5b0727" providerId="LiveId" clId="{58EE34F0-CCDF-4A73-A847-EA1F2B76CCD2}" dt="2024-08-12T13:54:40.728" v="243" actId="14100"/>
          <ac:spMkLst>
            <pc:docMk/>
            <pc:sldMk cId="3095181197" sldId="275"/>
            <ac:spMk id="3" creationId="{733CE05D-5179-7D22-1954-42CE042E4CCC}"/>
          </ac:spMkLst>
        </pc:spChg>
        <pc:spChg chg="add mod">
          <ac:chgData name="adithya vodnala" userId="3a4ce8f8cc5b0727" providerId="LiveId" clId="{58EE34F0-CCDF-4A73-A847-EA1F2B76CCD2}" dt="2024-08-12T13:56:07.584" v="257" actId="14100"/>
          <ac:spMkLst>
            <pc:docMk/>
            <pc:sldMk cId="3095181197" sldId="275"/>
            <ac:spMk id="4" creationId="{A92EC84A-615F-39DB-1BBE-D9C00DCEF6E0}"/>
          </ac:spMkLst>
        </pc:spChg>
        <pc:spChg chg="add mod">
          <ac:chgData name="adithya vodnala" userId="3a4ce8f8cc5b0727" providerId="LiveId" clId="{58EE34F0-CCDF-4A73-A847-EA1F2B76CCD2}" dt="2024-08-12T13:56:07.584" v="257" actId="14100"/>
          <ac:spMkLst>
            <pc:docMk/>
            <pc:sldMk cId="3095181197" sldId="275"/>
            <ac:spMk id="5" creationId="{58E0B3C5-1AA5-0E8C-AD4B-30B76A2875B9}"/>
          </ac:spMkLst>
        </pc:spChg>
        <pc:spChg chg="add mod ord">
          <ac:chgData name="adithya vodnala" userId="3a4ce8f8cc5b0727" providerId="LiveId" clId="{58EE34F0-CCDF-4A73-A847-EA1F2B76CCD2}" dt="2024-08-13T05:27:57.209" v="943" actId="27636"/>
          <ac:spMkLst>
            <pc:docMk/>
            <pc:sldMk cId="3095181197" sldId="275"/>
            <ac:spMk id="6" creationId="{2757AD88-69E0-88DF-D327-E7188701C72B}"/>
          </ac:spMkLst>
        </pc:spChg>
        <pc:picChg chg="add mod">
          <ac:chgData name="adithya vodnala" userId="3a4ce8f8cc5b0727" providerId="LiveId" clId="{58EE34F0-CCDF-4A73-A847-EA1F2B76CCD2}" dt="2024-08-12T13:54:40.728" v="243" actId="14100"/>
          <ac:picMkLst>
            <pc:docMk/>
            <pc:sldMk cId="3095181197" sldId="275"/>
            <ac:picMk id="1025" creationId="{971D6B0E-4F3A-9714-9554-3FE73C9A6E5D}"/>
          </ac:picMkLst>
        </pc:picChg>
        <pc:picChg chg="add del mod">
          <ac:chgData name="adithya vodnala" userId="3a4ce8f8cc5b0727" providerId="LiveId" clId="{58EE34F0-CCDF-4A73-A847-EA1F2B76CCD2}" dt="2024-08-14T07:27:04.981" v="2068" actId="21"/>
          <ac:picMkLst>
            <pc:docMk/>
            <pc:sldMk cId="3095181197" sldId="275"/>
            <ac:picMk id="1028" creationId="{1C497DBA-09BB-244E-F289-1BBE28192E9A}"/>
          </ac:picMkLst>
        </pc:picChg>
      </pc:sldChg>
      <pc:sldChg chg="modSp new del mod">
        <pc:chgData name="adithya vodnala" userId="3a4ce8f8cc5b0727" providerId="LiveId" clId="{58EE34F0-CCDF-4A73-A847-EA1F2B76CCD2}" dt="2024-08-14T07:30:11.711" v="2123" actId="2696"/>
        <pc:sldMkLst>
          <pc:docMk/>
          <pc:sldMk cId="354835896" sldId="276"/>
        </pc:sldMkLst>
        <pc:spChg chg="mod">
          <ac:chgData name="adithya vodnala" userId="3a4ce8f8cc5b0727" providerId="LiveId" clId="{58EE34F0-CCDF-4A73-A847-EA1F2B76CCD2}" dt="2024-08-14T07:30:07.363" v="2122" actId="21"/>
          <ac:spMkLst>
            <pc:docMk/>
            <pc:sldMk cId="354835896" sldId="276"/>
            <ac:spMk id="2" creationId="{0A6E4384-A66F-C28D-20A3-54C5DC9AE0F7}"/>
          </ac:spMkLst>
        </pc:spChg>
        <pc:spChg chg="mod">
          <ac:chgData name="adithya vodnala" userId="3a4ce8f8cc5b0727" providerId="LiveId" clId="{58EE34F0-CCDF-4A73-A847-EA1F2B76CCD2}" dt="2024-08-14T05:59:24.952" v="1200"/>
          <ac:spMkLst>
            <pc:docMk/>
            <pc:sldMk cId="354835896" sldId="276"/>
            <ac:spMk id="3" creationId="{8DB46C61-1588-9938-B594-69DC900A5FC8}"/>
          </ac:spMkLst>
        </pc:spChg>
      </pc:sldChg>
      <pc:sldChg chg="addSp modSp new mod modClrScheme chgLayout">
        <pc:chgData name="adithya vodnala" userId="3a4ce8f8cc5b0727" providerId="LiveId" clId="{58EE34F0-CCDF-4A73-A847-EA1F2B76CCD2}" dt="2024-08-14T07:30:49.036" v="2132" actId="1076"/>
        <pc:sldMkLst>
          <pc:docMk/>
          <pc:sldMk cId="3286827746" sldId="277"/>
        </pc:sldMkLst>
        <pc:spChg chg="add">
          <ac:chgData name="adithya vodnala" userId="3a4ce8f8cc5b0727" providerId="LiveId" clId="{58EE34F0-CCDF-4A73-A847-EA1F2B76CCD2}" dt="2024-08-12T13:58:25.981" v="275"/>
          <ac:spMkLst>
            <pc:docMk/>
            <pc:sldMk cId="3286827746" sldId="277"/>
            <ac:spMk id="2" creationId="{F83A6215-B348-E7E3-0F21-E6825AA872D3}"/>
          </ac:spMkLst>
        </pc:spChg>
        <pc:spChg chg="add">
          <ac:chgData name="adithya vodnala" userId="3a4ce8f8cc5b0727" providerId="LiveId" clId="{58EE34F0-CCDF-4A73-A847-EA1F2B76CCD2}" dt="2024-08-12T13:58:25.981" v="275"/>
          <ac:spMkLst>
            <pc:docMk/>
            <pc:sldMk cId="3286827746" sldId="277"/>
            <ac:spMk id="3" creationId="{237FA0B7-3307-36D2-CCDF-5466CB08E5BA}"/>
          </ac:spMkLst>
        </pc:spChg>
        <pc:spChg chg="add mod ord">
          <ac:chgData name="adithya vodnala" userId="3a4ce8f8cc5b0727" providerId="LiveId" clId="{58EE34F0-CCDF-4A73-A847-EA1F2B76CCD2}" dt="2024-08-14T07:30:45.386" v="2131" actId="120"/>
          <ac:spMkLst>
            <pc:docMk/>
            <pc:sldMk cId="3286827746" sldId="277"/>
            <ac:spMk id="4" creationId="{4D9F8AA4-9AD4-3BED-257E-F456607F5517}"/>
          </ac:spMkLst>
        </pc:spChg>
        <pc:picChg chg="add mod">
          <ac:chgData name="adithya vodnala" userId="3a4ce8f8cc5b0727" providerId="LiveId" clId="{58EE34F0-CCDF-4A73-A847-EA1F2B76CCD2}" dt="2024-08-14T07:30:49.036" v="2132" actId="1076"/>
          <ac:picMkLst>
            <pc:docMk/>
            <pc:sldMk cId="3286827746" sldId="277"/>
            <ac:picMk id="2049" creationId="{18FB61B5-B2C8-3BDC-9D50-CC6BDDDED60C}"/>
          </ac:picMkLst>
        </pc:picChg>
      </pc:sldChg>
      <pc:sldChg chg="modSp new del mod">
        <pc:chgData name="adithya vodnala" userId="3a4ce8f8cc5b0727" providerId="LiveId" clId="{58EE34F0-CCDF-4A73-A847-EA1F2B76CCD2}" dt="2024-08-14T07:31:09.095" v="2133" actId="2696"/>
        <pc:sldMkLst>
          <pc:docMk/>
          <pc:sldMk cId="1549522692" sldId="278"/>
        </pc:sldMkLst>
        <pc:spChg chg="mod">
          <ac:chgData name="adithya vodnala" userId="3a4ce8f8cc5b0727" providerId="LiveId" clId="{58EE34F0-CCDF-4A73-A847-EA1F2B76CCD2}" dt="2024-08-14T05:59:24.952" v="1200"/>
          <ac:spMkLst>
            <pc:docMk/>
            <pc:sldMk cId="1549522692" sldId="278"/>
            <ac:spMk id="2" creationId="{8B3F9875-0BE1-E7F7-B644-4E2C30C6BD88}"/>
          </ac:spMkLst>
        </pc:spChg>
        <pc:spChg chg="mod">
          <ac:chgData name="adithya vodnala" userId="3a4ce8f8cc5b0727" providerId="LiveId" clId="{58EE34F0-CCDF-4A73-A847-EA1F2B76CCD2}" dt="2024-08-14T05:59:24.952" v="1200"/>
          <ac:spMkLst>
            <pc:docMk/>
            <pc:sldMk cId="1549522692" sldId="278"/>
            <ac:spMk id="3" creationId="{E2DE0042-3F06-CEDA-8643-FFDC6AEFD11F}"/>
          </ac:spMkLst>
        </pc:spChg>
      </pc:sldChg>
      <pc:sldChg chg="addSp delSp modSp new mod modClrScheme chgLayout">
        <pc:chgData name="adithya vodnala" userId="3a4ce8f8cc5b0727" providerId="LiveId" clId="{58EE34F0-CCDF-4A73-A847-EA1F2B76CCD2}" dt="2024-08-14T07:33:50.132" v="2160" actId="120"/>
        <pc:sldMkLst>
          <pc:docMk/>
          <pc:sldMk cId="1474245" sldId="279"/>
        </pc:sldMkLst>
        <pc:spChg chg="add">
          <ac:chgData name="adithya vodnala" userId="3a4ce8f8cc5b0727" providerId="LiveId" clId="{58EE34F0-CCDF-4A73-A847-EA1F2B76CCD2}" dt="2024-08-12T14:01:06.289" v="294"/>
          <ac:spMkLst>
            <pc:docMk/>
            <pc:sldMk cId="1474245" sldId="279"/>
            <ac:spMk id="2" creationId="{00F92EF7-77CC-580F-9D96-C31B32DC29B3}"/>
          </ac:spMkLst>
        </pc:spChg>
        <pc:spChg chg="add">
          <ac:chgData name="adithya vodnala" userId="3a4ce8f8cc5b0727" providerId="LiveId" clId="{58EE34F0-CCDF-4A73-A847-EA1F2B76CCD2}" dt="2024-08-12T14:01:06.289" v="294"/>
          <ac:spMkLst>
            <pc:docMk/>
            <pc:sldMk cId="1474245" sldId="279"/>
            <ac:spMk id="3" creationId="{FE83A531-3077-245B-10F7-3A64F376E491}"/>
          </ac:spMkLst>
        </pc:spChg>
        <pc:spChg chg="add mod ord">
          <ac:chgData name="adithya vodnala" userId="3a4ce8f8cc5b0727" providerId="LiveId" clId="{58EE34F0-CCDF-4A73-A847-EA1F2B76CCD2}" dt="2024-08-14T07:33:50.132" v="2160" actId="120"/>
          <ac:spMkLst>
            <pc:docMk/>
            <pc:sldMk cId="1474245" sldId="279"/>
            <ac:spMk id="4" creationId="{86DEB47B-4CDC-BBFB-CC00-8C7DAE2E6DF6}"/>
          </ac:spMkLst>
        </pc:spChg>
        <pc:spChg chg="add del mod ord">
          <ac:chgData name="adithya vodnala" userId="3a4ce8f8cc5b0727" providerId="LiveId" clId="{58EE34F0-CCDF-4A73-A847-EA1F2B76CCD2}" dt="2024-08-12T14:02:06.994" v="304" actId="700"/>
          <ac:spMkLst>
            <pc:docMk/>
            <pc:sldMk cId="1474245" sldId="279"/>
            <ac:spMk id="4" creationId="{8881D779-044F-BE25-D562-6E336B737E6A}"/>
          </ac:spMkLst>
        </pc:spChg>
        <pc:spChg chg="add del mod ord">
          <ac:chgData name="adithya vodnala" userId="3a4ce8f8cc5b0727" providerId="LiveId" clId="{58EE34F0-CCDF-4A73-A847-EA1F2B76CCD2}" dt="2024-08-12T14:02:06.994" v="304" actId="700"/>
          <ac:spMkLst>
            <pc:docMk/>
            <pc:sldMk cId="1474245" sldId="279"/>
            <ac:spMk id="5" creationId="{05C4F147-3311-E873-9576-77BD5EA58E74}"/>
          </ac:spMkLst>
        </pc:spChg>
        <pc:spChg chg="add del mod ord">
          <ac:chgData name="adithya vodnala" userId="3a4ce8f8cc5b0727" providerId="LiveId" clId="{58EE34F0-CCDF-4A73-A847-EA1F2B76CCD2}" dt="2024-08-14T07:31:21.217" v="2144" actId="700"/>
          <ac:spMkLst>
            <pc:docMk/>
            <pc:sldMk cId="1474245" sldId="279"/>
            <ac:spMk id="6" creationId="{1F962BE4-9944-877B-33D5-3EE6BCFFE352}"/>
          </ac:spMkLst>
        </pc:spChg>
        <pc:picChg chg="add mod">
          <ac:chgData name="adithya vodnala" userId="3a4ce8f8cc5b0727" providerId="LiveId" clId="{58EE34F0-CCDF-4A73-A847-EA1F2B76CCD2}" dt="2024-08-14T07:32:25.108" v="2151" actId="14100"/>
          <ac:picMkLst>
            <pc:docMk/>
            <pc:sldMk cId="1474245" sldId="279"/>
            <ac:picMk id="5" creationId="{4D42EC3E-E709-F9BE-4813-3B3091A579BC}"/>
          </ac:picMkLst>
        </pc:picChg>
        <pc:picChg chg="add mod">
          <ac:chgData name="adithya vodnala" userId="3a4ce8f8cc5b0727" providerId="LiveId" clId="{58EE34F0-CCDF-4A73-A847-EA1F2B76CCD2}" dt="2024-08-14T07:32:35.688" v="2152" actId="14100"/>
          <ac:picMkLst>
            <pc:docMk/>
            <pc:sldMk cId="1474245" sldId="279"/>
            <ac:picMk id="3073" creationId="{C973A8CC-3C8C-1C1A-C3A5-6885FA5A5B11}"/>
          </ac:picMkLst>
        </pc:picChg>
      </pc:sldChg>
      <pc:sldChg chg="addSp delSp modSp new del mod modClrScheme chgLayout">
        <pc:chgData name="adithya vodnala" userId="3a4ce8f8cc5b0727" providerId="LiveId" clId="{58EE34F0-CCDF-4A73-A847-EA1F2B76CCD2}" dt="2024-08-14T07:34:01.174" v="2161" actId="2696"/>
        <pc:sldMkLst>
          <pc:docMk/>
          <pc:sldMk cId="2290364303" sldId="280"/>
        </pc:sldMkLst>
        <pc:spChg chg="add">
          <ac:chgData name="adithya vodnala" userId="3a4ce8f8cc5b0727" providerId="LiveId" clId="{58EE34F0-CCDF-4A73-A847-EA1F2B76CCD2}" dt="2024-08-12T14:04:52.114" v="327"/>
          <ac:spMkLst>
            <pc:docMk/>
            <pc:sldMk cId="2290364303" sldId="280"/>
            <ac:spMk id="2" creationId="{9943A6E8-DF6C-1328-8FE2-0199A91E8BD6}"/>
          </ac:spMkLst>
        </pc:spChg>
        <pc:spChg chg="add">
          <ac:chgData name="adithya vodnala" userId="3a4ce8f8cc5b0727" providerId="LiveId" clId="{58EE34F0-CCDF-4A73-A847-EA1F2B76CCD2}" dt="2024-08-12T14:04:52.114" v="327"/>
          <ac:spMkLst>
            <pc:docMk/>
            <pc:sldMk cId="2290364303" sldId="280"/>
            <ac:spMk id="3" creationId="{94CEC5F3-13F4-2717-4A56-9A0F4D9F4ED2}"/>
          </ac:spMkLst>
        </pc:spChg>
        <pc:spChg chg="add mod ord">
          <ac:chgData name="adithya vodnala" userId="3a4ce8f8cc5b0727" providerId="LiveId" clId="{58EE34F0-CCDF-4A73-A847-EA1F2B76CCD2}" dt="2024-08-13T05:27:57.225" v="944" actId="27636"/>
          <ac:spMkLst>
            <pc:docMk/>
            <pc:sldMk cId="2290364303" sldId="280"/>
            <ac:spMk id="4" creationId="{6EC2B10E-FDAC-F2C4-902C-76B8E42433EA}"/>
          </ac:spMkLst>
        </pc:spChg>
        <pc:picChg chg="add del mod">
          <ac:chgData name="adithya vodnala" userId="3a4ce8f8cc5b0727" providerId="LiveId" clId="{58EE34F0-CCDF-4A73-A847-EA1F2B76CCD2}" dt="2024-08-14T07:31:43.837" v="2148" actId="21"/>
          <ac:picMkLst>
            <pc:docMk/>
            <pc:sldMk cId="2290364303" sldId="280"/>
            <ac:picMk id="4097" creationId="{776E1AF3-41F2-0EEB-CE2F-3E25E84E81B2}"/>
          </ac:picMkLst>
        </pc:picChg>
      </pc:sldChg>
      <pc:sldChg chg="addSp delSp modSp new del mod">
        <pc:chgData name="adithya vodnala" userId="3a4ce8f8cc5b0727" providerId="LiveId" clId="{58EE34F0-CCDF-4A73-A847-EA1F2B76CCD2}" dt="2024-08-14T07:34:27.115" v="2163" actId="2696"/>
        <pc:sldMkLst>
          <pc:docMk/>
          <pc:sldMk cId="1037525774" sldId="281"/>
        </pc:sldMkLst>
        <pc:spChg chg="del mod">
          <ac:chgData name="adithya vodnala" userId="3a4ce8f8cc5b0727" providerId="LiveId" clId="{58EE34F0-CCDF-4A73-A847-EA1F2B76CCD2}" dt="2024-08-14T07:34:19.529" v="2162" actId="21"/>
          <ac:spMkLst>
            <pc:docMk/>
            <pc:sldMk cId="1037525774" sldId="281"/>
            <ac:spMk id="2" creationId="{C73A3F2E-88D3-68E7-A5BC-47E0E8428444}"/>
          </ac:spMkLst>
        </pc:spChg>
        <pc:spChg chg="del mod">
          <ac:chgData name="adithya vodnala" userId="3a4ce8f8cc5b0727" providerId="LiveId" clId="{58EE34F0-CCDF-4A73-A847-EA1F2B76CCD2}" dt="2024-08-14T07:34:19.529" v="2162" actId="21"/>
          <ac:spMkLst>
            <pc:docMk/>
            <pc:sldMk cId="1037525774" sldId="281"/>
            <ac:spMk id="3" creationId="{2E9FA284-B68E-BD64-28C6-4650DE9B9D83}"/>
          </ac:spMkLst>
        </pc:spChg>
        <pc:spChg chg="add mod">
          <ac:chgData name="adithya vodnala" userId="3a4ce8f8cc5b0727" providerId="LiveId" clId="{58EE34F0-CCDF-4A73-A847-EA1F2B76CCD2}" dt="2024-08-14T07:34:19.529" v="2162" actId="21"/>
          <ac:spMkLst>
            <pc:docMk/>
            <pc:sldMk cId="1037525774" sldId="281"/>
            <ac:spMk id="5" creationId="{82561E2C-8D9A-70E5-D4CF-4A490E41F04A}"/>
          </ac:spMkLst>
        </pc:spChg>
        <pc:spChg chg="add mod">
          <ac:chgData name="adithya vodnala" userId="3a4ce8f8cc5b0727" providerId="LiveId" clId="{58EE34F0-CCDF-4A73-A847-EA1F2B76CCD2}" dt="2024-08-14T07:34:19.529" v="2162" actId="21"/>
          <ac:spMkLst>
            <pc:docMk/>
            <pc:sldMk cId="1037525774" sldId="281"/>
            <ac:spMk id="7" creationId="{104DA790-0B14-8377-7B6C-2ACE92EBACF7}"/>
          </ac:spMkLst>
        </pc:spChg>
      </pc:sldChg>
      <pc:sldChg chg="new del">
        <pc:chgData name="adithya vodnala" userId="3a4ce8f8cc5b0727" providerId="LiveId" clId="{58EE34F0-CCDF-4A73-A847-EA1F2B76CCD2}" dt="2024-08-12T14:08:18.384" v="402" actId="680"/>
        <pc:sldMkLst>
          <pc:docMk/>
          <pc:sldMk cId="2044345476" sldId="281"/>
        </pc:sldMkLst>
      </pc:sldChg>
      <pc:sldChg chg="addSp delSp modSp new mod modClrScheme chgLayout">
        <pc:chgData name="adithya vodnala" userId="3a4ce8f8cc5b0727" providerId="LiveId" clId="{58EE34F0-CCDF-4A73-A847-EA1F2B76CCD2}" dt="2024-08-14T07:36:37.054" v="2189" actId="14100"/>
        <pc:sldMkLst>
          <pc:docMk/>
          <pc:sldMk cId="1052685569" sldId="282"/>
        </pc:sldMkLst>
        <pc:spChg chg="add del mod ord">
          <ac:chgData name="adithya vodnala" userId="3a4ce8f8cc5b0727" providerId="LiveId" clId="{58EE34F0-CCDF-4A73-A847-EA1F2B76CCD2}" dt="2024-08-14T07:34:34.232" v="2164" actId="478"/>
          <ac:spMkLst>
            <pc:docMk/>
            <pc:sldMk cId="1052685569" sldId="282"/>
            <ac:spMk id="3" creationId="{58F55636-D143-6F1E-41D8-6EEE0E14D961}"/>
          </ac:spMkLst>
        </pc:spChg>
        <pc:spChg chg="add del mod">
          <ac:chgData name="adithya vodnala" userId="3a4ce8f8cc5b0727" providerId="LiveId" clId="{58EE34F0-CCDF-4A73-A847-EA1F2B76CCD2}" dt="2024-08-14T07:34:42.720" v="2165" actId="700"/>
          <ac:spMkLst>
            <pc:docMk/>
            <pc:sldMk cId="1052685569" sldId="282"/>
            <ac:spMk id="5" creationId="{8B1A9E5A-E4C6-252F-30F3-65A1219AB93B}"/>
          </ac:spMkLst>
        </pc:spChg>
        <pc:spChg chg="add mod ord">
          <ac:chgData name="adithya vodnala" userId="3a4ce8f8cc5b0727" providerId="LiveId" clId="{58EE34F0-CCDF-4A73-A847-EA1F2B76CCD2}" dt="2024-08-14T07:35:14.484" v="2173" actId="120"/>
          <ac:spMkLst>
            <pc:docMk/>
            <pc:sldMk cId="1052685569" sldId="282"/>
            <ac:spMk id="6" creationId="{AB0FC8F8-DA0C-20F5-5FB0-6A36C835AC43}"/>
          </ac:spMkLst>
        </pc:spChg>
        <pc:spChg chg="add mod">
          <ac:chgData name="adithya vodnala" userId="3a4ce8f8cc5b0727" providerId="LiveId" clId="{58EE34F0-CCDF-4A73-A847-EA1F2B76CCD2}" dt="2024-08-14T07:34:47.640" v="2167"/>
          <ac:spMkLst>
            <pc:docMk/>
            <pc:sldMk cId="1052685569" sldId="282"/>
            <ac:spMk id="7" creationId="{C73A3F2E-88D3-68E7-A5BC-47E0E8428444}"/>
          </ac:spMkLst>
        </pc:spChg>
        <pc:spChg chg="add mod">
          <ac:chgData name="adithya vodnala" userId="3a4ce8f8cc5b0727" providerId="LiveId" clId="{58EE34F0-CCDF-4A73-A847-EA1F2B76CCD2}" dt="2024-08-14T07:34:47.640" v="2167"/>
          <ac:spMkLst>
            <pc:docMk/>
            <pc:sldMk cId="1052685569" sldId="282"/>
            <ac:spMk id="8" creationId="{2E9FA284-B68E-BD64-28C6-4650DE9B9D83}"/>
          </ac:spMkLst>
        </pc:spChg>
        <pc:picChg chg="add del mod">
          <ac:chgData name="adithya vodnala" userId="3a4ce8f8cc5b0727" providerId="LiveId" clId="{58EE34F0-CCDF-4A73-A847-EA1F2B76CCD2}" dt="2024-08-14T07:36:19.750" v="2185" actId="14100"/>
          <ac:picMkLst>
            <pc:docMk/>
            <pc:sldMk cId="1052685569" sldId="282"/>
            <ac:picMk id="2" creationId="{FA9FC279-8E27-65F0-2725-2968281F44EC}"/>
          </ac:picMkLst>
        </pc:picChg>
        <pc:picChg chg="add mod">
          <ac:chgData name="adithya vodnala" userId="3a4ce8f8cc5b0727" providerId="LiveId" clId="{58EE34F0-CCDF-4A73-A847-EA1F2B76CCD2}" dt="2024-08-14T07:36:37.054" v="2189" actId="14100"/>
          <ac:picMkLst>
            <pc:docMk/>
            <pc:sldMk cId="1052685569" sldId="282"/>
            <ac:picMk id="9" creationId="{F63C3A89-AC7C-0C3B-E112-126A24061117}"/>
          </ac:picMkLst>
        </pc:picChg>
      </pc:sldChg>
      <pc:sldChg chg="new del">
        <pc:chgData name="adithya vodnala" userId="3a4ce8f8cc5b0727" providerId="LiveId" clId="{58EE34F0-CCDF-4A73-A847-EA1F2B76CCD2}" dt="2024-08-12T14:11:03.583" v="473" actId="680"/>
        <pc:sldMkLst>
          <pc:docMk/>
          <pc:sldMk cId="1207385992" sldId="282"/>
        </pc:sldMkLst>
      </pc:sldChg>
      <pc:sldChg chg="addSp delSp modSp new del mod modClrScheme chgLayout">
        <pc:chgData name="adithya vodnala" userId="3a4ce8f8cc5b0727" providerId="LiveId" clId="{58EE34F0-CCDF-4A73-A847-EA1F2B76CCD2}" dt="2024-08-14T07:36:43.997" v="2190" actId="2696"/>
        <pc:sldMkLst>
          <pc:docMk/>
          <pc:sldMk cId="2794952951" sldId="283"/>
        </pc:sldMkLst>
        <pc:spChg chg="add mod ord">
          <ac:chgData name="adithya vodnala" userId="3a4ce8f8cc5b0727" providerId="LiveId" clId="{58EE34F0-CCDF-4A73-A847-EA1F2B76CCD2}" dt="2024-08-12T14:15:15.850" v="537" actId="404"/>
          <ac:spMkLst>
            <pc:docMk/>
            <pc:sldMk cId="2794952951" sldId="283"/>
            <ac:spMk id="3" creationId="{56D772AF-C99F-009D-A17D-E25D69DD0430}"/>
          </ac:spMkLst>
        </pc:spChg>
        <pc:picChg chg="add del mod">
          <ac:chgData name="adithya vodnala" userId="3a4ce8f8cc5b0727" providerId="LiveId" clId="{58EE34F0-CCDF-4A73-A847-EA1F2B76CCD2}" dt="2024-08-14T07:36:09.319" v="2184" actId="21"/>
          <ac:picMkLst>
            <pc:docMk/>
            <pc:sldMk cId="2794952951" sldId="283"/>
            <ac:picMk id="2" creationId="{F63C3A89-AC7C-0C3B-E112-126A24061117}"/>
          </ac:picMkLst>
        </pc:picChg>
      </pc:sldChg>
      <pc:sldChg chg="new del">
        <pc:chgData name="adithya vodnala" userId="3a4ce8f8cc5b0727" providerId="LiveId" clId="{58EE34F0-CCDF-4A73-A847-EA1F2B76CCD2}" dt="2024-08-12T14:15:47.859" v="541" actId="680"/>
        <pc:sldMkLst>
          <pc:docMk/>
          <pc:sldMk cId="93013462" sldId="284"/>
        </pc:sldMkLst>
      </pc:sldChg>
      <pc:sldChg chg="addSp modSp new mod modClrScheme chgLayout">
        <pc:chgData name="adithya vodnala" userId="3a4ce8f8cc5b0727" providerId="LiveId" clId="{58EE34F0-CCDF-4A73-A847-EA1F2B76CCD2}" dt="2024-08-14T07:36:54.053" v="2192" actId="122"/>
        <pc:sldMkLst>
          <pc:docMk/>
          <pc:sldMk cId="1089629826" sldId="284"/>
        </pc:sldMkLst>
        <pc:spChg chg="add">
          <ac:chgData name="adithya vodnala" userId="3a4ce8f8cc5b0727" providerId="LiveId" clId="{58EE34F0-CCDF-4A73-A847-EA1F2B76CCD2}" dt="2024-08-12T14:16:22.897" v="543"/>
          <ac:spMkLst>
            <pc:docMk/>
            <pc:sldMk cId="1089629826" sldId="284"/>
            <ac:spMk id="2" creationId="{7051526A-1765-A815-A0CA-2ACB02C9FC4B}"/>
          </ac:spMkLst>
        </pc:spChg>
        <pc:spChg chg="add">
          <ac:chgData name="adithya vodnala" userId="3a4ce8f8cc5b0727" providerId="LiveId" clId="{58EE34F0-CCDF-4A73-A847-EA1F2B76CCD2}" dt="2024-08-12T14:16:22.897" v="543"/>
          <ac:spMkLst>
            <pc:docMk/>
            <pc:sldMk cId="1089629826" sldId="284"/>
            <ac:spMk id="3" creationId="{169B2AA8-DF7C-0043-93A8-21CCD205834B}"/>
          </ac:spMkLst>
        </pc:spChg>
        <pc:spChg chg="add">
          <ac:chgData name="adithya vodnala" userId="3a4ce8f8cc5b0727" providerId="LiveId" clId="{58EE34F0-CCDF-4A73-A847-EA1F2B76CCD2}" dt="2024-08-12T14:16:48.388" v="545"/>
          <ac:spMkLst>
            <pc:docMk/>
            <pc:sldMk cId="1089629826" sldId="284"/>
            <ac:spMk id="4" creationId="{911C3EF9-C029-E239-61FA-DE74B1596B1E}"/>
          </ac:spMkLst>
        </pc:spChg>
        <pc:spChg chg="add">
          <ac:chgData name="adithya vodnala" userId="3a4ce8f8cc5b0727" providerId="LiveId" clId="{58EE34F0-CCDF-4A73-A847-EA1F2B76CCD2}" dt="2024-08-12T14:16:48.388" v="545"/>
          <ac:spMkLst>
            <pc:docMk/>
            <pc:sldMk cId="1089629826" sldId="284"/>
            <ac:spMk id="5" creationId="{08E43348-7C23-9674-47AE-E77B070504D8}"/>
          </ac:spMkLst>
        </pc:spChg>
        <pc:spChg chg="add mod ord">
          <ac:chgData name="adithya vodnala" userId="3a4ce8f8cc5b0727" providerId="LiveId" clId="{58EE34F0-CCDF-4A73-A847-EA1F2B76CCD2}" dt="2024-08-14T07:36:54.053" v="2192" actId="122"/>
          <ac:spMkLst>
            <pc:docMk/>
            <pc:sldMk cId="1089629826" sldId="284"/>
            <ac:spMk id="6" creationId="{539F9092-CE29-3F64-DF23-4824938A51B8}"/>
          </ac:spMkLst>
        </pc:spChg>
        <pc:picChg chg="add mod">
          <ac:chgData name="adithya vodnala" userId="3a4ce8f8cc5b0727" providerId="LiveId" clId="{58EE34F0-CCDF-4A73-A847-EA1F2B76CCD2}" dt="2024-08-12T14:16:35.071" v="544" actId="1076"/>
          <ac:picMkLst>
            <pc:docMk/>
            <pc:sldMk cId="1089629826" sldId="284"/>
            <ac:picMk id="5121" creationId="{7E71A4BC-7FE0-9882-18F4-28EFB41ADB7B}"/>
          </ac:picMkLst>
        </pc:picChg>
        <pc:picChg chg="add mod">
          <ac:chgData name="adithya vodnala" userId="3a4ce8f8cc5b0727" providerId="LiveId" clId="{58EE34F0-CCDF-4A73-A847-EA1F2B76CCD2}" dt="2024-08-12T14:17:06.659" v="548" actId="14100"/>
          <ac:picMkLst>
            <pc:docMk/>
            <pc:sldMk cId="1089629826" sldId="284"/>
            <ac:picMk id="5124" creationId="{C31E933A-7737-C13F-070F-01CE0C662E11}"/>
          </ac:picMkLst>
        </pc:picChg>
      </pc:sldChg>
      <pc:sldChg chg="new del">
        <pc:chgData name="adithya vodnala" userId="3a4ce8f8cc5b0727" providerId="LiveId" clId="{58EE34F0-CCDF-4A73-A847-EA1F2B76CCD2}" dt="2024-08-12T14:15:27.141" v="539" actId="680"/>
        <pc:sldMkLst>
          <pc:docMk/>
          <pc:sldMk cId="2264640266" sldId="284"/>
        </pc:sldMkLst>
      </pc:sldChg>
      <pc:sldChg chg="addSp modSp new del mod modClrScheme chgLayout">
        <pc:chgData name="adithya vodnala" userId="3a4ce8f8cc5b0727" providerId="LiveId" clId="{58EE34F0-CCDF-4A73-A847-EA1F2B76CCD2}" dt="2024-08-14T07:40:15.181" v="2201" actId="2696"/>
        <pc:sldMkLst>
          <pc:docMk/>
          <pc:sldMk cId="438997911" sldId="285"/>
        </pc:sldMkLst>
        <pc:spChg chg="add">
          <ac:chgData name="adithya vodnala" userId="3a4ce8f8cc5b0727" providerId="LiveId" clId="{58EE34F0-CCDF-4A73-A847-EA1F2B76CCD2}" dt="2024-08-12T14:20:26.756" v="561"/>
          <ac:spMkLst>
            <pc:docMk/>
            <pc:sldMk cId="438997911" sldId="285"/>
            <ac:spMk id="2" creationId="{63AEBC67-E446-54E7-1A3C-04E2C159652B}"/>
          </ac:spMkLst>
        </pc:spChg>
        <pc:spChg chg="add">
          <ac:chgData name="adithya vodnala" userId="3a4ce8f8cc5b0727" providerId="LiveId" clId="{58EE34F0-CCDF-4A73-A847-EA1F2B76CCD2}" dt="2024-08-12T14:20:26.756" v="561"/>
          <ac:spMkLst>
            <pc:docMk/>
            <pc:sldMk cId="438997911" sldId="285"/>
            <ac:spMk id="3" creationId="{0C3EE664-6323-42A6-90C0-D3C55A5AF6D4}"/>
          </ac:spMkLst>
        </pc:spChg>
        <pc:spChg chg="add mod ord">
          <ac:chgData name="adithya vodnala" userId="3a4ce8f8cc5b0727" providerId="LiveId" clId="{58EE34F0-CCDF-4A73-A847-EA1F2B76CCD2}" dt="2024-08-13T05:27:57.241" v="945" actId="27636"/>
          <ac:spMkLst>
            <pc:docMk/>
            <pc:sldMk cId="438997911" sldId="285"/>
            <ac:spMk id="5" creationId="{DFEC3A2D-0578-C458-751B-BF399B64B5AA}"/>
          </ac:spMkLst>
        </pc:spChg>
        <pc:picChg chg="add mod">
          <ac:chgData name="adithya vodnala" userId="3a4ce8f8cc5b0727" providerId="LiveId" clId="{58EE34F0-CCDF-4A73-A847-EA1F2B76CCD2}" dt="2024-08-12T14:22:42.211" v="565" actId="1076"/>
          <ac:picMkLst>
            <pc:docMk/>
            <pc:sldMk cId="438997911" sldId="285"/>
            <ac:picMk id="4" creationId="{BD07D6D4-6F72-243E-2595-4EDC09F9E6D2}"/>
          </ac:picMkLst>
        </pc:picChg>
        <pc:picChg chg="add mod">
          <ac:chgData name="adithya vodnala" userId="3a4ce8f8cc5b0727" providerId="LiveId" clId="{58EE34F0-CCDF-4A73-A847-EA1F2B76CCD2}" dt="2024-08-12T14:22:06.194" v="563" actId="1076"/>
          <ac:picMkLst>
            <pc:docMk/>
            <pc:sldMk cId="438997911" sldId="285"/>
            <ac:picMk id="6145" creationId="{83BBA86D-36B0-7790-C6E1-BAE827916AAE}"/>
          </ac:picMkLst>
        </pc:picChg>
      </pc:sldChg>
      <pc:sldChg chg="new del">
        <pc:chgData name="adithya vodnala" userId="3a4ce8f8cc5b0727" providerId="LiveId" clId="{58EE34F0-CCDF-4A73-A847-EA1F2B76CCD2}" dt="2024-08-12T14:23:04.033" v="567" actId="680"/>
        <pc:sldMkLst>
          <pc:docMk/>
          <pc:sldMk cId="2174022132" sldId="286"/>
        </pc:sldMkLst>
      </pc:sldChg>
      <pc:sldChg chg="addSp modSp new del mod modClrScheme chgLayout">
        <pc:chgData name="adithya vodnala" userId="3a4ce8f8cc5b0727" providerId="LiveId" clId="{58EE34F0-CCDF-4A73-A847-EA1F2B76CCD2}" dt="2024-08-14T07:40:11.544" v="2200" actId="2696"/>
        <pc:sldMkLst>
          <pc:docMk/>
          <pc:sldMk cId="3277600652" sldId="286"/>
        </pc:sldMkLst>
        <pc:spChg chg="add mod">
          <ac:chgData name="adithya vodnala" userId="3a4ce8f8cc5b0727" providerId="LiveId" clId="{58EE34F0-CCDF-4A73-A847-EA1F2B76CCD2}" dt="2024-08-12T14:26:26.542" v="638" actId="1076"/>
          <ac:spMkLst>
            <pc:docMk/>
            <pc:sldMk cId="3277600652" sldId="286"/>
            <ac:spMk id="2" creationId="{ED1AF720-641F-E7DD-81B8-0B9B62CC5177}"/>
          </ac:spMkLst>
        </pc:spChg>
        <pc:spChg chg="add mod">
          <ac:chgData name="adithya vodnala" userId="3a4ce8f8cc5b0727" providerId="LiveId" clId="{58EE34F0-CCDF-4A73-A847-EA1F2B76CCD2}" dt="2024-08-12T14:26:26.542" v="638" actId="1076"/>
          <ac:spMkLst>
            <pc:docMk/>
            <pc:sldMk cId="3277600652" sldId="286"/>
            <ac:spMk id="3" creationId="{8EBDF136-4035-7E4A-0C09-A55AA785C6EC}"/>
          </ac:spMkLst>
        </pc:spChg>
        <pc:spChg chg="add mod">
          <ac:chgData name="adithya vodnala" userId="3a4ce8f8cc5b0727" providerId="LiveId" clId="{58EE34F0-CCDF-4A73-A847-EA1F2B76CCD2}" dt="2024-08-12T14:27:24.531" v="643" actId="1076"/>
          <ac:spMkLst>
            <pc:docMk/>
            <pc:sldMk cId="3277600652" sldId="286"/>
            <ac:spMk id="4" creationId="{F4616E80-9807-7E85-3CDC-3FF9D2D9962E}"/>
          </ac:spMkLst>
        </pc:spChg>
        <pc:spChg chg="add mod">
          <ac:chgData name="adithya vodnala" userId="3a4ce8f8cc5b0727" providerId="LiveId" clId="{58EE34F0-CCDF-4A73-A847-EA1F2B76CCD2}" dt="2024-08-12T14:27:24.531" v="643" actId="1076"/>
          <ac:spMkLst>
            <pc:docMk/>
            <pc:sldMk cId="3277600652" sldId="286"/>
            <ac:spMk id="5" creationId="{D5CC2CC4-AE6E-71C3-CFA0-D9358B58BDEB}"/>
          </ac:spMkLst>
        </pc:spChg>
        <pc:spChg chg="add mod ord">
          <ac:chgData name="adithya vodnala" userId="3a4ce8f8cc5b0727" providerId="LiveId" clId="{58EE34F0-CCDF-4A73-A847-EA1F2B76CCD2}" dt="2024-08-12T14:29:45.351" v="698" actId="403"/>
          <ac:spMkLst>
            <pc:docMk/>
            <pc:sldMk cId="3277600652" sldId="286"/>
            <ac:spMk id="6" creationId="{679B824C-D1BF-9AB7-210B-C2E5DA7551D2}"/>
          </ac:spMkLst>
        </pc:spChg>
        <pc:picChg chg="add mod">
          <ac:chgData name="adithya vodnala" userId="3a4ce8f8cc5b0727" providerId="LiveId" clId="{58EE34F0-CCDF-4A73-A847-EA1F2B76CCD2}" dt="2024-08-12T14:26:50.465" v="640" actId="14100"/>
          <ac:picMkLst>
            <pc:docMk/>
            <pc:sldMk cId="3277600652" sldId="286"/>
            <ac:picMk id="7169" creationId="{A0AC548F-6A02-FA60-FB62-70B0B7B1F66B}"/>
          </ac:picMkLst>
        </pc:picChg>
        <pc:picChg chg="add mod">
          <ac:chgData name="adithya vodnala" userId="3a4ce8f8cc5b0727" providerId="LiveId" clId="{58EE34F0-CCDF-4A73-A847-EA1F2B76CCD2}" dt="2024-08-12T14:27:48.739" v="645" actId="14100"/>
          <ac:picMkLst>
            <pc:docMk/>
            <pc:sldMk cId="3277600652" sldId="286"/>
            <ac:picMk id="7172" creationId="{DBA4EA5D-0DC1-AFBA-F912-40E53EF051CD}"/>
          </ac:picMkLst>
        </pc:picChg>
      </pc:sldChg>
      <pc:sldChg chg="addSp modSp new del mod modClrScheme chgLayout">
        <pc:chgData name="adithya vodnala" userId="3a4ce8f8cc5b0727" providerId="LiveId" clId="{58EE34F0-CCDF-4A73-A847-EA1F2B76CCD2}" dt="2024-08-14T07:40:05.982" v="2199" actId="2696"/>
        <pc:sldMkLst>
          <pc:docMk/>
          <pc:sldMk cId="879244468" sldId="287"/>
        </pc:sldMkLst>
        <pc:spChg chg="add mod">
          <ac:chgData name="adithya vodnala" userId="3a4ce8f8cc5b0727" providerId="LiveId" clId="{58EE34F0-CCDF-4A73-A847-EA1F2B76CCD2}" dt="2024-08-12T14:30:40.121" v="701" actId="1076"/>
          <ac:spMkLst>
            <pc:docMk/>
            <pc:sldMk cId="879244468" sldId="287"/>
            <ac:spMk id="2" creationId="{BDB2B2D1-14C7-9040-5AC1-8262D399C3F6}"/>
          </ac:spMkLst>
        </pc:spChg>
        <pc:spChg chg="add">
          <ac:chgData name="adithya vodnala" userId="3a4ce8f8cc5b0727" providerId="LiveId" clId="{58EE34F0-CCDF-4A73-A847-EA1F2B76CCD2}" dt="2024-08-12T14:31:03.011" v="703"/>
          <ac:spMkLst>
            <pc:docMk/>
            <pc:sldMk cId="879244468" sldId="287"/>
            <ac:spMk id="3" creationId="{F0A8807B-EAD0-7391-585B-775369ECCA12}"/>
          </ac:spMkLst>
        </pc:spChg>
        <pc:spChg chg="add">
          <ac:chgData name="adithya vodnala" userId="3a4ce8f8cc5b0727" providerId="LiveId" clId="{58EE34F0-CCDF-4A73-A847-EA1F2B76CCD2}" dt="2024-08-12T14:31:03.011" v="703"/>
          <ac:spMkLst>
            <pc:docMk/>
            <pc:sldMk cId="879244468" sldId="287"/>
            <ac:spMk id="4" creationId="{DFEA1A16-ADF1-3247-26B1-1BB7D3943A5C}"/>
          </ac:spMkLst>
        </pc:spChg>
        <pc:spChg chg="add mod ord">
          <ac:chgData name="adithya vodnala" userId="3a4ce8f8cc5b0727" providerId="LiveId" clId="{58EE34F0-CCDF-4A73-A847-EA1F2B76CCD2}" dt="2024-08-14T07:39:59.095" v="2198" actId="700"/>
          <ac:spMkLst>
            <pc:docMk/>
            <pc:sldMk cId="879244468" sldId="287"/>
            <ac:spMk id="5" creationId="{45EDE43D-A853-11C9-7F4C-5E94B6B27B7F}"/>
          </ac:spMkLst>
        </pc:spChg>
        <pc:spChg chg="add mod ord">
          <ac:chgData name="adithya vodnala" userId="3a4ce8f8cc5b0727" providerId="LiveId" clId="{58EE34F0-CCDF-4A73-A847-EA1F2B76CCD2}" dt="2024-08-14T07:39:59.095" v="2198" actId="700"/>
          <ac:spMkLst>
            <pc:docMk/>
            <pc:sldMk cId="879244468" sldId="287"/>
            <ac:spMk id="6" creationId="{BFD1EFCD-0CC1-21D6-1EFE-82653BCB4EE3}"/>
          </ac:spMkLst>
        </pc:spChg>
        <pc:spChg chg="add mod ord">
          <ac:chgData name="adithya vodnala" userId="3a4ce8f8cc5b0727" providerId="LiveId" clId="{58EE34F0-CCDF-4A73-A847-EA1F2B76CCD2}" dt="2024-08-14T07:39:59.095" v="2198" actId="700"/>
          <ac:spMkLst>
            <pc:docMk/>
            <pc:sldMk cId="879244468" sldId="287"/>
            <ac:spMk id="7" creationId="{5E661599-8028-0ACB-8972-F14886A81AE7}"/>
          </ac:spMkLst>
        </pc:spChg>
        <pc:spChg chg="add mod ord">
          <ac:chgData name="adithya vodnala" userId="3a4ce8f8cc5b0727" providerId="LiveId" clId="{58EE34F0-CCDF-4A73-A847-EA1F2B76CCD2}" dt="2024-08-14T07:39:59.095" v="2198" actId="700"/>
          <ac:spMkLst>
            <pc:docMk/>
            <pc:sldMk cId="879244468" sldId="287"/>
            <ac:spMk id="8" creationId="{F2A714D3-C7FD-EDF5-E7A8-50085504B757}"/>
          </ac:spMkLst>
        </pc:spChg>
        <pc:spChg chg="add mod ord">
          <ac:chgData name="adithya vodnala" userId="3a4ce8f8cc5b0727" providerId="LiveId" clId="{58EE34F0-CCDF-4A73-A847-EA1F2B76CCD2}" dt="2024-08-14T07:39:59.095" v="2198" actId="700"/>
          <ac:spMkLst>
            <pc:docMk/>
            <pc:sldMk cId="879244468" sldId="287"/>
            <ac:spMk id="9" creationId="{7BDB0ADF-7E8C-6865-47C3-CDCEED2B9B81}"/>
          </ac:spMkLst>
        </pc:spChg>
        <pc:spChg chg="add mod ord">
          <ac:chgData name="adithya vodnala" userId="3a4ce8f8cc5b0727" providerId="LiveId" clId="{58EE34F0-CCDF-4A73-A847-EA1F2B76CCD2}" dt="2024-08-14T07:39:59.095" v="2198" actId="700"/>
          <ac:spMkLst>
            <pc:docMk/>
            <pc:sldMk cId="879244468" sldId="287"/>
            <ac:spMk id="10" creationId="{3375946F-BAFC-3E28-5A2D-FEFB548F6269}"/>
          </ac:spMkLst>
        </pc:spChg>
        <pc:spChg chg="add mod ord">
          <ac:chgData name="adithya vodnala" userId="3a4ce8f8cc5b0727" providerId="LiveId" clId="{58EE34F0-CCDF-4A73-A847-EA1F2B76CCD2}" dt="2024-08-14T07:39:59.095" v="2198" actId="700"/>
          <ac:spMkLst>
            <pc:docMk/>
            <pc:sldMk cId="879244468" sldId="287"/>
            <ac:spMk id="11" creationId="{E8B6C287-C8ED-A1C0-414E-595337724557}"/>
          </ac:spMkLst>
        </pc:spChg>
        <pc:spChg chg="add mod ord">
          <ac:chgData name="adithya vodnala" userId="3a4ce8f8cc5b0727" providerId="LiveId" clId="{58EE34F0-CCDF-4A73-A847-EA1F2B76CCD2}" dt="2024-08-14T07:39:59.095" v="2198" actId="700"/>
          <ac:spMkLst>
            <pc:docMk/>
            <pc:sldMk cId="879244468" sldId="287"/>
            <ac:spMk id="12" creationId="{7201DB96-51F4-D808-5327-321835EF0831}"/>
          </ac:spMkLst>
        </pc:spChg>
        <pc:spChg chg="add mod ord">
          <ac:chgData name="adithya vodnala" userId="3a4ce8f8cc5b0727" providerId="LiveId" clId="{58EE34F0-CCDF-4A73-A847-EA1F2B76CCD2}" dt="2024-08-14T07:39:59.095" v="2198" actId="700"/>
          <ac:spMkLst>
            <pc:docMk/>
            <pc:sldMk cId="879244468" sldId="287"/>
            <ac:spMk id="13" creationId="{35AA9BD7-AD35-5098-DAF4-5BF1C1864A54}"/>
          </ac:spMkLst>
        </pc:spChg>
        <pc:spChg chg="add mod ord">
          <ac:chgData name="adithya vodnala" userId="3a4ce8f8cc5b0727" providerId="LiveId" clId="{58EE34F0-CCDF-4A73-A847-EA1F2B76CCD2}" dt="2024-08-14T07:39:59.095" v="2198" actId="700"/>
          <ac:spMkLst>
            <pc:docMk/>
            <pc:sldMk cId="879244468" sldId="287"/>
            <ac:spMk id="14" creationId="{69632B81-7549-D04C-4944-909AE986E787}"/>
          </ac:spMkLst>
        </pc:spChg>
        <pc:picChg chg="add mod">
          <ac:chgData name="adithya vodnala" userId="3a4ce8f8cc5b0727" providerId="LiveId" clId="{58EE34F0-CCDF-4A73-A847-EA1F2B76CCD2}" dt="2024-08-12T14:30:48.547" v="702" actId="14100"/>
          <ac:picMkLst>
            <pc:docMk/>
            <pc:sldMk cId="879244468" sldId="287"/>
            <ac:picMk id="8193" creationId="{0895406B-5FA1-6264-285D-513F5EABD318}"/>
          </ac:picMkLst>
        </pc:picChg>
        <pc:picChg chg="add mod">
          <ac:chgData name="adithya vodnala" userId="3a4ce8f8cc5b0727" providerId="LiveId" clId="{58EE34F0-CCDF-4A73-A847-EA1F2B76CCD2}" dt="2024-08-12T14:31:22.642" v="704" actId="1076"/>
          <ac:picMkLst>
            <pc:docMk/>
            <pc:sldMk cId="879244468" sldId="287"/>
            <ac:picMk id="8195" creationId="{D43BAFA8-16E9-9250-3255-6B129064AA68}"/>
          </ac:picMkLst>
        </pc:picChg>
      </pc:sldChg>
      <pc:sldChg chg="addSp modSp new del mod modClrScheme chgLayout">
        <pc:chgData name="adithya vodnala" userId="3a4ce8f8cc5b0727" providerId="LiveId" clId="{58EE34F0-CCDF-4A73-A847-EA1F2B76CCD2}" dt="2024-08-14T07:39:45.653" v="2197" actId="2696"/>
        <pc:sldMkLst>
          <pc:docMk/>
          <pc:sldMk cId="3934170166" sldId="288"/>
        </pc:sldMkLst>
        <pc:spChg chg="add">
          <ac:chgData name="adithya vodnala" userId="3a4ce8f8cc5b0727" providerId="LiveId" clId="{58EE34F0-CCDF-4A73-A847-EA1F2B76CCD2}" dt="2024-08-12T14:33:50.704" v="748"/>
          <ac:spMkLst>
            <pc:docMk/>
            <pc:sldMk cId="3934170166" sldId="288"/>
            <ac:spMk id="2" creationId="{0B2E4EDF-10D3-5C25-85A7-DA383AC9A8BC}"/>
          </ac:spMkLst>
        </pc:spChg>
        <pc:spChg chg="add">
          <ac:chgData name="adithya vodnala" userId="3a4ce8f8cc5b0727" providerId="LiveId" clId="{58EE34F0-CCDF-4A73-A847-EA1F2B76CCD2}" dt="2024-08-12T14:33:50.704" v="748"/>
          <ac:spMkLst>
            <pc:docMk/>
            <pc:sldMk cId="3934170166" sldId="288"/>
            <ac:spMk id="3" creationId="{A6131026-5C44-1E52-68E0-CA1DCEF60238}"/>
          </ac:spMkLst>
        </pc:spChg>
        <pc:spChg chg="add mod">
          <ac:chgData name="adithya vodnala" userId="3a4ce8f8cc5b0727" providerId="LiveId" clId="{58EE34F0-CCDF-4A73-A847-EA1F2B76CCD2}" dt="2024-08-12T14:34:34.427" v="751"/>
          <ac:spMkLst>
            <pc:docMk/>
            <pc:sldMk cId="3934170166" sldId="288"/>
            <ac:spMk id="4" creationId="{B1AA6A98-B7DE-F63D-3022-77AA46B4D67C}"/>
          </ac:spMkLst>
        </pc:spChg>
        <pc:spChg chg="add mod">
          <ac:chgData name="adithya vodnala" userId="3a4ce8f8cc5b0727" providerId="LiveId" clId="{58EE34F0-CCDF-4A73-A847-EA1F2B76CCD2}" dt="2024-08-12T14:34:34.427" v="751"/>
          <ac:spMkLst>
            <pc:docMk/>
            <pc:sldMk cId="3934170166" sldId="288"/>
            <ac:spMk id="5" creationId="{0AA4D368-4D85-8589-00C6-C5B5F36187F1}"/>
          </ac:spMkLst>
        </pc:spChg>
        <pc:spChg chg="add mod ord">
          <ac:chgData name="adithya vodnala" userId="3a4ce8f8cc5b0727" providerId="LiveId" clId="{58EE34F0-CCDF-4A73-A847-EA1F2B76CCD2}" dt="2024-08-13T05:27:57.256" v="947" actId="27636"/>
          <ac:spMkLst>
            <pc:docMk/>
            <pc:sldMk cId="3934170166" sldId="288"/>
            <ac:spMk id="6" creationId="{02F8186C-4E84-CA8B-AED5-7EB05B1108AE}"/>
          </ac:spMkLst>
        </pc:spChg>
        <pc:picChg chg="add mod">
          <ac:chgData name="adithya vodnala" userId="3a4ce8f8cc5b0727" providerId="LiveId" clId="{58EE34F0-CCDF-4A73-A847-EA1F2B76CCD2}" dt="2024-08-12T14:34:51.736" v="754" actId="14100"/>
          <ac:picMkLst>
            <pc:docMk/>
            <pc:sldMk cId="3934170166" sldId="288"/>
            <ac:picMk id="9217" creationId="{272CCFC6-C5FB-C867-8703-D5888B79BE46}"/>
          </ac:picMkLst>
        </pc:picChg>
        <pc:picChg chg="add mod">
          <ac:chgData name="adithya vodnala" userId="3a4ce8f8cc5b0727" providerId="LiveId" clId="{58EE34F0-CCDF-4A73-A847-EA1F2B76CCD2}" dt="2024-08-12T14:34:34.427" v="751"/>
          <ac:picMkLst>
            <pc:docMk/>
            <pc:sldMk cId="3934170166" sldId="288"/>
            <ac:picMk id="9220" creationId="{D3308791-4631-0593-B4DF-044B67533E0C}"/>
          </ac:picMkLst>
        </pc:picChg>
      </pc:sldChg>
      <pc:sldChg chg="addSp modSp new del mod modClrScheme chgLayout">
        <pc:chgData name="adithya vodnala" userId="3a4ce8f8cc5b0727" providerId="LiveId" clId="{58EE34F0-CCDF-4A73-A847-EA1F2B76CCD2}" dt="2024-08-14T07:39:42.335" v="2196" actId="2696"/>
        <pc:sldMkLst>
          <pc:docMk/>
          <pc:sldMk cId="2027106658" sldId="289"/>
        </pc:sldMkLst>
        <pc:spChg chg="add">
          <ac:chgData name="adithya vodnala" userId="3a4ce8f8cc5b0727" providerId="LiveId" clId="{58EE34F0-CCDF-4A73-A847-EA1F2B76CCD2}" dt="2024-08-12T14:36:06.248" v="767"/>
          <ac:spMkLst>
            <pc:docMk/>
            <pc:sldMk cId="2027106658" sldId="289"/>
            <ac:spMk id="2" creationId="{17BBA9F1-9B99-07F9-053E-739F6C9B16D9}"/>
          </ac:spMkLst>
        </pc:spChg>
        <pc:spChg chg="add">
          <ac:chgData name="adithya vodnala" userId="3a4ce8f8cc5b0727" providerId="LiveId" clId="{58EE34F0-CCDF-4A73-A847-EA1F2B76CCD2}" dt="2024-08-12T14:36:06.248" v="767"/>
          <ac:spMkLst>
            <pc:docMk/>
            <pc:sldMk cId="2027106658" sldId="289"/>
            <ac:spMk id="3" creationId="{6AB57DC8-5452-443A-A0A1-26942AC1640B}"/>
          </ac:spMkLst>
        </pc:spChg>
        <pc:spChg chg="add mod ord">
          <ac:chgData name="adithya vodnala" userId="3a4ce8f8cc5b0727" providerId="LiveId" clId="{58EE34F0-CCDF-4A73-A847-EA1F2B76CCD2}" dt="2024-08-12T14:37:17.392" v="782" actId="20577"/>
          <ac:spMkLst>
            <pc:docMk/>
            <pc:sldMk cId="2027106658" sldId="289"/>
            <ac:spMk id="4" creationId="{B664F5E9-9C11-BA51-160A-36F37FF50FCC}"/>
          </ac:spMkLst>
        </pc:spChg>
        <pc:picChg chg="add mod">
          <ac:chgData name="adithya vodnala" userId="3a4ce8f8cc5b0727" providerId="LiveId" clId="{58EE34F0-CCDF-4A73-A847-EA1F2B76CCD2}" dt="2024-08-12T14:36:19.704" v="770" actId="14100"/>
          <ac:picMkLst>
            <pc:docMk/>
            <pc:sldMk cId="2027106658" sldId="289"/>
            <ac:picMk id="10241" creationId="{C28A59B2-B1CD-1681-3351-623095465955}"/>
          </ac:picMkLst>
        </pc:picChg>
      </pc:sldChg>
      <pc:sldChg chg="addSp modSp new del mod modClrScheme chgLayout">
        <pc:chgData name="adithya vodnala" userId="3a4ce8f8cc5b0727" providerId="LiveId" clId="{58EE34F0-CCDF-4A73-A847-EA1F2B76CCD2}" dt="2024-08-14T07:39:37.236" v="2195" actId="2696"/>
        <pc:sldMkLst>
          <pc:docMk/>
          <pc:sldMk cId="3719461937" sldId="290"/>
        </pc:sldMkLst>
        <pc:spChg chg="add">
          <ac:chgData name="adithya vodnala" userId="3a4ce8f8cc5b0727" providerId="LiveId" clId="{58EE34F0-CCDF-4A73-A847-EA1F2B76CCD2}" dt="2024-08-12T14:37:58.307" v="784"/>
          <ac:spMkLst>
            <pc:docMk/>
            <pc:sldMk cId="3719461937" sldId="290"/>
            <ac:spMk id="2" creationId="{BF37B8C3-88B7-0607-7993-2FC3CE391816}"/>
          </ac:spMkLst>
        </pc:spChg>
        <pc:spChg chg="add">
          <ac:chgData name="adithya vodnala" userId="3a4ce8f8cc5b0727" providerId="LiveId" clId="{58EE34F0-CCDF-4A73-A847-EA1F2B76CCD2}" dt="2024-08-12T14:37:58.307" v="784"/>
          <ac:spMkLst>
            <pc:docMk/>
            <pc:sldMk cId="3719461937" sldId="290"/>
            <ac:spMk id="3" creationId="{3513DBF6-C61A-9B3B-A913-56AC9B801B34}"/>
          </ac:spMkLst>
        </pc:spChg>
        <pc:spChg chg="add mod ord">
          <ac:chgData name="adithya vodnala" userId="3a4ce8f8cc5b0727" providerId="LiveId" clId="{58EE34F0-CCDF-4A73-A847-EA1F2B76CCD2}" dt="2024-08-12T14:38:52.304" v="797" actId="207"/>
          <ac:spMkLst>
            <pc:docMk/>
            <pc:sldMk cId="3719461937" sldId="290"/>
            <ac:spMk id="4" creationId="{9267F5C9-BC92-6A17-0714-85AEDC7BAF57}"/>
          </ac:spMkLst>
        </pc:spChg>
        <pc:picChg chg="add mod">
          <ac:chgData name="adithya vodnala" userId="3a4ce8f8cc5b0727" providerId="LiveId" clId="{58EE34F0-CCDF-4A73-A847-EA1F2B76CCD2}" dt="2024-08-12T14:38:15.895" v="788" actId="14100"/>
          <ac:picMkLst>
            <pc:docMk/>
            <pc:sldMk cId="3719461937" sldId="290"/>
            <ac:picMk id="11265" creationId="{95AA38AE-F9DE-6C26-1749-22CD69B17993}"/>
          </ac:picMkLst>
        </pc:picChg>
      </pc:sldChg>
      <pc:sldChg chg="modSp new mod">
        <pc:chgData name="adithya vodnala" userId="3a4ce8f8cc5b0727" providerId="LiveId" clId="{58EE34F0-CCDF-4A73-A847-EA1F2B76CCD2}" dt="2024-08-14T07:55:26.884" v="2296" actId="122"/>
        <pc:sldMkLst>
          <pc:docMk/>
          <pc:sldMk cId="125413140" sldId="291"/>
        </pc:sldMkLst>
        <pc:spChg chg="mod">
          <ac:chgData name="adithya vodnala" userId="3a4ce8f8cc5b0727" providerId="LiveId" clId="{58EE34F0-CCDF-4A73-A847-EA1F2B76CCD2}" dt="2024-08-14T07:55:26.884" v="2296" actId="122"/>
          <ac:spMkLst>
            <pc:docMk/>
            <pc:sldMk cId="125413140" sldId="291"/>
            <ac:spMk id="2" creationId="{D23A4D2F-ADBF-6F30-46EA-A593FDA213B6}"/>
          </ac:spMkLst>
        </pc:spChg>
        <pc:spChg chg="mod">
          <ac:chgData name="adithya vodnala" userId="3a4ce8f8cc5b0727" providerId="LiveId" clId="{58EE34F0-CCDF-4A73-A847-EA1F2B76CCD2}" dt="2024-08-14T05:58:45.794" v="1188" actId="27636"/>
          <ac:spMkLst>
            <pc:docMk/>
            <pc:sldMk cId="125413140" sldId="291"/>
            <ac:spMk id="3" creationId="{4002F441-EE9B-2485-357E-56C542658BF4}"/>
          </ac:spMkLst>
        </pc:spChg>
      </pc:sldChg>
      <pc:sldChg chg="modSp new mod">
        <pc:chgData name="adithya vodnala" userId="3a4ce8f8cc5b0727" providerId="LiveId" clId="{58EE34F0-CCDF-4A73-A847-EA1F2B76CCD2}" dt="2024-08-14T07:57:27.213" v="2309" actId="403"/>
        <pc:sldMkLst>
          <pc:docMk/>
          <pc:sldMk cId="2613042657" sldId="292"/>
        </pc:sldMkLst>
        <pc:spChg chg="mod">
          <ac:chgData name="adithya vodnala" userId="3a4ce8f8cc5b0727" providerId="LiveId" clId="{58EE34F0-CCDF-4A73-A847-EA1F2B76CCD2}" dt="2024-08-14T07:57:27.213" v="2309" actId="403"/>
          <ac:spMkLst>
            <pc:docMk/>
            <pc:sldMk cId="2613042657" sldId="292"/>
            <ac:spMk id="2" creationId="{00AABD7E-63F6-6E9C-0BE4-25F2FE1CF31A}"/>
          </ac:spMkLst>
        </pc:spChg>
        <pc:spChg chg="mod">
          <ac:chgData name="adithya vodnala" userId="3a4ce8f8cc5b0727" providerId="LiveId" clId="{58EE34F0-CCDF-4A73-A847-EA1F2B76CCD2}" dt="2024-08-14T06:26:59.322" v="1932" actId="20577"/>
          <ac:spMkLst>
            <pc:docMk/>
            <pc:sldMk cId="2613042657" sldId="292"/>
            <ac:spMk id="3" creationId="{E352C0AA-1833-D559-3A78-BEBF1B864B62}"/>
          </ac:spMkLst>
        </pc:spChg>
      </pc:sldChg>
      <pc:sldChg chg="addSp delSp modSp new mod">
        <pc:chgData name="adithya vodnala" userId="3a4ce8f8cc5b0727" providerId="LiveId" clId="{58EE34F0-CCDF-4A73-A847-EA1F2B76CCD2}" dt="2024-08-14T07:59:43.888" v="2346" actId="2711"/>
        <pc:sldMkLst>
          <pc:docMk/>
          <pc:sldMk cId="1249110521" sldId="293"/>
        </pc:sldMkLst>
        <pc:spChg chg="mod">
          <ac:chgData name="adithya vodnala" userId="3a4ce8f8cc5b0727" providerId="LiveId" clId="{58EE34F0-CCDF-4A73-A847-EA1F2B76CCD2}" dt="2024-08-14T07:59:31.247" v="2344" actId="113"/>
          <ac:spMkLst>
            <pc:docMk/>
            <pc:sldMk cId="1249110521" sldId="293"/>
            <ac:spMk id="2" creationId="{2B7749E5-CEF9-4DB8-7771-26A5CB30455B}"/>
          </ac:spMkLst>
        </pc:spChg>
        <pc:spChg chg="del">
          <ac:chgData name="adithya vodnala" userId="3a4ce8f8cc5b0727" providerId="LiveId" clId="{58EE34F0-CCDF-4A73-A847-EA1F2B76CCD2}" dt="2024-08-14T07:04:13.820" v="1971" actId="931"/>
          <ac:spMkLst>
            <pc:docMk/>
            <pc:sldMk cId="1249110521" sldId="293"/>
            <ac:spMk id="3" creationId="{359D67B4-CDB0-27A1-DBE3-6754D68E1391}"/>
          </ac:spMkLst>
        </pc:spChg>
        <pc:spChg chg="del">
          <ac:chgData name="adithya vodnala" userId="3a4ce8f8cc5b0727" providerId="LiveId" clId="{58EE34F0-CCDF-4A73-A847-EA1F2B76CCD2}" dt="2024-08-14T07:06:02.234" v="1977"/>
          <ac:spMkLst>
            <pc:docMk/>
            <pc:sldMk cId="1249110521" sldId="293"/>
            <ac:spMk id="4" creationId="{88612D46-C094-FF01-10C8-B193795F7C0F}"/>
          </ac:spMkLst>
        </pc:spChg>
        <pc:spChg chg="add mod">
          <ac:chgData name="adithya vodnala" userId="3a4ce8f8cc5b0727" providerId="LiveId" clId="{58EE34F0-CCDF-4A73-A847-EA1F2B76CCD2}" dt="2024-08-14T07:59:43.888" v="2346" actId="2711"/>
          <ac:spMkLst>
            <pc:docMk/>
            <pc:sldMk cId="1249110521" sldId="293"/>
            <ac:spMk id="7" creationId="{711C29F4-7813-AA1C-B65E-46FD5FDE1D08}"/>
          </ac:spMkLst>
        </pc:spChg>
        <pc:picChg chg="add mod modCrop">
          <ac:chgData name="adithya vodnala" userId="3a4ce8f8cc5b0727" providerId="LiveId" clId="{58EE34F0-CCDF-4A73-A847-EA1F2B76CCD2}" dt="2024-08-14T07:04:48.146" v="1976" actId="14100"/>
          <ac:picMkLst>
            <pc:docMk/>
            <pc:sldMk cId="1249110521" sldId="293"/>
            <ac:picMk id="6" creationId="{7FB458DA-DDC4-BC5E-954F-3E85945876E2}"/>
          </ac:picMkLst>
        </pc:picChg>
      </pc:sldChg>
      <pc:sldChg chg="new del">
        <pc:chgData name="adithya vodnala" userId="3a4ce8f8cc5b0727" providerId="LiveId" clId="{58EE34F0-CCDF-4A73-A847-EA1F2B76CCD2}" dt="2024-08-14T06:54:39.947" v="1967" actId="680"/>
        <pc:sldMkLst>
          <pc:docMk/>
          <pc:sldMk cId="4286716376" sldId="293"/>
        </pc:sldMkLst>
      </pc:sldChg>
      <pc:sldChg chg="addSp delSp modSp new mod">
        <pc:chgData name="adithya vodnala" userId="3a4ce8f8cc5b0727" providerId="LiveId" clId="{58EE34F0-CCDF-4A73-A847-EA1F2B76CCD2}" dt="2024-08-14T08:00:10.942" v="2351" actId="20577"/>
        <pc:sldMkLst>
          <pc:docMk/>
          <pc:sldMk cId="4168424952" sldId="294"/>
        </pc:sldMkLst>
        <pc:spChg chg="mod">
          <ac:chgData name="adithya vodnala" userId="3a4ce8f8cc5b0727" providerId="LiveId" clId="{58EE34F0-CCDF-4A73-A847-EA1F2B76CCD2}" dt="2024-08-14T08:00:10.942" v="2351" actId="20577"/>
          <ac:spMkLst>
            <pc:docMk/>
            <pc:sldMk cId="4168424952" sldId="294"/>
            <ac:spMk id="2" creationId="{86668BC5-5CF4-C607-20C4-7A6DF2D1F94A}"/>
          </ac:spMkLst>
        </pc:spChg>
        <pc:spChg chg="del mod">
          <ac:chgData name="adithya vodnala" userId="3a4ce8f8cc5b0727" providerId="LiveId" clId="{58EE34F0-CCDF-4A73-A847-EA1F2B76CCD2}" dt="2024-08-14T07:12:34.344" v="1993" actId="931"/>
          <ac:spMkLst>
            <pc:docMk/>
            <pc:sldMk cId="4168424952" sldId="294"/>
            <ac:spMk id="3" creationId="{33881307-2740-CEB3-F683-E50C1FB75372}"/>
          </ac:spMkLst>
        </pc:spChg>
        <pc:spChg chg="mod">
          <ac:chgData name="adithya vodnala" userId="3a4ce8f8cc5b0727" providerId="LiveId" clId="{58EE34F0-CCDF-4A73-A847-EA1F2B76CCD2}" dt="2024-08-14T07:16:23.742" v="2038" actId="14100"/>
          <ac:spMkLst>
            <pc:docMk/>
            <pc:sldMk cId="4168424952" sldId="294"/>
            <ac:spMk id="4" creationId="{C5033ED4-79A5-E5C4-26AC-94C12A0BB700}"/>
          </ac:spMkLst>
        </pc:spChg>
        <pc:picChg chg="add mod modCrop">
          <ac:chgData name="adithya vodnala" userId="3a4ce8f8cc5b0727" providerId="LiveId" clId="{58EE34F0-CCDF-4A73-A847-EA1F2B76CCD2}" dt="2024-08-14T07:13:22.492" v="1997" actId="732"/>
          <ac:picMkLst>
            <pc:docMk/>
            <pc:sldMk cId="4168424952" sldId="294"/>
            <ac:picMk id="6" creationId="{BBA7326C-4C22-2AB7-1CC7-E8687744EF88}"/>
          </ac:picMkLst>
        </pc:picChg>
      </pc:sldChg>
      <pc:sldChg chg="addSp delSp modSp new mod">
        <pc:chgData name="adithya vodnala" userId="3a4ce8f8cc5b0727" providerId="LiveId" clId="{58EE34F0-CCDF-4A73-A847-EA1F2B76CCD2}" dt="2024-08-14T08:00:37.487" v="2354" actId="113"/>
        <pc:sldMkLst>
          <pc:docMk/>
          <pc:sldMk cId="2749523839" sldId="295"/>
        </pc:sldMkLst>
        <pc:spChg chg="mod">
          <ac:chgData name="adithya vodnala" userId="3a4ce8f8cc5b0727" providerId="LiveId" clId="{58EE34F0-CCDF-4A73-A847-EA1F2B76CCD2}" dt="2024-08-14T08:00:37.487" v="2354" actId="113"/>
          <ac:spMkLst>
            <pc:docMk/>
            <pc:sldMk cId="2749523839" sldId="295"/>
            <ac:spMk id="2" creationId="{D753694F-E9B1-A6D7-3216-AF21B1557659}"/>
          </ac:spMkLst>
        </pc:spChg>
        <pc:spChg chg="del">
          <ac:chgData name="adithya vodnala" userId="3a4ce8f8cc5b0727" providerId="LiveId" clId="{58EE34F0-CCDF-4A73-A847-EA1F2B76CCD2}" dt="2024-08-14T07:21:22.496" v="2041" actId="931"/>
          <ac:spMkLst>
            <pc:docMk/>
            <pc:sldMk cId="2749523839" sldId="295"/>
            <ac:spMk id="3" creationId="{0A927847-F9E8-D8F2-68B7-EA0CC7E341AA}"/>
          </ac:spMkLst>
        </pc:spChg>
        <pc:spChg chg="mod">
          <ac:chgData name="adithya vodnala" userId="3a4ce8f8cc5b0727" providerId="LiveId" clId="{58EE34F0-CCDF-4A73-A847-EA1F2B76CCD2}" dt="2024-08-14T07:23:39.844" v="2047" actId="403"/>
          <ac:spMkLst>
            <pc:docMk/>
            <pc:sldMk cId="2749523839" sldId="295"/>
            <ac:spMk id="4" creationId="{3993E68E-F56C-01E2-AB49-4F18200EFEAA}"/>
          </ac:spMkLst>
        </pc:spChg>
        <pc:picChg chg="add mod">
          <ac:chgData name="adithya vodnala" userId="3a4ce8f8cc5b0727" providerId="LiveId" clId="{58EE34F0-CCDF-4A73-A847-EA1F2B76CCD2}" dt="2024-08-14T07:21:29.712" v="2042" actId="14100"/>
          <ac:picMkLst>
            <pc:docMk/>
            <pc:sldMk cId="2749523839" sldId="295"/>
            <ac:picMk id="6" creationId="{B63066A8-9466-818E-DA9F-C9EF3129D191}"/>
          </ac:picMkLst>
        </pc:picChg>
      </pc:sldChg>
      <pc:sldChg chg="addSp delSp modSp new del mod modClrScheme chgLayout">
        <pc:chgData name="adithya vodnala" userId="3a4ce8f8cc5b0727" providerId="LiveId" clId="{58EE34F0-CCDF-4A73-A847-EA1F2B76CCD2}" dt="2024-08-14T07:47:39.892" v="2234" actId="680"/>
        <pc:sldMkLst>
          <pc:docMk/>
          <pc:sldMk cId="369736468" sldId="296"/>
        </pc:sldMkLst>
        <pc:spChg chg="add del mod ord">
          <ac:chgData name="adithya vodnala" userId="3a4ce8f8cc5b0727" providerId="LiveId" clId="{58EE34F0-CCDF-4A73-A847-EA1F2B76CCD2}" dt="2024-08-14T07:47:39.090" v="2233" actId="700"/>
          <ac:spMkLst>
            <pc:docMk/>
            <pc:sldMk cId="369736468" sldId="296"/>
            <ac:spMk id="2" creationId="{44C57B8B-07FA-1786-F647-800AF75801D6}"/>
          </ac:spMkLst>
        </pc:spChg>
        <pc:spChg chg="add del mod ord">
          <ac:chgData name="adithya vodnala" userId="3a4ce8f8cc5b0727" providerId="LiveId" clId="{58EE34F0-CCDF-4A73-A847-EA1F2B76CCD2}" dt="2024-08-14T07:47:39.090" v="2233" actId="700"/>
          <ac:spMkLst>
            <pc:docMk/>
            <pc:sldMk cId="369736468" sldId="296"/>
            <ac:spMk id="3" creationId="{706C075D-313F-F02C-E898-E6AE769F4029}"/>
          </ac:spMkLst>
        </pc:spChg>
        <pc:spChg chg="add del mod ord">
          <ac:chgData name="adithya vodnala" userId="3a4ce8f8cc5b0727" providerId="LiveId" clId="{58EE34F0-CCDF-4A73-A847-EA1F2B76CCD2}" dt="2024-08-14T07:47:39.090" v="2233" actId="700"/>
          <ac:spMkLst>
            <pc:docMk/>
            <pc:sldMk cId="369736468" sldId="296"/>
            <ac:spMk id="4" creationId="{25A4252A-1FB3-9991-5B67-69A6EBCA8389}"/>
          </ac:spMkLst>
        </pc:spChg>
        <pc:spChg chg="add del mod ord">
          <ac:chgData name="adithya vodnala" userId="3a4ce8f8cc5b0727" providerId="LiveId" clId="{58EE34F0-CCDF-4A73-A847-EA1F2B76CCD2}" dt="2024-08-14T07:47:39.090" v="2233" actId="700"/>
          <ac:spMkLst>
            <pc:docMk/>
            <pc:sldMk cId="369736468" sldId="296"/>
            <ac:spMk id="5" creationId="{7772CCA3-11F6-6B04-F399-28392C45F61B}"/>
          </ac:spMkLst>
        </pc:spChg>
        <pc:spChg chg="add del mod ord">
          <ac:chgData name="adithya vodnala" userId="3a4ce8f8cc5b0727" providerId="LiveId" clId="{58EE34F0-CCDF-4A73-A847-EA1F2B76CCD2}" dt="2024-08-14T07:47:39.090" v="2233" actId="700"/>
          <ac:spMkLst>
            <pc:docMk/>
            <pc:sldMk cId="369736468" sldId="296"/>
            <ac:spMk id="6" creationId="{1DBC5F8A-12F5-C232-F781-DFB8FEF10C5C}"/>
          </ac:spMkLst>
        </pc:spChg>
        <pc:spChg chg="add del mod ord">
          <ac:chgData name="adithya vodnala" userId="3a4ce8f8cc5b0727" providerId="LiveId" clId="{58EE34F0-CCDF-4A73-A847-EA1F2B76CCD2}" dt="2024-08-14T07:47:39.090" v="2233" actId="700"/>
          <ac:spMkLst>
            <pc:docMk/>
            <pc:sldMk cId="369736468" sldId="296"/>
            <ac:spMk id="7" creationId="{F36F61E0-A3A1-09E2-7D97-982C63920BF7}"/>
          </ac:spMkLst>
        </pc:spChg>
        <pc:spChg chg="add del mod ord">
          <ac:chgData name="adithya vodnala" userId="3a4ce8f8cc5b0727" providerId="LiveId" clId="{58EE34F0-CCDF-4A73-A847-EA1F2B76CCD2}" dt="2024-08-14T07:47:39.090" v="2233" actId="700"/>
          <ac:spMkLst>
            <pc:docMk/>
            <pc:sldMk cId="369736468" sldId="296"/>
            <ac:spMk id="8" creationId="{ED82850C-BE6B-CF4E-B62D-8115FC7F0E5D}"/>
          </ac:spMkLst>
        </pc:spChg>
        <pc:spChg chg="add del mod ord">
          <ac:chgData name="adithya vodnala" userId="3a4ce8f8cc5b0727" providerId="LiveId" clId="{58EE34F0-CCDF-4A73-A847-EA1F2B76CCD2}" dt="2024-08-14T07:47:39.090" v="2233" actId="700"/>
          <ac:spMkLst>
            <pc:docMk/>
            <pc:sldMk cId="369736468" sldId="296"/>
            <ac:spMk id="9" creationId="{B9EA541B-4B84-AAE8-1695-9C018C4ABC40}"/>
          </ac:spMkLst>
        </pc:spChg>
        <pc:spChg chg="add del mod ord">
          <ac:chgData name="adithya vodnala" userId="3a4ce8f8cc5b0727" providerId="LiveId" clId="{58EE34F0-CCDF-4A73-A847-EA1F2B76CCD2}" dt="2024-08-14T07:47:39.090" v="2233" actId="700"/>
          <ac:spMkLst>
            <pc:docMk/>
            <pc:sldMk cId="369736468" sldId="296"/>
            <ac:spMk id="10" creationId="{C6809E7E-234A-F4F2-CDAB-92C8A9E68CF1}"/>
          </ac:spMkLst>
        </pc:spChg>
        <pc:spChg chg="add del mod ord">
          <ac:chgData name="adithya vodnala" userId="3a4ce8f8cc5b0727" providerId="LiveId" clId="{58EE34F0-CCDF-4A73-A847-EA1F2B76CCD2}" dt="2024-08-14T07:47:39.090" v="2233" actId="700"/>
          <ac:spMkLst>
            <pc:docMk/>
            <pc:sldMk cId="369736468" sldId="296"/>
            <ac:spMk id="11" creationId="{1E1CDF6C-B65B-9B3A-E3B6-53550B9ECFE8}"/>
          </ac:spMkLst>
        </pc:spChg>
        <pc:spChg chg="add del mod ord">
          <ac:chgData name="adithya vodnala" userId="3a4ce8f8cc5b0727" providerId="LiveId" clId="{58EE34F0-CCDF-4A73-A847-EA1F2B76CCD2}" dt="2024-08-14T07:47:39.090" v="2233" actId="700"/>
          <ac:spMkLst>
            <pc:docMk/>
            <pc:sldMk cId="369736468" sldId="296"/>
            <ac:spMk id="12" creationId="{8E1A16F6-0DCD-1709-572C-819E89F80E7F}"/>
          </ac:spMkLst>
        </pc:spChg>
        <pc:spChg chg="add del mod ord">
          <ac:chgData name="adithya vodnala" userId="3a4ce8f8cc5b0727" providerId="LiveId" clId="{58EE34F0-CCDF-4A73-A847-EA1F2B76CCD2}" dt="2024-08-14T07:47:39.090" v="2233" actId="700"/>
          <ac:spMkLst>
            <pc:docMk/>
            <pc:sldMk cId="369736468" sldId="296"/>
            <ac:spMk id="13" creationId="{3BFCE910-D02F-AF29-BC32-D72B4DFE259C}"/>
          </ac:spMkLst>
        </pc:spChg>
        <pc:spChg chg="add del mod ord">
          <ac:chgData name="adithya vodnala" userId="3a4ce8f8cc5b0727" providerId="LiveId" clId="{58EE34F0-CCDF-4A73-A847-EA1F2B76CCD2}" dt="2024-08-14T07:47:39.090" v="2233" actId="700"/>
          <ac:spMkLst>
            <pc:docMk/>
            <pc:sldMk cId="369736468" sldId="296"/>
            <ac:spMk id="14" creationId="{CC160CAD-1453-ECB0-B9E0-722A47193BF1}"/>
          </ac:spMkLst>
        </pc:spChg>
        <pc:spChg chg="add del mod ord">
          <ac:chgData name="adithya vodnala" userId="3a4ce8f8cc5b0727" providerId="LiveId" clId="{58EE34F0-CCDF-4A73-A847-EA1F2B76CCD2}" dt="2024-08-14T07:47:39.090" v="2233" actId="700"/>
          <ac:spMkLst>
            <pc:docMk/>
            <pc:sldMk cId="369736468" sldId="296"/>
            <ac:spMk id="15" creationId="{12D77F6A-E014-53ED-B095-28EE48FDD350}"/>
          </ac:spMkLst>
        </pc:spChg>
        <pc:spChg chg="add del mod ord">
          <ac:chgData name="adithya vodnala" userId="3a4ce8f8cc5b0727" providerId="LiveId" clId="{58EE34F0-CCDF-4A73-A847-EA1F2B76CCD2}" dt="2024-08-14T07:47:39.090" v="2233" actId="700"/>
          <ac:spMkLst>
            <pc:docMk/>
            <pc:sldMk cId="369736468" sldId="296"/>
            <ac:spMk id="16" creationId="{B50B0444-ECF9-E6E2-DFC4-5C572F6BE5A7}"/>
          </ac:spMkLst>
        </pc:spChg>
        <pc:spChg chg="add del mod ord">
          <ac:chgData name="adithya vodnala" userId="3a4ce8f8cc5b0727" providerId="LiveId" clId="{58EE34F0-CCDF-4A73-A847-EA1F2B76CCD2}" dt="2024-08-14T07:47:39.090" v="2233" actId="700"/>
          <ac:spMkLst>
            <pc:docMk/>
            <pc:sldMk cId="369736468" sldId="296"/>
            <ac:spMk id="17" creationId="{62C048F5-0EAD-BA6F-C455-2E954C9C5161}"/>
          </ac:spMkLst>
        </pc:spChg>
        <pc:spChg chg="add del mod ord">
          <ac:chgData name="adithya vodnala" userId="3a4ce8f8cc5b0727" providerId="LiveId" clId="{58EE34F0-CCDF-4A73-A847-EA1F2B76CCD2}" dt="2024-08-14T07:47:39.090" v="2233" actId="700"/>
          <ac:spMkLst>
            <pc:docMk/>
            <pc:sldMk cId="369736468" sldId="296"/>
            <ac:spMk id="18" creationId="{281FDD2D-88E5-CD72-AAA1-633DB6A47806}"/>
          </ac:spMkLst>
        </pc:spChg>
        <pc:picChg chg="add mod ord">
          <ac:chgData name="adithya vodnala" userId="3a4ce8f8cc5b0727" providerId="LiveId" clId="{58EE34F0-CCDF-4A73-A847-EA1F2B76CCD2}" dt="2024-08-14T07:47:38.691" v="2232"/>
          <ac:picMkLst>
            <pc:docMk/>
            <pc:sldMk cId="369736468" sldId="296"/>
            <ac:picMk id="19" creationId="{D0FDBE43-FD97-DDD1-227E-9599001817BA}"/>
          </ac:picMkLst>
        </pc:picChg>
        <pc:picChg chg="add mod ord">
          <ac:chgData name="adithya vodnala" userId="3a4ce8f8cc5b0727" providerId="LiveId" clId="{58EE34F0-CCDF-4A73-A847-EA1F2B76CCD2}" dt="2024-08-14T07:47:38.313" v="2231"/>
          <ac:picMkLst>
            <pc:docMk/>
            <pc:sldMk cId="369736468" sldId="296"/>
            <ac:picMk id="20" creationId="{577AF9EC-2694-339A-4E3E-328B82298826}"/>
          </ac:picMkLst>
        </pc:picChg>
        <pc:picChg chg="add mod ord">
          <ac:chgData name="adithya vodnala" userId="3a4ce8f8cc5b0727" providerId="LiveId" clId="{58EE34F0-CCDF-4A73-A847-EA1F2B76CCD2}" dt="2024-08-14T07:47:37.919" v="2230"/>
          <ac:picMkLst>
            <pc:docMk/>
            <pc:sldMk cId="369736468" sldId="296"/>
            <ac:picMk id="21" creationId="{0EDA5F7E-E006-3289-98EB-DCB68D55BC44}"/>
          </ac:picMkLst>
        </pc:picChg>
      </pc:sldChg>
      <pc:sldChg chg="addSp delSp modSp new del mod modClrScheme chgLayout">
        <pc:chgData name="adithya vodnala" userId="3a4ce8f8cc5b0727" providerId="LiveId" clId="{58EE34F0-CCDF-4A73-A847-EA1F2B76CCD2}" dt="2024-08-14T07:42:28.804" v="2220" actId="680"/>
        <pc:sldMkLst>
          <pc:docMk/>
          <pc:sldMk cId="554664553" sldId="296"/>
        </pc:sldMkLst>
        <pc:spChg chg="add del mod ord">
          <ac:chgData name="adithya vodnala" userId="3a4ce8f8cc5b0727" providerId="LiveId" clId="{58EE34F0-CCDF-4A73-A847-EA1F2B76CCD2}" dt="2024-08-14T07:42:28.122" v="2219" actId="700"/>
          <ac:spMkLst>
            <pc:docMk/>
            <pc:sldMk cId="554664553" sldId="296"/>
            <ac:spMk id="2" creationId="{E8D865A8-CA8F-EABC-5ADD-5739C576C7A2}"/>
          </ac:spMkLst>
        </pc:spChg>
        <pc:spChg chg="add del mod ord">
          <ac:chgData name="adithya vodnala" userId="3a4ce8f8cc5b0727" providerId="LiveId" clId="{58EE34F0-CCDF-4A73-A847-EA1F2B76CCD2}" dt="2024-08-14T07:42:28.122" v="2219" actId="700"/>
          <ac:spMkLst>
            <pc:docMk/>
            <pc:sldMk cId="554664553" sldId="296"/>
            <ac:spMk id="3" creationId="{A955F467-8836-FCCD-921A-86EF041BEC58}"/>
          </ac:spMkLst>
        </pc:spChg>
        <pc:spChg chg="add del mod ord">
          <ac:chgData name="adithya vodnala" userId="3a4ce8f8cc5b0727" providerId="LiveId" clId="{58EE34F0-CCDF-4A73-A847-EA1F2B76CCD2}" dt="2024-08-14T07:42:28.122" v="2219" actId="700"/>
          <ac:spMkLst>
            <pc:docMk/>
            <pc:sldMk cId="554664553" sldId="296"/>
            <ac:spMk id="4" creationId="{6117D083-EBAF-328B-0CA4-766AF41E43BC}"/>
          </ac:spMkLst>
        </pc:spChg>
        <pc:spChg chg="add del mod ord">
          <ac:chgData name="adithya vodnala" userId="3a4ce8f8cc5b0727" providerId="LiveId" clId="{58EE34F0-CCDF-4A73-A847-EA1F2B76CCD2}" dt="2024-08-14T07:42:28.122" v="2219" actId="700"/>
          <ac:spMkLst>
            <pc:docMk/>
            <pc:sldMk cId="554664553" sldId="296"/>
            <ac:spMk id="5" creationId="{39A2BBE8-4EB8-47D3-3C06-310A217B18BE}"/>
          </ac:spMkLst>
        </pc:spChg>
        <pc:spChg chg="add del mod ord">
          <ac:chgData name="adithya vodnala" userId="3a4ce8f8cc5b0727" providerId="LiveId" clId="{58EE34F0-CCDF-4A73-A847-EA1F2B76CCD2}" dt="2024-08-14T07:42:28.122" v="2219" actId="700"/>
          <ac:spMkLst>
            <pc:docMk/>
            <pc:sldMk cId="554664553" sldId="296"/>
            <ac:spMk id="6" creationId="{FEB54AC5-E25A-58A0-DD95-22A4F55A70D6}"/>
          </ac:spMkLst>
        </pc:spChg>
        <pc:spChg chg="add del mod ord">
          <ac:chgData name="adithya vodnala" userId="3a4ce8f8cc5b0727" providerId="LiveId" clId="{58EE34F0-CCDF-4A73-A847-EA1F2B76CCD2}" dt="2024-08-14T07:42:28.122" v="2219" actId="700"/>
          <ac:spMkLst>
            <pc:docMk/>
            <pc:sldMk cId="554664553" sldId="296"/>
            <ac:spMk id="7" creationId="{83A2BAFE-839E-5C18-FDE1-673C061AB50F}"/>
          </ac:spMkLst>
        </pc:spChg>
        <pc:spChg chg="add del mod ord">
          <ac:chgData name="adithya vodnala" userId="3a4ce8f8cc5b0727" providerId="LiveId" clId="{58EE34F0-CCDF-4A73-A847-EA1F2B76CCD2}" dt="2024-08-14T07:42:28.122" v="2219" actId="700"/>
          <ac:spMkLst>
            <pc:docMk/>
            <pc:sldMk cId="554664553" sldId="296"/>
            <ac:spMk id="8" creationId="{E461F1BF-3BBA-F68D-2276-E7D6F575F890}"/>
          </ac:spMkLst>
        </pc:spChg>
        <pc:spChg chg="add del mod ord">
          <ac:chgData name="adithya vodnala" userId="3a4ce8f8cc5b0727" providerId="LiveId" clId="{58EE34F0-CCDF-4A73-A847-EA1F2B76CCD2}" dt="2024-08-14T07:42:28.122" v="2219" actId="700"/>
          <ac:spMkLst>
            <pc:docMk/>
            <pc:sldMk cId="554664553" sldId="296"/>
            <ac:spMk id="9" creationId="{9144A454-0100-0A27-F7EB-83A7C3A86B71}"/>
          </ac:spMkLst>
        </pc:spChg>
        <pc:picChg chg="add">
          <ac:chgData name="adithya vodnala" userId="3a4ce8f8cc5b0727" providerId="LiveId" clId="{58EE34F0-CCDF-4A73-A847-EA1F2B76CCD2}" dt="2024-08-14T07:42:20.669" v="2218"/>
          <ac:picMkLst>
            <pc:docMk/>
            <pc:sldMk cId="554664553" sldId="296"/>
            <ac:picMk id="10" creationId="{B10078B5-21FE-7E2E-A6D7-E28C184F596F}"/>
          </ac:picMkLst>
        </pc:picChg>
      </pc:sldChg>
      <pc:sldChg chg="new del">
        <pc:chgData name="adithya vodnala" userId="3a4ce8f8cc5b0727" providerId="LiveId" clId="{58EE34F0-CCDF-4A73-A847-EA1F2B76CCD2}" dt="2024-08-14T07:41:48.744" v="2215" actId="680"/>
        <pc:sldMkLst>
          <pc:docMk/>
          <pc:sldMk cId="893229350" sldId="296"/>
        </pc:sldMkLst>
      </pc:sldChg>
      <pc:sldChg chg="addSp delSp modSp new add del mod modClrScheme chgLayout">
        <pc:chgData name="adithya vodnala" userId="3a4ce8f8cc5b0727" providerId="LiveId" clId="{58EE34F0-CCDF-4A73-A847-EA1F2B76CCD2}" dt="2024-08-14T07:41:42.725" v="2213" actId="680"/>
        <pc:sldMkLst>
          <pc:docMk/>
          <pc:sldMk cId="1113405322" sldId="296"/>
        </pc:sldMkLst>
        <pc:spChg chg="add del mod ord">
          <ac:chgData name="adithya vodnala" userId="3a4ce8f8cc5b0727" providerId="LiveId" clId="{58EE34F0-CCDF-4A73-A847-EA1F2B76CCD2}" dt="2024-08-14T07:41:35.565" v="2207" actId="700"/>
          <ac:spMkLst>
            <pc:docMk/>
            <pc:sldMk cId="1113405322" sldId="296"/>
            <ac:spMk id="2" creationId="{233AF4B2-B574-F240-0DCA-6E1770E308F1}"/>
          </ac:spMkLst>
        </pc:spChg>
        <pc:spChg chg="add del mod ord">
          <ac:chgData name="adithya vodnala" userId="3a4ce8f8cc5b0727" providerId="LiveId" clId="{58EE34F0-CCDF-4A73-A847-EA1F2B76CCD2}" dt="2024-08-14T07:41:35.565" v="2207" actId="700"/>
          <ac:spMkLst>
            <pc:docMk/>
            <pc:sldMk cId="1113405322" sldId="296"/>
            <ac:spMk id="3" creationId="{5FA51593-27B0-BBC7-12F6-EF47EF2B8711}"/>
          </ac:spMkLst>
        </pc:spChg>
        <pc:spChg chg="add del">
          <ac:chgData name="adithya vodnala" userId="3a4ce8f8cc5b0727" providerId="LiveId" clId="{58EE34F0-CCDF-4A73-A847-EA1F2B76CCD2}" dt="2024-08-14T07:41:37.178" v="2210"/>
          <ac:spMkLst>
            <pc:docMk/>
            <pc:sldMk cId="1113405322" sldId="296"/>
            <ac:spMk id="4" creationId="{8AD024F5-68B5-0095-118D-B45AF62C8646}"/>
          </ac:spMkLst>
        </pc:spChg>
        <pc:spChg chg="add del mod ord">
          <ac:chgData name="adithya vodnala" userId="3a4ce8f8cc5b0727" providerId="LiveId" clId="{58EE34F0-CCDF-4A73-A847-EA1F2B76CCD2}" dt="2024-08-14T07:41:35.565" v="2207" actId="700"/>
          <ac:spMkLst>
            <pc:docMk/>
            <pc:sldMk cId="1113405322" sldId="296"/>
            <ac:spMk id="5" creationId="{271C0293-1A31-8635-E6BB-431CFED3586B}"/>
          </ac:spMkLst>
        </pc:spChg>
        <pc:spChg chg="add del mod ord">
          <ac:chgData name="adithya vodnala" userId="3a4ce8f8cc5b0727" providerId="LiveId" clId="{58EE34F0-CCDF-4A73-A847-EA1F2B76CCD2}" dt="2024-08-14T07:41:35.565" v="2207" actId="700"/>
          <ac:spMkLst>
            <pc:docMk/>
            <pc:sldMk cId="1113405322" sldId="296"/>
            <ac:spMk id="6" creationId="{493F4987-A4A0-B7F1-4F32-1A62605530FB}"/>
          </ac:spMkLst>
        </pc:spChg>
        <pc:spChg chg="add del">
          <ac:chgData name="adithya vodnala" userId="3a4ce8f8cc5b0727" providerId="LiveId" clId="{58EE34F0-CCDF-4A73-A847-EA1F2B76CCD2}" dt="2024-08-14T07:41:36.801" v="2209"/>
          <ac:spMkLst>
            <pc:docMk/>
            <pc:sldMk cId="1113405322" sldId="296"/>
            <ac:spMk id="7" creationId="{CC6D8F26-546A-F911-C4E3-903EC2F1448E}"/>
          </ac:spMkLst>
        </pc:spChg>
        <pc:spChg chg="add del mod ord">
          <ac:chgData name="adithya vodnala" userId="3a4ce8f8cc5b0727" providerId="LiveId" clId="{58EE34F0-CCDF-4A73-A847-EA1F2B76CCD2}" dt="2024-08-14T07:41:35.565" v="2207" actId="700"/>
          <ac:spMkLst>
            <pc:docMk/>
            <pc:sldMk cId="1113405322" sldId="296"/>
            <ac:spMk id="8" creationId="{A75F8688-F97B-A32F-3E43-5E23B46C4AB4}"/>
          </ac:spMkLst>
        </pc:spChg>
        <pc:spChg chg="add del mod ord">
          <ac:chgData name="adithya vodnala" userId="3a4ce8f8cc5b0727" providerId="LiveId" clId="{58EE34F0-CCDF-4A73-A847-EA1F2B76CCD2}" dt="2024-08-14T07:41:35.565" v="2207" actId="700"/>
          <ac:spMkLst>
            <pc:docMk/>
            <pc:sldMk cId="1113405322" sldId="296"/>
            <ac:spMk id="9" creationId="{1343CDD9-1998-4F1E-971D-248B7BB1ABA2}"/>
          </ac:spMkLst>
        </pc:spChg>
        <pc:spChg chg="add del">
          <ac:chgData name="adithya vodnala" userId="3a4ce8f8cc5b0727" providerId="LiveId" clId="{58EE34F0-CCDF-4A73-A847-EA1F2B76CCD2}" dt="2024-08-14T07:41:36.139" v="2208"/>
          <ac:spMkLst>
            <pc:docMk/>
            <pc:sldMk cId="1113405322" sldId="296"/>
            <ac:spMk id="10" creationId="{F4B2A87E-53B8-E20F-0D73-608B1FB3CD70}"/>
          </ac:spMkLst>
        </pc:spChg>
        <pc:spChg chg="add del mod ord">
          <ac:chgData name="adithya vodnala" userId="3a4ce8f8cc5b0727" providerId="LiveId" clId="{58EE34F0-CCDF-4A73-A847-EA1F2B76CCD2}" dt="2024-08-14T07:41:35.565" v="2207" actId="700"/>
          <ac:spMkLst>
            <pc:docMk/>
            <pc:sldMk cId="1113405322" sldId="296"/>
            <ac:spMk id="11" creationId="{EB222B9F-1CC1-1053-D2B0-879CFC428B24}"/>
          </ac:spMkLst>
        </pc:spChg>
        <pc:spChg chg="add del mod ord">
          <ac:chgData name="adithya vodnala" userId="3a4ce8f8cc5b0727" providerId="LiveId" clId="{58EE34F0-CCDF-4A73-A847-EA1F2B76CCD2}" dt="2024-08-14T07:41:35.565" v="2207" actId="700"/>
          <ac:spMkLst>
            <pc:docMk/>
            <pc:sldMk cId="1113405322" sldId="296"/>
            <ac:spMk id="15" creationId="{808BD6A0-D44D-4435-E357-CE2DD902C08F}"/>
          </ac:spMkLst>
        </pc:spChg>
        <pc:spChg chg="add del mod ord">
          <ac:chgData name="adithya vodnala" userId="3a4ce8f8cc5b0727" providerId="LiveId" clId="{58EE34F0-CCDF-4A73-A847-EA1F2B76CCD2}" dt="2024-08-14T07:41:35.565" v="2207" actId="700"/>
          <ac:spMkLst>
            <pc:docMk/>
            <pc:sldMk cId="1113405322" sldId="296"/>
            <ac:spMk id="16" creationId="{D99C60A6-062F-0E54-2A60-035951090ACB}"/>
          </ac:spMkLst>
        </pc:spChg>
        <pc:spChg chg="add del mod ord">
          <ac:chgData name="adithya vodnala" userId="3a4ce8f8cc5b0727" providerId="LiveId" clId="{58EE34F0-CCDF-4A73-A847-EA1F2B76CCD2}" dt="2024-08-14T07:41:35.565" v="2207" actId="700"/>
          <ac:spMkLst>
            <pc:docMk/>
            <pc:sldMk cId="1113405322" sldId="296"/>
            <ac:spMk id="17" creationId="{7F61CE3A-ABEE-24C4-B412-F79503BF4CE3}"/>
          </ac:spMkLst>
        </pc:spChg>
        <pc:spChg chg="add del mod ord">
          <ac:chgData name="adithya vodnala" userId="3a4ce8f8cc5b0727" providerId="LiveId" clId="{58EE34F0-CCDF-4A73-A847-EA1F2B76CCD2}" dt="2024-08-14T07:41:35.565" v="2207" actId="700"/>
          <ac:spMkLst>
            <pc:docMk/>
            <pc:sldMk cId="1113405322" sldId="296"/>
            <ac:spMk id="18" creationId="{E765EF77-86D9-1839-064B-FA066477D3B2}"/>
          </ac:spMkLst>
        </pc:spChg>
        <pc:spChg chg="add del mod ord">
          <ac:chgData name="adithya vodnala" userId="3a4ce8f8cc5b0727" providerId="LiveId" clId="{58EE34F0-CCDF-4A73-A847-EA1F2B76CCD2}" dt="2024-08-14T07:41:35.565" v="2207" actId="700"/>
          <ac:spMkLst>
            <pc:docMk/>
            <pc:sldMk cId="1113405322" sldId="296"/>
            <ac:spMk id="19" creationId="{76187234-A812-76E0-D7AE-8D18AE784E6D}"/>
          </ac:spMkLst>
        </pc:spChg>
        <pc:spChg chg="add del mod ord">
          <ac:chgData name="adithya vodnala" userId="3a4ce8f8cc5b0727" providerId="LiveId" clId="{58EE34F0-CCDF-4A73-A847-EA1F2B76CCD2}" dt="2024-08-14T07:41:35.565" v="2207" actId="700"/>
          <ac:spMkLst>
            <pc:docMk/>
            <pc:sldMk cId="1113405322" sldId="296"/>
            <ac:spMk id="20" creationId="{F6E441CC-F418-B51D-A8FD-7D82FBCEFF88}"/>
          </ac:spMkLst>
        </pc:spChg>
        <pc:spChg chg="add del mod ord">
          <ac:chgData name="adithya vodnala" userId="3a4ce8f8cc5b0727" providerId="LiveId" clId="{58EE34F0-CCDF-4A73-A847-EA1F2B76CCD2}" dt="2024-08-14T07:41:35.565" v="2207" actId="700"/>
          <ac:spMkLst>
            <pc:docMk/>
            <pc:sldMk cId="1113405322" sldId="296"/>
            <ac:spMk id="21" creationId="{FD68EB26-6A21-C02E-DB1D-D167E7FD603D}"/>
          </ac:spMkLst>
        </pc:spChg>
        <pc:picChg chg="add mod ord">
          <ac:chgData name="adithya vodnala" userId="3a4ce8f8cc5b0727" providerId="LiveId" clId="{58EE34F0-CCDF-4A73-A847-EA1F2B76CCD2}" dt="2024-08-14T07:41:37.178" v="2210"/>
          <ac:picMkLst>
            <pc:docMk/>
            <pc:sldMk cId="1113405322" sldId="296"/>
            <ac:picMk id="12" creationId="{92044E97-E8FE-D4AD-2C66-C273D1910F68}"/>
          </ac:picMkLst>
        </pc:picChg>
        <pc:picChg chg="add mod ord">
          <ac:chgData name="adithya vodnala" userId="3a4ce8f8cc5b0727" providerId="LiveId" clId="{58EE34F0-CCDF-4A73-A847-EA1F2B76CCD2}" dt="2024-08-14T07:41:36.801" v="2209"/>
          <ac:picMkLst>
            <pc:docMk/>
            <pc:sldMk cId="1113405322" sldId="296"/>
            <ac:picMk id="13" creationId="{808D2DAD-1BBD-0784-77D2-B0026E47A8A7}"/>
          </ac:picMkLst>
        </pc:picChg>
        <pc:picChg chg="add mod ord">
          <ac:chgData name="adithya vodnala" userId="3a4ce8f8cc5b0727" providerId="LiveId" clId="{58EE34F0-CCDF-4A73-A847-EA1F2B76CCD2}" dt="2024-08-14T07:41:36.139" v="2208"/>
          <ac:picMkLst>
            <pc:docMk/>
            <pc:sldMk cId="1113405322" sldId="296"/>
            <ac:picMk id="14" creationId="{A6215843-1CC5-FED5-33FF-50E4DF7BCC54}"/>
          </ac:picMkLst>
        </pc:picChg>
      </pc:sldChg>
      <pc:sldChg chg="addSp modSp new mod modClrScheme chgLayout">
        <pc:chgData name="adithya vodnala" userId="3a4ce8f8cc5b0727" providerId="LiveId" clId="{58EE34F0-CCDF-4A73-A847-EA1F2B76CCD2}" dt="2024-08-14T07:52:26.430" v="2280" actId="14100"/>
        <pc:sldMkLst>
          <pc:docMk/>
          <pc:sldMk cId="1878899061" sldId="296"/>
        </pc:sldMkLst>
        <pc:spChg chg="add mod ord">
          <ac:chgData name="adithya vodnala" userId="3a4ce8f8cc5b0727" providerId="LiveId" clId="{58EE34F0-CCDF-4A73-A847-EA1F2B76CCD2}" dt="2024-08-14T07:52:26.430" v="2280" actId="14100"/>
          <ac:spMkLst>
            <pc:docMk/>
            <pc:sldMk cId="1878899061" sldId="296"/>
            <ac:spMk id="5" creationId="{E6879974-B092-3BAF-89E5-1EF6CB37BD62}"/>
          </ac:spMkLst>
        </pc:spChg>
        <pc:picChg chg="add mod">
          <ac:chgData name="adithya vodnala" userId="3a4ce8f8cc5b0727" providerId="LiveId" clId="{58EE34F0-CCDF-4A73-A847-EA1F2B76CCD2}" dt="2024-08-14T07:50:58.273" v="2260" actId="1076"/>
          <ac:picMkLst>
            <pc:docMk/>
            <pc:sldMk cId="1878899061" sldId="296"/>
            <ac:picMk id="2" creationId="{BBD1885E-EA8F-26E1-05D1-3F777729D349}"/>
          </ac:picMkLst>
        </pc:picChg>
        <pc:picChg chg="add mod">
          <ac:chgData name="adithya vodnala" userId="3a4ce8f8cc5b0727" providerId="LiveId" clId="{58EE34F0-CCDF-4A73-A847-EA1F2B76CCD2}" dt="2024-08-14T07:50:17.028" v="2254" actId="1076"/>
          <ac:picMkLst>
            <pc:docMk/>
            <pc:sldMk cId="1878899061" sldId="296"/>
            <ac:picMk id="3" creationId="{9DF5B689-C07E-A27C-A1F0-F2BFC6896815}"/>
          </ac:picMkLst>
        </pc:picChg>
        <pc:picChg chg="add mod">
          <ac:chgData name="adithya vodnala" userId="3a4ce8f8cc5b0727" providerId="LiveId" clId="{58EE34F0-CCDF-4A73-A847-EA1F2B76CCD2}" dt="2024-08-14T07:50:46.917" v="2258" actId="1076"/>
          <ac:picMkLst>
            <pc:docMk/>
            <pc:sldMk cId="1878899061" sldId="296"/>
            <ac:picMk id="4" creationId="{2C8E811D-5BF2-7CAC-29A4-8E5B6CEDB851}"/>
          </ac:picMkLst>
        </pc:picChg>
      </pc:sldChg>
      <pc:sldChg chg="new del">
        <pc:chgData name="adithya vodnala" userId="3a4ce8f8cc5b0727" providerId="LiveId" clId="{58EE34F0-CCDF-4A73-A847-EA1F2B76CCD2}" dt="2024-08-14T07:47:45.267" v="2236" actId="680"/>
        <pc:sldMkLst>
          <pc:docMk/>
          <pc:sldMk cId="3153272621" sldId="296"/>
        </pc:sldMkLst>
      </pc:sldChg>
      <pc:sldChg chg="addSp delSp modSp new mod modClrScheme chgLayout">
        <pc:chgData name="adithya vodnala" userId="3a4ce8f8cc5b0727" providerId="LiveId" clId="{58EE34F0-CCDF-4A73-A847-EA1F2B76CCD2}" dt="2024-08-14T07:55:16.632" v="2295" actId="14100"/>
        <pc:sldMkLst>
          <pc:docMk/>
          <pc:sldMk cId="447908245" sldId="297"/>
        </pc:sldMkLst>
        <pc:spChg chg="del">
          <ac:chgData name="adithya vodnala" userId="3a4ce8f8cc5b0727" providerId="LiveId" clId="{58EE34F0-CCDF-4A73-A847-EA1F2B76CCD2}" dt="2024-08-14T07:52:53.556" v="2282" actId="700"/>
          <ac:spMkLst>
            <pc:docMk/>
            <pc:sldMk cId="447908245" sldId="297"/>
            <ac:spMk id="2" creationId="{A46E82FA-23CC-982E-79BE-0BB9A3B4B6A4}"/>
          </ac:spMkLst>
        </pc:spChg>
        <pc:picChg chg="add mod">
          <ac:chgData name="adithya vodnala" userId="3a4ce8f8cc5b0727" providerId="LiveId" clId="{58EE34F0-CCDF-4A73-A847-EA1F2B76CCD2}" dt="2024-08-14T07:53:42.499" v="2287" actId="14100"/>
          <ac:picMkLst>
            <pc:docMk/>
            <pc:sldMk cId="447908245" sldId="297"/>
            <ac:picMk id="3" creationId="{0894E926-0B14-A7D2-EFB7-705261F5825B}"/>
          </ac:picMkLst>
        </pc:picChg>
        <pc:picChg chg="add mod">
          <ac:chgData name="adithya vodnala" userId="3a4ce8f8cc5b0727" providerId="LiveId" clId="{58EE34F0-CCDF-4A73-A847-EA1F2B76CCD2}" dt="2024-08-14T07:54:30.982" v="2291" actId="1076"/>
          <ac:picMkLst>
            <pc:docMk/>
            <pc:sldMk cId="447908245" sldId="297"/>
            <ac:picMk id="4" creationId="{0FBBC6F0-6E0C-D8D7-FE5C-78C17DA8DFED}"/>
          </ac:picMkLst>
        </pc:picChg>
        <pc:picChg chg="add mod">
          <ac:chgData name="adithya vodnala" userId="3a4ce8f8cc5b0727" providerId="LiveId" clId="{58EE34F0-CCDF-4A73-A847-EA1F2B76CCD2}" dt="2024-08-14T07:55:16.632" v="2295" actId="14100"/>
          <ac:picMkLst>
            <pc:docMk/>
            <pc:sldMk cId="447908245" sldId="297"/>
            <ac:picMk id="5" creationId="{596F4F63-C65F-591B-F444-92F17353A666}"/>
          </ac:picMkLst>
        </pc:picChg>
      </pc:sldChg>
      <pc:sldMasterChg chg="setBg">
        <pc:chgData name="adithya vodnala" userId="3a4ce8f8cc5b0727" providerId="LiveId" clId="{58EE34F0-CCDF-4A73-A847-EA1F2B76CCD2}" dt="2024-08-14T06:00:18.721" v="1202"/>
        <pc:sldMasterMkLst>
          <pc:docMk/>
          <pc:sldMasterMk cId="1743753888" sldId="2147483774"/>
        </pc:sldMasterMkLst>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2AA3BB-F732-4B6A-A5B2-91261B3CC432}" type="datetimeFigureOut">
              <a:rPr lang="en-IN" smtClean="0"/>
              <a:t>14-08-2024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F1D450-D08D-4E3D-8F64-20A616A70129}" type="slidenum">
              <a:rPr lang="en-IN" smtClean="0"/>
              <a:t>‹#›</a:t>
            </a:fld>
            <a:endParaRPr lang="en-IN" dirty="0"/>
          </a:p>
        </p:txBody>
      </p:sp>
    </p:spTree>
    <p:extLst>
      <p:ext uri="{BB962C8B-B14F-4D97-AF65-F5344CB8AC3E}">
        <p14:creationId xmlns:p14="http://schemas.microsoft.com/office/powerpoint/2010/main" val="2361902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61BEF0D-F0BB-DE4B-95CE-6DB70DBA9567}" type="datetimeFigureOut">
              <a:rPr lang="en-US" smtClean="0"/>
              <a:pPr/>
              <a:t>8/14/2024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1689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6777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8/14/2024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40577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8/14/2024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2796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61BEF0D-F0BB-DE4B-95CE-6DB70DBA9567}" type="datetimeFigureOut">
              <a:rPr lang="en-US" smtClean="0"/>
              <a:pPr/>
              <a:t>8/14/2024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5547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8/14/2024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47779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8/14/2024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86623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5759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61BEF0D-F0BB-DE4B-95CE-6DB70DBA9567}" type="datetimeFigureOut">
              <a:rPr lang="en-US" smtClean="0"/>
              <a:pPr/>
              <a:t>8/14/2024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6565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9378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8/14/2024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2277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4263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0178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3472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6259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3217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8340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8/14/2024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3753888"/>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2D8CE-98A6-D345-4BBC-EE30C524269C}"/>
              </a:ext>
            </a:extLst>
          </p:cNvPr>
          <p:cNvSpPr>
            <a:spLocks noGrp="1"/>
          </p:cNvSpPr>
          <p:nvPr>
            <p:ph type="title"/>
          </p:nvPr>
        </p:nvSpPr>
        <p:spPr>
          <a:xfrm>
            <a:off x="2382842" y="1909281"/>
            <a:ext cx="8596668" cy="4948719"/>
          </a:xfrm>
        </p:spPr>
        <p:txBody>
          <a:bodyPr>
            <a:normAutofit/>
          </a:bodyPr>
          <a:lstStyle/>
          <a:p>
            <a:pPr algn="l"/>
            <a:r>
              <a:rPr lang="en-IN" sz="2400" dirty="0">
                <a:latin typeface="Arial Black" panose="020B0A04020102020204" pitchFamily="34" charset="0"/>
              </a:rPr>
              <a:t>Name</a:t>
            </a:r>
            <a:r>
              <a:rPr lang="en-IN" sz="2400" dirty="0"/>
              <a:t> </a:t>
            </a:r>
            <a:r>
              <a:rPr lang="en-IN" sz="2800" dirty="0"/>
              <a:t>                 : </a:t>
            </a:r>
            <a:r>
              <a:rPr lang="en-IN" sz="2000" dirty="0">
                <a:latin typeface="Berlin Sans FB Demi" panose="020E0802020502020306" pitchFamily="34" charset="0"/>
              </a:rPr>
              <a:t>Akhila Vodnala</a:t>
            </a:r>
            <a:br>
              <a:rPr lang="en-IN" sz="2800" dirty="0"/>
            </a:br>
            <a:r>
              <a:rPr lang="en-IN" sz="2400" dirty="0">
                <a:latin typeface="Arial Black" panose="020B0A04020102020204" pitchFamily="34" charset="0"/>
              </a:rPr>
              <a:t>Roll. No           </a:t>
            </a:r>
            <a:r>
              <a:rPr lang="en-IN" sz="2800" dirty="0"/>
              <a:t>: </a:t>
            </a:r>
            <a:r>
              <a:rPr lang="en-IN" sz="2000" dirty="0">
                <a:latin typeface="Berlin Sans FB Demi" panose="020E0802020502020306" pitchFamily="34" charset="0"/>
              </a:rPr>
              <a:t>130522862105</a:t>
            </a:r>
            <a:br>
              <a:rPr lang="en-IN" sz="2800" dirty="0"/>
            </a:br>
            <a:r>
              <a:rPr lang="en-IN" sz="2400" dirty="0">
                <a:latin typeface="Arial Black" panose="020B0A04020102020204" pitchFamily="34" charset="0"/>
              </a:rPr>
              <a:t>Project Title </a:t>
            </a:r>
            <a:r>
              <a:rPr lang="en-IN" sz="2800" dirty="0"/>
              <a:t>: </a:t>
            </a:r>
            <a:r>
              <a:rPr lang="en-IN" sz="2000" dirty="0">
                <a:latin typeface="Berlin Sans FB Demi" panose="020E0802020502020306" pitchFamily="34" charset="0"/>
              </a:rPr>
              <a:t>Characterizing And Predicting Early </a:t>
            </a:r>
            <a:br>
              <a:rPr lang="en-IN" sz="2000" dirty="0">
                <a:latin typeface="Berlin Sans FB Demi" panose="020E0802020502020306" pitchFamily="34" charset="0"/>
              </a:rPr>
            </a:br>
            <a:r>
              <a:rPr lang="en-IN" sz="2000" dirty="0">
                <a:latin typeface="Berlin Sans FB Demi" panose="020E0802020502020306" pitchFamily="34" charset="0"/>
              </a:rPr>
              <a:t>                                               Reviewers For Effective Product</a:t>
            </a:r>
            <a:br>
              <a:rPr lang="en-IN" sz="2000" dirty="0">
                <a:latin typeface="Berlin Sans FB Demi" panose="020E0802020502020306" pitchFamily="34" charset="0"/>
              </a:rPr>
            </a:br>
            <a:r>
              <a:rPr lang="en-IN" sz="2000" dirty="0">
                <a:latin typeface="Berlin Sans FB Demi" panose="020E0802020502020306" pitchFamily="34" charset="0"/>
              </a:rPr>
              <a:t>                                                Marketing On Ecommerce Websites</a:t>
            </a:r>
            <a:r>
              <a:rPr lang="en-IN" sz="2800" dirty="0">
                <a:latin typeface="Berlin Sans FB Demi" panose="020E0802020502020306" pitchFamily="34" charset="0"/>
              </a:rPr>
              <a:t>.</a:t>
            </a:r>
            <a:br>
              <a:rPr lang="en-IN" sz="2800" dirty="0">
                <a:latin typeface="Berlin Sans FB Demi" panose="020E0802020502020306" pitchFamily="34" charset="0"/>
              </a:rPr>
            </a:br>
            <a:r>
              <a:rPr lang="en-IN" sz="2400" dirty="0">
                <a:latin typeface="Arial Black" panose="020B0A04020102020204" pitchFamily="34" charset="0"/>
              </a:rPr>
              <a:t>Project Guide </a:t>
            </a:r>
            <a:r>
              <a:rPr lang="en-IN" sz="2800" dirty="0"/>
              <a:t>: </a:t>
            </a:r>
            <a:r>
              <a:rPr lang="en-IN" sz="2000" dirty="0">
                <a:latin typeface="Berlin Sans FB Demi" panose="020E0802020502020306" pitchFamily="34" charset="0"/>
              </a:rPr>
              <a:t>Syed Azam Sir.</a:t>
            </a:r>
            <a:br>
              <a:rPr lang="en-IN" dirty="0">
                <a:latin typeface="Berlin Sans FB Demi" panose="020E0802020502020306" pitchFamily="34" charset="0"/>
              </a:rPr>
            </a:br>
            <a:r>
              <a:rPr lang="en-IN" dirty="0"/>
              <a:t>                      </a:t>
            </a:r>
            <a:br>
              <a:rPr lang="en-IN" dirty="0"/>
            </a:br>
            <a:br>
              <a:rPr lang="en-IN" dirty="0"/>
            </a:br>
            <a:endParaRPr lang="en-IN" dirty="0"/>
          </a:p>
        </p:txBody>
      </p:sp>
    </p:spTree>
    <p:extLst>
      <p:ext uri="{BB962C8B-B14F-4D97-AF65-F5344CB8AC3E}">
        <p14:creationId xmlns:p14="http://schemas.microsoft.com/office/powerpoint/2010/main" val="524640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68BC5-5CF4-C607-20C4-7A6DF2D1F94A}"/>
              </a:ext>
            </a:extLst>
          </p:cNvPr>
          <p:cNvSpPr>
            <a:spLocks noGrp="1"/>
          </p:cNvSpPr>
          <p:nvPr>
            <p:ph type="title"/>
          </p:nvPr>
        </p:nvSpPr>
        <p:spPr>
          <a:xfrm>
            <a:off x="685800" y="1705509"/>
            <a:ext cx="4554020" cy="1191803"/>
          </a:xfrm>
        </p:spPr>
        <p:txBody>
          <a:bodyPr>
            <a:normAutofit/>
          </a:bodyPr>
          <a:lstStyle/>
          <a:p>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3.RATINGS AND REVIEWS: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2000" dirty="0">
                <a:effectLst/>
                <a:latin typeface="Calibri" panose="020F0502020204030204" pitchFamily="34" charset="0"/>
                <a:ea typeface="Calibri" panose="020F0502020204030204" pitchFamily="34" charset="0"/>
                <a:cs typeface="Times New Roman" panose="02020603050405020304" pitchFamily="18" charset="0"/>
              </a:rPr>
            </a:br>
            <a:endParaRPr lang="en-IN" sz="3600" dirty="0"/>
          </a:p>
        </p:txBody>
      </p:sp>
      <p:pic>
        <p:nvPicPr>
          <p:cNvPr id="6" name="Content Placeholder 5">
            <a:extLst>
              <a:ext uri="{FF2B5EF4-FFF2-40B4-BE49-F238E27FC236}">
                <a16:creationId xmlns:a16="http://schemas.microsoft.com/office/drawing/2014/main" id="{BBA7326C-4C22-2AB7-1CC7-E8687744EF88}"/>
              </a:ext>
            </a:extLst>
          </p:cNvPr>
          <p:cNvPicPr>
            <a:picLocks noGrp="1" noChangeAspect="1"/>
          </p:cNvPicPr>
          <p:nvPr>
            <p:ph idx="1"/>
          </p:nvPr>
        </p:nvPicPr>
        <p:blipFill rotWithShape="1">
          <a:blip r:embed="rId2"/>
          <a:srcRect l="2869" t="10120"/>
          <a:stretch/>
        </p:blipFill>
        <p:spPr>
          <a:xfrm>
            <a:off x="5445303" y="1623317"/>
            <a:ext cx="5782291" cy="4197252"/>
          </a:xfrm>
        </p:spPr>
      </p:pic>
      <p:sp>
        <p:nvSpPr>
          <p:cNvPr id="4" name="Text Placeholder 3">
            <a:extLst>
              <a:ext uri="{FF2B5EF4-FFF2-40B4-BE49-F238E27FC236}">
                <a16:creationId xmlns:a16="http://schemas.microsoft.com/office/drawing/2014/main" id="{C5033ED4-79A5-E5C4-26AC-94C12A0BB700}"/>
              </a:ext>
            </a:extLst>
          </p:cNvPr>
          <p:cNvSpPr>
            <a:spLocks noGrp="1"/>
          </p:cNvSpPr>
          <p:nvPr>
            <p:ph type="body" sz="half" idx="2"/>
          </p:nvPr>
        </p:nvSpPr>
        <p:spPr>
          <a:xfrm>
            <a:off x="685800" y="2414427"/>
            <a:ext cx="4114800" cy="3804257"/>
          </a:xfrm>
        </p:spPr>
        <p:txBody>
          <a:bodyPr/>
          <a:lstStyle/>
          <a:p>
            <a:r>
              <a:rPr lang="en-US" sz="1800" dirty="0">
                <a:latin typeface="Rockwell" panose="02060603020205020403" pitchFamily="18" charset="0"/>
              </a:rPr>
              <a:t>Ratings and reviews are crucial for assessing product effectiveness in this project. The goal is to gather user feedback, whether they’ve purchased the product or not, to understand when and why they rate items. This insight helps future buyers make informed decisions based on others' experiences</a:t>
            </a:r>
            <a:r>
              <a:rPr lang="en-US" dirty="0"/>
              <a:t>.</a:t>
            </a:r>
            <a:endParaRPr lang="en-IN" dirty="0"/>
          </a:p>
        </p:txBody>
      </p:sp>
    </p:spTree>
    <p:extLst>
      <p:ext uri="{BB962C8B-B14F-4D97-AF65-F5344CB8AC3E}">
        <p14:creationId xmlns:p14="http://schemas.microsoft.com/office/powerpoint/2010/main" val="4168424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3694F-E9B1-A6D7-3216-AF21B1557659}"/>
              </a:ext>
            </a:extLst>
          </p:cNvPr>
          <p:cNvSpPr>
            <a:spLocks noGrp="1"/>
          </p:cNvSpPr>
          <p:nvPr>
            <p:ph type="title"/>
          </p:nvPr>
        </p:nvSpPr>
        <p:spPr/>
        <p:txBody>
          <a:bodyPr/>
          <a:lstStyle/>
          <a:p>
            <a:r>
              <a:rPr lang="en-US" sz="3200" b="1" dirty="0">
                <a:effectLst/>
                <a:latin typeface="Times New Roman" panose="02020603050405020304" pitchFamily="18" charset="0"/>
                <a:ea typeface="Times New Roman" panose="02020603050405020304" pitchFamily="18" charset="0"/>
                <a:cs typeface="Mangal" panose="02040503050203030202" pitchFamily="18" charset="0"/>
              </a:rPr>
              <a:t>4.Data Analysis</a:t>
            </a:r>
            <a:br>
              <a:rPr lang="en-IN" sz="3200" b="1" dirty="0">
                <a:effectLst/>
                <a:latin typeface="Calibri" panose="020F0502020204030204" pitchFamily="34" charset="0"/>
                <a:ea typeface="Times New Roman" panose="02020603050405020304" pitchFamily="18" charset="0"/>
                <a:cs typeface="Mangal" panose="02040503050203030202" pitchFamily="18" charset="0"/>
              </a:rPr>
            </a:br>
            <a:endParaRPr lang="en-IN" b="1" dirty="0"/>
          </a:p>
        </p:txBody>
      </p:sp>
      <p:pic>
        <p:nvPicPr>
          <p:cNvPr id="6" name="Content Placeholder 5">
            <a:extLst>
              <a:ext uri="{FF2B5EF4-FFF2-40B4-BE49-F238E27FC236}">
                <a16:creationId xmlns:a16="http://schemas.microsoft.com/office/drawing/2014/main" id="{B63066A8-9466-818E-DA9F-C9EF3129D191}"/>
              </a:ext>
            </a:extLst>
          </p:cNvPr>
          <p:cNvPicPr>
            <a:picLocks noGrp="1" noChangeAspect="1"/>
          </p:cNvPicPr>
          <p:nvPr>
            <p:ph idx="1"/>
          </p:nvPr>
        </p:nvPicPr>
        <p:blipFill>
          <a:blip r:embed="rId2"/>
          <a:stretch>
            <a:fillRect/>
          </a:stretch>
        </p:blipFill>
        <p:spPr>
          <a:xfrm>
            <a:off x="5755481" y="2086769"/>
            <a:ext cx="4991100" cy="4131915"/>
          </a:xfrm>
        </p:spPr>
      </p:pic>
      <p:sp>
        <p:nvSpPr>
          <p:cNvPr id="4" name="Text Placeholder 3">
            <a:extLst>
              <a:ext uri="{FF2B5EF4-FFF2-40B4-BE49-F238E27FC236}">
                <a16:creationId xmlns:a16="http://schemas.microsoft.com/office/drawing/2014/main" id="{3993E68E-F56C-01E2-AB49-4F18200EFEAA}"/>
              </a:ext>
            </a:extLst>
          </p:cNvPr>
          <p:cNvSpPr>
            <a:spLocks noGrp="1"/>
          </p:cNvSpPr>
          <p:nvPr>
            <p:ph type="body" sz="half" idx="2"/>
          </p:nvPr>
        </p:nvSpPr>
        <p:spPr/>
        <p:txBody>
          <a:bodyPr>
            <a:normAutofit/>
          </a:bodyPr>
          <a:lstStyle/>
          <a:p>
            <a:pPr algn="just"/>
            <a:r>
              <a:rPr lang="en-US" sz="2000" dirty="0">
                <a:latin typeface="Rockwell" panose="02060603020205020403" pitchFamily="18" charset="0"/>
              </a:rPr>
              <a:t>Data analysis is central to the project, where user ratings and reviews are examined using various charts like pie charts and bar charts. This approach helps in visually interpreting user feedback and understanding product trends.</a:t>
            </a:r>
            <a:endParaRPr lang="en-IN" sz="2000" dirty="0">
              <a:latin typeface="Rockwell" panose="02060603020205020403" pitchFamily="18" charset="0"/>
            </a:endParaRPr>
          </a:p>
        </p:txBody>
      </p:sp>
    </p:spTree>
    <p:extLst>
      <p:ext uri="{BB962C8B-B14F-4D97-AF65-F5344CB8AC3E}">
        <p14:creationId xmlns:p14="http://schemas.microsoft.com/office/powerpoint/2010/main" val="2749523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9F622A6-DE62-0D9B-033B-83EF8B66343E}"/>
              </a:ext>
            </a:extLst>
          </p:cNvPr>
          <p:cNvSpPr>
            <a:spLocks noGrp="1"/>
          </p:cNvSpPr>
          <p:nvPr>
            <p:ph type="title"/>
          </p:nvPr>
        </p:nvSpPr>
        <p:spPr>
          <a:xfrm>
            <a:off x="2895600" y="764373"/>
            <a:ext cx="8610600" cy="591816"/>
          </a:xfrm>
        </p:spPr>
        <p:txBody>
          <a:bodyPr>
            <a:normAutofit fontScale="90000"/>
          </a:bodyPr>
          <a:lstStyle/>
          <a:p>
            <a:pPr algn="ctr"/>
            <a:r>
              <a:rPr lang="en-IN" sz="3200" dirty="0" err="1">
                <a:latin typeface="Algerian" panose="04020705040A02060702" pitchFamily="82" charset="0"/>
              </a:rPr>
              <a:t>Uml</a:t>
            </a:r>
            <a:r>
              <a:rPr lang="en-IN" sz="3200" dirty="0">
                <a:latin typeface="Algerian" panose="04020705040A02060702" pitchFamily="82" charset="0"/>
              </a:rPr>
              <a:t> diagrams:</a:t>
            </a:r>
            <a:br>
              <a:rPr lang="en-IN" sz="3200" dirty="0">
                <a:latin typeface="Algerian" panose="04020705040A02060702" pitchFamily="82" charset="0"/>
              </a:rPr>
            </a:br>
            <a:br>
              <a:rPr lang="en-IN" sz="3200" dirty="0">
                <a:latin typeface="Algerian" panose="04020705040A02060702" pitchFamily="82" charset="0"/>
              </a:rPr>
            </a:br>
            <a:r>
              <a:rPr lang="en-IN" sz="3200" dirty="0">
                <a:latin typeface="Algerian" panose="04020705040A02060702" pitchFamily="82" charset="0"/>
              </a:rPr>
              <a:t>1.use case diagram</a:t>
            </a:r>
          </a:p>
        </p:txBody>
      </p:sp>
      <p:pic>
        <p:nvPicPr>
          <p:cNvPr id="4" name="Picture 3">
            <a:extLst>
              <a:ext uri="{FF2B5EF4-FFF2-40B4-BE49-F238E27FC236}">
                <a16:creationId xmlns:a16="http://schemas.microsoft.com/office/drawing/2014/main" id="{3605D864-8A91-A441-D85A-99837F2351B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47956" y="2537716"/>
            <a:ext cx="5113106" cy="3647328"/>
          </a:xfrm>
          <a:prstGeom prst="rect">
            <a:avLst/>
          </a:prstGeom>
          <a:noFill/>
          <a:ln>
            <a:noFill/>
          </a:ln>
        </p:spPr>
      </p:pic>
      <p:pic>
        <p:nvPicPr>
          <p:cNvPr id="1028" name="Picture 3">
            <a:extLst>
              <a:ext uri="{FF2B5EF4-FFF2-40B4-BE49-F238E27FC236}">
                <a16:creationId xmlns:a16="http://schemas.microsoft.com/office/drawing/2014/main" id="{1C497DBA-09BB-244E-F289-1BBE28192E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0084" y="2537717"/>
            <a:ext cx="5743365" cy="3647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864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83A6215-B348-E7E3-0F21-E6825AA872D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049" name="Picture 25">
            <a:extLst>
              <a:ext uri="{FF2B5EF4-FFF2-40B4-BE49-F238E27FC236}">
                <a16:creationId xmlns:a16="http://schemas.microsoft.com/office/drawing/2014/main" id="{18FB61B5-B2C8-3BDC-9D50-CC6BDDDED6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6233" y="1965692"/>
            <a:ext cx="6584360" cy="468274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237FA0B7-3307-36D2-CCDF-5466CB08E5BA}"/>
              </a:ext>
            </a:extLst>
          </p:cNvPr>
          <p:cNvSpPr>
            <a:spLocks noChangeArrowheads="1"/>
          </p:cNvSpPr>
          <p:nvPr/>
        </p:nvSpPr>
        <p:spPr bwMode="auto">
          <a:xfrm>
            <a:off x="0" y="42100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Title 3">
            <a:extLst>
              <a:ext uri="{FF2B5EF4-FFF2-40B4-BE49-F238E27FC236}">
                <a16:creationId xmlns:a16="http://schemas.microsoft.com/office/drawing/2014/main" id="{4D9F8AA4-9AD4-3BED-257E-F456607F5517}"/>
              </a:ext>
            </a:extLst>
          </p:cNvPr>
          <p:cNvSpPr>
            <a:spLocks noGrp="1"/>
          </p:cNvSpPr>
          <p:nvPr>
            <p:ph type="title"/>
          </p:nvPr>
        </p:nvSpPr>
        <p:spPr/>
        <p:txBody>
          <a:bodyPr/>
          <a:lstStyle/>
          <a:p>
            <a:pPr algn="l"/>
            <a:r>
              <a:rPr lang="en-US" sz="4000" dirty="0">
                <a:solidFill>
                  <a:schemeClr val="tx1"/>
                </a:solidFill>
                <a:effectLst/>
                <a:latin typeface="Algerian" panose="04020705040A02060702" pitchFamily="82" charset="0"/>
                <a:ea typeface="Calibri" panose="020F0502020204030204" pitchFamily="34" charset="0"/>
                <a:cs typeface="Mangal" panose="02040503050203030202" pitchFamily="18" charset="0"/>
              </a:rPr>
              <a:t>CLASS DIAGRAM:</a:t>
            </a:r>
            <a:endParaRPr lang="en-IN" dirty="0"/>
          </a:p>
        </p:txBody>
      </p:sp>
    </p:spTree>
    <p:extLst>
      <p:ext uri="{BB962C8B-B14F-4D97-AF65-F5344CB8AC3E}">
        <p14:creationId xmlns:p14="http://schemas.microsoft.com/office/powerpoint/2010/main" val="3286827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0F92EF7-77CC-580F-9D96-C31B32DC29B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3073" name="Picture 4">
            <a:extLst>
              <a:ext uri="{FF2B5EF4-FFF2-40B4-BE49-F238E27FC236}">
                <a16:creationId xmlns:a16="http://schemas.microsoft.com/office/drawing/2014/main" id="{C973A8CC-3C8C-1C1A-C3A5-6885FA5A5B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868" y="2540366"/>
            <a:ext cx="4140486" cy="375523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FE83A531-3077-245B-10F7-3A64F376E491}"/>
              </a:ext>
            </a:extLst>
          </p:cNvPr>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Title 3">
            <a:extLst>
              <a:ext uri="{FF2B5EF4-FFF2-40B4-BE49-F238E27FC236}">
                <a16:creationId xmlns:a16="http://schemas.microsoft.com/office/drawing/2014/main" id="{86DEB47B-4CDC-BBFB-CC00-8C7DAE2E6DF6}"/>
              </a:ext>
            </a:extLst>
          </p:cNvPr>
          <p:cNvSpPr>
            <a:spLocks noGrp="1"/>
          </p:cNvSpPr>
          <p:nvPr>
            <p:ph type="title"/>
          </p:nvPr>
        </p:nvSpPr>
        <p:spPr/>
        <p:txBody>
          <a:bodyPr>
            <a:normAutofit/>
          </a:bodyPr>
          <a:lstStyle/>
          <a:p>
            <a:pPr algn="l"/>
            <a:r>
              <a:rPr lang="en-US" sz="2800" b="1" dirty="0">
                <a:effectLst/>
                <a:latin typeface="Algerian" panose="04020705040A02060702" pitchFamily="82" charset="0"/>
                <a:ea typeface="Calibri" panose="020F0502020204030204" pitchFamily="34" charset="0"/>
              </a:rPr>
              <a:t>SEQUENCE DIAGRAM:</a:t>
            </a:r>
            <a:endParaRPr lang="en-IN" sz="5400" dirty="0">
              <a:latin typeface="Algerian" panose="04020705040A02060702" pitchFamily="82" charset="0"/>
            </a:endParaRPr>
          </a:p>
        </p:txBody>
      </p:sp>
      <p:pic>
        <p:nvPicPr>
          <p:cNvPr id="5" name="Picture 5">
            <a:extLst>
              <a:ext uri="{FF2B5EF4-FFF2-40B4-BE49-F238E27FC236}">
                <a16:creationId xmlns:a16="http://schemas.microsoft.com/office/drawing/2014/main" id="{4D42EC3E-E709-F9BE-4813-3B3091A579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7071" y="2647094"/>
            <a:ext cx="5476146" cy="3446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4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A9FC279-8E27-65F0-2725-2968281F44E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75353" y="2057401"/>
            <a:ext cx="5520648" cy="4137916"/>
          </a:xfrm>
          <a:prstGeom prst="rect">
            <a:avLst/>
          </a:prstGeom>
          <a:noFill/>
          <a:ln>
            <a:noFill/>
          </a:ln>
        </p:spPr>
      </p:pic>
      <p:sp>
        <p:nvSpPr>
          <p:cNvPr id="6" name="Title 5">
            <a:extLst>
              <a:ext uri="{FF2B5EF4-FFF2-40B4-BE49-F238E27FC236}">
                <a16:creationId xmlns:a16="http://schemas.microsoft.com/office/drawing/2014/main" id="{AB0FC8F8-DA0C-20F5-5FB0-6A36C835AC43}"/>
              </a:ext>
            </a:extLst>
          </p:cNvPr>
          <p:cNvSpPr>
            <a:spLocks noGrp="1"/>
          </p:cNvSpPr>
          <p:nvPr>
            <p:ph type="title"/>
          </p:nvPr>
        </p:nvSpPr>
        <p:spPr/>
        <p:txBody>
          <a:bodyPr>
            <a:normAutofit/>
          </a:bodyPr>
          <a:lstStyle/>
          <a:p>
            <a:pPr algn="l"/>
            <a:r>
              <a:rPr lang="en-US" sz="2800" b="1" dirty="0">
                <a:effectLst/>
                <a:latin typeface="Algerian" panose="04020705040A02060702" pitchFamily="82" charset="0"/>
                <a:ea typeface="Calibri" panose="020F0502020204030204" pitchFamily="34" charset="0"/>
              </a:rPr>
              <a:t>ACTIVITY DIAGRAM:</a:t>
            </a:r>
            <a:endParaRPr lang="en-IN" sz="5400" dirty="0">
              <a:latin typeface="Algerian" panose="04020705040A02060702" pitchFamily="82" charset="0"/>
            </a:endParaRPr>
          </a:p>
        </p:txBody>
      </p:sp>
      <p:pic>
        <p:nvPicPr>
          <p:cNvPr id="9" name="Picture 8">
            <a:extLst>
              <a:ext uri="{FF2B5EF4-FFF2-40B4-BE49-F238E27FC236}">
                <a16:creationId xmlns:a16="http://schemas.microsoft.com/office/drawing/2014/main" id="{F63C3A89-AC7C-0C3B-E112-126A2406111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688476" y="2057401"/>
            <a:ext cx="4817724" cy="4137916"/>
          </a:xfrm>
          <a:prstGeom prst="rect">
            <a:avLst/>
          </a:prstGeom>
          <a:noFill/>
          <a:ln>
            <a:noFill/>
          </a:ln>
        </p:spPr>
      </p:pic>
    </p:spTree>
    <p:extLst>
      <p:ext uri="{BB962C8B-B14F-4D97-AF65-F5344CB8AC3E}">
        <p14:creationId xmlns:p14="http://schemas.microsoft.com/office/powerpoint/2010/main" val="1052685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051526A-1765-A815-A0CA-2ACB02C9FC4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5121" name="Picture 7">
            <a:extLst>
              <a:ext uri="{FF2B5EF4-FFF2-40B4-BE49-F238E27FC236}">
                <a16:creationId xmlns:a16="http://schemas.microsoft.com/office/drawing/2014/main" id="{7E71A4BC-7FE0-9882-18F4-28EFB41ADB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499" y="1731195"/>
            <a:ext cx="5276850" cy="45148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169B2AA8-DF7C-0043-93A8-21CCD205834B}"/>
              </a:ext>
            </a:extLst>
          </p:cNvPr>
          <p:cNvSpPr>
            <a:spLocks noChangeArrowheads="1"/>
          </p:cNvSpPr>
          <p:nvPr/>
        </p:nvSpPr>
        <p:spPr bwMode="auto">
          <a:xfrm>
            <a:off x="0" y="49720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5">
            <a:extLst>
              <a:ext uri="{FF2B5EF4-FFF2-40B4-BE49-F238E27FC236}">
                <a16:creationId xmlns:a16="http://schemas.microsoft.com/office/drawing/2014/main" id="{911C3EF9-C029-E239-61FA-DE74B1596B1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5124" name="Picture 8">
            <a:extLst>
              <a:ext uri="{FF2B5EF4-FFF2-40B4-BE49-F238E27FC236}">
                <a16:creationId xmlns:a16="http://schemas.microsoft.com/office/drawing/2014/main" id="{C31E933A-7737-C13F-070F-01CE0C662E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0656" y="1731195"/>
            <a:ext cx="5276850" cy="45148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a:extLst>
              <a:ext uri="{FF2B5EF4-FFF2-40B4-BE49-F238E27FC236}">
                <a16:creationId xmlns:a16="http://schemas.microsoft.com/office/drawing/2014/main" id="{08E43348-7C23-9674-47AE-E77B070504D8}"/>
              </a:ext>
            </a:extLst>
          </p:cNvPr>
          <p:cNvSpPr>
            <a:spLocks noChangeArrowheads="1"/>
          </p:cNvSpPr>
          <p:nvPr/>
        </p:nvSpPr>
        <p:spPr bwMode="auto">
          <a:xfrm>
            <a:off x="0" y="45720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Title 5">
            <a:extLst>
              <a:ext uri="{FF2B5EF4-FFF2-40B4-BE49-F238E27FC236}">
                <a16:creationId xmlns:a16="http://schemas.microsoft.com/office/drawing/2014/main" id="{539F9092-CE29-3F64-DF23-4824938A51B8}"/>
              </a:ext>
            </a:extLst>
          </p:cNvPr>
          <p:cNvSpPr>
            <a:spLocks noGrp="1"/>
          </p:cNvSpPr>
          <p:nvPr>
            <p:ph type="title"/>
          </p:nvPr>
        </p:nvSpPr>
        <p:spPr>
          <a:xfrm>
            <a:off x="677334" y="609600"/>
            <a:ext cx="8596668" cy="819150"/>
          </a:xfrm>
        </p:spPr>
        <p:txBody>
          <a:bodyPr/>
          <a:lstStyle/>
          <a:p>
            <a:pPr algn="ctr"/>
            <a:r>
              <a:rPr lang="en-US" sz="3200" b="1" dirty="0">
                <a:solidFill>
                  <a:schemeClr val="tx1"/>
                </a:solidFill>
                <a:effectLst/>
                <a:latin typeface="Algerian" panose="04020705040A02060702" pitchFamily="82" charset="0"/>
                <a:ea typeface="Times New Roman" panose="02020603050405020304" pitchFamily="18" charset="0"/>
              </a:rPr>
              <a:t>ER DIAGRAM :</a:t>
            </a:r>
            <a:endParaRPr lang="en-IN" dirty="0">
              <a:solidFill>
                <a:schemeClr val="tx1"/>
              </a:solidFill>
              <a:latin typeface="Algerian" panose="04020705040A02060702" pitchFamily="82" charset="0"/>
            </a:endParaRPr>
          </a:p>
        </p:txBody>
      </p:sp>
    </p:spTree>
    <p:extLst>
      <p:ext uri="{BB962C8B-B14F-4D97-AF65-F5344CB8AC3E}">
        <p14:creationId xmlns:p14="http://schemas.microsoft.com/office/powerpoint/2010/main" val="1089629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BD1885E-EA8F-26E1-05D1-3F777729D349}"/>
              </a:ext>
            </a:extLst>
          </p:cNvPr>
          <p:cNvPicPr>
            <a:picLocks noChangeAspect="1"/>
          </p:cNvPicPr>
          <p:nvPr/>
        </p:nvPicPr>
        <p:blipFill>
          <a:blip r:embed="rId2"/>
          <a:stretch>
            <a:fillRect/>
          </a:stretch>
        </p:blipFill>
        <p:spPr>
          <a:xfrm>
            <a:off x="6593497" y="364389"/>
            <a:ext cx="3825411" cy="2624577"/>
          </a:xfrm>
          <a:prstGeom prst="rect">
            <a:avLst/>
          </a:prstGeom>
        </p:spPr>
      </p:pic>
      <p:pic>
        <p:nvPicPr>
          <p:cNvPr id="3" name="Picture 2">
            <a:extLst>
              <a:ext uri="{FF2B5EF4-FFF2-40B4-BE49-F238E27FC236}">
                <a16:creationId xmlns:a16="http://schemas.microsoft.com/office/drawing/2014/main" id="{9DF5B689-C07E-A27C-A1F0-F2BFC6896815}"/>
              </a:ext>
            </a:extLst>
          </p:cNvPr>
          <p:cNvPicPr>
            <a:picLocks noChangeAspect="1"/>
          </p:cNvPicPr>
          <p:nvPr/>
        </p:nvPicPr>
        <p:blipFill>
          <a:blip r:embed="rId3"/>
          <a:stretch>
            <a:fillRect/>
          </a:stretch>
        </p:blipFill>
        <p:spPr>
          <a:xfrm>
            <a:off x="482508" y="2389330"/>
            <a:ext cx="4348752" cy="2855552"/>
          </a:xfrm>
          <a:prstGeom prst="rect">
            <a:avLst/>
          </a:prstGeom>
        </p:spPr>
      </p:pic>
      <p:pic>
        <p:nvPicPr>
          <p:cNvPr id="4" name="Picture 3">
            <a:extLst>
              <a:ext uri="{FF2B5EF4-FFF2-40B4-BE49-F238E27FC236}">
                <a16:creationId xmlns:a16="http://schemas.microsoft.com/office/drawing/2014/main" id="{2C8E811D-5BF2-7CAC-29A4-8E5B6CEDB851}"/>
              </a:ext>
            </a:extLst>
          </p:cNvPr>
          <p:cNvPicPr>
            <a:picLocks noChangeAspect="1"/>
          </p:cNvPicPr>
          <p:nvPr/>
        </p:nvPicPr>
        <p:blipFill>
          <a:blip r:embed="rId4"/>
          <a:stretch>
            <a:fillRect/>
          </a:stretch>
        </p:blipFill>
        <p:spPr>
          <a:xfrm>
            <a:off x="6593497" y="3638059"/>
            <a:ext cx="3944091" cy="2855552"/>
          </a:xfrm>
          <a:prstGeom prst="rect">
            <a:avLst/>
          </a:prstGeom>
        </p:spPr>
      </p:pic>
      <p:sp>
        <p:nvSpPr>
          <p:cNvPr id="5" name="Title 4">
            <a:extLst>
              <a:ext uri="{FF2B5EF4-FFF2-40B4-BE49-F238E27FC236}">
                <a16:creationId xmlns:a16="http://schemas.microsoft.com/office/drawing/2014/main" id="{E6879974-B092-3BAF-89E5-1EF6CB37BD62}"/>
              </a:ext>
            </a:extLst>
          </p:cNvPr>
          <p:cNvSpPr>
            <a:spLocks noGrp="1"/>
          </p:cNvSpPr>
          <p:nvPr>
            <p:ph type="title"/>
          </p:nvPr>
        </p:nvSpPr>
        <p:spPr>
          <a:xfrm>
            <a:off x="1222625" y="764372"/>
            <a:ext cx="10283575" cy="1876085"/>
          </a:xfrm>
        </p:spPr>
        <p:txBody>
          <a:bodyPr>
            <a:normAutofit/>
          </a:bodyPr>
          <a:lstStyle/>
          <a:p>
            <a:pPr algn="l"/>
            <a:r>
              <a:rPr lang="en-IN" sz="3600" dirty="0">
                <a:latin typeface="Algerian" panose="04020705040A02060702" pitchFamily="82" charset="0"/>
              </a:rPr>
              <a:t>OUT PUT SCREEN</a:t>
            </a:r>
          </a:p>
        </p:txBody>
      </p:sp>
    </p:spTree>
    <p:extLst>
      <p:ext uri="{BB962C8B-B14F-4D97-AF65-F5344CB8AC3E}">
        <p14:creationId xmlns:p14="http://schemas.microsoft.com/office/powerpoint/2010/main" val="1878899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94E926-0B14-A7D2-EFB7-705261F5825B}"/>
              </a:ext>
            </a:extLst>
          </p:cNvPr>
          <p:cNvPicPr>
            <a:picLocks noChangeAspect="1"/>
          </p:cNvPicPr>
          <p:nvPr/>
        </p:nvPicPr>
        <p:blipFill>
          <a:blip r:embed="rId2"/>
          <a:stretch>
            <a:fillRect/>
          </a:stretch>
        </p:blipFill>
        <p:spPr>
          <a:xfrm>
            <a:off x="6852864" y="402136"/>
            <a:ext cx="4110412" cy="2520823"/>
          </a:xfrm>
          <a:prstGeom prst="rect">
            <a:avLst/>
          </a:prstGeom>
        </p:spPr>
      </p:pic>
      <p:pic>
        <p:nvPicPr>
          <p:cNvPr id="4" name="Picture 3">
            <a:extLst>
              <a:ext uri="{FF2B5EF4-FFF2-40B4-BE49-F238E27FC236}">
                <a16:creationId xmlns:a16="http://schemas.microsoft.com/office/drawing/2014/main" id="{0FBBC6F0-6E0C-D8D7-FE5C-78C17DA8DFED}"/>
              </a:ext>
            </a:extLst>
          </p:cNvPr>
          <p:cNvPicPr>
            <a:picLocks noChangeAspect="1"/>
          </p:cNvPicPr>
          <p:nvPr/>
        </p:nvPicPr>
        <p:blipFill>
          <a:blip r:embed="rId3"/>
          <a:stretch>
            <a:fillRect/>
          </a:stretch>
        </p:blipFill>
        <p:spPr>
          <a:xfrm>
            <a:off x="366860" y="2519201"/>
            <a:ext cx="4641226" cy="2520823"/>
          </a:xfrm>
          <a:prstGeom prst="rect">
            <a:avLst/>
          </a:prstGeom>
        </p:spPr>
      </p:pic>
      <p:pic>
        <p:nvPicPr>
          <p:cNvPr id="5" name="Picture 4">
            <a:extLst>
              <a:ext uri="{FF2B5EF4-FFF2-40B4-BE49-F238E27FC236}">
                <a16:creationId xmlns:a16="http://schemas.microsoft.com/office/drawing/2014/main" id="{596F4F63-C65F-591B-F444-92F17353A666}"/>
              </a:ext>
            </a:extLst>
          </p:cNvPr>
          <p:cNvPicPr>
            <a:picLocks noChangeAspect="1"/>
          </p:cNvPicPr>
          <p:nvPr/>
        </p:nvPicPr>
        <p:blipFill>
          <a:blip r:embed="rId4"/>
          <a:stretch>
            <a:fillRect/>
          </a:stretch>
        </p:blipFill>
        <p:spPr>
          <a:xfrm>
            <a:off x="6708956" y="3860939"/>
            <a:ext cx="4397408" cy="2406298"/>
          </a:xfrm>
          <a:prstGeom prst="rect">
            <a:avLst/>
          </a:prstGeom>
        </p:spPr>
      </p:pic>
    </p:spTree>
    <p:extLst>
      <p:ext uri="{BB962C8B-B14F-4D97-AF65-F5344CB8AC3E}">
        <p14:creationId xmlns:p14="http://schemas.microsoft.com/office/powerpoint/2010/main" val="447908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A4D2F-ADBF-6F30-46EA-A593FDA213B6}"/>
              </a:ext>
            </a:extLst>
          </p:cNvPr>
          <p:cNvSpPr>
            <a:spLocks noGrp="1"/>
          </p:cNvSpPr>
          <p:nvPr>
            <p:ph type="title"/>
          </p:nvPr>
        </p:nvSpPr>
        <p:spPr>
          <a:xfrm>
            <a:off x="677334" y="609600"/>
            <a:ext cx="8596668" cy="787685"/>
          </a:xfrm>
        </p:spPr>
        <p:txBody>
          <a:bodyPr/>
          <a:lstStyle/>
          <a:p>
            <a:pPr algn="ctr"/>
            <a:r>
              <a:rPr lang="en-US" sz="2800" b="1" dirty="0">
                <a:solidFill>
                  <a:schemeClr val="tx1"/>
                </a:solidFill>
                <a:effectLst/>
                <a:latin typeface="Algerian" panose="04020705040A02060702" pitchFamily="82" charset="0"/>
                <a:ea typeface="Times New Roman" panose="02020603050405020304" pitchFamily="18" charset="0"/>
              </a:rPr>
              <a:t>CONCLUSION:</a:t>
            </a:r>
            <a:endParaRPr lang="en-IN" dirty="0">
              <a:solidFill>
                <a:schemeClr val="tx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4002F441-EE9B-2485-357E-56C542658BF4}"/>
              </a:ext>
            </a:extLst>
          </p:cNvPr>
          <p:cNvSpPr>
            <a:spLocks noGrp="1"/>
          </p:cNvSpPr>
          <p:nvPr>
            <p:ph idx="1"/>
          </p:nvPr>
        </p:nvSpPr>
        <p:spPr>
          <a:xfrm>
            <a:off x="677334" y="1654139"/>
            <a:ext cx="8596668" cy="4387223"/>
          </a:xfrm>
        </p:spPr>
        <p:txBody>
          <a:bodyPr>
            <a:normAutofit/>
          </a:bodyPr>
          <a:lstStyle/>
          <a:p>
            <a:pPr algn="just"/>
            <a:r>
              <a:rPr lang="en-US" sz="2400" cap="none" dirty="0">
                <a:effectLst/>
                <a:latin typeface="Times New Roman" panose="02020603050405020304" pitchFamily="18" charset="0"/>
                <a:ea typeface="Times New Roman" panose="02020603050405020304" pitchFamily="18" charset="0"/>
                <a:cs typeface="Mangal" panose="02040503050203030202" pitchFamily="18" charset="0"/>
              </a:rPr>
              <a:t>In this paper, we have studied the novel task of early reviewer characterization and prediction on two real-world online review datasets. Our empirical analysis strengthens a series of theoretical conclusions from sociology and economics. We found that (1) an early reviewer tends to assign a higher average rating score; and (2) an early reviewer tends to post more helpful reviews. Our experiments also indicate that early reviewers’ ratings and their received helpfulness scores are likely to influence product popularity at a later stage. We have adopted a competition-based viewpoint to model the review posting process, and developed a margin based embedding ranking model (MERM) for predicting early reviewers in a cold-start setting.</a:t>
            </a:r>
            <a:endParaRPr lang="en-IN" sz="2400" cap="none" dirty="0">
              <a:effectLst/>
              <a:latin typeface="Calibri" panose="020F0502020204030204" pitchFamily="34" charset="0"/>
              <a:ea typeface="Times New Roman" panose="02020603050405020304" pitchFamily="18" charset="0"/>
              <a:cs typeface="Mangal" panose="02040503050203030202" pitchFamily="18" charset="0"/>
            </a:endParaRPr>
          </a:p>
          <a:p>
            <a:endParaRPr lang="en-IN" dirty="0"/>
          </a:p>
        </p:txBody>
      </p:sp>
    </p:spTree>
    <p:extLst>
      <p:ext uri="{BB962C8B-B14F-4D97-AF65-F5344CB8AC3E}">
        <p14:creationId xmlns:p14="http://schemas.microsoft.com/office/powerpoint/2010/main" val="125413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74C2B6-2948-4B37-449E-72237FC99111}"/>
              </a:ext>
            </a:extLst>
          </p:cNvPr>
          <p:cNvSpPr>
            <a:spLocks noGrp="1"/>
          </p:cNvSpPr>
          <p:nvPr>
            <p:ph type="title"/>
          </p:nvPr>
        </p:nvSpPr>
        <p:spPr/>
        <p:txBody>
          <a:bodyPr/>
          <a:lstStyle/>
          <a:p>
            <a:pPr algn="l"/>
            <a:r>
              <a:rPr lang="en-IN" b="1" cap="none" dirty="0">
                <a:latin typeface="Algerian" panose="04020705040A02060702" pitchFamily="82" charset="0"/>
              </a:rPr>
              <a:t>Abstract :</a:t>
            </a:r>
          </a:p>
        </p:txBody>
      </p:sp>
      <p:sp>
        <p:nvSpPr>
          <p:cNvPr id="5" name="Content Placeholder 4">
            <a:extLst>
              <a:ext uri="{FF2B5EF4-FFF2-40B4-BE49-F238E27FC236}">
                <a16:creationId xmlns:a16="http://schemas.microsoft.com/office/drawing/2014/main" id="{8DB9D35C-E472-F806-37DE-683FC5033529}"/>
              </a:ext>
            </a:extLst>
          </p:cNvPr>
          <p:cNvSpPr>
            <a:spLocks noGrp="1"/>
          </p:cNvSpPr>
          <p:nvPr>
            <p:ph idx="1"/>
          </p:nvPr>
        </p:nvSpPr>
        <p:spPr/>
        <p:txBody>
          <a:bodyPr/>
          <a:lstStyle/>
          <a:p>
            <a:pPr marL="0" indent="0">
              <a:buNone/>
            </a:pPr>
            <a:r>
              <a:rPr lang="en-US" dirty="0"/>
              <a:t>Online reviews are essential for consumers making purchase decisions, with early reviews particularly influencing product sales. This study examines the behavior of early reviewers on Amazon and Yelp, categorizing product lifecycles into early, majority, and laggard stages. Early reviewers, defined as those posting in the early stage, tend to give higher ratings and write more helpful reviews. These early reviews significantly impact product popularity. To identify early reviewers, we developed a margin-based embedding model, which outperforms other models in experiments on two large e-commerce datasets.</a:t>
            </a:r>
            <a:endParaRPr lang="en-IN" dirty="0"/>
          </a:p>
        </p:txBody>
      </p:sp>
    </p:spTree>
    <p:extLst>
      <p:ext uri="{BB962C8B-B14F-4D97-AF65-F5344CB8AC3E}">
        <p14:creationId xmlns:p14="http://schemas.microsoft.com/office/powerpoint/2010/main" val="1326314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9E8DB-07FB-43BA-2A91-83CC50BB0E37}"/>
              </a:ext>
            </a:extLst>
          </p:cNvPr>
          <p:cNvSpPr>
            <a:spLocks noGrp="1"/>
          </p:cNvSpPr>
          <p:nvPr>
            <p:ph type="title"/>
          </p:nvPr>
        </p:nvSpPr>
        <p:spPr>
          <a:xfrm>
            <a:off x="677334" y="2188396"/>
            <a:ext cx="8596668" cy="2075379"/>
          </a:xfrm>
        </p:spPr>
        <p:txBody>
          <a:bodyPr>
            <a:normAutofit fontScale="90000"/>
          </a:bodyPr>
          <a:lstStyle/>
          <a:p>
            <a:pPr algn="ctr"/>
            <a:br>
              <a:rPr lang="en-IN" dirty="0">
                <a:latin typeface="Algerian" panose="04020705040A02060702" pitchFamily="82" charset="0"/>
              </a:rPr>
            </a:br>
            <a:r>
              <a:rPr lang="en-IN" dirty="0">
                <a:solidFill>
                  <a:schemeClr val="tx1"/>
                </a:solidFill>
                <a:latin typeface="Algerian" panose="04020705040A02060702" pitchFamily="82" charset="0"/>
              </a:rPr>
              <a:t>THANK YOU</a:t>
            </a:r>
            <a:br>
              <a:rPr lang="en-IN" dirty="0">
                <a:solidFill>
                  <a:schemeClr val="tx1"/>
                </a:solidFill>
                <a:latin typeface="Algerian" panose="04020705040A02060702" pitchFamily="82" charset="0"/>
              </a:rPr>
            </a:br>
            <a:br>
              <a:rPr lang="en-IN" dirty="0">
                <a:solidFill>
                  <a:schemeClr val="tx1"/>
                </a:solidFill>
                <a:latin typeface="Algerian" panose="04020705040A02060702" pitchFamily="82" charset="0"/>
              </a:rPr>
            </a:br>
            <a:endParaRPr lang="en-IN" dirty="0">
              <a:solidFill>
                <a:schemeClr val="tx1"/>
              </a:solidFill>
              <a:latin typeface="Algerian" panose="04020705040A02060702" pitchFamily="82" charset="0"/>
            </a:endParaRPr>
          </a:p>
        </p:txBody>
      </p:sp>
    </p:spTree>
    <p:extLst>
      <p:ext uri="{BB962C8B-B14F-4D97-AF65-F5344CB8AC3E}">
        <p14:creationId xmlns:p14="http://schemas.microsoft.com/office/powerpoint/2010/main" val="2494811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693B48F-826B-98C2-37E8-6E1664A8922B}"/>
              </a:ext>
            </a:extLst>
          </p:cNvPr>
          <p:cNvSpPr>
            <a:spLocks noGrp="1"/>
          </p:cNvSpPr>
          <p:nvPr>
            <p:ph type="title"/>
          </p:nvPr>
        </p:nvSpPr>
        <p:spPr/>
        <p:txBody>
          <a:bodyPr/>
          <a:lstStyle/>
          <a:p>
            <a:pPr algn="l"/>
            <a:r>
              <a:rPr lang="en-IN" sz="4000" b="1" dirty="0">
                <a:latin typeface="Algerian" panose="04020705040A02060702" pitchFamily="82" charset="0"/>
              </a:rPr>
              <a:t>EXISTING SYSTEM:</a:t>
            </a:r>
            <a:endParaRPr lang="en-IN" dirty="0">
              <a:latin typeface="Algerian" panose="04020705040A02060702" pitchFamily="82" charset="0"/>
            </a:endParaRPr>
          </a:p>
        </p:txBody>
      </p:sp>
      <p:sp>
        <p:nvSpPr>
          <p:cNvPr id="5" name="Content Placeholder 4">
            <a:extLst>
              <a:ext uri="{FF2B5EF4-FFF2-40B4-BE49-F238E27FC236}">
                <a16:creationId xmlns:a16="http://schemas.microsoft.com/office/drawing/2014/main" id="{CC29CFE5-DE9C-3F14-F366-6EB3AE4D016B}"/>
              </a:ext>
            </a:extLst>
          </p:cNvPr>
          <p:cNvSpPr>
            <a:spLocks noGrp="1"/>
          </p:cNvSpPr>
          <p:nvPr>
            <p:ph idx="1"/>
          </p:nvPr>
        </p:nvSpPr>
        <p:spPr/>
        <p:txBody>
          <a:bodyPr>
            <a:normAutofit fontScale="85000" lnSpcReduction="10000"/>
          </a:bodyPr>
          <a:lstStyle/>
          <a:p>
            <a:pPr>
              <a:buFont typeface="Arial" panose="020B0604020202020204" pitchFamily="34" charset="0"/>
              <a:buChar char="•"/>
            </a:pPr>
            <a:r>
              <a:rPr lang="en-US" b="1" dirty="0"/>
              <a:t>Herd Behavior in Online Shopping:</a:t>
            </a:r>
            <a:endParaRPr lang="en-US" dirty="0"/>
          </a:p>
          <a:p>
            <a:pPr marL="742950" lvl="1" indent="-285750">
              <a:buFont typeface="Arial" panose="020B0604020202020204" pitchFamily="34" charset="0"/>
              <a:buChar char="•"/>
            </a:pPr>
            <a:r>
              <a:rPr lang="en-US" dirty="0"/>
              <a:t>Individuals are influenced by others' decisions, known as herd behavior.</a:t>
            </a:r>
          </a:p>
          <a:p>
            <a:pPr marL="742950" lvl="1" indent="-285750">
              <a:buFont typeface="Arial" panose="020B0604020202020204" pitchFamily="34" charset="0"/>
              <a:buChar char="•"/>
            </a:pPr>
            <a:r>
              <a:rPr lang="en-US" dirty="0"/>
              <a:t>Early reviews act as crucial references, exemplifying a herding effect.</a:t>
            </a:r>
          </a:p>
          <a:p>
            <a:pPr>
              <a:buFont typeface="Arial" panose="020B0604020202020204" pitchFamily="34" charset="0"/>
              <a:buChar char="•"/>
            </a:pPr>
            <a:r>
              <a:rPr lang="en-US" b="1" dirty="0"/>
              <a:t>Focus of Study:</a:t>
            </a:r>
            <a:endParaRPr lang="en-US" dirty="0"/>
          </a:p>
          <a:p>
            <a:pPr marL="742950" lvl="1" indent="-285750">
              <a:buFont typeface="Arial" panose="020B0604020202020204" pitchFamily="34" charset="0"/>
              <a:buChar char="•"/>
            </a:pPr>
            <a:r>
              <a:rPr lang="en-US" dirty="0"/>
              <a:t>Quantitative analysis of early reviewers using large-scale datasets from Amazon and Yelp.</a:t>
            </a:r>
          </a:p>
          <a:p>
            <a:pPr marL="742950" lvl="1" indent="-285750">
              <a:buFont typeface="Arial" panose="020B0604020202020204" pitchFamily="34" charset="0"/>
              <a:buChar char="•"/>
            </a:pPr>
            <a:r>
              <a:rPr lang="en-US" dirty="0"/>
              <a:t>Early reviewer prediction as a competition problem.</a:t>
            </a:r>
          </a:p>
          <a:p>
            <a:pPr>
              <a:buFont typeface="Arial" panose="020B0604020202020204" pitchFamily="34" charset="0"/>
              <a:buChar char="•"/>
            </a:pPr>
            <a:r>
              <a:rPr lang="en-US" b="1" dirty="0"/>
              <a:t>Novel Contributions:</a:t>
            </a:r>
            <a:endParaRPr lang="en-US" dirty="0"/>
          </a:p>
          <a:p>
            <a:pPr marL="742950" lvl="1" indent="-285750">
              <a:buFont typeface="Arial" panose="020B0604020202020204" pitchFamily="34" charset="0"/>
              <a:buChar char="•"/>
            </a:pPr>
            <a:r>
              <a:rPr lang="en-US" dirty="0"/>
              <a:t>First comprehensive study to characterize early reviewers and their impact on product popularity.</a:t>
            </a:r>
          </a:p>
          <a:p>
            <a:pPr marL="742950" lvl="1" indent="-285750">
              <a:buFont typeface="Arial" panose="020B0604020202020204" pitchFamily="34" charset="0"/>
              <a:buChar char="•"/>
            </a:pPr>
            <a:r>
              <a:rPr lang="en-US" dirty="0"/>
              <a:t>Introduction of a novel embedding-based ranking model for early reviewer prediction.</a:t>
            </a:r>
          </a:p>
          <a:p>
            <a:pPr marL="742950" lvl="1" indent="-285750">
              <a:buFont typeface="Arial" panose="020B0604020202020204" pitchFamily="34" charset="0"/>
              <a:buChar char="•"/>
            </a:pPr>
            <a:r>
              <a:rPr lang="en-US" dirty="0"/>
              <a:t>Model addresses the cold-start problem using product side information.</a:t>
            </a:r>
          </a:p>
          <a:p>
            <a:pPr>
              <a:buFont typeface="Arial" panose="020B0604020202020204" pitchFamily="34" charset="0"/>
              <a:buChar char="•"/>
            </a:pPr>
            <a:r>
              <a:rPr lang="en-US" b="1" dirty="0"/>
              <a:t>Empirical Validation:</a:t>
            </a:r>
            <a:endParaRPr lang="en-US" dirty="0"/>
          </a:p>
          <a:p>
            <a:pPr marL="742950" lvl="1" indent="-285750">
              <a:buFont typeface="Arial" panose="020B0604020202020204" pitchFamily="34" charset="0"/>
              <a:buChar char="•"/>
            </a:pPr>
            <a:r>
              <a:rPr lang="en-US" dirty="0"/>
              <a:t>Extensive experiments demonstrate the model's effectiveness in predicting early reviewers.</a:t>
            </a:r>
          </a:p>
          <a:p>
            <a:pPr marL="0" indent="0">
              <a:buNone/>
            </a:pPr>
            <a:endParaRPr lang="en-IN" dirty="0"/>
          </a:p>
        </p:txBody>
      </p:sp>
    </p:spTree>
    <p:extLst>
      <p:ext uri="{BB962C8B-B14F-4D97-AF65-F5344CB8AC3E}">
        <p14:creationId xmlns:p14="http://schemas.microsoft.com/office/powerpoint/2010/main" val="3853058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827CC3-19F1-5B62-3805-BBD84083EBF5}"/>
              </a:ext>
            </a:extLst>
          </p:cNvPr>
          <p:cNvSpPr>
            <a:spLocks noGrp="1"/>
          </p:cNvSpPr>
          <p:nvPr>
            <p:ph type="title"/>
          </p:nvPr>
        </p:nvSpPr>
        <p:spPr/>
        <p:txBody>
          <a:bodyPr/>
          <a:lstStyle/>
          <a:p>
            <a:pPr algn="l"/>
            <a:r>
              <a:rPr lang="en-IN" sz="4000" b="1" dirty="0">
                <a:latin typeface="Algerian" panose="04020705040A02060702" pitchFamily="82" charset="0"/>
              </a:rPr>
              <a:t>PROPOSED SYSTEM:</a:t>
            </a:r>
            <a:endParaRPr lang="en-IN" dirty="0">
              <a:latin typeface="Algerian" panose="04020705040A02060702" pitchFamily="82" charset="0"/>
            </a:endParaRPr>
          </a:p>
        </p:txBody>
      </p:sp>
      <p:sp>
        <p:nvSpPr>
          <p:cNvPr id="6" name="Content Placeholder 5">
            <a:extLst>
              <a:ext uri="{FF2B5EF4-FFF2-40B4-BE49-F238E27FC236}">
                <a16:creationId xmlns:a16="http://schemas.microsoft.com/office/drawing/2014/main" id="{FBABA03A-A863-967E-1784-304DB67EC71F}"/>
              </a:ext>
            </a:extLst>
          </p:cNvPr>
          <p:cNvSpPr>
            <a:spLocks noGrp="1"/>
          </p:cNvSpPr>
          <p:nvPr>
            <p:ph idx="1"/>
          </p:nvPr>
        </p:nvSpPr>
        <p:spPr/>
        <p:txBody>
          <a:bodyPr/>
          <a:lstStyle/>
          <a:p>
            <a:pPr marL="0" indent="0">
              <a:buNone/>
            </a:pPr>
            <a:r>
              <a:rPr lang="en-US" cap="none" dirty="0"/>
              <a:t>To predict early reviewers, we propose a novel approach by conceptualizing the review posting process as a multiplayer competition game. In this framework, only the most competitive users can become early reviewers with respect to a product. This competition can be broken down into multiple pairwise comparisons between two players. In each two-player competition, the winner is the one who posts their review earlier.</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214482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ABD7E-63F6-6E9C-0BE4-25F2FE1CF31A}"/>
              </a:ext>
            </a:extLst>
          </p:cNvPr>
          <p:cNvSpPr>
            <a:spLocks noGrp="1"/>
          </p:cNvSpPr>
          <p:nvPr>
            <p:ph type="title"/>
          </p:nvPr>
        </p:nvSpPr>
        <p:spPr>
          <a:xfrm>
            <a:off x="2895600" y="764373"/>
            <a:ext cx="8610600" cy="519897"/>
          </a:xfrm>
        </p:spPr>
        <p:txBody>
          <a:bodyPr>
            <a:normAutofit fontScale="90000"/>
          </a:bodyPr>
          <a:lstStyle/>
          <a:p>
            <a:pPr algn="ctr"/>
            <a:r>
              <a:rPr lang="en-IN" sz="3200" dirty="0">
                <a:latin typeface="Algerian" panose="04020705040A02060702" pitchFamily="82" charset="0"/>
              </a:rPr>
              <a:t>System </a:t>
            </a:r>
            <a:r>
              <a:rPr lang="en-IN" sz="3200" dirty="0" err="1">
                <a:latin typeface="Algerian" panose="04020705040A02060702" pitchFamily="82" charset="0"/>
              </a:rPr>
              <a:t>SpecificationS</a:t>
            </a:r>
            <a:r>
              <a:rPr lang="en-IN" sz="3200" dirty="0">
                <a:latin typeface="Algerian" panose="04020705040A02060702" pitchFamily="82" charset="0"/>
              </a:rPr>
              <a:t> :</a:t>
            </a:r>
          </a:p>
        </p:txBody>
      </p:sp>
      <p:sp>
        <p:nvSpPr>
          <p:cNvPr id="3" name="Content Placeholder 2">
            <a:extLst>
              <a:ext uri="{FF2B5EF4-FFF2-40B4-BE49-F238E27FC236}">
                <a16:creationId xmlns:a16="http://schemas.microsoft.com/office/drawing/2014/main" id="{E352C0AA-1833-D559-3A78-BEBF1B864B62}"/>
              </a:ext>
            </a:extLst>
          </p:cNvPr>
          <p:cNvSpPr>
            <a:spLocks noGrp="1"/>
          </p:cNvSpPr>
          <p:nvPr>
            <p:ph idx="1"/>
          </p:nvPr>
        </p:nvSpPr>
        <p:spPr>
          <a:xfrm>
            <a:off x="685800" y="1674663"/>
            <a:ext cx="10820400" cy="4024125"/>
          </a:xfrm>
        </p:spPr>
        <p:txBody>
          <a:bodyPr>
            <a:normAutofit fontScale="92500" lnSpcReduction="20000"/>
          </a:bodyPr>
          <a:lstStyle/>
          <a:p>
            <a:r>
              <a:rPr lang="en-IN" b="1" dirty="0"/>
              <a:t>Software Requirements :</a:t>
            </a:r>
          </a:p>
          <a:p>
            <a:pPr marL="0" indent="0">
              <a:buNone/>
            </a:pPr>
            <a:r>
              <a:rPr lang="en-IN" b="1" dirty="0"/>
              <a:t>               </a:t>
            </a:r>
            <a:r>
              <a:rPr lang="en-IN" dirty="0"/>
              <a:t>Operating System :Windows 10</a:t>
            </a:r>
          </a:p>
          <a:p>
            <a:pPr marL="0" indent="0">
              <a:buNone/>
            </a:pPr>
            <a:r>
              <a:rPr lang="en-IN" b="1" dirty="0"/>
              <a:t>               </a:t>
            </a:r>
            <a:r>
              <a:rPr lang="en-IN" dirty="0"/>
              <a:t>Coding Language : Python.</a:t>
            </a:r>
          </a:p>
          <a:p>
            <a:pPr marL="0" indent="0">
              <a:buNone/>
            </a:pPr>
            <a:r>
              <a:rPr lang="en-IN" dirty="0"/>
              <a:t>               Integrated Development Environment : Visual Studio Code</a:t>
            </a:r>
          </a:p>
          <a:p>
            <a:pPr marL="0" indent="0">
              <a:buNone/>
            </a:pPr>
            <a:r>
              <a:rPr lang="en-IN" b="1" dirty="0"/>
              <a:t>               </a:t>
            </a:r>
            <a:r>
              <a:rPr lang="en-IN" dirty="0"/>
              <a:t>Front-End Technologies : HTML, CSS, Java Script</a:t>
            </a:r>
          </a:p>
          <a:p>
            <a:pPr marL="0" indent="0">
              <a:buNone/>
            </a:pPr>
            <a:r>
              <a:rPr lang="en-IN" b="1" dirty="0"/>
              <a:t>               </a:t>
            </a:r>
            <a:r>
              <a:rPr lang="en-IN" dirty="0"/>
              <a:t>Data Base : MySQL</a:t>
            </a:r>
          </a:p>
          <a:p>
            <a:r>
              <a:rPr lang="en-IN" b="1" dirty="0"/>
              <a:t>Hardware Requirements :</a:t>
            </a:r>
          </a:p>
          <a:p>
            <a:pPr marL="0" indent="0">
              <a:buNone/>
            </a:pPr>
            <a:r>
              <a:rPr lang="en-IN" b="1" dirty="0"/>
              <a:t>               </a:t>
            </a:r>
            <a:r>
              <a:rPr lang="en-IN" dirty="0"/>
              <a:t>System : Pentium IV 2.2GHz.</a:t>
            </a:r>
          </a:p>
          <a:p>
            <a:pPr marL="0" indent="0">
              <a:buNone/>
            </a:pPr>
            <a:r>
              <a:rPr lang="en-IN" b="1" dirty="0"/>
              <a:t>               </a:t>
            </a:r>
            <a:r>
              <a:rPr lang="en-IN" dirty="0"/>
              <a:t>Hard Disk : 20GB</a:t>
            </a:r>
          </a:p>
          <a:p>
            <a:pPr marL="0" indent="0">
              <a:buNone/>
            </a:pPr>
            <a:r>
              <a:rPr lang="en-IN" b="1" dirty="0"/>
              <a:t>               </a:t>
            </a:r>
            <a:r>
              <a:rPr lang="en-IN" dirty="0"/>
              <a:t>Ram : 1GB.</a:t>
            </a:r>
            <a:endParaRPr lang="en-IN" b="1" dirty="0"/>
          </a:p>
          <a:p>
            <a:pPr marL="0" indent="0">
              <a:buNone/>
            </a:pPr>
            <a:r>
              <a:rPr lang="en-IN" b="1" dirty="0"/>
              <a:t>                </a:t>
            </a:r>
          </a:p>
        </p:txBody>
      </p:sp>
    </p:spTree>
    <p:extLst>
      <p:ext uri="{BB962C8B-B14F-4D97-AF65-F5344CB8AC3E}">
        <p14:creationId xmlns:p14="http://schemas.microsoft.com/office/powerpoint/2010/main" val="2613042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05655-2556-3F2D-1018-0C110439DA79}"/>
              </a:ext>
            </a:extLst>
          </p:cNvPr>
          <p:cNvSpPr>
            <a:spLocks noGrp="1"/>
          </p:cNvSpPr>
          <p:nvPr>
            <p:ph type="title"/>
          </p:nvPr>
        </p:nvSpPr>
        <p:spPr>
          <a:xfrm>
            <a:off x="677334" y="1130156"/>
            <a:ext cx="8596668" cy="143839"/>
          </a:xfrm>
        </p:spPr>
        <p:txBody>
          <a:bodyPr>
            <a:normAutofit fontScale="90000"/>
          </a:bodyPr>
          <a:lstStyle/>
          <a:p>
            <a:pPr algn="ctr"/>
            <a:r>
              <a:rPr lang="en-IN" sz="2700" b="1" dirty="0">
                <a:solidFill>
                  <a:schemeClr val="tx1"/>
                </a:solidFill>
                <a:latin typeface="Algerian" panose="04020705040A02060702" pitchFamily="82" charset="0"/>
              </a:rPr>
              <a:t>                 ARCHITECTURE:</a:t>
            </a:r>
            <a:br>
              <a:rPr lang="en-IN" sz="1800" b="1" dirty="0">
                <a:latin typeface="Times New Roman" panose="02020603050405020304" pitchFamily="18" charset="0"/>
              </a:rPr>
            </a:br>
            <a:br>
              <a:rPr lang="en-IN" sz="1800" b="1" dirty="0">
                <a:latin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id="{2609B60F-3957-D11E-A304-75A948DE3A17}"/>
              </a:ext>
            </a:extLst>
          </p:cNvPr>
          <p:cNvPicPr>
            <a:picLocks noGrp="1" noChangeAspect="1"/>
          </p:cNvPicPr>
          <p:nvPr>
            <p:ph idx="1"/>
          </p:nvPr>
        </p:nvPicPr>
        <p:blipFill>
          <a:blip r:embed="rId2"/>
          <a:stretch>
            <a:fillRect/>
          </a:stretch>
        </p:blipFill>
        <p:spPr>
          <a:xfrm>
            <a:off x="3143892" y="1273996"/>
            <a:ext cx="6897948" cy="5353474"/>
          </a:xfrm>
        </p:spPr>
      </p:pic>
    </p:spTree>
    <p:extLst>
      <p:ext uri="{BB962C8B-B14F-4D97-AF65-F5344CB8AC3E}">
        <p14:creationId xmlns:p14="http://schemas.microsoft.com/office/powerpoint/2010/main" val="3959534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9B534-FD17-B30C-74EA-6CFE35FE1FF6}"/>
              </a:ext>
            </a:extLst>
          </p:cNvPr>
          <p:cNvSpPr>
            <a:spLocks noGrp="1"/>
          </p:cNvSpPr>
          <p:nvPr>
            <p:ph type="title"/>
          </p:nvPr>
        </p:nvSpPr>
        <p:spPr/>
        <p:txBody>
          <a:bodyPr>
            <a:normAutofit/>
          </a:bodyPr>
          <a:lstStyle/>
          <a:p>
            <a:pPr algn="l"/>
            <a:r>
              <a:rPr lang="en-US" b="1" dirty="0">
                <a:solidFill>
                  <a:schemeClr val="tx1"/>
                </a:solidFill>
                <a:effectLst/>
                <a:latin typeface="Algerian" panose="04020705040A02060702" pitchFamily="82" charset="0"/>
                <a:ea typeface="Calibri" panose="020F0502020204030204" pitchFamily="34" charset="0"/>
              </a:rPr>
              <a:t>MODULES:</a:t>
            </a:r>
            <a:endParaRPr lang="en-IN" sz="2400" dirty="0">
              <a:solidFill>
                <a:schemeClr val="tx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9A2EBB0C-FEED-FA9C-66E7-5263EE0ECCDE}"/>
              </a:ext>
            </a:extLst>
          </p:cNvPr>
          <p:cNvSpPr>
            <a:spLocks noGrp="1"/>
          </p:cNvSpPr>
          <p:nvPr>
            <p:ph idx="1"/>
          </p:nvPr>
        </p:nvSpPr>
        <p:spPr/>
        <p:txBody>
          <a:bodyPr/>
          <a:lstStyle/>
          <a:p>
            <a:pPr marL="342900" marR="120650" lvl="0" indent="-342900">
              <a:lnSpc>
                <a:spcPct val="150000"/>
              </a:lnSpc>
              <a:buFont typeface="Symbol" panose="05050102010706020507" pitchFamily="18" charset="2"/>
              <a:buChar char=""/>
              <a:tabLst>
                <a:tab pos="1663700" algn="l"/>
              </a:tabLst>
            </a:pPr>
            <a:r>
              <a:rPr lang="en-US" sz="2000" dirty="0">
                <a:effectLst/>
                <a:latin typeface="Times New Roman" panose="02020603050405020304" pitchFamily="18" charset="0"/>
                <a:ea typeface="Times New Roman" panose="02020603050405020304" pitchFamily="18" charset="0"/>
                <a:cs typeface="Mangal" panose="02040503050203030202" pitchFamily="18" charset="0"/>
              </a:rPr>
              <a:t>Upload Products</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a:p>
            <a:pPr marL="342900" marR="120650" lvl="0" indent="-342900">
              <a:lnSpc>
                <a:spcPct val="150000"/>
              </a:lnSpc>
              <a:buFont typeface="Symbol" panose="05050102010706020507" pitchFamily="18" charset="2"/>
              <a:buChar char=""/>
              <a:tabLst>
                <a:tab pos="1663700" algn="l"/>
              </a:tabLst>
            </a:pPr>
            <a:r>
              <a:rPr lang="en-US" sz="2000" dirty="0">
                <a:effectLst/>
                <a:latin typeface="Times New Roman" panose="02020603050405020304" pitchFamily="18" charset="0"/>
                <a:ea typeface="Times New Roman" panose="02020603050405020304" pitchFamily="18" charset="0"/>
                <a:cs typeface="Mangal" panose="02040503050203030202" pitchFamily="18" charset="0"/>
              </a:rPr>
              <a:t>Product Review Based Order</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a:p>
            <a:pPr marL="342900" marR="120650" lvl="0" indent="-342900">
              <a:lnSpc>
                <a:spcPct val="150000"/>
              </a:lnSpc>
              <a:buFont typeface="Symbol" panose="05050102010706020507" pitchFamily="18" charset="2"/>
              <a:buChar char=""/>
              <a:tabLst>
                <a:tab pos="1663700" algn="l"/>
              </a:tabLst>
            </a:pPr>
            <a:r>
              <a:rPr lang="en-US" sz="2000" dirty="0">
                <a:effectLst/>
                <a:latin typeface="Times New Roman" panose="02020603050405020304" pitchFamily="18" charset="0"/>
                <a:ea typeface="Times New Roman" panose="02020603050405020304" pitchFamily="18" charset="0"/>
                <a:cs typeface="Mangal" panose="02040503050203030202" pitchFamily="18" charset="0"/>
              </a:rPr>
              <a:t>Ratings and Reviews</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a:p>
            <a:pPr marL="342900" marR="120650" lvl="0" indent="-342900">
              <a:lnSpc>
                <a:spcPct val="150000"/>
              </a:lnSpc>
              <a:spcAft>
                <a:spcPts val="1000"/>
              </a:spcAft>
              <a:buFont typeface="Symbol" panose="05050102010706020507" pitchFamily="18" charset="2"/>
              <a:buChar char=""/>
              <a:tabLst>
                <a:tab pos="1663700" algn="l"/>
              </a:tabLst>
            </a:pPr>
            <a:r>
              <a:rPr lang="en-US" sz="2000" dirty="0">
                <a:effectLst/>
                <a:latin typeface="Times New Roman" panose="02020603050405020304" pitchFamily="18" charset="0"/>
                <a:ea typeface="Times New Roman" panose="02020603050405020304" pitchFamily="18" charset="0"/>
                <a:cs typeface="Mangal" panose="02040503050203030202" pitchFamily="18" charset="0"/>
              </a:rPr>
              <a:t>Data Analysis</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a:p>
            <a:pPr marL="0" indent="0">
              <a:buNone/>
            </a:pPr>
            <a:endParaRPr lang="en-IN" dirty="0"/>
          </a:p>
        </p:txBody>
      </p:sp>
    </p:spTree>
    <p:extLst>
      <p:ext uri="{BB962C8B-B14F-4D97-AF65-F5344CB8AC3E}">
        <p14:creationId xmlns:p14="http://schemas.microsoft.com/office/powerpoint/2010/main" val="2537825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DACBA9E-0E05-E54D-2CD9-C04E0143A3EC}"/>
              </a:ext>
            </a:extLst>
          </p:cNvPr>
          <p:cNvSpPr>
            <a:spLocks noGrp="1"/>
          </p:cNvSpPr>
          <p:nvPr>
            <p:ph type="title"/>
          </p:nvPr>
        </p:nvSpPr>
        <p:spPr>
          <a:xfrm>
            <a:off x="685800" y="1480333"/>
            <a:ext cx="4677310" cy="1037690"/>
          </a:xfrm>
        </p:spPr>
        <p:txBody>
          <a:bodyPr>
            <a:normAutofit/>
          </a:bodyPr>
          <a:lstStyle/>
          <a:p>
            <a:r>
              <a:rPr lang="en-US" b="1" dirty="0">
                <a:latin typeface="Times New Roman" panose="02020603050405020304" pitchFamily="18" charset="0"/>
                <a:ea typeface="Times New Roman" panose="02020603050405020304" pitchFamily="18" charset="0"/>
                <a:cs typeface="Mangal" panose="02040503050203030202" pitchFamily="18" charset="0"/>
              </a:rPr>
              <a:t>1.</a:t>
            </a:r>
            <a:r>
              <a:rPr lang="en-US" sz="3200" b="1" dirty="0">
                <a:effectLst/>
                <a:latin typeface="Times New Roman" panose="02020603050405020304" pitchFamily="18" charset="0"/>
                <a:ea typeface="Times New Roman" panose="02020603050405020304" pitchFamily="18" charset="0"/>
                <a:cs typeface="Mangal" panose="02040503050203030202" pitchFamily="18" charset="0"/>
              </a:rPr>
              <a:t>Upload Products:</a:t>
            </a:r>
            <a:br>
              <a:rPr lang="en-IN" sz="3200" dirty="0">
                <a:effectLst/>
                <a:latin typeface="Calibri" panose="020F0502020204030204" pitchFamily="34" charset="0"/>
                <a:ea typeface="Times New Roman" panose="02020603050405020304" pitchFamily="18" charset="0"/>
                <a:cs typeface="Mangal" panose="02040503050203030202" pitchFamily="18" charset="0"/>
              </a:rPr>
            </a:br>
            <a:endParaRPr lang="en-IN" dirty="0"/>
          </a:p>
        </p:txBody>
      </p:sp>
      <p:sp>
        <p:nvSpPr>
          <p:cNvPr id="8" name="Text Placeholder 7">
            <a:extLst>
              <a:ext uri="{FF2B5EF4-FFF2-40B4-BE49-F238E27FC236}">
                <a16:creationId xmlns:a16="http://schemas.microsoft.com/office/drawing/2014/main" id="{6796C5FB-92A8-9B41-48BC-2B3FC9F72435}"/>
              </a:ext>
            </a:extLst>
          </p:cNvPr>
          <p:cNvSpPr>
            <a:spLocks noGrp="1"/>
          </p:cNvSpPr>
          <p:nvPr>
            <p:ph type="body" sz="half" idx="2"/>
          </p:nvPr>
        </p:nvSpPr>
        <p:spPr>
          <a:xfrm>
            <a:off x="685800" y="2283182"/>
            <a:ext cx="4114800" cy="3094485"/>
          </a:xfrm>
        </p:spPr>
        <p:txBody>
          <a:bodyPr/>
          <a:lstStyle/>
          <a:p>
            <a:endParaRPr lang="en-US" dirty="0"/>
          </a:p>
          <a:p>
            <a:pPr algn="just"/>
            <a:r>
              <a:rPr lang="en-US" sz="2000" dirty="0">
                <a:latin typeface="Rockwell" panose="02060603020205020403" pitchFamily="18" charset="0"/>
                <a:ea typeface="Cascadia Code" panose="020B0609020000020004" pitchFamily="49" charset="0"/>
                <a:cs typeface="Cascadia Code" panose="020B0609020000020004" pitchFamily="49" charset="0"/>
              </a:rPr>
              <a:t>Admins handle product uploads, adding new items with details like brand, color, and warranty. They can also manage product visibility by blocking or unblocking them as needed</a:t>
            </a:r>
          </a:p>
          <a:p>
            <a:endParaRPr lang="en-IN" dirty="0"/>
          </a:p>
        </p:txBody>
      </p:sp>
      <p:pic>
        <p:nvPicPr>
          <p:cNvPr id="15" name="Content Placeholder 14">
            <a:extLst>
              <a:ext uri="{FF2B5EF4-FFF2-40B4-BE49-F238E27FC236}">
                <a16:creationId xmlns:a16="http://schemas.microsoft.com/office/drawing/2014/main" id="{234EB88F-AE52-9AAA-2C02-E59E1BE15B57}"/>
              </a:ext>
            </a:extLst>
          </p:cNvPr>
          <p:cNvPicPr>
            <a:picLocks noGrp="1" noChangeAspect="1"/>
          </p:cNvPicPr>
          <p:nvPr>
            <p:ph idx="1"/>
          </p:nvPr>
        </p:nvPicPr>
        <p:blipFill>
          <a:blip r:embed="rId2"/>
          <a:stretch>
            <a:fillRect/>
          </a:stretch>
        </p:blipFill>
        <p:spPr bwMode="auto">
          <a:xfrm>
            <a:off x="5746170" y="1476050"/>
            <a:ext cx="5276850" cy="527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1499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749E5-CEF9-4DB8-7771-26A5CB30455B}"/>
              </a:ext>
            </a:extLst>
          </p:cNvPr>
          <p:cNvSpPr>
            <a:spLocks noGrp="1"/>
          </p:cNvSpPr>
          <p:nvPr>
            <p:ph type="title"/>
          </p:nvPr>
        </p:nvSpPr>
        <p:spPr/>
        <p:txBody>
          <a:bodyPr/>
          <a:lstStyle/>
          <a:p>
            <a:r>
              <a:rPr lang="en-US" sz="3200" cap="none" dirty="0">
                <a:effectLst/>
                <a:latin typeface="Times New Roman" panose="02020603050405020304" pitchFamily="18" charset="0"/>
                <a:ea typeface="Times New Roman" panose="02020603050405020304" pitchFamily="18" charset="0"/>
                <a:cs typeface="Mangal" panose="02040503050203030202" pitchFamily="18" charset="0"/>
              </a:rPr>
              <a:t>2.</a:t>
            </a:r>
            <a:r>
              <a:rPr lang="en-US" sz="3200" b="1" cap="none" dirty="0">
                <a:effectLst/>
                <a:latin typeface="Times New Roman" panose="02020603050405020304" pitchFamily="18" charset="0"/>
                <a:ea typeface="Times New Roman" panose="02020603050405020304" pitchFamily="18" charset="0"/>
                <a:cs typeface="Mangal" panose="02040503050203030202" pitchFamily="18" charset="0"/>
              </a:rPr>
              <a:t>Product Review Based Order</a:t>
            </a:r>
            <a:br>
              <a:rPr lang="en-IN" sz="3200" dirty="0">
                <a:effectLst/>
                <a:latin typeface="Calibri" panose="020F0502020204030204" pitchFamily="34" charset="0"/>
                <a:ea typeface="Times New Roman" panose="02020603050405020304" pitchFamily="18" charset="0"/>
                <a:cs typeface="Mangal" panose="02040503050203030202" pitchFamily="18" charset="0"/>
              </a:rPr>
            </a:br>
            <a:endParaRPr lang="en-IN" dirty="0"/>
          </a:p>
        </p:txBody>
      </p:sp>
      <p:pic>
        <p:nvPicPr>
          <p:cNvPr id="6" name="Content Placeholder 5">
            <a:extLst>
              <a:ext uri="{FF2B5EF4-FFF2-40B4-BE49-F238E27FC236}">
                <a16:creationId xmlns:a16="http://schemas.microsoft.com/office/drawing/2014/main" id="{7FB458DA-DDC4-BC5E-954F-3E85945876E2}"/>
              </a:ext>
            </a:extLst>
          </p:cNvPr>
          <p:cNvPicPr>
            <a:picLocks noGrp="1" noChangeAspect="1"/>
          </p:cNvPicPr>
          <p:nvPr>
            <p:ph idx="1"/>
          </p:nvPr>
        </p:nvPicPr>
        <p:blipFill rotWithShape="1">
          <a:blip r:embed="rId2"/>
          <a:srcRect t="12088" b="11872"/>
          <a:stretch/>
        </p:blipFill>
        <p:spPr>
          <a:xfrm>
            <a:off x="6298058" y="1407560"/>
            <a:ext cx="4253501" cy="4500080"/>
          </a:xfrm>
        </p:spPr>
      </p:pic>
      <p:sp>
        <p:nvSpPr>
          <p:cNvPr id="7" name="Rectangle 1">
            <a:extLst>
              <a:ext uri="{FF2B5EF4-FFF2-40B4-BE49-F238E27FC236}">
                <a16:creationId xmlns:a16="http://schemas.microsoft.com/office/drawing/2014/main" id="{711C29F4-7813-AA1C-B65E-46FD5FDE1D08}"/>
              </a:ext>
            </a:extLst>
          </p:cNvPr>
          <p:cNvSpPr>
            <a:spLocks noGrp="1" noChangeArrowheads="1"/>
          </p:cNvSpPr>
          <p:nvPr>
            <p:ph type="body" sz="half" idx="2"/>
          </p:nvPr>
        </p:nvSpPr>
        <p:spPr bwMode="auto">
          <a:xfrm>
            <a:off x="460626" y="2941524"/>
            <a:ext cx="5412828"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Rockwell" panose="02060603020205020403" pitchFamily="18" charset="0"/>
              </a:rPr>
              <a:t>Product suggestions are generated based on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Rockwell" panose="02060603020205020403" pitchFamily="18" charset="0"/>
              </a:rPr>
              <a:t> user reviews and ratings. The system uses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Rockwell" panose="02060603020205020403" pitchFamily="18" charset="0"/>
              </a:rPr>
              <a:t> the Naïve Bayes algorithm to determine whether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Rockwell" panose="02060603020205020403" pitchFamily="18" charset="0"/>
              </a:rPr>
              <a:t>a review is positive or negative, and then adjusts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Rockwell" panose="02060603020205020403" pitchFamily="18" charset="0"/>
              </a:rPr>
              <a:t> the product listings accordingly.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Rockwell" panose="02060603020205020403" pitchFamily="18" charset="0"/>
            </a:endParaRPr>
          </a:p>
        </p:txBody>
      </p:sp>
    </p:spTree>
    <p:extLst>
      <p:ext uri="{BB962C8B-B14F-4D97-AF65-F5344CB8AC3E}">
        <p14:creationId xmlns:p14="http://schemas.microsoft.com/office/powerpoint/2010/main" val="1249110521"/>
      </p:ext>
    </p:extLst>
  </p:cSld>
  <p:clrMapOvr>
    <a:masterClrMapping/>
  </p:clrMapOvr>
</p:sld>
</file>

<file path=ppt/theme/theme1.xml><?xml version="1.0" encoding="utf-8"?>
<a:theme xmlns:a="http://schemas.openxmlformats.org/drawingml/2006/main" name="Vapor Trail">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748</TotalTime>
  <Words>755</Words>
  <Application>Microsoft Office PowerPoint</Application>
  <PresentationFormat>Widescreen</PresentationFormat>
  <Paragraphs>59</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Algerian</vt:lpstr>
      <vt:lpstr>Arial</vt:lpstr>
      <vt:lpstr>Arial Black</vt:lpstr>
      <vt:lpstr>Berlin Sans FB Demi</vt:lpstr>
      <vt:lpstr>Calibri</vt:lpstr>
      <vt:lpstr>Century Gothic</vt:lpstr>
      <vt:lpstr>Rockwell</vt:lpstr>
      <vt:lpstr>Symbol</vt:lpstr>
      <vt:lpstr>Times New Roman</vt:lpstr>
      <vt:lpstr>Vapor Trail</vt:lpstr>
      <vt:lpstr>Name                  : Akhila Vodnala Roll. No           : 130522862105 Project Title : Characterizing And Predicting Early                                                 Reviewers For Effective Product                                                 Marketing On Ecommerce Websites. Project Guide : Syed Azam Sir.                         </vt:lpstr>
      <vt:lpstr>Abstract :</vt:lpstr>
      <vt:lpstr>EXISTING SYSTEM:</vt:lpstr>
      <vt:lpstr>PROPOSED SYSTEM:</vt:lpstr>
      <vt:lpstr>System SpecificationS :</vt:lpstr>
      <vt:lpstr>                 ARCHITECTURE:  </vt:lpstr>
      <vt:lpstr>MODULES:</vt:lpstr>
      <vt:lpstr>1.Upload Products: </vt:lpstr>
      <vt:lpstr>2.Product Review Based Order </vt:lpstr>
      <vt:lpstr>3.RATINGS AND REVIEWS:  </vt:lpstr>
      <vt:lpstr>4.Data Analysis </vt:lpstr>
      <vt:lpstr>Uml diagrams:  1.use case diagram</vt:lpstr>
      <vt:lpstr>CLASS DIAGRAM:</vt:lpstr>
      <vt:lpstr>SEQUENCE DIAGRAM:</vt:lpstr>
      <vt:lpstr>ACTIVITY DIAGRAM:</vt:lpstr>
      <vt:lpstr>ER DIAGRAM :</vt:lpstr>
      <vt:lpstr>OUT PUT SCREEN</vt:lpstr>
      <vt:lpstr>PowerPoint Presentation</vt:lpstr>
      <vt:lpstr>CONCLUSION:</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adithya vodnala</dc:creator>
  <cp:lastModifiedBy>adithya vodnala</cp:lastModifiedBy>
  <cp:revision>2</cp:revision>
  <dcterms:created xsi:type="dcterms:W3CDTF">2024-07-29T06:57:31Z</dcterms:created>
  <dcterms:modified xsi:type="dcterms:W3CDTF">2024-08-14T08:01:06Z</dcterms:modified>
</cp:coreProperties>
</file>