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4015" r:id="rId2"/>
  </p:sldMasterIdLst>
  <p:sldIdLst>
    <p:sldId id="265" r:id="rId3"/>
    <p:sldId id="257" r:id="rId4"/>
    <p:sldId id="283" r:id="rId5"/>
    <p:sldId id="285" r:id="rId6"/>
    <p:sldId id="304" r:id="rId7"/>
    <p:sldId id="305" r:id="rId8"/>
    <p:sldId id="303" r:id="rId9"/>
    <p:sldId id="284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E66C-51C3-4C3B-AACA-FDCC505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D546-3027-48BE-896E-8CB78F37B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CC2-8CD5-4144-A1C8-20326F83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C30E-281D-44A8-BDDA-D4ACC42F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95B9-8A47-4C89-963C-661A3301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3B3B-FA4F-4F41-AF5B-802410FF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EB9C-1CA6-4AFA-8C8E-97FD305F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646D-375A-4478-A77C-6F459A7E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C40E-859E-4E3E-AB3E-65971D92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111D-AD8F-452B-BBD9-5ACF3A2B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1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AA07-5C2E-451A-9341-AD29403E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29A9-85F9-4748-B1EC-8473799A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0FAD-4790-4A7D-BCEC-110B6B8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DA3-EC2C-44CF-B7D1-3F7D94DE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5790-45FA-433C-845F-192F585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7CE2-FE97-4386-A798-991A1A14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E94-5EDD-40F3-A0A1-2B4FBF577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3478-A63C-44CB-BD56-3DC855E8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4C71-17F6-430C-80E9-20A0CC1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B23D-5ACF-4B27-8C5C-DBBA4CCA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2B1C-765B-4ACC-8FE6-9ED9B391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8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EC13-C1AB-4AA1-9E09-86AF2013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0153-1A93-4932-A84B-36FD8B7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8A3F-1251-44BE-9E5F-7EFBB4A5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0FF-8EE3-4F26-BE02-DBA7F33D3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048E9-CC5E-4FC1-AF55-D1B69D27E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A89DE-9BA5-4ED5-AD04-15B6F4D2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BA2A-DC53-4FE0-9482-6F9ED187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FF45-D13C-43B3-9C5E-D80C7D6F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1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AA9-89BC-4A8A-804B-A9D23C62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6B5F1-7FE0-417C-AC5F-1ACBC06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DDFDC-71A2-4DB1-B074-131B377C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5368-CCDA-4355-A1F8-1D6D8721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14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2DFD1-0970-4566-AC35-44660707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FE403-5B32-419B-9319-70EBA699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F55B-53EB-47EC-9A36-0615DBB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0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2364-17C4-49A0-B3EE-D0E6A5C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EE78-E526-402F-8BB4-8758B737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CF21-3263-45C5-8AEA-22F814AD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865B3-43C5-4A38-A9D4-B0A76C2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82F9-E3F2-451E-8BA2-014E0FE5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B3AE-D0C9-4DA2-9465-EDDE852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10E6-2BEF-4005-9209-F0510080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6A1DB-39EC-49F9-AEEE-BAF2BAF5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A966-6FAE-4DC9-B9AC-AEA50E01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F152-4A82-4542-B84D-3099319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AEC4-6B0B-4D92-8CA5-38E94BF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2B15-21C9-4DD9-AAB6-DE833416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8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FB4-F675-43A9-9F33-014CEE77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01C0-4304-4264-AB1D-D367789E3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B865-A1EB-4863-B601-1824D4DB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6FBE-AF68-4919-A8A5-71FBC15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D36-575F-4A28-88D9-42CE849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7561A-9A85-459C-87AB-F8629BE0B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144E1-7C5E-47B9-BE39-1DEF1B53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2CE5-0171-4C1A-9859-28C9D98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1A1E-3D8C-4883-960B-B55F36A2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F379-405C-485F-B01C-FE41708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8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466A-ED6C-44C9-8B37-326B9D8A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E463-6442-4E78-924F-BDBB3554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A176-E446-4B02-925C-D9AF1E430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7D5E-D396-4762-A45A-E4DCF79C016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CD26-19BC-487D-8F64-665460C4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E216-258F-4303-9D9C-C5F480AE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883A-3E6B-4801-B076-005B99D7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an/slva704/slva704.pdf?ts=1613277566754" TargetMode="External"/><Relationship Id="rId2" Type="http://schemas.openxmlformats.org/officeDocument/2006/relationships/hyperlink" Target="https://www.nxp.com/docs/en/user-guide/UM10204.pdf" TargetMode="Externa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rheingoldheavy.com/i2c-signal-reverse-engineer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749-D133-48E1-984F-D65788039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I2C Protocol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FA5FA0-9DF7-4471-911E-5FCC9EF6F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ON FPGA</a:t>
            </a:r>
          </a:p>
        </p:txBody>
      </p:sp>
    </p:spTree>
    <p:extLst>
      <p:ext uri="{BB962C8B-B14F-4D97-AF65-F5344CB8AC3E}">
        <p14:creationId xmlns:p14="http://schemas.microsoft.com/office/powerpoint/2010/main" val="27353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ACE7696-70FA-4DAE-8AC0-7036A0173D5E}"/>
              </a:ext>
            </a:extLst>
          </p:cNvPr>
          <p:cNvSpPr/>
          <p:nvPr/>
        </p:nvSpPr>
        <p:spPr>
          <a:xfrm>
            <a:off x="784225" y="892628"/>
            <a:ext cx="1186544" cy="1785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C1CADE-95E3-4215-A2D0-9F9930118EBF}"/>
              </a:ext>
            </a:extLst>
          </p:cNvPr>
          <p:cNvCxnSpPr/>
          <p:nvPr/>
        </p:nvCxnSpPr>
        <p:spPr>
          <a:xfrm>
            <a:off x="860425" y="1103993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DFF2E16-5804-4244-B6F9-CD174EC7301C}"/>
              </a:ext>
            </a:extLst>
          </p:cNvPr>
          <p:cNvCxnSpPr>
            <a:cxnSpLocks/>
          </p:cNvCxnSpPr>
          <p:nvPr/>
        </p:nvCxnSpPr>
        <p:spPr>
          <a:xfrm flipV="1">
            <a:off x="2486025" y="1103993"/>
            <a:ext cx="914400" cy="638628"/>
          </a:xfrm>
          <a:prstGeom prst="bentConnector3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B9B78A-FC31-4742-9A6A-D06495C230FC}"/>
              </a:ext>
            </a:extLst>
          </p:cNvPr>
          <p:cNvSpPr txBox="1"/>
          <p:nvPr/>
        </p:nvSpPr>
        <p:spPr>
          <a:xfrm>
            <a:off x="0" y="1147536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AF257-7D4F-4978-9DFC-2DBF8646B4E0}"/>
              </a:ext>
            </a:extLst>
          </p:cNvPr>
          <p:cNvSpPr txBox="1"/>
          <p:nvPr/>
        </p:nvSpPr>
        <p:spPr>
          <a:xfrm>
            <a:off x="0" y="2047421"/>
            <a:ext cx="68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SCL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175882-300B-4618-AD8C-23AA43359B10}"/>
              </a:ext>
            </a:extLst>
          </p:cNvPr>
          <p:cNvCxnSpPr/>
          <p:nvPr/>
        </p:nvCxnSpPr>
        <p:spPr>
          <a:xfrm>
            <a:off x="860425" y="2410278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5A667-AC62-4F1C-812E-7D726EA676A6}"/>
              </a:ext>
            </a:extLst>
          </p:cNvPr>
          <p:cNvCxnSpPr/>
          <p:nvPr/>
        </p:nvCxnSpPr>
        <p:spPr>
          <a:xfrm>
            <a:off x="2573111" y="2410278"/>
            <a:ext cx="82731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AF8F21-02B9-4074-9211-9263881D10AF}"/>
              </a:ext>
            </a:extLst>
          </p:cNvPr>
          <p:cNvSpPr txBox="1"/>
          <p:nvPr/>
        </p:nvSpPr>
        <p:spPr>
          <a:xfrm>
            <a:off x="842283" y="2040946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30562-6042-4ADC-833D-1B71B9AB2EB4}"/>
              </a:ext>
            </a:extLst>
          </p:cNvPr>
          <p:cNvSpPr txBox="1"/>
          <p:nvPr/>
        </p:nvSpPr>
        <p:spPr>
          <a:xfrm>
            <a:off x="2631167" y="2040946"/>
            <a:ext cx="631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j-lt"/>
              </a:rPr>
              <a:t>high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2E02D-B374-43D3-B2AD-E1D0593F1D75}"/>
              </a:ext>
            </a:extLst>
          </p:cNvPr>
          <p:cNvSpPr/>
          <p:nvPr/>
        </p:nvSpPr>
        <p:spPr>
          <a:xfrm>
            <a:off x="2441575" y="892628"/>
            <a:ext cx="1186544" cy="1785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9869DC-0F58-4A09-9AAC-0C36B0C856EE}"/>
              </a:ext>
            </a:extLst>
          </p:cNvPr>
          <p:cNvSpPr/>
          <p:nvPr/>
        </p:nvSpPr>
        <p:spPr>
          <a:xfrm>
            <a:off x="744763" y="3115723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1 to 0</a:t>
            </a:r>
          </a:p>
          <a:p>
            <a:pPr algn="ctr"/>
            <a:r>
              <a:rPr lang="en-US" sz="1050" dirty="0">
                <a:latin typeface="+mj-lt"/>
              </a:rPr>
              <a:t>START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C5932-F83A-44A1-8B5D-61915048CB2A}"/>
              </a:ext>
            </a:extLst>
          </p:cNvPr>
          <p:cNvCxnSpPr>
            <a:cxnSpLocks/>
          </p:cNvCxnSpPr>
          <p:nvPr/>
        </p:nvCxnSpPr>
        <p:spPr>
          <a:xfrm>
            <a:off x="1348012" y="2674548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167FD96-87C5-4DEF-B39F-EC54C5BF7622}"/>
              </a:ext>
            </a:extLst>
          </p:cNvPr>
          <p:cNvSpPr/>
          <p:nvPr/>
        </p:nvSpPr>
        <p:spPr>
          <a:xfrm>
            <a:off x="2452013" y="3128423"/>
            <a:ext cx="1136644" cy="56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+mj-lt"/>
              </a:rPr>
              <a:t>SCL =1</a:t>
            </a:r>
          </a:p>
          <a:p>
            <a:pPr algn="ctr"/>
            <a:r>
              <a:rPr lang="en-US" sz="1050" dirty="0">
                <a:latin typeface="+mj-lt"/>
              </a:rPr>
              <a:t>SDA = 0 to 1</a:t>
            </a:r>
          </a:p>
          <a:p>
            <a:pPr algn="ctr"/>
            <a:r>
              <a:rPr lang="en-US" sz="1050" dirty="0">
                <a:latin typeface="+mj-lt"/>
              </a:rPr>
              <a:t>STOP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8DC1A-3B26-463F-9618-DBCC09504949}"/>
              </a:ext>
            </a:extLst>
          </p:cNvPr>
          <p:cNvCxnSpPr>
            <a:cxnSpLocks/>
          </p:cNvCxnSpPr>
          <p:nvPr/>
        </p:nvCxnSpPr>
        <p:spPr>
          <a:xfrm>
            <a:off x="2995385" y="2681195"/>
            <a:ext cx="0" cy="4345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F330601-6EDF-42B3-B48B-E126056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37" y="104015"/>
            <a:ext cx="7886700" cy="534013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I2C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FA5BA-12B9-452D-9B00-A54BF8E642EF}"/>
              </a:ext>
            </a:extLst>
          </p:cNvPr>
          <p:cNvSpPr/>
          <p:nvPr/>
        </p:nvSpPr>
        <p:spPr>
          <a:xfrm>
            <a:off x="3810001" y="858419"/>
            <a:ext cx="5065473" cy="2458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u="sng" dirty="0"/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Data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SDA should change during </a:t>
            </a:r>
            <a:r>
              <a:rPr lang="en-US" sz="1000" b="1" dirty="0" err="1"/>
              <a:t>negedge</a:t>
            </a:r>
            <a:r>
              <a:rPr lang="en-US" sz="1000" b="1" dirty="0"/>
              <a:t> of SCL and remain constant during </a:t>
            </a:r>
            <a:r>
              <a:rPr lang="en-US" sz="1000" b="1" dirty="0" err="1"/>
              <a:t>Posedge</a:t>
            </a:r>
            <a:r>
              <a:rPr lang="en-US" sz="1000" b="1" dirty="0"/>
              <a:t> of SCL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When SCL = 1, Start Stop transition should occur on SDA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b="1" dirty="0"/>
              <a:t>SDA = 1 to 0 </a:t>
            </a:r>
            <a:r>
              <a:rPr lang="en-US" sz="1000" b="1" dirty="0">
                <a:sym typeface="Wingdings" panose="05000000000000000000" pitchFamily="2" charset="2"/>
              </a:rPr>
              <a:t> Start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b="1" dirty="0">
                <a:sym typeface="Wingdings" panose="05000000000000000000" pitchFamily="2" charset="2"/>
              </a:rPr>
              <a:t>SDA = 0 to 1  Stop</a:t>
            </a:r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Ninth clock pulse from master = acknowledgement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ACK signal 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Tx releases SDA Line during ACK Clock </a:t>
            </a:r>
            <a:r>
              <a:rPr lang="en-US" sz="1000" b="1" dirty="0">
                <a:sym typeface="Wingdings" panose="05000000000000000000" pitchFamily="2" charset="2"/>
              </a:rPr>
              <a:t> 9</a:t>
            </a:r>
            <a:r>
              <a:rPr lang="en-US" sz="1000" b="1" baseline="30000" dirty="0">
                <a:sym typeface="Wingdings" panose="05000000000000000000" pitchFamily="2" charset="2"/>
              </a:rPr>
              <a:t>th</a:t>
            </a:r>
            <a:r>
              <a:rPr lang="en-US" sz="1000" b="1" dirty="0">
                <a:sym typeface="Wingdings" panose="05000000000000000000" pitchFamily="2" charset="2"/>
              </a:rPr>
              <a:t> clock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ym typeface="Wingdings" panose="05000000000000000000" pitchFamily="2" charset="2"/>
              </a:rPr>
              <a:t>Rx can pull SDA Line to Low and remains Low during the HIGH period of this clock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ym typeface="Wingdings" panose="05000000000000000000" pitchFamily="2" charset="2"/>
              </a:rPr>
              <a:t>When this High is detected it is called as NACK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081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EFE-4104-48E3-90EC-84D5AC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58" y="116114"/>
            <a:ext cx="6555921" cy="408327"/>
          </a:xfrm>
        </p:spPr>
        <p:txBody>
          <a:bodyPr>
            <a:noAutofit/>
          </a:bodyPr>
          <a:lstStyle/>
          <a:p>
            <a:r>
              <a:rPr lang="en-US" sz="2000" dirty="0"/>
              <a:t>Sample Waveforms from Datasheet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4C1E2B2-BEFD-418F-BA4F-A5F0F234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441"/>
            <a:ext cx="5617029" cy="1797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E338F-F1D5-4145-8EBF-9A707732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63" y="1248213"/>
            <a:ext cx="3226971" cy="1102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6E67C-97AA-4600-921C-C5CB1217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157" y="0"/>
            <a:ext cx="3326985" cy="1132099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EFC370-94F6-452E-AAF1-A44A5727F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71" y="2787291"/>
            <a:ext cx="4696843" cy="1831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7F6D8E88-DE7A-4FE9-8F6D-C3BA4DF04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059" y="2727716"/>
            <a:ext cx="3585485" cy="1891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DD0E-4492-489B-9D83-264B25D6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Waveform Result</a:t>
            </a:r>
          </a:p>
        </p:txBody>
      </p:sp>
    </p:spTree>
    <p:extLst>
      <p:ext uri="{BB962C8B-B14F-4D97-AF65-F5344CB8AC3E}">
        <p14:creationId xmlns:p14="http://schemas.microsoft.com/office/powerpoint/2010/main" val="380800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8AC40-E77D-4FCA-9948-973EEB83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001"/>
            <a:ext cx="9144000" cy="21134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0FF8D9-C68B-45DD-9DBA-F20562F3231A}"/>
              </a:ext>
            </a:extLst>
          </p:cNvPr>
          <p:cNvSpPr txBox="1">
            <a:spLocks/>
          </p:cNvSpPr>
          <p:nvPr/>
        </p:nvSpPr>
        <p:spPr>
          <a:xfrm>
            <a:off x="76563" y="58092"/>
            <a:ext cx="4103913" cy="9797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I2C Slave </a:t>
            </a:r>
          </a:p>
          <a:p>
            <a:pPr fontAlgn="auto">
              <a:spcAft>
                <a:spcPts val="0"/>
              </a:spcAft>
            </a:pPr>
            <a:r>
              <a:rPr lang="en-US" sz="2500" dirty="0"/>
              <a:t>Data = aah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67C8D-F4D8-49BC-AE63-3F5E75B8237A}"/>
              </a:ext>
            </a:extLst>
          </p:cNvPr>
          <p:cNvSpPr/>
          <p:nvPr/>
        </p:nvSpPr>
        <p:spPr>
          <a:xfrm>
            <a:off x="2128520" y="2229012"/>
            <a:ext cx="370840" cy="15290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BB9CE-487A-489A-AEF7-6344FB3DAB1D}"/>
              </a:ext>
            </a:extLst>
          </p:cNvPr>
          <p:cNvSpPr/>
          <p:nvPr/>
        </p:nvSpPr>
        <p:spPr>
          <a:xfrm>
            <a:off x="3020483" y="247285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C52EA-47EB-443C-9C95-B697807874D0}"/>
              </a:ext>
            </a:extLst>
          </p:cNvPr>
          <p:cNvSpPr/>
          <p:nvPr/>
        </p:nvSpPr>
        <p:spPr>
          <a:xfrm>
            <a:off x="3950123" y="247285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8A0D2-DF19-496C-94C9-BD208DE526C6}"/>
              </a:ext>
            </a:extLst>
          </p:cNvPr>
          <p:cNvSpPr/>
          <p:nvPr/>
        </p:nvSpPr>
        <p:spPr>
          <a:xfrm>
            <a:off x="4927602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33964-09ED-48E0-89BA-1AA9D4BA8171}"/>
              </a:ext>
            </a:extLst>
          </p:cNvPr>
          <p:cNvSpPr/>
          <p:nvPr/>
        </p:nvSpPr>
        <p:spPr>
          <a:xfrm>
            <a:off x="5857242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B27D4-AD73-4169-8561-C7A569B8B7D2}"/>
              </a:ext>
            </a:extLst>
          </p:cNvPr>
          <p:cNvSpPr/>
          <p:nvPr/>
        </p:nvSpPr>
        <p:spPr>
          <a:xfrm>
            <a:off x="6834721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38A2C-3127-4078-A0CD-0438125BC665}"/>
              </a:ext>
            </a:extLst>
          </p:cNvPr>
          <p:cNvSpPr/>
          <p:nvPr/>
        </p:nvSpPr>
        <p:spPr>
          <a:xfrm>
            <a:off x="7302081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3D0B8-4264-46A0-B5DF-94BEFC63EA83}"/>
              </a:ext>
            </a:extLst>
          </p:cNvPr>
          <p:cNvSpPr/>
          <p:nvPr/>
        </p:nvSpPr>
        <p:spPr>
          <a:xfrm>
            <a:off x="3482763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B682-77AF-40EB-A583-091C62115B06}"/>
              </a:ext>
            </a:extLst>
          </p:cNvPr>
          <p:cNvSpPr/>
          <p:nvPr/>
        </p:nvSpPr>
        <p:spPr>
          <a:xfrm>
            <a:off x="4436322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2F965-D839-488E-BBCD-1F70F114EE52}"/>
              </a:ext>
            </a:extLst>
          </p:cNvPr>
          <p:cNvSpPr/>
          <p:nvPr/>
        </p:nvSpPr>
        <p:spPr>
          <a:xfrm>
            <a:off x="5384803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92E70-C8D3-44B1-9448-425F20F27878}"/>
              </a:ext>
            </a:extLst>
          </p:cNvPr>
          <p:cNvSpPr/>
          <p:nvPr/>
        </p:nvSpPr>
        <p:spPr>
          <a:xfrm>
            <a:off x="6324602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31AA9-8CFD-43F4-B775-CC00EE0E277D}"/>
              </a:ext>
            </a:extLst>
          </p:cNvPr>
          <p:cNvSpPr/>
          <p:nvPr/>
        </p:nvSpPr>
        <p:spPr>
          <a:xfrm>
            <a:off x="7926282" y="246760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565FBD-C61A-48C4-92FA-E210007D9EAF}"/>
              </a:ext>
            </a:extLst>
          </p:cNvPr>
          <p:cNvSpPr/>
          <p:nvPr/>
        </p:nvSpPr>
        <p:spPr>
          <a:xfrm>
            <a:off x="3482763" y="222901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450DF-CF38-4A3F-AA91-9F49F91D7F47}"/>
              </a:ext>
            </a:extLst>
          </p:cNvPr>
          <p:cNvSpPr/>
          <p:nvPr/>
        </p:nvSpPr>
        <p:spPr>
          <a:xfrm>
            <a:off x="3966844" y="222901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B2784-078C-43D5-95E0-A3EE48DE0DB3}"/>
              </a:ext>
            </a:extLst>
          </p:cNvPr>
          <p:cNvSpPr/>
          <p:nvPr/>
        </p:nvSpPr>
        <p:spPr>
          <a:xfrm>
            <a:off x="4423621" y="222639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C51E2-102F-4B81-AE5E-A18BC663A3FF}"/>
              </a:ext>
            </a:extLst>
          </p:cNvPr>
          <p:cNvSpPr/>
          <p:nvPr/>
        </p:nvSpPr>
        <p:spPr>
          <a:xfrm>
            <a:off x="4896802" y="222639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F3833-9EE6-4BB8-867F-B051CAD3594D}"/>
              </a:ext>
            </a:extLst>
          </p:cNvPr>
          <p:cNvSpPr/>
          <p:nvPr/>
        </p:nvSpPr>
        <p:spPr>
          <a:xfrm>
            <a:off x="5364479" y="223902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90F6A0-3D5B-459C-9FCC-A245C613A7A9}"/>
              </a:ext>
            </a:extLst>
          </p:cNvPr>
          <p:cNvSpPr/>
          <p:nvPr/>
        </p:nvSpPr>
        <p:spPr>
          <a:xfrm>
            <a:off x="5862747" y="222639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5031D-BE52-42E1-A15C-1278C62A6575}"/>
              </a:ext>
            </a:extLst>
          </p:cNvPr>
          <p:cNvSpPr/>
          <p:nvPr/>
        </p:nvSpPr>
        <p:spPr>
          <a:xfrm>
            <a:off x="6329683" y="222639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1951C-5684-473F-832C-5921651ED18B}"/>
              </a:ext>
            </a:extLst>
          </p:cNvPr>
          <p:cNvSpPr/>
          <p:nvPr/>
        </p:nvSpPr>
        <p:spPr>
          <a:xfrm>
            <a:off x="6839163" y="223902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A98FA-A104-4AE3-BB58-BC18EE7CE54C}"/>
              </a:ext>
            </a:extLst>
          </p:cNvPr>
          <p:cNvSpPr/>
          <p:nvPr/>
        </p:nvSpPr>
        <p:spPr>
          <a:xfrm>
            <a:off x="7288740" y="223902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31F3DF-08DF-49F8-9C07-64B4A3BFE43A}"/>
              </a:ext>
            </a:extLst>
          </p:cNvPr>
          <p:cNvSpPr/>
          <p:nvPr/>
        </p:nvSpPr>
        <p:spPr>
          <a:xfrm>
            <a:off x="7738317" y="2226390"/>
            <a:ext cx="571087" cy="15290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279ABD-5A00-4065-9847-F56164AC2B7D}"/>
              </a:ext>
            </a:extLst>
          </p:cNvPr>
          <p:cNvCxnSpPr/>
          <p:nvPr/>
        </p:nvCxnSpPr>
        <p:spPr>
          <a:xfrm>
            <a:off x="3296074" y="2618055"/>
            <a:ext cx="0" cy="133350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82A615-4BA7-46D2-A64F-F9E98024445E}"/>
              </a:ext>
            </a:extLst>
          </p:cNvPr>
          <p:cNvCxnSpPr/>
          <p:nvPr/>
        </p:nvCxnSpPr>
        <p:spPr>
          <a:xfrm>
            <a:off x="7131479" y="2546088"/>
            <a:ext cx="0" cy="133350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671AB-0381-4CF1-A70D-BA9B03390E99}"/>
              </a:ext>
            </a:extLst>
          </p:cNvPr>
          <p:cNvSpPr/>
          <p:nvPr/>
        </p:nvSpPr>
        <p:spPr>
          <a:xfrm>
            <a:off x="1888838" y="3986068"/>
            <a:ext cx="842010" cy="3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1 to 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13D789-E249-44F2-9AED-324798485BEF}"/>
              </a:ext>
            </a:extLst>
          </p:cNvPr>
          <p:cNvCxnSpPr>
            <a:cxnSpLocks/>
          </p:cNvCxnSpPr>
          <p:nvPr/>
        </p:nvCxnSpPr>
        <p:spPr>
          <a:xfrm>
            <a:off x="2294462" y="3766988"/>
            <a:ext cx="0" cy="2116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9890596-E94C-430B-BCA2-1E846E5B19C9}"/>
              </a:ext>
            </a:extLst>
          </p:cNvPr>
          <p:cNvSpPr/>
          <p:nvPr/>
        </p:nvSpPr>
        <p:spPr>
          <a:xfrm>
            <a:off x="7917820" y="4001383"/>
            <a:ext cx="783168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0 to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672B74-43A6-467D-96D5-0F980E4AD671}"/>
              </a:ext>
            </a:extLst>
          </p:cNvPr>
          <p:cNvCxnSpPr>
            <a:cxnSpLocks/>
          </p:cNvCxnSpPr>
          <p:nvPr/>
        </p:nvCxnSpPr>
        <p:spPr>
          <a:xfrm>
            <a:off x="8012262" y="3763872"/>
            <a:ext cx="0" cy="244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13431283-19F3-4B19-846C-34530C95ACB5}"/>
              </a:ext>
            </a:extLst>
          </p:cNvPr>
          <p:cNvSpPr/>
          <p:nvPr/>
        </p:nvSpPr>
        <p:spPr>
          <a:xfrm rot="5400000">
            <a:off x="5082972" y="2031459"/>
            <a:ext cx="261610" cy="3835405"/>
          </a:xfrm>
          <a:prstGeom prst="rightBrace">
            <a:avLst>
              <a:gd name="adj1" fmla="val 0"/>
              <a:gd name="adj2" fmla="val 5195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303D0-09EA-44B6-AFEA-4FF9C342E8FB}"/>
              </a:ext>
            </a:extLst>
          </p:cNvPr>
          <p:cNvSpPr/>
          <p:nvPr/>
        </p:nvSpPr>
        <p:spPr>
          <a:xfrm>
            <a:off x="4436322" y="4169658"/>
            <a:ext cx="1431291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= 10101010</a:t>
            </a:r>
          </a:p>
          <a:p>
            <a:pPr algn="ctr"/>
            <a:r>
              <a:rPr lang="en-US" sz="1100" dirty="0"/>
              <a:t>Pos. = 7654321</a:t>
            </a:r>
          </a:p>
        </p:txBody>
      </p:sp>
    </p:spTree>
    <p:extLst>
      <p:ext uri="{BB962C8B-B14F-4D97-AF65-F5344CB8AC3E}">
        <p14:creationId xmlns:p14="http://schemas.microsoft.com/office/powerpoint/2010/main" val="287190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A258E8B8-2C87-4230-B6FF-27E78233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84"/>
            <a:ext cx="9144000" cy="1960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0FF8D9-C68B-45DD-9DBA-F20562F3231A}"/>
              </a:ext>
            </a:extLst>
          </p:cNvPr>
          <p:cNvSpPr txBox="1">
            <a:spLocks/>
          </p:cNvSpPr>
          <p:nvPr/>
        </p:nvSpPr>
        <p:spPr>
          <a:xfrm>
            <a:off x="76201" y="0"/>
            <a:ext cx="3962612" cy="11853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I2C Slave</a:t>
            </a:r>
          </a:p>
          <a:p>
            <a:pPr fontAlgn="auto">
              <a:spcAft>
                <a:spcPts val="0"/>
              </a:spcAft>
            </a:pPr>
            <a:r>
              <a:rPr lang="en-US" sz="2500" dirty="0"/>
              <a:t>Data = 15h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67C8D-F4D8-49BC-AE63-3F5E75B8237A}"/>
              </a:ext>
            </a:extLst>
          </p:cNvPr>
          <p:cNvSpPr/>
          <p:nvPr/>
        </p:nvSpPr>
        <p:spPr>
          <a:xfrm>
            <a:off x="1986567" y="2292101"/>
            <a:ext cx="370840" cy="15290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BB9CE-487A-489A-AEF7-6344FB3DAB1D}"/>
              </a:ext>
            </a:extLst>
          </p:cNvPr>
          <p:cNvSpPr/>
          <p:nvPr/>
        </p:nvSpPr>
        <p:spPr>
          <a:xfrm>
            <a:off x="3020483" y="260676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C52EA-47EB-443C-9C95-B697807874D0}"/>
              </a:ext>
            </a:extLst>
          </p:cNvPr>
          <p:cNvSpPr/>
          <p:nvPr/>
        </p:nvSpPr>
        <p:spPr>
          <a:xfrm>
            <a:off x="4038813" y="259139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8A0D2-DF19-496C-94C9-BD208DE526C6}"/>
              </a:ext>
            </a:extLst>
          </p:cNvPr>
          <p:cNvSpPr/>
          <p:nvPr/>
        </p:nvSpPr>
        <p:spPr>
          <a:xfrm>
            <a:off x="5131323" y="258889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33964-09ED-48E0-89BA-1AA9D4BA8171}"/>
              </a:ext>
            </a:extLst>
          </p:cNvPr>
          <p:cNvSpPr/>
          <p:nvPr/>
        </p:nvSpPr>
        <p:spPr>
          <a:xfrm>
            <a:off x="6212382" y="2592659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B27D4-AD73-4169-8561-C7A569B8B7D2}"/>
              </a:ext>
            </a:extLst>
          </p:cNvPr>
          <p:cNvSpPr/>
          <p:nvPr/>
        </p:nvSpPr>
        <p:spPr>
          <a:xfrm>
            <a:off x="7399216" y="257586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38A2C-3127-4078-A0CD-0438125BC665}"/>
              </a:ext>
            </a:extLst>
          </p:cNvPr>
          <p:cNvSpPr/>
          <p:nvPr/>
        </p:nvSpPr>
        <p:spPr>
          <a:xfrm>
            <a:off x="7877627" y="262514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3D0B8-4264-46A0-B5DF-94BEFC63EA83}"/>
              </a:ext>
            </a:extLst>
          </p:cNvPr>
          <p:cNvSpPr/>
          <p:nvPr/>
        </p:nvSpPr>
        <p:spPr>
          <a:xfrm>
            <a:off x="3482763" y="2601523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B682-77AF-40EB-A583-091C62115B06}"/>
              </a:ext>
            </a:extLst>
          </p:cNvPr>
          <p:cNvSpPr/>
          <p:nvPr/>
        </p:nvSpPr>
        <p:spPr>
          <a:xfrm>
            <a:off x="4613465" y="259849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2F965-D839-488E-BBCD-1F70F114EE52}"/>
              </a:ext>
            </a:extLst>
          </p:cNvPr>
          <p:cNvSpPr/>
          <p:nvPr/>
        </p:nvSpPr>
        <p:spPr>
          <a:xfrm>
            <a:off x="5692908" y="259849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92E70-C8D3-44B1-9448-425F20F27878}"/>
              </a:ext>
            </a:extLst>
          </p:cNvPr>
          <p:cNvSpPr/>
          <p:nvPr/>
        </p:nvSpPr>
        <p:spPr>
          <a:xfrm>
            <a:off x="6749770" y="256750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31AA9-8CFD-43F4-B775-CC00EE0E277D}"/>
              </a:ext>
            </a:extLst>
          </p:cNvPr>
          <p:cNvSpPr/>
          <p:nvPr/>
        </p:nvSpPr>
        <p:spPr>
          <a:xfrm>
            <a:off x="8491563" y="253332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565FBD-C61A-48C4-92FA-E210007D9EAF}"/>
              </a:ext>
            </a:extLst>
          </p:cNvPr>
          <p:cNvSpPr/>
          <p:nvPr/>
        </p:nvSpPr>
        <p:spPr>
          <a:xfrm>
            <a:off x="3482763" y="236292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450DF-CF38-4A3F-AA91-9F49F91D7F47}"/>
              </a:ext>
            </a:extLst>
          </p:cNvPr>
          <p:cNvSpPr/>
          <p:nvPr/>
        </p:nvSpPr>
        <p:spPr>
          <a:xfrm>
            <a:off x="3966844" y="236292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B2784-078C-43D5-95E0-A3EE48DE0DB3}"/>
              </a:ext>
            </a:extLst>
          </p:cNvPr>
          <p:cNvSpPr/>
          <p:nvPr/>
        </p:nvSpPr>
        <p:spPr>
          <a:xfrm>
            <a:off x="4423621" y="236030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C51E2-102F-4B81-AE5E-A18BC663A3FF}"/>
              </a:ext>
            </a:extLst>
          </p:cNvPr>
          <p:cNvSpPr/>
          <p:nvPr/>
        </p:nvSpPr>
        <p:spPr>
          <a:xfrm>
            <a:off x="4896802" y="236030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F3833-9EE6-4BB8-867F-B051CAD3594D}"/>
              </a:ext>
            </a:extLst>
          </p:cNvPr>
          <p:cNvSpPr/>
          <p:nvPr/>
        </p:nvSpPr>
        <p:spPr>
          <a:xfrm>
            <a:off x="5364479" y="237293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90F6A0-3D5B-459C-9FCC-A245C613A7A9}"/>
              </a:ext>
            </a:extLst>
          </p:cNvPr>
          <p:cNvSpPr/>
          <p:nvPr/>
        </p:nvSpPr>
        <p:spPr>
          <a:xfrm>
            <a:off x="5862747" y="236030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85031D-BE52-42E1-A15C-1278C62A6575}"/>
              </a:ext>
            </a:extLst>
          </p:cNvPr>
          <p:cNvSpPr/>
          <p:nvPr/>
        </p:nvSpPr>
        <p:spPr>
          <a:xfrm>
            <a:off x="6329683" y="236030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1951C-5684-473F-832C-5921651ED18B}"/>
              </a:ext>
            </a:extLst>
          </p:cNvPr>
          <p:cNvSpPr/>
          <p:nvPr/>
        </p:nvSpPr>
        <p:spPr>
          <a:xfrm>
            <a:off x="6839163" y="237293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A98FA-A104-4AE3-BB58-BC18EE7CE54C}"/>
              </a:ext>
            </a:extLst>
          </p:cNvPr>
          <p:cNvSpPr/>
          <p:nvPr/>
        </p:nvSpPr>
        <p:spPr>
          <a:xfrm>
            <a:off x="7288740" y="2372936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31F3DF-08DF-49F8-9C07-64B4A3BFE43A}"/>
              </a:ext>
            </a:extLst>
          </p:cNvPr>
          <p:cNvSpPr/>
          <p:nvPr/>
        </p:nvSpPr>
        <p:spPr>
          <a:xfrm>
            <a:off x="8303598" y="2292101"/>
            <a:ext cx="571087" cy="15290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279ABD-5A00-4065-9847-F56164AC2B7D}"/>
              </a:ext>
            </a:extLst>
          </p:cNvPr>
          <p:cNvCxnSpPr/>
          <p:nvPr/>
        </p:nvCxnSpPr>
        <p:spPr>
          <a:xfrm>
            <a:off x="3267499" y="2645077"/>
            <a:ext cx="0" cy="133350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82A615-4BA7-46D2-A64F-F9E98024445E}"/>
              </a:ext>
            </a:extLst>
          </p:cNvPr>
          <p:cNvCxnSpPr/>
          <p:nvPr/>
        </p:nvCxnSpPr>
        <p:spPr>
          <a:xfrm>
            <a:off x="7639253" y="2645077"/>
            <a:ext cx="0" cy="133350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671AB-0381-4CF1-A70D-BA9B03390E99}"/>
              </a:ext>
            </a:extLst>
          </p:cNvPr>
          <p:cNvSpPr/>
          <p:nvPr/>
        </p:nvSpPr>
        <p:spPr>
          <a:xfrm>
            <a:off x="1746885" y="4049157"/>
            <a:ext cx="842010" cy="3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1 to 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13D789-E249-44F2-9AED-324798485BEF}"/>
              </a:ext>
            </a:extLst>
          </p:cNvPr>
          <p:cNvCxnSpPr>
            <a:cxnSpLocks/>
          </p:cNvCxnSpPr>
          <p:nvPr/>
        </p:nvCxnSpPr>
        <p:spPr>
          <a:xfrm>
            <a:off x="2152509" y="3830077"/>
            <a:ext cx="0" cy="2116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9890596-E94C-430B-BCA2-1E846E5B19C9}"/>
              </a:ext>
            </a:extLst>
          </p:cNvPr>
          <p:cNvSpPr/>
          <p:nvPr/>
        </p:nvSpPr>
        <p:spPr>
          <a:xfrm>
            <a:off x="8118536" y="4062400"/>
            <a:ext cx="783168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0 to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672B74-43A6-467D-96D5-0F980E4AD671}"/>
              </a:ext>
            </a:extLst>
          </p:cNvPr>
          <p:cNvCxnSpPr>
            <a:cxnSpLocks/>
          </p:cNvCxnSpPr>
          <p:nvPr/>
        </p:nvCxnSpPr>
        <p:spPr>
          <a:xfrm>
            <a:off x="8577543" y="3829583"/>
            <a:ext cx="0" cy="244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13431283-19F3-4B19-846C-34530C95ACB5}"/>
              </a:ext>
            </a:extLst>
          </p:cNvPr>
          <p:cNvSpPr/>
          <p:nvPr/>
        </p:nvSpPr>
        <p:spPr>
          <a:xfrm rot="5400000">
            <a:off x="5322571" y="1825808"/>
            <a:ext cx="261610" cy="4371754"/>
          </a:xfrm>
          <a:prstGeom prst="rightBrace">
            <a:avLst>
              <a:gd name="adj1" fmla="val 0"/>
              <a:gd name="adj2" fmla="val 5195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303D0-09EA-44B6-AFEA-4FF9C342E8FB}"/>
              </a:ext>
            </a:extLst>
          </p:cNvPr>
          <p:cNvSpPr/>
          <p:nvPr/>
        </p:nvSpPr>
        <p:spPr>
          <a:xfrm>
            <a:off x="4613465" y="4222810"/>
            <a:ext cx="1431291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= 00010101</a:t>
            </a:r>
          </a:p>
          <a:p>
            <a:pPr algn="ctr"/>
            <a:r>
              <a:rPr lang="en-US" sz="1100" dirty="0"/>
              <a:t>Pos. = 7654321</a:t>
            </a:r>
          </a:p>
        </p:txBody>
      </p:sp>
    </p:spTree>
    <p:extLst>
      <p:ext uri="{BB962C8B-B14F-4D97-AF65-F5344CB8AC3E}">
        <p14:creationId xmlns:p14="http://schemas.microsoft.com/office/powerpoint/2010/main" val="235244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C81CD-DB5C-4EE3-9833-D5433173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965"/>
            <a:ext cx="9144000" cy="19033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441DA6-345F-4277-AD57-F002E12119FA}"/>
              </a:ext>
            </a:extLst>
          </p:cNvPr>
          <p:cNvSpPr txBox="1">
            <a:spLocks/>
          </p:cNvSpPr>
          <p:nvPr/>
        </p:nvSpPr>
        <p:spPr>
          <a:xfrm>
            <a:off x="76201" y="0"/>
            <a:ext cx="3807882" cy="5815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I2C 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610A9-1B7C-41AD-8213-4DB240AE069A}"/>
              </a:ext>
            </a:extLst>
          </p:cNvPr>
          <p:cNvSpPr/>
          <p:nvPr/>
        </p:nvSpPr>
        <p:spPr>
          <a:xfrm>
            <a:off x="1935767" y="1907472"/>
            <a:ext cx="370840" cy="15290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EF863-29E9-4394-BA11-B815C05554DC}"/>
              </a:ext>
            </a:extLst>
          </p:cNvPr>
          <p:cNvSpPr/>
          <p:nvPr/>
        </p:nvSpPr>
        <p:spPr>
          <a:xfrm>
            <a:off x="1696085" y="3664528"/>
            <a:ext cx="842010" cy="32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1 to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B6B1B-ECB5-4CA6-8D46-5F598D97E068}"/>
              </a:ext>
            </a:extLst>
          </p:cNvPr>
          <p:cNvCxnSpPr>
            <a:cxnSpLocks/>
          </p:cNvCxnSpPr>
          <p:nvPr/>
        </p:nvCxnSpPr>
        <p:spPr>
          <a:xfrm>
            <a:off x="2101709" y="3445448"/>
            <a:ext cx="0" cy="21161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381259-AEC6-446C-9D5E-426B4EC7A55E}"/>
              </a:ext>
            </a:extLst>
          </p:cNvPr>
          <p:cNvSpPr/>
          <p:nvPr/>
        </p:nvSpPr>
        <p:spPr>
          <a:xfrm>
            <a:off x="2422825" y="2054185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17C5B-0080-4BE8-96D7-859207163E88}"/>
              </a:ext>
            </a:extLst>
          </p:cNvPr>
          <p:cNvSpPr/>
          <p:nvPr/>
        </p:nvSpPr>
        <p:spPr>
          <a:xfrm>
            <a:off x="3556425" y="204710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47DF9-278E-4085-A387-E89B96E27475}"/>
              </a:ext>
            </a:extLst>
          </p:cNvPr>
          <p:cNvSpPr/>
          <p:nvPr/>
        </p:nvSpPr>
        <p:spPr>
          <a:xfrm>
            <a:off x="4727464" y="206984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D8452-14FA-41B1-9975-3AC65121DA1E}"/>
              </a:ext>
            </a:extLst>
          </p:cNvPr>
          <p:cNvSpPr/>
          <p:nvPr/>
        </p:nvSpPr>
        <p:spPr>
          <a:xfrm>
            <a:off x="5864229" y="206984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29558-CB7F-4AC1-A7C0-0BA93F8AA812}"/>
              </a:ext>
            </a:extLst>
          </p:cNvPr>
          <p:cNvSpPr/>
          <p:nvPr/>
        </p:nvSpPr>
        <p:spPr>
          <a:xfrm>
            <a:off x="7017738" y="212505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C2ED9-9183-40F6-A8A6-2F95132F1A39}"/>
              </a:ext>
            </a:extLst>
          </p:cNvPr>
          <p:cNvSpPr/>
          <p:nvPr/>
        </p:nvSpPr>
        <p:spPr>
          <a:xfrm>
            <a:off x="7559980" y="206984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1476C-B9C2-4E5A-B47A-CB875DA8BA2A}"/>
              </a:ext>
            </a:extLst>
          </p:cNvPr>
          <p:cNvSpPr/>
          <p:nvPr/>
        </p:nvSpPr>
        <p:spPr>
          <a:xfrm>
            <a:off x="2999930" y="212488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745B1-FA36-4EAB-B2FA-A560003E5847}"/>
              </a:ext>
            </a:extLst>
          </p:cNvPr>
          <p:cNvSpPr/>
          <p:nvPr/>
        </p:nvSpPr>
        <p:spPr>
          <a:xfrm>
            <a:off x="4149842" y="214749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B0D9D-BE14-4F0E-8B53-0ED33B87DB15}"/>
              </a:ext>
            </a:extLst>
          </p:cNvPr>
          <p:cNvSpPr/>
          <p:nvPr/>
        </p:nvSpPr>
        <p:spPr>
          <a:xfrm>
            <a:off x="5273964" y="212488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8D0EEC-676D-4000-8EB4-022349A511A0}"/>
              </a:ext>
            </a:extLst>
          </p:cNvPr>
          <p:cNvSpPr/>
          <p:nvPr/>
        </p:nvSpPr>
        <p:spPr>
          <a:xfrm>
            <a:off x="6438417" y="212488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728FC-EF91-4481-9E15-124531B43787}"/>
              </a:ext>
            </a:extLst>
          </p:cNvPr>
          <p:cNvSpPr/>
          <p:nvPr/>
        </p:nvSpPr>
        <p:spPr>
          <a:xfrm>
            <a:off x="8435367" y="2124881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61338A-BE1E-4AEB-91E9-C3135629E516}"/>
              </a:ext>
            </a:extLst>
          </p:cNvPr>
          <p:cNvSpPr/>
          <p:nvPr/>
        </p:nvSpPr>
        <p:spPr>
          <a:xfrm>
            <a:off x="3000375" y="181864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AA0379-0960-4773-8D9A-85CB57AEF63B}"/>
              </a:ext>
            </a:extLst>
          </p:cNvPr>
          <p:cNvSpPr/>
          <p:nvPr/>
        </p:nvSpPr>
        <p:spPr>
          <a:xfrm>
            <a:off x="3484456" y="181864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95A367-786A-4A79-8AFD-B5E013BF5C84}"/>
              </a:ext>
            </a:extLst>
          </p:cNvPr>
          <p:cNvSpPr/>
          <p:nvPr/>
        </p:nvSpPr>
        <p:spPr>
          <a:xfrm>
            <a:off x="4113216" y="1818247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24F7A-9DF9-44A7-9027-03FAD0F8161D}"/>
              </a:ext>
            </a:extLst>
          </p:cNvPr>
          <p:cNvSpPr/>
          <p:nvPr/>
        </p:nvSpPr>
        <p:spPr>
          <a:xfrm>
            <a:off x="4702179" y="1816455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2422EF-FC6B-460C-B065-EEC59D3F8D88}"/>
              </a:ext>
            </a:extLst>
          </p:cNvPr>
          <p:cNvSpPr/>
          <p:nvPr/>
        </p:nvSpPr>
        <p:spPr>
          <a:xfrm>
            <a:off x="5243934" y="1816018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F55498-F93C-458E-B67A-180175AFD693}"/>
              </a:ext>
            </a:extLst>
          </p:cNvPr>
          <p:cNvSpPr/>
          <p:nvPr/>
        </p:nvSpPr>
        <p:spPr>
          <a:xfrm>
            <a:off x="5790987" y="182061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309DCA-E840-49D7-A5B9-CDF9D8929F0B}"/>
              </a:ext>
            </a:extLst>
          </p:cNvPr>
          <p:cNvSpPr/>
          <p:nvPr/>
        </p:nvSpPr>
        <p:spPr>
          <a:xfrm>
            <a:off x="6461657" y="1803332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0EC2D-B97B-41B6-87B3-30EBD10D4D12}"/>
              </a:ext>
            </a:extLst>
          </p:cNvPr>
          <p:cNvSpPr/>
          <p:nvPr/>
        </p:nvSpPr>
        <p:spPr>
          <a:xfrm>
            <a:off x="7059854" y="1828500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56BF4-406E-43B0-8127-2415E3630631}"/>
              </a:ext>
            </a:extLst>
          </p:cNvPr>
          <p:cNvSpPr/>
          <p:nvPr/>
        </p:nvSpPr>
        <p:spPr>
          <a:xfrm>
            <a:off x="7647020" y="1832174"/>
            <a:ext cx="296758" cy="2082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A42809-73F1-4AB0-A791-5776FC08A3E5}"/>
              </a:ext>
            </a:extLst>
          </p:cNvPr>
          <p:cNvSpPr/>
          <p:nvPr/>
        </p:nvSpPr>
        <p:spPr>
          <a:xfrm>
            <a:off x="8320044" y="1887127"/>
            <a:ext cx="571087" cy="15290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CC9E44-0C88-4DFC-B6FA-1A6E6E364274}"/>
              </a:ext>
            </a:extLst>
          </p:cNvPr>
          <p:cNvSpPr/>
          <p:nvPr/>
        </p:nvSpPr>
        <p:spPr>
          <a:xfrm>
            <a:off x="8134982" y="3657426"/>
            <a:ext cx="783168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SCL =1</a:t>
            </a:r>
          </a:p>
          <a:p>
            <a:r>
              <a:rPr lang="en-US" sz="800" dirty="0"/>
              <a:t>SDA = 0 to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32346-6417-49FE-983E-B94DB18FA84F}"/>
              </a:ext>
            </a:extLst>
          </p:cNvPr>
          <p:cNvCxnSpPr>
            <a:cxnSpLocks/>
          </p:cNvCxnSpPr>
          <p:nvPr/>
        </p:nvCxnSpPr>
        <p:spPr>
          <a:xfrm>
            <a:off x="8593989" y="3424609"/>
            <a:ext cx="0" cy="2449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28A0A5-D37A-4A53-95F7-B5AE965D8EF0}"/>
              </a:ext>
            </a:extLst>
          </p:cNvPr>
          <p:cNvCxnSpPr/>
          <p:nvPr/>
        </p:nvCxnSpPr>
        <p:spPr>
          <a:xfrm>
            <a:off x="2694183" y="2201409"/>
            <a:ext cx="0" cy="133350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A9E267-8C93-48CB-9FC1-B8948BC122CE}"/>
              </a:ext>
            </a:extLst>
          </p:cNvPr>
          <p:cNvCxnSpPr/>
          <p:nvPr/>
        </p:nvCxnSpPr>
        <p:spPr>
          <a:xfrm>
            <a:off x="7314496" y="2201409"/>
            <a:ext cx="0" cy="133350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A3B128C-A20C-4436-BF07-7FB83F87B08E}"/>
              </a:ext>
            </a:extLst>
          </p:cNvPr>
          <p:cNvSpPr/>
          <p:nvPr/>
        </p:nvSpPr>
        <p:spPr>
          <a:xfrm rot="5400000">
            <a:off x="4873535" y="1245257"/>
            <a:ext cx="261610" cy="4620313"/>
          </a:xfrm>
          <a:prstGeom prst="rightBrace">
            <a:avLst>
              <a:gd name="adj1" fmla="val 0"/>
              <a:gd name="adj2" fmla="val 5195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AA299-9119-4C69-B52A-8E071CC61BE5}"/>
              </a:ext>
            </a:extLst>
          </p:cNvPr>
          <p:cNvSpPr/>
          <p:nvPr/>
        </p:nvSpPr>
        <p:spPr>
          <a:xfrm>
            <a:off x="4232465" y="3768785"/>
            <a:ext cx="1431291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= 10101011</a:t>
            </a:r>
          </a:p>
          <a:p>
            <a:pPr algn="ctr"/>
            <a:r>
              <a:rPr lang="en-US" sz="1100" dirty="0"/>
              <a:t>Pos. = 7654321</a:t>
            </a:r>
          </a:p>
        </p:txBody>
      </p:sp>
    </p:spTree>
    <p:extLst>
      <p:ext uri="{BB962C8B-B14F-4D97-AF65-F5344CB8AC3E}">
        <p14:creationId xmlns:p14="http://schemas.microsoft.com/office/powerpoint/2010/main" val="139037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CBB-DE1C-47A1-A64B-11D31E5B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1DE56-A755-44E7-B1E8-06983E19AA55}"/>
              </a:ext>
            </a:extLst>
          </p:cNvPr>
          <p:cNvSpPr txBox="1"/>
          <p:nvPr/>
        </p:nvSpPr>
        <p:spPr>
          <a:xfrm>
            <a:off x="500742" y="1268016"/>
            <a:ext cx="72861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  <a:hlinkClick r:id="rId2"/>
              </a:rPr>
              <a:t>https://www.nxp.com/docs/en/user-guide/UM10204.pdf</a:t>
            </a:r>
            <a:endParaRPr lang="en-US" sz="16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j-lt"/>
                <a:hlinkClick r:id="rId3"/>
              </a:rPr>
              <a:t>https://www.ti.com/lit/an/slva704/slva704.pdf?ts=1613277566754</a:t>
            </a:r>
            <a:endParaRPr lang="en-US" sz="16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+mj-lt"/>
                <a:hlinkClick r:id="rId4"/>
              </a:rPr>
              <a:t>https://rheingoldheavy.com/i2c-signal-reverse-engineering/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6022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" id="{5CA10281-0031-4D84-8574-038A83AC9952}" vid="{5A181471-EE53-4D5D-922A-1D201D42A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459</TotalTime>
  <Words>315</Words>
  <Application>Microsoft Office PowerPoint</Application>
  <PresentationFormat>On-screen Show (16:9)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default</vt:lpstr>
      <vt:lpstr>Office Theme</vt:lpstr>
      <vt:lpstr>I2C Protocol</vt:lpstr>
      <vt:lpstr>Overview of I2C</vt:lpstr>
      <vt:lpstr>Sample Waveforms from Datasheet</vt:lpstr>
      <vt:lpstr>Final Waveform Result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 K (akhk)</dc:creator>
  <cp:lastModifiedBy>Akhila K (akhk)</cp:lastModifiedBy>
  <cp:revision>162</cp:revision>
  <dcterms:created xsi:type="dcterms:W3CDTF">2021-01-31T08:52:26Z</dcterms:created>
  <dcterms:modified xsi:type="dcterms:W3CDTF">2021-02-14T17:28:59Z</dcterms:modified>
</cp:coreProperties>
</file>