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0" r:id="rId1"/>
    <p:sldMasterId id="2147484015" r:id="rId2"/>
  </p:sldMasterIdLst>
  <p:sldIdLst>
    <p:sldId id="265" r:id="rId3"/>
    <p:sldId id="257" r:id="rId4"/>
    <p:sldId id="267" r:id="rId5"/>
    <p:sldId id="282" r:id="rId6"/>
  </p:sldIdLst>
  <p:sldSz cx="9144000" cy="5143500" type="screen16x9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pos="3144">
          <p15:clr>
            <a:srgbClr val="A4A3A4"/>
          </p15:clr>
        </p15:guide>
        <p15:guide id="2" orient="horz" pos="16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684" y="64"/>
      </p:cViewPr>
      <p:guideLst>
        <p:guide pos="3144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1-02-13T12:49:58.09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8453 4617 0,'14'26'109,"-1"-12"-93,-13-1 31,0 13-16,0-12 0,0-1 1,0 0-1,0 13-31,13 1 16,-13-14 15,0 14-31,0-14 15,0 0 1,0 0 0,0 27 15,0-27 16,13 0-32,1 1 1,25 12 0,-39-13-1,0 1 1</inkml:trace>
  <inkml:trace contextRef="#ctx0" brushRef="#br0" timeOffset="2777.45">9988 4670 0,'13'0'47,"14"0"-47,-14 0 16,0 0-1,0 0 48,1 13 78,-1-13-141,0 13 15,0 1 1,1 12 15,-14-13 16,13 0-47,-13 14 31,0-14-15,0 0-1,0 1 1,0 25 0,0-25-1,0 12 1,0-13-16,-27 0 16,14 1-1,0-1 1,0 0 124,13 0-61,39-13-64,14 0 1,-26 0-1,-14 0 1,27 0 15,-27 0-15,0 0 15,0 0-15,14 0-1,-1 0 1,-13 0 0</inkml:trace>
  <inkml:trace contextRef="#ctx0" brushRef="#br0" timeOffset="5446.64">11483 4551 0,'13'0'109,"27"0"-109,-27 0 16,14 0-16,12 0 15,-12 0 1,52 0-1,-66 0 1,14 0 31,-14 0-16,0 0 32,-13 13-48,0 14 17,-13-14-17,0 0 1,0 0-1,-1 0 1,1 1 0,0 12 15,-14-13-15,1-13-1,13 14 1,-1-1 15,14 0 219,14-13-234,-1 0 62,40 13-78,-40-13 15,27 0 1,-27 13 0,0-13-16,27 27 15,-27-27 1,27 13 46,-27 0-30,0-13-32,0 14 47,-13-1-32,0 0 16,0 0-15,0 1-16,0 12 16,0-13-16,0 27 15,-13-27 1,0 0 0,-40 14-1,40-14 16,-14-13-15,-25 13 0,25-13 15,14 0-15,-27 0-1,-13 0 1,40 0-1,-27 0 110,27 0-125,0 0 16,-14 0 0</inkml:trace>
  <inkml:trace contextRef="#ctx0" brushRef="#br0" timeOffset="8791.12">13031 4524 0,'0'40'63,"0"-27"-63,-13 14 16,13-1-1,-27 14-15,1 13 31,26-40 141,0 0-156,0 0-16,-14 27 31,14-27 0,-13 27-15,53-40 187,-14 0-187,27 0-1,-26 0 1,-14 0 93,-13-13-30,0-14 14,0 14-77,0 40 281,0-14-282,0 13-15,0-12 16,0 12 0,0 0-1,0-12 1,0-1 0,0 0 77,0 14-77,0-14 0,0 0-1</inkml:trace>
  <inkml:trace contextRef="#ctx0" brushRef="#br0" timeOffset="11984.51">14473 4524 0,'13'0'125,"0"0"-125,0 0 16,14 0 15,-14 0 0,14-13 63,-14 0 0,0 13 31,0 0-110,0 0 1,-26 0 203,0 0-204,-13 13 1,-1-13 0,14 0-1,-40 13-15,26 14 32,-39-14-17,53-13 1,0 13-1,0 1 17,13 12 155,0-13-171,13 14-16,13 12 31,-26-25-15,14-1 93,-1-13-78,13 0 1,-13-13-17,1 13 1,39 0-16,-27 0 31,14 0-15,-27 0-16,13 0 15,27 0 32,-39 0-31,-1 0 46,0 0-62,-13 13 16,0 0 0,0 40-1,0-40 1,0 0-1,0 1 1,-26 25 15,12-39-31,1 14 16,-13-1 0,-1-13-1,14 13 1,0-13 15,-40 0-15,-53 0-1,27 40 1,65-40 0,-12 0 15,13 0 47</inkml:trace>
  <inkml:trace contextRef="#ctx0" brushRef="#br0" timeOffset="14303.21">16060 4485 0,'0'53'31,"0"-40"-31,0 0 32,-13 14-17,13-14 1,0 0 15,0 0-15,0 0 46,0 14-46,0-14-1,0 0 48,0 1-47,13 38-16,0-38 31,1-1-16,12 0 95,-13-13-95,1 0-15,12 0 16,14 27 0,-27-27-1,13 0 48,-12-14-48,-1 1 1,-13 0 31,0 0-16,0-1 47,0 1 63,0 0-125,-13-13 15,-1 26 0,-12 0-31,13 0 16,-1 0-1,1 0-15,-53 0 16,53 0 0</inkml:trace>
  <inkml:trace contextRef="#ctx0" brushRef="#br0" timeOffset="16680.11">17370 4564 0,'40'0'110,"-14"0"-95,0 0 1,41 0 0,-41 13 187,-26 1-188,0 12 1,0-13 0,0 27-1,0-14 1,0 14-1,0-27-15,0 0 32,0 1-17,0 12 1,0-13 0,0 1 15</inkml:trace>
  <inkml:trace contextRef="#ctx0" brushRef="#br0" timeOffset="19319.02">19037 4551 0,'-13'-13'16,"-1"13"15,1 0 0,0 13-15,13 0 0,0 0-1,0 27 1,0-27-1,0 0 1,0 1 0,0 12-1,26 1 188,1-1-187,12-26 0,-25 13-1,-1 0 95,-13 1-95,13-1 1,-13 0 0,0 14-16,0-1 31,0-13-16,0 14 1,0-14-16,0 13 31,-40 27-15,27-39-16,-13-1 31,-1-13 0,14 13-31,-66 14 16,52-27 15,-12 0-15,25 0 0,-12 0-1,13 0 16,-1 0 16,14-14-31,0-25 15,14 25-15,-1 1-1,0 0-15,40-27 16,-13 27 15,-14 0-15,-13 0 31,1-1-16,12-12-15,-13 13-1,1-1 1,-1 1 0,-13 0-1,39-27-15,-25 14 31,-14 13-31,13-14 16,0-39 15,0 40-15,14 12 0,-1-39-1,-12 14 1,-14 25 15,0 1 125,-14 13-140,1 0 0,0 0 46,0 0-46,-1 13 15,-25 14 47,25 13-47,1-27-15,0 0 0,0 14-16,0-27 15,-1 13 16,1 0 16</inkml:trace>
  <inkml:trace contextRef="#ctx0" brushRef="#br0" timeOffset="21728.93">20730 4419 0,'0'-53'0,"0"39"15,-13 1 1,-27 0 0,14-27-1,-1 40 1,14 0-1,-40 0 1,40 0 0,0 0-16,-27 0 15,27 0 1,0 0 0,-14 0 15,-13 40-16,40-27 1,0 0 0,0 1 15,0 39-15,0-40-1,0 13 1,0 14-1,0-27 1,0 0-16,14 1 16,-1 12-1,0-13 1,0-13 0,14 14-1,12-14 1,-25 0-1,-1 0 17,27 0-17,-14 0-15,1-27 16,-1-13 0,-26 27 77,0 0-46,0 0-31,0-1-1,26-12 79,-26 13-78,14-14-16,-14 1 31,0 52 157,0-12-188,13 25 15,-13-12 1,0-14-1,0 0-15,0 40 16,0-40 0,13 67-1,0-67 1,-13 13 15,14 14-15,-14 13-1,0-27 1,0 27 0,0-13 15,0-27-31,0 27 31,0-14-15,0-12-1</inkml:trace>
  <inkml:trace contextRef="#ctx0" brushRef="#br0" timeOffset="25999.77">8506 5689 0,'-13'0'62,"13"13"-46,0 13-1,0-13-15,0 1 16,0 25 0,0 14-1,0-13 1,0 13 0,0-13-1,0-27 1</inkml:trace>
  <inkml:trace contextRef="#ctx0" brushRef="#br0" timeOffset="27792.34">9869 5689 0,'0'13'63,"13"0"-48,-13 0-15,0 0 16,0 14 0,13 13-16,-13-27 15,53 27 1,-26 26-1,26-53 17,-40-13-17,0 13 1,14 0 0,26-13-1,-27 0 1,27 0-1,-27 0 1,1-26 0,-14-14-1,27-52 1,-40 39 0,0-13-1,0 26 1,0 0 15,0 14-15,0-1 15,0 1 47,-13 26-47,-40 0-15,39 0-16,-65 13 16,66 0 30,0-13-14,-14 0-17,1 13-15,12-13 16,-39 27 15,40-14 16,0 0-16,13 14 32,0-14-48,0 0 1,0 1 0,0 12-1,0-13-15,0 53 32,0-52-17,0 12 1</inkml:trace>
  <inkml:trace contextRef="#ctx0" brushRef="#br0" timeOffset="28623.88">11271 5689 0,'0'0'0,"0"13"94,13 0-78,-13 0-16,0 27 15,0-27 1,0 0 0,14 14-1,-14-1 1,0-12 0,0-1-1</inkml:trace>
  <inkml:trace contextRef="#ctx0" brushRef="#br0" timeOffset="30198.78">13110 5636 0,'-13'0'109,"13"26"-93,0-13-1,0 14-15,0 12 16,0 28-1,26-1 1,1-27 0,-1-12-1,-13-14 32,14-13-31,-14 0-1,14 0 1,-1 0 0,14 0-1,-27-13 1,0 0 15,-13-27-31,27 14 16,-1-41-1,-13 14 1,-13 27 0,0 0-1,0-1 17,0 14-17,0-14 1,0 1-1,0 13 1,0-14 0,-13 27-1,-27-13 1,14 13 0,0 0 30,12 0-46,-12 0 16,13 0 0,-1 0-1,1 0 48,0 0-48,-27 13-15,27 0 16,0 14 0,-14-1 46,14-12-46,13-1-1,-13 0 1,13 0-16,-13 27 31,-1-14-31,-12 14 32</inkml:trace>
  <inkml:trace contextRef="#ctx0" brushRef="#br0" timeOffset="31016.04">14235 5622 0,'13'0'46,"-13"14"-14,0 12-17,0-13 1,0 1 0,0 25-1,0-12 1,0-14-1,0 27 1,0-27 0,0 0-1,0 0 1</inkml:trace>
  <inkml:trace contextRef="#ctx0" brushRef="#br0" timeOffset="32984.19">15597 5675 0,'13'14'78,"-13"-1"-62,14 0-16,-1 0 15,0 14 64,27 12-79,-27-39 15,27 14 1,-14-14-1,-13 0 32,1 0-31,-1 0 0,53 0-1,-53-14 1,-13 1-1,13-27 1,-13 14 0,0-27-1,0 40 1,0 0 0,0-27-1,0 13 1,-39-12-1,26 12 1,-40-39 0,39 53-1,1 13 17,-27-13-17,14 13 1,-27 0-1,-26 0 1,52 0-16,-26 0 16,40 0-16,0 0 15,-27 26 1,27-13 0,0 27-1,13-27 48,0 1-32,0 25-15,0-26 15,0 1 0,0-1-15,13 0-1,13 14 1,-12-14 0,12 13-1,-13-12 1,1 12-1,-1-13 1,0 0 0,0 1-1,1-1 17,-1 27-17,0-27 1,40 13-1,-40-26 1,27 14 0,-27-14 171,0 0-187,27 0 16,0 0-1,-1 0 1</inkml:trace>
  <inkml:trace contextRef="#ctx0" brushRef="#br0" timeOffset="33887.08">17410 5609 0,'13'0'16,"-13"13"31,0 1-31,0-1-1,0 53 1,0-13-1,0-27 1,0 14 0,0-13-1,0 12 1</inkml:trace>
  <inkml:trace contextRef="#ctx0" brushRef="#br0" timeOffset="35279.54">18772 5503 0,'0'14'47,"0"-1"-31,0 13-1,0-13 1,0 1-16,0 52 16,0-40-1,0 40 1,0-26-1,0-27 1,0 1 0,0-1 15,13 0 0,27-13-15,-27 0-1,53 0 1,-26 0 0,26-13-1,-39-27 1,39-26 0,-13-27-1,-27 67 1,-12-14-1,-14 27 1,0 0 0,0-14-1,0 14 1,0 0 0,0-14 15,-40 1-16,-26 26 1,13 0 0,-53 0-1,27 0 1,12 0 0,54 0-16,0 0 15,-27 0 1,14 0-1,13 0 17,-1 13-17,14 14 32,-13-14-31,0 0-1</inkml:trace>
  <inkml:trace contextRef="#ctx0" brushRef="#br0" timeOffset="38161.22">20743 5728 0,'0'13'62,"0"1"-62,0 39 16,0 26 0,0-53-1,0 27 1,0-39-16,0 52 16,40-40-1,-14 1 1,1-1 15,-1-26-15,14 0-1,-27 0 1,67-53 0,-27-13-1,0-27 16,-40 41-15,-13 38 0,0 1 15,0 0-15,0 0-1,0-1-15,0 1 31,0 0-15,0 0 0,-13 13-1,-1 0 17,1 0-17,-13 0 1,12 0-16,1 0 15,0 0 17,-14 0-17,1 0 1,-27 0 0,40 0-1,0 0 16,-1 0-15,-12 0 15,13 0-31,-1 0 16,1 13 0,0 13 15,13-12 0,0 25-15,0-12-1,-13-14 1,0 0 0,13 0 15,0 1-16</inkml:trace>
  <inkml:trace contextRef="#ctx0" brushRef="#br0" timeOffset="39608.89">22000 5781 0,'13'0'78,"-13"13"-62,0 14-1,27-1-15,-14-12 16,-13 38-16,13 1 16,-13-13-1,0 0 16,0-27-15</inkml:trace>
  <inkml:trace contextRef="#ctx0" brushRef="#br0" timeOffset="41698.18">6628 5861 0,'13'13'125,"0"0"-109,1-13 0,-1 0-1,53 0 1,-13-53-1,-27 40-15,14-40 16,-27 26 0,14 1-1,-27 0 1,0-14 0,0 13-1,-14-39 1,1 53-1,0-13 1,-14 12 0,1 1-1,-14 13 1,14 0 15,-40 0-15,26 0-1,0 0 17,1 13-17,12 1 1,14 25 0,13-26 15,0 1-16,0-1-15,0 13 16,0 1 0,0 13-1,0-1-15,0 1 16,0 0 15,13 13-15,0-40-1,-13 0 1,14 13 0,-1 1-1,0-14 32,14-13-47,39 27 16,0-27-1,-40 0 1,-12 0 0,12 0-1,-13 0 1,0 0 46,1-14-62,-1 1 16,0 0 0,0 0-1,1-1 79,-14-25-16</inkml:trace>
  <inkml:trace contextRef="#ctx0" brushRef="#br0" timeOffset="44200.1">6800 6324 0,'-27'13'140,"14"0"-124,0 13 0,13-12-1,0 25 1,0-25-1,0-1 1,0 27 0,0-27-1,0 0 63,40-13-78,-27 0 16,0 0-16,27 0 16,-14 0-1,1 0-15,-14 0 16,0 0 0,0 0 109,27 0-110,-27 0 1,0 13-16,1 0 15,-14 14 1,0-14 0,0 0-1,0 27 1,0-27 15,-14 27 16,1-40-31,0 0 77,0 0-93,-14 0 0,14 13 16,0 0 0,0-13 15,-14 0-15,14 0-16,0 0 15,-1 0 16,-12-13-15,13 13 0,0 0-1,-1-26 63</inkml:trace>
  <inkml:trace contextRef="#ctx0" brushRef="#br0" timeOffset="47027.91">20717 6760 0,'0'13'63,"0"1"-63,0-1 16,0 0-16,0 53 15,0 14 16,0-14-15,0-13 0,0-27-1,0-13 1,0 14 46,0-14-62,-13-26 110,13-27-95,-14 27-15,14-14 16,0-39 0,0 13-1,0-13 1,0 53 0,0-14-1,0 1 1,14-14-1,-1 1 1,0 25 47,0 1-32,1 13-31,-1 0 15,0-13 1,0 13 0,14 0 15,-14 0 0,0 0-15,0 0-1,27 0 1,-27 0-16,1 40 16,-14-27-1,13 13-15,-13 1 16,13 26 0,-13-40-1,0 40 16,0-27-15,0-12 0,0 12 15,0-13-15,0 0-1,0 1 1,0 12 187,0-13-187,0 14-1,0 13-15,0-27 16,0 26-1,40 28 1,-40-28 0,-14-52 187,-12-40-172,26 40-31</inkml:trace>
  <inkml:trace contextRef="#ctx0" brushRef="#br0" timeOffset="47865.1">20677 6998 0,'-13'0'94,"26"0"-48,0 0-30,1 0-16,39 0 16,-27 0-1,-13 0 1,27 0 0,-14-13-1,1 13 16,-14-13-15</inkml:trace>
  <inkml:trace contextRef="#ctx0" brushRef="#br0" timeOffset="48810.41">22291 6641 0,'0'13'47,"0"40"-31,0-40-1,0 54-15,-26 38 16,26-25 0,0 26-1,0-53 16,0-40-31,0 26 16,0-78 156</inkml:trace>
  <inkml:trace contextRef="#ctx0" brushRef="#br0" timeOffset="50390.5">22251 6707 0,'14'0'16,"-1"0"15,13 0-15,-12 0-1,-1-13 1,0 13 46,14 0-30,-14 0-1,13 0-16,14 0 48,-14 0-47,-12 0 15,12 0-16,-13 0 17,-13 13-1,0 0 0,0 14-15,0-14-16,0 0 47,0 1-16,0 12 0,0-13 16,-13 0 31,-13-13-62,12 14-16,-12-1 15,-27 27 1,27-27 0,-14 0-1,27-13 1,-1 13 0,-12 1-16,13-1 15,-14 0 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69496" y="3856736"/>
            <a:ext cx="8296421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800" b="0" i="0">
                <a:solidFill>
                  <a:schemeClr val="bg1">
                    <a:lumMod val="75000"/>
                  </a:schemeClr>
                </a:solidFill>
                <a:latin typeface="+mn-lt"/>
                <a:cs typeface="CiscoSansTT ExtraLight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Speaker Name</a:t>
            </a:r>
            <a:endParaRPr lang="en-US" dirty="0"/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 hasCustomPrompt="1"/>
          </p:nvPr>
        </p:nvSpPr>
        <p:spPr>
          <a:xfrm>
            <a:off x="469496" y="4072669"/>
            <a:ext cx="8296421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800" b="0" i="0" kern="1200" dirty="0" smtClean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CiscoSansTT ExtraLight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 dirty="0"/>
              <a:t>Speaker Title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 hasCustomPrompt="1"/>
          </p:nvPr>
        </p:nvSpPr>
        <p:spPr>
          <a:xfrm>
            <a:off x="469496" y="4348762"/>
            <a:ext cx="8296421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800" b="0" i="0" kern="1200" dirty="0" smtClean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CiscoSansTT ExtraLight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 dirty="0"/>
              <a:t>Date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463292" y="3043653"/>
            <a:ext cx="8302625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200" b="0" i="0" baseline="0">
                <a:solidFill>
                  <a:schemeClr val="bg1">
                    <a:lumMod val="75000"/>
                  </a:schemeClr>
                </a:solidFill>
                <a:latin typeface="+mj-lt"/>
                <a:cs typeface="CiscoSansTT ExtraLigh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GB" dirty="0"/>
              <a:t>Subtitle Goes Here</a:t>
            </a:r>
          </a:p>
        </p:txBody>
      </p:sp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>
          <a:xfrm>
            <a:off x="425765" y="2472167"/>
            <a:ext cx="8340152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000" b="0" i="0" spc="0" baseline="0">
                <a:solidFill>
                  <a:schemeClr val="bg1">
                    <a:lumMod val="75000"/>
                  </a:schemeClr>
                </a:solidFill>
                <a:latin typeface="+mj-lt"/>
                <a:cs typeface="CiscoSansTT ExtraLight"/>
              </a:defRPr>
            </a:lvl1pPr>
          </a:lstStyle>
          <a:p>
            <a:r>
              <a:rPr lang="en-GB" dirty="0"/>
              <a:t>Presentation Title Goes Here</a:t>
            </a:r>
            <a:endParaRPr lang="en-US" dirty="0"/>
          </a:p>
        </p:txBody>
      </p:sp>
      <p:sp>
        <p:nvSpPr>
          <p:cNvPr id="6" name="Freeform 6"/>
          <p:cNvSpPr>
            <a:spLocks noChangeAspect="1" noEditPoints="1"/>
          </p:cNvSpPr>
          <p:nvPr/>
        </p:nvSpPr>
        <p:spPr bwMode="auto">
          <a:xfrm>
            <a:off x="469496" y="391308"/>
            <a:ext cx="795528" cy="422625"/>
          </a:xfrm>
          <a:custGeom>
            <a:avLst/>
            <a:gdLst>
              <a:gd name="T0" fmla="*/ 2671 w 3456"/>
              <a:gd name="T1" fmla="*/ 1521 h 1834"/>
              <a:gd name="T2" fmla="*/ 2857 w 3456"/>
              <a:gd name="T3" fmla="*/ 1677 h 1834"/>
              <a:gd name="T4" fmla="*/ 2975 w 3456"/>
              <a:gd name="T5" fmla="*/ 1465 h 1834"/>
              <a:gd name="T6" fmla="*/ 1129 w 3456"/>
              <a:gd name="T7" fmla="*/ 1823 h 1834"/>
              <a:gd name="T8" fmla="*/ 3082 w 3456"/>
              <a:gd name="T9" fmla="*/ 1330 h 1834"/>
              <a:gd name="T10" fmla="*/ 3082 w 3456"/>
              <a:gd name="T11" fmla="*/ 1712 h 1834"/>
              <a:gd name="T12" fmla="*/ 2700 w 3456"/>
              <a:gd name="T13" fmla="*/ 1809 h 1834"/>
              <a:gd name="T14" fmla="*/ 2513 w 3456"/>
              <a:gd name="T15" fmla="*/ 1479 h 1834"/>
              <a:gd name="T16" fmla="*/ 2783 w 3456"/>
              <a:gd name="T17" fmla="*/ 1211 h 1834"/>
              <a:gd name="T18" fmla="*/ 2351 w 3456"/>
              <a:gd name="T19" fmla="*/ 1392 h 1834"/>
              <a:gd name="T20" fmla="*/ 2136 w 3456"/>
              <a:gd name="T21" fmla="*/ 1381 h 1834"/>
              <a:gd name="T22" fmla="*/ 2093 w 3456"/>
              <a:gd name="T23" fmla="*/ 1625 h 1834"/>
              <a:gd name="T24" fmla="*/ 2335 w 3456"/>
              <a:gd name="T25" fmla="*/ 1658 h 1834"/>
              <a:gd name="T26" fmla="*/ 2174 w 3456"/>
              <a:gd name="T27" fmla="*/ 1832 h 1834"/>
              <a:gd name="T28" fmla="*/ 1903 w 3456"/>
              <a:gd name="T29" fmla="*/ 1605 h 1834"/>
              <a:gd name="T30" fmla="*/ 2047 w 3456"/>
              <a:gd name="T31" fmla="*/ 1249 h 1834"/>
              <a:gd name="T32" fmla="*/ 748 w 3456"/>
              <a:gd name="T33" fmla="*/ 1223 h 1834"/>
              <a:gd name="T34" fmla="*/ 642 w 3456"/>
              <a:gd name="T35" fmla="*/ 1359 h 1834"/>
              <a:gd name="T36" fmla="*/ 479 w 3456"/>
              <a:gd name="T37" fmla="*/ 1550 h 1834"/>
              <a:gd name="T38" fmla="*/ 697 w 3456"/>
              <a:gd name="T39" fmla="*/ 1676 h 1834"/>
              <a:gd name="T40" fmla="*/ 692 w 3456"/>
              <a:gd name="T41" fmla="*/ 1830 h 1834"/>
              <a:gd name="T42" fmla="*/ 370 w 3456"/>
              <a:gd name="T43" fmla="*/ 1710 h 1834"/>
              <a:gd name="T44" fmla="*/ 375 w 3456"/>
              <a:gd name="T45" fmla="*/ 1326 h 1834"/>
              <a:gd name="T46" fmla="*/ 1610 w 3456"/>
              <a:gd name="T47" fmla="*/ 1211 h 1834"/>
              <a:gd name="T48" fmla="*/ 1679 w 3456"/>
              <a:gd name="T49" fmla="*/ 1350 h 1834"/>
              <a:gd name="T50" fmla="*/ 1494 w 3456"/>
              <a:gd name="T51" fmla="*/ 1373 h 1834"/>
              <a:gd name="T52" fmla="*/ 1634 w 3456"/>
              <a:gd name="T53" fmla="*/ 1470 h 1834"/>
              <a:gd name="T54" fmla="*/ 1737 w 3456"/>
              <a:gd name="T55" fmla="*/ 1694 h 1834"/>
              <a:gd name="T56" fmla="*/ 1524 w 3456"/>
              <a:gd name="T57" fmla="*/ 1833 h 1834"/>
              <a:gd name="T58" fmla="*/ 1334 w 3456"/>
              <a:gd name="T59" fmla="*/ 1678 h 1834"/>
              <a:gd name="T60" fmla="*/ 1552 w 3456"/>
              <a:gd name="T61" fmla="*/ 1690 h 1834"/>
              <a:gd name="T62" fmla="*/ 1520 w 3456"/>
              <a:gd name="T63" fmla="*/ 1584 h 1834"/>
              <a:gd name="T64" fmla="*/ 1350 w 3456"/>
              <a:gd name="T65" fmla="*/ 1473 h 1834"/>
              <a:gd name="T66" fmla="*/ 1446 w 3456"/>
              <a:gd name="T67" fmla="*/ 1227 h 1834"/>
              <a:gd name="T68" fmla="*/ 3456 w 3456"/>
              <a:gd name="T69" fmla="*/ 569 h 1834"/>
              <a:gd name="T70" fmla="*/ 3328 w 3456"/>
              <a:gd name="T71" fmla="*/ 780 h 1834"/>
              <a:gd name="T72" fmla="*/ 3381 w 3456"/>
              <a:gd name="T73" fmla="*/ 493 h 1834"/>
              <a:gd name="T74" fmla="*/ 1793 w 3456"/>
              <a:gd name="T75" fmla="*/ 766 h 1834"/>
              <a:gd name="T76" fmla="*/ 1653 w 3456"/>
              <a:gd name="T77" fmla="*/ 727 h 1834"/>
              <a:gd name="T78" fmla="*/ 113 w 3456"/>
              <a:gd name="T79" fmla="*/ 503 h 1834"/>
              <a:gd name="T80" fmla="*/ 95 w 3456"/>
              <a:gd name="T81" fmla="*/ 801 h 1834"/>
              <a:gd name="T82" fmla="*/ 10 w 3456"/>
              <a:gd name="T83" fmla="*/ 531 h 1834"/>
              <a:gd name="T84" fmla="*/ 3040 w 3456"/>
              <a:gd name="T85" fmla="*/ 340 h 1834"/>
              <a:gd name="T86" fmla="*/ 2929 w 3456"/>
              <a:gd name="T87" fmla="*/ 793 h 1834"/>
              <a:gd name="T88" fmla="*/ 2947 w 3456"/>
              <a:gd name="T89" fmla="*/ 287 h 1834"/>
              <a:gd name="T90" fmla="*/ 2214 w 3456"/>
              <a:gd name="T91" fmla="*/ 748 h 1834"/>
              <a:gd name="T92" fmla="*/ 2069 w 3456"/>
              <a:gd name="T93" fmla="*/ 748 h 1834"/>
              <a:gd name="T94" fmla="*/ 1335 w 3456"/>
              <a:gd name="T95" fmla="*/ 287 h 1834"/>
              <a:gd name="T96" fmla="*/ 1353 w 3456"/>
              <a:gd name="T97" fmla="*/ 793 h 1834"/>
              <a:gd name="T98" fmla="*/ 1242 w 3456"/>
              <a:gd name="T99" fmla="*/ 340 h 1834"/>
              <a:gd name="T100" fmla="*/ 553 w 3456"/>
              <a:gd name="T101" fmla="*/ 322 h 1834"/>
              <a:gd name="T102" fmla="*/ 468 w 3456"/>
              <a:gd name="T103" fmla="*/ 801 h 1834"/>
              <a:gd name="T104" fmla="*/ 450 w 3456"/>
              <a:gd name="T105" fmla="*/ 295 h 1834"/>
              <a:gd name="T106" fmla="*/ 2630 w 3456"/>
              <a:gd name="T107" fmla="*/ 879 h 1834"/>
              <a:gd name="T108" fmla="*/ 2490 w 3456"/>
              <a:gd name="T109" fmla="*/ 917 h 1834"/>
              <a:gd name="T110" fmla="*/ 902 w 3456"/>
              <a:gd name="T111" fmla="*/ 0 h 1834"/>
              <a:gd name="T112" fmla="*/ 955 w 3456"/>
              <a:gd name="T113" fmla="*/ 931 h 1834"/>
              <a:gd name="T114" fmla="*/ 826 w 3456"/>
              <a:gd name="T115" fmla="*/ 75 h 1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456" h="1834">
                <a:moveTo>
                  <a:pt x="2828" y="1362"/>
                </a:moveTo>
                <a:lnTo>
                  <a:pt x="2798" y="1364"/>
                </a:lnTo>
                <a:lnTo>
                  <a:pt x="2771" y="1371"/>
                </a:lnTo>
                <a:lnTo>
                  <a:pt x="2747" y="1384"/>
                </a:lnTo>
                <a:lnTo>
                  <a:pt x="2725" y="1400"/>
                </a:lnTo>
                <a:lnTo>
                  <a:pt x="2706" y="1419"/>
                </a:lnTo>
                <a:lnTo>
                  <a:pt x="2691" y="1441"/>
                </a:lnTo>
                <a:lnTo>
                  <a:pt x="2680" y="1465"/>
                </a:lnTo>
                <a:lnTo>
                  <a:pt x="2674" y="1492"/>
                </a:lnTo>
                <a:lnTo>
                  <a:pt x="2671" y="1521"/>
                </a:lnTo>
                <a:lnTo>
                  <a:pt x="2674" y="1549"/>
                </a:lnTo>
                <a:lnTo>
                  <a:pt x="2680" y="1577"/>
                </a:lnTo>
                <a:lnTo>
                  <a:pt x="2691" y="1601"/>
                </a:lnTo>
                <a:lnTo>
                  <a:pt x="2706" y="1623"/>
                </a:lnTo>
                <a:lnTo>
                  <a:pt x="2725" y="1642"/>
                </a:lnTo>
                <a:lnTo>
                  <a:pt x="2747" y="1658"/>
                </a:lnTo>
                <a:lnTo>
                  <a:pt x="2771" y="1669"/>
                </a:lnTo>
                <a:lnTo>
                  <a:pt x="2798" y="1677"/>
                </a:lnTo>
                <a:lnTo>
                  <a:pt x="2828" y="1680"/>
                </a:lnTo>
                <a:lnTo>
                  <a:pt x="2857" y="1677"/>
                </a:lnTo>
                <a:lnTo>
                  <a:pt x="2883" y="1669"/>
                </a:lnTo>
                <a:lnTo>
                  <a:pt x="2908" y="1658"/>
                </a:lnTo>
                <a:lnTo>
                  <a:pt x="2930" y="1642"/>
                </a:lnTo>
                <a:lnTo>
                  <a:pt x="2948" y="1623"/>
                </a:lnTo>
                <a:lnTo>
                  <a:pt x="2964" y="1601"/>
                </a:lnTo>
                <a:lnTo>
                  <a:pt x="2975" y="1577"/>
                </a:lnTo>
                <a:lnTo>
                  <a:pt x="2982" y="1549"/>
                </a:lnTo>
                <a:lnTo>
                  <a:pt x="2985" y="1521"/>
                </a:lnTo>
                <a:lnTo>
                  <a:pt x="2982" y="1492"/>
                </a:lnTo>
                <a:lnTo>
                  <a:pt x="2975" y="1465"/>
                </a:lnTo>
                <a:lnTo>
                  <a:pt x="2964" y="1441"/>
                </a:lnTo>
                <a:lnTo>
                  <a:pt x="2948" y="1419"/>
                </a:lnTo>
                <a:lnTo>
                  <a:pt x="2930" y="1400"/>
                </a:lnTo>
                <a:lnTo>
                  <a:pt x="2908" y="1384"/>
                </a:lnTo>
                <a:lnTo>
                  <a:pt x="2883" y="1371"/>
                </a:lnTo>
                <a:lnTo>
                  <a:pt x="2857" y="1364"/>
                </a:lnTo>
                <a:lnTo>
                  <a:pt x="2828" y="1362"/>
                </a:lnTo>
                <a:close/>
                <a:moveTo>
                  <a:pt x="977" y="1218"/>
                </a:moveTo>
                <a:lnTo>
                  <a:pt x="1129" y="1218"/>
                </a:lnTo>
                <a:lnTo>
                  <a:pt x="1129" y="1823"/>
                </a:lnTo>
                <a:lnTo>
                  <a:pt x="977" y="1823"/>
                </a:lnTo>
                <a:lnTo>
                  <a:pt x="977" y="1218"/>
                </a:lnTo>
                <a:close/>
                <a:moveTo>
                  <a:pt x="2828" y="1208"/>
                </a:moveTo>
                <a:lnTo>
                  <a:pt x="2873" y="1211"/>
                </a:lnTo>
                <a:lnTo>
                  <a:pt x="2916" y="1219"/>
                </a:lnTo>
                <a:lnTo>
                  <a:pt x="2955" y="1232"/>
                </a:lnTo>
                <a:lnTo>
                  <a:pt x="2992" y="1251"/>
                </a:lnTo>
                <a:lnTo>
                  <a:pt x="3026" y="1273"/>
                </a:lnTo>
                <a:lnTo>
                  <a:pt x="3056" y="1299"/>
                </a:lnTo>
                <a:lnTo>
                  <a:pt x="3082" y="1330"/>
                </a:lnTo>
                <a:lnTo>
                  <a:pt x="3104" y="1363"/>
                </a:lnTo>
                <a:lnTo>
                  <a:pt x="3121" y="1398"/>
                </a:lnTo>
                <a:lnTo>
                  <a:pt x="3134" y="1437"/>
                </a:lnTo>
                <a:lnTo>
                  <a:pt x="3142" y="1479"/>
                </a:lnTo>
                <a:lnTo>
                  <a:pt x="3145" y="1521"/>
                </a:lnTo>
                <a:lnTo>
                  <a:pt x="3142" y="1563"/>
                </a:lnTo>
                <a:lnTo>
                  <a:pt x="3134" y="1604"/>
                </a:lnTo>
                <a:lnTo>
                  <a:pt x="3121" y="1642"/>
                </a:lnTo>
                <a:lnTo>
                  <a:pt x="3104" y="1679"/>
                </a:lnTo>
                <a:lnTo>
                  <a:pt x="3082" y="1712"/>
                </a:lnTo>
                <a:lnTo>
                  <a:pt x="3056" y="1742"/>
                </a:lnTo>
                <a:lnTo>
                  <a:pt x="3026" y="1769"/>
                </a:lnTo>
                <a:lnTo>
                  <a:pt x="2992" y="1791"/>
                </a:lnTo>
                <a:lnTo>
                  <a:pt x="2955" y="1809"/>
                </a:lnTo>
                <a:lnTo>
                  <a:pt x="2916" y="1822"/>
                </a:lnTo>
                <a:lnTo>
                  <a:pt x="2873" y="1831"/>
                </a:lnTo>
                <a:lnTo>
                  <a:pt x="2828" y="1834"/>
                </a:lnTo>
                <a:lnTo>
                  <a:pt x="2783" y="1831"/>
                </a:lnTo>
                <a:lnTo>
                  <a:pt x="2740" y="1822"/>
                </a:lnTo>
                <a:lnTo>
                  <a:pt x="2700" y="1809"/>
                </a:lnTo>
                <a:lnTo>
                  <a:pt x="2663" y="1791"/>
                </a:lnTo>
                <a:lnTo>
                  <a:pt x="2630" y="1769"/>
                </a:lnTo>
                <a:lnTo>
                  <a:pt x="2599" y="1742"/>
                </a:lnTo>
                <a:lnTo>
                  <a:pt x="2573" y="1712"/>
                </a:lnTo>
                <a:lnTo>
                  <a:pt x="2551" y="1679"/>
                </a:lnTo>
                <a:lnTo>
                  <a:pt x="2534" y="1642"/>
                </a:lnTo>
                <a:lnTo>
                  <a:pt x="2521" y="1604"/>
                </a:lnTo>
                <a:lnTo>
                  <a:pt x="2513" y="1563"/>
                </a:lnTo>
                <a:lnTo>
                  <a:pt x="2510" y="1521"/>
                </a:lnTo>
                <a:lnTo>
                  <a:pt x="2513" y="1479"/>
                </a:lnTo>
                <a:lnTo>
                  <a:pt x="2521" y="1437"/>
                </a:lnTo>
                <a:lnTo>
                  <a:pt x="2534" y="1398"/>
                </a:lnTo>
                <a:lnTo>
                  <a:pt x="2551" y="1363"/>
                </a:lnTo>
                <a:lnTo>
                  <a:pt x="2573" y="1330"/>
                </a:lnTo>
                <a:lnTo>
                  <a:pt x="2599" y="1299"/>
                </a:lnTo>
                <a:lnTo>
                  <a:pt x="2630" y="1273"/>
                </a:lnTo>
                <a:lnTo>
                  <a:pt x="2663" y="1251"/>
                </a:lnTo>
                <a:lnTo>
                  <a:pt x="2700" y="1232"/>
                </a:lnTo>
                <a:lnTo>
                  <a:pt x="2740" y="1219"/>
                </a:lnTo>
                <a:lnTo>
                  <a:pt x="2783" y="1211"/>
                </a:lnTo>
                <a:lnTo>
                  <a:pt x="2828" y="1208"/>
                </a:lnTo>
                <a:close/>
                <a:moveTo>
                  <a:pt x="2213" y="1208"/>
                </a:moveTo>
                <a:lnTo>
                  <a:pt x="2242" y="1209"/>
                </a:lnTo>
                <a:lnTo>
                  <a:pt x="2268" y="1211"/>
                </a:lnTo>
                <a:lnTo>
                  <a:pt x="2292" y="1215"/>
                </a:lnTo>
                <a:lnTo>
                  <a:pt x="2312" y="1219"/>
                </a:lnTo>
                <a:lnTo>
                  <a:pt x="2329" y="1223"/>
                </a:lnTo>
                <a:lnTo>
                  <a:pt x="2343" y="1227"/>
                </a:lnTo>
                <a:lnTo>
                  <a:pt x="2351" y="1230"/>
                </a:lnTo>
                <a:lnTo>
                  <a:pt x="2351" y="1392"/>
                </a:lnTo>
                <a:lnTo>
                  <a:pt x="2346" y="1389"/>
                </a:lnTo>
                <a:lnTo>
                  <a:pt x="2335" y="1384"/>
                </a:lnTo>
                <a:lnTo>
                  <a:pt x="2321" y="1377"/>
                </a:lnTo>
                <a:lnTo>
                  <a:pt x="2302" y="1371"/>
                </a:lnTo>
                <a:lnTo>
                  <a:pt x="2279" y="1365"/>
                </a:lnTo>
                <a:lnTo>
                  <a:pt x="2253" y="1360"/>
                </a:lnTo>
                <a:lnTo>
                  <a:pt x="2223" y="1359"/>
                </a:lnTo>
                <a:lnTo>
                  <a:pt x="2192" y="1362"/>
                </a:lnTo>
                <a:lnTo>
                  <a:pt x="2163" y="1369"/>
                </a:lnTo>
                <a:lnTo>
                  <a:pt x="2136" y="1381"/>
                </a:lnTo>
                <a:lnTo>
                  <a:pt x="2113" y="1396"/>
                </a:lnTo>
                <a:lnTo>
                  <a:pt x="2095" y="1415"/>
                </a:lnTo>
                <a:lnTo>
                  <a:pt x="2079" y="1437"/>
                </a:lnTo>
                <a:lnTo>
                  <a:pt x="2067" y="1463"/>
                </a:lnTo>
                <a:lnTo>
                  <a:pt x="2060" y="1490"/>
                </a:lnTo>
                <a:lnTo>
                  <a:pt x="2058" y="1521"/>
                </a:lnTo>
                <a:lnTo>
                  <a:pt x="2060" y="1550"/>
                </a:lnTo>
                <a:lnTo>
                  <a:pt x="2066" y="1578"/>
                </a:lnTo>
                <a:lnTo>
                  <a:pt x="2078" y="1602"/>
                </a:lnTo>
                <a:lnTo>
                  <a:pt x="2093" y="1625"/>
                </a:lnTo>
                <a:lnTo>
                  <a:pt x="2112" y="1644"/>
                </a:lnTo>
                <a:lnTo>
                  <a:pt x="2135" y="1660"/>
                </a:lnTo>
                <a:lnTo>
                  <a:pt x="2162" y="1672"/>
                </a:lnTo>
                <a:lnTo>
                  <a:pt x="2191" y="1679"/>
                </a:lnTo>
                <a:lnTo>
                  <a:pt x="2223" y="1682"/>
                </a:lnTo>
                <a:lnTo>
                  <a:pt x="2253" y="1680"/>
                </a:lnTo>
                <a:lnTo>
                  <a:pt x="2279" y="1676"/>
                </a:lnTo>
                <a:lnTo>
                  <a:pt x="2301" y="1671"/>
                </a:lnTo>
                <a:lnTo>
                  <a:pt x="2321" y="1664"/>
                </a:lnTo>
                <a:lnTo>
                  <a:pt x="2335" y="1658"/>
                </a:lnTo>
                <a:lnTo>
                  <a:pt x="2346" y="1653"/>
                </a:lnTo>
                <a:lnTo>
                  <a:pt x="2351" y="1649"/>
                </a:lnTo>
                <a:lnTo>
                  <a:pt x="2351" y="1812"/>
                </a:lnTo>
                <a:lnTo>
                  <a:pt x="2339" y="1816"/>
                </a:lnTo>
                <a:lnTo>
                  <a:pt x="2322" y="1820"/>
                </a:lnTo>
                <a:lnTo>
                  <a:pt x="2300" y="1826"/>
                </a:lnTo>
                <a:lnTo>
                  <a:pt x="2275" y="1830"/>
                </a:lnTo>
                <a:lnTo>
                  <a:pt x="2245" y="1833"/>
                </a:lnTo>
                <a:lnTo>
                  <a:pt x="2213" y="1834"/>
                </a:lnTo>
                <a:lnTo>
                  <a:pt x="2174" y="1832"/>
                </a:lnTo>
                <a:lnTo>
                  <a:pt x="2136" y="1826"/>
                </a:lnTo>
                <a:lnTo>
                  <a:pt x="2100" y="1815"/>
                </a:lnTo>
                <a:lnTo>
                  <a:pt x="2065" y="1801"/>
                </a:lnTo>
                <a:lnTo>
                  <a:pt x="2033" y="1783"/>
                </a:lnTo>
                <a:lnTo>
                  <a:pt x="2002" y="1762"/>
                </a:lnTo>
                <a:lnTo>
                  <a:pt x="1975" y="1737"/>
                </a:lnTo>
                <a:lnTo>
                  <a:pt x="1952" y="1710"/>
                </a:lnTo>
                <a:lnTo>
                  <a:pt x="1931" y="1678"/>
                </a:lnTo>
                <a:lnTo>
                  <a:pt x="1915" y="1643"/>
                </a:lnTo>
                <a:lnTo>
                  <a:pt x="1903" y="1605"/>
                </a:lnTo>
                <a:lnTo>
                  <a:pt x="1896" y="1564"/>
                </a:lnTo>
                <a:lnTo>
                  <a:pt x="1892" y="1521"/>
                </a:lnTo>
                <a:lnTo>
                  <a:pt x="1896" y="1477"/>
                </a:lnTo>
                <a:lnTo>
                  <a:pt x="1904" y="1434"/>
                </a:lnTo>
                <a:lnTo>
                  <a:pt x="1917" y="1395"/>
                </a:lnTo>
                <a:lnTo>
                  <a:pt x="1934" y="1359"/>
                </a:lnTo>
                <a:lnTo>
                  <a:pt x="1957" y="1326"/>
                </a:lnTo>
                <a:lnTo>
                  <a:pt x="1984" y="1296"/>
                </a:lnTo>
                <a:lnTo>
                  <a:pt x="2014" y="1271"/>
                </a:lnTo>
                <a:lnTo>
                  <a:pt x="2047" y="1249"/>
                </a:lnTo>
                <a:lnTo>
                  <a:pt x="2085" y="1231"/>
                </a:lnTo>
                <a:lnTo>
                  <a:pt x="2125" y="1218"/>
                </a:lnTo>
                <a:lnTo>
                  <a:pt x="2168" y="1211"/>
                </a:lnTo>
                <a:lnTo>
                  <a:pt x="2213" y="1208"/>
                </a:lnTo>
                <a:close/>
                <a:moveTo>
                  <a:pt x="630" y="1208"/>
                </a:moveTo>
                <a:lnTo>
                  <a:pt x="660" y="1209"/>
                </a:lnTo>
                <a:lnTo>
                  <a:pt x="687" y="1211"/>
                </a:lnTo>
                <a:lnTo>
                  <a:pt x="711" y="1215"/>
                </a:lnTo>
                <a:lnTo>
                  <a:pt x="731" y="1219"/>
                </a:lnTo>
                <a:lnTo>
                  <a:pt x="748" y="1223"/>
                </a:lnTo>
                <a:lnTo>
                  <a:pt x="760" y="1227"/>
                </a:lnTo>
                <a:lnTo>
                  <a:pt x="769" y="1230"/>
                </a:lnTo>
                <a:lnTo>
                  <a:pt x="769" y="1392"/>
                </a:lnTo>
                <a:lnTo>
                  <a:pt x="763" y="1389"/>
                </a:lnTo>
                <a:lnTo>
                  <a:pt x="754" y="1384"/>
                </a:lnTo>
                <a:lnTo>
                  <a:pt x="739" y="1377"/>
                </a:lnTo>
                <a:lnTo>
                  <a:pt x="721" y="1371"/>
                </a:lnTo>
                <a:lnTo>
                  <a:pt x="697" y="1365"/>
                </a:lnTo>
                <a:lnTo>
                  <a:pt x="671" y="1360"/>
                </a:lnTo>
                <a:lnTo>
                  <a:pt x="642" y="1359"/>
                </a:lnTo>
                <a:lnTo>
                  <a:pt x="611" y="1362"/>
                </a:lnTo>
                <a:lnTo>
                  <a:pt x="581" y="1369"/>
                </a:lnTo>
                <a:lnTo>
                  <a:pt x="555" y="1381"/>
                </a:lnTo>
                <a:lnTo>
                  <a:pt x="532" y="1396"/>
                </a:lnTo>
                <a:lnTo>
                  <a:pt x="513" y="1415"/>
                </a:lnTo>
                <a:lnTo>
                  <a:pt x="497" y="1437"/>
                </a:lnTo>
                <a:lnTo>
                  <a:pt x="485" y="1463"/>
                </a:lnTo>
                <a:lnTo>
                  <a:pt x="479" y="1490"/>
                </a:lnTo>
                <a:lnTo>
                  <a:pt x="475" y="1521"/>
                </a:lnTo>
                <a:lnTo>
                  <a:pt x="479" y="1550"/>
                </a:lnTo>
                <a:lnTo>
                  <a:pt x="485" y="1578"/>
                </a:lnTo>
                <a:lnTo>
                  <a:pt x="496" y="1602"/>
                </a:lnTo>
                <a:lnTo>
                  <a:pt x="512" y="1625"/>
                </a:lnTo>
                <a:lnTo>
                  <a:pt x="531" y="1644"/>
                </a:lnTo>
                <a:lnTo>
                  <a:pt x="554" y="1660"/>
                </a:lnTo>
                <a:lnTo>
                  <a:pt x="580" y="1672"/>
                </a:lnTo>
                <a:lnTo>
                  <a:pt x="610" y="1679"/>
                </a:lnTo>
                <a:lnTo>
                  <a:pt x="642" y="1682"/>
                </a:lnTo>
                <a:lnTo>
                  <a:pt x="671" y="1680"/>
                </a:lnTo>
                <a:lnTo>
                  <a:pt x="697" y="1676"/>
                </a:lnTo>
                <a:lnTo>
                  <a:pt x="719" y="1671"/>
                </a:lnTo>
                <a:lnTo>
                  <a:pt x="738" y="1664"/>
                </a:lnTo>
                <a:lnTo>
                  <a:pt x="753" y="1658"/>
                </a:lnTo>
                <a:lnTo>
                  <a:pt x="763" y="1653"/>
                </a:lnTo>
                <a:lnTo>
                  <a:pt x="769" y="1649"/>
                </a:lnTo>
                <a:lnTo>
                  <a:pt x="769" y="1812"/>
                </a:lnTo>
                <a:lnTo>
                  <a:pt x="757" y="1816"/>
                </a:lnTo>
                <a:lnTo>
                  <a:pt x="740" y="1820"/>
                </a:lnTo>
                <a:lnTo>
                  <a:pt x="718" y="1826"/>
                </a:lnTo>
                <a:lnTo>
                  <a:pt x="692" y="1830"/>
                </a:lnTo>
                <a:lnTo>
                  <a:pt x="663" y="1833"/>
                </a:lnTo>
                <a:lnTo>
                  <a:pt x="630" y="1834"/>
                </a:lnTo>
                <a:lnTo>
                  <a:pt x="592" y="1832"/>
                </a:lnTo>
                <a:lnTo>
                  <a:pt x="554" y="1826"/>
                </a:lnTo>
                <a:lnTo>
                  <a:pt x="518" y="1815"/>
                </a:lnTo>
                <a:lnTo>
                  <a:pt x="484" y="1801"/>
                </a:lnTo>
                <a:lnTo>
                  <a:pt x="451" y="1783"/>
                </a:lnTo>
                <a:lnTo>
                  <a:pt x="421" y="1762"/>
                </a:lnTo>
                <a:lnTo>
                  <a:pt x="394" y="1737"/>
                </a:lnTo>
                <a:lnTo>
                  <a:pt x="370" y="1710"/>
                </a:lnTo>
                <a:lnTo>
                  <a:pt x="350" y="1678"/>
                </a:lnTo>
                <a:lnTo>
                  <a:pt x="333" y="1643"/>
                </a:lnTo>
                <a:lnTo>
                  <a:pt x="322" y="1605"/>
                </a:lnTo>
                <a:lnTo>
                  <a:pt x="314" y="1564"/>
                </a:lnTo>
                <a:lnTo>
                  <a:pt x="311" y="1521"/>
                </a:lnTo>
                <a:lnTo>
                  <a:pt x="314" y="1477"/>
                </a:lnTo>
                <a:lnTo>
                  <a:pt x="323" y="1434"/>
                </a:lnTo>
                <a:lnTo>
                  <a:pt x="335" y="1395"/>
                </a:lnTo>
                <a:lnTo>
                  <a:pt x="353" y="1359"/>
                </a:lnTo>
                <a:lnTo>
                  <a:pt x="375" y="1326"/>
                </a:lnTo>
                <a:lnTo>
                  <a:pt x="402" y="1296"/>
                </a:lnTo>
                <a:lnTo>
                  <a:pt x="433" y="1271"/>
                </a:lnTo>
                <a:lnTo>
                  <a:pt x="466" y="1249"/>
                </a:lnTo>
                <a:lnTo>
                  <a:pt x="503" y="1231"/>
                </a:lnTo>
                <a:lnTo>
                  <a:pt x="544" y="1218"/>
                </a:lnTo>
                <a:lnTo>
                  <a:pt x="585" y="1211"/>
                </a:lnTo>
                <a:lnTo>
                  <a:pt x="630" y="1208"/>
                </a:lnTo>
                <a:close/>
                <a:moveTo>
                  <a:pt x="1556" y="1208"/>
                </a:moveTo>
                <a:lnTo>
                  <a:pt x="1583" y="1209"/>
                </a:lnTo>
                <a:lnTo>
                  <a:pt x="1610" y="1211"/>
                </a:lnTo>
                <a:lnTo>
                  <a:pt x="1634" y="1213"/>
                </a:lnTo>
                <a:lnTo>
                  <a:pt x="1656" y="1217"/>
                </a:lnTo>
                <a:lnTo>
                  <a:pt x="1675" y="1220"/>
                </a:lnTo>
                <a:lnTo>
                  <a:pt x="1689" y="1223"/>
                </a:lnTo>
                <a:lnTo>
                  <a:pt x="1699" y="1226"/>
                </a:lnTo>
                <a:lnTo>
                  <a:pt x="1704" y="1227"/>
                </a:lnTo>
                <a:lnTo>
                  <a:pt x="1704" y="1356"/>
                </a:lnTo>
                <a:lnTo>
                  <a:pt x="1700" y="1355"/>
                </a:lnTo>
                <a:lnTo>
                  <a:pt x="1691" y="1353"/>
                </a:lnTo>
                <a:lnTo>
                  <a:pt x="1679" y="1350"/>
                </a:lnTo>
                <a:lnTo>
                  <a:pt x="1663" y="1347"/>
                </a:lnTo>
                <a:lnTo>
                  <a:pt x="1645" y="1343"/>
                </a:lnTo>
                <a:lnTo>
                  <a:pt x="1625" y="1340"/>
                </a:lnTo>
                <a:lnTo>
                  <a:pt x="1605" y="1338"/>
                </a:lnTo>
                <a:lnTo>
                  <a:pt x="1586" y="1337"/>
                </a:lnTo>
                <a:lnTo>
                  <a:pt x="1557" y="1339"/>
                </a:lnTo>
                <a:lnTo>
                  <a:pt x="1534" y="1344"/>
                </a:lnTo>
                <a:lnTo>
                  <a:pt x="1515" y="1351"/>
                </a:lnTo>
                <a:lnTo>
                  <a:pt x="1502" y="1362"/>
                </a:lnTo>
                <a:lnTo>
                  <a:pt x="1494" y="1373"/>
                </a:lnTo>
                <a:lnTo>
                  <a:pt x="1491" y="1387"/>
                </a:lnTo>
                <a:lnTo>
                  <a:pt x="1494" y="1402"/>
                </a:lnTo>
                <a:lnTo>
                  <a:pt x="1501" y="1413"/>
                </a:lnTo>
                <a:lnTo>
                  <a:pt x="1511" y="1423"/>
                </a:lnTo>
                <a:lnTo>
                  <a:pt x="1523" y="1430"/>
                </a:lnTo>
                <a:lnTo>
                  <a:pt x="1536" y="1436"/>
                </a:lnTo>
                <a:lnTo>
                  <a:pt x="1549" y="1441"/>
                </a:lnTo>
                <a:lnTo>
                  <a:pt x="1560" y="1445"/>
                </a:lnTo>
                <a:lnTo>
                  <a:pt x="1602" y="1458"/>
                </a:lnTo>
                <a:lnTo>
                  <a:pt x="1634" y="1470"/>
                </a:lnTo>
                <a:lnTo>
                  <a:pt x="1661" y="1484"/>
                </a:lnTo>
                <a:lnTo>
                  <a:pt x="1684" y="1501"/>
                </a:lnTo>
                <a:lnTo>
                  <a:pt x="1703" y="1519"/>
                </a:lnTo>
                <a:lnTo>
                  <a:pt x="1719" y="1539"/>
                </a:lnTo>
                <a:lnTo>
                  <a:pt x="1731" y="1560"/>
                </a:lnTo>
                <a:lnTo>
                  <a:pt x="1740" y="1583"/>
                </a:lnTo>
                <a:lnTo>
                  <a:pt x="1745" y="1606"/>
                </a:lnTo>
                <a:lnTo>
                  <a:pt x="1746" y="1630"/>
                </a:lnTo>
                <a:lnTo>
                  <a:pt x="1744" y="1664"/>
                </a:lnTo>
                <a:lnTo>
                  <a:pt x="1737" y="1694"/>
                </a:lnTo>
                <a:lnTo>
                  <a:pt x="1727" y="1720"/>
                </a:lnTo>
                <a:lnTo>
                  <a:pt x="1712" y="1744"/>
                </a:lnTo>
                <a:lnTo>
                  <a:pt x="1696" y="1764"/>
                </a:lnTo>
                <a:lnTo>
                  <a:pt x="1676" y="1781"/>
                </a:lnTo>
                <a:lnTo>
                  <a:pt x="1654" y="1796"/>
                </a:lnTo>
                <a:lnTo>
                  <a:pt x="1630" y="1809"/>
                </a:lnTo>
                <a:lnTo>
                  <a:pt x="1604" y="1818"/>
                </a:lnTo>
                <a:lnTo>
                  <a:pt x="1578" y="1826"/>
                </a:lnTo>
                <a:lnTo>
                  <a:pt x="1551" y="1830"/>
                </a:lnTo>
                <a:lnTo>
                  <a:pt x="1524" y="1833"/>
                </a:lnTo>
                <a:lnTo>
                  <a:pt x="1498" y="1834"/>
                </a:lnTo>
                <a:lnTo>
                  <a:pt x="1467" y="1833"/>
                </a:lnTo>
                <a:lnTo>
                  <a:pt x="1439" y="1832"/>
                </a:lnTo>
                <a:lnTo>
                  <a:pt x="1412" y="1829"/>
                </a:lnTo>
                <a:lnTo>
                  <a:pt x="1388" y="1827"/>
                </a:lnTo>
                <a:lnTo>
                  <a:pt x="1368" y="1823"/>
                </a:lnTo>
                <a:lnTo>
                  <a:pt x="1351" y="1820"/>
                </a:lnTo>
                <a:lnTo>
                  <a:pt x="1339" y="1818"/>
                </a:lnTo>
                <a:lnTo>
                  <a:pt x="1334" y="1817"/>
                </a:lnTo>
                <a:lnTo>
                  <a:pt x="1334" y="1678"/>
                </a:lnTo>
                <a:lnTo>
                  <a:pt x="1343" y="1680"/>
                </a:lnTo>
                <a:lnTo>
                  <a:pt x="1356" y="1684"/>
                </a:lnTo>
                <a:lnTo>
                  <a:pt x="1375" y="1688"/>
                </a:lnTo>
                <a:lnTo>
                  <a:pt x="1397" y="1693"/>
                </a:lnTo>
                <a:lnTo>
                  <a:pt x="1422" y="1697"/>
                </a:lnTo>
                <a:lnTo>
                  <a:pt x="1448" y="1700"/>
                </a:lnTo>
                <a:lnTo>
                  <a:pt x="1477" y="1701"/>
                </a:lnTo>
                <a:lnTo>
                  <a:pt x="1507" y="1699"/>
                </a:lnTo>
                <a:lnTo>
                  <a:pt x="1531" y="1696"/>
                </a:lnTo>
                <a:lnTo>
                  <a:pt x="1552" y="1690"/>
                </a:lnTo>
                <a:lnTo>
                  <a:pt x="1568" y="1681"/>
                </a:lnTo>
                <a:lnTo>
                  <a:pt x="1578" y="1671"/>
                </a:lnTo>
                <a:lnTo>
                  <a:pt x="1585" y="1658"/>
                </a:lnTo>
                <a:lnTo>
                  <a:pt x="1587" y="1644"/>
                </a:lnTo>
                <a:lnTo>
                  <a:pt x="1585" y="1629"/>
                </a:lnTo>
                <a:lnTo>
                  <a:pt x="1578" y="1618"/>
                </a:lnTo>
                <a:lnTo>
                  <a:pt x="1567" y="1607"/>
                </a:lnTo>
                <a:lnTo>
                  <a:pt x="1553" y="1598"/>
                </a:lnTo>
                <a:lnTo>
                  <a:pt x="1537" y="1590"/>
                </a:lnTo>
                <a:lnTo>
                  <a:pt x="1520" y="1584"/>
                </a:lnTo>
                <a:lnTo>
                  <a:pt x="1509" y="1581"/>
                </a:lnTo>
                <a:lnTo>
                  <a:pt x="1498" y="1577"/>
                </a:lnTo>
                <a:lnTo>
                  <a:pt x="1487" y="1574"/>
                </a:lnTo>
                <a:lnTo>
                  <a:pt x="1462" y="1565"/>
                </a:lnTo>
                <a:lnTo>
                  <a:pt x="1439" y="1555"/>
                </a:lnTo>
                <a:lnTo>
                  <a:pt x="1416" y="1542"/>
                </a:lnTo>
                <a:lnTo>
                  <a:pt x="1396" y="1528"/>
                </a:lnTo>
                <a:lnTo>
                  <a:pt x="1378" y="1512"/>
                </a:lnTo>
                <a:lnTo>
                  <a:pt x="1363" y="1494"/>
                </a:lnTo>
                <a:lnTo>
                  <a:pt x="1350" y="1473"/>
                </a:lnTo>
                <a:lnTo>
                  <a:pt x="1341" y="1451"/>
                </a:lnTo>
                <a:lnTo>
                  <a:pt x="1334" y="1425"/>
                </a:lnTo>
                <a:lnTo>
                  <a:pt x="1332" y="1396"/>
                </a:lnTo>
                <a:lnTo>
                  <a:pt x="1334" y="1364"/>
                </a:lnTo>
                <a:lnTo>
                  <a:pt x="1342" y="1333"/>
                </a:lnTo>
                <a:lnTo>
                  <a:pt x="1354" y="1306"/>
                </a:lnTo>
                <a:lnTo>
                  <a:pt x="1371" y="1281"/>
                </a:lnTo>
                <a:lnTo>
                  <a:pt x="1392" y="1259"/>
                </a:lnTo>
                <a:lnTo>
                  <a:pt x="1417" y="1241"/>
                </a:lnTo>
                <a:lnTo>
                  <a:pt x="1446" y="1227"/>
                </a:lnTo>
                <a:lnTo>
                  <a:pt x="1479" y="1216"/>
                </a:lnTo>
                <a:lnTo>
                  <a:pt x="1515" y="1210"/>
                </a:lnTo>
                <a:lnTo>
                  <a:pt x="1556" y="1208"/>
                </a:lnTo>
                <a:close/>
                <a:moveTo>
                  <a:pt x="3381" y="493"/>
                </a:moveTo>
                <a:lnTo>
                  <a:pt x="3400" y="496"/>
                </a:lnTo>
                <a:lnTo>
                  <a:pt x="3418" y="503"/>
                </a:lnTo>
                <a:lnTo>
                  <a:pt x="3434" y="515"/>
                </a:lnTo>
                <a:lnTo>
                  <a:pt x="3446" y="531"/>
                </a:lnTo>
                <a:lnTo>
                  <a:pt x="3453" y="548"/>
                </a:lnTo>
                <a:lnTo>
                  <a:pt x="3456" y="569"/>
                </a:lnTo>
                <a:lnTo>
                  <a:pt x="3456" y="727"/>
                </a:lnTo>
                <a:lnTo>
                  <a:pt x="3453" y="748"/>
                </a:lnTo>
                <a:lnTo>
                  <a:pt x="3446" y="766"/>
                </a:lnTo>
                <a:lnTo>
                  <a:pt x="3434" y="780"/>
                </a:lnTo>
                <a:lnTo>
                  <a:pt x="3418" y="793"/>
                </a:lnTo>
                <a:lnTo>
                  <a:pt x="3400" y="801"/>
                </a:lnTo>
                <a:lnTo>
                  <a:pt x="3381" y="803"/>
                </a:lnTo>
                <a:lnTo>
                  <a:pt x="3361" y="801"/>
                </a:lnTo>
                <a:lnTo>
                  <a:pt x="3343" y="793"/>
                </a:lnTo>
                <a:lnTo>
                  <a:pt x="3328" y="780"/>
                </a:lnTo>
                <a:lnTo>
                  <a:pt x="3316" y="766"/>
                </a:lnTo>
                <a:lnTo>
                  <a:pt x="3308" y="748"/>
                </a:lnTo>
                <a:lnTo>
                  <a:pt x="3306" y="727"/>
                </a:lnTo>
                <a:lnTo>
                  <a:pt x="3306" y="569"/>
                </a:lnTo>
                <a:lnTo>
                  <a:pt x="3308" y="548"/>
                </a:lnTo>
                <a:lnTo>
                  <a:pt x="3316" y="531"/>
                </a:lnTo>
                <a:lnTo>
                  <a:pt x="3328" y="515"/>
                </a:lnTo>
                <a:lnTo>
                  <a:pt x="3343" y="503"/>
                </a:lnTo>
                <a:lnTo>
                  <a:pt x="3361" y="496"/>
                </a:lnTo>
                <a:lnTo>
                  <a:pt x="3381" y="493"/>
                </a:lnTo>
                <a:close/>
                <a:moveTo>
                  <a:pt x="1728" y="493"/>
                </a:moveTo>
                <a:lnTo>
                  <a:pt x="1748" y="496"/>
                </a:lnTo>
                <a:lnTo>
                  <a:pt x="1766" y="503"/>
                </a:lnTo>
                <a:lnTo>
                  <a:pt x="1781" y="515"/>
                </a:lnTo>
                <a:lnTo>
                  <a:pt x="1793" y="531"/>
                </a:lnTo>
                <a:lnTo>
                  <a:pt x="1800" y="548"/>
                </a:lnTo>
                <a:lnTo>
                  <a:pt x="1803" y="569"/>
                </a:lnTo>
                <a:lnTo>
                  <a:pt x="1803" y="727"/>
                </a:lnTo>
                <a:lnTo>
                  <a:pt x="1800" y="748"/>
                </a:lnTo>
                <a:lnTo>
                  <a:pt x="1793" y="766"/>
                </a:lnTo>
                <a:lnTo>
                  <a:pt x="1781" y="780"/>
                </a:lnTo>
                <a:lnTo>
                  <a:pt x="1766" y="793"/>
                </a:lnTo>
                <a:lnTo>
                  <a:pt x="1748" y="801"/>
                </a:lnTo>
                <a:lnTo>
                  <a:pt x="1728" y="803"/>
                </a:lnTo>
                <a:lnTo>
                  <a:pt x="1708" y="801"/>
                </a:lnTo>
                <a:lnTo>
                  <a:pt x="1690" y="793"/>
                </a:lnTo>
                <a:lnTo>
                  <a:pt x="1675" y="780"/>
                </a:lnTo>
                <a:lnTo>
                  <a:pt x="1663" y="766"/>
                </a:lnTo>
                <a:lnTo>
                  <a:pt x="1656" y="748"/>
                </a:lnTo>
                <a:lnTo>
                  <a:pt x="1653" y="727"/>
                </a:lnTo>
                <a:lnTo>
                  <a:pt x="1653" y="569"/>
                </a:lnTo>
                <a:lnTo>
                  <a:pt x="1656" y="548"/>
                </a:lnTo>
                <a:lnTo>
                  <a:pt x="1663" y="531"/>
                </a:lnTo>
                <a:lnTo>
                  <a:pt x="1675" y="515"/>
                </a:lnTo>
                <a:lnTo>
                  <a:pt x="1690" y="503"/>
                </a:lnTo>
                <a:lnTo>
                  <a:pt x="1708" y="496"/>
                </a:lnTo>
                <a:lnTo>
                  <a:pt x="1728" y="493"/>
                </a:lnTo>
                <a:close/>
                <a:moveTo>
                  <a:pt x="75" y="493"/>
                </a:moveTo>
                <a:lnTo>
                  <a:pt x="95" y="496"/>
                </a:lnTo>
                <a:lnTo>
                  <a:pt x="113" y="503"/>
                </a:lnTo>
                <a:lnTo>
                  <a:pt x="129" y="515"/>
                </a:lnTo>
                <a:lnTo>
                  <a:pt x="140" y="531"/>
                </a:lnTo>
                <a:lnTo>
                  <a:pt x="148" y="548"/>
                </a:lnTo>
                <a:lnTo>
                  <a:pt x="151" y="569"/>
                </a:lnTo>
                <a:lnTo>
                  <a:pt x="151" y="727"/>
                </a:lnTo>
                <a:lnTo>
                  <a:pt x="148" y="748"/>
                </a:lnTo>
                <a:lnTo>
                  <a:pt x="140" y="766"/>
                </a:lnTo>
                <a:lnTo>
                  <a:pt x="129" y="780"/>
                </a:lnTo>
                <a:lnTo>
                  <a:pt x="113" y="793"/>
                </a:lnTo>
                <a:lnTo>
                  <a:pt x="95" y="801"/>
                </a:lnTo>
                <a:lnTo>
                  <a:pt x="75" y="803"/>
                </a:lnTo>
                <a:lnTo>
                  <a:pt x="56" y="801"/>
                </a:lnTo>
                <a:lnTo>
                  <a:pt x="38" y="793"/>
                </a:lnTo>
                <a:lnTo>
                  <a:pt x="22" y="780"/>
                </a:lnTo>
                <a:lnTo>
                  <a:pt x="10" y="766"/>
                </a:lnTo>
                <a:lnTo>
                  <a:pt x="3" y="748"/>
                </a:lnTo>
                <a:lnTo>
                  <a:pt x="0" y="727"/>
                </a:lnTo>
                <a:lnTo>
                  <a:pt x="0" y="569"/>
                </a:lnTo>
                <a:lnTo>
                  <a:pt x="3" y="548"/>
                </a:lnTo>
                <a:lnTo>
                  <a:pt x="10" y="531"/>
                </a:lnTo>
                <a:lnTo>
                  <a:pt x="22" y="515"/>
                </a:lnTo>
                <a:lnTo>
                  <a:pt x="38" y="503"/>
                </a:lnTo>
                <a:lnTo>
                  <a:pt x="56" y="496"/>
                </a:lnTo>
                <a:lnTo>
                  <a:pt x="75" y="493"/>
                </a:lnTo>
                <a:close/>
                <a:moveTo>
                  <a:pt x="2968" y="285"/>
                </a:moveTo>
                <a:lnTo>
                  <a:pt x="2988" y="287"/>
                </a:lnTo>
                <a:lnTo>
                  <a:pt x="3006" y="295"/>
                </a:lnTo>
                <a:lnTo>
                  <a:pt x="3021" y="307"/>
                </a:lnTo>
                <a:lnTo>
                  <a:pt x="3033" y="322"/>
                </a:lnTo>
                <a:lnTo>
                  <a:pt x="3040" y="340"/>
                </a:lnTo>
                <a:lnTo>
                  <a:pt x="3043" y="360"/>
                </a:lnTo>
                <a:lnTo>
                  <a:pt x="3043" y="727"/>
                </a:lnTo>
                <a:lnTo>
                  <a:pt x="3040" y="748"/>
                </a:lnTo>
                <a:lnTo>
                  <a:pt x="3033" y="766"/>
                </a:lnTo>
                <a:lnTo>
                  <a:pt x="3021" y="780"/>
                </a:lnTo>
                <a:lnTo>
                  <a:pt x="3006" y="793"/>
                </a:lnTo>
                <a:lnTo>
                  <a:pt x="2988" y="801"/>
                </a:lnTo>
                <a:lnTo>
                  <a:pt x="2968" y="803"/>
                </a:lnTo>
                <a:lnTo>
                  <a:pt x="2947" y="801"/>
                </a:lnTo>
                <a:lnTo>
                  <a:pt x="2929" y="793"/>
                </a:lnTo>
                <a:lnTo>
                  <a:pt x="2915" y="780"/>
                </a:lnTo>
                <a:lnTo>
                  <a:pt x="2903" y="766"/>
                </a:lnTo>
                <a:lnTo>
                  <a:pt x="2895" y="748"/>
                </a:lnTo>
                <a:lnTo>
                  <a:pt x="2893" y="727"/>
                </a:lnTo>
                <a:lnTo>
                  <a:pt x="2893" y="360"/>
                </a:lnTo>
                <a:lnTo>
                  <a:pt x="2895" y="340"/>
                </a:lnTo>
                <a:lnTo>
                  <a:pt x="2903" y="322"/>
                </a:lnTo>
                <a:lnTo>
                  <a:pt x="2915" y="307"/>
                </a:lnTo>
                <a:lnTo>
                  <a:pt x="2929" y="295"/>
                </a:lnTo>
                <a:lnTo>
                  <a:pt x="2947" y="287"/>
                </a:lnTo>
                <a:lnTo>
                  <a:pt x="2968" y="285"/>
                </a:lnTo>
                <a:close/>
                <a:moveTo>
                  <a:pt x="2142" y="285"/>
                </a:moveTo>
                <a:lnTo>
                  <a:pt x="2162" y="287"/>
                </a:lnTo>
                <a:lnTo>
                  <a:pt x="2179" y="295"/>
                </a:lnTo>
                <a:lnTo>
                  <a:pt x="2194" y="307"/>
                </a:lnTo>
                <a:lnTo>
                  <a:pt x="2207" y="322"/>
                </a:lnTo>
                <a:lnTo>
                  <a:pt x="2214" y="340"/>
                </a:lnTo>
                <a:lnTo>
                  <a:pt x="2216" y="360"/>
                </a:lnTo>
                <a:lnTo>
                  <a:pt x="2216" y="727"/>
                </a:lnTo>
                <a:lnTo>
                  <a:pt x="2214" y="748"/>
                </a:lnTo>
                <a:lnTo>
                  <a:pt x="2207" y="766"/>
                </a:lnTo>
                <a:lnTo>
                  <a:pt x="2194" y="780"/>
                </a:lnTo>
                <a:lnTo>
                  <a:pt x="2179" y="793"/>
                </a:lnTo>
                <a:lnTo>
                  <a:pt x="2162" y="801"/>
                </a:lnTo>
                <a:lnTo>
                  <a:pt x="2142" y="803"/>
                </a:lnTo>
                <a:lnTo>
                  <a:pt x="2122" y="801"/>
                </a:lnTo>
                <a:lnTo>
                  <a:pt x="2104" y="793"/>
                </a:lnTo>
                <a:lnTo>
                  <a:pt x="2088" y="780"/>
                </a:lnTo>
                <a:lnTo>
                  <a:pt x="2077" y="766"/>
                </a:lnTo>
                <a:lnTo>
                  <a:pt x="2069" y="748"/>
                </a:lnTo>
                <a:lnTo>
                  <a:pt x="2066" y="727"/>
                </a:lnTo>
                <a:lnTo>
                  <a:pt x="2066" y="360"/>
                </a:lnTo>
                <a:lnTo>
                  <a:pt x="2069" y="340"/>
                </a:lnTo>
                <a:lnTo>
                  <a:pt x="2077" y="322"/>
                </a:lnTo>
                <a:lnTo>
                  <a:pt x="2088" y="307"/>
                </a:lnTo>
                <a:lnTo>
                  <a:pt x="2104" y="295"/>
                </a:lnTo>
                <a:lnTo>
                  <a:pt x="2122" y="287"/>
                </a:lnTo>
                <a:lnTo>
                  <a:pt x="2142" y="285"/>
                </a:lnTo>
                <a:close/>
                <a:moveTo>
                  <a:pt x="1315" y="285"/>
                </a:moveTo>
                <a:lnTo>
                  <a:pt x="1335" y="287"/>
                </a:lnTo>
                <a:lnTo>
                  <a:pt x="1353" y="295"/>
                </a:lnTo>
                <a:lnTo>
                  <a:pt x="1368" y="307"/>
                </a:lnTo>
                <a:lnTo>
                  <a:pt x="1380" y="322"/>
                </a:lnTo>
                <a:lnTo>
                  <a:pt x="1388" y="340"/>
                </a:lnTo>
                <a:lnTo>
                  <a:pt x="1390" y="360"/>
                </a:lnTo>
                <a:lnTo>
                  <a:pt x="1390" y="727"/>
                </a:lnTo>
                <a:lnTo>
                  <a:pt x="1388" y="748"/>
                </a:lnTo>
                <a:lnTo>
                  <a:pt x="1380" y="766"/>
                </a:lnTo>
                <a:lnTo>
                  <a:pt x="1368" y="780"/>
                </a:lnTo>
                <a:lnTo>
                  <a:pt x="1353" y="793"/>
                </a:lnTo>
                <a:lnTo>
                  <a:pt x="1335" y="801"/>
                </a:lnTo>
                <a:lnTo>
                  <a:pt x="1315" y="803"/>
                </a:lnTo>
                <a:lnTo>
                  <a:pt x="1295" y="801"/>
                </a:lnTo>
                <a:lnTo>
                  <a:pt x="1277" y="793"/>
                </a:lnTo>
                <a:lnTo>
                  <a:pt x="1262" y="780"/>
                </a:lnTo>
                <a:lnTo>
                  <a:pt x="1250" y="766"/>
                </a:lnTo>
                <a:lnTo>
                  <a:pt x="1242" y="748"/>
                </a:lnTo>
                <a:lnTo>
                  <a:pt x="1240" y="727"/>
                </a:lnTo>
                <a:lnTo>
                  <a:pt x="1240" y="360"/>
                </a:lnTo>
                <a:lnTo>
                  <a:pt x="1242" y="340"/>
                </a:lnTo>
                <a:lnTo>
                  <a:pt x="1250" y="322"/>
                </a:lnTo>
                <a:lnTo>
                  <a:pt x="1262" y="307"/>
                </a:lnTo>
                <a:lnTo>
                  <a:pt x="1277" y="295"/>
                </a:lnTo>
                <a:lnTo>
                  <a:pt x="1295" y="287"/>
                </a:lnTo>
                <a:lnTo>
                  <a:pt x="1315" y="285"/>
                </a:lnTo>
                <a:close/>
                <a:moveTo>
                  <a:pt x="488" y="285"/>
                </a:moveTo>
                <a:lnTo>
                  <a:pt x="508" y="287"/>
                </a:lnTo>
                <a:lnTo>
                  <a:pt x="527" y="295"/>
                </a:lnTo>
                <a:lnTo>
                  <a:pt x="541" y="307"/>
                </a:lnTo>
                <a:lnTo>
                  <a:pt x="553" y="322"/>
                </a:lnTo>
                <a:lnTo>
                  <a:pt x="561" y="340"/>
                </a:lnTo>
                <a:lnTo>
                  <a:pt x="563" y="360"/>
                </a:lnTo>
                <a:lnTo>
                  <a:pt x="563" y="727"/>
                </a:lnTo>
                <a:lnTo>
                  <a:pt x="561" y="748"/>
                </a:lnTo>
                <a:lnTo>
                  <a:pt x="553" y="766"/>
                </a:lnTo>
                <a:lnTo>
                  <a:pt x="541" y="780"/>
                </a:lnTo>
                <a:lnTo>
                  <a:pt x="527" y="793"/>
                </a:lnTo>
                <a:lnTo>
                  <a:pt x="508" y="801"/>
                </a:lnTo>
                <a:lnTo>
                  <a:pt x="488" y="803"/>
                </a:lnTo>
                <a:lnTo>
                  <a:pt x="468" y="801"/>
                </a:lnTo>
                <a:lnTo>
                  <a:pt x="450" y="793"/>
                </a:lnTo>
                <a:lnTo>
                  <a:pt x="436" y="780"/>
                </a:lnTo>
                <a:lnTo>
                  <a:pt x="423" y="766"/>
                </a:lnTo>
                <a:lnTo>
                  <a:pt x="416" y="748"/>
                </a:lnTo>
                <a:lnTo>
                  <a:pt x="414" y="727"/>
                </a:lnTo>
                <a:lnTo>
                  <a:pt x="414" y="360"/>
                </a:lnTo>
                <a:lnTo>
                  <a:pt x="416" y="340"/>
                </a:lnTo>
                <a:lnTo>
                  <a:pt x="423" y="322"/>
                </a:lnTo>
                <a:lnTo>
                  <a:pt x="436" y="307"/>
                </a:lnTo>
                <a:lnTo>
                  <a:pt x="450" y="295"/>
                </a:lnTo>
                <a:lnTo>
                  <a:pt x="468" y="287"/>
                </a:lnTo>
                <a:lnTo>
                  <a:pt x="488" y="285"/>
                </a:lnTo>
                <a:close/>
                <a:moveTo>
                  <a:pt x="2555" y="0"/>
                </a:moveTo>
                <a:lnTo>
                  <a:pt x="2575" y="2"/>
                </a:lnTo>
                <a:lnTo>
                  <a:pt x="2593" y="10"/>
                </a:lnTo>
                <a:lnTo>
                  <a:pt x="2608" y="22"/>
                </a:lnTo>
                <a:lnTo>
                  <a:pt x="2619" y="37"/>
                </a:lnTo>
                <a:lnTo>
                  <a:pt x="2628" y="55"/>
                </a:lnTo>
                <a:lnTo>
                  <a:pt x="2630" y="75"/>
                </a:lnTo>
                <a:lnTo>
                  <a:pt x="2630" y="879"/>
                </a:lnTo>
                <a:lnTo>
                  <a:pt x="2628" y="899"/>
                </a:lnTo>
                <a:lnTo>
                  <a:pt x="2619" y="917"/>
                </a:lnTo>
                <a:lnTo>
                  <a:pt x="2608" y="931"/>
                </a:lnTo>
                <a:lnTo>
                  <a:pt x="2593" y="944"/>
                </a:lnTo>
                <a:lnTo>
                  <a:pt x="2575" y="951"/>
                </a:lnTo>
                <a:lnTo>
                  <a:pt x="2555" y="953"/>
                </a:lnTo>
                <a:lnTo>
                  <a:pt x="2535" y="951"/>
                </a:lnTo>
                <a:lnTo>
                  <a:pt x="2517" y="944"/>
                </a:lnTo>
                <a:lnTo>
                  <a:pt x="2502" y="931"/>
                </a:lnTo>
                <a:lnTo>
                  <a:pt x="2490" y="917"/>
                </a:lnTo>
                <a:lnTo>
                  <a:pt x="2483" y="899"/>
                </a:lnTo>
                <a:lnTo>
                  <a:pt x="2480" y="879"/>
                </a:lnTo>
                <a:lnTo>
                  <a:pt x="2480" y="75"/>
                </a:lnTo>
                <a:lnTo>
                  <a:pt x="2483" y="55"/>
                </a:lnTo>
                <a:lnTo>
                  <a:pt x="2490" y="37"/>
                </a:lnTo>
                <a:lnTo>
                  <a:pt x="2502" y="22"/>
                </a:lnTo>
                <a:lnTo>
                  <a:pt x="2517" y="10"/>
                </a:lnTo>
                <a:lnTo>
                  <a:pt x="2535" y="2"/>
                </a:lnTo>
                <a:lnTo>
                  <a:pt x="2555" y="0"/>
                </a:lnTo>
                <a:close/>
                <a:moveTo>
                  <a:pt x="902" y="0"/>
                </a:moveTo>
                <a:lnTo>
                  <a:pt x="922" y="2"/>
                </a:lnTo>
                <a:lnTo>
                  <a:pt x="939" y="10"/>
                </a:lnTo>
                <a:lnTo>
                  <a:pt x="955" y="22"/>
                </a:lnTo>
                <a:lnTo>
                  <a:pt x="967" y="37"/>
                </a:lnTo>
                <a:lnTo>
                  <a:pt x="974" y="55"/>
                </a:lnTo>
                <a:lnTo>
                  <a:pt x="977" y="75"/>
                </a:lnTo>
                <a:lnTo>
                  <a:pt x="977" y="879"/>
                </a:lnTo>
                <a:lnTo>
                  <a:pt x="974" y="899"/>
                </a:lnTo>
                <a:lnTo>
                  <a:pt x="967" y="917"/>
                </a:lnTo>
                <a:lnTo>
                  <a:pt x="955" y="931"/>
                </a:lnTo>
                <a:lnTo>
                  <a:pt x="939" y="944"/>
                </a:lnTo>
                <a:lnTo>
                  <a:pt x="922" y="951"/>
                </a:lnTo>
                <a:lnTo>
                  <a:pt x="902" y="953"/>
                </a:lnTo>
                <a:lnTo>
                  <a:pt x="882" y="951"/>
                </a:lnTo>
                <a:lnTo>
                  <a:pt x="864" y="944"/>
                </a:lnTo>
                <a:lnTo>
                  <a:pt x="848" y="931"/>
                </a:lnTo>
                <a:lnTo>
                  <a:pt x="837" y="917"/>
                </a:lnTo>
                <a:lnTo>
                  <a:pt x="829" y="899"/>
                </a:lnTo>
                <a:lnTo>
                  <a:pt x="826" y="879"/>
                </a:lnTo>
                <a:lnTo>
                  <a:pt x="826" y="75"/>
                </a:lnTo>
                <a:lnTo>
                  <a:pt x="829" y="55"/>
                </a:lnTo>
                <a:lnTo>
                  <a:pt x="837" y="37"/>
                </a:lnTo>
                <a:lnTo>
                  <a:pt x="848" y="22"/>
                </a:lnTo>
                <a:lnTo>
                  <a:pt x="864" y="10"/>
                </a:lnTo>
                <a:lnTo>
                  <a:pt x="882" y="2"/>
                </a:lnTo>
                <a:lnTo>
                  <a:pt x="902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2942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2301" y="1201738"/>
            <a:ext cx="8277344" cy="3389312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28600" indent="-171450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Char char="•"/>
              <a:defRPr sz="20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457200" indent="-165100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685800" indent="-109538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911035" indent="-171415">
              <a:buClr>
                <a:schemeClr val="tx1"/>
              </a:buClr>
              <a:buSzPct val="8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1082450" indent="-168240">
              <a:buClr>
                <a:schemeClr val="tx1"/>
              </a:buClr>
              <a:buSzPct val="8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GB" dirty="0"/>
              <a:t>First level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16443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_Heav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33399" y="1205898"/>
            <a:ext cx="3886200" cy="3083094"/>
          </a:xfrm>
          <a:prstGeom prst="rect">
            <a:avLst/>
          </a:prstGeom>
        </p:spPr>
        <p:txBody>
          <a:bodyPr lIns="0" tIns="45710" rIns="0" bIns="45710">
            <a:noAutofit/>
          </a:bodyPr>
          <a:lstStyle>
            <a:lvl1pPr marL="174625" indent="-117475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60000"/>
              <a:buFont typeface="Arial"/>
              <a:buChar char="•"/>
              <a:defRPr sz="20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 marL="288925" indent="-114300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6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403225" indent="-114300">
              <a:buClr>
                <a:schemeClr val="tx1"/>
              </a:buClr>
              <a:buSzPct val="6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 marL="517525" indent="-114300">
              <a:buClr>
                <a:schemeClr val="tx1"/>
              </a:buClr>
              <a:buSzPct val="6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 marL="631825" indent="-114300">
              <a:buClr>
                <a:schemeClr val="tx1"/>
              </a:buClr>
              <a:buSzPct val="6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755866" y="1205898"/>
            <a:ext cx="3886200" cy="3083094"/>
          </a:xfrm>
          <a:prstGeom prst="rect">
            <a:avLst/>
          </a:prstGeom>
        </p:spPr>
        <p:txBody>
          <a:bodyPr lIns="0" tIns="45710" rIns="0" bIns="45710">
            <a:noAutofit/>
          </a:bodyPr>
          <a:lstStyle>
            <a:lvl1pPr marL="174625" indent="-117475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60000"/>
              <a:buFont typeface="Arial"/>
              <a:buChar char="•"/>
              <a:defRPr sz="2000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 marL="288925" indent="-114300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6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403225" indent="-114300">
              <a:buClr>
                <a:schemeClr val="tx1"/>
              </a:buClr>
              <a:buSzPct val="6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 marL="517525" indent="-114300">
              <a:buClr>
                <a:schemeClr val="tx1"/>
              </a:buClr>
              <a:buSzPct val="6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 marL="631825" indent="-114300">
              <a:buClr>
                <a:schemeClr val="tx1"/>
              </a:buClr>
              <a:buSzPct val="6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880305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967244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544892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able Placeholder 11"/>
          <p:cNvSpPr>
            <a:spLocks noGrp="1"/>
          </p:cNvSpPr>
          <p:nvPr>
            <p:ph type="tbl" sz="quarter" idx="12"/>
          </p:nvPr>
        </p:nvSpPr>
        <p:spPr>
          <a:xfrm>
            <a:off x="533400" y="1347788"/>
            <a:ext cx="8115300" cy="2658728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0" indent="0" algn="ctr"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Click icon to add table</a:t>
            </a:r>
            <a:endParaRPr lang="en-GB" noProof="0"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437767" y="4148220"/>
            <a:ext cx="7180312" cy="326233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algn="l" defTabSz="603575">
              <a:lnSpc>
                <a:spcPct val="100000"/>
              </a:lnSpc>
              <a:spcBef>
                <a:spcPct val="50000"/>
              </a:spcBef>
              <a:buNone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100"/>
            </a:lvl2pPr>
            <a:lvl3pPr>
              <a:buFont typeface="Arial" pitchFamily="34" charset="0"/>
              <a:buNone/>
              <a:defRPr sz="1100"/>
            </a:lvl3pPr>
            <a:lvl4pPr>
              <a:buFont typeface="Arial" pitchFamily="34" charset="0"/>
              <a:buNone/>
              <a:defRPr sz="1100"/>
            </a:lvl4pPr>
            <a:lvl5pPr>
              <a:buFont typeface="Arial" pitchFamily="34" charset="0"/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545634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2"/>
          <p:cNvSpPr>
            <a:spLocks noGrp="1"/>
          </p:cNvSpPr>
          <p:nvPr>
            <p:ph type="chart" sz="quarter" idx="10"/>
          </p:nvPr>
        </p:nvSpPr>
        <p:spPr>
          <a:xfrm>
            <a:off x="533400" y="1201738"/>
            <a:ext cx="8115300" cy="2808287"/>
          </a:xfrm>
          <a:prstGeom prst="rect">
            <a:avLst/>
          </a:prstGeom>
        </p:spPr>
        <p:txBody>
          <a:bodyPr vert="horz" lIns="91420" tIns="45710" rIns="91420" bIns="45710">
            <a:noAutofit/>
          </a:bodyPr>
          <a:lstStyle>
            <a:lvl1pPr marL="0" indent="0" algn="ctr">
              <a:buNone/>
              <a:defRPr sz="20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chart</a:t>
            </a:r>
            <a:endParaRPr lang="en-US" noProof="0" dirty="0"/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437767" y="4148220"/>
            <a:ext cx="7180312" cy="326233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algn="l" defTabSz="603575">
              <a:lnSpc>
                <a:spcPct val="100000"/>
              </a:lnSpc>
              <a:spcBef>
                <a:spcPct val="50000"/>
              </a:spcBef>
              <a:buNone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100"/>
            </a:lvl2pPr>
            <a:lvl3pPr>
              <a:buFont typeface="Arial" pitchFamily="34" charset="0"/>
              <a:buNone/>
              <a:defRPr sz="1100"/>
            </a:lvl3pPr>
            <a:lvl4pPr>
              <a:buFont typeface="Arial" pitchFamily="34" charset="0"/>
              <a:buNone/>
              <a:defRPr sz="1100"/>
            </a:lvl4pPr>
            <a:lvl5pPr>
              <a:buFont typeface="Arial" pitchFamily="34" charset="0"/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699458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ulti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74662" y="1347788"/>
            <a:ext cx="8280057" cy="3073946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85690" marR="0" indent="-285690" algn="ctr" defTabSz="45710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71826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Half_Page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2301" y="1665182"/>
            <a:ext cx="3662024" cy="2925868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174625" indent="-117475">
              <a:lnSpc>
                <a:spcPct val="95000"/>
              </a:lnSpc>
              <a:spcBef>
                <a:spcPts val="1110"/>
              </a:spcBef>
              <a:buClr>
                <a:schemeClr val="tx2"/>
              </a:buClr>
              <a:buSzPct val="60000"/>
              <a:buFont typeface="Arial"/>
              <a:buChar char="•"/>
              <a:defRPr sz="2000" b="0" i="0">
                <a:solidFill>
                  <a:schemeClr val="bg1">
                    <a:lumMod val="75000"/>
                  </a:schemeClr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288925" indent="-114300">
              <a:lnSpc>
                <a:spcPct val="95000"/>
              </a:lnSpc>
              <a:spcBef>
                <a:spcPts val="450"/>
              </a:spcBef>
              <a:buClr>
                <a:schemeClr val="tx2"/>
              </a:buClr>
              <a:buSzPct val="60000"/>
              <a:buFont typeface="Arial"/>
              <a:buChar char="•"/>
              <a:defRPr sz="1800" b="0" i="0">
                <a:solidFill>
                  <a:schemeClr val="bg1">
                    <a:lumMod val="75000"/>
                  </a:schemeClr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403225" indent="-114300">
              <a:buClr>
                <a:schemeClr val="tx2"/>
              </a:buClr>
              <a:buSzPct val="60000"/>
              <a:buFont typeface="Arial"/>
              <a:buChar char="•"/>
              <a:defRPr sz="1600" b="0" i="0">
                <a:solidFill>
                  <a:schemeClr val="bg1">
                    <a:lumMod val="75000"/>
                  </a:schemeClr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517525" indent="-114300">
              <a:buClr>
                <a:schemeClr val="tx2"/>
              </a:buClr>
              <a:buSzPct val="60000"/>
              <a:buFont typeface="Arial"/>
              <a:buChar char="•"/>
              <a:defRPr sz="1400" b="0" i="0">
                <a:solidFill>
                  <a:schemeClr val="bg1">
                    <a:lumMod val="75000"/>
                  </a:schemeClr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631825" indent="-114300">
              <a:buClr>
                <a:schemeClr val="tx2"/>
              </a:buClr>
              <a:buSzPct val="60000"/>
              <a:buFont typeface="Arial"/>
              <a:buChar char="•"/>
              <a:defRPr sz="1200" b="0" i="0">
                <a:solidFill>
                  <a:schemeClr val="bg1">
                    <a:lumMod val="75000"/>
                  </a:schemeClr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GB" dirty="0"/>
              <a:t>First level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3686559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>
              <a:defRPr sz="3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477679" y="4741653"/>
            <a:ext cx="3568392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2018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31005199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88">
          <p15:clr>
            <a:srgbClr val="FBAE40"/>
          </p15:clr>
        </p15:guide>
        <p15:guide id="3" pos="2598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Half_Page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latin typeface="+mj-lt"/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19100" y="1657350"/>
            <a:ext cx="3827463" cy="18288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bg1">
                    <a:lumMod val="75000"/>
                  </a:schemeClr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097463" y="531812"/>
            <a:ext cx="3551237" cy="4059237"/>
          </a:xfrm>
          <a:prstGeom prst="rect">
            <a:avLst/>
          </a:prstGeom>
        </p:spPr>
        <p:txBody>
          <a:bodyPr lIns="0" rIns="0" anchor="ctr" anchorCtr="0"/>
          <a:lstStyle>
            <a:lvl1pPr marL="169863" indent="-169863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tabLst>
                <a:tab pos="228600" algn="l"/>
              </a:tabLst>
              <a:defRPr sz="2400"/>
            </a:lvl1pPr>
            <a:lvl2pPr marL="346075" indent="-171450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defRPr sz="2400"/>
            </a:lvl2pPr>
            <a:lvl3pPr marL="457200" indent="-117475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defRPr sz="2000"/>
            </a:lvl3pPr>
            <a:lvl4pPr marL="574675" indent="-117475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tabLst/>
              <a:defRPr sz="1800"/>
            </a:lvl4pPr>
            <a:lvl5pPr marL="744538" indent="-112713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ltGray">
          <a:xfrm>
            <a:off x="477679" y="4741653"/>
            <a:ext cx="3466792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2018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42556835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2" pos="264">
          <p15:clr>
            <a:srgbClr val="FBAE40"/>
          </p15:clr>
        </p15:guide>
        <p15:guide id="3" orient="horz" pos="2196">
          <p15:clr>
            <a:srgbClr val="FBAE40"/>
          </p15:clr>
        </p15:guide>
        <p15:guide id="4" pos="2675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Half_Page_Text_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510540"/>
            <a:ext cx="3808797" cy="655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t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bg1">
                    <a:lumMod val="75000"/>
                  </a:schemeClr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097463" y="510540"/>
            <a:ext cx="3551237" cy="4080510"/>
          </a:xfrm>
          <a:prstGeom prst="rect">
            <a:avLst/>
          </a:prstGeom>
        </p:spPr>
        <p:txBody>
          <a:bodyPr lIns="0" rIns="0"/>
          <a:lstStyle>
            <a:lvl1pPr marL="114300" indent="-114300">
              <a:lnSpc>
                <a:spcPct val="100000"/>
              </a:lnSpc>
              <a:buClr>
                <a:schemeClr val="tx1"/>
              </a:buClr>
              <a:buSzPct val="60000"/>
              <a:defRPr sz="2000"/>
            </a:lvl1pPr>
            <a:lvl2pPr marL="228600" indent="-114300">
              <a:lnSpc>
                <a:spcPct val="100000"/>
              </a:lnSpc>
              <a:buClr>
                <a:schemeClr val="tx1"/>
              </a:buClr>
              <a:buSzPct val="60000"/>
              <a:defRPr sz="2000"/>
            </a:lvl2pPr>
            <a:lvl3pPr marL="342900" indent="-114300">
              <a:lnSpc>
                <a:spcPct val="100000"/>
              </a:lnSpc>
              <a:buClr>
                <a:schemeClr val="tx1"/>
              </a:buClr>
              <a:buSzPct val="60000"/>
              <a:defRPr sz="1800"/>
            </a:lvl3pPr>
            <a:lvl4pPr marL="457200" indent="-123825">
              <a:lnSpc>
                <a:spcPct val="100000"/>
              </a:lnSpc>
              <a:buClr>
                <a:schemeClr val="tx1"/>
              </a:buClr>
              <a:buSzPct val="60000"/>
              <a:defRPr sz="1600"/>
            </a:lvl4pPr>
            <a:lvl5pPr marL="574675" indent="-117475">
              <a:lnSpc>
                <a:spcPct val="100000"/>
              </a:lnSpc>
              <a:buClr>
                <a:schemeClr val="tx1"/>
              </a:buClr>
              <a:buSzPct val="60000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437766" y="1659842"/>
            <a:ext cx="3808797" cy="2931208"/>
          </a:xfrm>
          <a:prstGeom prst="rect">
            <a:avLst/>
          </a:prstGeom>
        </p:spPr>
        <p:txBody>
          <a:bodyPr/>
          <a:lstStyle>
            <a:lvl1pPr marL="114300" indent="-114300">
              <a:buClr>
                <a:schemeClr val="tx2"/>
              </a:buClr>
              <a:buSzPct val="60000"/>
              <a:defRPr lang="en-US" sz="2000" kern="1200" dirty="0" smtClean="0">
                <a:solidFill>
                  <a:schemeClr val="bg1">
                    <a:lumMod val="75000"/>
                  </a:schemeClr>
                </a:solidFill>
                <a:latin typeface="+mn-lt"/>
                <a:ea typeface="ＭＳ Ｐゴシック" charset="0"/>
                <a:cs typeface="CiscoSans"/>
              </a:defRPr>
            </a:lvl1pPr>
            <a:lvl2pPr marL="228600" indent="-114300">
              <a:buClr>
                <a:schemeClr val="tx2"/>
              </a:buClr>
              <a:buSzPct val="60000"/>
              <a:defRPr sz="2000">
                <a:solidFill>
                  <a:schemeClr val="bg1">
                    <a:lumMod val="75000"/>
                  </a:schemeClr>
                </a:solidFill>
              </a:defRPr>
            </a:lvl2pPr>
            <a:lvl3pPr marL="342900" indent="-114300">
              <a:buClr>
                <a:schemeClr val="tx2"/>
              </a:buClr>
              <a:buSzPct val="60000"/>
              <a:defRPr sz="1800">
                <a:solidFill>
                  <a:schemeClr val="bg1">
                    <a:lumMod val="75000"/>
                  </a:schemeClr>
                </a:solidFill>
              </a:defRPr>
            </a:lvl3pPr>
            <a:lvl4pPr marL="457200" indent="-123825">
              <a:buClr>
                <a:schemeClr val="tx2"/>
              </a:buClr>
              <a:buSzPct val="60000"/>
              <a:defRPr sz="1600">
                <a:solidFill>
                  <a:schemeClr val="bg1">
                    <a:lumMod val="75000"/>
                  </a:schemeClr>
                </a:solidFill>
              </a:defRPr>
            </a:lvl4pPr>
            <a:lvl5pPr marL="574675" indent="-117475">
              <a:buClr>
                <a:schemeClr val="tx2"/>
              </a:buClr>
              <a:buSzPct val="60000"/>
              <a:defRPr sz="1600"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477678" y="4741653"/>
            <a:ext cx="3359215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2018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27705512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4" pos="2675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416425" y="915409"/>
            <a:ext cx="7598042" cy="2569946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600" b="0" i="0" spc="0" baseline="0">
                <a:solidFill>
                  <a:schemeClr val="bg1">
                    <a:lumMod val="75000"/>
                  </a:schemeClr>
                </a:solidFill>
                <a:latin typeface="+mj-lt"/>
                <a:ea typeface="CiscoSansTT Thin" charset="0"/>
                <a:cs typeface="CiscoSansTT Thin" charset="0"/>
              </a:defRPr>
            </a:lvl1pPr>
          </a:lstStyle>
          <a:p>
            <a:r>
              <a:rPr lang="en-GB" dirty="0"/>
              <a:t>Section 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19151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Half_Page_Picture_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1659731"/>
            <a:ext cx="3808797" cy="18240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bg1">
                    <a:lumMod val="75000"/>
                  </a:schemeClr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5089525" y="531813"/>
            <a:ext cx="3559175" cy="3364846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5089525" y="4062350"/>
            <a:ext cx="3559175" cy="52514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ltGray">
          <a:xfrm>
            <a:off x="477679" y="4741653"/>
            <a:ext cx="2863168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2018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33394826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2" pos="264">
          <p15:clr>
            <a:srgbClr val="FBAE40"/>
          </p15:clr>
        </p15:guide>
        <p15:guide id="3" orient="horz" pos="2193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Half_Page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1659731"/>
            <a:ext cx="3808797" cy="18240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bg1">
                    <a:lumMod val="75000"/>
                  </a:schemeClr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5089525" y="531813"/>
            <a:ext cx="3559175" cy="4059236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477679" y="4741653"/>
            <a:ext cx="3263592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2018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16427646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2" pos="264">
          <p15:clr>
            <a:srgbClr val="FBAE40"/>
          </p15:clr>
        </p15:guide>
        <p15:guide id="3" orient="horz" pos="2193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Half_Page_Headlin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1659731"/>
            <a:ext cx="3808797" cy="18240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bg1">
                    <a:lumMod val="75000"/>
                  </a:schemeClr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477678" y="4741653"/>
            <a:ext cx="2946839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2018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18844655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3" orient="horz" pos="2193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Half_Page_Picture_Fu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1659731"/>
            <a:ext cx="3808797" cy="182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bg1">
                    <a:lumMod val="75000"/>
                  </a:schemeClr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4580092" y="0"/>
            <a:ext cx="4563907" cy="5143500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477679" y="4741653"/>
            <a:ext cx="3299450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2018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15381808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3" orient="horz" pos="2193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Half_Page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1659731"/>
            <a:ext cx="3808797" cy="182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bg1">
                    <a:lumMod val="75000"/>
                  </a:schemeClr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0"/>
          </p:nvPr>
        </p:nvSpPr>
        <p:spPr>
          <a:xfrm>
            <a:off x="5089525" y="503238"/>
            <a:ext cx="3559175" cy="4087812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chart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477678" y="4741653"/>
            <a:ext cx="3179921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2018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13018367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2196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Half_Page_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1659731"/>
            <a:ext cx="3808797" cy="182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bg1">
                    <a:lumMod val="75000"/>
                  </a:schemeClr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0"/>
          </p:nvPr>
        </p:nvSpPr>
        <p:spPr>
          <a:xfrm>
            <a:off x="5089525" y="503238"/>
            <a:ext cx="3559175" cy="4087812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table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477678" y="4741653"/>
            <a:ext cx="3407027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2018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19913787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3" orient="horz" pos="2196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reeform 6"/>
          <p:cNvSpPr>
            <a:spLocks noChangeAspect="1" noEditPoints="1"/>
          </p:cNvSpPr>
          <p:nvPr/>
        </p:nvSpPr>
        <p:spPr bwMode="auto">
          <a:xfrm>
            <a:off x="3762994" y="2129076"/>
            <a:ext cx="1618012" cy="859571"/>
          </a:xfrm>
          <a:custGeom>
            <a:avLst/>
            <a:gdLst>
              <a:gd name="T0" fmla="*/ 2671 w 3456"/>
              <a:gd name="T1" fmla="*/ 1521 h 1834"/>
              <a:gd name="T2" fmla="*/ 2857 w 3456"/>
              <a:gd name="T3" fmla="*/ 1677 h 1834"/>
              <a:gd name="T4" fmla="*/ 2975 w 3456"/>
              <a:gd name="T5" fmla="*/ 1465 h 1834"/>
              <a:gd name="T6" fmla="*/ 1129 w 3456"/>
              <a:gd name="T7" fmla="*/ 1823 h 1834"/>
              <a:gd name="T8" fmla="*/ 3082 w 3456"/>
              <a:gd name="T9" fmla="*/ 1330 h 1834"/>
              <a:gd name="T10" fmla="*/ 3082 w 3456"/>
              <a:gd name="T11" fmla="*/ 1712 h 1834"/>
              <a:gd name="T12" fmla="*/ 2700 w 3456"/>
              <a:gd name="T13" fmla="*/ 1809 h 1834"/>
              <a:gd name="T14" fmla="*/ 2513 w 3456"/>
              <a:gd name="T15" fmla="*/ 1479 h 1834"/>
              <a:gd name="T16" fmla="*/ 2783 w 3456"/>
              <a:gd name="T17" fmla="*/ 1211 h 1834"/>
              <a:gd name="T18" fmla="*/ 2351 w 3456"/>
              <a:gd name="T19" fmla="*/ 1392 h 1834"/>
              <a:gd name="T20" fmla="*/ 2136 w 3456"/>
              <a:gd name="T21" fmla="*/ 1381 h 1834"/>
              <a:gd name="T22" fmla="*/ 2093 w 3456"/>
              <a:gd name="T23" fmla="*/ 1625 h 1834"/>
              <a:gd name="T24" fmla="*/ 2335 w 3456"/>
              <a:gd name="T25" fmla="*/ 1658 h 1834"/>
              <a:gd name="T26" fmla="*/ 2174 w 3456"/>
              <a:gd name="T27" fmla="*/ 1832 h 1834"/>
              <a:gd name="T28" fmla="*/ 1903 w 3456"/>
              <a:gd name="T29" fmla="*/ 1605 h 1834"/>
              <a:gd name="T30" fmla="*/ 2047 w 3456"/>
              <a:gd name="T31" fmla="*/ 1249 h 1834"/>
              <a:gd name="T32" fmla="*/ 748 w 3456"/>
              <a:gd name="T33" fmla="*/ 1223 h 1834"/>
              <a:gd name="T34" fmla="*/ 642 w 3456"/>
              <a:gd name="T35" fmla="*/ 1359 h 1834"/>
              <a:gd name="T36" fmla="*/ 479 w 3456"/>
              <a:gd name="T37" fmla="*/ 1550 h 1834"/>
              <a:gd name="T38" fmla="*/ 697 w 3456"/>
              <a:gd name="T39" fmla="*/ 1676 h 1834"/>
              <a:gd name="T40" fmla="*/ 692 w 3456"/>
              <a:gd name="T41" fmla="*/ 1830 h 1834"/>
              <a:gd name="T42" fmla="*/ 370 w 3456"/>
              <a:gd name="T43" fmla="*/ 1710 h 1834"/>
              <a:gd name="T44" fmla="*/ 375 w 3456"/>
              <a:gd name="T45" fmla="*/ 1326 h 1834"/>
              <a:gd name="T46" fmla="*/ 1610 w 3456"/>
              <a:gd name="T47" fmla="*/ 1211 h 1834"/>
              <a:gd name="T48" fmla="*/ 1679 w 3456"/>
              <a:gd name="T49" fmla="*/ 1350 h 1834"/>
              <a:gd name="T50" fmla="*/ 1494 w 3456"/>
              <a:gd name="T51" fmla="*/ 1373 h 1834"/>
              <a:gd name="T52" fmla="*/ 1634 w 3456"/>
              <a:gd name="T53" fmla="*/ 1470 h 1834"/>
              <a:gd name="T54" fmla="*/ 1737 w 3456"/>
              <a:gd name="T55" fmla="*/ 1694 h 1834"/>
              <a:gd name="T56" fmla="*/ 1524 w 3456"/>
              <a:gd name="T57" fmla="*/ 1833 h 1834"/>
              <a:gd name="T58" fmla="*/ 1334 w 3456"/>
              <a:gd name="T59" fmla="*/ 1678 h 1834"/>
              <a:gd name="T60" fmla="*/ 1552 w 3456"/>
              <a:gd name="T61" fmla="*/ 1690 h 1834"/>
              <a:gd name="T62" fmla="*/ 1520 w 3456"/>
              <a:gd name="T63" fmla="*/ 1584 h 1834"/>
              <a:gd name="T64" fmla="*/ 1350 w 3456"/>
              <a:gd name="T65" fmla="*/ 1473 h 1834"/>
              <a:gd name="T66" fmla="*/ 1446 w 3456"/>
              <a:gd name="T67" fmla="*/ 1227 h 1834"/>
              <a:gd name="T68" fmla="*/ 3456 w 3456"/>
              <a:gd name="T69" fmla="*/ 569 h 1834"/>
              <a:gd name="T70" fmla="*/ 3328 w 3456"/>
              <a:gd name="T71" fmla="*/ 780 h 1834"/>
              <a:gd name="T72" fmla="*/ 3381 w 3456"/>
              <a:gd name="T73" fmla="*/ 493 h 1834"/>
              <a:gd name="T74" fmla="*/ 1793 w 3456"/>
              <a:gd name="T75" fmla="*/ 766 h 1834"/>
              <a:gd name="T76" fmla="*/ 1653 w 3456"/>
              <a:gd name="T77" fmla="*/ 727 h 1834"/>
              <a:gd name="T78" fmla="*/ 113 w 3456"/>
              <a:gd name="T79" fmla="*/ 503 h 1834"/>
              <a:gd name="T80" fmla="*/ 95 w 3456"/>
              <a:gd name="T81" fmla="*/ 801 h 1834"/>
              <a:gd name="T82" fmla="*/ 10 w 3456"/>
              <a:gd name="T83" fmla="*/ 531 h 1834"/>
              <a:gd name="T84" fmla="*/ 3040 w 3456"/>
              <a:gd name="T85" fmla="*/ 340 h 1834"/>
              <a:gd name="T86" fmla="*/ 2929 w 3456"/>
              <a:gd name="T87" fmla="*/ 793 h 1834"/>
              <a:gd name="T88" fmla="*/ 2947 w 3456"/>
              <a:gd name="T89" fmla="*/ 287 h 1834"/>
              <a:gd name="T90" fmla="*/ 2214 w 3456"/>
              <a:gd name="T91" fmla="*/ 748 h 1834"/>
              <a:gd name="T92" fmla="*/ 2069 w 3456"/>
              <a:gd name="T93" fmla="*/ 748 h 1834"/>
              <a:gd name="T94" fmla="*/ 1335 w 3456"/>
              <a:gd name="T95" fmla="*/ 287 h 1834"/>
              <a:gd name="T96" fmla="*/ 1353 w 3456"/>
              <a:gd name="T97" fmla="*/ 793 h 1834"/>
              <a:gd name="T98" fmla="*/ 1242 w 3456"/>
              <a:gd name="T99" fmla="*/ 340 h 1834"/>
              <a:gd name="T100" fmla="*/ 553 w 3456"/>
              <a:gd name="T101" fmla="*/ 322 h 1834"/>
              <a:gd name="T102" fmla="*/ 468 w 3456"/>
              <a:gd name="T103" fmla="*/ 801 h 1834"/>
              <a:gd name="T104" fmla="*/ 450 w 3456"/>
              <a:gd name="T105" fmla="*/ 295 h 1834"/>
              <a:gd name="T106" fmla="*/ 2630 w 3456"/>
              <a:gd name="T107" fmla="*/ 879 h 1834"/>
              <a:gd name="T108" fmla="*/ 2490 w 3456"/>
              <a:gd name="T109" fmla="*/ 917 h 1834"/>
              <a:gd name="T110" fmla="*/ 902 w 3456"/>
              <a:gd name="T111" fmla="*/ 0 h 1834"/>
              <a:gd name="T112" fmla="*/ 955 w 3456"/>
              <a:gd name="T113" fmla="*/ 931 h 1834"/>
              <a:gd name="T114" fmla="*/ 826 w 3456"/>
              <a:gd name="T115" fmla="*/ 75 h 1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456" h="1834">
                <a:moveTo>
                  <a:pt x="2828" y="1362"/>
                </a:moveTo>
                <a:lnTo>
                  <a:pt x="2798" y="1364"/>
                </a:lnTo>
                <a:lnTo>
                  <a:pt x="2771" y="1371"/>
                </a:lnTo>
                <a:lnTo>
                  <a:pt x="2747" y="1384"/>
                </a:lnTo>
                <a:lnTo>
                  <a:pt x="2725" y="1400"/>
                </a:lnTo>
                <a:lnTo>
                  <a:pt x="2706" y="1419"/>
                </a:lnTo>
                <a:lnTo>
                  <a:pt x="2691" y="1441"/>
                </a:lnTo>
                <a:lnTo>
                  <a:pt x="2680" y="1465"/>
                </a:lnTo>
                <a:lnTo>
                  <a:pt x="2674" y="1492"/>
                </a:lnTo>
                <a:lnTo>
                  <a:pt x="2671" y="1521"/>
                </a:lnTo>
                <a:lnTo>
                  <a:pt x="2674" y="1549"/>
                </a:lnTo>
                <a:lnTo>
                  <a:pt x="2680" y="1577"/>
                </a:lnTo>
                <a:lnTo>
                  <a:pt x="2691" y="1601"/>
                </a:lnTo>
                <a:lnTo>
                  <a:pt x="2706" y="1623"/>
                </a:lnTo>
                <a:lnTo>
                  <a:pt x="2725" y="1642"/>
                </a:lnTo>
                <a:lnTo>
                  <a:pt x="2747" y="1658"/>
                </a:lnTo>
                <a:lnTo>
                  <a:pt x="2771" y="1669"/>
                </a:lnTo>
                <a:lnTo>
                  <a:pt x="2798" y="1677"/>
                </a:lnTo>
                <a:lnTo>
                  <a:pt x="2828" y="1680"/>
                </a:lnTo>
                <a:lnTo>
                  <a:pt x="2857" y="1677"/>
                </a:lnTo>
                <a:lnTo>
                  <a:pt x="2883" y="1669"/>
                </a:lnTo>
                <a:lnTo>
                  <a:pt x="2908" y="1658"/>
                </a:lnTo>
                <a:lnTo>
                  <a:pt x="2930" y="1642"/>
                </a:lnTo>
                <a:lnTo>
                  <a:pt x="2948" y="1623"/>
                </a:lnTo>
                <a:lnTo>
                  <a:pt x="2964" y="1601"/>
                </a:lnTo>
                <a:lnTo>
                  <a:pt x="2975" y="1577"/>
                </a:lnTo>
                <a:lnTo>
                  <a:pt x="2982" y="1549"/>
                </a:lnTo>
                <a:lnTo>
                  <a:pt x="2985" y="1521"/>
                </a:lnTo>
                <a:lnTo>
                  <a:pt x="2982" y="1492"/>
                </a:lnTo>
                <a:lnTo>
                  <a:pt x="2975" y="1465"/>
                </a:lnTo>
                <a:lnTo>
                  <a:pt x="2964" y="1441"/>
                </a:lnTo>
                <a:lnTo>
                  <a:pt x="2948" y="1419"/>
                </a:lnTo>
                <a:lnTo>
                  <a:pt x="2930" y="1400"/>
                </a:lnTo>
                <a:lnTo>
                  <a:pt x="2908" y="1384"/>
                </a:lnTo>
                <a:lnTo>
                  <a:pt x="2883" y="1371"/>
                </a:lnTo>
                <a:lnTo>
                  <a:pt x="2857" y="1364"/>
                </a:lnTo>
                <a:lnTo>
                  <a:pt x="2828" y="1362"/>
                </a:lnTo>
                <a:close/>
                <a:moveTo>
                  <a:pt x="977" y="1218"/>
                </a:moveTo>
                <a:lnTo>
                  <a:pt x="1129" y="1218"/>
                </a:lnTo>
                <a:lnTo>
                  <a:pt x="1129" y="1823"/>
                </a:lnTo>
                <a:lnTo>
                  <a:pt x="977" y="1823"/>
                </a:lnTo>
                <a:lnTo>
                  <a:pt x="977" y="1218"/>
                </a:lnTo>
                <a:close/>
                <a:moveTo>
                  <a:pt x="2828" y="1208"/>
                </a:moveTo>
                <a:lnTo>
                  <a:pt x="2873" y="1211"/>
                </a:lnTo>
                <a:lnTo>
                  <a:pt x="2916" y="1219"/>
                </a:lnTo>
                <a:lnTo>
                  <a:pt x="2955" y="1232"/>
                </a:lnTo>
                <a:lnTo>
                  <a:pt x="2992" y="1251"/>
                </a:lnTo>
                <a:lnTo>
                  <a:pt x="3026" y="1273"/>
                </a:lnTo>
                <a:lnTo>
                  <a:pt x="3056" y="1299"/>
                </a:lnTo>
                <a:lnTo>
                  <a:pt x="3082" y="1330"/>
                </a:lnTo>
                <a:lnTo>
                  <a:pt x="3104" y="1363"/>
                </a:lnTo>
                <a:lnTo>
                  <a:pt x="3121" y="1398"/>
                </a:lnTo>
                <a:lnTo>
                  <a:pt x="3134" y="1437"/>
                </a:lnTo>
                <a:lnTo>
                  <a:pt x="3142" y="1479"/>
                </a:lnTo>
                <a:lnTo>
                  <a:pt x="3145" y="1521"/>
                </a:lnTo>
                <a:lnTo>
                  <a:pt x="3142" y="1563"/>
                </a:lnTo>
                <a:lnTo>
                  <a:pt x="3134" y="1604"/>
                </a:lnTo>
                <a:lnTo>
                  <a:pt x="3121" y="1642"/>
                </a:lnTo>
                <a:lnTo>
                  <a:pt x="3104" y="1679"/>
                </a:lnTo>
                <a:lnTo>
                  <a:pt x="3082" y="1712"/>
                </a:lnTo>
                <a:lnTo>
                  <a:pt x="3056" y="1742"/>
                </a:lnTo>
                <a:lnTo>
                  <a:pt x="3026" y="1769"/>
                </a:lnTo>
                <a:lnTo>
                  <a:pt x="2992" y="1791"/>
                </a:lnTo>
                <a:lnTo>
                  <a:pt x="2955" y="1809"/>
                </a:lnTo>
                <a:lnTo>
                  <a:pt x="2916" y="1822"/>
                </a:lnTo>
                <a:lnTo>
                  <a:pt x="2873" y="1831"/>
                </a:lnTo>
                <a:lnTo>
                  <a:pt x="2828" y="1834"/>
                </a:lnTo>
                <a:lnTo>
                  <a:pt x="2783" y="1831"/>
                </a:lnTo>
                <a:lnTo>
                  <a:pt x="2740" y="1822"/>
                </a:lnTo>
                <a:lnTo>
                  <a:pt x="2700" y="1809"/>
                </a:lnTo>
                <a:lnTo>
                  <a:pt x="2663" y="1791"/>
                </a:lnTo>
                <a:lnTo>
                  <a:pt x="2630" y="1769"/>
                </a:lnTo>
                <a:lnTo>
                  <a:pt x="2599" y="1742"/>
                </a:lnTo>
                <a:lnTo>
                  <a:pt x="2573" y="1712"/>
                </a:lnTo>
                <a:lnTo>
                  <a:pt x="2551" y="1679"/>
                </a:lnTo>
                <a:lnTo>
                  <a:pt x="2534" y="1642"/>
                </a:lnTo>
                <a:lnTo>
                  <a:pt x="2521" y="1604"/>
                </a:lnTo>
                <a:lnTo>
                  <a:pt x="2513" y="1563"/>
                </a:lnTo>
                <a:lnTo>
                  <a:pt x="2510" y="1521"/>
                </a:lnTo>
                <a:lnTo>
                  <a:pt x="2513" y="1479"/>
                </a:lnTo>
                <a:lnTo>
                  <a:pt x="2521" y="1437"/>
                </a:lnTo>
                <a:lnTo>
                  <a:pt x="2534" y="1398"/>
                </a:lnTo>
                <a:lnTo>
                  <a:pt x="2551" y="1363"/>
                </a:lnTo>
                <a:lnTo>
                  <a:pt x="2573" y="1330"/>
                </a:lnTo>
                <a:lnTo>
                  <a:pt x="2599" y="1299"/>
                </a:lnTo>
                <a:lnTo>
                  <a:pt x="2630" y="1273"/>
                </a:lnTo>
                <a:lnTo>
                  <a:pt x="2663" y="1251"/>
                </a:lnTo>
                <a:lnTo>
                  <a:pt x="2700" y="1232"/>
                </a:lnTo>
                <a:lnTo>
                  <a:pt x="2740" y="1219"/>
                </a:lnTo>
                <a:lnTo>
                  <a:pt x="2783" y="1211"/>
                </a:lnTo>
                <a:lnTo>
                  <a:pt x="2828" y="1208"/>
                </a:lnTo>
                <a:close/>
                <a:moveTo>
                  <a:pt x="2213" y="1208"/>
                </a:moveTo>
                <a:lnTo>
                  <a:pt x="2242" y="1209"/>
                </a:lnTo>
                <a:lnTo>
                  <a:pt x="2268" y="1211"/>
                </a:lnTo>
                <a:lnTo>
                  <a:pt x="2292" y="1215"/>
                </a:lnTo>
                <a:lnTo>
                  <a:pt x="2312" y="1219"/>
                </a:lnTo>
                <a:lnTo>
                  <a:pt x="2329" y="1223"/>
                </a:lnTo>
                <a:lnTo>
                  <a:pt x="2343" y="1227"/>
                </a:lnTo>
                <a:lnTo>
                  <a:pt x="2351" y="1230"/>
                </a:lnTo>
                <a:lnTo>
                  <a:pt x="2351" y="1392"/>
                </a:lnTo>
                <a:lnTo>
                  <a:pt x="2346" y="1389"/>
                </a:lnTo>
                <a:lnTo>
                  <a:pt x="2335" y="1384"/>
                </a:lnTo>
                <a:lnTo>
                  <a:pt x="2321" y="1377"/>
                </a:lnTo>
                <a:lnTo>
                  <a:pt x="2302" y="1371"/>
                </a:lnTo>
                <a:lnTo>
                  <a:pt x="2279" y="1365"/>
                </a:lnTo>
                <a:lnTo>
                  <a:pt x="2253" y="1360"/>
                </a:lnTo>
                <a:lnTo>
                  <a:pt x="2223" y="1359"/>
                </a:lnTo>
                <a:lnTo>
                  <a:pt x="2192" y="1362"/>
                </a:lnTo>
                <a:lnTo>
                  <a:pt x="2163" y="1369"/>
                </a:lnTo>
                <a:lnTo>
                  <a:pt x="2136" y="1381"/>
                </a:lnTo>
                <a:lnTo>
                  <a:pt x="2113" y="1396"/>
                </a:lnTo>
                <a:lnTo>
                  <a:pt x="2095" y="1415"/>
                </a:lnTo>
                <a:lnTo>
                  <a:pt x="2079" y="1437"/>
                </a:lnTo>
                <a:lnTo>
                  <a:pt x="2067" y="1463"/>
                </a:lnTo>
                <a:lnTo>
                  <a:pt x="2060" y="1490"/>
                </a:lnTo>
                <a:lnTo>
                  <a:pt x="2058" y="1521"/>
                </a:lnTo>
                <a:lnTo>
                  <a:pt x="2060" y="1550"/>
                </a:lnTo>
                <a:lnTo>
                  <a:pt x="2066" y="1578"/>
                </a:lnTo>
                <a:lnTo>
                  <a:pt x="2078" y="1602"/>
                </a:lnTo>
                <a:lnTo>
                  <a:pt x="2093" y="1625"/>
                </a:lnTo>
                <a:lnTo>
                  <a:pt x="2112" y="1644"/>
                </a:lnTo>
                <a:lnTo>
                  <a:pt x="2135" y="1660"/>
                </a:lnTo>
                <a:lnTo>
                  <a:pt x="2162" y="1672"/>
                </a:lnTo>
                <a:lnTo>
                  <a:pt x="2191" y="1679"/>
                </a:lnTo>
                <a:lnTo>
                  <a:pt x="2223" y="1682"/>
                </a:lnTo>
                <a:lnTo>
                  <a:pt x="2253" y="1680"/>
                </a:lnTo>
                <a:lnTo>
                  <a:pt x="2279" y="1676"/>
                </a:lnTo>
                <a:lnTo>
                  <a:pt x="2301" y="1671"/>
                </a:lnTo>
                <a:lnTo>
                  <a:pt x="2321" y="1664"/>
                </a:lnTo>
                <a:lnTo>
                  <a:pt x="2335" y="1658"/>
                </a:lnTo>
                <a:lnTo>
                  <a:pt x="2346" y="1653"/>
                </a:lnTo>
                <a:lnTo>
                  <a:pt x="2351" y="1649"/>
                </a:lnTo>
                <a:lnTo>
                  <a:pt x="2351" y="1812"/>
                </a:lnTo>
                <a:lnTo>
                  <a:pt x="2339" y="1816"/>
                </a:lnTo>
                <a:lnTo>
                  <a:pt x="2322" y="1820"/>
                </a:lnTo>
                <a:lnTo>
                  <a:pt x="2300" y="1826"/>
                </a:lnTo>
                <a:lnTo>
                  <a:pt x="2275" y="1830"/>
                </a:lnTo>
                <a:lnTo>
                  <a:pt x="2245" y="1833"/>
                </a:lnTo>
                <a:lnTo>
                  <a:pt x="2213" y="1834"/>
                </a:lnTo>
                <a:lnTo>
                  <a:pt x="2174" y="1832"/>
                </a:lnTo>
                <a:lnTo>
                  <a:pt x="2136" y="1826"/>
                </a:lnTo>
                <a:lnTo>
                  <a:pt x="2100" y="1815"/>
                </a:lnTo>
                <a:lnTo>
                  <a:pt x="2065" y="1801"/>
                </a:lnTo>
                <a:lnTo>
                  <a:pt x="2033" y="1783"/>
                </a:lnTo>
                <a:lnTo>
                  <a:pt x="2002" y="1762"/>
                </a:lnTo>
                <a:lnTo>
                  <a:pt x="1975" y="1737"/>
                </a:lnTo>
                <a:lnTo>
                  <a:pt x="1952" y="1710"/>
                </a:lnTo>
                <a:lnTo>
                  <a:pt x="1931" y="1678"/>
                </a:lnTo>
                <a:lnTo>
                  <a:pt x="1915" y="1643"/>
                </a:lnTo>
                <a:lnTo>
                  <a:pt x="1903" y="1605"/>
                </a:lnTo>
                <a:lnTo>
                  <a:pt x="1896" y="1564"/>
                </a:lnTo>
                <a:lnTo>
                  <a:pt x="1892" y="1521"/>
                </a:lnTo>
                <a:lnTo>
                  <a:pt x="1896" y="1477"/>
                </a:lnTo>
                <a:lnTo>
                  <a:pt x="1904" y="1434"/>
                </a:lnTo>
                <a:lnTo>
                  <a:pt x="1917" y="1395"/>
                </a:lnTo>
                <a:lnTo>
                  <a:pt x="1934" y="1359"/>
                </a:lnTo>
                <a:lnTo>
                  <a:pt x="1957" y="1326"/>
                </a:lnTo>
                <a:lnTo>
                  <a:pt x="1984" y="1296"/>
                </a:lnTo>
                <a:lnTo>
                  <a:pt x="2014" y="1271"/>
                </a:lnTo>
                <a:lnTo>
                  <a:pt x="2047" y="1249"/>
                </a:lnTo>
                <a:lnTo>
                  <a:pt x="2085" y="1231"/>
                </a:lnTo>
                <a:lnTo>
                  <a:pt x="2125" y="1218"/>
                </a:lnTo>
                <a:lnTo>
                  <a:pt x="2168" y="1211"/>
                </a:lnTo>
                <a:lnTo>
                  <a:pt x="2213" y="1208"/>
                </a:lnTo>
                <a:close/>
                <a:moveTo>
                  <a:pt x="630" y="1208"/>
                </a:moveTo>
                <a:lnTo>
                  <a:pt x="660" y="1209"/>
                </a:lnTo>
                <a:lnTo>
                  <a:pt x="687" y="1211"/>
                </a:lnTo>
                <a:lnTo>
                  <a:pt x="711" y="1215"/>
                </a:lnTo>
                <a:lnTo>
                  <a:pt x="731" y="1219"/>
                </a:lnTo>
                <a:lnTo>
                  <a:pt x="748" y="1223"/>
                </a:lnTo>
                <a:lnTo>
                  <a:pt x="760" y="1227"/>
                </a:lnTo>
                <a:lnTo>
                  <a:pt x="769" y="1230"/>
                </a:lnTo>
                <a:lnTo>
                  <a:pt x="769" y="1392"/>
                </a:lnTo>
                <a:lnTo>
                  <a:pt x="763" y="1389"/>
                </a:lnTo>
                <a:lnTo>
                  <a:pt x="754" y="1384"/>
                </a:lnTo>
                <a:lnTo>
                  <a:pt x="739" y="1377"/>
                </a:lnTo>
                <a:lnTo>
                  <a:pt x="721" y="1371"/>
                </a:lnTo>
                <a:lnTo>
                  <a:pt x="697" y="1365"/>
                </a:lnTo>
                <a:lnTo>
                  <a:pt x="671" y="1360"/>
                </a:lnTo>
                <a:lnTo>
                  <a:pt x="642" y="1359"/>
                </a:lnTo>
                <a:lnTo>
                  <a:pt x="611" y="1362"/>
                </a:lnTo>
                <a:lnTo>
                  <a:pt x="581" y="1369"/>
                </a:lnTo>
                <a:lnTo>
                  <a:pt x="555" y="1381"/>
                </a:lnTo>
                <a:lnTo>
                  <a:pt x="532" y="1396"/>
                </a:lnTo>
                <a:lnTo>
                  <a:pt x="513" y="1415"/>
                </a:lnTo>
                <a:lnTo>
                  <a:pt x="497" y="1437"/>
                </a:lnTo>
                <a:lnTo>
                  <a:pt x="485" y="1463"/>
                </a:lnTo>
                <a:lnTo>
                  <a:pt x="479" y="1490"/>
                </a:lnTo>
                <a:lnTo>
                  <a:pt x="475" y="1521"/>
                </a:lnTo>
                <a:lnTo>
                  <a:pt x="479" y="1550"/>
                </a:lnTo>
                <a:lnTo>
                  <a:pt x="485" y="1578"/>
                </a:lnTo>
                <a:lnTo>
                  <a:pt x="496" y="1602"/>
                </a:lnTo>
                <a:lnTo>
                  <a:pt x="512" y="1625"/>
                </a:lnTo>
                <a:lnTo>
                  <a:pt x="531" y="1644"/>
                </a:lnTo>
                <a:lnTo>
                  <a:pt x="554" y="1660"/>
                </a:lnTo>
                <a:lnTo>
                  <a:pt x="580" y="1672"/>
                </a:lnTo>
                <a:lnTo>
                  <a:pt x="610" y="1679"/>
                </a:lnTo>
                <a:lnTo>
                  <a:pt x="642" y="1682"/>
                </a:lnTo>
                <a:lnTo>
                  <a:pt x="671" y="1680"/>
                </a:lnTo>
                <a:lnTo>
                  <a:pt x="697" y="1676"/>
                </a:lnTo>
                <a:lnTo>
                  <a:pt x="719" y="1671"/>
                </a:lnTo>
                <a:lnTo>
                  <a:pt x="738" y="1664"/>
                </a:lnTo>
                <a:lnTo>
                  <a:pt x="753" y="1658"/>
                </a:lnTo>
                <a:lnTo>
                  <a:pt x="763" y="1653"/>
                </a:lnTo>
                <a:lnTo>
                  <a:pt x="769" y="1649"/>
                </a:lnTo>
                <a:lnTo>
                  <a:pt x="769" y="1812"/>
                </a:lnTo>
                <a:lnTo>
                  <a:pt x="757" y="1816"/>
                </a:lnTo>
                <a:lnTo>
                  <a:pt x="740" y="1820"/>
                </a:lnTo>
                <a:lnTo>
                  <a:pt x="718" y="1826"/>
                </a:lnTo>
                <a:lnTo>
                  <a:pt x="692" y="1830"/>
                </a:lnTo>
                <a:lnTo>
                  <a:pt x="663" y="1833"/>
                </a:lnTo>
                <a:lnTo>
                  <a:pt x="630" y="1834"/>
                </a:lnTo>
                <a:lnTo>
                  <a:pt x="592" y="1832"/>
                </a:lnTo>
                <a:lnTo>
                  <a:pt x="554" y="1826"/>
                </a:lnTo>
                <a:lnTo>
                  <a:pt x="518" y="1815"/>
                </a:lnTo>
                <a:lnTo>
                  <a:pt x="484" y="1801"/>
                </a:lnTo>
                <a:lnTo>
                  <a:pt x="451" y="1783"/>
                </a:lnTo>
                <a:lnTo>
                  <a:pt x="421" y="1762"/>
                </a:lnTo>
                <a:lnTo>
                  <a:pt x="394" y="1737"/>
                </a:lnTo>
                <a:lnTo>
                  <a:pt x="370" y="1710"/>
                </a:lnTo>
                <a:lnTo>
                  <a:pt x="350" y="1678"/>
                </a:lnTo>
                <a:lnTo>
                  <a:pt x="333" y="1643"/>
                </a:lnTo>
                <a:lnTo>
                  <a:pt x="322" y="1605"/>
                </a:lnTo>
                <a:lnTo>
                  <a:pt x="314" y="1564"/>
                </a:lnTo>
                <a:lnTo>
                  <a:pt x="311" y="1521"/>
                </a:lnTo>
                <a:lnTo>
                  <a:pt x="314" y="1477"/>
                </a:lnTo>
                <a:lnTo>
                  <a:pt x="323" y="1434"/>
                </a:lnTo>
                <a:lnTo>
                  <a:pt x="335" y="1395"/>
                </a:lnTo>
                <a:lnTo>
                  <a:pt x="353" y="1359"/>
                </a:lnTo>
                <a:lnTo>
                  <a:pt x="375" y="1326"/>
                </a:lnTo>
                <a:lnTo>
                  <a:pt x="402" y="1296"/>
                </a:lnTo>
                <a:lnTo>
                  <a:pt x="433" y="1271"/>
                </a:lnTo>
                <a:lnTo>
                  <a:pt x="466" y="1249"/>
                </a:lnTo>
                <a:lnTo>
                  <a:pt x="503" y="1231"/>
                </a:lnTo>
                <a:lnTo>
                  <a:pt x="544" y="1218"/>
                </a:lnTo>
                <a:lnTo>
                  <a:pt x="585" y="1211"/>
                </a:lnTo>
                <a:lnTo>
                  <a:pt x="630" y="1208"/>
                </a:lnTo>
                <a:close/>
                <a:moveTo>
                  <a:pt x="1556" y="1208"/>
                </a:moveTo>
                <a:lnTo>
                  <a:pt x="1583" y="1209"/>
                </a:lnTo>
                <a:lnTo>
                  <a:pt x="1610" y="1211"/>
                </a:lnTo>
                <a:lnTo>
                  <a:pt x="1634" y="1213"/>
                </a:lnTo>
                <a:lnTo>
                  <a:pt x="1656" y="1217"/>
                </a:lnTo>
                <a:lnTo>
                  <a:pt x="1675" y="1220"/>
                </a:lnTo>
                <a:lnTo>
                  <a:pt x="1689" y="1223"/>
                </a:lnTo>
                <a:lnTo>
                  <a:pt x="1699" y="1226"/>
                </a:lnTo>
                <a:lnTo>
                  <a:pt x="1704" y="1227"/>
                </a:lnTo>
                <a:lnTo>
                  <a:pt x="1704" y="1356"/>
                </a:lnTo>
                <a:lnTo>
                  <a:pt x="1700" y="1355"/>
                </a:lnTo>
                <a:lnTo>
                  <a:pt x="1691" y="1353"/>
                </a:lnTo>
                <a:lnTo>
                  <a:pt x="1679" y="1350"/>
                </a:lnTo>
                <a:lnTo>
                  <a:pt x="1663" y="1347"/>
                </a:lnTo>
                <a:lnTo>
                  <a:pt x="1645" y="1343"/>
                </a:lnTo>
                <a:lnTo>
                  <a:pt x="1625" y="1340"/>
                </a:lnTo>
                <a:lnTo>
                  <a:pt x="1605" y="1338"/>
                </a:lnTo>
                <a:lnTo>
                  <a:pt x="1586" y="1337"/>
                </a:lnTo>
                <a:lnTo>
                  <a:pt x="1557" y="1339"/>
                </a:lnTo>
                <a:lnTo>
                  <a:pt x="1534" y="1344"/>
                </a:lnTo>
                <a:lnTo>
                  <a:pt x="1515" y="1351"/>
                </a:lnTo>
                <a:lnTo>
                  <a:pt x="1502" y="1362"/>
                </a:lnTo>
                <a:lnTo>
                  <a:pt x="1494" y="1373"/>
                </a:lnTo>
                <a:lnTo>
                  <a:pt x="1491" y="1387"/>
                </a:lnTo>
                <a:lnTo>
                  <a:pt x="1494" y="1402"/>
                </a:lnTo>
                <a:lnTo>
                  <a:pt x="1501" y="1413"/>
                </a:lnTo>
                <a:lnTo>
                  <a:pt x="1511" y="1423"/>
                </a:lnTo>
                <a:lnTo>
                  <a:pt x="1523" y="1430"/>
                </a:lnTo>
                <a:lnTo>
                  <a:pt x="1536" y="1436"/>
                </a:lnTo>
                <a:lnTo>
                  <a:pt x="1549" y="1441"/>
                </a:lnTo>
                <a:lnTo>
                  <a:pt x="1560" y="1445"/>
                </a:lnTo>
                <a:lnTo>
                  <a:pt x="1602" y="1458"/>
                </a:lnTo>
                <a:lnTo>
                  <a:pt x="1634" y="1470"/>
                </a:lnTo>
                <a:lnTo>
                  <a:pt x="1661" y="1484"/>
                </a:lnTo>
                <a:lnTo>
                  <a:pt x="1684" y="1501"/>
                </a:lnTo>
                <a:lnTo>
                  <a:pt x="1703" y="1519"/>
                </a:lnTo>
                <a:lnTo>
                  <a:pt x="1719" y="1539"/>
                </a:lnTo>
                <a:lnTo>
                  <a:pt x="1731" y="1560"/>
                </a:lnTo>
                <a:lnTo>
                  <a:pt x="1740" y="1583"/>
                </a:lnTo>
                <a:lnTo>
                  <a:pt x="1745" y="1606"/>
                </a:lnTo>
                <a:lnTo>
                  <a:pt x="1746" y="1630"/>
                </a:lnTo>
                <a:lnTo>
                  <a:pt x="1744" y="1664"/>
                </a:lnTo>
                <a:lnTo>
                  <a:pt x="1737" y="1694"/>
                </a:lnTo>
                <a:lnTo>
                  <a:pt x="1727" y="1720"/>
                </a:lnTo>
                <a:lnTo>
                  <a:pt x="1712" y="1744"/>
                </a:lnTo>
                <a:lnTo>
                  <a:pt x="1696" y="1764"/>
                </a:lnTo>
                <a:lnTo>
                  <a:pt x="1676" y="1781"/>
                </a:lnTo>
                <a:lnTo>
                  <a:pt x="1654" y="1796"/>
                </a:lnTo>
                <a:lnTo>
                  <a:pt x="1630" y="1809"/>
                </a:lnTo>
                <a:lnTo>
                  <a:pt x="1604" y="1818"/>
                </a:lnTo>
                <a:lnTo>
                  <a:pt x="1578" y="1826"/>
                </a:lnTo>
                <a:lnTo>
                  <a:pt x="1551" y="1830"/>
                </a:lnTo>
                <a:lnTo>
                  <a:pt x="1524" y="1833"/>
                </a:lnTo>
                <a:lnTo>
                  <a:pt x="1498" y="1834"/>
                </a:lnTo>
                <a:lnTo>
                  <a:pt x="1467" y="1833"/>
                </a:lnTo>
                <a:lnTo>
                  <a:pt x="1439" y="1832"/>
                </a:lnTo>
                <a:lnTo>
                  <a:pt x="1412" y="1829"/>
                </a:lnTo>
                <a:lnTo>
                  <a:pt x="1388" y="1827"/>
                </a:lnTo>
                <a:lnTo>
                  <a:pt x="1368" y="1823"/>
                </a:lnTo>
                <a:lnTo>
                  <a:pt x="1351" y="1820"/>
                </a:lnTo>
                <a:lnTo>
                  <a:pt x="1339" y="1818"/>
                </a:lnTo>
                <a:lnTo>
                  <a:pt x="1334" y="1817"/>
                </a:lnTo>
                <a:lnTo>
                  <a:pt x="1334" y="1678"/>
                </a:lnTo>
                <a:lnTo>
                  <a:pt x="1343" y="1680"/>
                </a:lnTo>
                <a:lnTo>
                  <a:pt x="1356" y="1684"/>
                </a:lnTo>
                <a:lnTo>
                  <a:pt x="1375" y="1688"/>
                </a:lnTo>
                <a:lnTo>
                  <a:pt x="1397" y="1693"/>
                </a:lnTo>
                <a:lnTo>
                  <a:pt x="1422" y="1697"/>
                </a:lnTo>
                <a:lnTo>
                  <a:pt x="1448" y="1700"/>
                </a:lnTo>
                <a:lnTo>
                  <a:pt x="1477" y="1701"/>
                </a:lnTo>
                <a:lnTo>
                  <a:pt x="1507" y="1699"/>
                </a:lnTo>
                <a:lnTo>
                  <a:pt x="1531" y="1696"/>
                </a:lnTo>
                <a:lnTo>
                  <a:pt x="1552" y="1690"/>
                </a:lnTo>
                <a:lnTo>
                  <a:pt x="1568" y="1681"/>
                </a:lnTo>
                <a:lnTo>
                  <a:pt x="1578" y="1671"/>
                </a:lnTo>
                <a:lnTo>
                  <a:pt x="1585" y="1658"/>
                </a:lnTo>
                <a:lnTo>
                  <a:pt x="1587" y="1644"/>
                </a:lnTo>
                <a:lnTo>
                  <a:pt x="1585" y="1629"/>
                </a:lnTo>
                <a:lnTo>
                  <a:pt x="1578" y="1618"/>
                </a:lnTo>
                <a:lnTo>
                  <a:pt x="1567" y="1607"/>
                </a:lnTo>
                <a:lnTo>
                  <a:pt x="1553" y="1598"/>
                </a:lnTo>
                <a:lnTo>
                  <a:pt x="1537" y="1590"/>
                </a:lnTo>
                <a:lnTo>
                  <a:pt x="1520" y="1584"/>
                </a:lnTo>
                <a:lnTo>
                  <a:pt x="1509" y="1581"/>
                </a:lnTo>
                <a:lnTo>
                  <a:pt x="1498" y="1577"/>
                </a:lnTo>
                <a:lnTo>
                  <a:pt x="1487" y="1574"/>
                </a:lnTo>
                <a:lnTo>
                  <a:pt x="1462" y="1565"/>
                </a:lnTo>
                <a:lnTo>
                  <a:pt x="1439" y="1555"/>
                </a:lnTo>
                <a:lnTo>
                  <a:pt x="1416" y="1542"/>
                </a:lnTo>
                <a:lnTo>
                  <a:pt x="1396" y="1528"/>
                </a:lnTo>
                <a:lnTo>
                  <a:pt x="1378" y="1512"/>
                </a:lnTo>
                <a:lnTo>
                  <a:pt x="1363" y="1494"/>
                </a:lnTo>
                <a:lnTo>
                  <a:pt x="1350" y="1473"/>
                </a:lnTo>
                <a:lnTo>
                  <a:pt x="1341" y="1451"/>
                </a:lnTo>
                <a:lnTo>
                  <a:pt x="1334" y="1425"/>
                </a:lnTo>
                <a:lnTo>
                  <a:pt x="1332" y="1396"/>
                </a:lnTo>
                <a:lnTo>
                  <a:pt x="1334" y="1364"/>
                </a:lnTo>
                <a:lnTo>
                  <a:pt x="1342" y="1333"/>
                </a:lnTo>
                <a:lnTo>
                  <a:pt x="1354" y="1306"/>
                </a:lnTo>
                <a:lnTo>
                  <a:pt x="1371" y="1281"/>
                </a:lnTo>
                <a:lnTo>
                  <a:pt x="1392" y="1259"/>
                </a:lnTo>
                <a:lnTo>
                  <a:pt x="1417" y="1241"/>
                </a:lnTo>
                <a:lnTo>
                  <a:pt x="1446" y="1227"/>
                </a:lnTo>
                <a:lnTo>
                  <a:pt x="1479" y="1216"/>
                </a:lnTo>
                <a:lnTo>
                  <a:pt x="1515" y="1210"/>
                </a:lnTo>
                <a:lnTo>
                  <a:pt x="1556" y="1208"/>
                </a:lnTo>
                <a:close/>
                <a:moveTo>
                  <a:pt x="3381" y="493"/>
                </a:moveTo>
                <a:lnTo>
                  <a:pt x="3400" y="496"/>
                </a:lnTo>
                <a:lnTo>
                  <a:pt x="3418" y="503"/>
                </a:lnTo>
                <a:lnTo>
                  <a:pt x="3434" y="515"/>
                </a:lnTo>
                <a:lnTo>
                  <a:pt x="3446" y="531"/>
                </a:lnTo>
                <a:lnTo>
                  <a:pt x="3453" y="548"/>
                </a:lnTo>
                <a:lnTo>
                  <a:pt x="3456" y="569"/>
                </a:lnTo>
                <a:lnTo>
                  <a:pt x="3456" y="727"/>
                </a:lnTo>
                <a:lnTo>
                  <a:pt x="3453" y="748"/>
                </a:lnTo>
                <a:lnTo>
                  <a:pt x="3446" y="766"/>
                </a:lnTo>
                <a:lnTo>
                  <a:pt x="3434" y="780"/>
                </a:lnTo>
                <a:lnTo>
                  <a:pt x="3418" y="793"/>
                </a:lnTo>
                <a:lnTo>
                  <a:pt x="3400" y="801"/>
                </a:lnTo>
                <a:lnTo>
                  <a:pt x="3381" y="803"/>
                </a:lnTo>
                <a:lnTo>
                  <a:pt x="3361" y="801"/>
                </a:lnTo>
                <a:lnTo>
                  <a:pt x="3343" y="793"/>
                </a:lnTo>
                <a:lnTo>
                  <a:pt x="3328" y="780"/>
                </a:lnTo>
                <a:lnTo>
                  <a:pt x="3316" y="766"/>
                </a:lnTo>
                <a:lnTo>
                  <a:pt x="3308" y="748"/>
                </a:lnTo>
                <a:lnTo>
                  <a:pt x="3306" y="727"/>
                </a:lnTo>
                <a:lnTo>
                  <a:pt x="3306" y="569"/>
                </a:lnTo>
                <a:lnTo>
                  <a:pt x="3308" y="548"/>
                </a:lnTo>
                <a:lnTo>
                  <a:pt x="3316" y="531"/>
                </a:lnTo>
                <a:lnTo>
                  <a:pt x="3328" y="515"/>
                </a:lnTo>
                <a:lnTo>
                  <a:pt x="3343" y="503"/>
                </a:lnTo>
                <a:lnTo>
                  <a:pt x="3361" y="496"/>
                </a:lnTo>
                <a:lnTo>
                  <a:pt x="3381" y="493"/>
                </a:lnTo>
                <a:close/>
                <a:moveTo>
                  <a:pt x="1728" y="493"/>
                </a:moveTo>
                <a:lnTo>
                  <a:pt x="1748" y="496"/>
                </a:lnTo>
                <a:lnTo>
                  <a:pt x="1766" y="503"/>
                </a:lnTo>
                <a:lnTo>
                  <a:pt x="1781" y="515"/>
                </a:lnTo>
                <a:lnTo>
                  <a:pt x="1793" y="531"/>
                </a:lnTo>
                <a:lnTo>
                  <a:pt x="1800" y="548"/>
                </a:lnTo>
                <a:lnTo>
                  <a:pt x="1803" y="569"/>
                </a:lnTo>
                <a:lnTo>
                  <a:pt x="1803" y="727"/>
                </a:lnTo>
                <a:lnTo>
                  <a:pt x="1800" y="748"/>
                </a:lnTo>
                <a:lnTo>
                  <a:pt x="1793" y="766"/>
                </a:lnTo>
                <a:lnTo>
                  <a:pt x="1781" y="780"/>
                </a:lnTo>
                <a:lnTo>
                  <a:pt x="1766" y="793"/>
                </a:lnTo>
                <a:lnTo>
                  <a:pt x="1748" y="801"/>
                </a:lnTo>
                <a:lnTo>
                  <a:pt x="1728" y="803"/>
                </a:lnTo>
                <a:lnTo>
                  <a:pt x="1708" y="801"/>
                </a:lnTo>
                <a:lnTo>
                  <a:pt x="1690" y="793"/>
                </a:lnTo>
                <a:lnTo>
                  <a:pt x="1675" y="780"/>
                </a:lnTo>
                <a:lnTo>
                  <a:pt x="1663" y="766"/>
                </a:lnTo>
                <a:lnTo>
                  <a:pt x="1656" y="748"/>
                </a:lnTo>
                <a:lnTo>
                  <a:pt x="1653" y="727"/>
                </a:lnTo>
                <a:lnTo>
                  <a:pt x="1653" y="569"/>
                </a:lnTo>
                <a:lnTo>
                  <a:pt x="1656" y="548"/>
                </a:lnTo>
                <a:lnTo>
                  <a:pt x="1663" y="531"/>
                </a:lnTo>
                <a:lnTo>
                  <a:pt x="1675" y="515"/>
                </a:lnTo>
                <a:lnTo>
                  <a:pt x="1690" y="503"/>
                </a:lnTo>
                <a:lnTo>
                  <a:pt x="1708" y="496"/>
                </a:lnTo>
                <a:lnTo>
                  <a:pt x="1728" y="493"/>
                </a:lnTo>
                <a:close/>
                <a:moveTo>
                  <a:pt x="75" y="493"/>
                </a:moveTo>
                <a:lnTo>
                  <a:pt x="95" y="496"/>
                </a:lnTo>
                <a:lnTo>
                  <a:pt x="113" y="503"/>
                </a:lnTo>
                <a:lnTo>
                  <a:pt x="129" y="515"/>
                </a:lnTo>
                <a:lnTo>
                  <a:pt x="140" y="531"/>
                </a:lnTo>
                <a:lnTo>
                  <a:pt x="148" y="548"/>
                </a:lnTo>
                <a:lnTo>
                  <a:pt x="151" y="569"/>
                </a:lnTo>
                <a:lnTo>
                  <a:pt x="151" y="727"/>
                </a:lnTo>
                <a:lnTo>
                  <a:pt x="148" y="748"/>
                </a:lnTo>
                <a:lnTo>
                  <a:pt x="140" y="766"/>
                </a:lnTo>
                <a:lnTo>
                  <a:pt x="129" y="780"/>
                </a:lnTo>
                <a:lnTo>
                  <a:pt x="113" y="793"/>
                </a:lnTo>
                <a:lnTo>
                  <a:pt x="95" y="801"/>
                </a:lnTo>
                <a:lnTo>
                  <a:pt x="75" y="803"/>
                </a:lnTo>
                <a:lnTo>
                  <a:pt x="56" y="801"/>
                </a:lnTo>
                <a:lnTo>
                  <a:pt x="38" y="793"/>
                </a:lnTo>
                <a:lnTo>
                  <a:pt x="22" y="780"/>
                </a:lnTo>
                <a:lnTo>
                  <a:pt x="10" y="766"/>
                </a:lnTo>
                <a:lnTo>
                  <a:pt x="3" y="748"/>
                </a:lnTo>
                <a:lnTo>
                  <a:pt x="0" y="727"/>
                </a:lnTo>
                <a:lnTo>
                  <a:pt x="0" y="569"/>
                </a:lnTo>
                <a:lnTo>
                  <a:pt x="3" y="548"/>
                </a:lnTo>
                <a:lnTo>
                  <a:pt x="10" y="531"/>
                </a:lnTo>
                <a:lnTo>
                  <a:pt x="22" y="515"/>
                </a:lnTo>
                <a:lnTo>
                  <a:pt x="38" y="503"/>
                </a:lnTo>
                <a:lnTo>
                  <a:pt x="56" y="496"/>
                </a:lnTo>
                <a:lnTo>
                  <a:pt x="75" y="493"/>
                </a:lnTo>
                <a:close/>
                <a:moveTo>
                  <a:pt x="2968" y="285"/>
                </a:moveTo>
                <a:lnTo>
                  <a:pt x="2988" y="287"/>
                </a:lnTo>
                <a:lnTo>
                  <a:pt x="3006" y="295"/>
                </a:lnTo>
                <a:lnTo>
                  <a:pt x="3021" y="307"/>
                </a:lnTo>
                <a:lnTo>
                  <a:pt x="3033" y="322"/>
                </a:lnTo>
                <a:lnTo>
                  <a:pt x="3040" y="340"/>
                </a:lnTo>
                <a:lnTo>
                  <a:pt x="3043" y="360"/>
                </a:lnTo>
                <a:lnTo>
                  <a:pt x="3043" y="727"/>
                </a:lnTo>
                <a:lnTo>
                  <a:pt x="3040" y="748"/>
                </a:lnTo>
                <a:lnTo>
                  <a:pt x="3033" y="766"/>
                </a:lnTo>
                <a:lnTo>
                  <a:pt x="3021" y="780"/>
                </a:lnTo>
                <a:lnTo>
                  <a:pt x="3006" y="793"/>
                </a:lnTo>
                <a:lnTo>
                  <a:pt x="2988" y="801"/>
                </a:lnTo>
                <a:lnTo>
                  <a:pt x="2968" y="803"/>
                </a:lnTo>
                <a:lnTo>
                  <a:pt x="2947" y="801"/>
                </a:lnTo>
                <a:lnTo>
                  <a:pt x="2929" y="793"/>
                </a:lnTo>
                <a:lnTo>
                  <a:pt x="2915" y="780"/>
                </a:lnTo>
                <a:lnTo>
                  <a:pt x="2903" y="766"/>
                </a:lnTo>
                <a:lnTo>
                  <a:pt x="2895" y="748"/>
                </a:lnTo>
                <a:lnTo>
                  <a:pt x="2893" y="727"/>
                </a:lnTo>
                <a:lnTo>
                  <a:pt x="2893" y="360"/>
                </a:lnTo>
                <a:lnTo>
                  <a:pt x="2895" y="340"/>
                </a:lnTo>
                <a:lnTo>
                  <a:pt x="2903" y="322"/>
                </a:lnTo>
                <a:lnTo>
                  <a:pt x="2915" y="307"/>
                </a:lnTo>
                <a:lnTo>
                  <a:pt x="2929" y="295"/>
                </a:lnTo>
                <a:lnTo>
                  <a:pt x="2947" y="287"/>
                </a:lnTo>
                <a:lnTo>
                  <a:pt x="2968" y="285"/>
                </a:lnTo>
                <a:close/>
                <a:moveTo>
                  <a:pt x="2142" y="285"/>
                </a:moveTo>
                <a:lnTo>
                  <a:pt x="2162" y="287"/>
                </a:lnTo>
                <a:lnTo>
                  <a:pt x="2179" y="295"/>
                </a:lnTo>
                <a:lnTo>
                  <a:pt x="2194" y="307"/>
                </a:lnTo>
                <a:lnTo>
                  <a:pt x="2207" y="322"/>
                </a:lnTo>
                <a:lnTo>
                  <a:pt x="2214" y="340"/>
                </a:lnTo>
                <a:lnTo>
                  <a:pt x="2216" y="360"/>
                </a:lnTo>
                <a:lnTo>
                  <a:pt x="2216" y="727"/>
                </a:lnTo>
                <a:lnTo>
                  <a:pt x="2214" y="748"/>
                </a:lnTo>
                <a:lnTo>
                  <a:pt x="2207" y="766"/>
                </a:lnTo>
                <a:lnTo>
                  <a:pt x="2194" y="780"/>
                </a:lnTo>
                <a:lnTo>
                  <a:pt x="2179" y="793"/>
                </a:lnTo>
                <a:lnTo>
                  <a:pt x="2162" y="801"/>
                </a:lnTo>
                <a:lnTo>
                  <a:pt x="2142" y="803"/>
                </a:lnTo>
                <a:lnTo>
                  <a:pt x="2122" y="801"/>
                </a:lnTo>
                <a:lnTo>
                  <a:pt x="2104" y="793"/>
                </a:lnTo>
                <a:lnTo>
                  <a:pt x="2088" y="780"/>
                </a:lnTo>
                <a:lnTo>
                  <a:pt x="2077" y="766"/>
                </a:lnTo>
                <a:lnTo>
                  <a:pt x="2069" y="748"/>
                </a:lnTo>
                <a:lnTo>
                  <a:pt x="2066" y="727"/>
                </a:lnTo>
                <a:lnTo>
                  <a:pt x="2066" y="360"/>
                </a:lnTo>
                <a:lnTo>
                  <a:pt x="2069" y="340"/>
                </a:lnTo>
                <a:lnTo>
                  <a:pt x="2077" y="322"/>
                </a:lnTo>
                <a:lnTo>
                  <a:pt x="2088" y="307"/>
                </a:lnTo>
                <a:lnTo>
                  <a:pt x="2104" y="295"/>
                </a:lnTo>
                <a:lnTo>
                  <a:pt x="2122" y="287"/>
                </a:lnTo>
                <a:lnTo>
                  <a:pt x="2142" y="285"/>
                </a:lnTo>
                <a:close/>
                <a:moveTo>
                  <a:pt x="1315" y="285"/>
                </a:moveTo>
                <a:lnTo>
                  <a:pt x="1335" y="287"/>
                </a:lnTo>
                <a:lnTo>
                  <a:pt x="1353" y="295"/>
                </a:lnTo>
                <a:lnTo>
                  <a:pt x="1368" y="307"/>
                </a:lnTo>
                <a:lnTo>
                  <a:pt x="1380" y="322"/>
                </a:lnTo>
                <a:lnTo>
                  <a:pt x="1388" y="340"/>
                </a:lnTo>
                <a:lnTo>
                  <a:pt x="1390" y="360"/>
                </a:lnTo>
                <a:lnTo>
                  <a:pt x="1390" y="727"/>
                </a:lnTo>
                <a:lnTo>
                  <a:pt x="1388" y="748"/>
                </a:lnTo>
                <a:lnTo>
                  <a:pt x="1380" y="766"/>
                </a:lnTo>
                <a:lnTo>
                  <a:pt x="1368" y="780"/>
                </a:lnTo>
                <a:lnTo>
                  <a:pt x="1353" y="793"/>
                </a:lnTo>
                <a:lnTo>
                  <a:pt x="1335" y="801"/>
                </a:lnTo>
                <a:lnTo>
                  <a:pt x="1315" y="803"/>
                </a:lnTo>
                <a:lnTo>
                  <a:pt x="1295" y="801"/>
                </a:lnTo>
                <a:lnTo>
                  <a:pt x="1277" y="793"/>
                </a:lnTo>
                <a:lnTo>
                  <a:pt x="1262" y="780"/>
                </a:lnTo>
                <a:lnTo>
                  <a:pt x="1250" y="766"/>
                </a:lnTo>
                <a:lnTo>
                  <a:pt x="1242" y="748"/>
                </a:lnTo>
                <a:lnTo>
                  <a:pt x="1240" y="727"/>
                </a:lnTo>
                <a:lnTo>
                  <a:pt x="1240" y="360"/>
                </a:lnTo>
                <a:lnTo>
                  <a:pt x="1242" y="340"/>
                </a:lnTo>
                <a:lnTo>
                  <a:pt x="1250" y="322"/>
                </a:lnTo>
                <a:lnTo>
                  <a:pt x="1262" y="307"/>
                </a:lnTo>
                <a:lnTo>
                  <a:pt x="1277" y="295"/>
                </a:lnTo>
                <a:lnTo>
                  <a:pt x="1295" y="287"/>
                </a:lnTo>
                <a:lnTo>
                  <a:pt x="1315" y="285"/>
                </a:lnTo>
                <a:close/>
                <a:moveTo>
                  <a:pt x="488" y="285"/>
                </a:moveTo>
                <a:lnTo>
                  <a:pt x="508" y="287"/>
                </a:lnTo>
                <a:lnTo>
                  <a:pt x="527" y="295"/>
                </a:lnTo>
                <a:lnTo>
                  <a:pt x="541" y="307"/>
                </a:lnTo>
                <a:lnTo>
                  <a:pt x="553" y="322"/>
                </a:lnTo>
                <a:lnTo>
                  <a:pt x="561" y="340"/>
                </a:lnTo>
                <a:lnTo>
                  <a:pt x="563" y="360"/>
                </a:lnTo>
                <a:lnTo>
                  <a:pt x="563" y="727"/>
                </a:lnTo>
                <a:lnTo>
                  <a:pt x="561" y="748"/>
                </a:lnTo>
                <a:lnTo>
                  <a:pt x="553" y="766"/>
                </a:lnTo>
                <a:lnTo>
                  <a:pt x="541" y="780"/>
                </a:lnTo>
                <a:lnTo>
                  <a:pt x="527" y="793"/>
                </a:lnTo>
                <a:lnTo>
                  <a:pt x="508" y="801"/>
                </a:lnTo>
                <a:lnTo>
                  <a:pt x="488" y="803"/>
                </a:lnTo>
                <a:lnTo>
                  <a:pt x="468" y="801"/>
                </a:lnTo>
                <a:lnTo>
                  <a:pt x="450" y="793"/>
                </a:lnTo>
                <a:lnTo>
                  <a:pt x="436" y="780"/>
                </a:lnTo>
                <a:lnTo>
                  <a:pt x="423" y="766"/>
                </a:lnTo>
                <a:lnTo>
                  <a:pt x="416" y="748"/>
                </a:lnTo>
                <a:lnTo>
                  <a:pt x="414" y="727"/>
                </a:lnTo>
                <a:lnTo>
                  <a:pt x="414" y="360"/>
                </a:lnTo>
                <a:lnTo>
                  <a:pt x="416" y="340"/>
                </a:lnTo>
                <a:lnTo>
                  <a:pt x="423" y="322"/>
                </a:lnTo>
                <a:lnTo>
                  <a:pt x="436" y="307"/>
                </a:lnTo>
                <a:lnTo>
                  <a:pt x="450" y="295"/>
                </a:lnTo>
                <a:lnTo>
                  <a:pt x="468" y="287"/>
                </a:lnTo>
                <a:lnTo>
                  <a:pt x="488" y="285"/>
                </a:lnTo>
                <a:close/>
                <a:moveTo>
                  <a:pt x="2555" y="0"/>
                </a:moveTo>
                <a:lnTo>
                  <a:pt x="2575" y="2"/>
                </a:lnTo>
                <a:lnTo>
                  <a:pt x="2593" y="10"/>
                </a:lnTo>
                <a:lnTo>
                  <a:pt x="2608" y="22"/>
                </a:lnTo>
                <a:lnTo>
                  <a:pt x="2619" y="37"/>
                </a:lnTo>
                <a:lnTo>
                  <a:pt x="2628" y="55"/>
                </a:lnTo>
                <a:lnTo>
                  <a:pt x="2630" y="75"/>
                </a:lnTo>
                <a:lnTo>
                  <a:pt x="2630" y="879"/>
                </a:lnTo>
                <a:lnTo>
                  <a:pt x="2628" y="899"/>
                </a:lnTo>
                <a:lnTo>
                  <a:pt x="2619" y="917"/>
                </a:lnTo>
                <a:lnTo>
                  <a:pt x="2608" y="931"/>
                </a:lnTo>
                <a:lnTo>
                  <a:pt x="2593" y="944"/>
                </a:lnTo>
                <a:lnTo>
                  <a:pt x="2575" y="951"/>
                </a:lnTo>
                <a:lnTo>
                  <a:pt x="2555" y="953"/>
                </a:lnTo>
                <a:lnTo>
                  <a:pt x="2535" y="951"/>
                </a:lnTo>
                <a:lnTo>
                  <a:pt x="2517" y="944"/>
                </a:lnTo>
                <a:lnTo>
                  <a:pt x="2502" y="931"/>
                </a:lnTo>
                <a:lnTo>
                  <a:pt x="2490" y="917"/>
                </a:lnTo>
                <a:lnTo>
                  <a:pt x="2483" y="899"/>
                </a:lnTo>
                <a:lnTo>
                  <a:pt x="2480" y="879"/>
                </a:lnTo>
                <a:lnTo>
                  <a:pt x="2480" y="75"/>
                </a:lnTo>
                <a:lnTo>
                  <a:pt x="2483" y="55"/>
                </a:lnTo>
                <a:lnTo>
                  <a:pt x="2490" y="37"/>
                </a:lnTo>
                <a:lnTo>
                  <a:pt x="2502" y="22"/>
                </a:lnTo>
                <a:lnTo>
                  <a:pt x="2517" y="10"/>
                </a:lnTo>
                <a:lnTo>
                  <a:pt x="2535" y="2"/>
                </a:lnTo>
                <a:lnTo>
                  <a:pt x="2555" y="0"/>
                </a:lnTo>
                <a:close/>
                <a:moveTo>
                  <a:pt x="902" y="0"/>
                </a:moveTo>
                <a:lnTo>
                  <a:pt x="922" y="2"/>
                </a:lnTo>
                <a:lnTo>
                  <a:pt x="939" y="10"/>
                </a:lnTo>
                <a:lnTo>
                  <a:pt x="955" y="22"/>
                </a:lnTo>
                <a:lnTo>
                  <a:pt x="967" y="37"/>
                </a:lnTo>
                <a:lnTo>
                  <a:pt x="974" y="55"/>
                </a:lnTo>
                <a:lnTo>
                  <a:pt x="977" y="75"/>
                </a:lnTo>
                <a:lnTo>
                  <a:pt x="977" y="879"/>
                </a:lnTo>
                <a:lnTo>
                  <a:pt x="974" y="899"/>
                </a:lnTo>
                <a:lnTo>
                  <a:pt x="967" y="917"/>
                </a:lnTo>
                <a:lnTo>
                  <a:pt x="955" y="931"/>
                </a:lnTo>
                <a:lnTo>
                  <a:pt x="939" y="944"/>
                </a:lnTo>
                <a:lnTo>
                  <a:pt x="922" y="951"/>
                </a:lnTo>
                <a:lnTo>
                  <a:pt x="902" y="953"/>
                </a:lnTo>
                <a:lnTo>
                  <a:pt x="882" y="951"/>
                </a:lnTo>
                <a:lnTo>
                  <a:pt x="864" y="944"/>
                </a:lnTo>
                <a:lnTo>
                  <a:pt x="848" y="931"/>
                </a:lnTo>
                <a:lnTo>
                  <a:pt x="837" y="917"/>
                </a:lnTo>
                <a:lnTo>
                  <a:pt x="829" y="899"/>
                </a:lnTo>
                <a:lnTo>
                  <a:pt x="826" y="879"/>
                </a:lnTo>
                <a:lnTo>
                  <a:pt x="826" y="75"/>
                </a:lnTo>
                <a:lnTo>
                  <a:pt x="829" y="55"/>
                </a:lnTo>
                <a:lnTo>
                  <a:pt x="837" y="37"/>
                </a:lnTo>
                <a:lnTo>
                  <a:pt x="848" y="22"/>
                </a:lnTo>
                <a:lnTo>
                  <a:pt x="864" y="10"/>
                </a:lnTo>
                <a:lnTo>
                  <a:pt x="882" y="2"/>
                </a:lnTo>
                <a:lnTo>
                  <a:pt x="902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875956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BE66C-51C3-4C3B-AACA-FDCC505B36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34D546-3027-48BE-896E-8CB78F37B3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266CC2-8CD5-4144-A1C8-20326F833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A7D5E-D396-4762-A45A-E4DCF79C016E}" type="datetimeFigureOut">
              <a:rPr lang="en-US" smtClean="0"/>
              <a:t>2/13/2021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A3C30E-281D-44A8-BDDA-D4ACC42FF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DB95B9-8A47-4C89-963C-661A33010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2883A-3E6B-4801-B076-005B99D7B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34801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53B3B-FA4F-4F41-AF5B-802410FF3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5FEB9C-1CA6-4AFA-8C8E-97FD305F4E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82646D-375A-4478-A77C-6F459A7EC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A7D5E-D396-4762-A45A-E4DCF79C016E}" type="datetimeFigureOut">
              <a:rPr lang="en-US" smtClean="0"/>
              <a:t>2/13/2021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8CC40E-859E-4E3E-AB3E-65971D923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A111D-AD8F-452B-BBD9-5ACF3A2B4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2883A-3E6B-4801-B076-005B99D7B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67103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7AA07-5C2E-451A-9341-AD29403EE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E529A9-85F9-4748-B1EC-8473799A6A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810FAD-4790-4A7D-BCEC-110B6B889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A7D5E-D396-4762-A45A-E4DCF79C016E}" type="datetimeFigureOut">
              <a:rPr lang="en-US" smtClean="0"/>
              <a:t>2/13/2021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021DA3-EC2C-44CF-B7D1-3F7D94DEF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465790-45FA-433C-845F-192F58550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2883A-3E6B-4801-B076-005B99D7B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834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gue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416425" y="915409"/>
            <a:ext cx="7598042" cy="2569946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600" b="0" i="0" spc="0" baseline="0">
                <a:solidFill>
                  <a:schemeClr val="tx2"/>
                </a:solidFill>
                <a:latin typeface="+mj-lt"/>
                <a:ea typeface="CiscoSansTT Thin" charset="0"/>
                <a:cs typeface="CiscoSansTT Thin" charset="0"/>
              </a:defRPr>
            </a:lvl1pPr>
          </a:lstStyle>
          <a:p>
            <a:r>
              <a:rPr lang="en-GB" dirty="0"/>
              <a:t>Section 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7776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17CE2-FE97-4386-A798-991A1A14F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FC7E94-5EDD-40F3-A0A1-2B4FBF5778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7A3478-A63C-44CB-BD56-3DC855E849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454C71-17F6-430C-80E9-20A0CC1E4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A7D5E-D396-4762-A45A-E4DCF79C016E}" type="datetimeFigureOut">
              <a:rPr lang="en-US" smtClean="0"/>
              <a:t>2/13/2021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5AB23D-5ACF-4B27-8C5C-DBBA4CCA8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B2B1C-765B-4ACC-8FE6-9ED9B3911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2883A-3E6B-4801-B076-005B99D7B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39829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8EC13-C1AB-4AA1-9E09-86AF2013A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1D0153-1A93-4932-A84B-36FD8B7CAB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508A3F-1251-44BE-9E5F-7EFBB4A54E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C920FF-8EE3-4F26-BE02-DBA7F33D3A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D048E9-CC5E-4FC1-AF55-D1B69D27E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CA89DE-9BA5-4ED5-AD04-15B6F4D2D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A7D5E-D396-4762-A45A-E4DCF79C016E}" type="datetimeFigureOut">
              <a:rPr lang="en-US" smtClean="0"/>
              <a:t>2/13/2021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DDBA2A-DC53-4FE0-9482-6F9ED1876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98FF45-D13C-43B3-9C5E-D80C7D6F7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2883A-3E6B-4801-B076-005B99D7B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46133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05AA9-89BC-4A8A-804B-A9D23C628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66B5F1-7FE0-417C-AC5F-1ACBC0694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A7D5E-D396-4762-A45A-E4DCF79C016E}" type="datetimeFigureOut">
              <a:rPr lang="en-US" smtClean="0"/>
              <a:t>2/13/2021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4DDFDC-71A2-4DB1-B074-131B377CF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8C5368-CCDA-4355-A1F8-1D6D87210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2883A-3E6B-4801-B076-005B99D7B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51486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62DFD1-0970-4566-AC35-446607072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A7D5E-D396-4762-A45A-E4DCF79C016E}" type="datetimeFigureOut">
              <a:rPr lang="en-US" smtClean="0"/>
              <a:t>2/13/2021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4FE403-5B32-419B-9319-70EBA6990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76F55B-53EB-47EC-9A36-0615DBB9B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2883A-3E6B-4801-B076-005B99D7B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18077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22364-17C4-49A0-B3EE-D0E6A5C19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64EE78-E526-402F-8BB4-8758B737B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67CF21-3263-45C5-8AEA-22F814AD0E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B865B3-43C5-4A38-A9D4-B0A76C2B9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A7D5E-D396-4762-A45A-E4DCF79C016E}" type="datetimeFigureOut">
              <a:rPr lang="en-US" smtClean="0"/>
              <a:t>2/13/2021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6182F9-E3F2-451E-8BA2-014E0FE54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35B3AE-D0C9-4DA2-9465-EDDE85230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2883A-3E6B-4801-B076-005B99D7B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37431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F10E6-2BEF-4005-9209-F05100807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E6A1DB-39EC-49F9-AEEE-BAF2BAF54C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57A966-6FAE-4DC9-B9AC-AEA50E0115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75F152-4A82-4542-B84D-3099319A8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A7D5E-D396-4762-A45A-E4DCF79C016E}" type="datetimeFigureOut">
              <a:rPr lang="en-US" smtClean="0"/>
              <a:t>2/13/2021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6AEC4-6B0B-4D92-8CA5-38E94BFEF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822B15-21C9-4DD9-AAB6-DE833416C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2883A-3E6B-4801-B076-005B99D7B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40822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6DFB4-F675-43A9-9F33-014CEE77D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CF01C0-4304-4264-AB1D-D367789E38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C8B865-A1EB-4863-B601-1824D4DB6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A7D5E-D396-4762-A45A-E4DCF79C016E}" type="datetimeFigureOut">
              <a:rPr lang="en-US" smtClean="0"/>
              <a:t>2/13/2021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26FBE-AF68-4919-A8A5-71FBC15D1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FA5D36-575F-4A28-88D9-42CE849B5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2883A-3E6B-4801-B076-005B99D7B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9489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F7561A-9A85-459C-87AB-F8629BE0B7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F144E1-7C5E-47B9-BE39-1DEF1B53E5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722CE5-0171-4C1A-9859-28C9D9854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A7D5E-D396-4762-A45A-E4DCF79C016E}" type="datetimeFigureOut">
              <a:rPr lang="en-US" smtClean="0"/>
              <a:t>2/13/2021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8F1A1E-3D8C-4883-960B-B55F36A2F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93F379-405C-485F-B01C-FE417089D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2883A-3E6B-4801-B076-005B99D7B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99874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494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468313" y="3916058"/>
            <a:ext cx="7791858" cy="349356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marL="0" indent="0" algn="l" defTabSz="603575">
              <a:lnSpc>
                <a:spcPct val="100000"/>
              </a:lnSpc>
              <a:spcBef>
                <a:spcPct val="50000"/>
              </a:spcBef>
              <a:buNone/>
              <a:defRPr sz="2200" b="0" i="0">
                <a:solidFill>
                  <a:schemeClr val="bg1">
                    <a:lumMod val="75000"/>
                  </a:schemeClr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100"/>
            </a:lvl2pPr>
            <a:lvl3pPr>
              <a:buFont typeface="Arial" pitchFamily="34" charset="0"/>
              <a:buNone/>
              <a:defRPr sz="1100"/>
            </a:lvl3pPr>
            <a:lvl4pPr>
              <a:buFont typeface="Arial" pitchFamily="34" charset="0"/>
              <a:buNone/>
              <a:defRPr sz="1100"/>
            </a:lvl4pPr>
            <a:lvl5pPr>
              <a:buFont typeface="Arial" pitchFamily="34" charset="0"/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287923" y="1540551"/>
            <a:ext cx="7972248" cy="2278837"/>
          </a:xfrm>
          <a:prstGeom prst="rect">
            <a:avLst/>
          </a:prstGeom>
        </p:spPr>
        <p:txBody>
          <a:bodyPr>
            <a:noAutofit/>
          </a:bodyPr>
          <a:lstStyle>
            <a:lvl1pPr marL="183600" indent="-399968" algn="l">
              <a:lnSpc>
                <a:spcPct val="90000"/>
              </a:lnSpc>
              <a:defRPr sz="4000" b="0" i="1" spc="0" baseline="0">
                <a:solidFill>
                  <a:schemeClr val="bg1">
                    <a:lumMod val="75000"/>
                  </a:schemeClr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897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Quote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468313" y="3916058"/>
            <a:ext cx="7791858" cy="349356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marL="0" indent="0" algn="l" defTabSz="603575">
              <a:lnSpc>
                <a:spcPct val="100000"/>
              </a:lnSpc>
              <a:spcBef>
                <a:spcPct val="50000"/>
              </a:spcBef>
              <a:buNone/>
              <a:defRPr sz="22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100"/>
            </a:lvl2pPr>
            <a:lvl3pPr>
              <a:buFont typeface="Arial" pitchFamily="34" charset="0"/>
              <a:buNone/>
              <a:defRPr sz="1100"/>
            </a:lvl3pPr>
            <a:lvl4pPr>
              <a:buFont typeface="Arial" pitchFamily="34" charset="0"/>
              <a:buNone/>
              <a:defRPr sz="1100"/>
            </a:lvl4pPr>
            <a:lvl5pPr>
              <a:buFont typeface="Arial" pitchFamily="34" charset="0"/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287923" y="1540551"/>
            <a:ext cx="7972248" cy="2278837"/>
          </a:xfrm>
          <a:prstGeom prst="rect">
            <a:avLst/>
          </a:prstGeom>
        </p:spPr>
        <p:txBody>
          <a:bodyPr>
            <a:noAutofit/>
          </a:bodyPr>
          <a:lstStyle>
            <a:lvl1pPr marL="183600" indent="-399968" algn="l">
              <a:lnSpc>
                <a:spcPct val="90000"/>
              </a:lnSpc>
              <a:defRPr sz="4000" b="0" i="1" spc="0" baseline="0">
                <a:solidFill>
                  <a:schemeClr val="tx2"/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484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Bleed Photo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vert="horz" lIns="91420" tIns="45710" rIns="91420" bIns="45710"/>
          <a:lstStyle>
            <a:lvl1pPr marL="0" indent="0" algn="ctr">
              <a:buNone/>
              <a:defRPr sz="2200" baseline="0">
                <a:solidFill>
                  <a:schemeClr val="tx1"/>
                </a:solidFill>
                <a:latin typeface="+mj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1"/>
          </p:nvPr>
        </p:nvSpPr>
        <p:spPr bwMode="auto">
          <a:xfrm>
            <a:off x="500063" y="3895662"/>
            <a:ext cx="8139112" cy="556563"/>
          </a:xfrm>
          <a:prstGeom prst="rect">
            <a:avLst/>
          </a:prstGeom>
          <a:noFill/>
        </p:spPr>
        <p:txBody>
          <a:bodyPr wrap="square" lIns="182880" tIns="91440" rIns="182880" bIns="91440" numCol="1" anchor="ctr" anchorCtr="0" compatLnSpc="1">
            <a:prstTxWarp prst="textNoShape">
              <a:avLst/>
            </a:prstTxWarp>
            <a:spAutoFit/>
          </a:bodyPr>
          <a:lstStyle>
            <a:lvl1pPr marL="0" indent="0" algn="ctr">
              <a:lnSpc>
                <a:spcPts val="2900"/>
              </a:lnSpc>
              <a:spcBef>
                <a:spcPts val="0"/>
              </a:spcBef>
              <a:buNone/>
              <a:defRPr sz="240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30564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Page Photo With Tex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9301163" cy="2843212"/>
          </a:xfrm>
          <a:prstGeom prst="rect">
            <a:avLst/>
          </a:prstGeom>
          <a:solidFill>
            <a:schemeClr val="bg2"/>
          </a:solidFill>
        </p:spPr>
        <p:txBody>
          <a:bodyPr vert="horz" lIns="91420" tIns="45710" rIns="91420" bIns="45710"/>
          <a:lstStyle>
            <a:lvl1pPr marL="0" indent="0" algn="ctr">
              <a:buNone/>
              <a:defRPr sz="2200" baseline="0">
                <a:solidFill>
                  <a:schemeClr val="tx1"/>
                </a:solidFill>
                <a:latin typeface="+mj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48785" y="3054518"/>
            <a:ext cx="8364236" cy="564257"/>
          </a:xfrm>
          <a:prstGeom prst="rect">
            <a:avLst/>
          </a:prstGeom>
        </p:spPr>
        <p:txBody>
          <a:bodyPr vert="horz" wrap="square">
            <a:spAutoFit/>
          </a:bodyPr>
          <a:lstStyle>
            <a:lvl1pPr marL="0" indent="0">
              <a:buNone/>
              <a:defRPr sz="32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1557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blee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7348" cy="5143500"/>
          </a:xfrm>
          <a:prstGeom prst="rect">
            <a:avLst/>
          </a:prstGeom>
        </p:spPr>
        <p:txBody>
          <a:bodyPr vert="horz" lIns="91420" tIns="45710" rIns="91420" bIns="45710"/>
          <a:lstStyle>
            <a:lvl1pPr marL="0" indent="0" algn="ctr">
              <a:buNone/>
              <a:defRPr sz="2200" baseline="0">
                <a:solidFill>
                  <a:schemeClr val="tx1"/>
                </a:solidFill>
                <a:latin typeface="+mj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30052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Full bleed phot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0932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latin typeface="+mj-lt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ltGray">
          <a:xfrm>
            <a:off x="477679" y="4741653"/>
            <a:ext cx="3466792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2018  Cisco and/or its affiliates. All rights reserved.   Cisco Confidential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308012" y="240631"/>
            <a:ext cx="8480388" cy="4266646"/>
          </a:xfrm>
          <a:prstGeom prst="rect">
            <a:avLst/>
          </a:prstGeom>
          <a:solidFill>
            <a:schemeClr val="bg2"/>
          </a:solidFill>
        </p:spPr>
        <p:txBody>
          <a:bodyPr vert="horz" lIns="91424" tIns="45712" rIns="91424" bIns="45712"/>
          <a:lstStyle>
            <a:lvl1pPr marL="0" indent="0" algn="ctr">
              <a:buNone/>
              <a:defRPr sz="1500" baseline="0">
                <a:solidFill>
                  <a:schemeClr val="tx1"/>
                </a:solidFill>
                <a:latin typeface="+mj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14079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Title Goes Here</a:t>
            </a: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ltGray">
          <a:xfrm>
            <a:off x="477679" y="4741653"/>
            <a:ext cx="3401050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defTabSz="61074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spc="20" baseline="0" dirty="0">
                <a:solidFill>
                  <a:schemeClr val="bg2">
                    <a:lumMod val="65000"/>
                  </a:schemeClr>
                </a:solidFill>
                <a:latin typeface="+mn-lt"/>
                <a:ea typeface="+mn-ea"/>
                <a:cs typeface="CiscoSans Thin"/>
              </a:rPr>
              <a:t>© 2018  Cisco and/or its affiliates. All rights reserved.   Cisco Confidential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4" r:id="rId1"/>
    <p:sldLayoutId id="2147483876" r:id="rId2"/>
    <p:sldLayoutId id="2147484013" r:id="rId3"/>
    <p:sldLayoutId id="2147483982" r:id="rId4"/>
    <p:sldLayoutId id="2147484014" r:id="rId5"/>
    <p:sldLayoutId id="2147483978" r:id="rId6"/>
    <p:sldLayoutId id="2147483979" r:id="rId7"/>
    <p:sldLayoutId id="2147483980" r:id="rId8"/>
    <p:sldLayoutId id="2147483981" r:id="rId9"/>
    <p:sldLayoutId id="2147483879" r:id="rId10"/>
    <p:sldLayoutId id="2147483976" r:id="rId11"/>
    <p:sldLayoutId id="2147483885" r:id="rId12"/>
    <p:sldLayoutId id="2147484011" r:id="rId13"/>
    <p:sldLayoutId id="2147483985" r:id="rId14"/>
    <p:sldLayoutId id="2147483986" r:id="rId15"/>
    <p:sldLayoutId id="2147484012" r:id="rId16"/>
    <p:sldLayoutId id="2147483969" r:id="rId17"/>
    <p:sldLayoutId id="2147483968" r:id="rId18"/>
    <p:sldLayoutId id="2147483973" r:id="rId19"/>
    <p:sldLayoutId id="2147483967" r:id="rId20"/>
    <p:sldLayoutId id="2147483970" r:id="rId21"/>
    <p:sldLayoutId id="2147483987" r:id="rId22"/>
    <p:sldLayoutId id="2147483983" r:id="rId23"/>
    <p:sldLayoutId id="2147483971" r:id="rId24"/>
    <p:sldLayoutId id="2147483972" r:id="rId25"/>
    <p:sldLayoutId id="2147483897" r:id="rId26"/>
  </p:sldLayoutIdLst>
  <p:txStyles>
    <p:titleStyle>
      <a:lvl1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lang="en-US" sz="2800" b="0" i="0" u="none" kern="1200" dirty="0">
          <a:solidFill>
            <a:schemeClr val="tx2"/>
          </a:solidFill>
          <a:latin typeface="+mj-lt"/>
          <a:ea typeface="CiscoSansTT Thin" charset="0"/>
          <a:cs typeface="CiscoSansTT Thin" charset="0"/>
        </a:defRPr>
      </a:lvl1pPr>
      <a:lvl2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2pPr>
      <a:lvl3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3pPr>
      <a:lvl4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4pPr>
      <a:lvl5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5pPr>
      <a:lvl6pPr marL="4572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6pPr>
      <a:lvl7pPr marL="9144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7pPr>
      <a:lvl8pPr marL="13716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8pPr>
      <a:lvl9pPr marL="18288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9pPr>
    </p:titleStyle>
    <p:bodyStyle>
      <a:lvl1pPr marL="169863" indent="-169863" algn="l" defTabSz="684213" rtl="0" eaLnBrk="1" fontAlgn="base" hangingPunct="1">
        <a:lnSpc>
          <a:spcPct val="95000"/>
        </a:lnSpc>
        <a:spcBef>
          <a:spcPts val="1075"/>
        </a:spcBef>
        <a:spcAft>
          <a:spcPct val="0"/>
        </a:spcAft>
        <a:buClr>
          <a:schemeClr val="tx2"/>
        </a:buClr>
        <a:buSzPct val="90000"/>
        <a:buFont typeface="Arial" charset="0"/>
        <a:buChar char="•"/>
        <a:defRPr lang="en-US" sz="15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1pPr>
      <a:lvl2pPr marL="358775" indent="-215900" algn="l" defTabSz="684213" rtl="0" eaLnBrk="1" fontAlgn="base" hangingPunct="1">
        <a:lnSpc>
          <a:spcPct val="95000"/>
        </a:lnSpc>
        <a:spcBef>
          <a:spcPts val="600"/>
        </a:spcBef>
        <a:spcAft>
          <a:spcPct val="0"/>
        </a:spcAft>
        <a:buClr>
          <a:schemeClr val="tx2"/>
        </a:buClr>
        <a:buFont typeface="Arial" charset="0"/>
        <a:buChar char="•"/>
        <a:defRPr lang="en-US" sz="14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2pPr>
      <a:lvl3pPr marL="431800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2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3pPr>
      <a:lvl4pPr marL="503238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4pPr>
      <a:lvl5pPr marL="574675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5pPr>
      <a:lvl6pPr marL="863856" indent="-171445" algn="l" defTabSz="685777" rtl="0" eaLnBrk="1" latinLnBrk="0" hangingPunct="1">
        <a:spcBef>
          <a:spcPts val="600"/>
        </a:spcBef>
        <a:buFont typeface="Arial" pitchFamily="34" charset="0"/>
        <a:buChar char="•"/>
        <a:defRPr sz="9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935844" indent="-171422" algn="l" defTabSz="685777" rtl="0" eaLnBrk="1" latinLnBrk="0" hangingPunct="1">
        <a:spcBef>
          <a:spcPts val="600"/>
        </a:spcBef>
        <a:buFont typeface="Arial" pitchFamily="34" charset="0"/>
        <a:buChar char="•"/>
        <a:defRPr sz="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400220" indent="0" algn="l" defTabSz="685777" rtl="0" eaLnBrk="1" latinLnBrk="0" hangingPunct="1">
        <a:spcBef>
          <a:spcPct val="20000"/>
        </a:spcBef>
        <a:buFont typeface="Arial" pitchFamily="34" charset="0"/>
        <a:buNone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53" indent="-171445" algn="l" defTabSz="68577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6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77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6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5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41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32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2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1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892">
          <p15:clr>
            <a:srgbClr val="F26B43"/>
          </p15:clr>
        </p15:guide>
        <p15:guide id="2" pos="336">
          <p15:clr>
            <a:srgbClr val="F26B43"/>
          </p15:clr>
        </p15:guide>
        <p15:guide id="3" pos="5448">
          <p15:clr>
            <a:srgbClr val="F26B43"/>
          </p15:clr>
        </p15:guide>
        <p15:guide id="4" orient="horz" pos="757">
          <p15:clr>
            <a:srgbClr val="F26B43"/>
          </p15:clr>
        </p15:guide>
        <p15:guide id="5" orient="horz" pos="335">
          <p15:clr>
            <a:srgbClr val="F26B43"/>
          </p15:clr>
        </p15:guide>
        <p15:guide id="6" pos="2876">
          <p15:clr>
            <a:srgbClr val="F26B43"/>
          </p15:clr>
        </p15:guide>
        <p15:guide id="7" orient="horz" pos="1043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2B466A-ED6C-44C9-8B37-326B9D8A6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42E463-6442-4E78-924F-BDBB35546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48A176-E446-4B02-925C-D9AF1E430E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3A7D5E-D396-4762-A45A-E4DCF79C016E}" type="datetimeFigureOut">
              <a:rPr lang="en-US" smtClean="0"/>
              <a:t>2/13/2021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89CD26-19BC-487D-8F64-665460C4BD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06E216-258F-4303-9D9C-C5F480AE54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22883A-3E6B-4801-B076-005B99D7B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226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6" r:id="rId1"/>
    <p:sldLayoutId id="2147484017" r:id="rId2"/>
    <p:sldLayoutId id="2147484018" r:id="rId3"/>
    <p:sldLayoutId id="2147484019" r:id="rId4"/>
    <p:sldLayoutId id="2147484020" r:id="rId5"/>
    <p:sldLayoutId id="2147484021" r:id="rId6"/>
    <p:sldLayoutId id="2147484022" r:id="rId7"/>
    <p:sldLayoutId id="2147484023" r:id="rId8"/>
    <p:sldLayoutId id="2147484024" r:id="rId9"/>
    <p:sldLayoutId id="2147484025" r:id="rId10"/>
    <p:sldLayoutId id="2147484026" r:id="rId11"/>
    <p:sldLayoutId id="2147484027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8.xml"/><Relationship Id="rId4" Type="http://schemas.openxmlformats.org/officeDocument/2006/relationships/image" Target="../media/image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78749-D133-48E1-984F-D657880392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I2C Protocol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70FA5FA0-9DF7-4471-911E-5FCC9EF6F8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IMPLEMENTATION ON FPGA</a:t>
            </a:r>
          </a:p>
        </p:txBody>
      </p:sp>
    </p:spTree>
    <p:extLst>
      <p:ext uri="{BB962C8B-B14F-4D97-AF65-F5344CB8AC3E}">
        <p14:creationId xmlns:p14="http://schemas.microsoft.com/office/powerpoint/2010/main" val="2735328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EACE7696-70FA-4DAE-8AC0-7036A0173D5E}"/>
              </a:ext>
            </a:extLst>
          </p:cNvPr>
          <p:cNvSpPr/>
          <p:nvPr/>
        </p:nvSpPr>
        <p:spPr>
          <a:xfrm>
            <a:off x="3070487" y="1387021"/>
            <a:ext cx="1186544" cy="23694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+mj-lt"/>
            </a:endParaRPr>
          </a:p>
        </p:txBody>
      </p: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93C1CADE-95E3-4215-A2D0-9F9930118EBF}"/>
              </a:ext>
            </a:extLst>
          </p:cNvPr>
          <p:cNvCxnSpPr/>
          <p:nvPr/>
        </p:nvCxnSpPr>
        <p:spPr>
          <a:xfrm>
            <a:off x="3146687" y="1829707"/>
            <a:ext cx="914400" cy="638628"/>
          </a:xfrm>
          <a:prstGeom prst="bentConnector3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8DFF2E16-5804-4244-B6F9-CD174EC7301C}"/>
              </a:ext>
            </a:extLst>
          </p:cNvPr>
          <p:cNvCxnSpPr>
            <a:cxnSpLocks/>
          </p:cNvCxnSpPr>
          <p:nvPr/>
        </p:nvCxnSpPr>
        <p:spPr>
          <a:xfrm flipV="1">
            <a:off x="4772287" y="1829707"/>
            <a:ext cx="914400" cy="638628"/>
          </a:xfrm>
          <a:prstGeom prst="bentConnector3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3EB9B78A-FC31-4742-9A6A-D06495C230FC}"/>
              </a:ext>
            </a:extLst>
          </p:cNvPr>
          <p:cNvSpPr txBox="1"/>
          <p:nvPr/>
        </p:nvSpPr>
        <p:spPr>
          <a:xfrm>
            <a:off x="2286262" y="1873250"/>
            <a:ext cx="6894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+mj-lt"/>
              </a:rPr>
              <a:t>SDA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FCAF257-7D4F-4978-9DFC-2DBF8646B4E0}"/>
              </a:ext>
            </a:extLst>
          </p:cNvPr>
          <p:cNvSpPr txBox="1"/>
          <p:nvPr/>
        </p:nvSpPr>
        <p:spPr>
          <a:xfrm>
            <a:off x="2286262" y="2773135"/>
            <a:ext cx="6894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+mj-lt"/>
              </a:rPr>
              <a:t>SCL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A175882-300B-4618-AD8C-23AA43359B10}"/>
              </a:ext>
            </a:extLst>
          </p:cNvPr>
          <p:cNvCxnSpPr/>
          <p:nvPr/>
        </p:nvCxnSpPr>
        <p:spPr>
          <a:xfrm>
            <a:off x="3146687" y="3135992"/>
            <a:ext cx="827314" cy="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FA5A667-AC62-4F1C-812E-7D726EA676A6}"/>
              </a:ext>
            </a:extLst>
          </p:cNvPr>
          <p:cNvCxnSpPr/>
          <p:nvPr/>
        </p:nvCxnSpPr>
        <p:spPr>
          <a:xfrm>
            <a:off x="4859373" y="3135992"/>
            <a:ext cx="827314" cy="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81AF8F21-02B9-4074-9211-9263881D10AF}"/>
              </a:ext>
            </a:extLst>
          </p:cNvPr>
          <p:cNvSpPr txBox="1"/>
          <p:nvPr/>
        </p:nvSpPr>
        <p:spPr>
          <a:xfrm>
            <a:off x="3128545" y="2766660"/>
            <a:ext cx="63137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+mj-lt"/>
              </a:rPr>
              <a:t>high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EF30562-6042-4ADC-833D-1B71B9AB2EB4}"/>
              </a:ext>
            </a:extLst>
          </p:cNvPr>
          <p:cNvSpPr txBox="1"/>
          <p:nvPr/>
        </p:nvSpPr>
        <p:spPr>
          <a:xfrm>
            <a:off x="4917429" y="2766660"/>
            <a:ext cx="63137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+mj-lt"/>
              </a:rPr>
              <a:t>high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9E2E02D-B374-43D3-B2AD-E1D0593F1D75}"/>
              </a:ext>
            </a:extLst>
          </p:cNvPr>
          <p:cNvSpPr/>
          <p:nvPr/>
        </p:nvSpPr>
        <p:spPr>
          <a:xfrm>
            <a:off x="4727837" y="1387021"/>
            <a:ext cx="1186544" cy="23694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+mj-lt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E9869DC-0F58-4A09-9AAC-0C36B0C856EE}"/>
              </a:ext>
            </a:extLst>
          </p:cNvPr>
          <p:cNvSpPr/>
          <p:nvPr/>
        </p:nvSpPr>
        <p:spPr>
          <a:xfrm>
            <a:off x="3070487" y="4199164"/>
            <a:ext cx="1136644" cy="5606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latin typeface="+mj-lt"/>
              </a:rPr>
              <a:t>SCL =1</a:t>
            </a:r>
          </a:p>
          <a:p>
            <a:pPr algn="ctr"/>
            <a:r>
              <a:rPr lang="en-US" sz="1050" dirty="0">
                <a:latin typeface="+mj-lt"/>
              </a:rPr>
              <a:t>SDA = 1 to 0</a:t>
            </a:r>
          </a:p>
          <a:p>
            <a:pPr algn="ctr"/>
            <a:r>
              <a:rPr lang="en-US" sz="1050" dirty="0">
                <a:latin typeface="+mj-lt"/>
              </a:rPr>
              <a:t>START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60C5932-F83A-44A1-8B5D-61915048CB2A}"/>
              </a:ext>
            </a:extLst>
          </p:cNvPr>
          <p:cNvCxnSpPr>
            <a:cxnSpLocks/>
          </p:cNvCxnSpPr>
          <p:nvPr/>
        </p:nvCxnSpPr>
        <p:spPr>
          <a:xfrm>
            <a:off x="3673736" y="3757989"/>
            <a:ext cx="0" cy="434528"/>
          </a:xfrm>
          <a:prstGeom prst="straightConnector1">
            <a:avLst/>
          </a:prstGeom>
          <a:ln w="1905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5167FD96-87C5-4DEF-B39F-EC54C5BF7622}"/>
              </a:ext>
            </a:extLst>
          </p:cNvPr>
          <p:cNvSpPr/>
          <p:nvPr/>
        </p:nvSpPr>
        <p:spPr>
          <a:xfrm>
            <a:off x="4777737" y="4211864"/>
            <a:ext cx="1136644" cy="5606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latin typeface="+mj-lt"/>
              </a:rPr>
              <a:t>SCL =1</a:t>
            </a:r>
          </a:p>
          <a:p>
            <a:pPr algn="ctr"/>
            <a:r>
              <a:rPr lang="en-US" sz="1050" dirty="0">
                <a:latin typeface="+mj-lt"/>
              </a:rPr>
              <a:t>SDA = 0 to 1</a:t>
            </a:r>
          </a:p>
          <a:p>
            <a:pPr algn="ctr"/>
            <a:r>
              <a:rPr lang="en-US" sz="1050" dirty="0">
                <a:latin typeface="+mj-lt"/>
              </a:rPr>
              <a:t>STOP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C248DC1A-3B26-463F-9618-DBCC09504949}"/>
              </a:ext>
            </a:extLst>
          </p:cNvPr>
          <p:cNvCxnSpPr>
            <a:cxnSpLocks/>
          </p:cNvCxnSpPr>
          <p:nvPr/>
        </p:nvCxnSpPr>
        <p:spPr>
          <a:xfrm>
            <a:off x="5321109" y="3764636"/>
            <a:ext cx="0" cy="434528"/>
          </a:xfrm>
          <a:prstGeom prst="straightConnector1">
            <a:avLst/>
          </a:prstGeom>
          <a:ln w="1905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5">
            <a:extLst>
              <a:ext uri="{FF2B5EF4-FFF2-40B4-BE49-F238E27FC236}">
                <a16:creationId xmlns:a16="http://schemas.microsoft.com/office/drawing/2014/main" id="{EF330601-6EDF-42B3-B48B-E126056C9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983" y="117106"/>
            <a:ext cx="7886700" cy="994172"/>
          </a:xfrm>
        </p:spPr>
        <p:txBody>
          <a:bodyPr/>
          <a:lstStyle/>
          <a:p>
            <a:r>
              <a:rPr lang="en-US" dirty="0"/>
              <a:t>Start-Stop Indication</a:t>
            </a:r>
          </a:p>
        </p:txBody>
      </p:sp>
    </p:spTree>
    <p:extLst>
      <p:ext uri="{BB962C8B-B14F-4D97-AF65-F5344CB8AC3E}">
        <p14:creationId xmlns:p14="http://schemas.microsoft.com/office/powerpoint/2010/main" val="3008175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7">
            <a:extLst>
              <a:ext uri="{FF2B5EF4-FFF2-40B4-BE49-F238E27FC236}">
                <a16:creationId xmlns:a16="http://schemas.microsoft.com/office/drawing/2014/main" id="{3F007213-45FE-4502-8AA0-213FCC3293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379" y="403079"/>
            <a:ext cx="8855242" cy="1924240"/>
          </a:xfrm>
          <a:prstGeom prst="rect">
            <a:avLst/>
          </a:prstGeom>
        </p:spPr>
      </p:pic>
      <p:sp>
        <p:nvSpPr>
          <p:cNvPr id="50" name="Oval 49">
            <a:extLst>
              <a:ext uri="{FF2B5EF4-FFF2-40B4-BE49-F238E27FC236}">
                <a16:creationId xmlns:a16="http://schemas.microsoft.com/office/drawing/2014/main" id="{D7C3EDBE-78C4-45D4-A924-CF89BA4EE1A0}"/>
              </a:ext>
            </a:extLst>
          </p:cNvPr>
          <p:cNvSpPr/>
          <p:nvPr/>
        </p:nvSpPr>
        <p:spPr>
          <a:xfrm>
            <a:off x="2410678" y="1016774"/>
            <a:ext cx="215041" cy="870751"/>
          </a:xfrm>
          <a:prstGeom prst="ellipse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IN" sz="1100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3B91B39F-3BA8-4A5A-B29D-D3FD9C8E1959}"/>
              </a:ext>
            </a:extLst>
          </p:cNvPr>
          <p:cNvSpPr/>
          <p:nvPr/>
        </p:nvSpPr>
        <p:spPr>
          <a:xfrm>
            <a:off x="4502779" y="992405"/>
            <a:ext cx="122421" cy="870751"/>
          </a:xfrm>
          <a:prstGeom prst="ellipse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IN" sz="110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618BE58-B837-4998-9D02-75413A4F090F}"/>
              </a:ext>
            </a:extLst>
          </p:cNvPr>
          <p:cNvSpPr/>
          <p:nvPr/>
        </p:nvSpPr>
        <p:spPr>
          <a:xfrm>
            <a:off x="2725336" y="1446898"/>
            <a:ext cx="3400572" cy="24323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IN" sz="600" b="1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466B953-90A3-4D9F-A979-4F9D87FB025E}"/>
              </a:ext>
            </a:extLst>
          </p:cNvPr>
          <p:cNvSpPr txBox="1"/>
          <p:nvPr/>
        </p:nvSpPr>
        <p:spPr>
          <a:xfrm>
            <a:off x="2601767" y="1446898"/>
            <a:ext cx="13755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dirty="0">
                <a:solidFill>
                  <a:schemeClr val="bg1"/>
                </a:solidFill>
                <a:latin typeface="+mj-lt"/>
              </a:rPr>
              <a:t>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29C4238-5938-4040-BDE9-FABFB2B3A8A1}"/>
              </a:ext>
            </a:extLst>
          </p:cNvPr>
          <p:cNvSpPr txBox="1"/>
          <p:nvPr/>
        </p:nvSpPr>
        <p:spPr>
          <a:xfrm>
            <a:off x="2749482" y="1438179"/>
            <a:ext cx="13755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dirty="0">
                <a:solidFill>
                  <a:schemeClr val="bg1"/>
                </a:solidFill>
                <a:latin typeface="+mj-lt"/>
              </a:rPr>
              <a:t>1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4BDD13B-C9EC-42D7-8487-00C541B901DA}"/>
              </a:ext>
            </a:extLst>
          </p:cNvPr>
          <p:cNvSpPr txBox="1"/>
          <p:nvPr/>
        </p:nvSpPr>
        <p:spPr>
          <a:xfrm>
            <a:off x="2986649" y="1446898"/>
            <a:ext cx="13755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dirty="0">
                <a:solidFill>
                  <a:schemeClr val="bg1"/>
                </a:solidFill>
                <a:latin typeface="+mj-lt"/>
              </a:rPr>
              <a:t>0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BF8FFE3-6850-486F-B801-1E9EE14DB917}"/>
              </a:ext>
            </a:extLst>
          </p:cNvPr>
          <p:cNvSpPr txBox="1"/>
          <p:nvPr/>
        </p:nvSpPr>
        <p:spPr>
          <a:xfrm>
            <a:off x="3213845" y="1438369"/>
            <a:ext cx="12242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dirty="0">
                <a:solidFill>
                  <a:schemeClr val="bg1"/>
                </a:solidFill>
                <a:latin typeface="+mj-lt"/>
              </a:rPr>
              <a:t>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074E43D-1035-4179-9773-0C1E8E71B3A0}"/>
              </a:ext>
            </a:extLst>
          </p:cNvPr>
          <p:cNvSpPr txBox="1"/>
          <p:nvPr/>
        </p:nvSpPr>
        <p:spPr>
          <a:xfrm>
            <a:off x="3466542" y="1437202"/>
            <a:ext cx="12242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dirty="0">
                <a:solidFill>
                  <a:schemeClr val="bg1"/>
                </a:solidFill>
                <a:latin typeface="+mj-lt"/>
              </a:rPr>
              <a:t>0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E314943-3730-45E7-A80D-ADEE75389786}"/>
              </a:ext>
            </a:extLst>
          </p:cNvPr>
          <p:cNvSpPr txBox="1"/>
          <p:nvPr/>
        </p:nvSpPr>
        <p:spPr>
          <a:xfrm>
            <a:off x="3666567" y="1427833"/>
            <a:ext cx="12242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dirty="0">
                <a:solidFill>
                  <a:schemeClr val="bg1"/>
                </a:solidFill>
                <a:latin typeface="+mj-lt"/>
              </a:rPr>
              <a:t>1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551D128-2C55-49E3-A5F0-49A6EA9548A6}"/>
              </a:ext>
            </a:extLst>
          </p:cNvPr>
          <p:cNvSpPr txBox="1"/>
          <p:nvPr/>
        </p:nvSpPr>
        <p:spPr>
          <a:xfrm>
            <a:off x="3885425" y="1427782"/>
            <a:ext cx="12242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dirty="0">
                <a:solidFill>
                  <a:schemeClr val="bg1"/>
                </a:solidFill>
                <a:latin typeface="+mj-lt"/>
              </a:rPr>
              <a:t>0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94342FB-B268-4BAF-B350-77C04A4530EC}"/>
              </a:ext>
            </a:extLst>
          </p:cNvPr>
          <p:cNvSpPr txBox="1"/>
          <p:nvPr/>
        </p:nvSpPr>
        <p:spPr>
          <a:xfrm>
            <a:off x="4098150" y="1427782"/>
            <a:ext cx="12242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dirty="0">
                <a:solidFill>
                  <a:schemeClr val="bg1"/>
                </a:solidFill>
                <a:latin typeface="+mj-lt"/>
              </a:rPr>
              <a:t>1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85B6164-FEF6-42E2-812B-2A0B7E655C1A}"/>
              </a:ext>
            </a:extLst>
          </p:cNvPr>
          <p:cNvSpPr txBox="1"/>
          <p:nvPr/>
        </p:nvSpPr>
        <p:spPr>
          <a:xfrm>
            <a:off x="4361675" y="1427782"/>
            <a:ext cx="12242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dirty="0">
                <a:solidFill>
                  <a:schemeClr val="bg1"/>
                </a:solidFill>
                <a:latin typeface="+mj-lt"/>
              </a:rPr>
              <a:t>0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3096877-A5D6-424E-ABE2-411AA7F1BF41}"/>
              </a:ext>
            </a:extLst>
          </p:cNvPr>
          <p:cNvSpPr txBox="1"/>
          <p:nvPr/>
        </p:nvSpPr>
        <p:spPr>
          <a:xfrm>
            <a:off x="4493682" y="1430347"/>
            <a:ext cx="13755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dirty="0">
                <a:solidFill>
                  <a:schemeClr val="bg1"/>
                </a:solidFill>
                <a:latin typeface="+mj-lt"/>
              </a:rPr>
              <a:t>P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E52860EA-99C1-4A6B-A347-7031B0387412}"/>
              </a:ext>
            </a:extLst>
          </p:cNvPr>
          <p:cNvSpPr/>
          <p:nvPr/>
        </p:nvSpPr>
        <p:spPr>
          <a:xfrm>
            <a:off x="4622134" y="992404"/>
            <a:ext cx="122421" cy="870751"/>
          </a:xfrm>
          <a:prstGeom prst="ellipse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IN" sz="1100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94B39920-087D-404E-88BA-99EC748038DA}"/>
              </a:ext>
            </a:extLst>
          </p:cNvPr>
          <p:cNvSpPr/>
          <p:nvPr/>
        </p:nvSpPr>
        <p:spPr>
          <a:xfrm>
            <a:off x="6626475" y="992406"/>
            <a:ext cx="122421" cy="870751"/>
          </a:xfrm>
          <a:prstGeom prst="ellipse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IN" sz="1100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FE276EE3-B46B-467A-A6EE-A2B150D48B88}"/>
              </a:ext>
            </a:extLst>
          </p:cNvPr>
          <p:cNvSpPr/>
          <p:nvPr/>
        </p:nvSpPr>
        <p:spPr>
          <a:xfrm>
            <a:off x="6745830" y="992405"/>
            <a:ext cx="122421" cy="870751"/>
          </a:xfrm>
          <a:prstGeom prst="ellipse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IN" sz="110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3EE6E6D-2B30-4B6C-BCCE-97803AF068E7}"/>
              </a:ext>
            </a:extLst>
          </p:cNvPr>
          <p:cNvSpPr txBox="1"/>
          <p:nvPr/>
        </p:nvSpPr>
        <p:spPr>
          <a:xfrm>
            <a:off x="4750050" y="1449910"/>
            <a:ext cx="13755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dirty="0">
                <a:solidFill>
                  <a:schemeClr val="bg1"/>
                </a:solidFill>
                <a:latin typeface="+mj-lt"/>
              </a:rPr>
              <a:t>S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42E37FA-AEE9-44AB-942F-10A1F03E7A73}"/>
              </a:ext>
            </a:extLst>
          </p:cNvPr>
          <p:cNvSpPr txBox="1"/>
          <p:nvPr/>
        </p:nvSpPr>
        <p:spPr>
          <a:xfrm>
            <a:off x="4897765" y="1441191"/>
            <a:ext cx="13755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dirty="0">
                <a:solidFill>
                  <a:schemeClr val="bg1"/>
                </a:solidFill>
                <a:latin typeface="+mj-lt"/>
              </a:rPr>
              <a:t>1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1BA7196-1AA6-4685-A091-77FDE9CDE27A}"/>
              </a:ext>
            </a:extLst>
          </p:cNvPr>
          <p:cNvSpPr txBox="1"/>
          <p:nvPr/>
        </p:nvSpPr>
        <p:spPr>
          <a:xfrm>
            <a:off x="5134932" y="1449910"/>
            <a:ext cx="13755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dirty="0">
                <a:solidFill>
                  <a:schemeClr val="bg1"/>
                </a:solidFill>
                <a:latin typeface="+mj-lt"/>
              </a:rPr>
              <a:t>1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026EED4-101B-41F9-ADA7-6DAD2468E5A5}"/>
              </a:ext>
            </a:extLst>
          </p:cNvPr>
          <p:cNvSpPr txBox="1"/>
          <p:nvPr/>
        </p:nvSpPr>
        <p:spPr>
          <a:xfrm>
            <a:off x="5362128" y="1441381"/>
            <a:ext cx="12242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dirty="0">
                <a:solidFill>
                  <a:schemeClr val="bg1"/>
                </a:solidFill>
                <a:latin typeface="+mj-lt"/>
              </a:rPr>
              <a:t>0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8F20C3F-0883-4D3C-8E5A-7A1699C80D5B}"/>
              </a:ext>
            </a:extLst>
          </p:cNvPr>
          <p:cNvSpPr txBox="1"/>
          <p:nvPr/>
        </p:nvSpPr>
        <p:spPr>
          <a:xfrm>
            <a:off x="5614825" y="1440214"/>
            <a:ext cx="12242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dirty="0">
                <a:solidFill>
                  <a:schemeClr val="bg1"/>
                </a:solidFill>
                <a:latin typeface="+mj-lt"/>
              </a:rPr>
              <a:t>0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1E952677-F2AF-4C6B-A65A-C8892AFD95A9}"/>
              </a:ext>
            </a:extLst>
          </p:cNvPr>
          <p:cNvSpPr txBox="1"/>
          <p:nvPr/>
        </p:nvSpPr>
        <p:spPr>
          <a:xfrm>
            <a:off x="5814850" y="1430845"/>
            <a:ext cx="12242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dirty="0">
                <a:solidFill>
                  <a:schemeClr val="bg1"/>
                </a:solidFill>
                <a:latin typeface="+mj-lt"/>
              </a:rPr>
              <a:t>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64E8029-BA5E-4286-A71A-D1989421E435}"/>
              </a:ext>
            </a:extLst>
          </p:cNvPr>
          <p:cNvSpPr txBox="1"/>
          <p:nvPr/>
        </p:nvSpPr>
        <p:spPr>
          <a:xfrm>
            <a:off x="6033708" y="1430794"/>
            <a:ext cx="12242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dirty="0">
                <a:solidFill>
                  <a:schemeClr val="bg1"/>
                </a:solidFill>
                <a:latin typeface="+mj-lt"/>
              </a:rPr>
              <a:t>1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1FC17860-6C89-41D4-AE9C-8C526E075BAC}"/>
              </a:ext>
            </a:extLst>
          </p:cNvPr>
          <p:cNvSpPr txBox="1"/>
          <p:nvPr/>
        </p:nvSpPr>
        <p:spPr>
          <a:xfrm>
            <a:off x="6246433" y="1430794"/>
            <a:ext cx="12242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dirty="0">
                <a:solidFill>
                  <a:schemeClr val="bg1"/>
                </a:solidFill>
                <a:latin typeface="+mj-lt"/>
              </a:rPr>
              <a:t>0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DF9D40D3-B6DF-4138-BBBC-F55A38111DE7}"/>
              </a:ext>
            </a:extLst>
          </p:cNvPr>
          <p:cNvSpPr txBox="1"/>
          <p:nvPr/>
        </p:nvSpPr>
        <p:spPr>
          <a:xfrm>
            <a:off x="6509958" y="1430794"/>
            <a:ext cx="12242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dirty="0">
                <a:solidFill>
                  <a:schemeClr val="bg1"/>
                </a:solidFill>
                <a:latin typeface="+mj-lt"/>
              </a:rPr>
              <a:t>0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6E6F1495-6EEA-45B5-897D-929F7C2855E1}"/>
              </a:ext>
            </a:extLst>
          </p:cNvPr>
          <p:cNvSpPr txBox="1"/>
          <p:nvPr/>
        </p:nvSpPr>
        <p:spPr>
          <a:xfrm>
            <a:off x="6641965" y="1433359"/>
            <a:ext cx="13755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dirty="0">
                <a:solidFill>
                  <a:schemeClr val="bg1"/>
                </a:solidFill>
                <a:latin typeface="+mj-lt"/>
              </a:rPr>
              <a:t>P</a:t>
            </a:r>
          </a:p>
        </p:txBody>
      </p:sp>
      <p:pic>
        <p:nvPicPr>
          <p:cNvPr id="79" name="Picture 78">
            <a:extLst>
              <a:ext uri="{FF2B5EF4-FFF2-40B4-BE49-F238E27FC236}">
                <a16:creationId xmlns:a16="http://schemas.microsoft.com/office/drawing/2014/main" id="{1F7300B5-CA31-4B03-8970-E3DD94E289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403" y="2709668"/>
            <a:ext cx="8418286" cy="1440968"/>
          </a:xfrm>
          <a:prstGeom prst="rect">
            <a:avLst/>
          </a:prstGeom>
        </p:spPr>
      </p:pic>
      <p:sp>
        <p:nvSpPr>
          <p:cNvPr id="80" name="Rectangle 79">
            <a:extLst>
              <a:ext uri="{FF2B5EF4-FFF2-40B4-BE49-F238E27FC236}">
                <a16:creationId xmlns:a16="http://schemas.microsoft.com/office/drawing/2014/main" id="{07F7F060-D66E-498C-A759-C44A8D721EC1}"/>
              </a:ext>
            </a:extLst>
          </p:cNvPr>
          <p:cNvSpPr/>
          <p:nvPr/>
        </p:nvSpPr>
        <p:spPr>
          <a:xfrm>
            <a:off x="2204595" y="2719795"/>
            <a:ext cx="258233" cy="1734725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DC8851FE-7C01-4D2B-B818-1C88D4CCE5B2}"/>
              </a:ext>
            </a:extLst>
          </p:cNvPr>
          <p:cNvSpPr/>
          <p:nvPr/>
        </p:nvSpPr>
        <p:spPr>
          <a:xfrm>
            <a:off x="6844624" y="2719795"/>
            <a:ext cx="335628" cy="1712266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00CEDBF4-7E71-45CC-B319-25EA5BE628E4}"/>
              </a:ext>
            </a:extLst>
          </p:cNvPr>
          <p:cNvSpPr/>
          <p:nvPr/>
        </p:nvSpPr>
        <p:spPr>
          <a:xfrm>
            <a:off x="1925123" y="4681065"/>
            <a:ext cx="842010" cy="3294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/>
              <a:t>SCL =1</a:t>
            </a:r>
          </a:p>
          <a:p>
            <a:r>
              <a:rPr lang="en-US" sz="800" dirty="0"/>
              <a:t>SDA = 1 to 0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068A6533-1870-436D-8C94-32ABB0F45876}"/>
              </a:ext>
            </a:extLst>
          </p:cNvPr>
          <p:cNvCxnSpPr>
            <a:cxnSpLocks/>
          </p:cNvCxnSpPr>
          <p:nvPr/>
        </p:nvCxnSpPr>
        <p:spPr>
          <a:xfrm>
            <a:off x="2330747" y="4461985"/>
            <a:ext cx="0" cy="211615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83">
            <a:extLst>
              <a:ext uri="{FF2B5EF4-FFF2-40B4-BE49-F238E27FC236}">
                <a16:creationId xmlns:a16="http://schemas.microsoft.com/office/drawing/2014/main" id="{227C1983-5E88-431D-8654-7895692FBA61}"/>
              </a:ext>
            </a:extLst>
          </p:cNvPr>
          <p:cNvSpPr/>
          <p:nvPr/>
        </p:nvSpPr>
        <p:spPr>
          <a:xfrm>
            <a:off x="7049655" y="4673600"/>
            <a:ext cx="783168" cy="336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/>
              <a:t>SCL =1</a:t>
            </a:r>
          </a:p>
          <a:p>
            <a:r>
              <a:rPr lang="en-US" sz="800" dirty="0"/>
              <a:t>SDA = 0 to 1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3F0C853D-EC37-4C7C-9CE9-B73FCC758703}"/>
              </a:ext>
            </a:extLst>
          </p:cNvPr>
          <p:cNvCxnSpPr>
            <a:cxnSpLocks/>
          </p:cNvCxnSpPr>
          <p:nvPr/>
        </p:nvCxnSpPr>
        <p:spPr>
          <a:xfrm>
            <a:off x="7144097" y="4436089"/>
            <a:ext cx="0" cy="244976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4AD5F6A5-8924-45D8-BDF2-26B3AC02D465}"/>
              </a:ext>
            </a:extLst>
          </p:cNvPr>
          <p:cNvSpPr txBox="1"/>
          <p:nvPr/>
        </p:nvSpPr>
        <p:spPr>
          <a:xfrm>
            <a:off x="2959777" y="3457297"/>
            <a:ext cx="203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FF0000"/>
                </a:solidFill>
                <a:latin typeface="+mj-lt"/>
              </a:rPr>
              <a:t>0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44BBB37F-C286-4042-8BFC-22E88A3C01B3}"/>
              </a:ext>
            </a:extLst>
          </p:cNvPr>
          <p:cNvSpPr txBox="1"/>
          <p:nvPr/>
        </p:nvSpPr>
        <p:spPr>
          <a:xfrm>
            <a:off x="3813217" y="3457297"/>
            <a:ext cx="203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FF0000"/>
                </a:solidFill>
                <a:latin typeface="+mj-lt"/>
              </a:rPr>
              <a:t>0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9794C77B-6B42-43E8-87F8-D96B4E7E70F6}"/>
              </a:ext>
            </a:extLst>
          </p:cNvPr>
          <p:cNvSpPr txBox="1"/>
          <p:nvPr/>
        </p:nvSpPr>
        <p:spPr>
          <a:xfrm>
            <a:off x="4737346" y="3457296"/>
            <a:ext cx="203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FF0000"/>
                </a:solidFill>
                <a:latin typeface="+mj-lt"/>
              </a:rPr>
              <a:t>0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120017ED-BACA-4E69-B34F-C6A0C05AB6D0}"/>
              </a:ext>
            </a:extLst>
          </p:cNvPr>
          <p:cNvSpPr txBox="1"/>
          <p:nvPr/>
        </p:nvSpPr>
        <p:spPr>
          <a:xfrm>
            <a:off x="5663185" y="3457295"/>
            <a:ext cx="203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FF0000"/>
                </a:solidFill>
                <a:latin typeface="+mj-lt"/>
              </a:rPr>
              <a:t>0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676EDB25-A05F-44EC-B560-CCFE98D3BA51}"/>
              </a:ext>
            </a:extLst>
          </p:cNvPr>
          <p:cNvSpPr txBox="1"/>
          <p:nvPr/>
        </p:nvSpPr>
        <p:spPr>
          <a:xfrm>
            <a:off x="6626676" y="3457296"/>
            <a:ext cx="203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FF0000"/>
                </a:solidFill>
                <a:latin typeface="+mj-lt"/>
              </a:rPr>
              <a:t>0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A6E62B85-B5D5-42B1-9C8B-0AB354A3E0E6}"/>
              </a:ext>
            </a:extLst>
          </p:cNvPr>
          <p:cNvSpPr txBox="1"/>
          <p:nvPr/>
        </p:nvSpPr>
        <p:spPr>
          <a:xfrm>
            <a:off x="3420576" y="3492856"/>
            <a:ext cx="203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FF0000"/>
                </a:solidFill>
                <a:latin typeface="+mj-lt"/>
              </a:rPr>
              <a:t>1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BEF1A33C-90CC-432A-B644-98D8980CB5B6}"/>
              </a:ext>
            </a:extLst>
          </p:cNvPr>
          <p:cNvSpPr txBox="1"/>
          <p:nvPr/>
        </p:nvSpPr>
        <p:spPr>
          <a:xfrm>
            <a:off x="4192205" y="3492855"/>
            <a:ext cx="203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FF0000"/>
                </a:solidFill>
                <a:latin typeface="+mj-lt"/>
              </a:rPr>
              <a:t>1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0D0D6181-3677-4015-99CD-7159DEA0E0D4}"/>
              </a:ext>
            </a:extLst>
          </p:cNvPr>
          <p:cNvSpPr txBox="1"/>
          <p:nvPr/>
        </p:nvSpPr>
        <p:spPr>
          <a:xfrm>
            <a:off x="5247454" y="3492853"/>
            <a:ext cx="203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FF0000"/>
                </a:solidFill>
                <a:latin typeface="+mj-lt"/>
              </a:rPr>
              <a:t>1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4F08BAB1-D370-4289-BFE9-038611404EC4}"/>
              </a:ext>
            </a:extLst>
          </p:cNvPr>
          <p:cNvSpPr txBox="1"/>
          <p:nvPr/>
        </p:nvSpPr>
        <p:spPr>
          <a:xfrm>
            <a:off x="6245676" y="3492854"/>
            <a:ext cx="203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FF0000"/>
                </a:solidFill>
                <a:latin typeface="+mj-lt"/>
              </a:rPr>
              <a:t>1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640EF11E-7EA8-4079-932E-18289FBA0C27}"/>
              </a:ext>
            </a:extLst>
          </p:cNvPr>
          <p:cNvSpPr txBox="1"/>
          <p:nvPr/>
        </p:nvSpPr>
        <p:spPr>
          <a:xfrm>
            <a:off x="7097422" y="3492853"/>
            <a:ext cx="203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FF0000"/>
                </a:solidFill>
                <a:latin typeface="+mj-lt"/>
              </a:rPr>
              <a:t>1</a:t>
            </a:r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CCD2EE8C-B4D6-4A8D-A7C8-54F8689E4AD5}"/>
              </a:ext>
            </a:extLst>
          </p:cNvPr>
          <p:cNvCxnSpPr>
            <a:cxnSpLocks/>
          </p:cNvCxnSpPr>
          <p:nvPr/>
        </p:nvCxnSpPr>
        <p:spPr>
          <a:xfrm flipH="1">
            <a:off x="3262883" y="3605390"/>
            <a:ext cx="1" cy="953187"/>
          </a:xfrm>
          <a:prstGeom prst="line">
            <a:avLst/>
          </a:prstGeom>
          <a:ln w="19050">
            <a:solidFill>
              <a:srgbClr val="FFC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ight Brace 97">
            <a:extLst>
              <a:ext uri="{FF2B5EF4-FFF2-40B4-BE49-F238E27FC236}">
                <a16:creationId xmlns:a16="http://schemas.microsoft.com/office/drawing/2014/main" id="{0F1C69E3-8570-4D21-AC30-CF1C4CC09BCF}"/>
              </a:ext>
            </a:extLst>
          </p:cNvPr>
          <p:cNvSpPr/>
          <p:nvPr/>
        </p:nvSpPr>
        <p:spPr>
          <a:xfrm rot="5400000">
            <a:off x="4976360" y="2815699"/>
            <a:ext cx="261610" cy="3674730"/>
          </a:xfrm>
          <a:prstGeom prst="rightBrace">
            <a:avLst>
              <a:gd name="adj1" fmla="val 0"/>
              <a:gd name="adj2" fmla="val 51953"/>
            </a:avLst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8E3B2924-018D-46B4-9C45-ECE235C7DBA7}"/>
              </a:ext>
            </a:extLst>
          </p:cNvPr>
          <p:cNvSpPr/>
          <p:nvPr/>
        </p:nvSpPr>
        <p:spPr>
          <a:xfrm>
            <a:off x="4355203" y="4783868"/>
            <a:ext cx="1431291" cy="336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Data = 10101010</a:t>
            </a:r>
          </a:p>
          <a:p>
            <a:pPr algn="ctr"/>
            <a:r>
              <a:rPr lang="en-US" sz="1100" dirty="0"/>
              <a:t>Pos. = 7654321</a:t>
            </a:r>
          </a:p>
        </p:txBody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56442757-C50D-4325-A7E9-6ED4DE4EEA8E}"/>
              </a:ext>
            </a:extLst>
          </p:cNvPr>
          <p:cNvCxnSpPr>
            <a:cxnSpLocks/>
          </p:cNvCxnSpPr>
          <p:nvPr/>
        </p:nvCxnSpPr>
        <p:spPr>
          <a:xfrm flipH="1">
            <a:off x="6944530" y="3590594"/>
            <a:ext cx="1" cy="953187"/>
          </a:xfrm>
          <a:prstGeom prst="line">
            <a:avLst/>
          </a:prstGeom>
          <a:ln w="19050">
            <a:solidFill>
              <a:srgbClr val="FFC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>
            <a:extLst>
              <a:ext uri="{FF2B5EF4-FFF2-40B4-BE49-F238E27FC236}">
                <a16:creationId xmlns:a16="http://schemas.microsoft.com/office/drawing/2014/main" id="{32D76A96-8E5F-44A1-8770-63AD3B11BF0B}"/>
              </a:ext>
            </a:extLst>
          </p:cNvPr>
          <p:cNvSpPr/>
          <p:nvPr/>
        </p:nvSpPr>
        <p:spPr>
          <a:xfrm>
            <a:off x="3378590" y="69206"/>
            <a:ext cx="2716328" cy="276391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I2C Master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A582BEBE-DDC9-4902-931F-974D469DF4A6}"/>
              </a:ext>
            </a:extLst>
          </p:cNvPr>
          <p:cNvSpPr/>
          <p:nvPr/>
        </p:nvSpPr>
        <p:spPr>
          <a:xfrm>
            <a:off x="3317380" y="2385569"/>
            <a:ext cx="2716328" cy="276391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I2C Slave</a:t>
            </a:r>
          </a:p>
        </p:txBody>
      </p:sp>
    </p:spTree>
    <p:extLst>
      <p:ext uri="{BB962C8B-B14F-4D97-AF65-F5344CB8AC3E}">
        <p14:creationId xmlns:p14="http://schemas.microsoft.com/office/powerpoint/2010/main" val="27331060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60D997F-CF66-46D8-986C-B615DCEFFD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24234"/>
            <a:ext cx="9144000" cy="2102713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0252BED-8989-485F-B2DD-E0A61CDDD8AE}"/>
              </a:ext>
            </a:extLst>
          </p:cNvPr>
          <p:cNvCxnSpPr/>
          <p:nvPr/>
        </p:nvCxnSpPr>
        <p:spPr>
          <a:xfrm>
            <a:off x="2128345" y="1775590"/>
            <a:ext cx="0" cy="144254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196DB49-60D8-4D71-A86E-A027FE6FAB0B}"/>
              </a:ext>
            </a:extLst>
          </p:cNvPr>
          <p:cNvCxnSpPr/>
          <p:nvPr/>
        </p:nvCxnSpPr>
        <p:spPr>
          <a:xfrm>
            <a:off x="2687145" y="1775590"/>
            <a:ext cx="0" cy="144254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363FF80-AC37-4BFE-822B-6D8B8E52A48B}"/>
              </a:ext>
            </a:extLst>
          </p:cNvPr>
          <p:cNvCxnSpPr/>
          <p:nvPr/>
        </p:nvCxnSpPr>
        <p:spPr>
          <a:xfrm>
            <a:off x="3250178" y="1775589"/>
            <a:ext cx="0" cy="144254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03FD3B3-FE90-4B84-B43E-EE53F1B6BCB6}"/>
              </a:ext>
            </a:extLst>
          </p:cNvPr>
          <p:cNvCxnSpPr/>
          <p:nvPr/>
        </p:nvCxnSpPr>
        <p:spPr>
          <a:xfrm>
            <a:off x="3821679" y="1741722"/>
            <a:ext cx="0" cy="144254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3C46B43-B893-45FD-8663-49B7232A37D6}"/>
              </a:ext>
            </a:extLst>
          </p:cNvPr>
          <p:cNvCxnSpPr/>
          <p:nvPr/>
        </p:nvCxnSpPr>
        <p:spPr>
          <a:xfrm>
            <a:off x="4372012" y="1741722"/>
            <a:ext cx="0" cy="144254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B4FCEB1-5344-46CD-AF03-35432A66083B}"/>
              </a:ext>
            </a:extLst>
          </p:cNvPr>
          <p:cNvCxnSpPr/>
          <p:nvPr/>
        </p:nvCxnSpPr>
        <p:spPr>
          <a:xfrm>
            <a:off x="4926578" y="1741721"/>
            <a:ext cx="0" cy="144254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6808760-DAC0-430F-B774-AF8C1C37A23C}"/>
              </a:ext>
            </a:extLst>
          </p:cNvPr>
          <p:cNvCxnSpPr/>
          <p:nvPr/>
        </p:nvCxnSpPr>
        <p:spPr>
          <a:xfrm>
            <a:off x="5489611" y="1741720"/>
            <a:ext cx="0" cy="144254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F5A12B0-1E62-4FC2-ADF2-357C285F135F}"/>
              </a:ext>
            </a:extLst>
          </p:cNvPr>
          <p:cNvCxnSpPr/>
          <p:nvPr/>
        </p:nvCxnSpPr>
        <p:spPr>
          <a:xfrm>
            <a:off x="6048411" y="1741719"/>
            <a:ext cx="0" cy="144254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0774017-276E-4307-85FF-8CDDE3F8E12F}"/>
              </a:ext>
            </a:extLst>
          </p:cNvPr>
          <p:cNvCxnSpPr/>
          <p:nvPr/>
        </p:nvCxnSpPr>
        <p:spPr>
          <a:xfrm>
            <a:off x="6607211" y="1741719"/>
            <a:ext cx="0" cy="144254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B4BDD60-9908-4CC8-8272-D13ECDC31CFA}"/>
              </a:ext>
            </a:extLst>
          </p:cNvPr>
          <p:cNvCxnSpPr/>
          <p:nvPr/>
        </p:nvCxnSpPr>
        <p:spPr>
          <a:xfrm>
            <a:off x="7170244" y="1741719"/>
            <a:ext cx="0" cy="144254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A90D8AB-5F67-43B6-BB51-D9118E4C0E57}"/>
              </a:ext>
            </a:extLst>
          </p:cNvPr>
          <p:cNvCxnSpPr/>
          <p:nvPr/>
        </p:nvCxnSpPr>
        <p:spPr>
          <a:xfrm>
            <a:off x="7733277" y="1741719"/>
            <a:ext cx="0" cy="144254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369316A-EBA4-438C-976E-9C4C32F26A33}"/>
              </a:ext>
            </a:extLst>
          </p:cNvPr>
          <p:cNvCxnSpPr/>
          <p:nvPr/>
        </p:nvCxnSpPr>
        <p:spPr>
          <a:xfrm>
            <a:off x="8296310" y="1741718"/>
            <a:ext cx="0" cy="144254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BB0BA8F-0E4A-45C0-B0BF-87BF37315A39}"/>
              </a:ext>
            </a:extLst>
          </p:cNvPr>
          <p:cNvCxnSpPr/>
          <p:nvPr/>
        </p:nvCxnSpPr>
        <p:spPr>
          <a:xfrm>
            <a:off x="8723877" y="1775589"/>
            <a:ext cx="0" cy="144254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5C59AF8-1DE6-40E7-AFA6-4A16C8A52C7D}"/>
                  </a:ext>
                </a:extLst>
              </p14:cNvPr>
              <p14:cNvContentPartPr/>
              <p14:nvPr/>
            </p14:nvContentPartPr>
            <p14:xfrm>
              <a:off x="2347920" y="1542960"/>
              <a:ext cx="5762880" cy="108144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5C59AF8-1DE6-40E7-AFA6-4A16C8A52C7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38560" y="1533600"/>
                <a:ext cx="5781600" cy="1100160"/>
              </a:xfrm>
              <a:prstGeom prst="rect">
                <a:avLst/>
              </a:prstGeom>
            </p:spPr>
          </p:pic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CC64F8BD-698C-40BD-9933-388124E8CAF8}"/>
              </a:ext>
            </a:extLst>
          </p:cNvPr>
          <p:cNvSpPr txBox="1"/>
          <p:nvPr/>
        </p:nvSpPr>
        <p:spPr>
          <a:xfrm>
            <a:off x="118836" y="13890"/>
            <a:ext cx="2362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I2C Master</a:t>
            </a:r>
          </a:p>
        </p:txBody>
      </p:sp>
    </p:spTree>
    <p:extLst>
      <p:ext uri="{BB962C8B-B14F-4D97-AF65-F5344CB8AC3E}">
        <p14:creationId xmlns:p14="http://schemas.microsoft.com/office/powerpoint/2010/main" val="3449446057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">
  <a:themeElements>
    <a:clrScheme name="Cisco White Template Colors_FINAL">
      <a:dk1>
        <a:srgbClr val="282828"/>
      </a:dk1>
      <a:lt1>
        <a:srgbClr val="005073"/>
      </a:lt1>
      <a:dk2>
        <a:srgbClr val="005073"/>
      </a:dk2>
      <a:lt2>
        <a:srgbClr val="FFFFFF"/>
      </a:lt2>
      <a:accent1>
        <a:srgbClr val="00BCEB"/>
      </a:accent1>
      <a:accent2>
        <a:srgbClr val="6EBE4A"/>
      </a:accent2>
      <a:accent3>
        <a:srgbClr val="005073"/>
      </a:accent3>
      <a:accent4>
        <a:srgbClr val="676767"/>
      </a:accent4>
      <a:accent5>
        <a:srgbClr val="FBAB18"/>
      </a:accent5>
      <a:accent6>
        <a:srgbClr val="E3241B"/>
      </a:accent6>
      <a:hlink>
        <a:srgbClr val="00BCEB"/>
      </a:hlink>
      <a:folHlink>
        <a:srgbClr val="005073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dirty="0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default" id="{5CA10281-0031-4D84-8574-038A83AC9952}" vid="{5A181471-EE53-4D5D-922A-1D201D42A0A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340</TotalTime>
  <Words>88</Words>
  <Application>Microsoft Office PowerPoint</Application>
  <PresentationFormat>On-screen Show (16:9)</PresentationFormat>
  <Paragraphs>52</Paragraphs>
  <Slides>4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Trebuchet MS</vt:lpstr>
      <vt:lpstr>default</vt:lpstr>
      <vt:lpstr>Office Theme</vt:lpstr>
      <vt:lpstr>I2C Protocol</vt:lpstr>
      <vt:lpstr>Start-Stop Indication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Akhila K (akhk)</dc:creator>
  <cp:lastModifiedBy>Akhila K (akhk)</cp:lastModifiedBy>
  <cp:revision>107</cp:revision>
  <dcterms:created xsi:type="dcterms:W3CDTF">2021-01-31T08:52:26Z</dcterms:created>
  <dcterms:modified xsi:type="dcterms:W3CDTF">2021-02-13T13:05:18Z</dcterms:modified>
</cp:coreProperties>
</file>