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4015" r:id="rId2"/>
  </p:sldMasterIdLst>
  <p:sldIdLst>
    <p:sldId id="265" r:id="rId3"/>
    <p:sldId id="257" r:id="rId4"/>
    <p:sldId id="267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268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E66C-51C3-4C3B-AACA-FDCC505B3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D546-3027-48BE-896E-8CB78F37B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CC2-8CD5-4144-A1C8-20326F83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C30E-281D-44A8-BDDA-D4ACC42F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95B9-8A47-4C89-963C-661A3301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8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3B3B-FA4F-4F41-AF5B-802410FF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EB9C-1CA6-4AFA-8C8E-97FD305F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646D-375A-4478-A77C-6F459A7E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C40E-859E-4E3E-AB3E-65971D92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111D-AD8F-452B-BBD9-5ACF3A2B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1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AA07-5C2E-451A-9341-AD29403E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29A9-85F9-4748-B1EC-8473799A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0FAD-4790-4A7D-BCEC-110B6B88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1DA3-EC2C-44CF-B7D1-3F7D94DE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5790-45FA-433C-845F-192F585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7CE2-FE97-4386-A798-991A1A14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E94-5EDD-40F3-A0A1-2B4FBF577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3478-A63C-44CB-BD56-3DC855E8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4C71-17F6-430C-80E9-20A0CC1E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B23D-5ACF-4B27-8C5C-DBBA4CCA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2B1C-765B-4ACC-8FE6-9ED9B391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8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EC13-C1AB-4AA1-9E09-86AF2013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D0153-1A93-4932-A84B-36FD8B7C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8A3F-1251-44BE-9E5F-7EFBB4A5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0FF-8EE3-4F26-BE02-DBA7F33D3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048E9-CC5E-4FC1-AF55-D1B69D27E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A89DE-9BA5-4ED5-AD04-15B6F4D2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BA2A-DC53-4FE0-9482-6F9ED187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8FF45-D13C-43B3-9C5E-D80C7D6F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1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5AA9-89BC-4A8A-804B-A9D23C62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6B5F1-7FE0-417C-AC5F-1ACBC069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DDFDC-71A2-4DB1-B074-131B377C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C5368-CCDA-4355-A1F8-1D6D8721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14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2DFD1-0970-4566-AC35-44660707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FE403-5B32-419B-9319-70EBA69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F55B-53EB-47EC-9A36-0615DBB9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0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2364-17C4-49A0-B3EE-D0E6A5C1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EE78-E526-402F-8BB4-8758B737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7CF21-3263-45C5-8AEA-22F814AD0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865B3-43C5-4A38-A9D4-B0A76C2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182F9-E3F2-451E-8BA2-014E0FE5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5B3AE-D0C9-4DA2-9465-EDDE852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4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10E6-2BEF-4005-9209-F0510080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6A1DB-39EC-49F9-AEEE-BAF2BAF54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7A966-6FAE-4DC9-B9AC-AEA50E01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F152-4A82-4542-B84D-3099319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AEC4-6B0B-4D92-8CA5-38E94BF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22B15-21C9-4DD9-AAB6-DE833416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8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DFB4-F675-43A9-9F33-014CEE77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01C0-4304-4264-AB1D-D367789E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B865-A1EB-4863-B601-1824D4DB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6FBE-AF68-4919-A8A5-71FBC15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5D36-575F-4A28-88D9-42CE849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7561A-9A85-459C-87AB-F8629BE0B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144E1-7C5E-47B9-BE39-1DEF1B53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2CE5-0171-4C1A-9859-28C9D98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1A1E-3D8C-4883-960B-B55F36A2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F379-405C-485F-B01C-FE417089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8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B466A-ED6C-44C9-8B37-326B9D8A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E463-6442-4E78-924F-BDBB3554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A176-E446-4B02-925C-D9AF1E43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7D5E-D396-4762-A45A-E4DCF79C016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CD26-19BC-487D-8F64-665460C4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E216-258F-4303-9D9C-C5F480AE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8749-D133-48E1-984F-D65788039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I2C Protocol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FA5FA0-9DF7-4471-911E-5FCC9EF6F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ON FPGA</a:t>
            </a:r>
          </a:p>
        </p:txBody>
      </p:sp>
    </p:spTree>
    <p:extLst>
      <p:ext uri="{BB962C8B-B14F-4D97-AF65-F5344CB8AC3E}">
        <p14:creationId xmlns:p14="http://schemas.microsoft.com/office/powerpoint/2010/main" val="27353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ACE7696-70FA-4DAE-8AC0-7036A0173D5E}"/>
              </a:ext>
            </a:extLst>
          </p:cNvPr>
          <p:cNvSpPr/>
          <p:nvPr/>
        </p:nvSpPr>
        <p:spPr>
          <a:xfrm>
            <a:off x="3070487" y="1387021"/>
            <a:ext cx="1186544" cy="2369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C1CADE-95E3-4215-A2D0-9F9930118EBF}"/>
              </a:ext>
            </a:extLst>
          </p:cNvPr>
          <p:cNvCxnSpPr/>
          <p:nvPr/>
        </p:nvCxnSpPr>
        <p:spPr>
          <a:xfrm>
            <a:off x="3146687" y="1829707"/>
            <a:ext cx="914400" cy="638628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DFF2E16-5804-4244-B6F9-CD174EC7301C}"/>
              </a:ext>
            </a:extLst>
          </p:cNvPr>
          <p:cNvCxnSpPr>
            <a:cxnSpLocks/>
          </p:cNvCxnSpPr>
          <p:nvPr/>
        </p:nvCxnSpPr>
        <p:spPr>
          <a:xfrm flipV="1">
            <a:off x="4772287" y="1829707"/>
            <a:ext cx="914400" cy="638628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B9B78A-FC31-4742-9A6A-D06495C230FC}"/>
              </a:ext>
            </a:extLst>
          </p:cNvPr>
          <p:cNvSpPr txBox="1"/>
          <p:nvPr/>
        </p:nvSpPr>
        <p:spPr>
          <a:xfrm>
            <a:off x="2286262" y="1873250"/>
            <a:ext cx="68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AF257-7D4F-4978-9DFC-2DBF8646B4E0}"/>
              </a:ext>
            </a:extLst>
          </p:cNvPr>
          <p:cNvSpPr txBox="1"/>
          <p:nvPr/>
        </p:nvSpPr>
        <p:spPr>
          <a:xfrm>
            <a:off x="2286262" y="2773135"/>
            <a:ext cx="68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SCL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175882-300B-4618-AD8C-23AA43359B10}"/>
              </a:ext>
            </a:extLst>
          </p:cNvPr>
          <p:cNvCxnSpPr/>
          <p:nvPr/>
        </p:nvCxnSpPr>
        <p:spPr>
          <a:xfrm>
            <a:off x="3146687" y="3135992"/>
            <a:ext cx="82731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A5A667-AC62-4F1C-812E-7D726EA676A6}"/>
              </a:ext>
            </a:extLst>
          </p:cNvPr>
          <p:cNvCxnSpPr/>
          <p:nvPr/>
        </p:nvCxnSpPr>
        <p:spPr>
          <a:xfrm>
            <a:off x="4859373" y="3135992"/>
            <a:ext cx="82731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F8F21-02B9-4074-9211-9263881D10AF}"/>
              </a:ext>
            </a:extLst>
          </p:cNvPr>
          <p:cNvSpPr txBox="1"/>
          <p:nvPr/>
        </p:nvSpPr>
        <p:spPr>
          <a:xfrm>
            <a:off x="3128545" y="2766660"/>
            <a:ext cx="631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high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F30562-6042-4ADC-833D-1B71B9AB2EB4}"/>
              </a:ext>
            </a:extLst>
          </p:cNvPr>
          <p:cNvSpPr txBox="1"/>
          <p:nvPr/>
        </p:nvSpPr>
        <p:spPr>
          <a:xfrm>
            <a:off x="4917429" y="2766660"/>
            <a:ext cx="631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high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2E02D-B374-43D3-B2AD-E1D0593F1D75}"/>
              </a:ext>
            </a:extLst>
          </p:cNvPr>
          <p:cNvSpPr/>
          <p:nvPr/>
        </p:nvSpPr>
        <p:spPr>
          <a:xfrm>
            <a:off x="4727837" y="1387021"/>
            <a:ext cx="1186544" cy="2369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9869DC-0F58-4A09-9AAC-0C36B0C856EE}"/>
              </a:ext>
            </a:extLst>
          </p:cNvPr>
          <p:cNvSpPr/>
          <p:nvPr/>
        </p:nvSpPr>
        <p:spPr>
          <a:xfrm>
            <a:off x="3070487" y="4199164"/>
            <a:ext cx="1136644" cy="56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+mj-lt"/>
              </a:rPr>
              <a:t>SCL =1</a:t>
            </a:r>
          </a:p>
          <a:p>
            <a:pPr algn="ctr"/>
            <a:r>
              <a:rPr lang="en-US" sz="1050" dirty="0">
                <a:latin typeface="+mj-lt"/>
              </a:rPr>
              <a:t>SDA = 1 to 0</a:t>
            </a:r>
          </a:p>
          <a:p>
            <a:pPr algn="ctr"/>
            <a:r>
              <a:rPr lang="en-US" sz="1050" dirty="0">
                <a:latin typeface="+mj-lt"/>
              </a:rPr>
              <a:t>START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0C5932-F83A-44A1-8B5D-61915048CB2A}"/>
              </a:ext>
            </a:extLst>
          </p:cNvPr>
          <p:cNvCxnSpPr>
            <a:cxnSpLocks/>
          </p:cNvCxnSpPr>
          <p:nvPr/>
        </p:nvCxnSpPr>
        <p:spPr>
          <a:xfrm>
            <a:off x="3673736" y="3757989"/>
            <a:ext cx="0" cy="4345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167FD96-87C5-4DEF-B39F-EC54C5BF7622}"/>
              </a:ext>
            </a:extLst>
          </p:cNvPr>
          <p:cNvSpPr/>
          <p:nvPr/>
        </p:nvSpPr>
        <p:spPr>
          <a:xfrm>
            <a:off x="4777737" y="4211864"/>
            <a:ext cx="1136644" cy="56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+mj-lt"/>
              </a:rPr>
              <a:t>SCL =1</a:t>
            </a:r>
          </a:p>
          <a:p>
            <a:pPr algn="ctr"/>
            <a:r>
              <a:rPr lang="en-US" sz="1050" dirty="0">
                <a:latin typeface="+mj-lt"/>
              </a:rPr>
              <a:t>SDA = 0 to 1</a:t>
            </a:r>
          </a:p>
          <a:p>
            <a:pPr algn="ctr"/>
            <a:r>
              <a:rPr lang="en-US" sz="1050" dirty="0">
                <a:latin typeface="+mj-lt"/>
              </a:rPr>
              <a:t>STOP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8DC1A-3B26-463F-9618-DBCC09504949}"/>
              </a:ext>
            </a:extLst>
          </p:cNvPr>
          <p:cNvCxnSpPr>
            <a:cxnSpLocks/>
          </p:cNvCxnSpPr>
          <p:nvPr/>
        </p:nvCxnSpPr>
        <p:spPr>
          <a:xfrm>
            <a:off x="5321109" y="3764636"/>
            <a:ext cx="0" cy="4345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EF330601-6EDF-42B3-B48B-E126056C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83" y="117106"/>
            <a:ext cx="7886700" cy="994172"/>
          </a:xfrm>
        </p:spPr>
        <p:txBody>
          <a:bodyPr/>
          <a:lstStyle/>
          <a:p>
            <a:r>
              <a:rPr lang="en-US" dirty="0"/>
              <a:t>Start-Stop Indication</a:t>
            </a:r>
          </a:p>
        </p:txBody>
      </p:sp>
    </p:spTree>
    <p:extLst>
      <p:ext uri="{BB962C8B-B14F-4D97-AF65-F5344CB8AC3E}">
        <p14:creationId xmlns:p14="http://schemas.microsoft.com/office/powerpoint/2010/main" val="300817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F007213-45FE-4502-8AA0-213FCC32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403079"/>
            <a:ext cx="8855242" cy="192424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7C3EDBE-78C4-45D4-A924-CF89BA4EE1A0}"/>
              </a:ext>
            </a:extLst>
          </p:cNvPr>
          <p:cNvSpPr/>
          <p:nvPr/>
        </p:nvSpPr>
        <p:spPr>
          <a:xfrm>
            <a:off x="2410678" y="1016774"/>
            <a:ext cx="21504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B91B39F-3BA8-4A5A-B29D-D3FD9C8E1959}"/>
              </a:ext>
            </a:extLst>
          </p:cNvPr>
          <p:cNvSpPr/>
          <p:nvPr/>
        </p:nvSpPr>
        <p:spPr>
          <a:xfrm>
            <a:off x="4502779" y="992405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8BE58-B837-4998-9D02-75413A4F090F}"/>
              </a:ext>
            </a:extLst>
          </p:cNvPr>
          <p:cNvSpPr/>
          <p:nvPr/>
        </p:nvSpPr>
        <p:spPr>
          <a:xfrm>
            <a:off x="2725336" y="1446898"/>
            <a:ext cx="3400572" cy="2432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6B953-90A3-4D9F-A979-4F9D87FB025E}"/>
              </a:ext>
            </a:extLst>
          </p:cNvPr>
          <p:cNvSpPr txBox="1"/>
          <p:nvPr/>
        </p:nvSpPr>
        <p:spPr>
          <a:xfrm>
            <a:off x="2601767" y="1446898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9C4238-5938-4040-BDE9-FABFB2B3A8A1}"/>
              </a:ext>
            </a:extLst>
          </p:cNvPr>
          <p:cNvSpPr txBox="1"/>
          <p:nvPr/>
        </p:nvSpPr>
        <p:spPr>
          <a:xfrm>
            <a:off x="2749482" y="1438179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BDD13B-C9EC-42D7-8487-00C541B901DA}"/>
              </a:ext>
            </a:extLst>
          </p:cNvPr>
          <p:cNvSpPr txBox="1"/>
          <p:nvPr/>
        </p:nvSpPr>
        <p:spPr>
          <a:xfrm>
            <a:off x="2986649" y="1446898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F8FFE3-6850-486F-B801-1E9EE14DB917}"/>
              </a:ext>
            </a:extLst>
          </p:cNvPr>
          <p:cNvSpPr txBox="1"/>
          <p:nvPr/>
        </p:nvSpPr>
        <p:spPr>
          <a:xfrm>
            <a:off x="3213845" y="1438369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74E43D-1035-4179-9773-0C1E8E71B3A0}"/>
              </a:ext>
            </a:extLst>
          </p:cNvPr>
          <p:cNvSpPr txBox="1"/>
          <p:nvPr/>
        </p:nvSpPr>
        <p:spPr>
          <a:xfrm>
            <a:off x="3466542" y="143720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314943-3730-45E7-A80D-ADEE75389786}"/>
              </a:ext>
            </a:extLst>
          </p:cNvPr>
          <p:cNvSpPr txBox="1"/>
          <p:nvPr/>
        </p:nvSpPr>
        <p:spPr>
          <a:xfrm>
            <a:off x="3666567" y="1427833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1D128-2C55-49E3-A5F0-49A6EA9548A6}"/>
              </a:ext>
            </a:extLst>
          </p:cNvPr>
          <p:cNvSpPr txBox="1"/>
          <p:nvPr/>
        </p:nvSpPr>
        <p:spPr>
          <a:xfrm>
            <a:off x="3885425" y="142778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4342FB-B268-4BAF-B350-77C04A4530EC}"/>
              </a:ext>
            </a:extLst>
          </p:cNvPr>
          <p:cNvSpPr txBox="1"/>
          <p:nvPr/>
        </p:nvSpPr>
        <p:spPr>
          <a:xfrm>
            <a:off x="4098150" y="142778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5B6164-FEF6-42E2-812B-2A0B7E655C1A}"/>
              </a:ext>
            </a:extLst>
          </p:cNvPr>
          <p:cNvSpPr txBox="1"/>
          <p:nvPr/>
        </p:nvSpPr>
        <p:spPr>
          <a:xfrm>
            <a:off x="4361675" y="1427782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096877-A5D6-424E-ABE2-411AA7F1BF41}"/>
              </a:ext>
            </a:extLst>
          </p:cNvPr>
          <p:cNvSpPr txBox="1"/>
          <p:nvPr/>
        </p:nvSpPr>
        <p:spPr>
          <a:xfrm>
            <a:off x="4493682" y="1430347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P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2860EA-99C1-4A6B-A347-7031B0387412}"/>
              </a:ext>
            </a:extLst>
          </p:cNvPr>
          <p:cNvSpPr/>
          <p:nvPr/>
        </p:nvSpPr>
        <p:spPr>
          <a:xfrm>
            <a:off x="4622134" y="992404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4B39920-087D-404E-88BA-99EC748038DA}"/>
              </a:ext>
            </a:extLst>
          </p:cNvPr>
          <p:cNvSpPr/>
          <p:nvPr/>
        </p:nvSpPr>
        <p:spPr>
          <a:xfrm>
            <a:off x="6626475" y="992406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E276EE3-B46B-467A-A6EE-A2B150D48B88}"/>
              </a:ext>
            </a:extLst>
          </p:cNvPr>
          <p:cNvSpPr/>
          <p:nvPr/>
        </p:nvSpPr>
        <p:spPr>
          <a:xfrm>
            <a:off x="6745830" y="992405"/>
            <a:ext cx="122421" cy="87075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EE6E6D-2B30-4B6C-BCCE-97803AF068E7}"/>
              </a:ext>
            </a:extLst>
          </p:cNvPr>
          <p:cNvSpPr txBox="1"/>
          <p:nvPr/>
        </p:nvSpPr>
        <p:spPr>
          <a:xfrm>
            <a:off x="4750050" y="1449910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2E37FA-AEE9-44AB-942F-10A1F03E7A73}"/>
              </a:ext>
            </a:extLst>
          </p:cNvPr>
          <p:cNvSpPr txBox="1"/>
          <p:nvPr/>
        </p:nvSpPr>
        <p:spPr>
          <a:xfrm>
            <a:off x="4897765" y="1441191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BA7196-1AA6-4685-A091-77FDE9CDE27A}"/>
              </a:ext>
            </a:extLst>
          </p:cNvPr>
          <p:cNvSpPr txBox="1"/>
          <p:nvPr/>
        </p:nvSpPr>
        <p:spPr>
          <a:xfrm>
            <a:off x="5134932" y="1449910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26EED4-101B-41F9-ADA7-6DAD2468E5A5}"/>
              </a:ext>
            </a:extLst>
          </p:cNvPr>
          <p:cNvSpPr txBox="1"/>
          <p:nvPr/>
        </p:nvSpPr>
        <p:spPr>
          <a:xfrm>
            <a:off x="5362128" y="1441381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20C3F-0883-4D3C-8E5A-7A1699C80D5B}"/>
              </a:ext>
            </a:extLst>
          </p:cNvPr>
          <p:cNvSpPr txBox="1"/>
          <p:nvPr/>
        </p:nvSpPr>
        <p:spPr>
          <a:xfrm>
            <a:off x="5614825" y="144021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52677-F2AF-4C6B-A65A-C8892AFD95A9}"/>
              </a:ext>
            </a:extLst>
          </p:cNvPr>
          <p:cNvSpPr txBox="1"/>
          <p:nvPr/>
        </p:nvSpPr>
        <p:spPr>
          <a:xfrm>
            <a:off x="5814850" y="1430845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E8029-BA5E-4286-A71A-D1989421E435}"/>
              </a:ext>
            </a:extLst>
          </p:cNvPr>
          <p:cNvSpPr txBox="1"/>
          <p:nvPr/>
        </p:nvSpPr>
        <p:spPr>
          <a:xfrm>
            <a:off x="6033708" y="143079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C17860-6C89-41D4-AE9C-8C526E075BAC}"/>
              </a:ext>
            </a:extLst>
          </p:cNvPr>
          <p:cNvSpPr txBox="1"/>
          <p:nvPr/>
        </p:nvSpPr>
        <p:spPr>
          <a:xfrm>
            <a:off x="6246433" y="143079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9D40D3-B6DF-4138-BBBC-F55A38111DE7}"/>
              </a:ext>
            </a:extLst>
          </p:cNvPr>
          <p:cNvSpPr txBox="1"/>
          <p:nvPr/>
        </p:nvSpPr>
        <p:spPr>
          <a:xfrm>
            <a:off x="6509958" y="1430794"/>
            <a:ext cx="122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6F1495-6EEA-45B5-897D-929F7C2855E1}"/>
              </a:ext>
            </a:extLst>
          </p:cNvPr>
          <p:cNvSpPr txBox="1"/>
          <p:nvPr/>
        </p:nvSpPr>
        <p:spPr>
          <a:xfrm>
            <a:off x="6641965" y="1433359"/>
            <a:ext cx="137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+mj-lt"/>
              </a:rPr>
              <a:t>P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7300B5-CA31-4B03-8970-E3DD94E2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3" y="2709668"/>
            <a:ext cx="8418286" cy="144096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7F7F060-D66E-498C-A759-C44A8D721EC1}"/>
              </a:ext>
            </a:extLst>
          </p:cNvPr>
          <p:cNvSpPr/>
          <p:nvPr/>
        </p:nvSpPr>
        <p:spPr>
          <a:xfrm>
            <a:off x="2204595" y="2719795"/>
            <a:ext cx="258233" cy="173472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8851FE-7C01-4D2B-B818-1C88D4CCE5B2}"/>
              </a:ext>
            </a:extLst>
          </p:cNvPr>
          <p:cNvSpPr/>
          <p:nvPr/>
        </p:nvSpPr>
        <p:spPr>
          <a:xfrm>
            <a:off x="6844624" y="2719795"/>
            <a:ext cx="335628" cy="171226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0CEDBF4-7E71-45CC-B319-25EA5BE628E4}"/>
              </a:ext>
            </a:extLst>
          </p:cNvPr>
          <p:cNvSpPr/>
          <p:nvPr/>
        </p:nvSpPr>
        <p:spPr>
          <a:xfrm>
            <a:off x="1925123" y="4681065"/>
            <a:ext cx="842010" cy="32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1 to 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68A6533-1870-436D-8C94-32ABB0F45876}"/>
              </a:ext>
            </a:extLst>
          </p:cNvPr>
          <p:cNvCxnSpPr>
            <a:cxnSpLocks/>
          </p:cNvCxnSpPr>
          <p:nvPr/>
        </p:nvCxnSpPr>
        <p:spPr>
          <a:xfrm>
            <a:off x="2330747" y="4461985"/>
            <a:ext cx="0" cy="2116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27C1983-5E88-431D-8654-7895692FBA61}"/>
              </a:ext>
            </a:extLst>
          </p:cNvPr>
          <p:cNvSpPr/>
          <p:nvPr/>
        </p:nvSpPr>
        <p:spPr>
          <a:xfrm>
            <a:off x="7049655" y="4673600"/>
            <a:ext cx="783168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0 to 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0C853D-EC37-4C7C-9CE9-B73FCC758703}"/>
              </a:ext>
            </a:extLst>
          </p:cNvPr>
          <p:cNvCxnSpPr>
            <a:cxnSpLocks/>
          </p:cNvCxnSpPr>
          <p:nvPr/>
        </p:nvCxnSpPr>
        <p:spPr>
          <a:xfrm>
            <a:off x="7144097" y="4436089"/>
            <a:ext cx="0" cy="2449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AD5F6A5-8924-45D8-BDF2-26B3AC02D465}"/>
              </a:ext>
            </a:extLst>
          </p:cNvPr>
          <p:cNvSpPr txBox="1"/>
          <p:nvPr/>
        </p:nvSpPr>
        <p:spPr>
          <a:xfrm>
            <a:off x="2959777" y="3457297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BBB37F-C286-4042-8BFC-22E88A3C01B3}"/>
              </a:ext>
            </a:extLst>
          </p:cNvPr>
          <p:cNvSpPr txBox="1"/>
          <p:nvPr/>
        </p:nvSpPr>
        <p:spPr>
          <a:xfrm>
            <a:off x="3813217" y="3457297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94C77B-6B42-43E8-87F8-D96B4E7E70F6}"/>
              </a:ext>
            </a:extLst>
          </p:cNvPr>
          <p:cNvSpPr txBox="1"/>
          <p:nvPr/>
        </p:nvSpPr>
        <p:spPr>
          <a:xfrm>
            <a:off x="4737346" y="3457296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0017ED-BACA-4E69-B34F-C6A0C05AB6D0}"/>
              </a:ext>
            </a:extLst>
          </p:cNvPr>
          <p:cNvSpPr txBox="1"/>
          <p:nvPr/>
        </p:nvSpPr>
        <p:spPr>
          <a:xfrm>
            <a:off x="5663185" y="3457295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6EDB25-A05F-44EC-B560-CCFE98D3BA51}"/>
              </a:ext>
            </a:extLst>
          </p:cNvPr>
          <p:cNvSpPr txBox="1"/>
          <p:nvPr/>
        </p:nvSpPr>
        <p:spPr>
          <a:xfrm>
            <a:off x="6626676" y="3457296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6E62B85-B5D5-42B1-9C8B-0AB354A3E0E6}"/>
              </a:ext>
            </a:extLst>
          </p:cNvPr>
          <p:cNvSpPr txBox="1"/>
          <p:nvPr/>
        </p:nvSpPr>
        <p:spPr>
          <a:xfrm>
            <a:off x="3420576" y="3492856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F1A33C-90CC-432A-B644-98D8980CB5B6}"/>
              </a:ext>
            </a:extLst>
          </p:cNvPr>
          <p:cNvSpPr txBox="1"/>
          <p:nvPr/>
        </p:nvSpPr>
        <p:spPr>
          <a:xfrm>
            <a:off x="4192205" y="3492855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0D6181-3677-4015-99CD-7159DEA0E0D4}"/>
              </a:ext>
            </a:extLst>
          </p:cNvPr>
          <p:cNvSpPr txBox="1"/>
          <p:nvPr/>
        </p:nvSpPr>
        <p:spPr>
          <a:xfrm>
            <a:off x="5247454" y="3492853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08BAB1-D370-4289-BFE9-038611404EC4}"/>
              </a:ext>
            </a:extLst>
          </p:cNvPr>
          <p:cNvSpPr txBox="1"/>
          <p:nvPr/>
        </p:nvSpPr>
        <p:spPr>
          <a:xfrm>
            <a:off x="6245676" y="3492854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0EF11E-7EA8-4079-932E-18289FBA0C27}"/>
              </a:ext>
            </a:extLst>
          </p:cNvPr>
          <p:cNvSpPr txBox="1"/>
          <p:nvPr/>
        </p:nvSpPr>
        <p:spPr>
          <a:xfrm>
            <a:off x="7097422" y="3492853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D2EE8C-B4D6-4A8D-A7C8-54F8689E4AD5}"/>
              </a:ext>
            </a:extLst>
          </p:cNvPr>
          <p:cNvCxnSpPr>
            <a:cxnSpLocks/>
          </p:cNvCxnSpPr>
          <p:nvPr/>
        </p:nvCxnSpPr>
        <p:spPr>
          <a:xfrm flipH="1">
            <a:off x="3262883" y="3605390"/>
            <a:ext cx="1" cy="953187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ight Brace 97">
            <a:extLst>
              <a:ext uri="{FF2B5EF4-FFF2-40B4-BE49-F238E27FC236}">
                <a16:creationId xmlns:a16="http://schemas.microsoft.com/office/drawing/2014/main" id="{0F1C69E3-8570-4D21-AC30-CF1C4CC09BCF}"/>
              </a:ext>
            </a:extLst>
          </p:cNvPr>
          <p:cNvSpPr/>
          <p:nvPr/>
        </p:nvSpPr>
        <p:spPr>
          <a:xfrm rot="5400000">
            <a:off x="4976360" y="2815699"/>
            <a:ext cx="261610" cy="3674730"/>
          </a:xfrm>
          <a:prstGeom prst="rightBrace">
            <a:avLst>
              <a:gd name="adj1" fmla="val 0"/>
              <a:gd name="adj2" fmla="val 51953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E3B2924-018D-46B4-9C45-ECE235C7DBA7}"/>
              </a:ext>
            </a:extLst>
          </p:cNvPr>
          <p:cNvSpPr/>
          <p:nvPr/>
        </p:nvSpPr>
        <p:spPr>
          <a:xfrm>
            <a:off x="4355203" y="4783868"/>
            <a:ext cx="1431291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= 10101010</a:t>
            </a:r>
          </a:p>
          <a:p>
            <a:pPr algn="ctr"/>
            <a:r>
              <a:rPr lang="en-US" sz="1100" dirty="0"/>
              <a:t>Pos. = 7654321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42757-C50D-4325-A7E9-6ED4DE4EEA8E}"/>
              </a:ext>
            </a:extLst>
          </p:cNvPr>
          <p:cNvCxnSpPr>
            <a:cxnSpLocks/>
          </p:cNvCxnSpPr>
          <p:nvPr/>
        </p:nvCxnSpPr>
        <p:spPr>
          <a:xfrm flipH="1">
            <a:off x="6944530" y="3590594"/>
            <a:ext cx="1" cy="953187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D76A96-8E5F-44A1-8770-63AD3B11BF0B}"/>
              </a:ext>
            </a:extLst>
          </p:cNvPr>
          <p:cNvSpPr/>
          <p:nvPr/>
        </p:nvSpPr>
        <p:spPr>
          <a:xfrm>
            <a:off x="3378590" y="69206"/>
            <a:ext cx="2716328" cy="27639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I2C Master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82BEBE-DDC9-4902-931F-974D469DF4A6}"/>
              </a:ext>
            </a:extLst>
          </p:cNvPr>
          <p:cNvSpPr/>
          <p:nvPr/>
        </p:nvSpPr>
        <p:spPr>
          <a:xfrm>
            <a:off x="3317380" y="2385569"/>
            <a:ext cx="2716328" cy="27639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I2C Slave</a:t>
            </a:r>
          </a:p>
        </p:txBody>
      </p:sp>
    </p:spTree>
    <p:extLst>
      <p:ext uri="{BB962C8B-B14F-4D97-AF65-F5344CB8AC3E}">
        <p14:creationId xmlns:p14="http://schemas.microsoft.com/office/powerpoint/2010/main" val="27331060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" id="{5CA10281-0031-4D84-8574-038A83AC9952}" vid="{5A181471-EE53-4D5D-922A-1D201D42A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340</TotalTime>
  <Words>86</Words>
  <Application>Microsoft Office PowerPoint</Application>
  <PresentationFormat>On-screen Show (16:9)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default</vt:lpstr>
      <vt:lpstr>Office Theme</vt:lpstr>
      <vt:lpstr>I2C Protocol</vt:lpstr>
      <vt:lpstr>Start-Stop Indication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 K (akhk)</dc:creator>
  <cp:lastModifiedBy>Akhila K (akhk)</cp:lastModifiedBy>
  <cp:revision>106</cp:revision>
  <dcterms:created xsi:type="dcterms:W3CDTF">2021-01-31T08:52:26Z</dcterms:created>
  <dcterms:modified xsi:type="dcterms:W3CDTF">2021-01-31T14:35:54Z</dcterms:modified>
</cp:coreProperties>
</file>