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BTZxGYJgerYnbGp2ZjvdN59t0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Digicoffer Personal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Test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395536" y="260648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My Profile Page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1268760"/>
            <a:ext cx="4546848" cy="18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body"/>
          </p:nvPr>
        </p:nvSpPr>
        <p:spPr>
          <a:xfrm>
            <a:off x="457200" y="1628799"/>
            <a:ext cx="3008313" cy="396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Edit name Issue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Fields of First name , Middle Name and Last name are taking invalid values. 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Field should take alpha-numeric values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3356992"/>
            <a:ext cx="3410426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My Profile Page</a:t>
            </a:r>
            <a:endParaRPr sz="2800"/>
          </a:p>
        </p:txBody>
      </p:sp>
      <p:pic>
        <p:nvPicPr>
          <p:cNvPr id="99" name="Google Shape;9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1124744"/>
            <a:ext cx="3744416" cy="1932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Date of Birth Issue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DOB field is taking 500+ years back Date. 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DOB cannot be that old</a:t>
            </a:r>
            <a:endParaRPr/>
          </a:p>
          <a:p>
            <a:pPr indent="-1714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0072" y="4293097"/>
            <a:ext cx="2807467" cy="102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My Digital Documents Page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764704"/>
            <a:ext cx="4546848" cy="243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Edit Credential documents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Document ID field is accepting  the wrong ID format after editing and submitting.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No error message is shown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And It is updating the field in credential document page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1880" y="3356992"/>
            <a:ext cx="5472608" cy="27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3979948" y="3009831"/>
            <a:ext cx="914400" cy="306324"/>
          </a:xfrm>
          <a:prstGeom prst="wedgeRoundRectCallout">
            <a:avLst>
              <a:gd fmla="val 12003" name="adj1"/>
              <a:gd fmla="val -222641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2339752" y="5553815"/>
            <a:ext cx="756612" cy="512777"/>
          </a:xfrm>
          <a:prstGeom prst="wedgeRoundRectCallout">
            <a:avLst>
              <a:gd fmla="val 300006" name="adj1"/>
              <a:gd fmla="val -104517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Personal Document Page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476672"/>
            <a:ext cx="3888432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483567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Edit Document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Even after removing Expiration date and submitting , Date is not removed in Updated page of Personal Document.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3888" y="4230231"/>
            <a:ext cx="5148064" cy="17822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5940152" y="6039362"/>
            <a:ext cx="914400" cy="612648"/>
          </a:xfrm>
          <a:prstGeom prst="wedgeRoundRectCallout">
            <a:avLst>
              <a:gd fmla="val 58271" name="adj1"/>
              <a:gd fmla="val -131307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Personal Document Page</a:t>
            </a:r>
            <a:endParaRPr sz="2800"/>
          </a:p>
        </p:txBody>
      </p:sp>
      <p:pic>
        <p:nvPicPr>
          <p:cNvPr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525" y="811852"/>
            <a:ext cx="5538900" cy="49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Edit Document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Click on edit(pencil button), Edit Document page will be open.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Click on submit.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We cannot submit. Alert message is shown as “Expiration date must be in MMM DD, YYYY”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2020-10-21T09:41:43Z</dcterms:created>
  <dc:creator>Ahila</dc:creator>
</cp:coreProperties>
</file>