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9" r:id="rId11"/>
    <p:sldId id="270" r:id="rId12"/>
    <p:sldId id="265"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7" Type="http://schemas.openxmlformats.org/officeDocument/2006/relationships/image" Target="../media/image1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7" Type="http://schemas.openxmlformats.org/officeDocument/2006/relationships/image" Target="../media/image1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FCF6A68-6349-4D4E-BB10-86B22AAE9E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FA7459-3286-4F19-9D3B-4EBD7D89AF41}">
      <dgm:prSet/>
      <dgm:spPr/>
      <dgm:t>
        <a:bodyPr/>
        <a:lstStyle/>
        <a:p>
          <a:r>
            <a:rPr lang="en-IN" baseline="0"/>
            <a:t>AI Project</a:t>
          </a:r>
          <a:endParaRPr lang="en-US"/>
        </a:p>
      </dgm:t>
    </dgm:pt>
    <dgm:pt modelId="{5257A302-B6E4-45C2-BF19-6960ADDB4519}" cxnId="{8697F3A1-BF3E-4B22-9F21-716F09A9D1EF}" type="parTrans">
      <dgm:prSet/>
      <dgm:spPr/>
      <dgm:t>
        <a:bodyPr/>
        <a:lstStyle/>
        <a:p>
          <a:endParaRPr lang="en-US"/>
        </a:p>
      </dgm:t>
    </dgm:pt>
    <dgm:pt modelId="{1AFA3E1A-1C93-4D7C-A17E-2C5FC3F0DA6F}" cxnId="{8697F3A1-BF3E-4B22-9F21-716F09A9D1EF}" type="sibTrans">
      <dgm:prSet/>
      <dgm:spPr/>
      <dgm:t>
        <a:bodyPr/>
        <a:lstStyle/>
        <a:p>
          <a:endParaRPr lang="en-US"/>
        </a:p>
      </dgm:t>
    </dgm:pt>
    <dgm:pt modelId="{6F68998E-8B29-4AEB-8662-2AE24D38E95E}">
      <dgm:prSet/>
      <dgm:spPr/>
      <dgm:t>
        <a:bodyPr/>
        <a:lstStyle/>
        <a:p>
          <a:r>
            <a:rPr lang="en-IN" baseline="0"/>
            <a:t>Project Objectives</a:t>
          </a:r>
          <a:endParaRPr lang="en-US"/>
        </a:p>
      </dgm:t>
    </dgm:pt>
    <dgm:pt modelId="{C0CA9B7E-760B-4914-A7B8-2FB25CA50FE8}" cxnId="{8221D3D0-6FC1-49D6-8083-ADC818FD49EA}" type="parTrans">
      <dgm:prSet/>
      <dgm:spPr/>
      <dgm:t>
        <a:bodyPr/>
        <a:lstStyle/>
        <a:p>
          <a:endParaRPr lang="en-US"/>
        </a:p>
      </dgm:t>
    </dgm:pt>
    <dgm:pt modelId="{FAEE34D4-1E70-485D-9035-1E5563BEEDBD}" cxnId="{8221D3D0-6FC1-49D6-8083-ADC818FD49EA}" type="sibTrans">
      <dgm:prSet/>
      <dgm:spPr/>
      <dgm:t>
        <a:bodyPr/>
        <a:lstStyle/>
        <a:p>
          <a:endParaRPr lang="en-US"/>
        </a:p>
      </dgm:t>
    </dgm:pt>
    <dgm:pt modelId="{58519D49-17C7-4E7B-963F-5EC6A51D5769}">
      <dgm:prSet/>
      <dgm:spPr/>
      <dgm:t>
        <a:bodyPr/>
        <a:lstStyle/>
        <a:p>
          <a:r>
            <a:rPr lang="en-IN" baseline="0"/>
            <a:t>Approach</a:t>
          </a:r>
          <a:endParaRPr lang="en-US"/>
        </a:p>
      </dgm:t>
    </dgm:pt>
    <dgm:pt modelId="{D5C1AE54-A86D-45B7-88F0-2622053B91C2}" cxnId="{108EDCFA-07A4-41BC-AC77-9FA088BD6E55}" type="parTrans">
      <dgm:prSet/>
      <dgm:spPr/>
      <dgm:t>
        <a:bodyPr/>
        <a:lstStyle/>
        <a:p>
          <a:endParaRPr lang="en-US"/>
        </a:p>
      </dgm:t>
    </dgm:pt>
    <dgm:pt modelId="{223D1097-6B1E-4E2F-A8BA-60C9D69A525C}" cxnId="{108EDCFA-07A4-41BC-AC77-9FA088BD6E55}" type="sibTrans">
      <dgm:prSet/>
      <dgm:spPr/>
      <dgm:t>
        <a:bodyPr/>
        <a:lstStyle/>
        <a:p>
          <a:endParaRPr lang="en-US"/>
        </a:p>
      </dgm:t>
    </dgm:pt>
    <dgm:pt modelId="{25ACB13A-4A42-4B80-B424-D1881DF76364}">
      <dgm:prSet/>
      <dgm:spPr/>
      <dgm:t>
        <a:bodyPr/>
        <a:lstStyle/>
        <a:p>
          <a:r>
            <a:rPr lang="en-IN" baseline="0"/>
            <a:t>Deliverables</a:t>
          </a:r>
          <a:endParaRPr lang="en-US"/>
        </a:p>
      </dgm:t>
    </dgm:pt>
    <dgm:pt modelId="{03D9C3B9-6C94-4F9C-AA40-757B706C2B7F}" cxnId="{2565AAF5-DFC0-42B6-BC26-8AD14F0DE9D6}" type="parTrans">
      <dgm:prSet/>
      <dgm:spPr/>
      <dgm:t>
        <a:bodyPr/>
        <a:lstStyle/>
        <a:p>
          <a:endParaRPr lang="en-US"/>
        </a:p>
      </dgm:t>
    </dgm:pt>
    <dgm:pt modelId="{FA3F738A-9674-4496-8067-7DD4D52BC09D}" cxnId="{2565AAF5-DFC0-42B6-BC26-8AD14F0DE9D6}" type="sibTrans">
      <dgm:prSet/>
      <dgm:spPr/>
      <dgm:t>
        <a:bodyPr/>
        <a:lstStyle/>
        <a:p>
          <a:endParaRPr lang="en-US"/>
        </a:p>
      </dgm:t>
    </dgm:pt>
    <dgm:pt modelId="{A2255CA8-451B-4272-8A60-F3841BCD7DC0}">
      <dgm:prSet/>
      <dgm:spPr/>
      <dgm:t>
        <a:bodyPr/>
        <a:lstStyle/>
        <a:p>
          <a:r>
            <a:rPr lang="en-IN" baseline="0"/>
            <a:t>Evaluation Methodoliges</a:t>
          </a:r>
          <a:endParaRPr lang="en-US"/>
        </a:p>
      </dgm:t>
    </dgm:pt>
    <dgm:pt modelId="{0472F3FE-9FEB-4CE6-B7E7-B35230A9912C}" cxnId="{B6D4476F-F54D-4188-B29A-8D51A2865D33}" type="parTrans">
      <dgm:prSet/>
      <dgm:spPr/>
      <dgm:t>
        <a:bodyPr/>
        <a:lstStyle/>
        <a:p>
          <a:endParaRPr lang="en-US"/>
        </a:p>
      </dgm:t>
    </dgm:pt>
    <dgm:pt modelId="{9ECD9D53-40DC-4916-B325-4119D6F7E8FC}" cxnId="{B6D4476F-F54D-4188-B29A-8D51A2865D33}" type="sibTrans">
      <dgm:prSet/>
      <dgm:spPr/>
      <dgm:t>
        <a:bodyPr/>
        <a:lstStyle/>
        <a:p>
          <a:endParaRPr lang="en-US"/>
        </a:p>
      </dgm:t>
    </dgm:pt>
    <dgm:pt modelId="{08BF0ABA-56C2-4CE6-B353-4655AF342AA8}" type="pres">
      <dgm:prSet presAssocID="{7FCF6A68-6349-4D4E-BB10-86B22AAE9EAE}" presName="linear" presStyleCnt="0">
        <dgm:presLayoutVars>
          <dgm:animLvl val="lvl"/>
          <dgm:resizeHandles val="exact"/>
        </dgm:presLayoutVars>
      </dgm:prSet>
      <dgm:spPr/>
    </dgm:pt>
    <dgm:pt modelId="{E7AEC3ED-39E3-4095-A890-41782C86F357}" type="pres">
      <dgm:prSet presAssocID="{F6FA7459-3286-4F19-9D3B-4EBD7D89AF41}" presName="parentText" presStyleLbl="node1" presStyleIdx="0" presStyleCnt="5">
        <dgm:presLayoutVars>
          <dgm:chMax val="0"/>
          <dgm:bulletEnabled val="1"/>
        </dgm:presLayoutVars>
      </dgm:prSet>
      <dgm:spPr/>
    </dgm:pt>
    <dgm:pt modelId="{371B2249-3FE1-49EC-B03D-9C5323348E7D}" type="pres">
      <dgm:prSet presAssocID="{1AFA3E1A-1C93-4D7C-A17E-2C5FC3F0DA6F}" presName="spacer" presStyleCnt="0"/>
      <dgm:spPr/>
    </dgm:pt>
    <dgm:pt modelId="{E2409A32-FA6B-4539-80BD-870F1359E46B}" type="pres">
      <dgm:prSet presAssocID="{6F68998E-8B29-4AEB-8662-2AE24D38E95E}" presName="parentText" presStyleLbl="node1" presStyleIdx="1" presStyleCnt="5">
        <dgm:presLayoutVars>
          <dgm:chMax val="0"/>
          <dgm:bulletEnabled val="1"/>
        </dgm:presLayoutVars>
      </dgm:prSet>
      <dgm:spPr/>
    </dgm:pt>
    <dgm:pt modelId="{93465D34-0C43-40A9-91A0-E658A1035E2C}" type="pres">
      <dgm:prSet presAssocID="{FAEE34D4-1E70-485D-9035-1E5563BEEDBD}" presName="spacer" presStyleCnt="0"/>
      <dgm:spPr/>
    </dgm:pt>
    <dgm:pt modelId="{77E30FFD-D219-4AAD-8F86-6A174081B5AF}" type="pres">
      <dgm:prSet presAssocID="{58519D49-17C7-4E7B-963F-5EC6A51D5769}" presName="parentText" presStyleLbl="node1" presStyleIdx="2" presStyleCnt="5">
        <dgm:presLayoutVars>
          <dgm:chMax val="0"/>
          <dgm:bulletEnabled val="1"/>
        </dgm:presLayoutVars>
      </dgm:prSet>
      <dgm:spPr/>
    </dgm:pt>
    <dgm:pt modelId="{A40BF2CB-3A8D-45E6-8325-A8F74519AD8F}" type="pres">
      <dgm:prSet presAssocID="{223D1097-6B1E-4E2F-A8BA-60C9D69A525C}" presName="spacer" presStyleCnt="0"/>
      <dgm:spPr/>
    </dgm:pt>
    <dgm:pt modelId="{26FA8067-841D-4909-A320-F5017147F675}" type="pres">
      <dgm:prSet presAssocID="{25ACB13A-4A42-4B80-B424-D1881DF76364}" presName="parentText" presStyleLbl="node1" presStyleIdx="3" presStyleCnt="5">
        <dgm:presLayoutVars>
          <dgm:chMax val="0"/>
          <dgm:bulletEnabled val="1"/>
        </dgm:presLayoutVars>
      </dgm:prSet>
      <dgm:spPr/>
    </dgm:pt>
    <dgm:pt modelId="{62417A1D-8D76-4579-8868-FB1323C7C571}" type="pres">
      <dgm:prSet presAssocID="{FA3F738A-9674-4496-8067-7DD4D52BC09D}" presName="spacer" presStyleCnt="0"/>
      <dgm:spPr/>
    </dgm:pt>
    <dgm:pt modelId="{E24643C1-9CF8-4800-BE91-E6BF30906E13}" type="pres">
      <dgm:prSet presAssocID="{A2255CA8-451B-4272-8A60-F3841BCD7DC0}" presName="parentText" presStyleLbl="node1" presStyleIdx="4" presStyleCnt="5">
        <dgm:presLayoutVars>
          <dgm:chMax val="0"/>
          <dgm:bulletEnabled val="1"/>
        </dgm:presLayoutVars>
      </dgm:prSet>
      <dgm:spPr/>
    </dgm:pt>
  </dgm:ptLst>
  <dgm:cxnLst>
    <dgm:cxn modelId="{16A84337-426A-43D7-A3FA-1F0A7EA34BD9}" type="presOf" srcId="{A2255CA8-451B-4272-8A60-F3841BCD7DC0}" destId="{E24643C1-9CF8-4800-BE91-E6BF30906E13}" srcOrd="0" destOrd="0" presId="urn:microsoft.com/office/officeart/2005/8/layout/vList2"/>
    <dgm:cxn modelId="{231F2A6B-C4C6-46A9-B042-A9DFD3ACBF8F}" type="presOf" srcId="{7FCF6A68-6349-4D4E-BB10-86B22AAE9EAE}" destId="{08BF0ABA-56C2-4CE6-B353-4655AF342AA8}" srcOrd="0" destOrd="0" presId="urn:microsoft.com/office/officeart/2005/8/layout/vList2"/>
    <dgm:cxn modelId="{B6D4476F-F54D-4188-B29A-8D51A2865D33}" srcId="{7FCF6A68-6349-4D4E-BB10-86B22AAE9EAE}" destId="{A2255CA8-451B-4272-8A60-F3841BCD7DC0}" srcOrd="4" destOrd="0" parTransId="{0472F3FE-9FEB-4CE6-B7E7-B35230A9912C}" sibTransId="{9ECD9D53-40DC-4916-B325-4119D6F7E8FC}"/>
    <dgm:cxn modelId="{01FFC579-4994-4D49-923F-2851A88A408D}" type="presOf" srcId="{58519D49-17C7-4E7B-963F-5EC6A51D5769}" destId="{77E30FFD-D219-4AAD-8F86-6A174081B5AF}" srcOrd="0" destOrd="0" presId="urn:microsoft.com/office/officeart/2005/8/layout/vList2"/>
    <dgm:cxn modelId="{24D9CD94-966E-4014-AA50-765646A60B1D}" type="presOf" srcId="{6F68998E-8B29-4AEB-8662-2AE24D38E95E}" destId="{E2409A32-FA6B-4539-80BD-870F1359E46B}" srcOrd="0" destOrd="0" presId="urn:microsoft.com/office/officeart/2005/8/layout/vList2"/>
    <dgm:cxn modelId="{8697F3A1-BF3E-4B22-9F21-716F09A9D1EF}" srcId="{7FCF6A68-6349-4D4E-BB10-86B22AAE9EAE}" destId="{F6FA7459-3286-4F19-9D3B-4EBD7D89AF41}" srcOrd="0" destOrd="0" parTransId="{5257A302-B6E4-45C2-BF19-6960ADDB4519}" sibTransId="{1AFA3E1A-1C93-4D7C-A17E-2C5FC3F0DA6F}"/>
    <dgm:cxn modelId="{ABF7D2B6-6E91-453E-A274-B89F6683CD38}" type="presOf" srcId="{25ACB13A-4A42-4B80-B424-D1881DF76364}" destId="{26FA8067-841D-4909-A320-F5017147F675}" srcOrd="0" destOrd="0" presId="urn:microsoft.com/office/officeart/2005/8/layout/vList2"/>
    <dgm:cxn modelId="{67B493CF-C496-4A9F-88CD-F17C60AFF17A}" type="presOf" srcId="{F6FA7459-3286-4F19-9D3B-4EBD7D89AF41}" destId="{E7AEC3ED-39E3-4095-A890-41782C86F357}" srcOrd="0" destOrd="0" presId="urn:microsoft.com/office/officeart/2005/8/layout/vList2"/>
    <dgm:cxn modelId="{8221D3D0-6FC1-49D6-8083-ADC818FD49EA}" srcId="{7FCF6A68-6349-4D4E-BB10-86B22AAE9EAE}" destId="{6F68998E-8B29-4AEB-8662-2AE24D38E95E}" srcOrd="1" destOrd="0" parTransId="{C0CA9B7E-760B-4914-A7B8-2FB25CA50FE8}" sibTransId="{FAEE34D4-1E70-485D-9035-1E5563BEEDBD}"/>
    <dgm:cxn modelId="{2565AAF5-DFC0-42B6-BC26-8AD14F0DE9D6}" srcId="{7FCF6A68-6349-4D4E-BB10-86B22AAE9EAE}" destId="{25ACB13A-4A42-4B80-B424-D1881DF76364}" srcOrd="3" destOrd="0" parTransId="{03D9C3B9-6C94-4F9C-AA40-757B706C2B7F}" sibTransId="{FA3F738A-9674-4496-8067-7DD4D52BC09D}"/>
    <dgm:cxn modelId="{108EDCFA-07A4-41BC-AC77-9FA088BD6E55}" srcId="{7FCF6A68-6349-4D4E-BB10-86B22AAE9EAE}" destId="{58519D49-17C7-4E7B-963F-5EC6A51D5769}" srcOrd="2" destOrd="0" parTransId="{D5C1AE54-A86D-45B7-88F0-2622053B91C2}" sibTransId="{223D1097-6B1E-4E2F-A8BA-60C9D69A525C}"/>
    <dgm:cxn modelId="{B19E4B66-F632-419D-8512-66D699040A0D}" type="presParOf" srcId="{08BF0ABA-56C2-4CE6-B353-4655AF342AA8}" destId="{E7AEC3ED-39E3-4095-A890-41782C86F357}" srcOrd="0" destOrd="0" presId="urn:microsoft.com/office/officeart/2005/8/layout/vList2"/>
    <dgm:cxn modelId="{1FE836EC-99A0-437D-B9EE-356E1E004A39}" type="presParOf" srcId="{08BF0ABA-56C2-4CE6-B353-4655AF342AA8}" destId="{371B2249-3FE1-49EC-B03D-9C5323348E7D}" srcOrd="1" destOrd="0" presId="urn:microsoft.com/office/officeart/2005/8/layout/vList2"/>
    <dgm:cxn modelId="{7C52AF08-5AA8-4131-AEF7-EE37E177F20B}" type="presParOf" srcId="{08BF0ABA-56C2-4CE6-B353-4655AF342AA8}" destId="{E2409A32-FA6B-4539-80BD-870F1359E46B}" srcOrd="2" destOrd="0" presId="urn:microsoft.com/office/officeart/2005/8/layout/vList2"/>
    <dgm:cxn modelId="{DD8016AB-5E2D-4DFB-88B1-C9B965450FFB}" type="presParOf" srcId="{08BF0ABA-56C2-4CE6-B353-4655AF342AA8}" destId="{93465D34-0C43-40A9-91A0-E658A1035E2C}" srcOrd="3" destOrd="0" presId="urn:microsoft.com/office/officeart/2005/8/layout/vList2"/>
    <dgm:cxn modelId="{6237E827-56FE-40C9-8B8E-90D0D6F05688}" type="presParOf" srcId="{08BF0ABA-56C2-4CE6-B353-4655AF342AA8}" destId="{77E30FFD-D219-4AAD-8F86-6A174081B5AF}" srcOrd="4" destOrd="0" presId="urn:microsoft.com/office/officeart/2005/8/layout/vList2"/>
    <dgm:cxn modelId="{2F41D329-5591-4053-A9F7-294833F1A2BA}" type="presParOf" srcId="{08BF0ABA-56C2-4CE6-B353-4655AF342AA8}" destId="{A40BF2CB-3A8D-45E6-8325-A8F74519AD8F}" srcOrd="5" destOrd="0" presId="urn:microsoft.com/office/officeart/2005/8/layout/vList2"/>
    <dgm:cxn modelId="{950285AC-0716-4B1E-BD7A-C39D9966C119}" type="presParOf" srcId="{08BF0ABA-56C2-4CE6-B353-4655AF342AA8}" destId="{26FA8067-841D-4909-A320-F5017147F675}" srcOrd="6" destOrd="0" presId="urn:microsoft.com/office/officeart/2005/8/layout/vList2"/>
    <dgm:cxn modelId="{E7E7CD37-C423-4B56-BE8F-4BFE8B0558F8}" type="presParOf" srcId="{08BF0ABA-56C2-4CE6-B353-4655AF342AA8}" destId="{62417A1D-8D76-4579-8868-FB1323C7C571}" srcOrd="7" destOrd="0" presId="urn:microsoft.com/office/officeart/2005/8/layout/vList2"/>
    <dgm:cxn modelId="{4D71C285-45B7-43B9-ADD9-81522F9DFAE6}" type="presParOf" srcId="{08BF0ABA-56C2-4CE6-B353-4655AF342AA8}" destId="{E24643C1-9CF8-4800-BE91-E6BF30906E13}"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522B0E-DAD8-4476-A217-EF83179F4CE5}"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C0B19F4E-7479-4A7A-902A-4A532CBCB9BD}">
      <dgm:prSet/>
      <dgm:spPr/>
      <dgm:t>
        <a:bodyPr/>
        <a:lstStyle/>
        <a:p>
          <a:r>
            <a:rPr lang="en-IN"/>
            <a:t>Find a dataset</a:t>
          </a:r>
          <a:endParaRPr lang="en-US"/>
        </a:p>
      </dgm:t>
    </dgm:pt>
    <dgm:pt modelId="{55085D62-C654-46F6-934C-29999666DA26}" cxnId="{99488062-4203-4589-8527-BB72A1FBEEFB}" type="parTrans">
      <dgm:prSet/>
      <dgm:spPr/>
      <dgm:t>
        <a:bodyPr/>
        <a:lstStyle/>
        <a:p>
          <a:endParaRPr lang="en-US"/>
        </a:p>
      </dgm:t>
    </dgm:pt>
    <dgm:pt modelId="{4E90A3DB-C4D7-4025-9527-E6899C05B719}" cxnId="{99488062-4203-4589-8527-BB72A1FBEEFB}" type="sibTrans">
      <dgm:prSet phldrT="1" phldr="0"/>
      <dgm:spPr/>
      <dgm:t>
        <a:bodyPr/>
        <a:lstStyle/>
        <a:p>
          <a:r>
            <a:rPr lang="en-US"/>
            <a:t>1</a:t>
          </a:r>
        </a:p>
      </dgm:t>
    </dgm:pt>
    <dgm:pt modelId="{CB2EB947-1C2B-4384-845F-E87B0BE03181}">
      <dgm:prSet/>
      <dgm:spPr/>
      <dgm:t>
        <a:bodyPr/>
        <a:lstStyle/>
        <a:p>
          <a:r>
            <a:rPr lang="en-IN"/>
            <a:t>Find a model</a:t>
          </a:r>
          <a:endParaRPr lang="en-US"/>
        </a:p>
      </dgm:t>
    </dgm:pt>
    <dgm:pt modelId="{A7436811-DA9A-4127-8889-CF8EE781D202}" cxnId="{4338AC31-A8BA-443B-940B-4C997219ECE2}" type="parTrans">
      <dgm:prSet/>
      <dgm:spPr/>
      <dgm:t>
        <a:bodyPr/>
        <a:lstStyle/>
        <a:p>
          <a:endParaRPr lang="en-US"/>
        </a:p>
      </dgm:t>
    </dgm:pt>
    <dgm:pt modelId="{35E1A0D5-87A1-4C16-94E9-9EBDC6104B66}" cxnId="{4338AC31-A8BA-443B-940B-4C997219ECE2}" type="sibTrans">
      <dgm:prSet phldrT="2" phldr="0"/>
      <dgm:spPr/>
      <dgm:t>
        <a:bodyPr/>
        <a:lstStyle/>
        <a:p>
          <a:r>
            <a:rPr lang="en-US"/>
            <a:t>2</a:t>
          </a:r>
        </a:p>
      </dgm:t>
    </dgm:pt>
    <dgm:pt modelId="{B943CC7D-C53F-4D05-A4DE-D12652548427}">
      <dgm:prSet/>
      <dgm:spPr/>
      <dgm:t>
        <a:bodyPr/>
        <a:lstStyle/>
        <a:p>
          <a:r>
            <a:rPr lang="en-US"/>
            <a:t>Train the model on the dataset</a:t>
          </a:r>
        </a:p>
      </dgm:t>
    </dgm:pt>
    <dgm:pt modelId="{D1D7DBC9-8347-4407-8A3A-4F69FBAE8546}" cxnId="{6DC97F95-02E6-449B-8AFE-B8ADA825DFBC}" type="parTrans">
      <dgm:prSet/>
      <dgm:spPr/>
      <dgm:t>
        <a:bodyPr/>
        <a:lstStyle/>
        <a:p>
          <a:endParaRPr lang="en-US"/>
        </a:p>
      </dgm:t>
    </dgm:pt>
    <dgm:pt modelId="{543AB6F5-E30F-4EA2-966B-B35DE9F0DB3E}" cxnId="{6DC97F95-02E6-449B-8AFE-B8ADA825DFBC}" type="sibTrans">
      <dgm:prSet phldrT="3" phldr="0"/>
      <dgm:spPr/>
      <dgm:t>
        <a:bodyPr/>
        <a:lstStyle/>
        <a:p>
          <a:r>
            <a:rPr lang="en-US"/>
            <a:t>3</a:t>
          </a:r>
        </a:p>
      </dgm:t>
    </dgm:pt>
    <dgm:pt modelId="{6A69B5F9-90F9-4600-8F13-0439B0FC8FCF}">
      <dgm:prSet/>
      <dgm:spPr/>
      <dgm:t>
        <a:bodyPr/>
        <a:lstStyle/>
        <a:p>
          <a:r>
            <a:rPr lang="en-US"/>
            <a:t>Execute the model into the dataset</a:t>
          </a:r>
        </a:p>
      </dgm:t>
    </dgm:pt>
    <dgm:pt modelId="{3D3CB0A2-29FE-4448-A70F-DCC0525EAB63}" cxnId="{77E8B8F2-5820-4634-97AA-8B19B302043E}" type="parTrans">
      <dgm:prSet/>
      <dgm:spPr/>
      <dgm:t>
        <a:bodyPr/>
        <a:lstStyle/>
        <a:p>
          <a:endParaRPr lang="en-US"/>
        </a:p>
      </dgm:t>
    </dgm:pt>
    <dgm:pt modelId="{62BEF250-A939-4033-8226-4FF5E9080BCC}" cxnId="{77E8B8F2-5820-4634-97AA-8B19B302043E}" type="sibTrans">
      <dgm:prSet phldrT="4" phldr="0"/>
      <dgm:spPr/>
      <dgm:t>
        <a:bodyPr/>
        <a:lstStyle/>
        <a:p>
          <a:r>
            <a:rPr lang="en-US"/>
            <a:t>4</a:t>
          </a:r>
        </a:p>
      </dgm:t>
    </dgm:pt>
    <dgm:pt modelId="{0A0CCB7B-6D44-494C-B613-5769AB3A54CD}">
      <dgm:prSet/>
      <dgm:spPr/>
      <dgm:t>
        <a:bodyPr/>
        <a:lstStyle/>
        <a:p>
          <a:r>
            <a:rPr lang="en-US"/>
            <a:t>Discuss and show the results</a:t>
          </a:r>
        </a:p>
      </dgm:t>
    </dgm:pt>
    <dgm:pt modelId="{E372FF2E-EE40-4640-A260-74A5ED1443FE}" cxnId="{037D16F5-8918-42FC-9F39-85F044B840DC}" type="parTrans">
      <dgm:prSet/>
      <dgm:spPr/>
      <dgm:t>
        <a:bodyPr/>
        <a:lstStyle/>
        <a:p>
          <a:endParaRPr lang="en-US"/>
        </a:p>
      </dgm:t>
    </dgm:pt>
    <dgm:pt modelId="{794FCFE2-6C7A-4050-82B8-E6E6D0C0274A}" cxnId="{037D16F5-8918-42FC-9F39-85F044B840DC}" type="sibTrans">
      <dgm:prSet phldrT="5" phldr="0"/>
      <dgm:spPr/>
      <dgm:t>
        <a:bodyPr/>
        <a:lstStyle/>
        <a:p>
          <a:r>
            <a:rPr lang="en-US"/>
            <a:t>5</a:t>
          </a:r>
        </a:p>
      </dgm:t>
    </dgm:pt>
    <dgm:pt modelId="{5F515116-0ED6-43C5-8BA5-FC0EDAD635DC}" type="pres">
      <dgm:prSet presAssocID="{FA522B0E-DAD8-4476-A217-EF83179F4CE5}" presName="Name0" presStyleCnt="0">
        <dgm:presLayoutVars>
          <dgm:animLvl val="lvl"/>
          <dgm:resizeHandles val="exact"/>
        </dgm:presLayoutVars>
      </dgm:prSet>
      <dgm:spPr/>
    </dgm:pt>
    <dgm:pt modelId="{1A12EE3A-5D4C-4C92-BF13-0710966EFE9D}" type="pres">
      <dgm:prSet presAssocID="{C0B19F4E-7479-4A7A-902A-4A532CBCB9BD}" presName="compositeNode" presStyleCnt="0">
        <dgm:presLayoutVars>
          <dgm:bulletEnabled val="1"/>
        </dgm:presLayoutVars>
      </dgm:prSet>
      <dgm:spPr/>
    </dgm:pt>
    <dgm:pt modelId="{F464598F-F85E-4A59-B682-9FB15FC193F7}" type="pres">
      <dgm:prSet presAssocID="{C0B19F4E-7479-4A7A-902A-4A532CBCB9BD}" presName="bgRect" presStyleLbl="bgAccFollowNode1" presStyleIdx="0" presStyleCnt="5"/>
      <dgm:spPr/>
    </dgm:pt>
    <dgm:pt modelId="{BE09EBBA-6E18-49BF-AB04-6CC5E6852276}" type="pres">
      <dgm:prSet presAssocID="{4E90A3DB-C4D7-4025-9527-E6899C05B719}" presName="sibTransNodeCircle" presStyleLbl="alignNode1" presStyleIdx="0" presStyleCnt="10">
        <dgm:presLayoutVars>
          <dgm:chMax val="0"/>
          <dgm:bulletEnabled/>
        </dgm:presLayoutVars>
      </dgm:prSet>
      <dgm:spPr/>
    </dgm:pt>
    <dgm:pt modelId="{9C0CD767-BE81-4627-8887-2662A03C3431}" type="pres">
      <dgm:prSet presAssocID="{C0B19F4E-7479-4A7A-902A-4A532CBCB9BD}" presName="bottomLine" presStyleLbl="alignNode1" presStyleIdx="1" presStyleCnt="10">
        <dgm:presLayoutVars/>
      </dgm:prSet>
      <dgm:spPr/>
    </dgm:pt>
    <dgm:pt modelId="{CDE5E545-1BDF-496A-A05D-671D490BC3E3}" type="pres">
      <dgm:prSet presAssocID="{C0B19F4E-7479-4A7A-902A-4A532CBCB9BD}" presName="nodeText" presStyleLbl="bgAccFollowNode1" presStyleIdx="0" presStyleCnt="5">
        <dgm:presLayoutVars>
          <dgm:bulletEnabled val="1"/>
        </dgm:presLayoutVars>
      </dgm:prSet>
      <dgm:spPr/>
    </dgm:pt>
    <dgm:pt modelId="{56E89FF3-1D75-4BBC-9656-8E68A987B66A}" type="pres">
      <dgm:prSet presAssocID="{4E90A3DB-C4D7-4025-9527-E6899C05B719}" presName="sibTrans" presStyleCnt="0"/>
      <dgm:spPr/>
    </dgm:pt>
    <dgm:pt modelId="{F94D2153-CCE2-4313-81E1-EC71C9A6502D}" type="pres">
      <dgm:prSet presAssocID="{CB2EB947-1C2B-4384-845F-E87B0BE03181}" presName="compositeNode" presStyleCnt="0">
        <dgm:presLayoutVars>
          <dgm:bulletEnabled val="1"/>
        </dgm:presLayoutVars>
      </dgm:prSet>
      <dgm:spPr/>
    </dgm:pt>
    <dgm:pt modelId="{D4739352-ECB6-4C8A-B024-14F9A43D4C3B}" type="pres">
      <dgm:prSet presAssocID="{CB2EB947-1C2B-4384-845F-E87B0BE03181}" presName="bgRect" presStyleLbl="bgAccFollowNode1" presStyleIdx="1" presStyleCnt="5"/>
      <dgm:spPr/>
    </dgm:pt>
    <dgm:pt modelId="{2E21C2B5-CD86-4D5C-B23D-191711C9A35D}" type="pres">
      <dgm:prSet presAssocID="{35E1A0D5-87A1-4C16-94E9-9EBDC6104B66}" presName="sibTransNodeCircle" presStyleLbl="alignNode1" presStyleIdx="2" presStyleCnt="10">
        <dgm:presLayoutVars>
          <dgm:chMax val="0"/>
          <dgm:bulletEnabled/>
        </dgm:presLayoutVars>
      </dgm:prSet>
      <dgm:spPr/>
    </dgm:pt>
    <dgm:pt modelId="{8EAA0C68-C322-4A39-AF0D-621A4CD12F54}" type="pres">
      <dgm:prSet presAssocID="{CB2EB947-1C2B-4384-845F-E87B0BE03181}" presName="bottomLine" presStyleLbl="alignNode1" presStyleIdx="3" presStyleCnt="10">
        <dgm:presLayoutVars/>
      </dgm:prSet>
      <dgm:spPr/>
    </dgm:pt>
    <dgm:pt modelId="{0C224197-098E-4A1C-8BCB-CFC76050F20D}" type="pres">
      <dgm:prSet presAssocID="{CB2EB947-1C2B-4384-845F-E87B0BE03181}" presName="nodeText" presStyleLbl="bgAccFollowNode1" presStyleIdx="1" presStyleCnt="5">
        <dgm:presLayoutVars>
          <dgm:bulletEnabled val="1"/>
        </dgm:presLayoutVars>
      </dgm:prSet>
      <dgm:spPr/>
    </dgm:pt>
    <dgm:pt modelId="{5D5AF5ED-2E08-4624-86E9-4372445AA26C}" type="pres">
      <dgm:prSet presAssocID="{35E1A0D5-87A1-4C16-94E9-9EBDC6104B66}" presName="sibTrans" presStyleCnt="0"/>
      <dgm:spPr/>
    </dgm:pt>
    <dgm:pt modelId="{852A1FCC-0CC6-42DB-9640-6FC33CBCE5B2}" type="pres">
      <dgm:prSet presAssocID="{B943CC7D-C53F-4D05-A4DE-D12652548427}" presName="compositeNode" presStyleCnt="0">
        <dgm:presLayoutVars>
          <dgm:bulletEnabled val="1"/>
        </dgm:presLayoutVars>
      </dgm:prSet>
      <dgm:spPr/>
    </dgm:pt>
    <dgm:pt modelId="{18234D0E-DB72-4D59-8848-045D1B6A2F84}" type="pres">
      <dgm:prSet presAssocID="{B943CC7D-C53F-4D05-A4DE-D12652548427}" presName="bgRect" presStyleLbl="bgAccFollowNode1" presStyleIdx="2" presStyleCnt="5"/>
      <dgm:spPr/>
    </dgm:pt>
    <dgm:pt modelId="{80D49A4E-2FCF-460A-964F-5DFBAA162359}" type="pres">
      <dgm:prSet presAssocID="{543AB6F5-E30F-4EA2-966B-B35DE9F0DB3E}" presName="sibTransNodeCircle" presStyleLbl="alignNode1" presStyleIdx="4" presStyleCnt="10">
        <dgm:presLayoutVars>
          <dgm:chMax val="0"/>
          <dgm:bulletEnabled/>
        </dgm:presLayoutVars>
      </dgm:prSet>
      <dgm:spPr/>
    </dgm:pt>
    <dgm:pt modelId="{C21C557E-3FA3-4A5E-A5C7-C432287DEDAD}" type="pres">
      <dgm:prSet presAssocID="{B943CC7D-C53F-4D05-A4DE-D12652548427}" presName="bottomLine" presStyleLbl="alignNode1" presStyleIdx="5" presStyleCnt="10">
        <dgm:presLayoutVars/>
      </dgm:prSet>
      <dgm:spPr/>
    </dgm:pt>
    <dgm:pt modelId="{F0288199-B0EA-4B10-97DC-AE8A695E71D3}" type="pres">
      <dgm:prSet presAssocID="{B943CC7D-C53F-4D05-A4DE-D12652548427}" presName="nodeText" presStyleLbl="bgAccFollowNode1" presStyleIdx="2" presStyleCnt="5">
        <dgm:presLayoutVars>
          <dgm:bulletEnabled val="1"/>
        </dgm:presLayoutVars>
      </dgm:prSet>
      <dgm:spPr/>
    </dgm:pt>
    <dgm:pt modelId="{D48F131B-0CFE-428D-B26C-2BB13EDEDDDB}" type="pres">
      <dgm:prSet presAssocID="{543AB6F5-E30F-4EA2-966B-B35DE9F0DB3E}" presName="sibTrans" presStyleCnt="0"/>
      <dgm:spPr/>
    </dgm:pt>
    <dgm:pt modelId="{0E748DB1-2349-4194-9311-DF978ABD1C96}" type="pres">
      <dgm:prSet presAssocID="{6A69B5F9-90F9-4600-8F13-0439B0FC8FCF}" presName="compositeNode" presStyleCnt="0">
        <dgm:presLayoutVars>
          <dgm:bulletEnabled val="1"/>
        </dgm:presLayoutVars>
      </dgm:prSet>
      <dgm:spPr/>
    </dgm:pt>
    <dgm:pt modelId="{2F3901DF-3838-4F14-A620-C4A8D0584AA0}" type="pres">
      <dgm:prSet presAssocID="{6A69B5F9-90F9-4600-8F13-0439B0FC8FCF}" presName="bgRect" presStyleLbl="bgAccFollowNode1" presStyleIdx="3" presStyleCnt="5"/>
      <dgm:spPr/>
    </dgm:pt>
    <dgm:pt modelId="{E4C06094-CBD1-48E0-BB30-C6E653F3D14E}" type="pres">
      <dgm:prSet presAssocID="{62BEF250-A939-4033-8226-4FF5E9080BCC}" presName="sibTransNodeCircle" presStyleLbl="alignNode1" presStyleIdx="6" presStyleCnt="10">
        <dgm:presLayoutVars>
          <dgm:chMax val="0"/>
          <dgm:bulletEnabled/>
        </dgm:presLayoutVars>
      </dgm:prSet>
      <dgm:spPr/>
    </dgm:pt>
    <dgm:pt modelId="{6B584876-2F63-48EB-BAC9-A4F10D2D792E}" type="pres">
      <dgm:prSet presAssocID="{6A69B5F9-90F9-4600-8F13-0439B0FC8FCF}" presName="bottomLine" presStyleLbl="alignNode1" presStyleIdx="7" presStyleCnt="10">
        <dgm:presLayoutVars/>
      </dgm:prSet>
      <dgm:spPr/>
    </dgm:pt>
    <dgm:pt modelId="{923C37AA-2888-4248-84ED-CE719166E2B0}" type="pres">
      <dgm:prSet presAssocID="{6A69B5F9-90F9-4600-8F13-0439B0FC8FCF}" presName="nodeText" presStyleLbl="bgAccFollowNode1" presStyleIdx="3" presStyleCnt="5">
        <dgm:presLayoutVars>
          <dgm:bulletEnabled val="1"/>
        </dgm:presLayoutVars>
      </dgm:prSet>
      <dgm:spPr/>
    </dgm:pt>
    <dgm:pt modelId="{600A728A-4325-49DB-9865-9F06840F98C0}" type="pres">
      <dgm:prSet presAssocID="{62BEF250-A939-4033-8226-4FF5E9080BCC}" presName="sibTrans" presStyleCnt="0"/>
      <dgm:spPr/>
    </dgm:pt>
    <dgm:pt modelId="{B3A95B55-CF90-4385-8D04-18A23D6CBD08}" type="pres">
      <dgm:prSet presAssocID="{0A0CCB7B-6D44-494C-B613-5769AB3A54CD}" presName="compositeNode" presStyleCnt="0">
        <dgm:presLayoutVars>
          <dgm:bulletEnabled val="1"/>
        </dgm:presLayoutVars>
      </dgm:prSet>
      <dgm:spPr/>
    </dgm:pt>
    <dgm:pt modelId="{CE6EC80F-6012-4D5B-8067-21D1B4F3671A}" type="pres">
      <dgm:prSet presAssocID="{0A0CCB7B-6D44-494C-B613-5769AB3A54CD}" presName="bgRect" presStyleLbl="bgAccFollowNode1" presStyleIdx="4" presStyleCnt="5"/>
      <dgm:spPr/>
    </dgm:pt>
    <dgm:pt modelId="{DB1E9927-5096-412A-924E-6E399AAD41CA}" type="pres">
      <dgm:prSet presAssocID="{794FCFE2-6C7A-4050-82B8-E6E6D0C0274A}" presName="sibTransNodeCircle" presStyleLbl="alignNode1" presStyleIdx="8" presStyleCnt="10">
        <dgm:presLayoutVars>
          <dgm:chMax val="0"/>
          <dgm:bulletEnabled/>
        </dgm:presLayoutVars>
      </dgm:prSet>
      <dgm:spPr/>
    </dgm:pt>
    <dgm:pt modelId="{DFCC90A6-5C9D-48B7-9864-8CF617D57A01}" type="pres">
      <dgm:prSet presAssocID="{0A0CCB7B-6D44-494C-B613-5769AB3A54CD}" presName="bottomLine" presStyleLbl="alignNode1" presStyleIdx="9" presStyleCnt="10">
        <dgm:presLayoutVars/>
      </dgm:prSet>
      <dgm:spPr/>
    </dgm:pt>
    <dgm:pt modelId="{0200D456-86E5-4326-A269-49FB9265089F}" type="pres">
      <dgm:prSet presAssocID="{0A0CCB7B-6D44-494C-B613-5769AB3A54CD}" presName="nodeText" presStyleLbl="bgAccFollowNode1" presStyleIdx="4" presStyleCnt="5">
        <dgm:presLayoutVars>
          <dgm:bulletEnabled val="1"/>
        </dgm:presLayoutVars>
      </dgm:prSet>
      <dgm:spPr/>
    </dgm:pt>
  </dgm:ptLst>
  <dgm:cxnLst>
    <dgm:cxn modelId="{F42C6619-FB42-4B91-BC3A-14426542F9E4}" type="presOf" srcId="{6A69B5F9-90F9-4600-8F13-0439B0FC8FCF}" destId="{2F3901DF-3838-4F14-A620-C4A8D0584AA0}" srcOrd="0" destOrd="0" presId="urn:microsoft.com/office/officeart/2016/7/layout/BasicLinearProcessNumbered"/>
    <dgm:cxn modelId="{5C78DE22-27C0-41C8-AF95-83517180AF0C}" type="presOf" srcId="{4E90A3DB-C4D7-4025-9527-E6899C05B719}" destId="{BE09EBBA-6E18-49BF-AB04-6CC5E6852276}" srcOrd="0" destOrd="0" presId="urn:microsoft.com/office/officeart/2016/7/layout/BasicLinearProcessNumbered"/>
    <dgm:cxn modelId="{A662C72B-A50B-40DE-B5DC-90B7981F4E95}" type="presOf" srcId="{B943CC7D-C53F-4D05-A4DE-D12652548427}" destId="{18234D0E-DB72-4D59-8848-045D1B6A2F84}" srcOrd="0" destOrd="0" presId="urn:microsoft.com/office/officeart/2016/7/layout/BasicLinearProcessNumbered"/>
    <dgm:cxn modelId="{1443E32D-DB74-466E-8F0D-766B21444CBE}" type="presOf" srcId="{0A0CCB7B-6D44-494C-B613-5769AB3A54CD}" destId="{0200D456-86E5-4326-A269-49FB9265089F}" srcOrd="1" destOrd="0" presId="urn:microsoft.com/office/officeart/2016/7/layout/BasicLinearProcessNumbered"/>
    <dgm:cxn modelId="{4338AC31-A8BA-443B-940B-4C997219ECE2}" srcId="{FA522B0E-DAD8-4476-A217-EF83179F4CE5}" destId="{CB2EB947-1C2B-4384-845F-E87B0BE03181}" srcOrd="1" destOrd="0" parTransId="{A7436811-DA9A-4127-8889-CF8EE781D202}" sibTransId="{35E1A0D5-87A1-4C16-94E9-9EBDC6104B66}"/>
    <dgm:cxn modelId="{9ED15335-23A5-43F5-9C93-78F25DAC0B0D}" type="presOf" srcId="{35E1A0D5-87A1-4C16-94E9-9EBDC6104B66}" destId="{2E21C2B5-CD86-4D5C-B23D-191711C9A35D}" srcOrd="0" destOrd="0" presId="urn:microsoft.com/office/officeart/2016/7/layout/BasicLinearProcessNumbered"/>
    <dgm:cxn modelId="{5AD5E438-AF83-4BF7-A60D-9B278EBD2EB8}" type="presOf" srcId="{B943CC7D-C53F-4D05-A4DE-D12652548427}" destId="{F0288199-B0EA-4B10-97DC-AE8A695E71D3}" srcOrd="1" destOrd="0" presId="urn:microsoft.com/office/officeart/2016/7/layout/BasicLinearProcessNumbered"/>
    <dgm:cxn modelId="{5006E240-DA8B-492A-81F4-259F789DEFA8}" type="presOf" srcId="{0A0CCB7B-6D44-494C-B613-5769AB3A54CD}" destId="{CE6EC80F-6012-4D5B-8067-21D1B4F3671A}" srcOrd="0" destOrd="0" presId="urn:microsoft.com/office/officeart/2016/7/layout/BasicLinearProcessNumbered"/>
    <dgm:cxn modelId="{99488062-4203-4589-8527-BB72A1FBEEFB}" srcId="{FA522B0E-DAD8-4476-A217-EF83179F4CE5}" destId="{C0B19F4E-7479-4A7A-902A-4A532CBCB9BD}" srcOrd="0" destOrd="0" parTransId="{55085D62-C654-46F6-934C-29999666DA26}" sibTransId="{4E90A3DB-C4D7-4025-9527-E6899C05B719}"/>
    <dgm:cxn modelId="{7946F16D-36EB-42D5-AC0A-4021057D92FD}" type="presOf" srcId="{794FCFE2-6C7A-4050-82B8-E6E6D0C0274A}" destId="{DB1E9927-5096-412A-924E-6E399AAD41CA}" srcOrd="0" destOrd="0" presId="urn:microsoft.com/office/officeart/2016/7/layout/BasicLinearProcessNumbered"/>
    <dgm:cxn modelId="{CD59E76E-E337-4222-A571-F533C0E0659D}" type="presOf" srcId="{C0B19F4E-7479-4A7A-902A-4A532CBCB9BD}" destId="{CDE5E545-1BDF-496A-A05D-671D490BC3E3}" srcOrd="1" destOrd="0" presId="urn:microsoft.com/office/officeart/2016/7/layout/BasicLinearProcessNumbered"/>
    <dgm:cxn modelId="{5C959371-A9DC-4033-AA2F-8463D681DBA0}" type="presOf" srcId="{62BEF250-A939-4033-8226-4FF5E9080BCC}" destId="{E4C06094-CBD1-48E0-BB30-C6E653F3D14E}" srcOrd="0" destOrd="0" presId="urn:microsoft.com/office/officeart/2016/7/layout/BasicLinearProcessNumbered"/>
    <dgm:cxn modelId="{6DC97F95-02E6-449B-8AFE-B8ADA825DFBC}" srcId="{FA522B0E-DAD8-4476-A217-EF83179F4CE5}" destId="{B943CC7D-C53F-4D05-A4DE-D12652548427}" srcOrd="2" destOrd="0" parTransId="{D1D7DBC9-8347-4407-8A3A-4F69FBAE8546}" sibTransId="{543AB6F5-E30F-4EA2-966B-B35DE9F0DB3E}"/>
    <dgm:cxn modelId="{562AE7B2-9EA3-4673-A2DF-020A9270D09A}" type="presOf" srcId="{543AB6F5-E30F-4EA2-966B-B35DE9F0DB3E}" destId="{80D49A4E-2FCF-460A-964F-5DFBAA162359}" srcOrd="0" destOrd="0" presId="urn:microsoft.com/office/officeart/2016/7/layout/BasicLinearProcessNumbered"/>
    <dgm:cxn modelId="{3797A7B3-951B-4B5E-AEA3-A6B07E727C4D}" type="presOf" srcId="{6A69B5F9-90F9-4600-8F13-0439B0FC8FCF}" destId="{923C37AA-2888-4248-84ED-CE719166E2B0}" srcOrd="1" destOrd="0" presId="urn:microsoft.com/office/officeart/2016/7/layout/BasicLinearProcessNumbered"/>
    <dgm:cxn modelId="{73F808C1-46C1-4387-8ADD-19B21352B08A}" type="presOf" srcId="{FA522B0E-DAD8-4476-A217-EF83179F4CE5}" destId="{5F515116-0ED6-43C5-8BA5-FC0EDAD635DC}" srcOrd="0" destOrd="0" presId="urn:microsoft.com/office/officeart/2016/7/layout/BasicLinearProcessNumbered"/>
    <dgm:cxn modelId="{68446BCF-9720-4298-8ECF-4321228C4BA3}" type="presOf" srcId="{CB2EB947-1C2B-4384-845F-E87B0BE03181}" destId="{0C224197-098E-4A1C-8BCB-CFC76050F20D}" srcOrd="1" destOrd="0" presId="urn:microsoft.com/office/officeart/2016/7/layout/BasicLinearProcessNumbered"/>
    <dgm:cxn modelId="{ECB9F2E7-2AE2-453A-9037-6C948C7DBBCD}" type="presOf" srcId="{C0B19F4E-7479-4A7A-902A-4A532CBCB9BD}" destId="{F464598F-F85E-4A59-B682-9FB15FC193F7}" srcOrd="0" destOrd="0" presId="urn:microsoft.com/office/officeart/2016/7/layout/BasicLinearProcessNumbered"/>
    <dgm:cxn modelId="{600B44EF-68E2-4AB3-AA57-91FA68215B2A}" type="presOf" srcId="{CB2EB947-1C2B-4384-845F-E87B0BE03181}" destId="{D4739352-ECB6-4C8A-B024-14F9A43D4C3B}" srcOrd="0" destOrd="0" presId="urn:microsoft.com/office/officeart/2016/7/layout/BasicLinearProcessNumbered"/>
    <dgm:cxn modelId="{77E8B8F2-5820-4634-97AA-8B19B302043E}" srcId="{FA522B0E-DAD8-4476-A217-EF83179F4CE5}" destId="{6A69B5F9-90F9-4600-8F13-0439B0FC8FCF}" srcOrd="3" destOrd="0" parTransId="{3D3CB0A2-29FE-4448-A70F-DCC0525EAB63}" sibTransId="{62BEF250-A939-4033-8226-4FF5E9080BCC}"/>
    <dgm:cxn modelId="{037D16F5-8918-42FC-9F39-85F044B840DC}" srcId="{FA522B0E-DAD8-4476-A217-EF83179F4CE5}" destId="{0A0CCB7B-6D44-494C-B613-5769AB3A54CD}" srcOrd="4" destOrd="0" parTransId="{E372FF2E-EE40-4640-A260-74A5ED1443FE}" sibTransId="{794FCFE2-6C7A-4050-82B8-E6E6D0C0274A}"/>
    <dgm:cxn modelId="{AE43B86D-A5B0-4F4E-ACC4-327D89461148}" type="presParOf" srcId="{5F515116-0ED6-43C5-8BA5-FC0EDAD635DC}" destId="{1A12EE3A-5D4C-4C92-BF13-0710966EFE9D}" srcOrd="0" destOrd="0" presId="urn:microsoft.com/office/officeart/2016/7/layout/BasicLinearProcessNumbered"/>
    <dgm:cxn modelId="{4966D1C4-D473-4F30-A45A-4CDC7B7A8562}" type="presParOf" srcId="{1A12EE3A-5D4C-4C92-BF13-0710966EFE9D}" destId="{F464598F-F85E-4A59-B682-9FB15FC193F7}" srcOrd="0" destOrd="0" presId="urn:microsoft.com/office/officeart/2016/7/layout/BasicLinearProcessNumbered"/>
    <dgm:cxn modelId="{31F5AA4E-66AE-476C-A2F1-7721DFCF21D1}" type="presParOf" srcId="{1A12EE3A-5D4C-4C92-BF13-0710966EFE9D}" destId="{BE09EBBA-6E18-49BF-AB04-6CC5E6852276}" srcOrd="1" destOrd="0" presId="urn:microsoft.com/office/officeart/2016/7/layout/BasicLinearProcessNumbered"/>
    <dgm:cxn modelId="{34D67F1E-99FB-45F0-BFDA-66AB7DD0E2A4}" type="presParOf" srcId="{1A12EE3A-5D4C-4C92-BF13-0710966EFE9D}" destId="{9C0CD767-BE81-4627-8887-2662A03C3431}" srcOrd="2" destOrd="0" presId="urn:microsoft.com/office/officeart/2016/7/layout/BasicLinearProcessNumbered"/>
    <dgm:cxn modelId="{B0B166FA-EDDD-490B-A64E-8735697D8F1D}" type="presParOf" srcId="{1A12EE3A-5D4C-4C92-BF13-0710966EFE9D}" destId="{CDE5E545-1BDF-496A-A05D-671D490BC3E3}" srcOrd="3" destOrd="0" presId="urn:microsoft.com/office/officeart/2016/7/layout/BasicLinearProcessNumbered"/>
    <dgm:cxn modelId="{837E8CA6-883E-4E66-827A-C06279E17CEB}" type="presParOf" srcId="{5F515116-0ED6-43C5-8BA5-FC0EDAD635DC}" destId="{56E89FF3-1D75-4BBC-9656-8E68A987B66A}" srcOrd="1" destOrd="0" presId="urn:microsoft.com/office/officeart/2016/7/layout/BasicLinearProcessNumbered"/>
    <dgm:cxn modelId="{2757C270-7314-4BA5-971A-7BA33DD50189}" type="presParOf" srcId="{5F515116-0ED6-43C5-8BA5-FC0EDAD635DC}" destId="{F94D2153-CCE2-4313-81E1-EC71C9A6502D}" srcOrd="2" destOrd="0" presId="urn:microsoft.com/office/officeart/2016/7/layout/BasicLinearProcessNumbered"/>
    <dgm:cxn modelId="{E57DD591-9C60-41C5-8B98-A3507F4CBF02}" type="presParOf" srcId="{F94D2153-CCE2-4313-81E1-EC71C9A6502D}" destId="{D4739352-ECB6-4C8A-B024-14F9A43D4C3B}" srcOrd="0" destOrd="0" presId="urn:microsoft.com/office/officeart/2016/7/layout/BasicLinearProcessNumbered"/>
    <dgm:cxn modelId="{31263A35-9862-4D14-B5A2-1502C06CB54F}" type="presParOf" srcId="{F94D2153-CCE2-4313-81E1-EC71C9A6502D}" destId="{2E21C2B5-CD86-4D5C-B23D-191711C9A35D}" srcOrd="1" destOrd="0" presId="urn:microsoft.com/office/officeart/2016/7/layout/BasicLinearProcessNumbered"/>
    <dgm:cxn modelId="{C5B77E51-C827-47F7-B936-9D6B40BA6E33}" type="presParOf" srcId="{F94D2153-CCE2-4313-81E1-EC71C9A6502D}" destId="{8EAA0C68-C322-4A39-AF0D-621A4CD12F54}" srcOrd="2" destOrd="0" presId="urn:microsoft.com/office/officeart/2016/7/layout/BasicLinearProcessNumbered"/>
    <dgm:cxn modelId="{FAA8D5F7-2922-45F2-BCE3-702F3ED46649}" type="presParOf" srcId="{F94D2153-CCE2-4313-81E1-EC71C9A6502D}" destId="{0C224197-098E-4A1C-8BCB-CFC76050F20D}" srcOrd="3" destOrd="0" presId="urn:microsoft.com/office/officeart/2016/7/layout/BasicLinearProcessNumbered"/>
    <dgm:cxn modelId="{F4385A8B-1BDB-4E06-8541-94C31877F9DF}" type="presParOf" srcId="{5F515116-0ED6-43C5-8BA5-FC0EDAD635DC}" destId="{5D5AF5ED-2E08-4624-86E9-4372445AA26C}" srcOrd="3" destOrd="0" presId="urn:microsoft.com/office/officeart/2016/7/layout/BasicLinearProcessNumbered"/>
    <dgm:cxn modelId="{B37C586C-818C-4B6E-BB6A-3E57A328B42B}" type="presParOf" srcId="{5F515116-0ED6-43C5-8BA5-FC0EDAD635DC}" destId="{852A1FCC-0CC6-42DB-9640-6FC33CBCE5B2}" srcOrd="4" destOrd="0" presId="urn:microsoft.com/office/officeart/2016/7/layout/BasicLinearProcessNumbered"/>
    <dgm:cxn modelId="{08F9CF0E-1EED-44BC-A5B6-DFC368884B86}" type="presParOf" srcId="{852A1FCC-0CC6-42DB-9640-6FC33CBCE5B2}" destId="{18234D0E-DB72-4D59-8848-045D1B6A2F84}" srcOrd="0" destOrd="0" presId="urn:microsoft.com/office/officeart/2016/7/layout/BasicLinearProcessNumbered"/>
    <dgm:cxn modelId="{626B85E1-66D1-47C1-A333-6AA9AE00A42D}" type="presParOf" srcId="{852A1FCC-0CC6-42DB-9640-6FC33CBCE5B2}" destId="{80D49A4E-2FCF-460A-964F-5DFBAA162359}" srcOrd="1" destOrd="0" presId="urn:microsoft.com/office/officeart/2016/7/layout/BasicLinearProcessNumbered"/>
    <dgm:cxn modelId="{39E7402B-74D9-40BD-B10F-A1DECC2A5A40}" type="presParOf" srcId="{852A1FCC-0CC6-42DB-9640-6FC33CBCE5B2}" destId="{C21C557E-3FA3-4A5E-A5C7-C432287DEDAD}" srcOrd="2" destOrd="0" presId="urn:microsoft.com/office/officeart/2016/7/layout/BasicLinearProcessNumbered"/>
    <dgm:cxn modelId="{8B7C142C-609F-4E29-B087-6A354BFEEA06}" type="presParOf" srcId="{852A1FCC-0CC6-42DB-9640-6FC33CBCE5B2}" destId="{F0288199-B0EA-4B10-97DC-AE8A695E71D3}" srcOrd="3" destOrd="0" presId="urn:microsoft.com/office/officeart/2016/7/layout/BasicLinearProcessNumbered"/>
    <dgm:cxn modelId="{396EF17A-13EA-484E-89C9-142993C7B3CC}" type="presParOf" srcId="{5F515116-0ED6-43C5-8BA5-FC0EDAD635DC}" destId="{D48F131B-0CFE-428D-B26C-2BB13EDEDDDB}" srcOrd="5" destOrd="0" presId="urn:microsoft.com/office/officeart/2016/7/layout/BasicLinearProcessNumbered"/>
    <dgm:cxn modelId="{0947A372-889F-41E3-A36B-9E705A7F6301}" type="presParOf" srcId="{5F515116-0ED6-43C5-8BA5-FC0EDAD635DC}" destId="{0E748DB1-2349-4194-9311-DF978ABD1C96}" srcOrd="6" destOrd="0" presId="urn:microsoft.com/office/officeart/2016/7/layout/BasicLinearProcessNumbered"/>
    <dgm:cxn modelId="{D3C30073-F695-4D67-A422-CA5859582E50}" type="presParOf" srcId="{0E748DB1-2349-4194-9311-DF978ABD1C96}" destId="{2F3901DF-3838-4F14-A620-C4A8D0584AA0}" srcOrd="0" destOrd="0" presId="urn:microsoft.com/office/officeart/2016/7/layout/BasicLinearProcessNumbered"/>
    <dgm:cxn modelId="{2FDEE230-F77D-427D-8DE8-2EFC9124E2F5}" type="presParOf" srcId="{0E748DB1-2349-4194-9311-DF978ABD1C96}" destId="{E4C06094-CBD1-48E0-BB30-C6E653F3D14E}" srcOrd="1" destOrd="0" presId="urn:microsoft.com/office/officeart/2016/7/layout/BasicLinearProcessNumbered"/>
    <dgm:cxn modelId="{64151A6A-2053-46E2-806F-0726D285EC7F}" type="presParOf" srcId="{0E748DB1-2349-4194-9311-DF978ABD1C96}" destId="{6B584876-2F63-48EB-BAC9-A4F10D2D792E}" srcOrd="2" destOrd="0" presId="urn:microsoft.com/office/officeart/2016/7/layout/BasicLinearProcessNumbered"/>
    <dgm:cxn modelId="{B451A29F-B552-4E4E-A692-288734B053CD}" type="presParOf" srcId="{0E748DB1-2349-4194-9311-DF978ABD1C96}" destId="{923C37AA-2888-4248-84ED-CE719166E2B0}" srcOrd="3" destOrd="0" presId="urn:microsoft.com/office/officeart/2016/7/layout/BasicLinearProcessNumbered"/>
    <dgm:cxn modelId="{E3E9AF62-36AA-4C94-9453-6A9D72CC40D6}" type="presParOf" srcId="{5F515116-0ED6-43C5-8BA5-FC0EDAD635DC}" destId="{600A728A-4325-49DB-9865-9F06840F98C0}" srcOrd="7" destOrd="0" presId="urn:microsoft.com/office/officeart/2016/7/layout/BasicLinearProcessNumbered"/>
    <dgm:cxn modelId="{9634F811-8A49-4B21-A6F7-33F15554B768}" type="presParOf" srcId="{5F515116-0ED6-43C5-8BA5-FC0EDAD635DC}" destId="{B3A95B55-CF90-4385-8D04-18A23D6CBD08}" srcOrd="8" destOrd="0" presId="urn:microsoft.com/office/officeart/2016/7/layout/BasicLinearProcessNumbered"/>
    <dgm:cxn modelId="{393119D7-351D-4722-A338-7B2939EDAAF9}" type="presParOf" srcId="{B3A95B55-CF90-4385-8D04-18A23D6CBD08}" destId="{CE6EC80F-6012-4D5B-8067-21D1B4F3671A}" srcOrd="0" destOrd="0" presId="urn:microsoft.com/office/officeart/2016/7/layout/BasicLinearProcessNumbered"/>
    <dgm:cxn modelId="{6CD04056-281B-45BA-99AE-94571321A69D}" type="presParOf" srcId="{B3A95B55-CF90-4385-8D04-18A23D6CBD08}" destId="{DB1E9927-5096-412A-924E-6E399AAD41CA}" srcOrd="1" destOrd="0" presId="urn:microsoft.com/office/officeart/2016/7/layout/BasicLinearProcessNumbered"/>
    <dgm:cxn modelId="{A0B88BEB-0A94-4113-A273-A4069840841B}" type="presParOf" srcId="{B3A95B55-CF90-4385-8D04-18A23D6CBD08}" destId="{DFCC90A6-5C9D-48B7-9864-8CF617D57A01}" srcOrd="2" destOrd="0" presId="urn:microsoft.com/office/officeart/2016/7/layout/BasicLinearProcessNumbered"/>
    <dgm:cxn modelId="{DF723912-1E23-4247-9CDD-E36BE9867FB5}" type="presParOf" srcId="{B3A95B55-CF90-4385-8D04-18A23D6CBD08}" destId="{0200D456-86E5-4326-A269-49FB9265089F}" srcOrd="3" destOrd="0" presId="urn:microsoft.com/office/officeart/2016/7/layout/BasicLinear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6D1684-10BC-4ABB-A38E-7122A92FB4E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2B6E66-032A-48C2-9535-688B51383878}">
      <dgm:prSet/>
      <dgm:spPr/>
      <dgm:t>
        <a:bodyPr/>
        <a:lstStyle/>
        <a:p>
          <a:r>
            <a:rPr lang="en-US" baseline="0" dirty="0"/>
            <a:t>In order to achieve autonomous brain tumor identification, we have opted to employ artificial intelligence (AI) through deep learning, or more specifically, an artificial neural network, or CNN.</a:t>
          </a:r>
          <a:endParaRPr lang="en-US" dirty="0"/>
        </a:p>
      </dgm:t>
    </dgm:pt>
    <dgm:pt modelId="{BD00A698-44D8-48B4-B382-190C6C0BC3C1}" cxnId="{0F508BB4-C828-4F4A-A7E9-C1B93F18E9C6}" type="parTrans">
      <dgm:prSet/>
      <dgm:spPr/>
      <dgm:t>
        <a:bodyPr/>
        <a:lstStyle/>
        <a:p>
          <a:endParaRPr lang="en-US"/>
        </a:p>
      </dgm:t>
    </dgm:pt>
    <dgm:pt modelId="{C0BF7442-C457-458B-9170-A32CBE426F64}" cxnId="{0F508BB4-C828-4F4A-A7E9-C1B93F18E9C6}" type="sibTrans">
      <dgm:prSet/>
      <dgm:spPr/>
      <dgm:t>
        <a:bodyPr/>
        <a:lstStyle/>
        <a:p>
          <a:endParaRPr lang="en-US"/>
        </a:p>
      </dgm:t>
    </dgm:pt>
    <dgm:pt modelId="{16F03F1B-4F7A-4651-9714-F29FF0D81FF1}">
      <dgm:prSet/>
      <dgm:spPr/>
      <dgm:t>
        <a:bodyPr/>
        <a:lstStyle/>
        <a:p>
          <a:r>
            <a:rPr lang="en-US" baseline="0"/>
            <a:t>A particular kind of artificial neural network used in image recognition and processing that is made especially to handle pixel data is called a convolutional neural network (CNN).</a:t>
          </a:r>
          <a:endParaRPr lang="en-US"/>
        </a:p>
      </dgm:t>
    </dgm:pt>
    <dgm:pt modelId="{0F8C4EC2-391A-4F27-A608-06FF4ED4CA73}" cxnId="{1EFC1255-E322-475C-BC89-33FAD0EC0240}" type="parTrans">
      <dgm:prSet/>
      <dgm:spPr/>
      <dgm:t>
        <a:bodyPr/>
        <a:lstStyle/>
        <a:p>
          <a:endParaRPr lang="en-US"/>
        </a:p>
      </dgm:t>
    </dgm:pt>
    <dgm:pt modelId="{AA077FA1-7E96-48FE-9AA2-E7DAC100DC3B}" cxnId="{1EFC1255-E322-475C-BC89-33FAD0EC0240}" type="sibTrans">
      <dgm:prSet/>
      <dgm:spPr/>
      <dgm:t>
        <a:bodyPr/>
        <a:lstStyle/>
        <a:p>
          <a:endParaRPr lang="en-US"/>
        </a:p>
      </dgm:t>
    </dgm:pt>
    <dgm:pt modelId="{6F3E8285-FF62-47B4-9D6F-4408A64A8E01}">
      <dgm:prSet/>
      <dgm:spPr/>
      <dgm:t>
        <a:bodyPr/>
        <a:lstStyle/>
        <a:p>
          <a:r>
            <a:rPr lang="en-US" baseline="0"/>
            <a:t>CNNs are highly effective artificial intelligence (AI) and image processing tools that use deep learning to accomplish both generative and descriptive tasks. They frequently use machine vision, which includes the recognition of images and videos.</a:t>
          </a:r>
          <a:endParaRPr lang="en-US"/>
        </a:p>
      </dgm:t>
    </dgm:pt>
    <dgm:pt modelId="{1778727B-AA20-4EE2-9C4E-777537FF33FA}" cxnId="{7B9D2670-E076-4F40-A470-C42F49EB0ABF}" type="parTrans">
      <dgm:prSet/>
      <dgm:spPr/>
      <dgm:t>
        <a:bodyPr/>
        <a:lstStyle/>
        <a:p>
          <a:endParaRPr lang="en-US"/>
        </a:p>
      </dgm:t>
    </dgm:pt>
    <dgm:pt modelId="{5D1B529D-8160-4245-ABA5-9EF46A949E45}" cxnId="{7B9D2670-E076-4F40-A470-C42F49EB0ABF}" type="sibTrans">
      <dgm:prSet/>
      <dgm:spPr/>
      <dgm:t>
        <a:bodyPr/>
        <a:lstStyle/>
        <a:p>
          <a:endParaRPr lang="en-US"/>
        </a:p>
      </dgm:t>
    </dgm:pt>
    <dgm:pt modelId="{D9721C10-7414-4800-A29B-CBD43299A8FB}" type="pres">
      <dgm:prSet presAssocID="{716D1684-10BC-4ABB-A38E-7122A92FB4EE}" presName="root" presStyleCnt="0">
        <dgm:presLayoutVars>
          <dgm:dir/>
          <dgm:resizeHandles val="exact"/>
        </dgm:presLayoutVars>
      </dgm:prSet>
      <dgm:spPr/>
    </dgm:pt>
    <dgm:pt modelId="{800435A2-CA91-41B8-BC8C-917475D15DD5}" type="pres">
      <dgm:prSet presAssocID="{642B6E66-032A-48C2-9535-688B51383878}" presName="compNode" presStyleCnt="0"/>
      <dgm:spPr/>
    </dgm:pt>
    <dgm:pt modelId="{A5D8AD7A-3ABA-48D6-9B42-2D9D79294F9B}" type="pres">
      <dgm:prSet presAssocID="{642B6E66-032A-48C2-9535-688B51383878}" presName="bgRect" presStyleLbl="bgShp" presStyleIdx="0" presStyleCnt="3"/>
      <dgm:spPr/>
    </dgm:pt>
    <dgm:pt modelId="{22116441-5867-4D47-869F-FE09CE7C357D}" type="pres">
      <dgm:prSet presAssocID="{642B6E66-032A-48C2-9535-688B513838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C095DB34-48AA-4133-A1DD-15B1340B4043}" type="pres">
      <dgm:prSet presAssocID="{642B6E66-032A-48C2-9535-688B51383878}" presName="spaceRect" presStyleCnt="0"/>
      <dgm:spPr/>
    </dgm:pt>
    <dgm:pt modelId="{03129818-A9FC-429C-986D-67612421E733}" type="pres">
      <dgm:prSet presAssocID="{642B6E66-032A-48C2-9535-688B51383878}" presName="parTx" presStyleLbl="revTx" presStyleIdx="0" presStyleCnt="3">
        <dgm:presLayoutVars>
          <dgm:chMax val="0"/>
          <dgm:chPref val="0"/>
        </dgm:presLayoutVars>
      </dgm:prSet>
      <dgm:spPr/>
    </dgm:pt>
    <dgm:pt modelId="{A5B91B1B-40F6-4FE1-93D9-0A29C2981972}" type="pres">
      <dgm:prSet presAssocID="{C0BF7442-C457-458B-9170-A32CBE426F64}" presName="sibTrans" presStyleCnt="0"/>
      <dgm:spPr/>
    </dgm:pt>
    <dgm:pt modelId="{3384D1EC-CBC9-49F4-AB7C-D0BB25A98AFF}" type="pres">
      <dgm:prSet presAssocID="{16F03F1B-4F7A-4651-9714-F29FF0D81FF1}" presName="compNode" presStyleCnt="0"/>
      <dgm:spPr/>
    </dgm:pt>
    <dgm:pt modelId="{0564EB5F-CE1C-4D5B-9057-1DA30382510B}" type="pres">
      <dgm:prSet presAssocID="{16F03F1B-4F7A-4651-9714-F29FF0D81FF1}" presName="bgRect" presStyleLbl="bgShp" presStyleIdx="1" presStyleCnt="3"/>
      <dgm:spPr/>
    </dgm:pt>
    <dgm:pt modelId="{888B9AAB-0195-401C-9F55-899EBAD6B659}" type="pres">
      <dgm:prSet presAssocID="{16F03F1B-4F7A-4651-9714-F29FF0D81F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9863B2C8-A450-4EF5-88B5-DB0DBD38BE9B}" type="pres">
      <dgm:prSet presAssocID="{16F03F1B-4F7A-4651-9714-F29FF0D81FF1}" presName="spaceRect" presStyleCnt="0"/>
      <dgm:spPr/>
    </dgm:pt>
    <dgm:pt modelId="{B6C97EB0-F1E5-4640-9B58-B83E5098D451}" type="pres">
      <dgm:prSet presAssocID="{16F03F1B-4F7A-4651-9714-F29FF0D81FF1}" presName="parTx" presStyleLbl="revTx" presStyleIdx="1" presStyleCnt="3">
        <dgm:presLayoutVars>
          <dgm:chMax val="0"/>
          <dgm:chPref val="0"/>
        </dgm:presLayoutVars>
      </dgm:prSet>
      <dgm:spPr/>
    </dgm:pt>
    <dgm:pt modelId="{B1677D8D-98D1-4D79-B3D0-CD2BEA4E7DBD}" type="pres">
      <dgm:prSet presAssocID="{AA077FA1-7E96-48FE-9AA2-E7DAC100DC3B}" presName="sibTrans" presStyleCnt="0"/>
      <dgm:spPr/>
    </dgm:pt>
    <dgm:pt modelId="{5A2FE1E3-C77D-440D-A6A6-37978715E907}" type="pres">
      <dgm:prSet presAssocID="{6F3E8285-FF62-47B4-9D6F-4408A64A8E01}" presName="compNode" presStyleCnt="0"/>
      <dgm:spPr/>
    </dgm:pt>
    <dgm:pt modelId="{4EBB99EC-9D42-4BA4-8F2E-9FE36028FD89}" type="pres">
      <dgm:prSet presAssocID="{6F3E8285-FF62-47B4-9D6F-4408A64A8E01}" presName="bgRect" presStyleLbl="bgShp" presStyleIdx="2" presStyleCnt="3"/>
      <dgm:spPr/>
    </dgm:pt>
    <dgm:pt modelId="{22535162-4146-4FCA-AEDC-FDE47CDF4F20}" type="pres">
      <dgm:prSet presAssocID="{6F3E8285-FF62-47B4-9D6F-4408A64A8E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4942E059-30FD-4862-B03F-5BFC4BB613DD}" type="pres">
      <dgm:prSet presAssocID="{6F3E8285-FF62-47B4-9D6F-4408A64A8E01}" presName="spaceRect" presStyleCnt="0"/>
      <dgm:spPr/>
    </dgm:pt>
    <dgm:pt modelId="{015BFA40-07F4-4B73-BA2E-C063CE12D723}" type="pres">
      <dgm:prSet presAssocID="{6F3E8285-FF62-47B4-9D6F-4408A64A8E01}" presName="parTx" presStyleLbl="revTx" presStyleIdx="2" presStyleCnt="3">
        <dgm:presLayoutVars>
          <dgm:chMax val="0"/>
          <dgm:chPref val="0"/>
        </dgm:presLayoutVars>
      </dgm:prSet>
      <dgm:spPr/>
    </dgm:pt>
  </dgm:ptLst>
  <dgm:cxnLst>
    <dgm:cxn modelId="{81CAB519-7915-4275-AFF8-F90327808E8A}" type="presOf" srcId="{642B6E66-032A-48C2-9535-688B51383878}" destId="{03129818-A9FC-429C-986D-67612421E733}" srcOrd="0" destOrd="0" presId="urn:microsoft.com/office/officeart/2018/2/layout/IconVerticalSolidList"/>
    <dgm:cxn modelId="{3F7D1A33-F975-421C-96D9-C85C7CCEA752}" type="presOf" srcId="{6F3E8285-FF62-47B4-9D6F-4408A64A8E01}" destId="{015BFA40-07F4-4B73-BA2E-C063CE12D723}" srcOrd="0" destOrd="0" presId="urn:microsoft.com/office/officeart/2018/2/layout/IconVerticalSolidList"/>
    <dgm:cxn modelId="{7B9D2670-E076-4F40-A470-C42F49EB0ABF}" srcId="{716D1684-10BC-4ABB-A38E-7122A92FB4EE}" destId="{6F3E8285-FF62-47B4-9D6F-4408A64A8E01}" srcOrd="2" destOrd="0" parTransId="{1778727B-AA20-4EE2-9C4E-777537FF33FA}" sibTransId="{5D1B529D-8160-4245-ABA5-9EF46A949E45}"/>
    <dgm:cxn modelId="{1EFC1255-E322-475C-BC89-33FAD0EC0240}" srcId="{716D1684-10BC-4ABB-A38E-7122A92FB4EE}" destId="{16F03F1B-4F7A-4651-9714-F29FF0D81FF1}" srcOrd="1" destOrd="0" parTransId="{0F8C4EC2-391A-4F27-A608-06FF4ED4CA73}" sibTransId="{AA077FA1-7E96-48FE-9AA2-E7DAC100DC3B}"/>
    <dgm:cxn modelId="{171F828B-D129-4550-B181-448BD1DEDFA8}" type="presOf" srcId="{16F03F1B-4F7A-4651-9714-F29FF0D81FF1}" destId="{B6C97EB0-F1E5-4640-9B58-B83E5098D451}" srcOrd="0" destOrd="0" presId="urn:microsoft.com/office/officeart/2018/2/layout/IconVerticalSolidList"/>
    <dgm:cxn modelId="{0F508BB4-C828-4F4A-A7E9-C1B93F18E9C6}" srcId="{716D1684-10BC-4ABB-A38E-7122A92FB4EE}" destId="{642B6E66-032A-48C2-9535-688B51383878}" srcOrd="0" destOrd="0" parTransId="{BD00A698-44D8-48B4-B382-190C6C0BC3C1}" sibTransId="{C0BF7442-C457-458B-9170-A32CBE426F64}"/>
    <dgm:cxn modelId="{C05FBDD5-684E-4BBC-8449-258FC0CA3F6B}" type="presOf" srcId="{716D1684-10BC-4ABB-A38E-7122A92FB4EE}" destId="{D9721C10-7414-4800-A29B-CBD43299A8FB}" srcOrd="0" destOrd="0" presId="urn:microsoft.com/office/officeart/2018/2/layout/IconVerticalSolidList"/>
    <dgm:cxn modelId="{37315F2E-5054-40BB-90BC-E16F752CABBD}" type="presParOf" srcId="{D9721C10-7414-4800-A29B-CBD43299A8FB}" destId="{800435A2-CA91-41B8-BC8C-917475D15DD5}" srcOrd="0" destOrd="0" presId="urn:microsoft.com/office/officeart/2018/2/layout/IconVerticalSolidList"/>
    <dgm:cxn modelId="{DEB10520-797F-413D-8F15-849D67A2842A}" type="presParOf" srcId="{800435A2-CA91-41B8-BC8C-917475D15DD5}" destId="{A5D8AD7A-3ABA-48D6-9B42-2D9D79294F9B}" srcOrd="0" destOrd="0" presId="urn:microsoft.com/office/officeart/2018/2/layout/IconVerticalSolidList"/>
    <dgm:cxn modelId="{4CC87C5D-F72D-4F63-9E6A-2989C6C3A018}" type="presParOf" srcId="{800435A2-CA91-41B8-BC8C-917475D15DD5}" destId="{22116441-5867-4D47-869F-FE09CE7C357D}" srcOrd="1" destOrd="0" presId="urn:microsoft.com/office/officeart/2018/2/layout/IconVerticalSolidList"/>
    <dgm:cxn modelId="{7F5CED97-8B30-4E77-AD14-1B95FA3600E2}" type="presParOf" srcId="{800435A2-CA91-41B8-BC8C-917475D15DD5}" destId="{C095DB34-48AA-4133-A1DD-15B1340B4043}" srcOrd="2" destOrd="0" presId="urn:microsoft.com/office/officeart/2018/2/layout/IconVerticalSolidList"/>
    <dgm:cxn modelId="{375E5AA2-F72B-40BE-8659-53C9C5D941DE}" type="presParOf" srcId="{800435A2-CA91-41B8-BC8C-917475D15DD5}" destId="{03129818-A9FC-429C-986D-67612421E733}" srcOrd="3" destOrd="0" presId="urn:microsoft.com/office/officeart/2018/2/layout/IconVerticalSolidList"/>
    <dgm:cxn modelId="{78AED9FC-54A2-4B1D-BB02-57A2E7AF363B}" type="presParOf" srcId="{D9721C10-7414-4800-A29B-CBD43299A8FB}" destId="{A5B91B1B-40F6-4FE1-93D9-0A29C2981972}" srcOrd="1" destOrd="0" presId="urn:microsoft.com/office/officeart/2018/2/layout/IconVerticalSolidList"/>
    <dgm:cxn modelId="{8A6AB3D8-074E-4464-A4C7-5C96C588073A}" type="presParOf" srcId="{D9721C10-7414-4800-A29B-CBD43299A8FB}" destId="{3384D1EC-CBC9-49F4-AB7C-D0BB25A98AFF}" srcOrd="2" destOrd="0" presId="urn:microsoft.com/office/officeart/2018/2/layout/IconVerticalSolidList"/>
    <dgm:cxn modelId="{1F4C8389-48FA-47D0-8DB0-C39206BE515D}" type="presParOf" srcId="{3384D1EC-CBC9-49F4-AB7C-D0BB25A98AFF}" destId="{0564EB5F-CE1C-4D5B-9057-1DA30382510B}" srcOrd="0" destOrd="0" presId="urn:microsoft.com/office/officeart/2018/2/layout/IconVerticalSolidList"/>
    <dgm:cxn modelId="{F45D91E1-87BA-4F14-985D-575D826305FD}" type="presParOf" srcId="{3384D1EC-CBC9-49F4-AB7C-D0BB25A98AFF}" destId="{888B9AAB-0195-401C-9F55-899EBAD6B659}" srcOrd="1" destOrd="0" presId="urn:microsoft.com/office/officeart/2018/2/layout/IconVerticalSolidList"/>
    <dgm:cxn modelId="{11BCD3EF-45B1-4AC1-A261-770EF453A181}" type="presParOf" srcId="{3384D1EC-CBC9-49F4-AB7C-D0BB25A98AFF}" destId="{9863B2C8-A450-4EF5-88B5-DB0DBD38BE9B}" srcOrd="2" destOrd="0" presId="urn:microsoft.com/office/officeart/2018/2/layout/IconVerticalSolidList"/>
    <dgm:cxn modelId="{73358F49-3F66-4321-8DE9-9D20D92FF653}" type="presParOf" srcId="{3384D1EC-CBC9-49F4-AB7C-D0BB25A98AFF}" destId="{B6C97EB0-F1E5-4640-9B58-B83E5098D451}" srcOrd="3" destOrd="0" presId="urn:microsoft.com/office/officeart/2018/2/layout/IconVerticalSolidList"/>
    <dgm:cxn modelId="{A348B38E-F2FD-4854-9713-BED2CB6BEDD7}" type="presParOf" srcId="{D9721C10-7414-4800-A29B-CBD43299A8FB}" destId="{B1677D8D-98D1-4D79-B3D0-CD2BEA4E7DBD}" srcOrd="3" destOrd="0" presId="urn:microsoft.com/office/officeart/2018/2/layout/IconVerticalSolidList"/>
    <dgm:cxn modelId="{A28EDD03-7E4F-4163-9CDB-80C2A7ACA088}" type="presParOf" srcId="{D9721C10-7414-4800-A29B-CBD43299A8FB}" destId="{5A2FE1E3-C77D-440D-A6A6-37978715E907}" srcOrd="4" destOrd="0" presId="urn:microsoft.com/office/officeart/2018/2/layout/IconVerticalSolidList"/>
    <dgm:cxn modelId="{05DA0FF3-81FA-4D5D-B1D8-ED00F6735F5C}" type="presParOf" srcId="{5A2FE1E3-C77D-440D-A6A6-37978715E907}" destId="{4EBB99EC-9D42-4BA4-8F2E-9FE36028FD89}" srcOrd="0" destOrd="0" presId="urn:microsoft.com/office/officeart/2018/2/layout/IconVerticalSolidList"/>
    <dgm:cxn modelId="{5668203B-FDD9-4AD7-8774-692E6F1D13A5}" type="presParOf" srcId="{5A2FE1E3-C77D-440D-A6A6-37978715E907}" destId="{22535162-4146-4FCA-AEDC-FDE47CDF4F20}" srcOrd="1" destOrd="0" presId="urn:microsoft.com/office/officeart/2018/2/layout/IconVerticalSolidList"/>
    <dgm:cxn modelId="{45B9BEDD-045E-4995-AF05-87B962CB24BD}" type="presParOf" srcId="{5A2FE1E3-C77D-440D-A6A6-37978715E907}" destId="{4942E059-30FD-4862-B03F-5BFC4BB613DD}" srcOrd="2" destOrd="0" presId="urn:microsoft.com/office/officeart/2018/2/layout/IconVerticalSolidList"/>
    <dgm:cxn modelId="{BB22D712-C1DE-41FC-A8BC-A8C787C6982C}" type="presParOf" srcId="{5A2FE1E3-C77D-440D-A6A6-37978715E907}" destId="{015BFA40-07F4-4B73-BA2E-C063CE12D723}"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79F728-2743-4CF5-B46B-BD8156DDAF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93D3E3-BE1A-4F8B-8EA3-27B5CEFAC589}">
      <dgm:prSet/>
      <dgm:spPr/>
      <dgm:t>
        <a:bodyPr/>
        <a:lstStyle/>
        <a:p>
          <a:r>
            <a:rPr lang="en-US" baseline="0"/>
            <a:t>Next, after the CNN is created, we will train it on the three data sets so that the model can differentiate between photos that are tumorous and those that are not.</a:t>
          </a:r>
          <a:endParaRPr lang="en-US"/>
        </a:p>
      </dgm:t>
    </dgm:pt>
    <dgm:pt modelId="{959E495B-C6B2-4E0E-B9CE-5F201ED3AED5}" cxnId="{2A5F4336-74DE-42B4-BBF3-ECBDFB4A6204}" type="parTrans">
      <dgm:prSet/>
      <dgm:spPr/>
      <dgm:t>
        <a:bodyPr/>
        <a:lstStyle/>
        <a:p>
          <a:endParaRPr lang="en-US"/>
        </a:p>
      </dgm:t>
    </dgm:pt>
    <dgm:pt modelId="{AEABAA74-3439-46DE-8532-FB408D272941}" cxnId="{2A5F4336-74DE-42B4-BBF3-ECBDFB4A6204}" type="sibTrans">
      <dgm:prSet/>
      <dgm:spPr/>
      <dgm:t>
        <a:bodyPr/>
        <a:lstStyle/>
        <a:p>
          <a:endParaRPr lang="en-US"/>
        </a:p>
      </dgm:t>
    </dgm:pt>
    <dgm:pt modelId="{A2D5FA3E-7DE5-4CC0-93EC-39FB35912B94}">
      <dgm:prSet/>
      <dgm:spPr/>
      <dgm:t>
        <a:bodyPr/>
        <a:lstStyle/>
        <a:p>
          <a:r>
            <a:rPr lang="en-US" baseline="0"/>
            <a:t>Since the model would predict the data with 100% accuracy, it is inappropriate to test it on data that it has already seen. Instead, we can save the Test set for evaluating our model after the validation. </a:t>
          </a:r>
          <a:endParaRPr lang="en-US"/>
        </a:p>
      </dgm:t>
    </dgm:pt>
    <dgm:pt modelId="{7C0148EF-13BE-4E9E-91A7-071518DF3BC6}" cxnId="{B009052B-E9ED-43AA-A89C-6ABEC4DD9668}" type="parTrans">
      <dgm:prSet/>
      <dgm:spPr/>
      <dgm:t>
        <a:bodyPr/>
        <a:lstStyle/>
        <a:p>
          <a:endParaRPr lang="en-US"/>
        </a:p>
      </dgm:t>
    </dgm:pt>
    <dgm:pt modelId="{4C50D9CD-F426-41FB-B75C-67AB63E2369D}" cxnId="{B009052B-E9ED-43AA-A89C-6ABEC4DD9668}" type="sibTrans">
      <dgm:prSet/>
      <dgm:spPr/>
      <dgm:t>
        <a:bodyPr/>
        <a:lstStyle/>
        <a:p>
          <a:endParaRPr lang="en-US"/>
        </a:p>
      </dgm:t>
    </dgm:pt>
    <dgm:pt modelId="{BB1D1DAD-E6D5-4D0B-8EAB-2E3BF90B64A2}">
      <dgm:prSet/>
      <dgm:spPr/>
      <dgm:t>
        <a:bodyPr/>
        <a:lstStyle/>
        <a:p>
          <a:r>
            <a:rPr lang="en-US" baseline="0"/>
            <a:t>Following the preceding stage, we will test our model against the test  set to see what kind of results we will obtain. Based on these results, we can then determine whether or not our model is good.</a:t>
          </a:r>
          <a:endParaRPr lang="en-US"/>
        </a:p>
      </dgm:t>
    </dgm:pt>
    <dgm:pt modelId="{B46D06F6-1E07-46BA-8304-ECB32CE3410E}" cxnId="{78413FE3-3AEB-4C2B-9FBE-87D73BEB7E49}" type="parTrans">
      <dgm:prSet/>
      <dgm:spPr/>
      <dgm:t>
        <a:bodyPr/>
        <a:lstStyle/>
        <a:p>
          <a:endParaRPr lang="en-US"/>
        </a:p>
      </dgm:t>
    </dgm:pt>
    <dgm:pt modelId="{0DF7D941-FD9B-4468-BC12-B22D3C06D4C0}" cxnId="{78413FE3-3AEB-4C2B-9FBE-87D73BEB7E49}" type="sibTrans">
      <dgm:prSet/>
      <dgm:spPr/>
      <dgm:t>
        <a:bodyPr/>
        <a:lstStyle/>
        <a:p>
          <a:endParaRPr lang="en-US"/>
        </a:p>
      </dgm:t>
    </dgm:pt>
    <dgm:pt modelId="{9548BA8E-6663-41BB-8388-EA64AA3A58B9}" type="pres">
      <dgm:prSet presAssocID="{2479F728-2743-4CF5-B46B-BD8156DDAF34}" presName="root" presStyleCnt="0">
        <dgm:presLayoutVars>
          <dgm:dir/>
          <dgm:resizeHandles val="exact"/>
        </dgm:presLayoutVars>
      </dgm:prSet>
      <dgm:spPr/>
    </dgm:pt>
    <dgm:pt modelId="{0BA03898-5135-49D4-84AE-95DFB54F89D0}" type="pres">
      <dgm:prSet presAssocID="{5393D3E3-BE1A-4F8B-8EA3-27B5CEFAC589}" presName="compNode" presStyleCnt="0"/>
      <dgm:spPr/>
    </dgm:pt>
    <dgm:pt modelId="{CC11996F-2A3A-4CF2-BC41-E0FC7CFE7CF8}" type="pres">
      <dgm:prSet presAssocID="{5393D3E3-BE1A-4F8B-8EA3-27B5CEFAC589}" presName="bgRect" presStyleLbl="bgShp" presStyleIdx="0" presStyleCnt="3"/>
      <dgm:spPr/>
    </dgm:pt>
    <dgm:pt modelId="{764AED68-72C7-44B4-823B-CAE6AFDAA7E7}" type="pres">
      <dgm:prSet presAssocID="{5393D3E3-BE1A-4F8B-8EA3-27B5CEFAC5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6CB053F-3EBE-4A7C-9E07-149E8F44F6DA}" type="pres">
      <dgm:prSet presAssocID="{5393D3E3-BE1A-4F8B-8EA3-27B5CEFAC589}" presName="spaceRect" presStyleCnt="0"/>
      <dgm:spPr/>
    </dgm:pt>
    <dgm:pt modelId="{C5AAA23F-9022-431F-844B-5F4BD9C2B007}" type="pres">
      <dgm:prSet presAssocID="{5393D3E3-BE1A-4F8B-8EA3-27B5CEFAC589}" presName="parTx" presStyleLbl="revTx" presStyleIdx="0" presStyleCnt="3">
        <dgm:presLayoutVars>
          <dgm:chMax val="0"/>
          <dgm:chPref val="0"/>
        </dgm:presLayoutVars>
      </dgm:prSet>
      <dgm:spPr/>
    </dgm:pt>
    <dgm:pt modelId="{D57651F1-CD97-45DA-B4A5-57653F57F74A}" type="pres">
      <dgm:prSet presAssocID="{AEABAA74-3439-46DE-8532-FB408D272941}" presName="sibTrans" presStyleCnt="0"/>
      <dgm:spPr/>
    </dgm:pt>
    <dgm:pt modelId="{73A07258-DCCB-4DE4-8CEB-53FEDFD6FFA6}" type="pres">
      <dgm:prSet presAssocID="{A2D5FA3E-7DE5-4CC0-93EC-39FB35912B94}" presName="compNode" presStyleCnt="0"/>
      <dgm:spPr/>
    </dgm:pt>
    <dgm:pt modelId="{5ADE3524-BD8F-4867-947A-831F1E896AB9}" type="pres">
      <dgm:prSet presAssocID="{A2D5FA3E-7DE5-4CC0-93EC-39FB35912B94}" presName="bgRect" presStyleLbl="bgShp" presStyleIdx="1" presStyleCnt="3"/>
      <dgm:spPr/>
    </dgm:pt>
    <dgm:pt modelId="{D16A7428-D6C4-4C4F-B486-9BE5A6DAFCD5}" type="pres">
      <dgm:prSet presAssocID="{A2D5FA3E-7DE5-4CC0-93EC-39FB35912B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E0849B28-C67E-4DEC-A428-C389C6030320}" type="pres">
      <dgm:prSet presAssocID="{A2D5FA3E-7DE5-4CC0-93EC-39FB35912B94}" presName="spaceRect" presStyleCnt="0"/>
      <dgm:spPr/>
    </dgm:pt>
    <dgm:pt modelId="{53945760-F148-4BFD-BA53-9C9B2880754E}" type="pres">
      <dgm:prSet presAssocID="{A2D5FA3E-7DE5-4CC0-93EC-39FB35912B94}" presName="parTx" presStyleLbl="revTx" presStyleIdx="1" presStyleCnt="3">
        <dgm:presLayoutVars>
          <dgm:chMax val="0"/>
          <dgm:chPref val="0"/>
        </dgm:presLayoutVars>
      </dgm:prSet>
      <dgm:spPr/>
    </dgm:pt>
    <dgm:pt modelId="{71300E43-124C-4387-99B5-6FEA51E8964A}" type="pres">
      <dgm:prSet presAssocID="{4C50D9CD-F426-41FB-B75C-67AB63E2369D}" presName="sibTrans" presStyleCnt="0"/>
      <dgm:spPr/>
    </dgm:pt>
    <dgm:pt modelId="{93A34327-604D-4573-85BE-5412E0559F67}" type="pres">
      <dgm:prSet presAssocID="{BB1D1DAD-E6D5-4D0B-8EAB-2E3BF90B64A2}" presName="compNode" presStyleCnt="0"/>
      <dgm:spPr/>
    </dgm:pt>
    <dgm:pt modelId="{C45DF504-A928-424C-92DF-B96F97980ABD}" type="pres">
      <dgm:prSet presAssocID="{BB1D1DAD-E6D5-4D0B-8EAB-2E3BF90B64A2}" presName="bgRect" presStyleLbl="bgShp" presStyleIdx="2" presStyleCnt="3"/>
      <dgm:spPr/>
    </dgm:pt>
    <dgm:pt modelId="{F4C42106-A5A3-43CA-8EA6-7CA6FDB0F21D}" type="pres">
      <dgm:prSet presAssocID="{BB1D1DAD-E6D5-4D0B-8EAB-2E3BF90B64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85414647-4A69-403C-BF02-EB35F2B4423A}" type="pres">
      <dgm:prSet presAssocID="{BB1D1DAD-E6D5-4D0B-8EAB-2E3BF90B64A2}" presName="spaceRect" presStyleCnt="0"/>
      <dgm:spPr/>
    </dgm:pt>
    <dgm:pt modelId="{D37F6A3D-9047-4A8F-8779-31D0670725AE}" type="pres">
      <dgm:prSet presAssocID="{BB1D1DAD-E6D5-4D0B-8EAB-2E3BF90B64A2}" presName="parTx" presStyleLbl="revTx" presStyleIdx="2" presStyleCnt="3">
        <dgm:presLayoutVars>
          <dgm:chMax val="0"/>
          <dgm:chPref val="0"/>
        </dgm:presLayoutVars>
      </dgm:prSet>
      <dgm:spPr/>
    </dgm:pt>
  </dgm:ptLst>
  <dgm:cxnLst>
    <dgm:cxn modelId="{ED05721F-7736-4384-AFE9-8B2D801F4D36}" type="presOf" srcId="{A2D5FA3E-7DE5-4CC0-93EC-39FB35912B94}" destId="{53945760-F148-4BFD-BA53-9C9B2880754E}" srcOrd="0" destOrd="0" presId="urn:microsoft.com/office/officeart/2018/2/layout/IconVerticalSolidList"/>
    <dgm:cxn modelId="{5E4A5120-471D-4EC3-B285-436584436FFF}" type="presOf" srcId="{2479F728-2743-4CF5-B46B-BD8156DDAF34}" destId="{9548BA8E-6663-41BB-8388-EA64AA3A58B9}" srcOrd="0" destOrd="0" presId="urn:microsoft.com/office/officeart/2018/2/layout/IconVerticalSolidList"/>
    <dgm:cxn modelId="{B009052B-E9ED-43AA-A89C-6ABEC4DD9668}" srcId="{2479F728-2743-4CF5-B46B-BD8156DDAF34}" destId="{A2D5FA3E-7DE5-4CC0-93EC-39FB35912B94}" srcOrd="1" destOrd="0" parTransId="{7C0148EF-13BE-4E9E-91A7-071518DF3BC6}" sibTransId="{4C50D9CD-F426-41FB-B75C-67AB63E2369D}"/>
    <dgm:cxn modelId="{2A5F4336-74DE-42B4-BBF3-ECBDFB4A6204}" srcId="{2479F728-2743-4CF5-B46B-BD8156DDAF34}" destId="{5393D3E3-BE1A-4F8B-8EA3-27B5CEFAC589}" srcOrd="0" destOrd="0" parTransId="{959E495B-C6B2-4E0E-B9CE-5F201ED3AED5}" sibTransId="{AEABAA74-3439-46DE-8532-FB408D272941}"/>
    <dgm:cxn modelId="{F80A1D73-536B-489E-944E-3744D2E91DE4}" type="presOf" srcId="{5393D3E3-BE1A-4F8B-8EA3-27B5CEFAC589}" destId="{C5AAA23F-9022-431F-844B-5F4BD9C2B007}" srcOrd="0" destOrd="0" presId="urn:microsoft.com/office/officeart/2018/2/layout/IconVerticalSolidList"/>
    <dgm:cxn modelId="{E12D219E-12DA-4B90-82E0-C2CC1A910F27}" type="presOf" srcId="{BB1D1DAD-E6D5-4D0B-8EAB-2E3BF90B64A2}" destId="{D37F6A3D-9047-4A8F-8779-31D0670725AE}" srcOrd="0" destOrd="0" presId="urn:microsoft.com/office/officeart/2018/2/layout/IconVerticalSolidList"/>
    <dgm:cxn modelId="{78413FE3-3AEB-4C2B-9FBE-87D73BEB7E49}" srcId="{2479F728-2743-4CF5-B46B-BD8156DDAF34}" destId="{BB1D1DAD-E6D5-4D0B-8EAB-2E3BF90B64A2}" srcOrd="2" destOrd="0" parTransId="{B46D06F6-1E07-46BA-8304-ECB32CE3410E}" sibTransId="{0DF7D941-FD9B-4468-BC12-B22D3C06D4C0}"/>
    <dgm:cxn modelId="{FE3F054D-4F87-407D-AB3A-373B9CCCBC35}" type="presParOf" srcId="{9548BA8E-6663-41BB-8388-EA64AA3A58B9}" destId="{0BA03898-5135-49D4-84AE-95DFB54F89D0}" srcOrd="0" destOrd="0" presId="urn:microsoft.com/office/officeart/2018/2/layout/IconVerticalSolidList"/>
    <dgm:cxn modelId="{E2DE95EA-AE85-4B8E-AD5B-311BDAE784F9}" type="presParOf" srcId="{0BA03898-5135-49D4-84AE-95DFB54F89D0}" destId="{CC11996F-2A3A-4CF2-BC41-E0FC7CFE7CF8}" srcOrd="0" destOrd="0" presId="urn:microsoft.com/office/officeart/2018/2/layout/IconVerticalSolidList"/>
    <dgm:cxn modelId="{6901A10A-DA93-4C1D-B2D1-E961A719BA3F}" type="presParOf" srcId="{0BA03898-5135-49D4-84AE-95DFB54F89D0}" destId="{764AED68-72C7-44B4-823B-CAE6AFDAA7E7}" srcOrd="1" destOrd="0" presId="urn:microsoft.com/office/officeart/2018/2/layout/IconVerticalSolidList"/>
    <dgm:cxn modelId="{3EBBB977-18A8-4358-A4BC-79FF2B0F7D0F}" type="presParOf" srcId="{0BA03898-5135-49D4-84AE-95DFB54F89D0}" destId="{06CB053F-3EBE-4A7C-9E07-149E8F44F6DA}" srcOrd="2" destOrd="0" presId="urn:microsoft.com/office/officeart/2018/2/layout/IconVerticalSolidList"/>
    <dgm:cxn modelId="{7CD1C32F-18DA-425F-B3D7-4D832B680B00}" type="presParOf" srcId="{0BA03898-5135-49D4-84AE-95DFB54F89D0}" destId="{C5AAA23F-9022-431F-844B-5F4BD9C2B007}" srcOrd="3" destOrd="0" presId="urn:microsoft.com/office/officeart/2018/2/layout/IconVerticalSolidList"/>
    <dgm:cxn modelId="{565353E5-A4E3-4F5A-AA33-53DC906C8E3D}" type="presParOf" srcId="{9548BA8E-6663-41BB-8388-EA64AA3A58B9}" destId="{D57651F1-CD97-45DA-B4A5-57653F57F74A}" srcOrd="1" destOrd="0" presId="urn:microsoft.com/office/officeart/2018/2/layout/IconVerticalSolidList"/>
    <dgm:cxn modelId="{E783CB06-B229-4A97-B1ED-1AC086D100EA}" type="presParOf" srcId="{9548BA8E-6663-41BB-8388-EA64AA3A58B9}" destId="{73A07258-DCCB-4DE4-8CEB-53FEDFD6FFA6}" srcOrd="2" destOrd="0" presId="urn:microsoft.com/office/officeart/2018/2/layout/IconVerticalSolidList"/>
    <dgm:cxn modelId="{F3A00CA1-0C44-4659-B7AA-65F14A0596F2}" type="presParOf" srcId="{73A07258-DCCB-4DE4-8CEB-53FEDFD6FFA6}" destId="{5ADE3524-BD8F-4867-947A-831F1E896AB9}" srcOrd="0" destOrd="0" presId="urn:microsoft.com/office/officeart/2018/2/layout/IconVerticalSolidList"/>
    <dgm:cxn modelId="{66B1C096-C421-4DC6-8808-2B011E047FB1}" type="presParOf" srcId="{73A07258-DCCB-4DE4-8CEB-53FEDFD6FFA6}" destId="{D16A7428-D6C4-4C4F-B486-9BE5A6DAFCD5}" srcOrd="1" destOrd="0" presId="urn:microsoft.com/office/officeart/2018/2/layout/IconVerticalSolidList"/>
    <dgm:cxn modelId="{157B691F-CD13-4CED-9B70-9449FB85830B}" type="presParOf" srcId="{73A07258-DCCB-4DE4-8CEB-53FEDFD6FFA6}" destId="{E0849B28-C67E-4DEC-A428-C389C6030320}" srcOrd="2" destOrd="0" presId="urn:microsoft.com/office/officeart/2018/2/layout/IconVerticalSolidList"/>
    <dgm:cxn modelId="{4DB9B244-159C-450D-BA84-9E745E209CE4}" type="presParOf" srcId="{73A07258-DCCB-4DE4-8CEB-53FEDFD6FFA6}" destId="{53945760-F148-4BFD-BA53-9C9B2880754E}" srcOrd="3" destOrd="0" presId="urn:microsoft.com/office/officeart/2018/2/layout/IconVerticalSolidList"/>
    <dgm:cxn modelId="{EF51A6E8-82E2-4598-8DC5-B2D0BEAB44D2}" type="presParOf" srcId="{9548BA8E-6663-41BB-8388-EA64AA3A58B9}" destId="{71300E43-124C-4387-99B5-6FEA51E8964A}" srcOrd="3" destOrd="0" presId="urn:microsoft.com/office/officeart/2018/2/layout/IconVerticalSolidList"/>
    <dgm:cxn modelId="{02081154-1E6C-4947-9F12-4DB6837EF5A0}" type="presParOf" srcId="{9548BA8E-6663-41BB-8388-EA64AA3A58B9}" destId="{93A34327-604D-4573-85BE-5412E0559F67}" srcOrd="4" destOrd="0" presId="urn:microsoft.com/office/officeart/2018/2/layout/IconVerticalSolidList"/>
    <dgm:cxn modelId="{4BE1D5AB-377A-4410-8B0B-C56E5268628F}" type="presParOf" srcId="{93A34327-604D-4573-85BE-5412E0559F67}" destId="{C45DF504-A928-424C-92DF-B96F97980ABD}" srcOrd="0" destOrd="0" presId="urn:microsoft.com/office/officeart/2018/2/layout/IconVerticalSolidList"/>
    <dgm:cxn modelId="{0091167E-826D-4EE9-9F17-55F48337490F}" type="presParOf" srcId="{93A34327-604D-4573-85BE-5412E0559F67}" destId="{F4C42106-A5A3-43CA-8EA6-7CA6FDB0F21D}" srcOrd="1" destOrd="0" presId="urn:microsoft.com/office/officeart/2018/2/layout/IconVerticalSolidList"/>
    <dgm:cxn modelId="{66432DB6-4A79-46B8-AFC5-4D0E5AF9A0D0}" type="presParOf" srcId="{93A34327-604D-4573-85BE-5412E0559F67}" destId="{85414647-4A69-403C-BF02-EB35F2B4423A}" srcOrd="2" destOrd="0" presId="urn:microsoft.com/office/officeart/2018/2/layout/IconVerticalSolidList"/>
    <dgm:cxn modelId="{3683B702-4799-44C5-8148-5C2CFFAA3D67}" type="presParOf" srcId="{93A34327-604D-4573-85BE-5412E0559F67}" destId="{D37F6A3D-9047-4A8F-8779-31D0670725AE}"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6A9951-80AD-48A0-B91C-75A52CDFCB0B}"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8CF3E67A-F88E-42C2-BD84-8636E56C4456}">
      <dgm:prSet/>
      <dgm:spPr/>
      <dgm:t>
        <a:bodyPr/>
        <a:lstStyle/>
        <a:p>
          <a:r>
            <a:rPr lang="en-IN" baseline="0" dirty="0"/>
            <a:t>Data Set</a:t>
          </a:r>
          <a:endParaRPr lang="en-US" dirty="0"/>
        </a:p>
      </dgm:t>
    </dgm:pt>
    <dgm:pt modelId="{5E67D507-8D4E-469A-8B39-C00D984BEAA5}" cxnId="{68F10DAB-97C3-4FA7-9F70-A00CF73E412A}" type="parTrans">
      <dgm:prSet/>
      <dgm:spPr/>
      <dgm:t>
        <a:bodyPr/>
        <a:lstStyle/>
        <a:p>
          <a:endParaRPr lang="en-US"/>
        </a:p>
      </dgm:t>
    </dgm:pt>
    <dgm:pt modelId="{1C1F0276-2230-4A83-8A20-691FA1AE190E}" cxnId="{68F10DAB-97C3-4FA7-9F70-A00CF73E412A}" type="sibTrans">
      <dgm:prSet/>
      <dgm:spPr/>
      <dgm:t>
        <a:bodyPr/>
        <a:lstStyle/>
        <a:p>
          <a:endParaRPr lang="en-US"/>
        </a:p>
      </dgm:t>
    </dgm:pt>
    <dgm:pt modelId="{80024F82-6C64-4251-A793-1A3F2B2B49D4}">
      <dgm:prSet/>
      <dgm:spPr/>
      <dgm:t>
        <a:bodyPr/>
        <a:lstStyle/>
        <a:p>
          <a:r>
            <a:rPr lang="en-IN" baseline="0"/>
            <a:t>Code in a Notebook</a:t>
          </a:r>
          <a:endParaRPr lang="en-US"/>
        </a:p>
      </dgm:t>
    </dgm:pt>
    <dgm:pt modelId="{B970DE93-6A6A-47DA-BE8E-8981B73D0478}" cxnId="{FCE11B2F-7F0B-4D33-8B36-28D2FA4ED832}" type="parTrans">
      <dgm:prSet/>
      <dgm:spPr/>
      <dgm:t>
        <a:bodyPr/>
        <a:lstStyle/>
        <a:p>
          <a:endParaRPr lang="en-US"/>
        </a:p>
      </dgm:t>
    </dgm:pt>
    <dgm:pt modelId="{6DCAC002-19CD-4AFC-82ED-F43A7FF71C25}" cxnId="{FCE11B2F-7F0B-4D33-8B36-28D2FA4ED832}" type="sibTrans">
      <dgm:prSet/>
      <dgm:spPr/>
      <dgm:t>
        <a:bodyPr/>
        <a:lstStyle/>
        <a:p>
          <a:endParaRPr lang="en-US"/>
        </a:p>
      </dgm:t>
    </dgm:pt>
    <dgm:pt modelId="{C9B87686-0FC9-4F2E-A620-1A2269CD8004}">
      <dgm:prSet/>
      <dgm:spPr/>
      <dgm:t>
        <a:bodyPr/>
        <a:lstStyle/>
        <a:p>
          <a:r>
            <a:rPr lang="en-IN" baseline="0"/>
            <a:t>Screen shot for the execution</a:t>
          </a:r>
          <a:endParaRPr lang="en-US"/>
        </a:p>
      </dgm:t>
    </dgm:pt>
    <dgm:pt modelId="{609D76C3-5243-4EC0-861F-329519C71775}" cxnId="{598AF3DB-23F3-488A-A875-2FDD6A0FE5B4}" type="parTrans">
      <dgm:prSet/>
      <dgm:spPr/>
      <dgm:t>
        <a:bodyPr/>
        <a:lstStyle/>
        <a:p>
          <a:endParaRPr lang="en-US"/>
        </a:p>
      </dgm:t>
    </dgm:pt>
    <dgm:pt modelId="{49075D5C-9754-4047-A7EB-AFCF2CEC5EF1}" cxnId="{598AF3DB-23F3-488A-A875-2FDD6A0FE5B4}" type="sibTrans">
      <dgm:prSet/>
      <dgm:spPr/>
      <dgm:t>
        <a:bodyPr/>
        <a:lstStyle/>
        <a:p>
          <a:endParaRPr lang="en-US"/>
        </a:p>
      </dgm:t>
    </dgm:pt>
    <dgm:pt modelId="{64BAB73F-60F2-40E7-9E7F-6B7CF653F43D}">
      <dgm:prSet/>
      <dgm:spPr/>
      <dgm:t>
        <a:bodyPr/>
        <a:lstStyle/>
        <a:p>
          <a:r>
            <a:rPr lang="en-IN" baseline="0"/>
            <a:t>The Model after training</a:t>
          </a:r>
          <a:endParaRPr lang="en-US"/>
        </a:p>
      </dgm:t>
    </dgm:pt>
    <dgm:pt modelId="{08502172-15C5-46E5-9894-1862C0114C19}" cxnId="{DE2071BD-5A24-4B06-9BBE-BE995379CDA3}" type="parTrans">
      <dgm:prSet/>
      <dgm:spPr/>
      <dgm:t>
        <a:bodyPr/>
        <a:lstStyle/>
        <a:p>
          <a:endParaRPr lang="en-US"/>
        </a:p>
      </dgm:t>
    </dgm:pt>
    <dgm:pt modelId="{945EE308-F23D-4F61-B1F5-E52980C28E42}" cxnId="{DE2071BD-5A24-4B06-9BBE-BE995379CDA3}" type="sibTrans">
      <dgm:prSet/>
      <dgm:spPr/>
      <dgm:t>
        <a:bodyPr/>
        <a:lstStyle/>
        <a:p>
          <a:endParaRPr lang="en-US"/>
        </a:p>
      </dgm:t>
    </dgm:pt>
    <dgm:pt modelId="{4AB77B2F-E2AE-457C-8365-FCED0455A950}" type="pres">
      <dgm:prSet presAssocID="{376A9951-80AD-48A0-B91C-75A52CDFCB0B}" presName="linear" presStyleCnt="0">
        <dgm:presLayoutVars>
          <dgm:animLvl val="lvl"/>
          <dgm:resizeHandles val="exact"/>
        </dgm:presLayoutVars>
      </dgm:prSet>
      <dgm:spPr/>
    </dgm:pt>
    <dgm:pt modelId="{4443824A-3F2F-4A16-B41E-0EC77246847C}" type="pres">
      <dgm:prSet presAssocID="{8CF3E67A-F88E-42C2-BD84-8636E56C4456}" presName="parentText" presStyleLbl="node1" presStyleIdx="0" presStyleCnt="4">
        <dgm:presLayoutVars>
          <dgm:chMax val="0"/>
          <dgm:bulletEnabled val="1"/>
        </dgm:presLayoutVars>
      </dgm:prSet>
      <dgm:spPr/>
    </dgm:pt>
    <dgm:pt modelId="{971520A2-A289-4D37-A7EA-3C4C822274E6}" type="pres">
      <dgm:prSet presAssocID="{1C1F0276-2230-4A83-8A20-691FA1AE190E}" presName="spacer" presStyleCnt="0"/>
      <dgm:spPr/>
    </dgm:pt>
    <dgm:pt modelId="{7D362DE4-ABE6-46C9-8FB9-0BE2C2DAAB06}" type="pres">
      <dgm:prSet presAssocID="{80024F82-6C64-4251-A793-1A3F2B2B49D4}" presName="parentText" presStyleLbl="node1" presStyleIdx="1" presStyleCnt="4">
        <dgm:presLayoutVars>
          <dgm:chMax val="0"/>
          <dgm:bulletEnabled val="1"/>
        </dgm:presLayoutVars>
      </dgm:prSet>
      <dgm:spPr/>
    </dgm:pt>
    <dgm:pt modelId="{224FFEA2-46F4-49C1-9DEB-0516C4AF0119}" type="pres">
      <dgm:prSet presAssocID="{6DCAC002-19CD-4AFC-82ED-F43A7FF71C25}" presName="spacer" presStyleCnt="0"/>
      <dgm:spPr/>
    </dgm:pt>
    <dgm:pt modelId="{78A980E0-2999-44C6-8CE2-C21AF887CBE4}" type="pres">
      <dgm:prSet presAssocID="{C9B87686-0FC9-4F2E-A620-1A2269CD8004}" presName="parentText" presStyleLbl="node1" presStyleIdx="2" presStyleCnt="4">
        <dgm:presLayoutVars>
          <dgm:chMax val="0"/>
          <dgm:bulletEnabled val="1"/>
        </dgm:presLayoutVars>
      </dgm:prSet>
      <dgm:spPr/>
    </dgm:pt>
    <dgm:pt modelId="{D85B6ACE-B48B-4AB6-A483-682686F84905}" type="pres">
      <dgm:prSet presAssocID="{49075D5C-9754-4047-A7EB-AFCF2CEC5EF1}" presName="spacer" presStyleCnt="0"/>
      <dgm:spPr/>
    </dgm:pt>
    <dgm:pt modelId="{D80A2CCA-D2DB-4363-86D7-521CC5B58C99}" type="pres">
      <dgm:prSet presAssocID="{64BAB73F-60F2-40E7-9E7F-6B7CF653F43D}" presName="parentText" presStyleLbl="node1" presStyleIdx="3" presStyleCnt="4">
        <dgm:presLayoutVars>
          <dgm:chMax val="0"/>
          <dgm:bulletEnabled val="1"/>
        </dgm:presLayoutVars>
      </dgm:prSet>
      <dgm:spPr/>
    </dgm:pt>
  </dgm:ptLst>
  <dgm:cxnLst>
    <dgm:cxn modelId="{FCE11B2F-7F0B-4D33-8B36-28D2FA4ED832}" srcId="{376A9951-80AD-48A0-B91C-75A52CDFCB0B}" destId="{80024F82-6C64-4251-A793-1A3F2B2B49D4}" srcOrd="1" destOrd="0" parTransId="{B970DE93-6A6A-47DA-BE8E-8981B73D0478}" sibTransId="{6DCAC002-19CD-4AFC-82ED-F43A7FF71C25}"/>
    <dgm:cxn modelId="{68F10DAB-97C3-4FA7-9F70-A00CF73E412A}" srcId="{376A9951-80AD-48A0-B91C-75A52CDFCB0B}" destId="{8CF3E67A-F88E-42C2-BD84-8636E56C4456}" srcOrd="0" destOrd="0" parTransId="{5E67D507-8D4E-469A-8B39-C00D984BEAA5}" sibTransId="{1C1F0276-2230-4A83-8A20-691FA1AE190E}"/>
    <dgm:cxn modelId="{DE2071BD-5A24-4B06-9BBE-BE995379CDA3}" srcId="{376A9951-80AD-48A0-B91C-75A52CDFCB0B}" destId="{64BAB73F-60F2-40E7-9E7F-6B7CF653F43D}" srcOrd="3" destOrd="0" parTransId="{08502172-15C5-46E5-9894-1862C0114C19}" sibTransId="{945EE308-F23D-4F61-B1F5-E52980C28E42}"/>
    <dgm:cxn modelId="{205FDBCA-4859-4174-BFFE-AED5934429DE}" type="presOf" srcId="{80024F82-6C64-4251-A793-1A3F2B2B49D4}" destId="{7D362DE4-ABE6-46C9-8FB9-0BE2C2DAAB06}" srcOrd="0" destOrd="0" presId="urn:microsoft.com/office/officeart/2005/8/layout/vList2"/>
    <dgm:cxn modelId="{598AF3DB-23F3-488A-A875-2FDD6A0FE5B4}" srcId="{376A9951-80AD-48A0-B91C-75A52CDFCB0B}" destId="{C9B87686-0FC9-4F2E-A620-1A2269CD8004}" srcOrd="2" destOrd="0" parTransId="{609D76C3-5243-4EC0-861F-329519C71775}" sibTransId="{49075D5C-9754-4047-A7EB-AFCF2CEC5EF1}"/>
    <dgm:cxn modelId="{4DC86BE2-F4B3-469B-8510-BC5A6DA6A262}" type="presOf" srcId="{8CF3E67A-F88E-42C2-BD84-8636E56C4456}" destId="{4443824A-3F2F-4A16-B41E-0EC77246847C}" srcOrd="0" destOrd="0" presId="urn:microsoft.com/office/officeart/2005/8/layout/vList2"/>
    <dgm:cxn modelId="{4AC82EEB-7F9C-4161-AFBD-73A45AB15030}" type="presOf" srcId="{64BAB73F-60F2-40E7-9E7F-6B7CF653F43D}" destId="{D80A2CCA-D2DB-4363-86D7-521CC5B58C99}" srcOrd="0" destOrd="0" presId="urn:microsoft.com/office/officeart/2005/8/layout/vList2"/>
    <dgm:cxn modelId="{C517A7F2-E28C-4DAE-899D-9EABA240B9AD}" type="presOf" srcId="{C9B87686-0FC9-4F2E-A620-1A2269CD8004}" destId="{78A980E0-2999-44C6-8CE2-C21AF887CBE4}" srcOrd="0" destOrd="0" presId="urn:microsoft.com/office/officeart/2005/8/layout/vList2"/>
    <dgm:cxn modelId="{C8E6ECF4-F0BC-41DC-9950-CA55A60FFE7E}" type="presOf" srcId="{376A9951-80AD-48A0-B91C-75A52CDFCB0B}" destId="{4AB77B2F-E2AE-457C-8365-FCED0455A950}" srcOrd="0" destOrd="0" presId="urn:microsoft.com/office/officeart/2005/8/layout/vList2"/>
    <dgm:cxn modelId="{D9F5A5A8-3FAA-4C9A-8D64-2F924E9D50DE}" type="presParOf" srcId="{4AB77B2F-E2AE-457C-8365-FCED0455A950}" destId="{4443824A-3F2F-4A16-B41E-0EC77246847C}" srcOrd="0" destOrd="0" presId="urn:microsoft.com/office/officeart/2005/8/layout/vList2"/>
    <dgm:cxn modelId="{7389D145-AC5D-43C8-81E6-4BDBC3EF99FD}" type="presParOf" srcId="{4AB77B2F-E2AE-457C-8365-FCED0455A950}" destId="{971520A2-A289-4D37-A7EA-3C4C822274E6}" srcOrd="1" destOrd="0" presId="urn:microsoft.com/office/officeart/2005/8/layout/vList2"/>
    <dgm:cxn modelId="{9EA72DDA-E861-483A-9EE2-6A3001DB5188}" type="presParOf" srcId="{4AB77B2F-E2AE-457C-8365-FCED0455A950}" destId="{7D362DE4-ABE6-46C9-8FB9-0BE2C2DAAB06}" srcOrd="2" destOrd="0" presId="urn:microsoft.com/office/officeart/2005/8/layout/vList2"/>
    <dgm:cxn modelId="{38E01913-2411-4CE0-97AB-F6926DB77B6F}" type="presParOf" srcId="{4AB77B2F-E2AE-457C-8365-FCED0455A950}" destId="{224FFEA2-46F4-49C1-9DEB-0516C4AF0119}" srcOrd="3" destOrd="0" presId="urn:microsoft.com/office/officeart/2005/8/layout/vList2"/>
    <dgm:cxn modelId="{3C4F3C83-E904-4889-AC76-BABF429034CA}" type="presParOf" srcId="{4AB77B2F-E2AE-457C-8365-FCED0455A950}" destId="{78A980E0-2999-44C6-8CE2-C21AF887CBE4}" srcOrd="4" destOrd="0" presId="urn:microsoft.com/office/officeart/2005/8/layout/vList2"/>
    <dgm:cxn modelId="{50087125-695C-4913-8FE2-311D5AFF9871}" type="presParOf" srcId="{4AB77B2F-E2AE-457C-8365-FCED0455A950}" destId="{D85B6ACE-B48B-4AB6-A483-682686F84905}" srcOrd="5" destOrd="0" presId="urn:microsoft.com/office/officeart/2005/8/layout/vList2"/>
    <dgm:cxn modelId="{AC19B6B4-3CFB-46FF-B185-A985624C1B18}" type="presParOf" srcId="{4AB77B2F-E2AE-457C-8365-FCED0455A950}" destId="{D80A2CCA-D2DB-4363-86D7-521CC5B58C99}"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3FC8B6-1E60-4EB3-BA9F-43FF6C257B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80E48A-801A-41FC-A01E-A42D0A9BF85A}">
      <dgm:prSet/>
      <dgm:spPr/>
      <dgm:t>
        <a:bodyPr/>
        <a:lstStyle/>
        <a:p>
          <a:r>
            <a:rPr lang="en-US" baseline="0" dirty="0"/>
            <a:t>To start, we use CNN to show our model, which only has a few completely connected layers.</a:t>
          </a:r>
          <a:endParaRPr lang="en-US" dirty="0"/>
        </a:p>
      </dgm:t>
    </dgm:pt>
    <dgm:pt modelId="{58534F48-97F9-490E-A3EA-2763FD110A20}" cxnId="{89F2B455-C562-4174-9D63-368E162319BA}" type="parTrans">
      <dgm:prSet/>
      <dgm:spPr/>
      <dgm:t>
        <a:bodyPr/>
        <a:lstStyle/>
        <a:p>
          <a:endParaRPr lang="en-US"/>
        </a:p>
      </dgm:t>
    </dgm:pt>
    <dgm:pt modelId="{702107FF-1393-4871-8496-536FEB25A977}" cxnId="{89F2B455-C562-4174-9D63-368E162319BA}" type="sibTrans">
      <dgm:prSet/>
      <dgm:spPr/>
      <dgm:t>
        <a:bodyPr/>
        <a:lstStyle/>
        <a:p>
          <a:endParaRPr lang="en-US"/>
        </a:p>
      </dgm:t>
    </dgm:pt>
    <dgm:pt modelId="{26C093B1-35E1-4E19-A78E-BF529408B4DC}">
      <dgm:prSet/>
      <dgm:spPr/>
      <dgm:t>
        <a:bodyPr/>
        <a:lstStyle/>
        <a:p>
          <a:r>
            <a:rPr lang="en-US" baseline="0"/>
            <a:t>• We list all of the model's parameters in detail.</a:t>
          </a:r>
          <a:endParaRPr lang="en-US"/>
        </a:p>
      </dgm:t>
    </dgm:pt>
    <dgm:pt modelId="{F2B698BC-66D9-41BC-AEA8-A51C45B38A8A}" cxnId="{B09A1A47-E599-489B-8348-88BAD90FC9E1}" type="parTrans">
      <dgm:prSet/>
      <dgm:spPr/>
      <dgm:t>
        <a:bodyPr/>
        <a:lstStyle/>
        <a:p>
          <a:endParaRPr lang="en-US"/>
        </a:p>
      </dgm:t>
    </dgm:pt>
    <dgm:pt modelId="{380595C6-5B4B-4117-B422-B7CF09918B4A}" cxnId="{B09A1A47-E599-489B-8348-88BAD90FC9E1}" type="sibTrans">
      <dgm:prSet/>
      <dgm:spPr/>
      <dgm:t>
        <a:bodyPr/>
        <a:lstStyle/>
        <a:p>
          <a:endParaRPr lang="en-US"/>
        </a:p>
      </dgm:t>
    </dgm:pt>
    <dgm:pt modelId="{50A96212-7D6A-4B6C-B4D0-7E578DAD5C7B}">
      <dgm:prSet/>
      <dgm:spPr/>
      <dgm:t>
        <a:bodyPr/>
        <a:lstStyle/>
        <a:p>
          <a:r>
            <a:rPr lang="en-US" baseline="0"/>
            <a:t>Next, we begin training our model. Once training is complete, we assess our model to see whether it is a good model or need improvement.</a:t>
          </a:r>
          <a:endParaRPr lang="en-US"/>
        </a:p>
      </dgm:t>
    </dgm:pt>
    <dgm:pt modelId="{E11EDED0-7A30-4FDC-AF50-D379842335D4}" cxnId="{1CF3CB90-9818-4B70-8828-497B0832B4CB}" type="parTrans">
      <dgm:prSet/>
      <dgm:spPr/>
      <dgm:t>
        <a:bodyPr/>
        <a:lstStyle/>
        <a:p>
          <a:endParaRPr lang="en-US"/>
        </a:p>
      </dgm:t>
    </dgm:pt>
    <dgm:pt modelId="{9B4D169F-6FB8-4FA9-9303-08F326D4E615}" cxnId="{1CF3CB90-9818-4B70-8828-497B0832B4CB}" type="sibTrans">
      <dgm:prSet/>
      <dgm:spPr/>
      <dgm:t>
        <a:bodyPr/>
        <a:lstStyle/>
        <a:p>
          <a:endParaRPr lang="en-US"/>
        </a:p>
      </dgm:t>
    </dgm:pt>
    <dgm:pt modelId="{38E97330-226B-48BF-B7B0-A884041DD7D7}">
      <dgm:prSet/>
      <dgm:spPr/>
      <dgm:t>
        <a:bodyPr/>
        <a:lstStyle/>
        <a:p>
          <a:r>
            <a:rPr lang="en-US" baseline="0"/>
            <a:t>To assess the model's accuracy, we search for a larger dataset, determine whether it is good or bad, and make any necessary improvements.</a:t>
          </a:r>
          <a:endParaRPr lang="en-US"/>
        </a:p>
      </dgm:t>
    </dgm:pt>
    <dgm:pt modelId="{FFC88619-CA98-4870-97DF-0C32EFB0716B}" cxnId="{A9CAE8E7-9E12-41FF-B790-9F0221005F4A}" type="parTrans">
      <dgm:prSet/>
      <dgm:spPr/>
      <dgm:t>
        <a:bodyPr/>
        <a:lstStyle/>
        <a:p>
          <a:endParaRPr lang="en-US"/>
        </a:p>
      </dgm:t>
    </dgm:pt>
    <dgm:pt modelId="{6A10CEA7-3593-45A8-9C28-5A5B0B046EF3}" cxnId="{A9CAE8E7-9E12-41FF-B790-9F0221005F4A}" type="sibTrans">
      <dgm:prSet/>
      <dgm:spPr/>
      <dgm:t>
        <a:bodyPr/>
        <a:lstStyle/>
        <a:p>
          <a:endParaRPr lang="en-US"/>
        </a:p>
      </dgm:t>
    </dgm:pt>
    <dgm:pt modelId="{E4835888-3DCB-4C94-ACE8-F8B71A9D160A}" type="pres">
      <dgm:prSet presAssocID="{FB3FC8B6-1E60-4EB3-BA9F-43FF6C257B98}" presName="root" presStyleCnt="0">
        <dgm:presLayoutVars>
          <dgm:dir/>
          <dgm:resizeHandles val="exact"/>
        </dgm:presLayoutVars>
      </dgm:prSet>
      <dgm:spPr/>
    </dgm:pt>
    <dgm:pt modelId="{5C54EA4C-A5BF-4A83-8B69-567F64CB58CC}" type="pres">
      <dgm:prSet presAssocID="{DD80E48A-801A-41FC-A01E-A42D0A9BF85A}" presName="compNode" presStyleCnt="0"/>
      <dgm:spPr/>
    </dgm:pt>
    <dgm:pt modelId="{7CDED7C7-CFEB-43FD-9BD1-7AED8FD7DBB0}" type="pres">
      <dgm:prSet presAssocID="{DD80E48A-801A-41FC-A01E-A42D0A9BF85A}" presName="bgRect" presStyleLbl="bgShp" presStyleIdx="0" presStyleCnt="4"/>
      <dgm:spPr/>
    </dgm:pt>
    <dgm:pt modelId="{05C60A3D-E54A-4754-B554-7CD3C281A05C}" type="pres">
      <dgm:prSet presAssocID="{DD80E48A-801A-41FC-A01E-A42D0A9BF8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2E559DBB-03B1-4CFA-AC7E-6A7C2B834386}" type="pres">
      <dgm:prSet presAssocID="{DD80E48A-801A-41FC-A01E-A42D0A9BF85A}" presName="spaceRect" presStyleCnt="0"/>
      <dgm:spPr/>
    </dgm:pt>
    <dgm:pt modelId="{7185E854-8A00-4ADC-B8CF-6D1CB5783372}" type="pres">
      <dgm:prSet presAssocID="{DD80E48A-801A-41FC-A01E-A42D0A9BF85A}" presName="parTx" presStyleLbl="revTx" presStyleIdx="0" presStyleCnt="4">
        <dgm:presLayoutVars>
          <dgm:chMax val="0"/>
          <dgm:chPref val="0"/>
        </dgm:presLayoutVars>
      </dgm:prSet>
      <dgm:spPr/>
    </dgm:pt>
    <dgm:pt modelId="{1A7D0EE9-28F7-4107-B0D5-42DCD7CD71A1}" type="pres">
      <dgm:prSet presAssocID="{702107FF-1393-4871-8496-536FEB25A977}" presName="sibTrans" presStyleCnt="0"/>
      <dgm:spPr/>
    </dgm:pt>
    <dgm:pt modelId="{B7550E0F-6951-4B86-BD97-61ECF6159E65}" type="pres">
      <dgm:prSet presAssocID="{26C093B1-35E1-4E19-A78E-BF529408B4DC}" presName="compNode" presStyleCnt="0"/>
      <dgm:spPr/>
    </dgm:pt>
    <dgm:pt modelId="{4D6F82D0-90F0-4A02-AC79-1704F71417F4}" type="pres">
      <dgm:prSet presAssocID="{26C093B1-35E1-4E19-A78E-BF529408B4DC}" presName="bgRect" presStyleLbl="bgShp" presStyleIdx="1" presStyleCnt="4"/>
      <dgm:spPr/>
    </dgm:pt>
    <dgm:pt modelId="{21A5C80A-DFA6-4227-A47B-7CE46C33EE1F}" type="pres">
      <dgm:prSet presAssocID="{26C093B1-35E1-4E19-A78E-BF529408B4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7D0FFAF-6D4D-466D-9020-7450E7916ECA}" type="pres">
      <dgm:prSet presAssocID="{26C093B1-35E1-4E19-A78E-BF529408B4DC}" presName="spaceRect" presStyleCnt="0"/>
      <dgm:spPr/>
    </dgm:pt>
    <dgm:pt modelId="{FBD14497-2F4E-4912-9E4B-85FC1197A8B3}" type="pres">
      <dgm:prSet presAssocID="{26C093B1-35E1-4E19-A78E-BF529408B4DC}" presName="parTx" presStyleLbl="revTx" presStyleIdx="1" presStyleCnt="4">
        <dgm:presLayoutVars>
          <dgm:chMax val="0"/>
          <dgm:chPref val="0"/>
        </dgm:presLayoutVars>
      </dgm:prSet>
      <dgm:spPr/>
    </dgm:pt>
    <dgm:pt modelId="{ADF1A918-8B10-4239-89E5-185D582E256A}" type="pres">
      <dgm:prSet presAssocID="{380595C6-5B4B-4117-B422-B7CF09918B4A}" presName="sibTrans" presStyleCnt="0"/>
      <dgm:spPr/>
    </dgm:pt>
    <dgm:pt modelId="{439D33F5-E644-4E72-AD91-9F407EB04AE4}" type="pres">
      <dgm:prSet presAssocID="{50A96212-7D6A-4B6C-B4D0-7E578DAD5C7B}" presName="compNode" presStyleCnt="0"/>
      <dgm:spPr/>
    </dgm:pt>
    <dgm:pt modelId="{757D3A61-0B97-4BFB-B3A7-75E2411974B5}" type="pres">
      <dgm:prSet presAssocID="{50A96212-7D6A-4B6C-B4D0-7E578DAD5C7B}" presName="bgRect" presStyleLbl="bgShp" presStyleIdx="2" presStyleCnt="4"/>
      <dgm:spPr/>
    </dgm:pt>
    <dgm:pt modelId="{98AD5722-4EEE-4CF0-92C2-D6EE0ED64EBF}" type="pres">
      <dgm:prSet presAssocID="{50A96212-7D6A-4B6C-B4D0-7E578DAD5C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79800EB4-94CD-4836-B306-6AD6B21A1343}" type="pres">
      <dgm:prSet presAssocID="{50A96212-7D6A-4B6C-B4D0-7E578DAD5C7B}" presName="spaceRect" presStyleCnt="0"/>
      <dgm:spPr/>
    </dgm:pt>
    <dgm:pt modelId="{D29DABB6-0693-414A-B8F5-315F8EC63E2B}" type="pres">
      <dgm:prSet presAssocID="{50A96212-7D6A-4B6C-B4D0-7E578DAD5C7B}" presName="parTx" presStyleLbl="revTx" presStyleIdx="2" presStyleCnt="4">
        <dgm:presLayoutVars>
          <dgm:chMax val="0"/>
          <dgm:chPref val="0"/>
        </dgm:presLayoutVars>
      </dgm:prSet>
      <dgm:spPr/>
    </dgm:pt>
    <dgm:pt modelId="{7AB557BF-6D5A-4CF3-80A1-B218DFB553B0}" type="pres">
      <dgm:prSet presAssocID="{9B4D169F-6FB8-4FA9-9303-08F326D4E615}" presName="sibTrans" presStyleCnt="0"/>
      <dgm:spPr/>
    </dgm:pt>
    <dgm:pt modelId="{6FABC219-2439-4870-8739-6BF60A7F8485}" type="pres">
      <dgm:prSet presAssocID="{38E97330-226B-48BF-B7B0-A884041DD7D7}" presName="compNode" presStyleCnt="0"/>
      <dgm:spPr/>
    </dgm:pt>
    <dgm:pt modelId="{625B69B4-0DD8-4626-A36F-4E4E9921F265}" type="pres">
      <dgm:prSet presAssocID="{38E97330-226B-48BF-B7B0-A884041DD7D7}" presName="bgRect" presStyleLbl="bgShp" presStyleIdx="3" presStyleCnt="4"/>
      <dgm:spPr/>
    </dgm:pt>
    <dgm:pt modelId="{E14099E4-6621-4371-8A12-F77DD4506254}" type="pres">
      <dgm:prSet presAssocID="{38E97330-226B-48BF-B7B0-A884041DD7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0B35840E-28C3-4222-8925-7B7F3CA7C60F}" type="pres">
      <dgm:prSet presAssocID="{38E97330-226B-48BF-B7B0-A884041DD7D7}" presName="spaceRect" presStyleCnt="0"/>
      <dgm:spPr/>
    </dgm:pt>
    <dgm:pt modelId="{37181BC1-A712-46BF-94E4-0A2D4591A4D9}" type="pres">
      <dgm:prSet presAssocID="{38E97330-226B-48BF-B7B0-A884041DD7D7}" presName="parTx" presStyleLbl="revTx" presStyleIdx="3" presStyleCnt="4">
        <dgm:presLayoutVars>
          <dgm:chMax val="0"/>
          <dgm:chPref val="0"/>
        </dgm:presLayoutVars>
      </dgm:prSet>
      <dgm:spPr/>
    </dgm:pt>
  </dgm:ptLst>
  <dgm:cxnLst>
    <dgm:cxn modelId="{7640283A-4C00-4947-BC5D-7098B0BFF95A}" type="presOf" srcId="{50A96212-7D6A-4B6C-B4D0-7E578DAD5C7B}" destId="{D29DABB6-0693-414A-B8F5-315F8EC63E2B}" srcOrd="0" destOrd="0" presId="urn:microsoft.com/office/officeart/2018/2/layout/IconVerticalSolidList"/>
    <dgm:cxn modelId="{4B7EC245-C67F-4C97-97F4-C0B0E965B915}" type="presOf" srcId="{DD80E48A-801A-41FC-A01E-A42D0A9BF85A}" destId="{7185E854-8A00-4ADC-B8CF-6D1CB5783372}" srcOrd="0" destOrd="0" presId="urn:microsoft.com/office/officeart/2018/2/layout/IconVerticalSolidList"/>
    <dgm:cxn modelId="{B09A1A47-E599-489B-8348-88BAD90FC9E1}" srcId="{FB3FC8B6-1E60-4EB3-BA9F-43FF6C257B98}" destId="{26C093B1-35E1-4E19-A78E-BF529408B4DC}" srcOrd="1" destOrd="0" parTransId="{F2B698BC-66D9-41BC-AEA8-A51C45B38A8A}" sibTransId="{380595C6-5B4B-4117-B422-B7CF09918B4A}"/>
    <dgm:cxn modelId="{E74EE953-FF9C-45C1-8AEE-066C2AB8A20A}" type="presOf" srcId="{26C093B1-35E1-4E19-A78E-BF529408B4DC}" destId="{FBD14497-2F4E-4912-9E4B-85FC1197A8B3}" srcOrd="0" destOrd="0" presId="urn:microsoft.com/office/officeart/2018/2/layout/IconVerticalSolidList"/>
    <dgm:cxn modelId="{89F2B455-C562-4174-9D63-368E162319BA}" srcId="{FB3FC8B6-1E60-4EB3-BA9F-43FF6C257B98}" destId="{DD80E48A-801A-41FC-A01E-A42D0A9BF85A}" srcOrd="0" destOrd="0" parTransId="{58534F48-97F9-490E-A3EA-2763FD110A20}" sibTransId="{702107FF-1393-4871-8496-536FEB25A977}"/>
    <dgm:cxn modelId="{1CF3CB90-9818-4B70-8828-497B0832B4CB}" srcId="{FB3FC8B6-1E60-4EB3-BA9F-43FF6C257B98}" destId="{50A96212-7D6A-4B6C-B4D0-7E578DAD5C7B}" srcOrd="2" destOrd="0" parTransId="{E11EDED0-7A30-4FDC-AF50-D379842335D4}" sibTransId="{9B4D169F-6FB8-4FA9-9303-08F326D4E615}"/>
    <dgm:cxn modelId="{D8104AA4-81CB-4CFA-9981-BFF1521A0C2D}" type="presOf" srcId="{38E97330-226B-48BF-B7B0-A884041DD7D7}" destId="{37181BC1-A712-46BF-94E4-0A2D4591A4D9}" srcOrd="0" destOrd="0" presId="urn:microsoft.com/office/officeart/2018/2/layout/IconVerticalSolidList"/>
    <dgm:cxn modelId="{A9CAE8E7-9E12-41FF-B790-9F0221005F4A}" srcId="{FB3FC8B6-1E60-4EB3-BA9F-43FF6C257B98}" destId="{38E97330-226B-48BF-B7B0-A884041DD7D7}" srcOrd="3" destOrd="0" parTransId="{FFC88619-CA98-4870-97DF-0C32EFB0716B}" sibTransId="{6A10CEA7-3593-45A8-9C28-5A5B0B046EF3}"/>
    <dgm:cxn modelId="{22800EFE-5D97-43DF-9AE6-7EAA2EC2E0EA}" type="presOf" srcId="{FB3FC8B6-1E60-4EB3-BA9F-43FF6C257B98}" destId="{E4835888-3DCB-4C94-ACE8-F8B71A9D160A}" srcOrd="0" destOrd="0" presId="urn:microsoft.com/office/officeart/2018/2/layout/IconVerticalSolidList"/>
    <dgm:cxn modelId="{C9C1BEF4-E591-4F58-B4AD-0FE36BBA7D67}" type="presParOf" srcId="{E4835888-3DCB-4C94-ACE8-F8B71A9D160A}" destId="{5C54EA4C-A5BF-4A83-8B69-567F64CB58CC}" srcOrd="0" destOrd="0" presId="urn:microsoft.com/office/officeart/2018/2/layout/IconVerticalSolidList"/>
    <dgm:cxn modelId="{CA9F9D07-9AB2-4AE2-B56B-41A9911A881B}" type="presParOf" srcId="{5C54EA4C-A5BF-4A83-8B69-567F64CB58CC}" destId="{7CDED7C7-CFEB-43FD-9BD1-7AED8FD7DBB0}" srcOrd="0" destOrd="0" presId="urn:microsoft.com/office/officeart/2018/2/layout/IconVerticalSolidList"/>
    <dgm:cxn modelId="{0C6C1E5A-B364-451D-BCF2-E458E4938D91}" type="presParOf" srcId="{5C54EA4C-A5BF-4A83-8B69-567F64CB58CC}" destId="{05C60A3D-E54A-4754-B554-7CD3C281A05C}" srcOrd="1" destOrd="0" presId="urn:microsoft.com/office/officeart/2018/2/layout/IconVerticalSolidList"/>
    <dgm:cxn modelId="{E892C94E-ABC5-4292-B9E6-94226B4D94A2}" type="presParOf" srcId="{5C54EA4C-A5BF-4A83-8B69-567F64CB58CC}" destId="{2E559DBB-03B1-4CFA-AC7E-6A7C2B834386}" srcOrd="2" destOrd="0" presId="urn:microsoft.com/office/officeart/2018/2/layout/IconVerticalSolidList"/>
    <dgm:cxn modelId="{91EF0931-198D-465B-9EA3-6BC7D4FC1663}" type="presParOf" srcId="{5C54EA4C-A5BF-4A83-8B69-567F64CB58CC}" destId="{7185E854-8A00-4ADC-B8CF-6D1CB5783372}" srcOrd="3" destOrd="0" presId="urn:microsoft.com/office/officeart/2018/2/layout/IconVerticalSolidList"/>
    <dgm:cxn modelId="{301BCDDB-0D25-47BA-98F0-8F426F5C6F64}" type="presParOf" srcId="{E4835888-3DCB-4C94-ACE8-F8B71A9D160A}" destId="{1A7D0EE9-28F7-4107-B0D5-42DCD7CD71A1}" srcOrd="1" destOrd="0" presId="urn:microsoft.com/office/officeart/2018/2/layout/IconVerticalSolidList"/>
    <dgm:cxn modelId="{43FB373E-B553-46BF-952B-0A203E6384D5}" type="presParOf" srcId="{E4835888-3DCB-4C94-ACE8-F8B71A9D160A}" destId="{B7550E0F-6951-4B86-BD97-61ECF6159E65}" srcOrd="2" destOrd="0" presId="urn:microsoft.com/office/officeart/2018/2/layout/IconVerticalSolidList"/>
    <dgm:cxn modelId="{AC8BA7EE-769D-4FE7-BF94-ADED17B38A3C}" type="presParOf" srcId="{B7550E0F-6951-4B86-BD97-61ECF6159E65}" destId="{4D6F82D0-90F0-4A02-AC79-1704F71417F4}" srcOrd="0" destOrd="0" presId="urn:microsoft.com/office/officeart/2018/2/layout/IconVerticalSolidList"/>
    <dgm:cxn modelId="{553DE88C-1B49-4E9C-A715-D6D1CC6704A3}" type="presParOf" srcId="{B7550E0F-6951-4B86-BD97-61ECF6159E65}" destId="{21A5C80A-DFA6-4227-A47B-7CE46C33EE1F}" srcOrd="1" destOrd="0" presId="urn:microsoft.com/office/officeart/2018/2/layout/IconVerticalSolidList"/>
    <dgm:cxn modelId="{3BC15A42-6880-4CD0-B02B-B688C4FA1002}" type="presParOf" srcId="{B7550E0F-6951-4B86-BD97-61ECF6159E65}" destId="{27D0FFAF-6D4D-466D-9020-7450E7916ECA}" srcOrd="2" destOrd="0" presId="urn:microsoft.com/office/officeart/2018/2/layout/IconVerticalSolidList"/>
    <dgm:cxn modelId="{C2112156-615C-4FD4-A4D6-AAF42D8E76B5}" type="presParOf" srcId="{B7550E0F-6951-4B86-BD97-61ECF6159E65}" destId="{FBD14497-2F4E-4912-9E4B-85FC1197A8B3}" srcOrd="3" destOrd="0" presId="urn:microsoft.com/office/officeart/2018/2/layout/IconVerticalSolidList"/>
    <dgm:cxn modelId="{DA3357F8-E2BB-4458-8FE2-5A051025E012}" type="presParOf" srcId="{E4835888-3DCB-4C94-ACE8-F8B71A9D160A}" destId="{ADF1A918-8B10-4239-89E5-185D582E256A}" srcOrd="3" destOrd="0" presId="urn:microsoft.com/office/officeart/2018/2/layout/IconVerticalSolidList"/>
    <dgm:cxn modelId="{D397474B-C778-426E-9EC6-CCDB9DC3289A}" type="presParOf" srcId="{E4835888-3DCB-4C94-ACE8-F8B71A9D160A}" destId="{439D33F5-E644-4E72-AD91-9F407EB04AE4}" srcOrd="4" destOrd="0" presId="urn:microsoft.com/office/officeart/2018/2/layout/IconVerticalSolidList"/>
    <dgm:cxn modelId="{6523DD8C-F7BF-45F7-BE85-4721053F205B}" type="presParOf" srcId="{439D33F5-E644-4E72-AD91-9F407EB04AE4}" destId="{757D3A61-0B97-4BFB-B3A7-75E2411974B5}" srcOrd="0" destOrd="0" presId="urn:microsoft.com/office/officeart/2018/2/layout/IconVerticalSolidList"/>
    <dgm:cxn modelId="{99EA6250-53EC-4D5A-A605-6BCB490E6C89}" type="presParOf" srcId="{439D33F5-E644-4E72-AD91-9F407EB04AE4}" destId="{98AD5722-4EEE-4CF0-92C2-D6EE0ED64EBF}" srcOrd="1" destOrd="0" presId="urn:microsoft.com/office/officeart/2018/2/layout/IconVerticalSolidList"/>
    <dgm:cxn modelId="{A178B63E-E5BB-4A80-AA63-F215FBD60E69}" type="presParOf" srcId="{439D33F5-E644-4E72-AD91-9F407EB04AE4}" destId="{79800EB4-94CD-4836-B306-6AD6B21A1343}" srcOrd="2" destOrd="0" presId="urn:microsoft.com/office/officeart/2018/2/layout/IconVerticalSolidList"/>
    <dgm:cxn modelId="{696DA711-697D-48AC-8FE5-7D29B9D14C07}" type="presParOf" srcId="{439D33F5-E644-4E72-AD91-9F407EB04AE4}" destId="{D29DABB6-0693-414A-B8F5-315F8EC63E2B}" srcOrd="3" destOrd="0" presId="urn:microsoft.com/office/officeart/2018/2/layout/IconVerticalSolidList"/>
    <dgm:cxn modelId="{B7EE4A0E-C085-4BDC-83F9-8D979571C904}" type="presParOf" srcId="{E4835888-3DCB-4C94-ACE8-F8B71A9D160A}" destId="{7AB557BF-6D5A-4CF3-80A1-B218DFB553B0}" srcOrd="5" destOrd="0" presId="urn:microsoft.com/office/officeart/2018/2/layout/IconVerticalSolidList"/>
    <dgm:cxn modelId="{78B3340F-8ECA-42D3-A3FC-453E5E755143}" type="presParOf" srcId="{E4835888-3DCB-4C94-ACE8-F8B71A9D160A}" destId="{6FABC219-2439-4870-8739-6BF60A7F8485}" srcOrd="6" destOrd="0" presId="urn:microsoft.com/office/officeart/2018/2/layout/IconVerticalSolidList"/>
    <dgm:cxn modelId="{95D7A044-5FC9-4C28-9034-C3B015D5F212}" type="presParOf" srcId="{6FABC219-2439-4870-8739-6BF60A7F8485}" destId="{625B69B4-0DD8-4626-A36F-4E4E9921F265}" srcOrd="0" destOrd="0" presId="urn:microsoft.com/office/officeart/2018/2/layout/IconVerticalSolidList"/>
    <dgm:cxn modelId="{A8E0650C-34C0-433E-BF6D-42B2143A9A6C}" type="presParOf" srcId="{6FABC219-2439-4870-8739-6BF60A7F8485}" destId="{E14099E4-6621-4371-8A12-F77DD4506254}" srcOrd="1" destOrd="0" presId="urn:microsoft.com/office/officeart/2018/2/layout/IconVerticalSolidList"/>
    <dgm:cxn modelId="{67470571-C4E0-4FF2-B5A1-6372AEDE5C70}" type="presParOf" srcId="{6FABC219-2439-4870-8739-6BF60A7F8485}" destId="{0B35840E-28C3-4222-8925-7B7F3CA7C60F}" srcOrd="2" destOrd="0" presId="urn:microsoft.com/office/officeart/2018/2/layout/IconVerticalSolidList"/>
    <dgm:cxn modelId="{2E159E58-1E3C-44F2-AA87-1DF7868800B8}" type="presParOf" srcId="{6FABC219-2439-4870-8739-6BF60A7F8485}" destId="{37181BC1-A712-46BF-94E4-0A2D4591A4D9}"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28325" cy="3227375"/>
        <a:chOff x="0" y="0"/>
        <a:chExt cx="10728325" cy="3227375"/>
      </a:xfrm>
    </dsp:grpSpPr>
    <dsp:sp modelId="{E7AEC3ED-39E3-4095-A890-41782C86F357}">
      <dsp:nvSpPr>
        <dsp:cNvPr id="3" name="Rounded Rectangle 2"/>
        <dsp:cNvSpPr/>
      </dsp:nvSpPr>
      <dsp:spPr bwMode="white">
        <a:xfrm>
          <a:off x="0" y="39575"/>
          <a:ext cx="10728325" cy="58356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aseline="0"/>
            <a:t>AI Project</a:t>
          </a:r>
          <a:endParaRPr lang="en-US"/>
        </a:p>
      </dsp:txBody>
      <dsp:txXfrm>
        <a:off x="0" y="39575"/>
        <a:ext cx="10728325" cy="583565"/>
      </dsp:txXfrm>
    </dsp:sp>
    <dsp:sp modelId="{E2409A32-FA6B-4539-80BD-870F1359E46B}">
      <dsp:nvSpPr>
        <dsp:cNvPr id="4" name="Rounded Rectangle 3"/>
        <dsp:cNvSpPr/>
      </dsp:nvSpPr>
      <dsp:spPr bwMode="white">
        <a:xfrm>
          <a:off x="0" y="680740"/>
          <a:ext cx="10728325" cy="58356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aseline="0"/>
            <a:t>Project Objectives</a:t>
          </a:r>
          <a:endParaRPr lang="en-US"/>
        </a:p>
      </dsp:txBody>
      <dsp:txXfrm>
        <a:off x="0" y="680740"/>
        <a:ext cx="10728325" cy="583565"/>
      </dsp:txXfrm>
    </dsp:sp>
    <dsp:sp modelId="{77E30FFD-D219-4AAD-8F86-6A174081B5AF}">
      <dsp:nvSpPr>
        <dsp:cNvPr id="5" name="Rounded Rectangle 4"/>
        <dsp:cNvSpPr/>
      </dsp:nvSpPr>
      <dsp:spPr bwMode="white">
        <a:xfrm>
          <a:off x="0" y="1321905"/>
          <a:ext cx="10728325" cy="58356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aseline="0"/>
            <a:t>Approach</a:t>
          </a:r>
          <a:endParaRPr lang="en-US"/>
        </a:p>
      </dsp:txBody>
      <dsp:txXfrm>
        <a:off x="0" y="1321905"/>
        <a:ext cx="10728325" cy="583565"/>
      </dsp:txXfrm>
    </dsp:sp>
    <dsp:sp modelId="{26FA8067-841D-4909-A320-F5017147F675}">
      <dsp:nvSpPr>
        <dsp:cNvPr id="6" name="Rounded Rectangle 5"/>
        <dsp:cNvSpPr/>
      </dsp:nvSpPr>
      <dsp:spPr bwMode="white">
        <a:xfrm>
          <a:off x="0" y="1963070"/>
          <a:ext cx="10728325" cy="58356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aseline="0"/>
            <a:t>Deliverables</a:t>
          </a:r>
          <a:endParaRPr lang="en-US"/>
        </a:p>
      </dsp:txBody>
      <dsp:txXfrm>
        <a:off x="0" y="1963070"/>
        <a:ext cx="10728325" cy="583565"/>
      </dsp:txXfrm>
    </dsp:sp>
    <dsp:sp modelId="{E24643C1-9CF8-4800-BE91-E6BF30906E13}">
      <dsp:nvSpPr>
        <dsp:cNvPr id="7" name="Rounded Rectangle 6"/>
        <dsp:cNvSpPr/>
      </dsp:nvSpPr>
      <dsp:spPr bwMode="white">
        <a:xfrm>
          <a:off x="0" y="2604235"/>
          <a:ext cx="10728325" cy="58356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aseline="0"/>
            <a:t>Evaluation Methodoliges</a:t>
          </a:r>
          <a:endParaRPr lang="en-US"/>
        </a:p>
      </dsp:txBody>
      <dsp:txXfrm>
        <a:off x="0" y="2604235"/>
        <a:ext cx="10728325" cy="58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28325" cy="3227375"/>
        <a:chOff x="0" y="0"/>
        <a:chExt cx="10728325" cy="3227375"/>
      </a:xfrm>
    </dsp:grpSpPr>
    <dsp:sp modelId="{F464598F-F85E-4A59-B682-9FB15FC193F7}">
      <dsp:nvSpPr>
        <dsp:cNvPr id="3" name="Rectangles 2"/>
        <dsp:cNvSpPr/>
      </dsp:nvSpPr>
      <dsp:spPr bwMode="white">
        <a:xfrm>
          <a:off x="0" y="0"/>
          <a:ext cx="1986727" cy="322737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0" y="0"/>
        <a:ext cx="1986727" cy="3227375"/>
      </dsp:txXfrm>
    </dsp:sp>
    <dsp:sp modelId="{BE09EBBA-6E18-49BF-AB04-6CC5E6852276}">
      <dsp:nvSpPr>
        <dsp:cNvPr id="4" name="Oval 3"/>
        <dsp:cNvSpPr/>
      </dsp:nvSpPr>
      <dsp:spPr bwMode="white">
        <a:xfrm>
          <a:off x="509257" y="322737"/>
          <a:ext cx="968213" cy="968213"/>
        </a:xfrm>
        <a:prstGeom prst="ellipse">
          <a:avLst/>
        </a:prstGeom>
      </dsp:spPr>
      <dsp:style>
        <a:lnRef idx="2">
          <a:schemeClr val="accent1"/>
        </a:lnRef>
        <a:fillRef idx="1">
          <a:schemeClr val="accent1"/>
        </a:fillRef>
        <a:effectRef idx="0">
          <a:scrgbClr r="0" g="0" b="0"/>
        </a:effectRef>
        <a:fontRef idx="minor">
          <a:schemeClr val="lt1"/>
        </a:fontRef>
      </dsp:style>
      <dsp:txBody>
        <a:bodyPr lIns="75485" tIns="12700" rIns="75485" bIns="127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1</a:t>
          </a:r>
        </a:p>
      </dsp:txBody>
      <dsp:txXfrm>
        <a:off x="509257" y="322737"/>
        <a:ext cx="968213" cy="968213"/>
      </dsp:txXfrm>
    </dsp:sp>
    <dsp:sp modelId="{9C0CD767-BE81-4627-8887-2662A03C3431}">
      <dsp:nvSpPr>
        <dsp:cNvPr id="5" name="Rectangles 4"/>
        <dsp:cNvSpPr/>
      </dsp:nvSpPr>
      <dsp:spPr bwMode="white">
        <a:xfrm>
          <a:off x="0" y="3227303"/>
          <a:ext cx="1986727" cy="72"/>
        </a:xfrm>
        <a:prstGeom prst="rect">
          <a:avLst/>
        </a:prstGeom>
      </dsp:spPr>
      <dsp:style>
        <a:lnRef idx="2">
          <a:schemeClr val="accent1"/>
        </a:lnRef>
        <a:fillRef idx="1">
          <a:schemeClr val="accent1"/>
        </a:fillRef>
        <a:effectRef idx="0">
          <a:scrgbClr r="0" g="0" b="0"/>
        </a:effectRef>
        <a:fontRef idx="minor">
          <a:schemeClr val="lt1"/>
        </a:fontRef>
      </dsp:style>
      <dsp:txXfrm>
        <a:off x="0" y="3227303"/>
        <a:ext cx="1986727" cy="72"/>
      </dsp:txXfrm>
    </dsp:sp>
    <dsp:sp modelId="{D4739352-ECB6-4C8A-B024-14F9A43D4C3B}">
      <dsp:nvSpPr>
        <dsp:cNvPr id="7" name="Rectangles 6"/>
        <dsp:cNvSpPr/>
      </dsp:nvSpPr>
      <dsp:spPr bwMode="white">
        <a:xfrm>
          <a:off x="2185400" y="0"/>
          <a:ext cx="1986727" cy="322737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2185400" y="0"/>
        <a:ext cx="1986727" cy="3227375"/>
      </dsp:txXfrm>
    </dsp:sp>
    <dsp:sp modelId="{2E21C2B5-CD86-4D5C-B23D-191711C9A35D}">
      <dsp:nvSpPr>
        <dsp:cNvPr id="8" name="Oval 7"/>
        <dsp:cNvSpPr/>
      </dsp:nvSpPr>
      <dsp:spPr bwMode="white">
        <a:xfrm>
          <a:off x="2694657" y="322737"/>
          <a:ext cx="968213" cy="968213"/>
        </a:xfrm>
        <a:prstGeom prst="ellipse">
          <a:avLst/>
        </a:prstGeom>
      </dsp:spPr>
      <dsp:style>
        <a:lnRef idx="2">
          <a:schemeClr val="accent1"/>
        </a:lnRef>
        <a:fillRef idx="1">
          <a:schemeClr val="accent1"/>
        </a:fillRef>
        <a:effectRef idx="0">
          <a:scrgbClr r="0" g="0" b="0"/>
        </a:effectRef>
        <a:fontRef idx="minor">
          <a:schemeClr val="lt1"/>
        </a:fontRef>
      </dsp:style>
      <dsp:txBody>
        <a:bodyPr lIns="75485" tIns="12700" rIns="75485" bIns="127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2</a:t>
          </a:r>
        </a:p>
      </dsp:txBody>
      <dsp:txXfrm>
        <a:off x="2694657" y="322737"/>
        <a:ext cx="968213" cy="968213"/>
      </dsp:txXfrm>
    </dsp:sp>
    <dsp:sp modelId="{8EAA0C68-C322-4A39-AF0D-621A4CD12F54}">
      <dsp:nvSpPr>
        <dsp:cNvPr id="9" name="Rectangles 8"/>
        <dsp:cNvSpPr/>
      </dsp:nvSpPr>
      <dsp:spPr bwMode="white">
        <a:xfrm>
          <a:off x="2185400" y="3227303"/>
          <a:ext cx="1986727" cy="72"/>
        </a:xfrm>
        <a:prstGeom prst="rect">
          <a:avLst/>
        </a:prstGeom>
      </dsp:spPr>
      <dsp:style>
        <a:lnRef idx="2">
          <a:schemeClr val="accent1"/>
        </a:lnRef>
        <a:fillRef idx="1">
          <a:schemeClr val="accent1"/>
        </a:fillRef>
        <a:effectRef idx="0">
          <a:scrgbClr r="0" g="0" b="0"/>
        </a:effectRef>
        <a:fontRef idx="minor">
          <a:schemeClr val="lt1"/>
        </a:fontRef>
      </dsp:style>
      <dsp:txXfrm>
        <a:off x="2185400" y="3227303"/>
        <a:ext cx="1986727" cy="72"/>
      </dsp:txXfrm>
    </dsp:sp>
    <dsp:sp modelId="{18234D0E-DB72-4D59-8848-045D1B6A2F84}">
      <dsp:nvSpPr>
        <dsp:cNvPr id="11" name="Rectangles 10"/>
        <dsp:cNvSpPr/>
      </dsp:nvSpPr>
      <dsp:spPr bwMode="white">
        <a:xfrm>
          <a:off x="4370799" y="0"/>
          <a:ext cx="1986727" cy="322737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4370799" y="0"/>
        <a:ext cx="1986727" cy="3227375"/>
      </dsp:txXfrm>
    </dsp:sp>
    <dsp:sp modelId="{80D49A4E-2FCF-460A-964F-5DFBAA162359}">
      <dsp:nvSpPr>
        <dsp:cNvPr id="12" name="Oval 11"/>
        <dsp:cNvSpPr/>
      </dsp:nvSpPr>
      <dsp:spPr bwMode="white">
        <a:xfrm>
          <a:off x="4880056" y="322737"/>
          <a:ext cx="968213" cy="968213"/>
        </a:xfrm>
        <a:prstGeom prst="ellipse">
          <a:avLst/>
        </a:prstGeom>
      </dsp:spPr>
      <dsp:style>
        <a:lnRef idx="2">
          <a:schemeClr val="accent1"/>
        </a:lnRef>
        <a:fillRef idx="1">
          <a:schemeClr val="accent1"/>
        </a:fillRef>
        <a:effectRef idx="0">
          <a:scrgbClr r="0" g="0" b="0"/>
        </a:effectRef>
        <a:fontRef idx="minor">
          <a:schemeClr val="lt1"/>
        </a:fontRef>
      </dsp:style>
      <dsp:txBody>
        <a:bodyPr lIns="75485" tIns="12700" rIns="75485" bIns="127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3</a:t>
          </a:r>
        </a:p>
      </dsp:txBody>
      <dsp:txXfrm>
        <a:off x="4880056" y="322737"/>
        <a:ext cx="968213" cy="968213"/>
      </dsp:txXfrm>
    </dsp:sp>
    <dsp:sp modelId="{C21C557E-3FA3-4A5E-A5C7-C432287DEDAD}">
      <dsp:nvSpPr>
        <dsp:cNvPr id="13" name="Rectangles 12"/>
        <dsp:cNvSpPr/>
      </dsp:nvSpPr>
      <dsp:spPr bwMode="white">
        <a:xfrm>
          <a:off x="4370799" y="3227303"/>
          <a:ext cx="1986727" cy="72"/>
        </a:xfrm>
        <a:prstGeom prst="rect">
          <a:avLst/>
        </a:prstGeom>
      </dsp:spPr>
      <dsp:style>
        <a:lnRef idx="2">
          <a:schemeClr val="accent1"/>
        </a:lnRef>
        <a:fillRef idx="1">
          <a:schemeClr val="accent1"/>
        </a:fillRef>
        <a:effectRef idx="0">
          <a:scrgbClr r="0" g="0" b="0"/>
        </a:effectRef>
        <a:fontRef idx="minor">
          <a:schemeClr val="lt1"/>
        </a:fontRef>
      </dsp:style>
      <dsp:txXfrm>
        <a:off x="4370799" y="3227303"/>
        <a:ext cx="1986727" cy="72"/>
      </dsp:txXfrm>
    </dsp:sp>
    <dsp:sp modelId="{2F3901DF-3838-4F14-A620-C4A8D0584AA0}">
      <dsp:nvSpPr>
        <dsp:cNvPr id="15" name="Rectangles 14"/>
        <dsp:cNvSpPr/>
      </dsp:nvSpPr>
      <dsp:spPr bwMode="white">
        <a:xfrm>
          <a:off x="6556199" y="0"/>
          <a:ext cx="1986727" cy="322737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6556199" y="0"/>
        <a:ext cx="1986727" cy="3227375"/>
      </dsp:txXfrm>
    </dsp:sp>
    <dsp:sp modelId="{E4C06094-CBD1-48E0-BB30-C6E653F3D14E}">
      <dsp:nvSpPr>
        <dsp:cNvPr id="16" name="Oval 15"/>
        <dsp:cNvSpPr/>
      </dsp:nvSpPr>
      <dsp:spPr bwMode="white">
        <a:xfrm>
          <a:off x="7065456" y="322737"/>
          <a:ext cx="968213" cy="968213"/>
        </a:xfrm>
        <a:prstGeom prst="ellipse">
          <a:avLst/>
        </a:prstGeom>
      </dsp:spPr>
      <dsp:style>
        <a:lnRef idx="2">
          <a:schemeClr val="accent1"/>
        </a:lnRef>
        <a:fillRef idx="1">
          <a:schemeClr val="accent1"/>
        </a:fillRef>
        <a:effectRef idx="0">
          <a:scrgbClr r="0" g="0" b="0"/>
        </a:effectRef>
        <a:fontRef idx="minor">
          <a:schemeClr val="lt1"/>
        </a:fontRef>
      </dsp:style>
      <dsp:txBody>
        <a:bodyPr lIns="75485" tIns="12700" rIns="75485" bIns="127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4</a:t>
          </a:r>
        </a:p>
      </dsp:txBody>
      <dsp:txXfrm>
        <a:off x="7065456" y="322737"/>
        <a:ext cx="968213" cy="968213"/>
      </dsp:txXfrm>
    </dsp:sp>
    <dsp:sp modelId="{6B584876-2F63-48EB-BAC9-A4F10D2D792E}">
      <dsp:nvSpPr>
        <dsp:cNvPr id="17" name="Rectangles 16"/>
        <dsp:cNvSpPr/>
      </dsp:nvSpPr>
      <dsp:spPr bwMode="white">
        <a:xfrm>
          <a:off x="6556199" y="3227303"/>
          <a:ext cx="1986727" cy="72"/>
        </a:xfrm>
        <a:prstGeom prst="rect">
          <a:avLst/>
        </a:prstGeom>
      </dsp:spPr>
      <dsp:style>
        <a:lnRef idx="2">
          <a:schemeClr val="accent1"/>
        </a:lnRef>
        <a:fillRef idx="1">
          <a:schemeClr val="accent1"/>
        </a:fillRef>
        <a:effectRef idx="0">
          <a:scrgbClr r="0" g="0" b="0"/>
        </a:effectRef>
        <a:fontRef idx="minor">
          <a:schemeClr val="lt1"/>
        </a:fontRef>
      </dsp:style>
      <dsp:txXfrm>
        <a:off x="6556199" y="3227303"/>
        <a:ext cx="1986727" cy="72"/>
      </dsp:txXfrm>
    </dsp:sp>
    <dsp:sp modelId="{CE6EC80F-6012-4D5B-8067-21D1B4F3671A}">
      <dsp:nvSpPr>
        <dsp:cNvPr id="19" name="Rectangles 18"/>
        <dsp:cNvSpPr/>
      </dsp:nvSpPr>
      <dsp:spPr bwMode="white">
        <a:xfrm>
          <a:off x="8741598" y="0"/>
          <a:ext cx="1986727" cy="322737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741598" y="0"/>
        <a:ext cx="1986727" cy="3227375"/>
      </dsp:txXfrm>
    </dsp:sp>
    <dsp:sp modelId="{DB1E9927-5096-412A-924E-6E399AAD41CA}">
      <dsp:nvSpPr>
        <dsp:cNvPr id="20" name="Oval 19"/>
        <dsp:cNvSpPr/>
      </dsp:nvSpPr>
      <dsp:spPr bwMode="white">
        <a:xfrm>
          <a:off x="9250855" y="322737"/>
          <a:ext cx="968213" cy="968213"/>
        </a:xfrm>
        <a:prstGeom prst="ellipse">
          <a:avLst/>
        </a:prstGeom>
      </dsp:spPr>
      <dsp:style>
        <a:lnRef idx="2">
          <a:schemeClr val="accent1"/>
        </a:lnRef>
        <a:fillRef idx="1">
          <a:schemeClr val="accent1"/>
        </a:fillRef>
        <a:effectRef idx="0">
          <a:scrgbClr r="0" g="0" b="0"/>
        </a:effectRef>
        <a:fontRef idx="minor">
          <a:schemeClr val="lt1"/>
        </a:fontRef>
      </dsp:style>
      <dsp:txBody>
        <a:bodyPr lIns="75485" tIns="12700" rIns="75485" bIns="127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5</a:t>
          </a:r>
        </a:p>
      </dsp:txBody>
      <dsp:txXfrm>
        <a:off x="9250855" y="322737"/>
        <a:ext cx="968213" cy="968213"/>
      </dsp:txXfrm>
    </dsp:sp>
    <dsp:sp modelId="{DFCC90A6-5C9D-48B7-9864-8CF617D57A01}">
      <dsp:nvSpPr>
        <dsp:cNvPr id="21" name="Rectangles 20"/>
        <dsp:cNvSpPr/>
      </dsp:nvSpPr>
      <dsp:spPr bwMode="white">
        <a:xfrm>
          <a:off x="8741598" y="3227303"/>
          <a:ext cx="1986727" cy="72"/>
        </a:xfrm>
        <a:prstGeom prst="rect">
          <a:avLst/>
        </a:prstGeom>
      </dsp:spPr>
      <dsp:style>
        <a:lnRef idx="2">
          <a:schemeClr val="accent1"/>
        </a:lnRef>
        <a:fillRef idx="1">
          <a:schemeClr val="accent1"/>
        </a:fillRef>
        <a:effectRef idx="0">
          <a:scrgbClr r="0" g="0" b="0"/>
        </a:effectRef>
        <a:fontRef idx="minor">
          <a:schemeClr val="lt1"/>
        </a:fontRef>
      </dsp:style>
      <dsp:txXfrm>
        <a:off x="8741598" y="3227303"/>
        <a:ext cx="1986727" cy="72"/>
      </dsp:txXfrm>
    </dsp:sp>
    <dsp:sp modelId="{CDE5E545-1BDF-496A-A05D-671D490BC3E3}">
      <dsp:nvSpPr>
        <dsp:cNvPr id="6" name="Rectangles 5"/>
        <dsp:cNvSpPr/>
      </dsp:nvSpPr>
      <dsp:spPr bwMode="white">
        <a:xfrm>
          <a:off x="0" y="1226402"/>
          <a:ext cx="1986727" cy="1936425"/>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54892" tIns="330200" rIns="154892" bIns="33020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IN">
              <a:solidFill>
                <a:schemeClr val="dk1"/>
              </a:solidFill>
            </a:rPr>
            <a:t>Find a dataset</a:t>
          </a:r>
          <a:endParaRPr lang="en-US">
            <a:solidFill>
              <a:schemeClr val="dk1"/>
            </a:solidFill>
          </a:endParaRPr>
        </a:p>
      </dsp:txBody>
      <dsp:txXfrm>
        <a:off x="0" y="1226402"/>
        <a:ext cx="1986727" cy="1936425"/>
      </dsp:txXfrm>
    </dsp:sp>
    <dsp:sp modelId="{0C224197-098E-4A1C-8BCB-CFC76050F20D}">
      <dsp:nvSpPr>
        <dsp:cNvPr id="10" name="Rectangles 9"/>
        <dsp:cNvSpPr/>
      </dsp:nvSpPr>
      <dsp:spPr bwMode="white">
        <a:xfrm>
          <a:off x="2185400" y="1226402"/>
          <a:ext cx="1986727" cy="1936425"/>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54892" tIns="330200" rIns="154892" bIns="33020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IN">
              <a:solidFill>
                <a:schemeClr val="dk1"/>
              </a:solidFill>
            </a:rPr>
            <a:t>Find a model</a:t>
          </a:r>
          <a:endParaRPr lang="en-US">
            <a:solidFill>
              <a:schemeClr val="dk1"/>
            </a:solidFill>
          </a:endParaRPr>
        </a:p>
      </dsp:txBody>
      <dsp:txXfrm>
        <a:off x="2185400" y="1226402"/>
        <a:ext cx="1986727" cy="1936425"/>
      </dsp:txXfrm>
    </dsp:sp>
    <dsp:sp modelId="{F0288199-B0EA-4B10-97DC-AE8A695E71D3}">
      <dsp:nvSpPr>
        <dsp:cNvPr id="14" name="Rectangles 13"/>
        <dsp:cNvSpPr/>
      </dsp:nvSpPr>
      <dsp:spPr bwMode="white">
        <a:xfrm>
          <a:off x="4370799" y="1226402"/>
          <a:ext cx="1986727" cy="1936425"/>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54892" tIns="330200" rIns="154892" bIns="33020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solidFill>
                <a:schemeClr val="dk1"/>
              </a:solidFill>
            </a:rPr>
            <a:t>Train the model on the dataset</a:t>
          </a:r>
          <a:endParaRPr>
            <a:solidFill>
              <a:schemeClr val="dk1"/>
            </a:solidFill>
          </a:endParaRPr>
        </a:p>
      </dsp:txBody>
      <dsp:txXfrm>
        <a:off x="4370799" y="1226402"/>
        <a:ext cx="1986727" cy="1936425"/>
      </dsp:txXfrm>
    </dsp:sp>
    <dsp:sp modelId="{923C37AA-2888-4248-84ED-CE719166E2B0}">
      <dsp:nvSpPr>
        <dsp:cNvPr id="18" name="Rectangles 17"/>
        <dsp:cNvSpPr/>
      </dsp:nvSpPr>
      <dsp:spPr bwMode="white">
        <a:xfrm>
          <a:off x="6556199" y="1226402"/>
          <a:ext cx="1986727" cy="1936425"/>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54892" tIns="330200" rIns="154892" bIns="33020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solidFill>
                <a:schemeClr val="dk1"/>
              </a:solidFill>
            </a:rPr>
            <a:t>Execute the model into the dataset</a:t>
          </a:r>
          <a:endParaRPr>
            <a:solidFill>
              <a:schemeClr val="dk1"/>
            </a:solidFill>
          </a:endParaRPr>
        </a:p>
      </dsp:txBody>
      <dsp:txXfrm>
        <a:off x="6556199" y="1226402"/>
        <a:ext cx="1986727" cy="1936425"/>
      </dsp:txXfrm>
    </dsp:sp>
    <dsp:sp modelId="{0200D456-86E5-4326-A269-49FB9265089F}">
      <dsp:nvSpPr>
        <dsp:cNvPr id="22" name="Rectangles 21"/>
        <dsp:cNvSpPr/>
      </dsp:nvSpPr>
      <dsp:spPr bwMode="white">
        <a:xfrm>
          <a:off x="8741598" y="1226402"/>
          <a:ext cx="1986727" cy="1936425"/>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54892" tIns="330200" rIns="154892" bIns="33020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solidFill>
                <a:schemeClr val="dk1"/>
              </a:solidFill>
            </a:rPr>
            <a:t>Discuss and show the results</a:t>
          </a:r>
          <a:endParaRPr>
            <a:solidFill>
              <a:schemeClr val="dk1"/>
            </a:solidFill>
          </a:endParaRPr>
        </a:p>
      </dsp:txBody>
      <dsp:txXfrm>
        <a:off x="8741598" y="1226402"/>
        <a:ext cx="1986727" cy="1936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88689" cy="5409336"/>
        <a:chOff x="0" y="0"/>
        <a:chExt cx="6188689" cy="5409336"/>
      </a:xfrm>
    </dsp:grpSpPr>
    <dsp:sp modelId="{A5D8AD7A-3ABA-48D6-9B42-2D9D79294F9B}">
      <dsp:nvSpPr>
        <dsp:cNvPr id="3" name="Rounded Rectangle 2"/>
        <dsp:cNvSpPr/>
      </dsp:nvSpPr>
      <dsp:spPr bwMode="white">
        <a:xfrm>
          <a:off x="0" y="0"/>
          <a:ext cx="6188689" cy="1545525"/>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6188689" cy="1545525"/>
      </dsp:txXfrm>
    </dsp:sp>
    <dsp:sp modelId="{22116441-5867-4D47-869F-FE09CE7C357D}">
      <dsp:nvSpPr>
        <dsp:cNvPr id="4" name="Rectangles 3"/>
        <dsp:cNvSpPr/>
      </dsp:nvSpPr>
      <dsp:spPr bwMode="white">
        <a:xfrm>
          <a:off x="467521" y="347743"/>
          <a:ext cx="850039" cy="850039"/>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347743"/>
        <a:ext cx="850039" cy="850039"/>
      </dsp:txXfrm>
    </dsp:sp>
    <dsp:sp modelId="{03129818-A9FC-429C-986D-67612421E733}">
      <dsp:nvSpPr>
        <dsp:cNvPr id="5" name="Rectangles 4"/>
        <dsp:cNvSpPr/>
      </dsp:nvSpPr>
      <dsp:spPr bwMode="white">
        <a:xfrm>
          <a:off x="1785081" y="0"/>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aseline="0" dirty="0">
              <a:solidFill>
                <a:schemeClr val="bg1"/>
              </a:solidFill>
            </a:rPr>
            <a:t>In order to achieve autonomous brain tumor identification, we have opted to employ artificial intelligence (AI) through deep learning, or more specifically, an artificial neural network, or CNN.</a:t>
          </a:r>
          <a:endParaRPr lang="en-US" dirty="0">
            <a:solidFill>
              <a:schemeClr val="bg1"/>
            </a:solidFill>
          </a:endParaRPr>
        </a:p>
      </dsp:txBody>
      <dsp:txXfrm>
        <a:off x="1785081" y="0"/>
        <a:ext cx="4403608" cy="1545525"/>
      </dsp:txXfrm>
    </dsp:sp>
    <dsp:sp modelId="{0564EB5F-CE1C-4D5B-9057-1DA30382510B}">
      <dsp:nvSpPr>
        <dsp:cNvPr id="6" name="Rounded Rectangle 5"/>
        <dsp:cNvSpPr/>
      </dsp:nvSpPr>
      <dsp:spPr bwMode="white">
        <a:xfrm>
          <a:off x="0" y="1931906"/>
          <a:ext cx="6188689" cy="1545525"/>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931906"/>
        <a:ext cx="6188689" cy="1545525"/>
      </dsp:txXfrm>
    </dsp:sp>
    <dsp:sp modelId="{888B9AAB-0195-401C-9F55-899EBAD6B659}">
      <dsp:nvSpPr>
        <dsp:cNvPr id="7" name="Rectangles 6"/>
        <dsp:cNvSpPr/>
      </dsp:nvSpPr>
      <dsp:spPr bwMode="white">
        <a:xfrm>
          <a:off x="467521" y="2279649"/>
          <a:ext cx="850039" cy="85003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2279649"/>
        <a:ext cx="850039" cy="850039"/>
      </dsp:txXfrm>
    </dsp:sp>
    <dsp:sp modelId="{B6C97EB0-F1E5-4640-9B58-B83E5098D451}">
      <dsp:nvSpPr>
        <dsp:cNvPr id="8" name="Rectangles 7"/>
        <dsp:cNvSpPr/>
      </dsp:nvSpPr>
      <dsp:spPr bwMode="white">
        <a:xfrm>
          <a:off x="1785081" y="1931906"/>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aseline="0">
              <a:solidFill>
                <a:schemeClr val="bg1"/>
              </a:solidFill>
            </a:rPr>
            <a:t>A particular kind of artificial neural network used in image recognition and processing that is made especially to handle pixel data is called a convolutional neural network (CNN).</a:t>
          </a:r>
          <a:endParaRPr lang="en-US">
            <a:solidFill>
              <a:schemeClr val="bg1"/>
            </a:solidFill>
          </a:endParaRPr>
        </a:p>
      </dsp:txBody>
      <dsp:txXfrm>
        <a:off x="1785081" y="1931906"/>
        <a:ext cx="4403608" cy="1545525"/>
      </dsp:txXfrm>
    </dsp:sp>
    <dsp:sp modelId="{4EBB99EC-9D42-4BA4-8F2E-9FE36028FD89}">
      <dsp:nvSpPr>
        <dsp:cNvPr id="9" name="Rounded Rectangle 8"/>
        <dsp:cNvSpPr/>
      </dsp:nvSpPr>
      <dsp:spPr bwMode="white">
        <a:xfrm>
          <a:off x="0" y="3863811"/>
          <a:ext cx="6188689" cy="1545525"/>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3863811"/>
        <a:ext cx="6188689" cy="1545525"/>
      </dsp:txXfrm>
    </dsp:sp>
    <dsp:sp modelId="{22535162-4146-4FCA-AEDC-FDE47CDF4F20}">
      <dsp:nvSpPr>
        <dsp:cNvPr id="10" name="Rectangles 9"/>
        <dsp:cNvSpPr/>
      </dsp:nvSpPr>
      <dsp:spPr bwMode="white">
        <a:xfrm>
          <a:off x="467521" y="4211554"/>
          <a:ext cx="850039" cy="85003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4211554"/>
        <a:ext cx="850039" cy="850039"/>
      </dsp:txXfrm>
    </dsp:sp>
    <dsp:sp modelId="{015BFA40-07F4-4B73-BA2E-C063CE12D723}">
      <dsp:nvSpPr>
        <dsp:cNvPr id="11" name="Rectangles 10"/>
        <dsp:cNvSpPr/>
      </dsp:nvSpPr>
      <dsp:spPr bwMode="white">
        <a:xfrm>
          <a:off x="1785081" y="3863811"/>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aseline="0">
              <a:solidFill>
                <a:schemeClr val="bg1"/>
              </a:solidFill>
            </a:rPr>
            <a:t>CNNs are highly effective artificial intelligence (AI) and image processing tools that use deep learning to accomplish both generative and descriptive tasks. They frequently use machine vision, which includes the recognition of images and videos.</a:t>
          </a:r>
          <a:endParaRPr lang="en-US">
            <a:solidFill>
              <a:schemeClr val="bg1"/>
            </a:solidFill>
          </a:endParaRPr>
        </a:p>
      </dsp:txBody>
      <dsp:txXfrm>
        <a:off x="1785081" y="3863811"/>
        <a:ext cx="4403608" cy="1545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88689" cy="5409336"/>
        <a:chOff x="0" y="0"/>
        <a:chExt cx="6188689" cy="5409336"/>
      </a:xfrm>
    </dsp:grpSpPr>
    <dsp:sp modelId="{CC11996F-2A3A-4CF2-BC41-E0FC7CFE7CF8}">
      <dsp:nvSpPr>
        <dsp:cNvPr id="3" name="Rounded Rectangle 2"/>
        <dsp:cNvSpPr/>
      </dsp:nvSpPr>
      <dsp:spPr bwMode="white">
        <a:xfrm>
          <a:off x="0" y="0"/>
          <a:ext cx="6188689" cy="1545525"/>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6188689" cy="1545525"/>
      </dsp:txXfrm>
    </dsp:sp>
    <dsp:sp modelId="{764AED68-72C7-44B4-823B-CAE6AFDAA7E7}">
      <dsp:nvSpPr>
        <dsp:cNvPr id="4" name="Rectangles 3"/>
        <dsp:cNvSpPr/>
      </dsp:nvSpPr>
      <dsp:spPr bwMode="white">
        <a:xfrm>
          <a:off x="467521" y="347743"/>
          <a:ext cx="850039" cy="850039"/>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347743"/>
        <a:ext cx="850039" cy="850039"/>
      </dsp:txXfrm>
    </dsp:sp>
    <dsp:sp modelId="{C5AAA23F-9022-431F-844B-5F4BD9C2B007}">
      <dsp:nvSpPr>
        <dsp:cNvPr id="5" name="Rectangles 4"/>
        <dsp:cNvSpPr/>
      </dsp:nvSpPr>
      <dsp:spPr bwMode="white">
        <a:xfrm>
          <a:off x="1785081" y="0"/>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aseline="0">
              <a:solidFill>
                <a:schemeClr val="bg1"/>
              </a:solidFill>
            </a:rPr>
            <a:t>Next, after the CNN is created, we will train it on the three data sets so that the model can differentiate between photos that are tumorous and those that are not.</a:t>
          </a:r>
          <a:endParaRPr lang="en-US">
            <a:solidFill>
              <a:schemeClr val="bg1"/>
            </a:solidFill>
          </a:endParaRPr>
        </a:p>
      </dsp:txBody>
      <dsp:txXfrm>
        <a:off x="1785081" y="0"/>
        <a:ext cx="4403608" cy="1545525"/>
      </dsp:txXfrm>
    </dsp:sp>
    <dsp:sp modelId="{5ADE3524-BD8F-4867-947A-831F1E896AB9}">
      <dsp:nvSpPr>
        <dsp:cNvPr id="6" name="Rounded Rectangle 5"/>
        <dsp:cNvSpPr/>
      </dsp:nvSpPr>
      <dsp:spPr bwMode="white">
        <a:xfrm>
          <a:off x="0" y="1931906"/>
          <a:ext cx="6188689" cy="1545525"/>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931906"/>
        <a:ext cx="6188689" cy="1545525"/>
      </dsp:txXfrm>
    </dsp:sp>
    <dsp:sp modelId="{D16A7428-D6C4-4C4F-B486-9BE5A6DAFCD5}">
      <dsp:nvSpPr>
        <dsp:cNvPr id="7" name="Rectangles 6"/>
        <dsp:cNvSpPr/>
      </dsp:nvSpPr>
      <dsp:spPr bwMode="white">
        <a:xfrm>
          <a:off x="467521" y="2279649"/>
          <a:ext cx="850039" cy="85003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2279649"/>
        <a:ext cx="850039" cy="850039"/>
      </dsp:txXfrm>
    </dsp:sp>
    <dsp:sp modelId="{53945760-F148-4BFD-BA53-9C9B2880754E}">
      <dsp:nvSpPr>
        <dsp:cNvPr id="8" name="Rectangles 7"/>
        <dsp:cNvSpPr/>
      </dsp:nvSpPr>
      <dsp:spPr bwMode="white">
        <a:xfrm>
          <a:off x="1785081" y="1931906"/>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aseline="0">
              <a:solidFill>
                <a:schemeClr val="bg1"/>
              </a:solidFill>
            </a:rPr>
            <a:t>Since the model would predict the data with 100% accuracy, it is inappropriate to test it on data that it has already seen. Instead, we can save the Test set for evaluating our model after the validation. </a:t>
          </a:r>
          <a:endParaRPr lang="en-US">
            <a:solidFill>
              <a:schemeClr val="bg1"/>
            </a:solidFill>
          </a:endParaRPr>
        </a:p>
      </dsp:txBody>
      <dsp:txXfrm>
        <a:off x="1785081" y="1931906"/>
        <a:ext cx="4403608" cy="1545525"/>
      </dsp:txXfrm>
    </dsp:sp>
    <dsp:sp modelId="{C45DF504-A928-424C-92DF-B96F97980ABD}">
      <dsp:nvSpPr>
        <dsp:cNvPr id="9" name="Rounded Rectangle 8"/>
        <dsp:cNvSpPr/>
      </dsp:nvSpPr>
      <dsp:spPr bwMode="white">
        <a:xfrm>
          <a:off x="0" y="3863811"/>
          <a:ext cx="6188689" cy="1545525"/>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3863811"/>
        <a:ext cx="6188689" cy="1545525"/>
      </dsp:txXfrm>
    </dsp:sp>
    <dsp:sp modelId="{F4C42106-A5A3-43CA-8EA6-7CA6FDB0F21D}">
      <dsp:nvSpPr>
        <dsp:cNvPr id="10" name="Rectangles 9"/>
        <dsp:cNvSpPr/>
      </dsp:nvSpPr>
      <dsp:spPr bwMode="white">
        <a:xfrm>
          <a:off x="467521" y="4211554"/>
          <a:ext cx="850039" cy="85003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67521" y="4211554"/>
        <a:ext cx="850039" cy="850039"/>
      </dsp:txXfrm>
    </dsp:sp>
    <dsp:sp modelId="{D37F6A3D-9047-4A8F-8779-31D0670725AE}">
      <dsp:nvSpPr>
        <dsp:cNvPr id="11" name="Rectangles 10"/>
        <dsp:cNvSpPr/>
      </dsp:nvSpPr>
      <dsp:spPr bwMode="white">
        <a:xfrm>
          <a:off x="1785081" y="3863811"/>
          <a:ext cx="4403608" cy="15455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68" tIns="163568" rIns="163568" bIns="163568"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aseline="0">
              <a:solidFill>
                <a:schemeClr val="bg1"/>
              </a:solidFill>
            </a:rPr>
            <a:t>Following the preceding stage, we will test our model against the test  set to see what kind of results we will obtain. Based on these results, we can then determine whether or not our model is good.</a:t>
          </a:r>
          <a:endParaRPr lang="en-US">
            <a:solidFill>
              <a:schemeClr val="bg1"/>
            </a:solidFill>
          </a:endParaRPr>
        </a:p>
      </dsp:txBody>
      <dsp:txXfrm>
        <a:off x="1785081" y="3863811"/>
        <a:ext cx="4403608" cy="154552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88689" cy="5409336"/>
        <a:chOff x="0" y="0"/>
        <a:chExt cx="6188689" cy="5409336"/>
      </a:xfrm>
    </dsp:grpSpPr>
    <dsp:sp modelId="{4443824A-3F2F-4A16-B41E-0EC77246847C}">
      <dsp:nvSpPr>
        <dsp:cNvPr id="3" name="Rounded Rectangle 2"/>
        <dsp:cNvSpPr/>
      </dsp:nvSpPr>
      <dsp:spPr bwMode="white">
        <a:xfrm>
          <a:off x="0" y="766078"/>
          <a:ext cx="6188689" cy="902335"/>
        </a:xfrm>
        <a:prstGeom prst="roundRect">
          <a:avLst/>
        </a:prstGeom>
        <a:sp3d prstMaterial="dkEdge">
          <a:bevelT w="8200" h="38100"/>
        </a:sp3d>
      </dsp:spPr>
      <dsp:style>
        <a:lnRef idx="0">
          <a:schemeClr val="lt1"/>
        </a:lnRef>
        <a:fillRef idx="2">
          <a:schemeClr val="accent5">
            <a:hueOff val="0"/>
            <a:satOff val="0"/>
            <a:lumOff val="0"/>
            <a:alpha val="100000"/>
          </a:schemeClr>
        </a:fillRef>
        <a:effectRef idx="1">
          <a:scrgbClr r="0" g="0" b="0"/>
        </a:effectRef>
        <a:fontRef idx="minor">
          <a:schemeClr val="dk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IN" baseline="0" dirty="0"/>
            <a:t>Data Set</a:t>
          </a:r>
          <a:endParaRPr lang="en-US" dirty="0"/>
        </a:p>
      </dsp:txBody>
      <dsp:txXfrm>
        <a:off x="0" y="766078"/>
        <a:ext cx="6188689" cy="902335"/>
      </dsp:txXfrm>
    </dsp:sp>
    <dsp:sp modelId="{7D362DE4-ABE6-46C9-8FB9-0BE2C2DAAB06}">
      <dsp:nvSpPr>
        <dsp:cNvPr id="4" name="Rounded Rectangle 3"/>
        <dsp:cNvSpPr/>
      </dsp:nvSpPr>
      <dsp:spPr bwMode="white">
        <a:xfrm>
          <a:off x="0" y="1757693"/>
          <a:ext cx="6188689" cy="902335"/>
        </a:xfrm>
        <a:prstGeom prst="roundRect">
          <a:avLst/>
        </a:prstGeom>
        <a:sp3d prstMaterial="dkEdge">
          <a:bevelT w="8200" h="38100"/>
        </a:sp3d>
      </dsp:spPr>
      <dsp:style>
        <a:lnRef idx="0">
          <a:schemeClr val="lt1"/>
        </a:lnRef>
        <a:fillRef idx="2">
          <a:schemeClr val="accent5">
            <a:hueOff val="-20000"/>
            <a:satOff val="-11241"/>
            <a:lumOff val="3007"/>
            <a:alpha val="100000"/>
          </a:schemeClr>
        </a:fillRef>
        <a:effectRef idx="1">
          <a:scrgbClr r="0" g="0" b="0"/>
        </a:effectRef>
        <a:fontRef idx="minor">
          <a:schemeClr val="dk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IN" baseline="0"/>
            <a:t>Code in a Notebook</a:t>
          </a:r>
          <a:endParaRPr lang="en-US"/>
        </a:p>
      </dsp:txBody>
      <dsp:txXfrm>
        <a:off x="0" y="1757693"/>
        <a:ext cx="6188689" cy="902335"/>
      </dsp:txXfrm>
    </dsp:sp>
    <dsp:sp modelId="{78A980E0-2999-44C6-8CE2-C21AF887CBE4}">
      <dsp:nvSpPr>
        <dsp:cNvPr id="5" name="Rounded Rectangle 4"/>
        <dsp:cNvSpPr/>
      </dsp:nvSpPr>
      <dsp:spPr bwMode="white">
        <a:xfrm>
          <a:off x="0" y="2749308"/>
          <a:ext cx="6188689" cy="902335"/>
        </a:xfrm>
        <a:prstGeom prst="roundRect">
          <a:avLst/>
        </a:prstGeom>
        <a:sp3d prstMaterial="dkEdge">
          <a:bevelT w="8200" h="38100"/>
        </a:sp3d>
      </dsp:spPr>
      <dsp:style>
        <a:lnRef idx="0">
          <a:schemeClr val="lt1"/>
        </a:lnRef>
        <a:fillRef idx="2">
          <a:schemeClr val="accent5">
            <a:hueOff val="-40000"/>
            <a:satOff val="-22483"/>
            <a:lumOff val="6013"/>
            <a:alpha val="100000"/>
          </a:schemeClr>
        </a:fillRef>
        <a:effectRef idx="1">
          <a:scrgbClr r="0" g="0" b="0"/>
        </a:effectRef>
        <a:fontRef idx="minor">
          <a:schemeClr val="dk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IN" baseline="0"/>
            <a:t>Screen shot for the execution</a:t>
          </a:r>
          <a:endParaRPr lang="en-US"/>
        </a:p>
      </dsp:txBody>
      <dsp:txXfrm>
        <a:off x="0" y="2749308"/>
        <a:ext cx="6188689" cy="902335"/>
      </dsp:txXfrm>
    </dsp:sp>
    <dsp:sp modelId="{D80A2CCA-D2DB-4363-86D7-521CC5B58C99}">
      <dsp:nvSpPr>
        <dsp:cNvPr id="6" name="Rounded Rectangle 5"/>
        <dsp:cNvSpPr/>
      </dsp:nvSpPr>
      <dsp:spPr bwMode="white">
        <a:xfrm>
          <a:off x="0" y="3740923"/>
          <a:ext cx="6188689" cy="902335"/>
        </a:xfrm>
        <a:prstGeom prst="roundRect">
          <a:avLst/>
        </a:prstGeom>
        <a:sp3d prstMaterial="dkEdge">
          <a:bevelT w="8200" h="38100"/>
        </a:sp3d>
      </dsp:spPr>
      <dsp:style>
        <a:lnRef idx="0">
          <a:schemeClr val="lt1"/>
        </a:lnRef>
        <a:fillRef idx="2">
          <a:schemeClr val="accent5">
            <a:hueOff val="-60000"/>
            <a:satOff val="-33724"/>
            <a:lumOff val="9020"/>
            <a:alpha val="100000"/>
          </a:schemeClr>
        </a:fillRef>
        <a:effectRef idx="1">
          <a:scrgbClr r="0" g="0" b="0"/>
        </a:effectRef>
        <a:fontRef idx="minor">
          <a:schemeClr val="dk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IN" baseline="0"/>
            <a:t>The Model after training</a:t>
          </a:r>
          <a:endParaRPr lang="en-US"/>
        </a:p>
      </dsp:txBody>
      <dsp:txXfrm>
        <a:off x="0" y="3740923"/>
        <a:ext cx="6188689" cy="90233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88689" cy="5409336"/>
        <a:chOff x="0" y="0"/>
        <a:chExt cx="6188689" cy="5409336"/>
      </a:xfrm>
    </dsp:grpSpPr>
    <dsp:sp modelId="{7CDED7C7-CFEB-43FD-9BD1-7AED8FD7DBB0}">
      <dsp:nvSpPr>
        <dsp:cNvPr id="3" name="Rounded Rectangle 2"/>
        <dsp:cNvSpPr/>
      </dsp:nvSpPr>
      <dsp:spPr bwMode="white">
        <a:xfrm>
          <a:off x="0" y="0"/>
          <a:ext cx="6188689" cy="1138808"/>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6188689" cy="1138808"/>
      </dsp:txXfrm>
    </dsp:sp>
    <dsp:sp modelId="{05C60A3D-E54A-4754-B554-7CD3C281A05C}">
      <dsp:nvSpPr>
        <dsp:cNvPr id="4" name="Rectangles 3"/>
        <dsp:cNvSpPr/>
      </dsp:nvSpPr>
      <dsp:spPr bwMode="white">
        <a:xfrm>
          <a:off x="344489" y="256232"/>
          <a:ext cx="626344" cy="626344"/>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344489" y="256232"/>
        <a:ext cx="626344" cy="626344"/>
      </dsp:txXfrm>
    </dsp:sp>
    <dsp:sp modelId="{7185E854-8A00-4ADC-B8CF-6D1CB5783372}">
      <dsp:nvSpPr>
        <dsp:cNvPr id="5" name="Rectangles 4"/>
        <dsp:cNvSpPr/>
      </dsp:nvSpPr>
      <dsp:spPr bwMode="white">
        <a:xfrm>
          <a:off x="1315323" y="0"/>
          <a:ext cx="4873366" cy="11388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0523" tIns="120523" rIns="120523" bIns="120523"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aseline="0" dirty="0">
              <a:solidFill>
                <a:schemeClr val="bg1"/>
              </a:solidFill>
            </a:rPr>
            <a:t>To start, we use CNN to show our model, which only has a few completely connected layers.</a:t>
          </a:r>
          <a:endParaRPr lang="en-US" dirty="0">
            <a:solidFill>
              <a:schemeClr val="bg1"/>
            </a:solidFill>
          </a:endParaRPr>
        </a:p>
      </dsp:txBody>
      <dsp:txXfrm>
        <a:off x="1315323" y="0"/>
        <a:ext cx="4873366" cy="1138808"/>
      </dsp:txXfrm>
    </dsp:sp>
    <dsp:sp modelId="{4D6F82D0-90F0-4A02-AC79-1704F71417F4}">
      <dsp:nvSpPr>
        <dsp:cNvPr id="6" name="Rounded Rectangle 5"/>
        <dsp:cNvSpPr/>
      </dsp:nvSpPr>
      <dsp:spPr bwMode="white">
        <a:xfrm>
          <a:off x="0" y="1423509"/>
          <a:ext cx="6188689" cy="1138808"/>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423509"/>
        <a:ext cx="6188689" cy="1138808"/>
      </dsp:txXfrm>
    </dsp:sp>
    <dsp:sp modelId="{21A5C80A-DFA6-4227-A47B-7CE46C33EE1F}">
      <dsp:nvSpPr>
        <dsp:cNvPr id="7" name="Rectangles 6"/>
        <dsp:cNvSpPr/>
      </dsp:nvSpPr>
      <dsp:spPr bwMode="white">
        <a:xfrm>
          <a:off x="344489" y="1679741"/>
          <a:ext cx="626344" cy="6263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344489" y="1679741"/>
        <a:ext cx="626344" cy="626344"/>
      </dsp:txXfrm>
    </dsp:sp>
    <dsp:sp modelId="{FBD14497-2F4E-4912-9E4B-85FC1197A8B3}">
      <dsp:nvSpPr>
        <dsp:cNvPr id="8" name="Rectangles 7"/>
        <dsp:cNvSpPr/>
      </dsp:nvSpPr>
      <dsp:spPr bwMode="white">
        <a:xfrm>
          <a:off x="1315323" y="1423509"/>
          <a:ext cx="4873366" cy="11388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0523" tIns="120523" rIns="120523" bIns="120523"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aseline="0">
              <a:solidFill>
                <a:schemeClr val="bg1"/>
              </a:solidFill>
            </a:rPr>
            <a:t>• We list all of the model's parameters in detail.</a:t>
          </a:r>
          <a:endParaRPr lang="en-US">
            <a:solidFill>
              <a:schemeClr val="bg1"/>
            </a:solidFill>
          </a:endParaRPr>
        </a:p>
      </dsp:txBody>
      <dsp:txXfrm>
        <a:off x="1315323" y="1423509"/>
        <a:ext cx="4873366" cy="1138808"/>
      </dsp:txXfrm>
    </dsp:sp>
    <dsp:sp modelId="{757D3A61-0B97-4BFB-B3A7-75E2411974B5}">
      <dsp:nvSpPr>
        <dsp:cNvPr id="9" name="Rounded Rectangle 8"/>
        <dsp:cNvSpPr/>
      </dsp:nvSpPr>
      <dsp:spPr bwMode="white">
        <a:xfrm>
          <a:off x="0" y="2847019"/>
          <a:ext cx="6188689" cy="1138808"/>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2847019"/>
        <a:ext cx="6188689" cy="1138808"/>
      </dsp:txXfrm>
    </dsp:sp>
    <dsp:sp modelId="{98AD5722-4EEE-4CF0-92C2-D6EE0ED64EBF}">
      <dsp:nvSpPr>
        <dsp:cNvPr id="10" name="Rectangles 9"/>
        <dsp:cNvSpPr/>
      </dsp:nvSpPr>
      <dsp:spPr bwMode="white">
        <a:xfrm>
          <a:off x="344489" y="3103251"/>
          <a:ext cx="626344" cy="62634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344489" y="3103251"/>
        <a:ext cx="626344" cy="626344"/>
      </dsp:txXfrm>
    </dsp:sp>
    <dsp:sp modelId="{D29DABB6-0693-414A-B8F5-315F8EC63E2B}">
      <dsp:nvSpPr>
        <dsp:cNvPr id="11" name="Rectangles 10"/>
        <dsp:cNvSpPr/>
      </dsp:nvSpPr>
      <dsp:spPr bwMode="white">
        <a:xfrm>
          <a:off x="1315323" y="2847019"/>
          <a:ext cx="4873366" cy="11388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0523" tIns="120523" rIns="120523" bIns="120523"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aseline="0">
              <a:solidFill>
                <a:schemeClr val="bg1"/>
              </a:solidFill>
            </a:rPr>
            <a:t>Next, we begin training our model. Once training is complete, we assess our model to see whether it is a good model or need improvement.</a:t>
          </a:r>
          <a:endParaRPr lang="en-US">
            <a:solidFill>
              <a:schemeClr val="bg1"/>
            </a:solidFill>
          </a:endParaRPr>
        </a:p>
      </dsp:txBody>
      <dsp:txXfrm>
        <a:off x="1315323" y="2847019"/>
        <a:ext cx="4873366" cy="1138808"/>
      </dsp:txXfrm>
    </dsp:sp>
    <dsp:sp modelId="{625B69B4-0DD8-4626-A36F-4E4E9921F265}">
      <dsp:nvSpPr>
        <dsp:cNvPr id="12" name="Rounded Rectangle 11"/>
        <dsp:cNvSpPr/>
      </dsp:nvSpPr>
      <dsp:spPr bwMode="white">
        <a:xfrm>
          <a:off x="0" y="4270528"/>
          <a:ext cx="6188689" cy="1138808"/>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4270528"/>
        <a:ext cx="6188689" cy="1138808"/>
      </dsp:txXfrm>
    </dsp:sp>
    <dsp:sp modelId="{E14099E4-6621-4371-8A12-F77DD4506254}">
      <dsp:nvSpPr>
        <dsp:cNvPr id="13" name="Rectangles 12"/>
        <dsp:cNvSpPr/>
      </dsp:nvSpPr>
      <dsp:spPr bwMode="white">
        <a:xfrm>
          <a:off x="344489" y="4526760"/>
          <a:ext cx="626344" cy="62634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344489" y="4526760"/>
        <a:ext cx="626344" cy="626344"/>
      </dsp:txXfrm>
    </dsp:sp>
    <dsp:sp modelId="{37181BC1-A712-46BF-94E4-0A2D4591A4D9}">
      <dsp:nvSpPr>
        <dsp:cNvPr id="14" name="Rectangles 13"/>
        <dsp:cNvSpPr/>
      </dsp:nvSpPr>
      <dsp:spPr bwMode="white">
        <a:xfrm>
          <a:off x="1315323" y="4270528"/>
          <a:ext cx="4873366" cy="11388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0523" tIns="120523" rIns="120523" bIns="120523"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aseline="0">
              <a:solidFill>
                <a:schemeClr val="bg1"/>
              </a:solidFill>
            </a:rPr>
            <a:t>To assess the model's accuracy, we search for a larger dataset, determine whether it is good or bad, and make any necessary improvements.</a:t>
          </a:r>
          <a:endParaRPr lang="en-US">
            <a:solidFill>
              <a:schemeClr val="bg1"/>
            </a:solidFill>
          </a:endParaRPr>
        </a:p>
      </dsp:txBody>
      <dsp:txXfrm>
        <a:off x="1315323" y="4270528"/>
        <a:ext cx="4873366" cy="1138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889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nvSpPr>
        <p:spPr>
          <a:xfrm>
            <a:off x="0" y="889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319" y="724536"/>
            <a:ext cx="5015638" cy="2795738"/>
          </a:xfrm>
        </p:spPr>
        <p:txBody>
          <a:bodyPr>
            <a:normAutofit/>
          </a:bodyPr>
          <a:lstStyle/>
          <a:p>
            <a:r>
              <a:rPr lang="en-IN" dirty="0">
                <a:latin typeface="Times New Roman" panose="02020603050405020304" pitchFamily="18" charset="0"/>
                <a:cs typeface="Times New Roman" panose="02020603050405020304" pitchFamily="18" charset="0"/>
              </a:rPr>
              <a:t>AI Project</a:t>
            </a:r>
            <a:endParaRPr lang="en-IN" dirty="0">
              <a:latin typeface="Times New Roman" panose="02020603050405020304" pitchFamily="18" charset="0"/>
              <a:cs typeface="Times New Roman" panose="02020603050405020304" pitchFamily="18" charset="0"/>
            </a:endParaRPr>
          </a:p>
        </p:txBody>
      </p:sp>
      <p:pic>
        <p:nvPicPr>
          <p:cNvPr id="4" name="Picture 3" descr="An abstract genetic concept"/>
          <p:cNvPicPr>
            <a:picLocks noChangeAspect="1"/>
          </p:cNvPicPr>
          <p:nvPr/>
        </p:nvPicPr>
        <p:blipFill rotWithShape="1">
          <a:blip r:embed="rId1"/>
          <a:srcRect l="9917" r="3997"/>
          <a:stretch>
            <a:fillRect/>
          </a:stretch>
        </p:blipFill>
        <p:spPr>
          <a:xfrm>
            <a:off x="6288276" y="890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pic>
        <p:nvPicPr>
          <p:cNvPr id="8" name="Picture 7" descr="A close-up of a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 y="737553"/>
            <a:ext cx="4932997" cy="1171575"/>
          </a:xfrm>
          <a:prstGeom prst="rect">
            <a:avLst/>
          </a:prstGeom>
        </p:spPr>
      </p:pic>
      <p:sp>
        <p:nvSpPr>
          <p:cNvPr id="6" name="TextBox 5"/>
          <p:cNvSpPr txBox="1"/>
          <p:nvPr/>
        </p:nvSpPr>
        <p:spPr>
          <a:xfrm>
            <a:off x="1696720" y="5346799"/>
            <a:ext cx="6096000" cy="954107"/>
          </a:xfrm>
          <a:prstGeom prst="rect">
            <a:avLst/>
          </a:prstGeom>
          <a:noFill/>
        </p:spPr>
        <p:txBody>
          <a:bodyPr wrap="square">
            <a:spAutoFit/>
          </a:bodyPr>
          <a:lstStyle/>
          <a:p>
            <a:r>
              <a:rPr lang="en-IN" sz="2800" dirty="0"/>
              <a:t>Professor:</a:t>
            </a:r>
            <a:endParaRPr lang="en-IN" sz="2800" dirty="0"/>
          </a:p>
          <a:p>
            <a:r>
              <a:rPr lang="en-IN" sz="2800" dirty="0"/>
              <a:t>Shivanjali Khare</a:t>
            </a:r>
            <a:endParaRPr lang="en-IN" sz="2800" dirty="0"/>
          </a:p>
        </p:txBody>
      </p:sp>
      <p:sp>
        <p:nvSpPr>
          <p:cNvPr id="9" name="Subtitle 8"/>
          <p:cNvSpPr>
            <a:spLocks noGrp="1"/>
          </p:cNvSpPr>
          <p:nvPr>
            <p:ph type="subTitle" idx="1"/>
          </p:nvPr>
        </p:nvSpPr>
        <p:spPr>
          <a:xfrm>
            <a:off x="-490795" y="4067371"/>
            <a:ext cx="6779071" cy="1051999"/>
          </a:xfrm>
        </p:spPr>
        <p:txBody>
          <a:bodyPr/>
          <a:lstStyle/>
          <a:p>
            <a:pPr>
              <a:lnSpc>
                <a:spcPct val="100000"/>
              </a:lnSpc>
            </a:pPr>
            <a:r>
              <a:rPr lang="en-IN" dirty="0"/>
              <a:t>Presented By:</a:t>
            </a:r>
            <a:endParaRPr lang="en-IN" dirty="0"/>
          </a:p>
          <a:p>
            <a:pPr>
              <a:lnSpc>
                <a:spcPct val="100000"/>
              </a:lnSpc>
            </a:pPr>
            <a:r>
              <a:rPr lang="en-IN" dirty="0"/>
              <a:t>Akhila Chinta</a:t>
            </a:r>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2160" y="1269402"/>
            <a:ext cx="5376000" cy="3757600"/>
          </a:xfrm>
          <a:prstGeom prst="rect">
            <a:avLst/>
          </a:prstGeom>
        </p:spPr>
        <p:txBody>
          <a:bodyPr vert="horz" lIns="0" tIns="0" rIns="0" bIns="0" rtlCol="0">
            <a:normAutofit/>
          </a:bodyPr>
          <a:lstStyle/>
          <a:p>
            <a:pPr indent="-228600">
              <a:lnSpc>
                <a:spcPct val="120000"/>
              </a:lnSpc>
              <a:spcAft>
                <a:spcPts val="600"/>
              </a:spcAft>
              <a:buClr>
                <a:schemeClr val="accent4"/>
              </a:buClr>
              <a:buFont typeface="The Hand Extrablack" panose="03070A02030502020204" pitchFamily="66" charset="0"/>
              <a:buChar char="•"/>
            </a:pPr>
            <a:r>
              <a:rPr lang="fr-FR" sz="2000" dirty="0">
                <a:solidFill>
                  <a:schemeClr val="accent6">
                    <a:lumMod val="40000"/>
                    <a:lumOff val="60000"/>
                  </a:schemeClr>
                </a:solidFill>
                <a:ea typeface="Times New Roman" panose="02020603050405020304"/>
                <a:cs typeface="Times New Roman" panose="02020603050405020304"/>
                <a:sym typeface="Times New Roman" panose="02020603050405020304"/>
              </a:rPr>
              <a:t>And here is the result for the model summary that shows our model in detail and specifies the total parameters of the model</a:t>
            </a:r>
            <a:endParaRPr lang="en-US" sz="2000" spc="20" dirty="0">
              <a:solidFill>
                <a:schemeClr val="accent6">
                  <a:lumMod val="40000"/>
                  <a:lumOff val="60000"/>
                </a:schemeClr>
              </a:solidFill>
            </a:endParaRPr>
          </a:p>
        </p:txBody>
      </p:sp>
      <p:sp useBgFill="1">
        <p:nvSpPr>
          <p:cNvPr id="15" name="Freeform: Shape 14"/>
          <p:cNvSpPr>
            <a:spLocks noGrp="1" noRot="1" noChangeAspect="1" noMove="1" noResize="1" noEditPoints="1" noAdjustHandles="1" noChangeArrowheads="1" noChangeShapeType="1" noTextEdit="1"/>
          </p:cNvSpPr>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Google Shape;607;g11b05a335f7_2_295"/>
          <p:cNvPicPr preferRelativeResize="0"/>
          <p:nvPr/>
        </p:nvPicPr>
        <p:blipFill>
          <a:blip r:embed="rId1"/>
          <a:stretch>
            <a:fillRect/>
          </a:stretch>
        </p:blipFill>
        <p:spPr>
          <a:xfrm>
            <a:off x="6096000" y="1442720"/>
            <a:ext cx="5731600" cy="5029798"/>
          </a:xfrm>
          <a:custGeom>
            <a:avLst/>
            <a:gdLst/>
            <a:ahLst/>
            <a:cxnLst/>
            <a:rect l="l" t="t" r="r" b="b"/>
            <a:pathLst>
              <a:path w="4284000" h="5409338">
                <a:moveTo>
                  <a:pt x="0" y="0"/>
                </a:moveTo>
                <a:lnTo>
                  <a:pt x="4284000" y="0"/>
                </a:lnTo>
                <a:lnTo>
                  <a:pt x="4284000" y="5409338"/>
                </a:lnTo>
                <a:lnTo>
                  <a:pt x="0" y="5409338"/>
                </a:lnTo>
                <a:close/>
              </a:path>
            </a:pathLst>
          </a:cu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0000" y="619199"/>
            <a:ext cx="8831988" cy="576000"/>
          </a:xfrm>
          <a:prstGeom prst="rect">
            <a:avLst/>
          </a:prstGeom>
        </p:spPr>
        <p:txBody>
          <a:bodyPr vert="horz" wrap="square" lIns="0" tIns="0" rIns="0" bIns="0" rtlCol="0" anchor="t" anchorCtr="0">
            <a:noAutofit/>
          </a:bodyPr>
          <a:lstStyle/>
          <a:p>
            <a:pPr>
              <a:lnSpc>
                <a:spcPct val="90000"/>
              </a:lnSpc>
              <a:spcBef>
                <a:spcPct val="0"/>
              </a:spcBef>
              <a:spcAft>
                <a:spcPts val="600"/>
              </a:spcAft>
            </a:pPr>
            <a:r>
              <a:rPr lang="en-US" sz="2400" spc="-100" dirty="0">
                <a:ea typeface="+mj-ea"/>
                <a:cs typeface="+mj-cs"/>
                <a:sym typeface="Times New Roman" panose="02020603050405020304"/>
              </a:rPr>
              <a:t>Then we start train our model for 190 epochs just as shown in the figure below </a:t>
            </a:r>
            <a:br>
              <a:rPr lang="en-US" sz="2400" b="1" spc="-100" dirty="0">
                <a:latin typeface="+mj-lt"/>
                <a:ea typeface="+mj-ea"/>
                <a:cs typeface="+mj-cs"/>
                <a:sym typeface="Garamond" panose="02020404030301010803"/>
              </a:rPr>
            </a:br>
            <a:endParaRPr lang="en-US" sz="2400" spc="-100" dirty="0">
              <a:latin typeface="+mj-lt"/>
              <a:ea typeface="+mj-ea"/>
              <a:cs typeface="+mj-cs"/>
            </a:endParaRPr>
          </a:p>
        </p:txBody>
      </p:sp>
      <p:sp useBgFill="1">
        <p:nvSpPr>
          <p:cNvPr id="16" name="Freeform: Shape 15"/>
          <p:cNvSpPr>
            <a:spLocks noGrp="1" noRot="1" noChangeAspect="1" noMove="1" noResize="1" noEditPoints="1" noAdjustHandles="1" noChangeArrowheads="1" noChangeShapeType="1" noTextEdit="1"/>
          </p:cNvSpPr>
          <p:nvPr/>
        </p:nvSpPr>
        <p:spPr>
          <a:xfrm>
            <a:off x="500" y="2427176"/>
            <a:ext cx="12191501" cy="4430825"/>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5" name="Google Shape;618;g11b05a335f7_2_317"/>
          <p:cNvPicPr preferRelativeResize="0"/>
          <p:nvPr/>
        </p:nvPicPr>
        <p:blipFill>
          <a:blip r:embed="rId1"/>
          <a:stretch>
            <a:fillRect/>
          </a:stretch>
        </p:blipFill>
        <p:spPr>
          <a:xfrm>
            <a:off x="1447800" y="1814398"/>
            <a:ext cx="9296399" cy="4226560"/>
          </a:xfrm>
          <a:custGeom>
            <a:avLst/>
            <a:gdLst/>
            <a:ahLst/>
            <a:cxnLst/>
            <a:rect l="l" t="t" r="r" b="b"/>
            <a:pathLst>
              <a:path w="10728325" h="3501162">
                <a:moveTo>
                  <a:pt x="0" y="0"/>
                </a:moveTo>
                <a:lnTo>
                  <a:pt x="10728325" y="0"/>
                </a:lnTo>
                <a:lnTo>
                  <a:pt x="10728325" y="3501162"/>
                </a:lnTo>
                <a:lnTo>
                  <a:pt x="0" y="3501162"/>
                </a:lnTo>
                <a:close/>
              </a:path>
            </a:pathLst>
          </a:cu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p:cNvSpPr>
            <a:spLocks noGrp="1" noRot="1" noChangeAspect="1" noMove="1" noResize="1" noEditPoints="1" noAdjustHandles="1" noChangeArrowheads="1" noChangeShapeType="1" noTextEdit="1"/>
          </p:cNvSpPr>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1" fmla="*/ 6858000 w 6858000"/>
              <a:gd name="connsiteY0-2" fmla="*/ 0 h 5878098"/>
              <a:gd name="connsiteX1-3" fmla="*/ 6858000 w 6858000"/>
              <a:gd name="connsiteY1-4" fmla="*/ 5780582 h 5878098"/>
              <a:gd name="connsiteX2-5" fmla="*/ 6766523 w 6858000"/>
              <a:gd name="connsiteY2-6" fmla="*/ 5777266 h 5878098"/>
              <a:gd name="connsiteX3-7" fmla="*/ 5437222 w 6858000"/>
              <a:gd name="connsiteY3-8" fmla="*/ 5734742 h 5878098"/>
              <a:gd name="connsiteX4-9" fmla="*/ 4440498 w 6858000"/>
              <a:gd name="connsiteY4-10" fmla="*/ 5734742 h 5878098"/>
              <a:gd name="connsiteX5-11" fmla="*/ 582209 w 6858000"/>
              <a:gd name="connsiteY5-12" fmla="*/ 4121983 h 5878098"/>
              <a:gd name="connsiteX6-13" fmla="*/ 73548 w 6858000"/>
              <a:gd name="connsiteY6-14" fmla="*/ 3184291 h 5878098"/>
              <a:gd name="connsiteX7-15" fmla="*/ 0 w 6858000"/>
              <a:gd name="connsiteY7-16" fmla="*/ 2994994 h 5878098"/>
              <a:gd name="connsiteX8-17" fmla="*/ 0 w 6858000"/>
              <a:gd name="connsiteY8-18" fmla="*/ 0 h 5878098"/>
              <a:gd name="connsiteX9" fmla="*/ 6858000 w 6858000"/>
              <a:gd name="connsiteY9" fmla="*/ 0 h 5878098"/>
              <a:gd name="connsiteX0-19" fmla="*/ 6858000 w 6858000"/>
              <a:gd name="connsiteY0-20" fmla="*/ 0 h 5780582"/>
              <a:gd name="connsiteX1-21" fmla="*/ 6858000 w 6858000"/>
              <a:gd name="connsiteY1-22" fmla="*/ 5780582 h 5780582"/>
              <a:gd name="connsiteX2-23" fmla="*/ 6766523 w 6858000"/>
              <a:gd name="connsiteY2-24" fmla="*/ 5777266 h 5780582"/>
              <a:gd name="connsiteX3-25" fmla="*/ 5437222 w 6858000"/>
              <a:gd name="connsiteY3-26" fmla="*/ 5734742 h 5780582"/>
              <a:gd name="connsiteX4-27" fmla="*/ 3010841 w 6858000"/>
              <a:gd name="connsiteY4-28" fmla="*/ 5469518 h 5780582"/>
              <a:gd name="connsiteX5-29" fmla="*/ 582209 w 6858000"/>
              <a:gd name="connsiteY5-30" fmla="*/ 4121983 h 5780582"/>
              <a:gd name="connsiteX6-31" fmla="*/ 73548 w 6858000"/>
              <a:gd name="connsiteY6-32" fmla="*/ 3184291 h 5780582"/>
              <a:gd name="connsiteX7-33" fmla="*/ 0 w 6858000"/>
              <a:gd name="connsiteY7-34" fmla="*/ 2994994 h 5780582"/>
              <a:gd name="connsiteX8-35" fmla="*/ 0 w 6858000"/>
              <a:gd name="connsiteY8-36" fmla="*/ 0 h 5780582"/>
              <a:gd name="connsiteX9-37" fmla="*/ 6858000 w 6858000"/>
              <a:gd name="connsiteY9-38" fmla="*/ 0 h 5780582"/>
              <a:gd name="connsiteX0-39" fmla="*/ 6858000 w 6858000"/>
              <a:gd name="connsiteY0-40" fmla="*/ 0 h 5780582"/>
              <a:gd name="connsiteX1-41" fmla="*/ 6858000 w 6858000"/>
              <a:gd name="connsiteY1-42" fmla="*/ 5780582 h 5780582"/>
              <a:gd name="connsiteX2-43" fmla="*/ 6766523 w 6858000"/>
              <a:gd name="connsiteY2-44" fmla="*/ 5777266 h 5780582"/>
              <a:gd name="connsiteX3-45" fmla="*/ 5437222 w 6858000"/>
              <a:gd name="connsiteY3-46" fmla="*/ 5734742 h 5780582"/>
              <a:gd name="connsiteX4-47" fmla="*/ 3010841 w 6858000"/>
              <a:gd name="connsiteY4-48" fmla="*/ 5469518 h 5780582"/>
              <a:gd name="connsiteX5-49" fmla="*/ 582209 w 6858000"/>
              <a:gd name="connsiteY5-50" fmla="*/ 4121983 h 5780582"/>
              <a:gd name="connsiteX6-51" fmla="*/ 73548 w 6858000"/>
              <a:gd name="connsiteY6-52" fmla="*/ 3184291 h 5780582"/>
              <a:gd name="connsiteX7-53" fmla="*/ 0 w 6858000"/>
              <a:gd name="connsiteY7-54" fmla="*/ 2994994 h 5780582"/>
              <a:gd name="connsiteX8-55" fmla="*/ 0 w 6858000"/>
              <a:gd name="connsiteY8-56" fmla="*/ 0 h 5780582"/>
              <a:gd name="connsiteX9-57" fmla="*/ 6858000 w 6858000"/>
              <a:gd name="connsiteY9-58" fmla="*/ 0 h 5780582"/>
              <a:gd name="connsiteX0-59" fmla="*/ 6858000 w 6858000"/>
              <a:gd name="connsiteY0-60" fmla="*/ 0 h 5780582"/>
              <a:gd name="connsiteX1-61" fmla="*/ 6858000 w 6858000"/>
              <a:gd name="connsiteY1-62" fmla="*/ 5780582 h 5780582"/>
              <a:gd name="connsiteX2-63" fmla="*/ 6766523 w 6858000"/>
              <a:gd name="connsiteY2-64" fmla="*/ 5777266 h 5780582"/>
              <a:gd name="connsiteX3-65" fmla="*/ 5437222 w 6858000"/>
              <a:gd name="connsiteY3-66" fmla="*/ 5734742 h 5780582"/>
              <a:gd name="connsiteX4-67" fmla="*/ 3010841 w 6858000"/>
              <a:gd name="connsiteY4-68" fmla="*/ 5469518 h 5780582"/>
              <a:gd name="connsiteX5-69" fmla="*/ 582209 w 6858000"/>
              <a:gd name="connsiteY5-70" fmla="*/ 4121983 h 5780582"/>
              <a:gd name="connsiteX6-71" fmla="*/ 73548 w 6858000"/>
              <a:gd name="connsiteY6-72" fmla="*/ 3184291 h 5780582"/>
              <a:gd name="connsiteX7-73" fmla="*/ 0 w 6858000"/>
              <a:gd name="connsiteY7-74" fmla="*/ 2994994 h 5780582"/>
              <a:gd name="connsiteX8-75" fmla="*/ 0 w 6858000"/>
              <a:gd name="connsiteY8-76" fmla="*/ 0 h 5780582"/>
              <a:gd name="connsiteX9-77" fmla="*/ 6858000 w 6858000"/>
              <a:gd name="connsiteY9-78" fmla="*/ 0 h 5780582"/>
              <a:gd name="connsiteX0-79" fmla="*/ 6858000 w 6858000"/>
              <a:gd name="connsiteY0-80" fmla="*/ 0 h 5780582"/>
              <a:gd name="connsiteX1-81" fmla="*/ 6858000 w 6858000"/>
              <a:gd name="connsiteY1-82" fmla="*/ 5780582 h 5780582"/>
              <a:gd name="connsiteX2-83" fmla="*/ 6766523 w 6858000"/>
              <a:gd name="connsiteY2-84" fmla="*/ 5777266 h 5780582"/>
              <a:gd name="connsiteX3-85" fmla="*/ 5437222 w 6858000"/>
              <a:gd name="connsiteY3-86" fmla="*/ 5734742 h 5780582"/>
              <a:gd name="connsiteX4-87" fmla="*/ 3010841 w 6858000"/>
              <a:gd name="connsiteY4-88" fmla="*/ 5469518 h 5780582"/>
              <a:gd name="connsiteX5-89" fmla="*/ 582209 w 6858000"/>
              <a:gd name="connsiteY5-90" fmla="*/ 4121983 h 5780582"/>
              <a:gd name="connsiteX6-91" fmla="*/ 0 w 6858000"/>
              <a:gd name="connsiteY6-92" fmla="*/ 2994994 h 5780582"/>
              <a:gd name="connsiteX7-93" fmla="*/ 0 w 6858000"/>
              <a:gd name="connsiteY7-94" fmla="*/ 0 h 5780582"/>
              <a:gd name="connsiteX8-95" fmla="*/ 6858000 w 6858000"/>
              <a:gd name="connsiteY8-96" fmla="*/ 0 h 5780582"/>
              <a:gd name="connsiteX0-97" fmla="*/ 6858000 w 6858000"/>
              <a:gd name="connsiteY0-98" fmla="*/ 0 h 5780582"/>
              <a:gd name="connsiteX1-99" fmla="*/ 6858000 w 6858000"/>
              <a:gd name="connsiteY1-100" fmla="*/ 5780582 h 5780582"/>
              <a:gd name="connsiteX2-101" fmla="*/ 6766523 w 6858000"/>
              <a:gd name="connsiteY2-102" fmla="*/ 5777266 h 5780582"/>
              <a:gd name="connsiteX3-103" fmla="*/ 5437222 w 6858000"/>
              <a:gd name="connsiteY3-104" fmla="*/ 5734742 h 5780582"/>
              <a:gd name="connsiteX4-105" fmla="*/ 3010841 w 6858000"/>
              <a:gd name="connsiteY4-106" fmla="*/ 5469518 h 5780582"/>
              <a:gd name="connsiteX5-107" fmla="*/ 582209 w 6858000"/>
              <a:gd name="connsiteY5-108" fmla="*/ 4121983 h 5780582"/>
              <a:gd name="connsiteX6-109" fmla="*/ 0 w 6858000"/>
              <a:gd name="connsiteY6-110" fmla="*/ 2994994 h 5780582"/>
              <a:gd name="connsiteX7-111" fmla="*/ 0 w 6858000"/>
              <a:gd name="connsiteY7-112" fmla="*/ 0 h 5780582"/>
              <a:gd name="connsiteX8-113" fmla="*/ 6858000 w 6858000"/>
              <a:gd name="connsiteY8-114" fmla="*/ 0 h 5780582"/>
              <a:gd name="connsiteX0-115" fmla="*/ 6858000 w 6858000"/>
              <a:gd name="connsiteY0-116" fmla="*/ 0 h 5780582"/>
              <a:gd name="connsiteX1-117" fmla="*/ 6858000 w 6858000"/>
              <a:gd name="connsiteY1-118" fmla="*/ 5780582 h 5780582"/>
              <a:gd name="connsiteX2-119" fmla="*/ 6766523 w 6858000"/>
              <a:gd name="connsiteY2-120" fmla="*/ 5777266 h 5780582"/>
              <a:gd name="connsiteX3-121" fmla="*/ 5437222 w 6858000"/>
              <a:gd name="connsiteY3-122" fmla="*/ 5734742 h 5780582"/>
              <a:gd name="connsiteX4-123" fmla="*/ 3010841 w 6858000"/>
              <a:gd name="connsiteY4-124" fmla="*/ 5469518 h 5780582"/>
              <a:gd name="connsiteX5-125" fmla="*/ 959581 w 6858000"/>
              <a:gd name="connsiteY5-126" fmla="*/ 4373609 h 5780582"/>
              <a:gd name="connsiteX6-127" fmla="*/ 0 w 6858000"/>
              <a:gd name="connsiteY6-128" fmla="*/ 2994994 h 5780582"/>
              <a:gd name="connsiteX7-129" fmla="*/ 0 w 6858000"/>
              <a:gd name="connsiteY7-130" fmla="*/ 0 h 5780582"/>
              <a:gd name="connsiteX8-131" fmla="*/ 6858000 w 6858000"/>
              <a:gd name="connsiteY8-132" fmla="*/ 0 h 5780582"/>
              <a:gd name="connsiteX0-133" fmla="*/ 6858000 w 6858000"/>
              <a:gd name="connsiteY0-134" fmla="*/ 0 h 5780582"/>
              <a:gd name="connsiteX1-135" fmla="*/ 6858000 w 6858000"/>
              <a:gd name="connsiteY1-136" fmla="*/ 5780582 h 5780582"/>
              <a:gd name="connsiteX2-137" fmla="*/ 6766523 w 6858000"/>
              <a:gd name="connsiteY2-138" fmla="*/ 5777266 h 5780582"/>
              <a:gd name="connsiteX3-139" fmla="*/ 3010841 w 6858000"/>
              <a:gd name="connsiteY3-140" fmla="*/ 5469518 h 5780582"/>
              <a:gd name="connsiteX4-141" fmla="*/ 959581 w 6858000"/>
              <a:gd name="connsiteY4-142" fmla="*/ 4373609 h 5780582"/>
              <a:gd name="connsiteX5-143" fmla="*/ 0 w 6858000"/>
              <a:gd name="connsiteY5-144" fmla="*/ 2994994 h 5780582"/>
              <a:gd name="connsiteX6-145" fmla="*/ 0 w 6858000"/>
              <a:gd name="connsiteY6-146" fmla="*/ 0 h 5780582"/>
              <a:gd name="connsiteX7-147" fmla="*/ 6858000 w 6858000"/>
              <a:gd name="connsiteY7-148" fmla="*/ 0 h 5780582"/>
              <a:gd name="connsiteX0-149" fmla="*/ 6858000 w 6858000"/>
              <a:gd name="connsiteY0-150" fmla="*/ 0 h 5780582"/>
              <a:gd name="connsiteX1-151" fmla="*/ 6858000 w 6858000"/>
              <a:gd name="connsiteY1-152" fmla="*/ 5780582 h 5780582"/>
              <a:gd name="connsiteX2-153" fmla="*/ 3010841 w 6858000"/>
              <a:gd name="connsiteY2-154" fmla="*/ 5469518 h 5780582"/>
              <a:gd name="connsiteX3-155" fmla="*/ 959581 w 6858000"/>
              <a:gd name="connsiteY3-156" fmla="*/ 4373609 h 5780582"/>
              <a:gd name="connsiteX4-157" fmla="*/ 0 w 6858000"/>
              <a:gd name="connsiteY4-158" fmla="*/ 2994994 h 5780582"/>
              <a:gd name="connsiteX5-159" fmla="*/ 0 w 6858000"/>
              <a:gd name="connsiteY5-160" fmla="*/ 0 h 5780582"/>
              <a:gd name="connsiteX6-161" fmla="*/ 6858000 w 6858000"/>
              <a:gd name="connsiteY6-162" fmla="*/ 0 h 5780582"/>
              <a:gd name="connsiteX0-163" fmla="*/ 6858000 w 6858000"/>
              <a:gd name="connsiteY0-164" fmla="*/ 0 h 5780582"/>
              <a:gd name="connsiteX1-165" fmla="*/ 6858000 w 6858000"/>
              <a:gd name="connsiteY1-166" fmla="*/ 5780582 h 5780582"/>
              <a:gd name="connsiteX2-167" fmla="*/ 3010841 w 6858000"/>
              <a:gd name="connsiteY2-168" fmla="*/ 5469518 h 5780582"/>
              <a:gd name="connsiteX3-169" fmla="*/ 959581 w 6858000"/>
              <a:gd name="connsiteY3-170" fmla="*/ 4373609 h 5780582"/>
              <a:gd name="connsiteX4-171" fmla="*/ 0 w 6858000"/>
              <a:gd name="connsiteY4-172" fmla="*/ 2994994 h 5780582"/>
              <a:gd name="connsiteX5-173" fmla="*/ 0 w 6858000"/>
              <a:gd name="connsiteY5-174" fmla="*/ 0 h 5780582"/>
              <a:gd name="connsiteX6-175" fmla="*/ 6858000 w 6858000"/>
              <a:gd name="connsiteY6-176" fmla="*/ 0 h 5780582"/>
              <a:gd name="connsiteX0-177" fmla="*/ 6858000 w 6858000"/>
              <a:gd name="connsiteY0-178" fmla="*/ 0 h 5780582"/>
              <a:gd name="connsiteX1-179" fmla="*/ 6858000 w 6858000"/>
              <a:gd name="connsiteY1-180" fmla="*/ 5780582 h 5780582"/>
              <a:gd name="connsiteX2-181" fmla="*/ 3010841 w 6858000"/>
              <a:gd name="connsiteY2-182" fmla="*/ 5469518 h 5780582"/>
              <a:gd name="connsiteX3-183" fmla="*/ 959581 w 6858000"/>
              <a:gd name="connsiteY3-184" fmla="*/ 4373609 h 5780582"/>
              <a:gd name="connsiteX4-185" fmla="*/ 0 w 6858000"/>
              <a:gd name="connsiteY4-186" fmla="*/ 2994994 h 5780582"/>
              <a:gd name="connsiteX5-187" fmla="*/ 0 w 6858000"/>
              <a:gd name="connsiteY5-188" fmla="*/ 0 h 5780582"/>
              <a:gd name="connsiteX6-189" fmla="*/ 6858000 w 6858000"/>
              <a:gd name="connsiteY6-190" fmla="*/ 0 h 5780582"/>
              <a:gd name="connsiteX0-191" fmla="*/ 6858000 w 6858000"/>
              <a:gd name="connsiteY0-192" fmla="*/ 0 h 5780582"/>
              <a:gd name="connsiteX1-193" fmla="*/ 6858000 w 6858000"/>
              <a:gd name="connsiteY1-194" fmla="*/ 5780582 h 5780582"/>
              <a:gd name="connsiteX2-195" fmla="*/ 3264841 w 6858000"/>
              <a:gd name="connsiteY2-196" fmla="*/ 5442316 h 5780582"/>
              <a:gd name="connsiteX3-197" fmla="*/ 959581 w 6858000"/>
              <a:gd name="connsiteY3-198" fmla="*/ 4373609 h 5780582"/>
              <a:gd name="connsiteX4-199" fmla="*/ 0 w 6858000"/>
              <a:gd name="connsiteY4-200" fmla="*/ 2994994 h 5780582"/>
              <a:gd name="connsiteX5-201" fmla="*/ 0 w 6858000"/>
              <a:gd name="connsiteY5-202" fmla="*/ 0 h 5780582"/>
              <a:gd name="connsiteX6-203" fmla="*/ 6858000 w 6858000"/>
              <a:gd name="connsiteY6-204" fmla="*/ 0 h 5780582"/>
              <a:gd name="connsiteX0-205" fmla="*/ 6858000 w 6858000"/>
              <a:gd name="connsiteY0-206" fmla="*/ 0 h 5784516"/>
              <a:gd name="connsiteX1-207" fmla="*/ 6858000 w 6858000"/>
              <a:gd name="connsiteY1-208" fmla="*/ 5780582 h 5784516"/>
              <a:gd name="connsiteX2-209" fmla="*/ 3264841 w 6858000"/>
              <a:gd name="connsiteY2-210" fmla="*/ 5442316 h 5784516"/>
              <a:gd name="connsiteX3-211" fmla="*/ 959581 w 6858000"/>
              <a:gd name="connsiteY3-212" fmla="*/ 4373609 h 5784516"/>
              <a:gd name="connsiteX4-213" fmla="*/ 0 w 6858000"/>
              <a:gd name="connsiteY4-214" fmla="*/ 2994994 h 5784516"/>
              <a:gd name="connsiteX5-215" fmla="*/ 0 w 6858000"/>
              <a:gd name="connsiteY5-216" fmla="*/ 0 h 5784516"/>
              <a:gd name="connsiteX6-217" fmla="*/ 6858000 w 6858000"/>
              <a:gd name="connsiteY6-218" fmla="*/ 0 h 57845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noAutofit/>
          </a:bodyPr>
          <a:lstStyle/>
          <a:p>
            <a:endParaRPr lang="en-US"/>
          </a:p>
        </p:txBody>
      </p:sp>
      <p:sp>
        <p:nvSpPr>
          <p:cNvPr id="3" name="TextBox 2"/>
          <p:cNvSpPr txBox="1"/>
          <p:nvPr/>
        </p:nvSpPr>
        <p:spPr>
          <a:xfrm>
            <a:off x="6480000" y="633600"/>
            <a:ext cx="4991962" cy="2170560"/>
          </a:xfrm>
          <a:prstGeom prst="rect">
            <a:avLst/>
          </a:prstGeom>
        </p:spPr>
        <p:txBody>
          <a:bodyPr vert="horz" lIns="0" tIns="0" rIns="0" bIns="0" rtlCol="0">
            <a:normAutofit/>
          </a:bodyPr>
          <a:lstStyle/>
          <a:p>
            <a:pPr>
              <a:spcAft>
                <a:spcPts val="600"/>
              </a:spcAft>
              <a:buClr>
                <a:schemeClr val="accent4"/>
              </a:buClr>
            </a:pPr>
            <a:r>
              <a:rPr lang="en-US" sz="2000" dirty="0">
                <a:solidFill>
                  <a:schemeClr val="accent6">
                    <a:lumMod val="40000"/>
                    <a:lumOff val="60000"/>
                  </a:schemeClr>
                </a:solidFill>
                <a:ea typeface="Times New Roman" panose="02020603050405020304"/>
                <a:cs typeface="Times New Roman" panose="02020603050405020304"/>
                <a:sym typeface="Times New Roman" panose="02020603050405020304"/>
              </a:rPr>
              <a:t>After we finish training our model we now go to the part where we evaluate our model to see if it's a good model or if it needs improvements.</a:t>
            </a:r>
            <a:br>
              <a:rPr lang="en-US" sz="2000" b="1" spc="20" dirty="0">
                <a:solidFill>
                  <a:schemeClr val="accent6">
                    <a:lumMod val="40000"/>
                    <a:lumOff val="60000"/>
                  </a:schemeClr>
                </a:solidFill>
                <a:sym typeface="Garamond" panose="02020404030301010803"/>
              </a:rPr>
            </a:br>
            <a:endParaRPr lang="en-US" sz="2000" spc="20" dirty="0">
              <a:solidFill>
                <a:schemeClr val="accent6">
                  <a:lumMod val="40000"/>
                  <a:lumOff val="60000"/>
                </a:schemeClr>
              </a:solidFill>
            </a:endParaRPr>
          </a:p>
        </p:txBody>
      </p:sp>
      <p:pic>
        <p:nvPicPr>
          <p:cNvPr id="4" name="Google Shape;629;g11b05a335f7_2_329"/>
          <p:cNvPicPr preferRelativeResize="0"/>
          <p:nvPr/>
        </p:nvPicPr>
        <p:blipFill>
          <a:blip r:embed="rId1"/>
          <a:stretch>
            <a:fillRect/>
          </a:stretch>
        </p:blipFill>
        <p:spPr>
          <a:xfrm>
            <a:off x="357978" y="2074330"/>
            <a:ext cx="5077622" cy="2211079"/>
          </a:xfrm>
          <a:prstGeom prst="rect">
            <a:avLst/>
          </a:prstGeom>
          <a:noFill/>
          <a:ln>
            <a:noFill/>
          </a:ln>
        </p:spPr>
      </p:pic>
      <p:sp>
        <p:nvSpPr>
          <p:cNvPr id="6" name="TextBox 5"/>
          <p:cNvSpPr txBox="1"/>
          <p:nvPr/>
        </p:nvSpPr>
        <p:spPr>
          <a:xfrm>
            <a:off x="6313553" y="4285409"/>
            <a:ext cx="5085967" cy="1323439"/>
          </a:xfrm>
          <a:prstGeom prst="rect">
            <a:avLst/>
          </a:prstGeom>
          <a:noFill/>
        </p:spPr>
        <p:txBody>
          <a:bodyPr wrap="square">
            <a:spAutoFit/>
          </a:bodyPr>
          <a:lstStyle/>
          <a:p>
            <a:pPr defTabSz="548640">
              <a:spcAft>
                <a:spcPts val="600"/>
              </a:spcAft>
            </a:pPr>
            <a:r>
              <a:rPr lang="en-US" sz="2000" kern="1200" dirty="0">
                <a:solidFill>
                  <a:schemeClr val="accent6">
                    <a:lumMod val="40000"/>
                    <a:lumOff val="60000"/>
                  </a:schemeClr>
                </a:solidFill>
                <a:ea typeface="+mn-ea"/>
                <a:cs typeface="Times New Roman" panose="02020603050405020304"/>
                <a:sym typeface="Times New Roman" panose="02020603050405020304"/>
              </a:rPr>
              <a:t>As we can see the accuracy of our model is at 74.6% it is not that bad but its good and </a:t>
            </a:r>
            <a:r>
              <a:rPr lang="en-US" sz="2000" kern="1200" dirty="0">
                <a:solidFill>
                  <a:schemeClr val="accent6">
                    <a:lumMod val="40000"/>
                    <a:lumOff val="60000"/>
                  </a:schemeClr>
                </a:solidFill>
                <a:cs typeface="Times New Roman" panose="02020603050405020304"/>
                <a:sym typeface="Times New Roman" panose="02020603050405020304"/>
              </a:rPr>
              <a:t>we</a:t>
            </a:r>
            <a:r>
              <a:rPr lang="en-US" sz="2000" kern="1200" dirty="0">
                <a:solidFill>
                  <a:schemeClr val="accent6">
                    <a:lumMod val="40000"/>
                    <a:lumOff val="60000"/>
                  </a:schemeClr>
                </a:solidFill>
                <a:ea typeface="+mn-ea"/>
                <a:cs typeface="Times New Roman" panose="02020603050405020304"/>
                <a:sym typeface="Times New Roman" panose="02020603050405020304"/>
              </a:rPr>
              <a:t> can still improve this result by looking for a bigger DATASET</a:t>
            </a:r>
            <a:endParaRPr lang="en-US" sz="2000" dirty="0">
              <a:solidFill>
                <a:schemeClr val="accent6">
                  <a:lumMod val="40000"/>
                  <a:lumOff val="6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0000" y="619199"/>
            <a:ext cx="8831988" cy="576000"/>
          </a:xfrm>
          <a:prstGeom prst="rect">
            <a:avLst/>
          </a:prstGeom>
        </p:spPr>
        <p:txBody>
          <a:bodyPr vert="horz" wrap="square" lIns="0" tIns="0" rIns="0" bIns="0" rtlCol="0" anchor="t" anchorCtr="0">
            <a:noAutofit/>
          </a:bodyPr>
          <a:lstStyle/>
          <a:p>
            <a:pPr>
              <a:lnSpc>
                <a:spcPct val="90000"/>
              </a:lnSpc>
              <a:spcBef>
                <a:spcPct val="0"/>
              </a:spcBef>
              <a:spcAft>
                <a:spcPts val="600"/>
              </a:spcAft>
            </a:pPr>
            <a:r>
              <a:rPr lang="en-US" sz="2400" spc="-100" dirty="0">
                <a:ea typeface="+mj-ea"/>
                <a:cs typeface="+mj-cs"/>
                <a:sym typeface="Times New Roman" panose="02020603050405020304"/>
              </a:rPr>
              <a:t>And here are some results for the model  when we run it on the test pictures</a:t>
            </a:r>
            <a:endParaRPr lang="en-US" sz="2400" spc="-100" dirty="0">
              <a:ea typeface="+mj-ea"/>
              <a:cs typeface="+mj-cs"/>
            </a:endParaRPr>
          </a:p>
        </p:txBody>
      </p:sp>
      <p:sp useBgFill="1">
        <p:nvSpPr>
          <p:cNvPr id="15" name="Freeform: Shape 14"/>
          <p:cNvSpPr>
            <a:spLocks noGrp="1" noRot="1" noChangeAspect="1" noMove="1" noResize="1" noEditPoints="1" noAdjustHandles="1" noChangeArrowheads="1" noChangeShapeType="1" noTextEdit="1"/>
          </p:cNvSpPr>
          <p:nvPr/>
        </p:nvSpPr>
        <p:spPr>
          <a:xfrm>
            <a:off x="500" y="2427176"/>
            <a:ext cx="12191501" cy="4430825"/>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4" name="Google Shape;642;g11b05a335f7_2_342"/>
          <p:cNvPicPr preferRelativeResize="0"/>
          <p:nvPr/>
        </p:nvPicPr>
        <p:blipFill>
          <a:blip r:embed="rId1"/>
          <a:stretch>
            <a:fillRect/>
          </a:stretch>
        </p:blipFill>
        <p:spPr>
          <a:xfrm>
            <a:off x="587920" y="1661730"/>
            <a:ext cx="10728325" cy="2467513"/>
          </a:xfrm>
          <a:custGeom>
            <a:avLst/>
            <a:gdLst/>
            <a:ahLst/>
            <a:cxnLst/>
            <a:rect l="l" t="t" r="r" b="b"/>
            <a:pathLst>
              <a:path w="10728325" h="3501162">
                <a:moveTo>
                  <a:pt x="0" y="0"/>
                </a:moveTo>
                <a:lnTo>
                  <a:pt x="10728325" y="0"/>
                </a:lnTo>
                <a:lnTo>
                  <a:pt x="10728325" y="3501162"/>
                </a:lnTo>
                <a:lnTo>
                  <a:pt x="0" y="3501162"/>
                </a:lnTo>
                <a:close/>
              </a:path>
            </a:pathLst>
          </a:custGeom>
          <a:noFill/>
        </p:spPr>
      </p:pic>
      <p:sp>
        <p:nvSpPr>
          <p:cNvPr id="8" name="TextBox 7"/>
          <p:cNvSpPr txBox="1"/>
          <p:nvPr/>
        </p:nvSpPr>
        <p:spPr>
          <a:xfrm>
            <a:off x="720000" y="4860056"/>
            <a:ext cx="10425520" cy="736740"/>
          </a:xfrm>
          <a:prstGeom prst="rect">
            <a:avLst/>
          </a:prstGeom>
          <a:noFill/>
        </p:spPr>
        <p:txBody>
          <a:bodyPr wrap="square">
            <a:spAutoFit/>
          </a:bodyPr>
          <a:lstStyle/>
          <a:p>
            <a:pPr lvl="0" algn="just">
              <a:lnSpc>
                <a:spcPct val="108000"/>
              </a:lnSpc>
              <a:spcAft>
                <a:spcPts val="800"/>
              </a:spcAft>
            </a:pPr>
            <a:r>
              <a:rPr lang="en-US" sz="2000" dirty="0">
                <a:solidFill>
                  <a:schemeClr val="accent6">
                    <a:lumMod val="40000"/>
                    <a:lumOff val="60000"/>
                  </a:schemeClr>
                </a:solidFill>
                <a:ea typeface="Times New Roman" panose="02020603050405020304"/>
                <a:cs typeface="Times New Roman" panose="02020603050405020304"/>
                <a:sym typeface="Times New Roman" panose="02020603050405020304"/>
              </a:rPr>
              <a:t>Between the brackets is the correct prediction so we can say that our model gave pretty much good results.</a:t>
            </a:r>
            <a:endParaRPr lang="en-US" sz="2000" dirty="0">
              <a:solidFill>
                <a:schemeClr val="accent6">
                  <a:lumMod val="40000"/>
                  <a:lumOff val="6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0640" y="598735"/>
            <a:ext cx="6096000" cy="480196"/>
          </a:xfrm>
          <a:prstGeom prst="rect">
            <a:avLst/>
          </a:prstGeom>
          <a:noFill/>
        </p:spPr>
        <p:txBody>
          <a:bodyPr wrap="square">
            <a:spAutoFit/>
          </a:bodyPr>
          <a:lstStyle/>
          <a:p>
            <a:pPr marL="0" lvl="0" indent="0" algn="ctr" rtl="0">
              <a:lnSpc>
                <a:spcPct val="90000"/>
              </a:lnSpc>
              <a:spcBef>
                <a:spcPts val="0"/>
              </a:spcBef>
              <a:spcAft>
                <a:spcPts val="0"/>
              </a:spcAft>
              <a:buClr>
                <a:schemeClr val="dk1"/>
              </a:buClr>
              <a:buSzPts val="1100"/>
              <a:buFont typeface="Arial" panose="020B0604020202020204"/>
              <a:buNone/>
            </a:pPr>
            <a:r>
              <a:rPr lang="fr-FR" sz="2800" b="1" dirty="0">
                <a:solidFill>
                  <a:schemeClr val="accent5">
                    <a:lumMod val="40000"/>
                    <a:lumOff val="60000"/>
                  </a:schemeClr>
                </a:solidFill>
                <a:ea typeface="Times New Roman" panose="02020603050405020304"/>
                <a:cs typeface="Times New Roman" panose="02020603050405020304"/>
                <a:sym typeface="Times New Roman" panose="02020603050405020304"/>
              </a:rPr>
              <a:t>Conclusion:</a:t>
            </a:r>
            <a:r>
              <a:rPr lang="fr-FR" sz="2800" b="1" dirty="0">
                <a:solidFill>
                  <a:schemeClr val="accent5">
                    <a:lumMod val="40000"/>
                    <a:lumOff val="60000"/>
                  </a:schemeClr>
                </a:solidFill>
                <a:highlight>
                  <a:schemeClr val="lt1"/>
                </a:highlight>
                <a:ea typeface="Garamond" panose="02020404030301010803"/>
                <a:cs typeface="Garamond" panose="02020404030301010803"/>
                <a:sym typeface="Garamond" panose="02020404030301010803"/>
              </a:rPr>
              <a:t> </a:t>
            </a:r>
            <a:endParaRPr lang="fr-FR" sz="2800" b="1" dirty="0">
              <a:solidFill>
                <a:schemeClr val="accent5">
                  <a:lumMod val="40000"/>
                  <a:lumOff val="60000"/>
                </a:schemeClr>
              </a:solidFill>
              <a:highlight>
                <a:schemeClr val="lt1"/>
              </a:highlight>
              <a:ea typeface="Garamond" panose="02020404030301010803"/>
              <a:cs typeface="Garamond" panose="02020404030301010803"/>
              <a:sym typeface="Garamond" panose="02020404030301010803"/>
            </a:endParaRPr>
          </a:p>
        </p:txBody>
      </p:sp>
      <p:sp>
        <p:nvSpPr>
          <p:cNvPr id="5" name="TextBox 4"/>
          <p:cNvSpPr txBox="1"/>
          <p:nvPr/>
        </p:nvSpPr>
        <p:spPr>
          <a:xfrm>
            <a:off x="1127760" y="1969314"/>
            <a:ext cx="10160000" cy="2246769"/>
          </a:xfrm>
          <a:prstGeom prst="rect">
            <a:avLst/>
          </a:prstGeom>
          <a:noFill/>
        </p:spPr>
        <p:txBody>
          <a:bodyPr wrap="square">
            <a:spAutoFit/>
          </a:bodyPr>
          <a:lstStyle/>
          <a:p>
            <a:pPr marL="285750" indent="-285750">
              <a:buFont typeface="Arial" panose="020B0604020202020204" pitchFamily="34" charset="0"/>
              <a:buChar char="•"/>
            </a:pPr>
            <a:r>
              <a:rPr lang="en-US" sz="2000" dirty="0"/>
              <a:t>This research combined a computer vision problem (automating the process of brain cropping from MRI data) with a CNN model classification challenge (predicting if the subject has a brain tumour or not). </a:t>
            </a:r>
            <a:endParaRPr lang="en-US" sz="2000" dirty="0"/>
          </a:p>
          <a:p>
            <a:endParaRPr lang="en-US" sz="2000" dirty="0"/>
          </a:p>
          <a:p>
            <a:pPr marL="285750" indent="-285750">
              <a:buFont typeface="Arial" panose="020B0604020202020204" pitchFamily="34" charset="0"/>
              <a:buChar char="•"/>
            </a:pPr>
            <a:r>
              <a:rPr lang="en-US" sz="2000" dirty="0"/>
              <a:t>Final accuracy exceeds 50% baseline (random guess) by a large margin. On the other hand, it might be raised by using more training photos or by adjusting the model's hyperparameters</a:t>
            </a:r>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5760" y="2268974"/>
            <a:ext cx="6096000" cy="1569660"/>
          </a:xfrm>
          <a:prstGeom prst="rect">
            <a:avLst/>
          </a:prstGeom>
          <a:noFill/>
        </p:spPr>
        <p:txBody>
          <a:bodyPr wrap="square">
            <a:spAutoFit/>
          </a:bodyPr>
          <a:lstStyle/>
          <a:p>
            <a:pPr algn="ctr"/>
            <a:r>
              <a:rPr lang="en-US" sz="9600" dirty="0">
                <a:cs typeface="Times New Roman" panose="02020603050405020304" pitchFamily="18" charset="0"/>
              </a:rPr>
              <a:t>Thank You</a:t>
            </a:r>
            <a:endParaRPr lang="en-US" sz="9600" dirty="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Presentation Plan</a:t>
            </a:r>
            <a:r>
              <a:rPr lang="en-IN" dirty="0"/>
              <a:t>		</a:t>
            </a:r>
            <a:endParaRPr lang="en-IN" dirty="0"/>
          </a:p>
        </p:txBody>
      </p:sp>
      <p:graphicFrame>
        <p:nvGraphicFramePr>
          <p:cNvPr id="5" name="Content Placeholder 2"/>
          <p:cNvGraphicFramePr>
            <a:graphicFrameLocks noGrp="1"/>
          </p:cNvGraphicFramePr>
          <p:nvPr>
            <p:ph idx="1"/>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120" y="202640"/>
            <a:ext cx="10728322" cy="1477328"/>
          </a:xfrm>
        </p:spPr>
        <p:txBody>
          <a:bodyPr/>
          <a:lstStyle/>
          <a:p>
            <a:pPr algn="ctr"/>
            <a:r>
              <a:rPr lang="en-IN" dirty="0">
                <a:latin typeface="Times New Roman" panose="02020603050405020304" pitchFamily="18" charset="0"/>
                <a:cs typeface="Times New Roman" panose="02020603050405020304" pitchFamily="18" charset="0"/>
              </a:rPr>
              <a:t>AI Project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Brain Tumour Detection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600" y="1757680"/>
            <a:ext cx="11522800" cy="4724400"/>
          </a:xfrm>
        </p:spPr>
        <p:txBody>
          <a:bodyPr>
            <a:normAutofit lnSpcReduction="10000"/>
          </a:bodyPr>
          <a:lstStyle/>
          <a:p>
            <a:r>
              <a:rPr lang="en-IN" dirty="0"/>
              <a:t>In the project there are many fascinating things out there therefore, I came up with a wide range of sectors, themes and subjects to work on for these AI project</a:t>
            </a:r>
            <a:endParaRPr lang="en-IN" dirty="0"/>
          </a:p>
          <a:p>
            <a:r>
              <a:rPr lang="en-IN" dirty="0"/>
              <a:t>I am very excited to project on brain tumour detection nowadays it has become a common problem in the society. Many people are suffering with this problem. I hope this AI technology helps doctors diagnose and treat brain tumours more accurately and quickly for making hope for patients.</a:t>
            </a:r>
            <a:endParaRPr lang="en-IN" dirty="0"/>
          </a:p>
          <a:p>
            <a:r>
              <a:rPr lang="en-IN" dirty="0"/>
              <a:t>A brain tumour is regarded as one of the more severe illnesses that can affect both adults and children. Eighty to ninety percent of primary cancers of the CNS are brain tumours.</a:t>
            </a:r>
            <a:endParaRPr lang="en-IN" dirty="0"/>
          </a:p>
          <a:p>
            <a:r>
              <a:rPr lang="en-IN" dirty="0"/>
              <a:t>Approximately 11700 people receive brain or central nervous system tumour. The 5-year survival rate is roughly 34% for males and 36% for women.</a:t>
            </a:r>
            <a:endParaRPr lang="en-IN" dirty="0"/>
          </a:p>
          <a:p>
            <a:r>
              <a:rPr lang="en-IN" dirty="0"/>
              <a:t>The AI helps in the noticing the what type of tumour it is  and makes it easier to start treatment soon.</a:t>
            </a:r>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Project objectives:</a:t>
            </a:r>
            <a:r>
              <a:rPr lang="en-IN" dirty="0"/>
              <a:t>	</a:t>
            </a:r>
            <a:endParaRPr lang="en-IN" dirty="0"/>
          </a:p>
        </p:txBody>
      </p:sp>
      <p:graphicFrame>
        <p:nvGraphicFramePr>
          <p:cNvPr id="5" name="Content Placeholder 2"/>
          <p:cNvGraphicFramePr>
            <a:graphicFrameLocks noGrp="1"/>
          </p:cNvGraphicFramePr>
          <p:nvPr>
            <p:ph idx="1"/>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0000" y="619200"/>
            <a:ext cx="3107463" cy="5510138"/>
          </a:xfrm>
        </p:spPr>
        <p:txBody>
          <a:bodyPr>
            <a:normAutofit/>
          </a:bodyPr>
          <a:lstStyle/>
          <a:p>
            <a:r>
              <a:rPr lang="en-IN" sz="4000" dirty="0">
                <a:latin typeface="Times New Roman" panose="02020603050405020304" pitchFamily="18" charset="0"/>
                <a:cs typeface="Times New Roman" panose="02020603050405020304" pitchFamily="18" charset="0"/>
              </a:rPr>
              <a:t>Approach</a:t>
            </a:r>
            <a:r>
              <a:rPr lang="en-IN" dirty="0"/>
              <a:t>	</a:t>
            </a:r>
            <a:endParaRPr lang="en-IN" dirty="0"/>
          </a:p>
        </p:txBody>
      </p:sp>
      <p:sp useBgFill="1">
        <p:nvSpPr>
          <p:cNvPr id="13" name="Freeform: Shape 12"/>
          <p:cNvSpPr>
            <a:spLocks noGrp="1" noRot="1" noChangeAspect="1" noMove="1" noResize="1" noEditPoints="1" noAdjustHandles="1" noChangeArrowheads="1" noChangeShapeType="1" noTextEdit="1"/>
          </p:cNvSpPr>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p:cNvGraphicFramePr>
            <a:graphicFrameLocks noGrp="1"/>
          </p:cNvGraphicFramePr>
          <p:nvPr>
            <p:ph idx="1"/>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p:cNvSpPr>
            <a:spLocks noGrp="1" noRot="1" noChangeAspect="1" noMove="1" noResize="1" noEditPoints="1" noAdjustHandles="1" noChangeArrowheads="1" noChangeShapeType="1" noTextEdit="1"/>
          </p:cNvSpPr>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p:cNvGraphicFramePr>
            <a:graphicFrameLocks noGrp="1"/>
          </p:cNvGraphicFramePr>
          <p:nvPr>
            <p:ph idx="1"/>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0000" y="619200"/>
            <a:ext cx="3107463" cy="5510138"/>
          </a:xfrm>
        </p:spPr>
        <p:txBody>
          <a:bodyPr>
            <a:normAutofit/>
          </a:bodyPr>
          <a:lstStyle/>
          <a:p>
            <a:r>
              <a:rPr lang="en-IN" sz="4000" dirty="0">
                <a:latin typeface="Times New Roman" panose="02020603050405020304" pitchFamily="18" charset="0"/>
                <a:cs typeface="Times New Roman" panose="02020603050405020304" pitchFamily="18" charset="0"/>
              </a:rPr>
              <a:t>Deliverables</a:t>
            </a:r>
            <a:endParaRPr lang="en-IN" sz="4000" dirty="0">
              <a:latin typeface="Times New Roman" panose="02020603050405020304" pitchFamily="18" charset="0"/>
              <a:cs typeface="Times New Roman" panose="02020603050405020304" pitchFamily="18" charset="0"/>
            </a:endParaRPr>
          </a:p>
        </p:txBody>
      </p:sp>
      <p:sp useBgFill="1">
        <p:nvSpPr>
          <p:cNvPr id="13" name="Freeform: Shape 12"/>
          <p:cNvSpPr>
            <a:spLocks noGrp="1" noRot="1" noChangeAspect="1" noMove="1" noResize="1" noEditPoints="1" noAdjustHandles="1" noChangeArrowheads="1" noChangeShapeType="1" noTextEdit="1"/>
          </p:cNvSpPr>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p:cNvGraphicFramePr>
            <a:graphicFrameLocks noGrp="1"/>
          </p:cNvGraphicFramePr>
          <p:nvPr>
            <p:ph idx="1"/>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0000" y="619200"/>
            <a:ext cx="3107463" cy="5510138"/>
          </a:xfrm>
        </p:spPr>
        <p:txBody>
          <a:bodyPr>
            <a:normAutofit/>
          </a:bodyPr>
          <a:lstStyle/>
          <a:p>
            <a:r>
              <a:rPr lang="en-IN" sz="4000" dirty="0">
                <a:latin typeface="Times New Roman" panose="02020603050405020304" pitchFamily="18" charset="0"/>
                <a:cs typeface="Times New Roman" panose="02020603050405020304" pitchFamily="18" charset="0"/>
              </a:rPr>
              <a:t>Evaluation Methodology</a:t>
            </a:r>
            <a:endParaRPr lang="en-IN" sz="4000" dirty="0">
              <a:latin typeface="Times New Roman" panose="02020603050405020304" pitchFamily="18" charset="0"/>
              <a:cs typeface="Times New Roman" panose="02020603050405020304" pitchFamily="18" charset="0"/>
            </a:endParaRPr>
          </a:p>
        </p:txBody>
      </p:sp>
      <p:sp useBgFill="1">
        <p:nvSpPr>
          <p:cNvPr id="13" name="Freeform: Shape 12"/>
          <p:cNvSpPr>
            <a:spLocks noGrp="1" noRot="1" noChangeAspect="1" noMove="1" noResize="1" noEditPoints="1" noAdjustHandles="1" noChangeArrowheads="1" noChangeShapeType="1" noTextEdit="1"/>
          </p:cNvSpPr>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p:cNvGraphicFramePr>
            <a:graphicFrameLocks noGrp="1"/>
          </p:cNvGraphicFramePr>
          <p:nvPr>
            <p:ph idx="1"/>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0000" y="619199"/>
            <a:ext cx="8831988" cy="576000"/>
          </a:xfrm>
          <a:prstGeom prst="rect">
            <a:avLst/>
          </a:prstGeom>
        </p:spPr>
        <p:txBody>
          <a:bodyPr vert="horz" wrap="square" lIns="0" tIns="0" rIns="0" bIns="0" rtlCol="0" anchor="t" anchorCtr="0">
            <a:normAutofit/>
          </a:bodyPr>
          <a:lstStyle/>
          <a:p>
            <a:pPr>
              <a:lnSpc>
                <a:spcPct val="90000"/>
              </a:lnSpc>
              <a:spcBef>
                <a:spcPct val="0"/>
              </a:spcBef>
              <a:spcAft>
                <a:spcPts val="600"/>
              </a:spcAft>
            </a:pPr>
            <a:r>
              <a:rPr lang="en-US" sz="2000" spc="-100" dirty="0">
                <a:ea typeface="+mj-ea"/>
                <a:cs typeface="+mj-cs"/>
                <a:sym typeface="Times New Roman" panose="02020603050405020304"/>
              </a:rPr>
              <a:t>Here is the following model that created  via CNN with fully connected layers</a:t>
            </a:r>
            <a:r>
              <a:rPr lang="en-US" sz="2000" spc="-100" dirty="0">
                <a:latin typeface="+mj-lt"/>
                <a:ea typeface="+mj-ea"/>
                <a:cs typeface="+mj-cs"/>
                <a:sym typeface="Times New Roman" panose="02020603050405020304"/>
              </a:rPr>
              <a:t>. </a:t>
            </a:r>
            <a:br>
              <a:rPr lang="en-US" sz="2000" b="1" spc="-100" dirty="0">
                <a:latin typeface="+mj-lt"/>
                <a:ea typeface="+mj-ea"/>
                <a:cs typeface="+mj-cs"/>
                <a:sym typeface="Garamond" panose="02020404030301010803"/>
              </a:rPr>
            </a:br>
            <a:endParaRPr lang="en-US" sz="2000" spc="-100" dirty="0">
              <a:latin typeface="+mj-lt"/>
              <a:ea typeface="+mj-ea"/>
              <a:cs typeface="+mj-cs"/>
            </a:endParaRPr>
          </a:p>
        </p:txBody>
      </p:sp>
      <p:sp useBgFill="1">
        <p:nvSpPr>
          <p:cNvPr id="20" name="Freeform: Shape 19"/>
          <p:cNvSpPr>
            <a:spLocks noGrp="1" noRot="1" noChangeAspect="1" noMove="1" noResize="1" noEditPoints="1" noAdjustHandles="1" noChangeArrowheads="1" noChangeShapeType="1" noTextEdit="1"/>
          </p:cNvSpPr>
          <p:nvPr/>
        </p:nvSpPr>
        <p:spPr>
          <a:xfrm>
            <a:off x="500" y="2427176"/>
            <a:ext cx="12191501" cy="4430825"/>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4" name="Google Shape;596;g11b05a335f7_2_257"/>
          <p:cNvPicPr preferRelativeResize="0"/>
          <p:nvPr/>
        </p:nvPicPr>
        <p:blipFill>
          <a:blip r:embed="rId1"/>
          <a:stretch>
            <a:fillRect/>
          </a:stretch>
        </p:blipFill>
        <p:spPr>
          <a:xfrm>
            <a:off x="965200" y="1483361"/>
            <a:ext cx="10088880" cy="4561840"/>
          </a:xfrm>
          <a:custGeom>
            <a:avLst/>
            <a:gdLst/>
            <a:ahLst/>
            <a:cxnLst/>
            <a:rect l="l" t="t" r="r" b="b"/>
            <a:pathLst>
              <a:path w="10728325" h="3501162">
                <a:moveTo>
                  <a:pt x="0" y="0"/>
                </a:moveTo>
                <a:lnTo>
                  <a:pt x="10728325" y="0"/>
                </a:lnTo>
                <a:lnTo>
                  <a:pt x="10728325" y="3501162"/>
                </a:lnTo>
                <a:lnTo>
                  <a:pt x="0" y="3501162"/>
                </a:lnTo>
                <a:close/>
              </a:path>
            </a:pathLst>
          </a:custGeom>
          <a:noFill/>
        </p:spPr>
      </p:pic>
    </p:spTree>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2214</Words>
  <Application>WPS Presentation</Application>
  <PresentationFormat>Widescreen</PresentationFormat>
  <Paragraphs>51</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The Hand Extrablack</vt:lpstr>
      <vt:lpstr>Mongolian Baiti</vt:lpstr>
      <vt:lpstr>Times New Roman</vt:lpstr>
      <vt:lpstr>Times New Roman</vt:lpstr>
      <vt:lpstr>Garamond</vt:lpstr>
      <vt:lpstr>Arial</vt:lpstr>
      <vt:lpstr>Avenir Next LT Pro</vt:lpstr>
      <vt:lpstr>Segoe Print</vt:lpstr>
      <vt:lpstr>Microsoft YaHei</vt:lpstr>
      <vt:lpstr>Arial Unicode MS</vt:lpstr>
      <vt:lpstr>Rockwell Nova Light</vt:lpstr>
      <vt:lpstr>Rockwell</vt:lpstr>
      <vt:lpstr>Calibri</vt:lpstr>
      <vt:lpstr>BlobVTI</vt:lpstr>
      <vt:lpstr>AI Project</vt:lpstr>
      <vt:lpstr>Presentation Plan		</vt:lpstr>
      <vt:lpstr>AI Project Brain Tumour Detection</vt:lpstr>
      <vt:lpstr>Project objectives:	</vt:lpstr>
      <vt:lpstr>Approach	</vt:lpstr>
      <vt:lpstr>PowerPoint 演示文稿</vt:lpstr>
      <vt:lpstr>Deliverables</vt:lpstr>
      <vt:lpstr>Evaluation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dc:title>
  <dc:creator>Chalamala, Rasi</dc:creator>
  <cp:lastModifiedBy>Shubham Choudhary</cp:lastModifiedBy>
  <cp:revision>4</cp:revision>
  <dcterms:created xsi:type="dcterms:W3CDTF">2024-03-29T04:00:00Z</dcterms:created>
  <dcterms:modified xsi:type="dcterms:W3CDTF">2024-05-02T02:28:18Z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44904223BD7D4F2BBA4E4211884B37EA_12</vt:lpwstr>
  </property>
  <property fmtid="{D5CDD505-2E9C-101B-9397-08002B2CF9AE}" pid="3" name="KSOProductBuildVer">
    <vt:lpwstr>1033-12.2.0.16731</vt:lpwstr>
  </property>
</Properties>
</file>