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115"/>
  </p:normalViewPr>
  <p:slideViewPr>
    <p:cSldViewPr snapToGrid="0">
      <p:cViewPr varScale="1">
        <p:scale>
          <a:sx n="121" d="100"/>
          <a:sy n="121" d="100"/>
        </p:scale>
        <p:origin x="304"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05DCF-2485-48F1-999B-09C3AC3381D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95B6C2B-79E3-466A-980F-07CB7386B685}">
      <dgm:prSet/>
      <dgm:spPr/>
      <dgm:t>
        <a:bodyPr/>
        <a:lstStyle/>
        <a:p>
          <a:r>
            <a:rPr lang="en-US"/>
            <a:t>01 INTRODUCTION</a:t>
          </a:r>
        </a:p>
      </dgm:t>
    </dgm:pt>
    <dgm:pt modelId="{0BF2127F-7B4F-4235-A920-9F1A4CAA9D7D}" type="parTrans" cxnId="{B55E387F-9859-473F-9AC6-AA192A5FE36F}">
      <dgm:prSet/>
      <dgm:spPr/>
      <dgm:t>
        <a:bodyPr/>
        <a:lstStyle/>
        <a:p>
          <a:endParaRPr lang="en-US"/>
        </a:p>
      </dgm:t>
    </dgm:pt>
    <dgm:pt modelId="{2EC73CF7-85D3-4213-A553-356C20AA05F8}" type="sibTrans" cxnId="{B55E387F-9859-473F-9AC6-AA192A5FE36F}">
      <dgm:prSet/>
      <dgm:spPr/>
      <dgm:t>
        <a:bodyPr/>
        <a:lstStyle/>
        <a:p>
          <a:endParaRPr lang="en-US"/>
        </a:p>
      </dgm:t>
    </dgm:pt>
    <dgm:pt modelId="{7B6BB6D8-FBB6-4CDB-87AA-E87ACD7E32E6}">
      <dgm:prSet/>
      <dgm:spPr/>
      <dgm:t>
        <a:bodyPr/>
        <a:lstStyle/>
        <a:p>
          <a:r>
            <a:rPr lang="en-US" dirty="0"/>
            <a:t>02 PROJECT OVERVIEW</a:t>
          </a:r>
        </a:p>
      </dgm:t>
    </dgm:pt>
    <dgm:pt modelId="{B1FE4F05-60B0-4B07-B225-A79EF7E28ECC}" type="parTrans" cxnId="{8F0482F2-2A01-499C-9D39-12492ED44DCE}">
      <dgm:prSet/>
      <dgm:spPr/>
      <dgm:t>
        <a:bodyPr/>
        <a:lstStyle/>
        <a:p>
          <a:endParaRPr lang="en-US"/>
        </a:p>
      </dgm:t>
    </dgm:pt>
    <dgm:pt modelId="{D7C8128A-BC69-49C8-8445-8E1DB2893107}" type="sibTrans" cxnId="{8F0482F2-2A01-499C-9D39-12492ED44DCE}">
      <dgm:prSet/>
      <dgm:spPr/>
      <dgm:t>
        <a:bodyPr/>
        <a:lstStyle/>
        <a:p>
          <a:endParaRPr lang="en-US"/>
        </a:p>
      </dgm:t>
    </dgm:pt>
    <dgm:pt modelId="{6EFB7337-F5C2-4F1B-A0BC-158F961A6434}">
      <dgm:prSet/>
      <dgm:spPr/>
      <dgm:t>
        <a:bodyPr/>
        <a:lstStyle/>
        <a:p>
          <a:r>
            <a:rPr lang="en-US"/>
            <a:t>03 PRODUCT FRAMEWORK</a:t>
          </a:r>
        </a:p>
      </dgm:t>
    </dgm:pt>
    <dgm:pt modelId="{2649F3B6-2E78-433C-90E4-E076F110C772}" type="parTrans" cxnId="{4464952F-AC0D-42ED-99CA-75A117CDC0E3}">
      <dgm:prSet/>
      <dgm:spPr/>
      <dgm:t>
        <a:bodyPr/>
        <a:lstStyle/>
        <a:p>
          <a:endParaRPr lang="en-US"/>
        </a:p>
      </dgm:t>
    </dgm:pt>
    <dgm:pt modelId="{3307D21F-60E7-488E-8984-7D37728E41C1}" type="sibTrans" cxnId="{4464952F-AC0D-42ED-99CA-75A117CDC0E3}">
      <dgm:prSet/>
      <dgm:spPr/>
      <dgm:t>
        <a:bodyPr/>
        <a:lstStyle/>
        <a:p>
          <a:endParaRPr lang="en-US"/>
        </a:p>
      </dgm:t>
    </dgm:pt>
    <dgm:pt modelId="{625DD4D6-E374-4021-AF4B-E760FC498553}">
      <dgm:prSet/>
      <dgm:spPr/>
      <dgm:t>
        <a:bodyPr/>
        <a:lstStyle/>
        <a:p>
          <a:r>
            <a:rPr lang="en-US"/>
            <a:t>04 SYSTEM ARCHITECTURE</a:t>
          </a:r>
        </a:p>
      </dgm:t>
    </dgm:pt>
    <dgm:pt modelId="{494B5613-231B-413A-A011-FDCCD9D48D66}" type="parTrans" cxnId="{C7694069-5085-40E1-AE0C-2CA42FA502FC}">
      <dgm:prSet/>
      <dgm:spPr/>
      <dgm:t>
        <a:bodyPr/>
        <a:lstStyle/>
        <a:p>
          <a:endParaRPr lang="en-US"/>
        </a:p>
      </dgm:t>
    </dgm:pt>
    <dgm:pt modelId="{460CA689-461B-4D91-A2E6-CE6F5BF6CE76}" type="sibTrans" cxnId="{C7694069-5085-40E1-AE0C-2CA42FA502FC}">
      <dgm:prSet/>
      <dgm:spPr/>
      <dgm:t>
        <a:bodyPr/>
        <a:lstStyle/>
        <a:p>
          <a:endParaRPr lang="en-US"/>
        </a:p>
      </dgm:t>
    </dgm:pt>
    <dgm:pt modelId="{BD7FDA61-FB38-4D4C-82CA-B219D0B87626}">
      <dgm:prSet/>
      <dgm:spPr/>
      <dgm:t>
        <a:bodyPr/>
        <a:lstStyle/>
        <a:p>
          <a:r>
            <a:rPr lang="en-US"/>
            <a:t>05 METHODOLOGY &amp; RESULTS</a:t>
          </a:r>
        </a:p>
      </dgm:t>
    </dgm:pt>
    <dgm:pt modelId="{6D4C6734-E799-43C6-A8AB-71299080EA1D}" type="parTrans" cxnId="{8B44ED78-B937-4B3F-8406-363AFD6230C9}">
      <dgm:prSet/>
      <dgm:spPr/>
      <dgm:t>
        <a:bodyPr/>
        <a:lstStyle/>
        <a:p>
          <a:endParaRPr lang="en-US"/>
        </a:p>
      </dgm:t>
    </dgm:pt>
    <dgm:pt modelId="{9C4E29E8-01EE-4C86-A32B-0FD9E6452E0F}" type="sibTrans" cxnId="{8B44ED78-B937-4B3F-8406-363AFD6230C9}">
      <dgm:prSet/>
      <dgm:spPr/>
      <dgm:t>
        <a:bodyPr/>
        <a:lstStyle/>
        <a:p>
          <a:endParaRPr lang="en-US"/>
        </a:p>
      </dgm:t>
    </dgm:pt>
    <dgm:pt modelId="{433D4627-E254-48D3-A1FC-DF112E5BD829}">
      <dgm:prSet/>
      <dgm:spPr/>
      <dgm:t>
        <a:bodyPr/>
        <a:lstStyle/>
        <a:p>
          <a:r>
            <a:rPr lang="en-US"/>
            <a:t>07 CONCLUSION</a:t>
          </a:r>
        </a:p>
      </dgm:t>
    </dgm:pt>
    <dgm:pt modelId="{6D6D1EF6-613A-4A17-93F5-3C6F24D9B65F}" type="parTrans" cxnId="{34B18F52-7905-4FEC-A685-438A728D08E0}">
      <dgm:prSet/>
      <dgm:spPr/>
      <dgm:t>
        <a:bodyPr/>
        <a:lstStyle/>
        <a:p>
          <a:endParaRPr lang="en-US"/>
        </a:p>
      </dgm:t>
    </dgm:pt>
    <dgm:pt modelId="{32989FFD-C91E-45BA-A0D9-4EDDE8B516BA}" type="sibTrans" cxnId="{34B18F52-7905-4FEC-A685-438A728D08E0}">
      <dgm:prSet/>
      <dgm:spPr/>
      <dgm:t>
        <a:bodyPr/>
        <a:lstStyle/>
        <a:p>
          <a:endParaRPr lang="en-US"/>
        </a:p>
      </dgm:t>
    </dgm:pt>
    <dgm:pt modelId="{5C0B8974-5850-4A4A-9020-9012856D6473}" type="pres">
      <dgm:prSet presAssocID="{6F205DCF-2485-48F1-999B-09C3AC3381DD}" presName="root" presStyleCnt="0">
        <dgm:presLayoutVars>
          <dgm:dir/>
          <dgm:resizeHandles val="exact"/>
        </dgm:presLayoutVars>
      </dgm:prSet>
      <dgm:spPr/>
    </dgm:pt>
    <dgm:pt modelId="{63CCB24B-FAC9-4C53-8B67-F1F138A6AEF3}" type="pres">
      <dgm:prSet presAssocID="{595B6C2B-79E3-466A-980F-07CB7386B685}" presName="compNode" presStyleCnt="0"/>
      <dgm:spPr/>
    </dgm:pt>
    <dgm:pt modelId="{5EC33186-1EF3-418B-B314-3C5B502919C4}" type="pres">
      <dgm:prSet presAssocID="{595B6C2B-79E3-466A-980F-07CB7386B685}" presName="bgRect" presStyleLbl="bgShp" presStyleIdx="0" presStyleCnt="6"/>
      <dgm:spPr/>
    </dgm:pt>
    <dgm:pt modelId="{909143C3-DD9C-48E2-934F-B2ABC19C04BC}" type="pres">
      <dgm:prSet presAssocID="{595B6C2B-79E3-466A-980F-07CB7386B68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piration2"/>
        </a:ext>
      </dgm:extLst>
    </dgm:pt>
    <dgm:pt modelId="{B578A395-73E4-4AD6-A482-E18ED34261C1}" type="pres">
      <dgm:prSet presAssocID="{595B6C2B-79E3-466A-980F-07CB7386B685}" presName="spaceRect" presStyleCnt="0"/>
      <dgm:spPr/>
    </dgm:pt>
    <dgm:pt modelId="{7A262198-1D1C-4EEB-B60C-AC3A05CD72D2}" type="pres">
      <dgm:prSet presAssocID="{595B6C2B-79E3-466A-980F-07CB7386B685}" presName="parTx" presStyleLbl="revTx" presStyleIdx="0" presStyleCnt="6">
        <dgm:presLayoutVars>
          <dgm:chMax val="0"/>
          <dgm:chPref val="0"/>
        </dgm:presLayoutVars>
      </dgm:prSet>
      <dgm:spPr/>
    </dgm:pt>
    <dgm:pt modelId="{8FF53B98-14AB-4A23-9F1F-E8BA1B691905}" type="pres">
      <dgm:prSet presAssocID="{2EC73CF7-85D3-4213-A553-356C20AA05F8}" presName="sibTrans" presStyleCnt="0"/>
      <dgm:spPr/>
    </dgm:pt>
    <dgm:pt modelId="{F313D64C-C843-45F3-B496-7E9CA51E9D67}" type="pres">
      <dgm:prSet presAssocID="{7B6BB6D8-FBB6-4CDB-87AA-E87ACD7E32E6}" presName="compNode" presStyleCnt="0"/>
      <dgm:spPr/>
    </dgm:pt>
    <dgm:pt modelId="{C99983B5-01A5-45ED-8F1F-EFD96D02F8BD}" type="pres">
      <dgm:prSet presAssocID="{7B6BB6D8-FBB6-4CDB-87AA-E87ACD7E32E6}" presName="bgRect" presStyleLbl="bgShp" presStyleIdx="1" presStyleCnt="6"/>
      <dgm:spPr/>
    </dgm:pt>
    <dgm:pt modelId="{10FC7EA2-10FE-4620-A692-5D327BEC343E}" type="pres">
      <dgm:prSet presAssocID="{7B6BB6D8-FBB6-4CDB-87AA-E87ACD7E32E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83487F22-E747-447E-B849-F8E3C7B9E464}" type="pres">
      <dgm:prSet presAssocID="{7B6BB6D8-FBB6-4CDB-87AA-E87ACD7E32E6}" presName="spaceRect" presStyleCnt="0"/>
      <dgm:spPr/>
    </dgm:pt>
    <dgm:pt modelId="{939B7A72-0980-449D-A698-360031A5FBCA}" type="pres">
      <dgm:prSet presAssocID="{7B6BB6D8-FBB6-4CDB-87AA-E87ACD7E32E6}" presName="parTx" presStyleLbl="revTx" presStyleIdx="1" presStyleCnt="6">
        <dgm:presLayoutVars>
          <dgm:chMax val="0"/>
          <dgm:chPref val="0"/>
        </dgm:presLayoutVars>
      </dgm:prSet>
      <dgm:spPr/>
    </dgm:pt>
    <dgm:pt modelId="{E7D67F1B-56A9-4A3B-B1EC-DDC6A6D2FBD9}" type="pres">
      <dgm:prSet presAssocID="{D7C8128A-BC69-49C8-8445-8E1DB2893107}" presName="sibTrans" presStyleCnt="0"/>
      <dgm:spPr/>
    </dgm:pt>
    <dgm:pt modelId="{3FD7AD6D-3661-4E36-A7BE-341F8194F570}" type="pres">
      <dgm:prSet presAssocID="{6EFB7337-F5C2-4F1B-A0BC-158F961A6434}" presName="compNode" presStyleCnt="0"/>
      <dgm:spPr/>
    </dgm:pt>
    <dgm:pt modelId="{2F33D4AE-7984-4373-BD64-6510FB98C328}" type="pres">
      <dgm:prSet presAssocID="{6EFB7337-F5C2-4F1B-A0BC-158F961A6434}" presName="bgRect" presStyleLbl="bgShp" presStyleIdx="2" presStyleCnt="6"/>
      <dgm:spPr/>
    </dgm:pt>
    <dgm:pt modelId="{F649DF8C-8068-49FF-B7E8-1AEC7E3ACE8C}" type="pres">
      <dgm:prSet presAssocID="{6EFB7337-F5C2-4F1B-A0BC-158F961A643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49F5125-86F5-4651-8759-219D0748675B}" type="pres">
      <dgm:prSet presAssocID="{6EFB7337-F5C2-4F1B-A0BC-158F961A6434}" presName="spaceRect" presStyleCnt="0"/>
      <dgm:spPr/>
    </dgm:pt>
    <dgm:pt modelId="{80CEA7AD-E822-4DC1-BE06-B9F8B0D7A2F8}" type="pres">
      <dgm:prSet presAssocID="{6EFB7337-F5C2-4F1B-A0BC-158F961A6434}" presName="parTx" presStyleLbl="revTx" presStyleIdx="2" presStyleCnt="6">
        <dgm:presLayoutVars>
          <dgm:chMax val="0"/>
          <dgm:chPref val="0"/>
        </dgm:presLayoutVars>
      </dgm:prSet>
      <dgm:spPr/>
    </dgm:pt>
    <dgm:pt modelId="{8085443F-3773-4680-8718-E2175B6AB15D}" type="pres">
      <dgm:prSet presAssocID="{3307D21F-60E7-488E-8984-7D37728E41C1}" presName="sibTrans" presStyleCnt="0"/>
      <dgm:spPr/>
    </dgm:pt>
    <dgm:pt modelId="{19DFAC51-1DDD-4324-8D0F-9AC98CB550B0}" type="pres">
      <dgm:prSet presAssocID="{625DD4D6-E374-4021-AF4B-E760FC498553}" presName="compNode" presStyleCnt="0"/>
      <dgm:spPr/>
    </dgm:pt>
    <dgm:pt modelId="{4DAA8A52-4A43-476E-B645-74A93D98AA34}" type="pres">
      <dgm:prSet presAssocID="{625DD4D6-E374-4021-AF4B-E760FC498553}" presName="bgRect" presStyleLbl="bgShp" presStyleIdx="3" presStyleCnt="6"/>
      <dgm:spPr/>
    </dgm:pt>
    <dgm:pt modelId="{01EB7B53-E20A-4243-A81D-276373A872D1}" type="pres">
      <dgm:prSet presAssocID="{625DD4D6-E374-4021-AF4B-E760FC4985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FC8610F5-58DF-4B80-81AC-059D533D9079}" type="pres">
      <dgm:prSet presAssocID="{625DD4D6-E374-4021-AF4B-E760FC498553}" presName="spaceRect" presStyleCnt="0"/>
      <dgm:spPr/>
    </dgm:pt>
    <dgm:pt modelId="{BB0846DE-E148-4647-AD51-98CE23A98148}" type="pres">
      <dgm:prSet presAssocID="{625DD4D6-E374-4021-AF4B-E760FC498553}" presName="parTx" presStyleLbl="revTx" presStyleIdx="3" presStyleCnt="6">
        <dgm:presLayoutVars>
          <dgm:chMax val="0"/>
          <dgm:chPref val="0"/>
        </dgm:presLayoutVars>
      </dgm:prSet>
      <dgm:spPr/>
    </dgm:pt>
    <dgm:pt modelId="{78388ECF-D093-427D-9C0C-DF6DD2EDC529}" type="pres">
      <dgm:prSet presAssocID="{460CA689-461B-4D91-A2E6-CE6F5BF6CE76}" presName="sibTrans" presStyleCnt="0"/>
      <dgm:spPr/>
    </dgm:pt>
    <dgm:pt modelId="{1EDEC104-06C7-4095-9677-5655C3B232A9}" type="pres">
      <dgm:prSet presAssocID="{BD7FDA61-FB38-4D4C-82CA-B219D0B87626}" presName="compNode" presStyleCnt="0"/>
      <dgm:spPr/>
    </dgm:pt>
    <dgm:pt modelId="{1C5D81A8-7DD6-42AD-92FC-9137F0F39EA7}" type="pres">
      <dgm:prSet presAssocID="{BD7FDA61-FB38-4D4C-82CA-B219D0B87626}" presName="bgRect" presStyleLbl="bgShp" presStyleIdx="4" presStyleCnt="6"/>
      <dgm:spPr/>
    </dgm:pt>
    <dgm:pt modelId="{B673F0AE-937C-4FA1-A747-7F6EC36D0E96}" type="pres">
      <dgm:prSet presAssocID="{BD7FDA61-FB38-4D4C-82CA-B219D0B8762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223C6C8F-4CF3-4EA4-AC3F-90C086EC5067}" type="pres">
      <dgm:prSet presAssocID="{BD7FDA61-FB38-4D4C-82CA-B219D0B87626}" presName="spaceRect" presStyleCnt="0"/>
      <dgm:spPr/>
    </dgm:pt>
    <dgm:pt modelId="{07AC98D7-2BB3-47CE-8777-4E59370F44B4}" type="pres">
      <dgm:prSet presAssocID="{BD7FDA61-FB38-4D4C-82CA-B219D0B87626}" presName="parTx" presStyleLbl="revTx" presStyleIdx="4" presStyleCnt="6">
        <dgm:presLayoutVars>
          <dgm:chMax val="0"/>
          <dgm:chPref val="0"/>
        </dgm:presLayoutVars>
      </dgm:prSet>
      <dgm:spPr/>
    </dgm:pt>
    <dgm:pt modelId="{08A601EF-0A9C-4927-A421-D39043841765}" type="pres">
      <dgm:prSet presAssocID="{9C4E29E8-01EE-4C86-A32B-0FD9E6452E0F}" presName="sibTrans" presStyleCnt="0"/>
      <dgm:spPr/>
    </dgm:pt>
    <dgm:pt modelId="{821256CA-72D0-440A-A46A-7538FE96E00E}" type="pres">
      <dgm:prSet presAssocID="{433D4627-E254-48D3-A1FC-DF112E5BD829}" presName="compNode" presStyleCnt="0"/>
      <dgm:spPr/>
    </dgm:pt>
    <dgm:pt modelId="{D671E2FF-BD24-4ABD-BAE2-A80C5F788701}" type="pres">
      <dgm:prSet presAssocID="{433D4627-E254-48D3-A1FC-DF112E5BD829}" presName="bgRect" presStyleLbl="bgShp" presStyleIdx="5" presStyleCnt="6"/>
      <dgm:spPr/>
    </dgm:pt>
    <dgm:pt modelId="{C29117CA-87D3-491B-8C79-2A8E87DABCE7}" type="pres">
      <dgm:prSet presAssocID="{433D4627-E254-48D3-A1FC-DF112E5BD82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58C8159A-D5C1-458E-9A54-ADE2C44DA735}" type="pres">
      <dgm:prSet presAssocID="{433D4627-E254-48D3-A1FC-DF112E5BD829}" presName="spaceRect" presStyleCnt="0"/>
      <dgm:spPr/>
    </dgm:pt>
    <dgm:pt modelId="{C7448884-BC61-4969-94F6-F996F3BFAD28}" type="pres">
      <dgm:prSet presAssocID="{433D4627-E254-48D3-A1FC-DF112E5BD829}" presName="parTx" presStyleLbl="revTx" presStyleIdx="5" presStyleCnt="6">
        <dgm:presLayoutVars>
          <dgm:chMax val="0"/>
          <dgm:chPref val="0"/>
        </dgm:presLayoutVars>
      </dgm:prSet>
      <dgm:spPr/>
    </dgm:pt>
  </dgm:ptLst>
  <dgm:cxnLst>
    <dgm:cxn modelId="{72B16903-8A1A-4B6F-88E2-C0A9E631D456}" type="presOf" srcId="{6EFB7337-F5C2-4F1B-A0BC-158F961A6434}" destId="{80CEA7AD-E822-4DC1-BE06-B9F8B0D7A2F8}" srcOrd="0" destOrd="0" presId="urn:microsoft.com/office/officeart/2018/2/layout/IconVerticalSolidList"/>
    <dgm:cxn modelId="{4464952F-AC0D-42ED-99CA-75A117CDC0E3}" srcId="{6F205DCF-2485-48F1-999B-09C3AC3381DD}" destId="{6EFB7337-F5C2-4F1B-A0BC-158F961A6434}" srcOrd="2" destOrd="0" parTransId="{2649F3B6-2E78-433C-90E4-E076F110C772}" sibTransId="{3307D21F-60E7-488E-8984-7D37728E41C1}"/>
    <dgm:cxn modelId="{E0566A32-B97C-4E02-842A-3BB6004DEB21}" type="presOf" srcId="{6F205DCF-2485-48F1-999B-09C3AC3381DD}" destId="{5C0B8974-5850-4A4A-9020-9012856D6473}" srcOrd="0" destOrd="0" presId="urn:microsoft.com/office/officeart/2018/2/layout/IconVerticalSolidList"/>
    <dgm:cxn modelId="{34B18F52-7905-4FEC-A685-438A728D08E0}" srcId="{6F205DCF-2485-48F1-999B-09C3AC3381DD}" destId="{433D4627-E254-48D3-A1FC-DF112E5BD829}" srcOrd="5" destOrd="0" parTransId="{6D6D1EF6-613A-4A17-93F5-3C6F24D9B65F}" sibTransId="{32989FFD-C91E-45BA-A0D9-4EDDE8B516BA}"/>
    <dgm:cxn modelId="{C7694069-5085-40E1-AE0C-2CA42FA502FC}" srcId="{6F205DCF-2485-48F1-999B-09C3AC3381DD}" destId="{625DD4D6-E374-4021-AF4B-E760FC498553}" srcOrd="3" destOrd="0" parTransId="{494B5613-231B-413A-A011-FDCCD9D48D66}" sibTransId="{460CA689-461B-4D91-A2E6-CE6F5BF6CE76}"/>
    <dgm:cxn modelId="{E82FFF76-BE9C-4BF1-A509-BEE3ECD3728F}" type="presOf" srcId="{BD7FDA61-FB38-4D4C-82CA-B219D0B87626}" destId="{07AC98D7-2BB3-47CE-8777-4E59370F44B4}" srcOrd="0" destOrd="0" presId="urn:microsoft.com/office/officeart/2018/2/layout/IconVerticalSolidList"/>
    <dgm:cxn modelId="{8B44ED78-B937-4B3F-8406-363AFD6230C9}" srcId="{6F205DCF-2485-48F1-999B-09C3AC3381DD}" destId="{BD7FDA61-FB38-4D4C-82CA-B219D0B87626}" srcOrd="4" destOrd="0" parTransId="{6D4C6734-E799-43C6-A8AB-71299080EA1D}" sibTransId="{9C4E29E8-01EE-4C86-A32B-0FD9E6452E0F}"/>
    <dgm:cxn modelId="{12706E7A-9368-4892-B294-40A3474D7E73}" type="presOf" srcId="{625DD4D6-E374-4021-AF4B-E760FC498553}" destId="{BB0846DE-E148-4647-AD51-98CE23A98148}" srcOrd="0" destOrd="0" presId="urn:microsoft.com/office/officeart/2018/2/layout/IconVerticalSolidList"/>
    <dgm:cxn modelId="{B55E387F-9859-473F-9AC6-AA192A5FE36F}" srcId="{6F205DCF-2485-48F1-999B-09C3AC3381DD}" destId="{595B6C2B-79E3-466A-980F-07CB7386B685}" srcOrd="0" destOrd="0" parTransId="{0BF2127F-7B4F-4235-A920-9F1A4CAA9D7D}" sibTransId="{2EC73CF7-85D3-4213-A553-356C20AA05F8}"/>
    <dgm:cxn modelId="{62D2C78D-24C4-479A-8263-D7BAD60BE1C5}" type="presOf" srcId="{595B6C2B-79E3-466A-980F-07CB7386B685}" destId="{7A262198-1D1C-4EEB-B60C-AC3A05CD72D2}" srcOrd="0" destOrd="0" presId="urn:microsoft.com/office/officeart/2018/2/layout/IconVerticalSolidList"/>
    <dgm:cxn modelId="{FA4580AA-3DC9-423E-8DFD-43B2F96481B0}" type="presOf" srcId="{7B6BB6D8-FBB6-4CDB-87AA-E87ACD7E32E6}" destId="{939B7A72-0980-449D-A698-360031A5FBCA}" srcOrd="0" destOrd="0" presId="urn:microsoft.com/office/officeart/2018/2/layout/IconVerticalSolidList"/>
    <dgm:cxn modelId="{C3F373BC-08CA-4548-985E-08F37962BE27}" type="presOf" srcId="{433D4627-E254-48D3-A1FC-DF112E5BD829}" destId="{C7448884-BC61-4969-94F6-F996F3BFAD28}" srcOrd="0" destOrd="0" presId="urn:microsoft.com/office/officeart/2018/2/layout/IconVerticalSolidList"/>
    <dgm:cxn modelId="{8F0482F2-2A01-499C-9D39-12492ED44DCE}" srcId="{6F205DCF-2485-48F1-999B-09C3AC3381DD}" destId="{7B6BB6D8-FBB6-4CDB-87AA-E87ACD7E32E6}" srcOrd="1" destOrd="0" parTransId="{B1FE4F05-60B0-4B07-B225-A79EF7E28ECC}" sibTransId="{D7C8128A-BC69-49C8-8445-8E1DB2893107}"/>
    <dgm:cxn modelId="{74DE807D-BE9A-4369-9420-90F04D634F2E}" type="presParOf" srcId="{5C0B8974-5850-4A4A-9020-9012856D6473}" destId="{63CCB24B-FAC9-4C53-8B67-F1F138A6AEF3}" srcOrd="0" destOrd="0" presId="urn:microsoft.com/office/officeart/2018/2/layout/IconVerticalSolidList"/>
    <dgm:cxn modelId="{6694DE80-BE87-4189-AD0A-18BC013F90D9}" type="presParOf" srcId="{63CCB24B-FAC9-4C53-8B67-F1F138A6AEF3}" destId="{5EC33186-1EF3-418B-B314-3C5B502919C4}" srcOrd="0" destOrd="0" presId="urn:microsoft.com/office/officeart/2018/2/layout/IconVerticalSolidList"/>
    <dgm:cxn modelId="{7D350777-8C8E-4C91-BD22-4311710B3609}" type="presParOf" srcId="{63CCB24B-FAC9-4C53-8B67-F1F138A6AEF3}" destId="{909143C3-DD9C-48E2-934F-B2ABC19C04BC}" srcOrd="1" destOrd="0" presId="urn:microsoft.com/office/officeart/2018/2/layout/IconVerticalSolidList"/>
    <dgm:cxn modelId="{E06CC8E2-BF68-4E6B-B163-2A1F53BC6465}" type="presParOf" srcId="{63CCB24B-FAC9-4C53-8B67-F1F138A6AEF3}" destId="{B578A395-73E4-4AD6-A482-E18ED34261C1}" srcOrd="2" destOrd="0" presId="urn:microsoft.com/office/officeart/2018/2/layout/IconVerticalSolidList"/>
    <dgm:cxn modelId="{D06DF835-3DD1-485D-925E-1668D9139714}" type="presParOf" srcId="{63CCB24B-FAC9-4C53-8B67-F1F138A6AEF3}" destId="{7A262198-1D1C-4EEB-B60C-AC3A05CD72D2}" srcOrd="3" destOrd="0" presId="urn:microsoft.com/office/officeart/2018/2/layout/IconVerticalSolidList"/>
    <dgm:cxn modelId="{9CA899BD-B846-4491-BDA9-976C27C069E7}" type="presParOf" srcId="{5C0B8974-5850-4A4A-9020-9012856D6473}" destId="{8FF53B98-14AB-4A23-9F1F-E8BA1B691905}" srcOrd="1" destOrd="0" presId="urn:microsoft.com/office/officeart/2018/2/layout/IconVerticalSolidList"/>
    <dgm:cxn modelId="{F7A767E7-E95A-4AE9-9FF6-CCA45E785413}" type="presParOf" srcId="{5C0B8974-5850-4A4A-9020-9012856D6473}" destId="{F313D64C-C843-45F3-B496-7E9CA51E9D67}" srcOrd="2" destOrd="0" presId="urn:microsoft.com/office/officeart/2018/2/layout/IconVerticalSolidList"/>
    <dgm:cxn modelId="{E1C51AFD-3B94-44D6-A814-814037392708}" type="presParOf" srcId="{F313D64C-C843-45F3-B496-7E9CA51E9D67}" destId="{C99983B5-01A5-45ED-8F1F-EFD96D02F8BD}" srcOrd="0" destOrd="0" presId="urn:microsoft.com/office/officeart/2018/2/layout/IconVerticalSolidList"/>
    <dgm:cxn modelId="{372774DF-9A96-41B0-B3F4-168DC1956E1F}" type="presParOf" srcId="{F313D64C-C843-45F3-B496-7E9CA51E9D67}" destId="{10FC7EA2-10FE-4620-A692-5D327BEC343E}" srcOrd="1" destOrd="0" presId="urn:microsoft.com/office/officeart/2018/2/layout/IconVerticalSolidList"/>
    <dgm:cxn modelId="{10587DE1-F72D-47CC-AA3B-1301442DB815}" type="presParOf" srcId="{F313D64C-C843-45F3-B496-7E9CA51E9D67}" destId="{83487F22-E747-447E-B849-F8E3C7B9E464}" srcOrd="2" destOrd="0" presId="urn:microsoft.com/office/officeart/2018/2/layout/IconVerticalSolidList"/>
    <dgm:cxn modelId="{4442A3AA-37DA-41BF-A043-0D00150C40F8}" type="presParOf" srcId="{F313D64C-C843-45F3-B496-7E9CA51E9D67}" destId="{939B7A72-0980-449D-A698-360031A5FBCA}" srcOrd="3" destOrd="0" presId="urn:microsoft.com/office/officeart/2018/2/layout/IconVerticalSolidList"/>
    <dgm:cxn modelId="{0617FA4C-7CF2-4680-8C16-6D6378E028F1}" type="presParOf" srcId="{5C0B8974-5850-4A4A-9020-9012856D6473}" destId="{E7D67F1B-56A9-4A3B-B1EC-DDC6A6D2FBD9}" srcOrd="3" destOrd="0" presId="urn:microsoft.com/office/officeart/2018/2/layout/IconVerticalSolidList"/>
    <dgm:cxn modelId="{1CA38A3A-5370-4D1A-B74E-0F2DED7E5169}" type="presParOf" srcId="{5C0B8974-5850-4A4A-9020-9012856D6473}" destId="{3FD7AD6D-3661-4E36-A7BE-341F8194F570}" srcOrd="4" destOrd="0" presId="urn:microsoft.com/office/officeart/2018/2/layout/IconVerticalSolidList"/>
    <dgm:cxn modelId="{DA04E9EB-1987-42ED-ABAF-FE43C117D2D9}" type="presParOf" srcId="{3FD7AD6D-3661-4E36-A7BE-341F8194F570}" destId="{2F33D4AE-7984-4373-BD64-6510FB98C328}" srcOrd="0" destOrd="0" presId="urn:microsoft.com/office/officeart/2018/2/layout/IconVerticalSolidList"/>
    <dgm:cxn modelId="{5F82C517-6AEE-4F1E-AD6D-A349C6160057}" type="presParOf" srcId="{3FD7AD6D-3661-4E36-A7BE-341F8194F570}" destId="{F649DF8C-8068-49FF-B7E8-1AEC7E3ACE8C}" srcOrd="1" destOrd="0" presId="urn:microsoft.com/office/officeart/2018/2/layout/IconVerticalSolidList"/>
    <dgm:cxn modelId="{1D21C191-596C-449D-87D6-789F6B8610AB}" type="presParOf" srcId="{3FD7AD6D-3661-4E36-A7BE-341F8194F570}" destId="{D49F5125-86F5-4651-8759-219D0748675B}" srcOrd="2" destOrd="0" presId="urn:microsoft.com/office/officeart/2018/2/layout/IconVerticalSolidList"/>
    <dgm:cxn modelId="{4CBADBAA-906F-412F-BCB5-C8D2C50824AF}" type="presParOf" srcId="{3FD7AD6D-3661-4E36-A7BE-341F8194F570}" destId="{80CEA7AD-E822-4DC1-BE06-B9F8B0D7A2F8}" srcOrd="3" destOrd="0" presId="urn:microsoft.com/office/officeart/2018/2/layout/IconVerticalSolidList"/>
    <dgm:cxn modelId="{5E5A49B5-74C7-465E-B540-71D8CA3D5E2A}" type="presParOf" srcId="{5C0B8974-5850-4A4A-9020-9012856D6473}" destId="{8085443F-3773-4680-8718-E2175B6AB15D}" srcOrd="5" destOrd="0" presId="urn:microsoft.com/office/officeart/2018/2/layout/IconVerticalSolidList"/>
    <dgm:cxn modelId="{D92CDE4E-A81D-4EA1-B356-0FEB94FC6614}" type="presParOf" srcId="{5C0B8974-5850-4A4A-9020-9012856D6473}" destId="{19DFAC51-1DDD-4324-8D0F-9AC98CB550B0}" srcOrd="6" destOrd="0" presId="urn:microsoft.com/office/officeart/2018/2/layout/IconVerticalSolidList"/>
    <dgm:cxn modelId="{82999C59-9A9F-420C-BBF5-80FB6FB50CC6}" type="presParOf" srcId="{19DFAC51-1DDD-4324-8D0F-9AC98CB550B0}" destId="{4DAA8A52-4A43-476E-B645-74A93D98AA34}" srcOrd="0" destOrd="0" presId="urn:microsoft.com/office/officeart/2018/2/layout/IconVerticalSolidList"/>
    <dgm:cxn modelId="{0A98F696-FB1D-41A0-9C6F-E46245C8C12D}" type="presParOf" srcId="{19DFAC51-1DDD-4324-8D0F-9AC98CB550B0}" destId="{01EB7B53-E20A-4243-A81D-276373A872D1}" srcOrd="1" destOrd="0" presId="urn:microsoft.com/office/officeart/2018/2/layout/IconVerticalSolidList"/>
    <dgm:cxn modelId="{AFEDA4C3-55B3-490C-9503-481640CDE335}" type="presParOf" srcId="{19DFAC51-1DDD-4324-8D0F-9AC98CB550B0}" destId="{FC8610F5-58DF-4B80-81AC-059D533D9079}" srcOrd="2" destOrd="0" presId="urn:microsoft.com/office/officeart/2018/2/layout/IconVerticalSolidList"/>
    <dgm:cxn modelId="{76C71328-04DB-45DD-A396-8086CEBD66F9}" type="presParOf" srcId="{19DFAC51-1DDD-4324-8D0F-9AC98CB550B0}" destId="{BB0846DE-E148-4647-AD51-98CE23A98148}" srcOrd="3" destOrd="0" presId="urn:microsoft.com/office/officeart/2018/2/layout/IconVerticalSolidList"/>
    <dgm:cxn modelId="{3AFE35CC-707F-4387-B101-46BCDB9EB2D0}" type="presParOf" srcId="{5C0B8974-5850-4A4A-9020-9012856D6473}" destId="{78388ECF-D093-427D-9C0C-DF6DD2EDC529}" srcOrd="7" destOrd="0" presId="urn:microsoft.com/office/officeart/2018/2/layout/IconVerticalSolidList"/>
    <dgm:cxn modelId="{29E16EF4-3291-4D34-84FE-FE80079A61AE}" type="presParOf" srcId="{5C0B8974-5850-4A4A-9020-9012856D6473}" destId="{1EDEC104-06C7-4095-9677-5655C3B232A9}" srcOrd="8" destOrd="0" presId="urn:microsoft.com/office/officeart/2018/2/layout/IconVerticalSolidList"/>
    <dgm:cxn modelId="{00E0AEB7-03A2-4A3C-8B2F-894CA6A6D0D8}" type="presParOf" srcId="{1EDEC104-06C7-4095-9677-5655C3B232A9}" destId="{1C5D81A8-7DD6-42AD-92FC-9137F0F39EA7}" srcOrd="0" destOrd="0" presId="urn:microsoft.com/office/officeart/2018/2/layout/IconVerticalSolidList"/>
    <dgm:cxn modelId="{F73DC40C-DBF1-4BB6-A54E-31322BFA4694}" type="presParOf" srcId="{1EDEC104-06C7-4095-9677-5655C3B232A9}" destId="{B673F0AE-937C-4FA1-A747-7F6EC36D0E96}" srcOrd="1" destOrd="0" presId="urn:microsoft.com/office/officeart/2018/2/layout/IconVerticalSolidList"/>
    <dgm:cxn modelId="{BE1A3ED3-3EDE-4C88-8FEA-07636BA17370}" type="presParOf" srcId="{1EDEC104-06C7-4095-9677-5655C3B232A9}" destId="{223C6C8F-4CF3-4EA4-AC3F-90C086EC5067}" srcOrd="2" destOrd="0" presId="urn:microsoft.com/office/officeart/2018/2/layout/IconVerticalSolidList"/>
    <dgm:cxn modelId="{4DC2C5B7-B2E3-44CA-A91F-67663B79727B}" type="presParOf" srcId="{1EDEC104-06C7-4095-9677-5655C3B232A9}" destId="{07AC98D7-2BB3-47CE-8777-4E59370F44B4}" srcOrd="3" destOrd="0" presId="urn:microsoft.com/office/officeart/2018/2/layout/IconVerticalSolidList"/>
    <dgm:cxn modelId="{F24AB947-4149-4642-AF3D-E787D20A6F81}" type="presParOf" srcId="{5C0B8974-5850-4A4A-9020-9012856D6473}" destId="{08A601EF-0A9C-4927-A421-D39043841765}" srcOrd="9" destOrd="0" presId="urn:microsoft.com/office/officeart/2018/2/layout/IconVerticalSolidList"/>
    <dgm:cxn modelId="{8B6D7FF9-5682-4AAE-BBE4-DF4357D662A9}" type="presParOf" srcId="{5C0B8974-5850-4A4A-9020-9012856D6473}" destId="{821256CA-72D0-440A-A46A-7538FE96E00E}" srcOrd="10" destOrd="0" presId="urn:microsoft.com/office/officeart/2018/2/layout/IconVerticalSolidList"/>
    <dgm:cxn modelId="{1F4BEFE4-1CA1-454B-865F-0DCE4EB2709E}" type="presParOf" srcId="{821256CA-72D0-440A-A46A-7538FE96E00E}" destId="{D671E2FF-BD24-4ABD-BAE2-A80C5F788701}" srcOrd="0" destOrd="0" presId="urn:microsoft.com/office/officeart/2018/2/layout/IconVerticalSolidList"/>
    <dgm:cxn modelId="{D98503C7-305B-474B-AE12-AAEFC4E82A3C}" type="presParOf" srcId="{821256CA-72D0-440A-A46A-7538FE96E00E}" destId="{C29117CA-87D3-491B-8C79-2A8E87DABCE7}" srcOrd="1" destOrd="0" presId="urn:microsoft.com/office/officeart/2018/2/layout/IconVerticalSolidList"/>
    <dgm:cxn modelId="{AA05535A-BB34-4C16-B9CE-1A63D4751D9E}" type="presParOf" srcId="{821256CA-72D0-440A-A46A-7538FE96E00E}" destId="{58C8159A-D5C1-458E-9A54-ADE2C44DA735}" srcOrd="2" destOrd="0" presId="urn:microsoft.com/office/officeart/2018/2/layout/IconVerticalSolidList"/>
    <dgm:cxn modelId="{CA9B59B1-5206-4639-AFB0-58B04D8A82B1}" type="presParOf" srcId="{821256CA-72D0-440A-A46A-7538FE96E00E}" destId="{C7448884-BC61-4969-94F6-F996F3BFAD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33186-1EF3-418B-B314-3C5B502919C4}">
      <dsp:nvSpPr>
        <dsp:cNvPr id="0" name=""/>
        <dsp:cNvSpPr/>
      </dsp:nvSpPr>
      <dsp:spPr>
        <a:xfrm>
          <a:off x="0" y="1853"/>
          <a:ext cx="5338952" cy="789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143C3-DD9C-48E2-934F-B2ABC19C04BC}">
      <dsp:nvSpPr>
        <dsp:cNvPr id="0" name=""/>
        <dsp:cNvSpPr/>
      </dsp:nvSpPr>
      <dsp:spPr>
        <a:xfrm>
          <a:off x="238911" y="179556"/>
          <a:ext cx="434384" cy="434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262198-1D1C-4EEB-B60C-AC3A05CD72D2}">
      <dsp:nvSpPr>
        <dsp:cNvPr id="0" name=""/>
        <dsp:cNvSpPr/>
      </dsp:nvSpPr>
      <dsp:spPr>
        <a:xfrm>
          <a:off x="912207" y="1853"/>
          <a:ext cx="4426744" cy="7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86" tIns="83586" rIns="83586" bIns="83586" numCol="1" spcCol="1270" anchor="ctr" anchorCtr="0">
          <a:noAutofit/>
        </a:bodyPr>
        <a:lstStyle/>
        <a:p>
          <a:pPr marL="0" lvl="0" indent="0" algn="l" defTabSz="844550">
            <a:lnSpc>
              <a:spcPct val="90000"/>
            </a:lnSpc>
            <a:spcBef>
              <a:spcPct val="0"/>
            </a:spcBef>
            <a:spcAft>
              <a:spcPct val="35000"/>
            </a:spcAft>
            <a:buNone/>
          </a:pPr>
          <a:r>
            <a:rPr lang="en-US" sz="1900" kern="1200"/>
            <a:t>01 INTRODUCTION</a:t>
          </a:r>
        </a:p>
      </dsp:txBody>
      <dsp:txXfrm>
        <a:off x="912207" y="1853"/>
        <a:ext cx="4426744" cy="789790"/>
      </dsp:txXfrm>
    </dsp:sp>
    <dsp:sp modelId="{C99983B5-01A5-45ED-8F1F-EFD96D02F8BD}">
      <dsp:nvSpPr>
        <dsp:cNvPr id="0" name=""/>
        <dsp:cNvSpPr/>
      </dsp:nvSpPr>
      <dsp:spPr>
        <a:xfrm>
          <a:off x="0" y="989091"/>
          <a:ext cx="5338952" cy="789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C7EA2-10FE-4620-A692-5D327BEC343E}">
      <dsp:nvSpPr>
        <dsp:cNvPr id="0" name=""/>
        <dsp:cNvSpPr/>
      </dsp:nvSpPr>
      <dsp:spPr>
        <a:xfrm>
          <a:off x="238911" y="1166794"/>
          <a:ext cx="434384" cy="434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9B7A72-0980-449D-A698-360031A5FBCA}">
      <dsp:nvSpPr>
        <dsp:cNvPr id="0" name=""/>
        <dsp:cNvSpPr/>
      </dsp:nvSpPr>
      <dsp:spPr>
        <a:xfrm>
          <a:off x="912207" y="989091"/>
          <a:ext cx="4426744" cy="7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86" tIns="83586" rIns="83586" bIns="83586" numCol="1" spcCol="1270" anchor="ctr" anchorCtr="0">
          <a:noAutofit/>
        </a:bodyPr>
        <a:lstStyle/>
        <a:p>
          <a:pPr marL="0" lvl="0" indent="0" algn="l" defTabSz="844550">
            <a:lnSpc>
              <a:spcPct val="90000"/>
            </a:lnSpc>
            <a:spcBef>
              <a:spcPct val="0"/>
            </a:spcBef>
            <a:spcAft>
              <a:spcPct val="35000"/>
            </a:spcAft>
            <a:buNone/>
          </a:pPr>
          <a:r>
            <a:rPr lang="en-US" sz="1900" kern="1200" dirty="0"/>
            <a:t>02 PROJECT OVERVIEW</a:t>
          </a:r>
        </a:p>
      </dsp:txBody>
      <dsp:txXfrm>
        <a:off x="912207" y="989091"/>
        <a:ext cx="4426744" cy="789790"/>
      </dsp:txXfrm>
    </dsp:sp>
    <dsp:sp modelId="{2F33D4AE-7984-4373-BD64-6510FB98C328}">
      <dsp:nvSpPr>
        <dsp:cNvPr id="0" name=""/>
        <dsp:cNvSpPr/>
      </dsp:nvSpPr>
      <dsp:spPr>
        <a:xfrm>
          <a:off x="0" y="1976329"/>
          <a:ext cx="5338952" cy="789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9DF8C-8068-49FF-B7E8-1AEC7E3ACE8C}">
      <dsp:nvSpPr>
        <dsp:cNvPr id="0" name=""/>
        <dsp:cNvSpPr/>
      </dsp:nvSpPr>
      <dsp:spPr>
        <a:xfrm>
          <a:off x="238911" y="2154031"/>
          <a:ext cx="434384" cy="434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EA7AD-E822-4DC1-BE06-B9F8B0D7A2F8}">
      <dsp:nvSpPr>
        <dsp:cNvPr id="0" name=""/>
        <dsp:cNvSpPr/>
      </dsp:nvSpPr>
      <dsp:spPr>
        <a:xfrm>
          <a:off x="912207" y="1976329"/>
          <a:ext cx="4426744" cy="7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86" tIns="83586" rIns="83586" bIns="83586" numCol="1" spcCol="1270" anchor="ctr" anchorCtr="0">
          <a:noAutofit/>
        </a:bodyPr>
        <a:lstStyle/>
        <a:p>
          <a:pPr marL="0" lvl="0" indent="0" algn="l" defTabSz="844550">
            <a:lnSpc>
              <a:spcPct val="90000"/>
            </a:lnSpc>
            <a:spcBef>
              <a:spcPct val="0"/>
            </a:spcBef>
            <a:spcAft>
              <a:spcPct val="35000"/>
            </a:spcAft>
            <a:buNone/>
          </a:pPr>
          <a:r>
            <a:rPr lang="en-US" sz="1900" kern="1200"/>
            <a:t>03 PRODUCT FRAMEWORK</a:t>
          </a:r>
        </a:p>
      </dsp:txBody>
      <dsp:txXfrm>
        <a:off x="912207" y="1976329"/>
        <a:ext cx="4426744" cy="789790"/>
      </dsp:txXfrm>
    </dsp:sp>
    <dsp:sp modelId="{4DAA8A52-4A43-476E-B645-74A93D98AA34}">
      <dsp:nvSpPr>
        <dsp:cNvPr id="0" name=""/>
        <dsp:cNvSpPr/>
      </dsp:nvSpPr>
      <dsp:spPr>
        <a:xfrm>
          <a:off x="0" y="2963566"/>
          <a:ext cx="5338952" cy="789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B7B53-E20A-4243-A81D-276373A872D1}">
      <dsp:nvSpPr>
        <dsp:cNvPr id="0" name=""/>
        <dsp:cNvSpPr/>
      </dsp:nvSpPr>
      <dsp:spPr>
        <a:xfrm>
          <a:off x="238911" y="3141269"/>
          <a:ext cx="434384" cy="4343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0846DE-E148-4647-AD51-98CE23A98148}">
      <dsp:nvSpPr>
        <dsp:cNvPr id="0" name=""/>
        <dsp:cNvSpPr/>
      </dsp:nvSpPr>
      <dsp:spPr>
        <a:xfrm>
          <a:off x="912207" y="2963566"/>
          <a:ext cx="4426744" cy="7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86" tIns="83586" rIns="83586" bIns="83586" numCol="1" spcCol="1270" anchor="ctr" anchorCtr="0">
          <a:noAutofit/>
        </a:bodyPr>
        <a:lstStyle/>
        <a:p>
          <a:pPr marL="0" lvl="0" indent="0" algn="l" defTabSz="844550">
            <a:lnSpc>
              <a:spcPct val="90000"/>
            </a:lnSpc>
            <a:spcBef>
              <a:spcPct val="0"/>
            </a:spcBef>
            <a:spcAft>
              <a:spcPct val="35000"/>
            </a:spcAft>
            <a:buNone/>
          </a:pPr>
          <a:r>
            <a:rPr lang="en-US" sz="1900" kern="1200"/>
            <a:t>04 SYSTEM ARCHITECTURE</a:t>
          </a:r>
        </a:p>
      </dsp:txBody>
      <dsp:txXfrm>
        <a:off x="912207" y="2963566"/>
        <a:ext cx="4426744" cy="789790"/>
      </dsp:txXfrm>
    </dsp:sp>
    <dsp:sp modelId="{1C5D81A8-7DD6-42AD-92FC-9137F0F39EA7}">
      <dsp:nvSpPr>
        <dsp:cNvPr id="0" name=""/>
        <dsp:cNvSpPr/>
      </dsp:nvSpPr>
      <dsp:spPr>
        <a:xfrm>
          <a:off x="0" y="3950804"/>
          <a:ext cx="5338952" cy="789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3F0AE-937C-4FA1-A747-7F6EC36D0E96}">
      <dsp:nvSpPr>
        <dsp:cNvPr id="0" name=""/>
        <dsp:cNvSpPr/>
      </dsp:nvSpPr>
      <dsp:spPr>
        <a:xfrm>
          <a:off x="238911" y="4128507"/>
          <a:ext cx="434384" cy="4343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AC98D7-2BB3-47CE-8777-4E59370F44B4}">
      <dsp:nvSpPr>
        <dsp:cNvPr id="0" name=""/>
        <dsp:cNvSpPr/>
      </dsp:nvSpPr>
      <dsp:spPr>
        <a:xfrm>
          <a:off x="912207" y="3950804"/>
          <a:ext cx="4426744" cy="7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86" tIns="83586" rIns="83586" bIns="83586" numCol="1" spcCol="1270" anchor="ctr" anchorCtr="0">
          <a:noAutofit/>
        </a:bodyPr>
        <a:lstStyle/>
        <a:p>
          <a:pPr marL="0" lvl="0" indent="0" algn="l" defTabSz="844550">
            <a:lnSpc>
              <a:spcPct val="90000"/>
            </a:lnSpc>
            <a:spcBef>
              <a:spcPct val="0"/>
            </a:spcBef>
            <a:spcAft>
              <a:spcPct val="35000"/>
            </a:spcAft>
            <a:buNone/>
          </a:pPr>
          <a:r>
            <a:rPr lang="en-US" sz="1900" kern="1200"/>
            <a:t>05 METHODOLOGY &amp; RESULTS</a:t>
          </a:r>
        </a:p>
      </dsp:txBody>
      <dsp:txXfrm>
        <a:off x="912207" y="3950804"/>
        <a:ext cx="4426744" cy="789790"/>
      </dsp:txXfrm>
    </dsp:sp>
    <dsp:sp modelId="{D671E2FF-BD24-4ABD-BAE2-A80C5F788701}">
      <dsp:nvSpPr>
        <dsp:cNvPr id="0" name=""/>
        <dsp:cNvSpPr/>
      </dsp:nvSpPr>
      <dsp:spPr>
        <a:xfrm>
          <a:off x="0" y="4938042"/>
          <a:ext cx="5338952" cy="789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117CA-87D3-491B-8C79-2A8E87DABCE7}">
      <dsp:nvSpPr>
        <dsp:cNvPr id="0" name=""/>
        <dsp:cNvSpPr/>
      </dsp:nvSpPr>
      <dsp:spPr>
        <a:xfrm>
          <a:off x="238911" y="5115745"/>
          <a:ext cx="434384" cy="4343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448884-BC61-4969-94F6-F996F3BFAD28}">
      <dsp:nvSpPr>
        <dsp:cNvPr id="0" name=""/>
        <dsp:cNvSpPr/>
      </dsp:nvSpPr>
      <dsp:spPr>
        <a:xfrm>
          <a:off x="912207" y="4938042"/>
          <a:ext cx="4426744" cy="789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86" tIns="83586" rIns="83586" bIns="83586" numCol="1" spcCol="1270" anchor="ctr" anchorCtr="0">
          <a:noAutofit/>
        </a:bodyPr>
        <a:lstStyle/>
        <a:p>
          <a:pPr marL="0" lvl="0" indent="0" algn="l" defTabSz="844550">
            <a:lnSpc>
              <a:spcPct val="90000"/>
            </a:lnSpc>
            <a:spcBef>
              <a:spcPct val="0"/>
            </a:spcBef>
            <a:spcAft>
              <a:spcPct val="35000"/>
            </a:spcAft>
            <a:buNone/>
          </a:pPr>
          <a:r>
            <a:rPr lang="en-US" sz="1900" kern="1200"/>
            <a:t>07 CONCLUSION</a:t>
          </a:r>
        </a:p>
      </dsp:txBody>
      <dsp:txXfrm>
        <a:off x="912207" y="4938042"/>
        <a:ext cx="4426744" cy="7897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06.653"/>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2198 153,'-52'-4,"2"1,10 3,-13 0,-3 0,-22 1,-7-2,27-6,-2 1,-37 5,-1-1,33-7,4-1,2 6,1 1,-41-5,38 1,1 1,-34 5,31-3,1 1,-35 3,1 0,30 0,-15 0,22 0,-18 5,7 2,8 4,7-1,15 0,7 0,10-1,5-1,7 0,53-4,-16-1,43-7,16-8,-21 0,-14 3,1 1,26 2,-19 0,3 2,-10 3,3 0,41-4,2-1,-32 5,-1 0,23-2,-1 0,-21 3,-3 0,-4-3,1 0,3 3,0-1,-8-5,0 0,3 5,1 0,0-4,-2-2,44 0,-10 0,-7-5,-32 9,1 0,28-4,19 2,-51 5,-2 0,-12 0,-1 0,-6 0,1 0,-6 0,0 0,-1 0,-3 0,-1 0,-1 0,-4 0,3 10,-6 2,-3 6,-18 1,-3-7,-19-3,0-1,-6-7,0 4,0-5,6 0,-5 0,5 0,0 0,-11 0,9 0,-16 0,-3 0,-1 4,-12-2,13 7,-6-3,7 0,6 3,-4-3,10 4,-4 0,6 0,0-4,6 2,1-3,10 4,2 0,4-5,4 3,5 8,5-2,29 9,-12-13,26 2,-17-10,-1 7,4-3,-3 0,0 2,3-2,-4 0,11 3,-4-2,4-1,0-1,-4 0,9-3,-4 3,6-4,0 0,0 0,-1 0,1 0,0 0,0 0,0 0,-6 0,4 0,-9 0,4 0,-10 0,3 0,-8 4,3-3,3 6,-9-6,8 7,-15-4,4 7,-30 11,8-7,-27 7,19-13,-8 0,3-1,1 1,0-4,1-1,3-4,-4 0,5 0,1 0,-1 0,0 0,-3 0,2 0,-2 0,8 0,-4 0,0 0,-2 0,-2 0,3 0,-4 4,3-3,-4 7,5-7,5 2,-8 1,11 3,-3 8,9 1,31-5,-13-4,22-7,-20 0,-1 0,1 0,0 0,4 0,-3 0,3-4,-4-1,0-3,-1 3,1-2,-1 6,1-3,0 4,-1 0,1 0,0 0,-1 0,-1 0,0 0,1 3,-1 8,-4-2,-3 8,-5-2,-3 1,-23 3,9-11,-23-1,19-7,-8 4,3-3,-4 3,-1-4,1 0,-1 0,1 0,-6 0,4 0,-4 0,0 0,4 0,-9 0,-3 4,-1-3,6 7,4-7,9 3,0 0,2-4,4 4,4 0,-5 0,9 6,45-5,-20 1,45-6,-43 0,8 0,-8 0,33 0,-22 0,22 0,-23 0,-1 0,-4 0,3 0,-4 4,1-3,3 7,-8-3,3 0,-8 2,2-3,-3 4,-50-4,21-1,-44-3,34 0,-6 0,4 0,-27-4,22 3,-22-8,22 3,-1-3,-3 3,9-2,-4 7,5-3,6 4,0 0,5 0,1 0,-1 0,59 3,-24-2,47 2,-32-3,-4 0,9 0,21 0,-19 0,17 0,-29 0,-1 0,-4 0,3 0,-8 0,3 3,-4-2,-1 7,1-8,0 4,3 0,-7-4,6 7,-7-6,4 6,-1-2,0-1,0 2,0-5,0 6,0-6,-53 8,16-8,-46 6,24-7,8 0,-13 0,13 0,-10-9,6 2,-6-8,10 6,-9-2,16 6,-4 1,6 4,4 0,1 0,6 0,3 0,-6 0,6 3,65-2,-30 2,63-3,-56 0,4 0,0 0,8-8,-5 6,9-11,-17 12,11-8,-5 8,6-3,-6 4,-1 0,-6 0,1 0,-6 0,0 0,-6 0,1 0,0 0,3 0,-7 0,5 0,-62 3,30-3,-45 3,28-3,10 0,-6 0,11 0,7 0,-10 0,5 0,-2 0,-3 0,6 0,-5 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08.018"/>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652 8,'-43'-4,"-5"1,29 3,-18 0,13 0,-9 0,5 0,1 0,-1 0,-12 0,10 0,-5 0,9 0,8 0,-4 0,5 0,1 3,-1 2,0 3,4 0,-2 0,3 3,-1-2,-2 2,3-3,-4-4,1 0,-1-4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08.47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14.56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858 432,'45'0,"5"0,-31 0,13 0,-10 0,18 0,-10 0,10 0,-18 0,5 0,-10 0,5 0,-6 0,6-4,-4 3,-1-11,-1 10,-3-5,4 7,3 0,-7 0,5 0,-3 0,2 0,2 0,-4 0,-3-10,-18-9,-2 1,-20-4,5 13,-10-1,-1 1,-36-2,10 2,-7 3,16 2,22 4,-9-4,3 3,-5-8,-6 3,5-4,-5 4,6-3,5 4,2-5,6 5,1-3,7 4,4-1,65-2,-22 6,43-2,-32 3,-5 0,23 0,-12 0,7 0,-14 0,-4 0,1 0,3 0,-9 0,9 0,-9 0,4 4,-11-3,5 7,-10-3,12 0,-14 2,4-6,-5 2,-62-7,27-2,-55-4,41 0,-3-4,9 4,-4-4,3 8,2 2,2 4,5 0,4 0,0 0,-3 0,6 4,58 0,-15 0,43-1,-34-3,-3 0,-1 0,22 0,-23 0,18 0,-24 0,0 0,-4 0,-6 0,-1 0,-4 0,-61-19,17 9,-57-16,42 16,-6-1,-6-3,14 6,-11 0,27 8,1 0,1 0,14 0,-8 0,62-9,-19 7,47-6,-11 4,-14 2,20-2,-23 4,5-4,-6 2,0-2,-1 0,1 2,0-2,-6 4,-6 0,-6 0,-6 0,-3 0,-67 9,18-7,-49 7,44-9,3 0,9 0,-12 0,17 0,-5 0,16 0,1 0,53 7,-21-5,46 5,-32-7,37 0,-24 0,30 0,-22 0,0 0,0 0,-3 0,-16 4,3-3,-12 7,-5-4,-5 1,-79-1,24-4,-56 0,42 0,4 0,0 0,-4-5,4-1,0-5,-4 1,11-1,-12 1,12 4,0 1,3 5,9 0,0 0,8 0,8 0,-2 4,57 0,-25 0,51-1,-10-3,-12 0,13 0,-26 0,-11 0,0 0,-10 0,3 0,-57 0,19 0,-47 0,24 0,5 0,-6 0,7 0,6 0,1 4,10 1,-3 4,12-1,-6 0,11 0,-2 3,44-6,-15 1,35-10,-20 3,1-3,30 4,-19 0,25 0,-22 0,-1 0,0 0,-8 0,-4 0,-3 0,-9 0,-1 0,-10 0,-64 0,17 0,-55 0,36 0,-7-5,-18-1,12-6,-29 2,44 4,-6 1,19 5,10 0,-4 0,10 0,2 0,4 0,4 0,53 4,-13-4,38 3,-27-3,-9 0,27 0,-23 0,18 0,-24 0,1 0,-1 0,-4 0,-6 0,-2 0,-80 0,23 0,-7-2,-4 0,-14 0,4-2,-1 3,-3 2,12-1,1 0,-13-3,3 1,-21 1,31-4,0 5,0 0,0 0,1 0,-1 0,6 0,2 4,11 1,7 4,11 0,8-1,60-4,-20-1,45-3,-30 0,1 0,7 0,15 0,-18 0,30 6,-36-5,29 4,-24 0,17-4,-17 4,3-5,-19 0,-1 0,-11 0,-4 0,-3 0,-64 0,30 0,-50 0,42 0,4 0,-2 7,15-2,64 3,-14-5,11-3,0 0,-2 0,18 0,-11 0,6 0,6 0,-12 0,4 0,-12 0,-2 0,-6 0,-6 0,-1 0,-6-4,-4-1,-2 0,-8-2,2 3,-63 8,29-6,-55 10,39-3,1-4,1 3,6-4,-8 0,5 0,0 0,4 0,-4 0,5 0,-9 0,16 0,-3 0,8 0,-2 0,66 0,-26 0,66-5,-42 4,19-10,20 10,-12-4,12 5,-28 0,-12 0,-8 0,-7 0,-10 0,-6 0,-70 0,17 0,-55 0,30 0,0-2,-3-1,-21-4,22 5,2-2,-7-6,5 8,-6-3,6 0,-5 4,13-4,0 5,9 0,6 0,6 0,5 0,8 0,8 4,1 6,8 7,1-1,22-1,-2-11,18 0,-2-4,1 0,6 0,6 0,-4 0,10 0,2 0,2 0,12 0,-13 0,6 0,-7 0,-7 0,-6 0,-8 0,-11 0,0 0,-10 0,-58 0,28 0,-47 0,49 0,-1 0,-3 0,7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17.634"/>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88 1,'0'55,"0"2,0-33,4 9,2 0,3 1,6 24,-4-14,3 14,-4-19,-5-4,4-2,-8-6,3 0,-4 1,0-6,0 0,0-6,0-3,0 5,0-70,0 35,0-56,0 40,0 4,0-9,0 9,-9-22,3 19,-12-25,8 26,-3-9,8 18,-3 0,7 5,-3 1,4-1,-15 55,7-15,-8 41,7-25,-1 7,-1-9,-3 14,9-22,-4 4,8-6,-3 0,4 1,0-1,0-4,0-2,0-4,4-1,4 0,4-7,7-2,-6-7,5 0,-2-3,-4-2,4-6,-8-2,-4-8,0-2,-4 0,0-3,0 3,0 0,0-3,0 12,0-6,-4 7,3-3,-6-4,6 7,-2-6,3 3,0 2,0-4,21 57,-16-23,20 39,-20-29,3-8,5 15,-4-8,8 22,-7-17,4 10,-6-18,5 4,-3-8,3 4,-5-10,4 0,-1-1,9-5,-7 0,6-6,-3-11,-2 1,1-10,-6-1,-5-2,1-5,-5 1,0 4,0-3,0 3,0 0,0-3,0 3,0 1,0 0,-4 5,3 1,-7-1,4-3,-4 6,0-1,0 3,-4 0,0 0,-3 4,0 5,-1 3,0 0,-3 3,5 2,-1 3,4 2,0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20.48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1669 172,'-55'0,"-3"0,11 0,-14 0,-2 0,0 0,-4 0,4 0,0 0,-35 0,51 0,-13 0,1 0,20 0,-32 4,38 1,5 4,5 0,6-4,5-2,53-18,-21 7,41-13,-16 12,-14-1,20 5,-17 1,6 4,6 0,2 0,-1 0,6 0,-6 0,1 0,-2 0,-6 0,-6 0,-1 0,-11 0,0 0,-10 0,3 0,-65 0,19 0,-62 0,23 0,-9 0,-8-5,12-7,-2-2,22 6,-1-2,-31-9,3 0,-1 10,30 0,0 0,-19 2,-14 0,18 1,9 6,13 0,8 0,12 0,10 0,6 0,59 14,-20-6,46 11,-33-9,6 1,25-1,-11-4,-9-1,0-1,16-2,12 2,-18-4,17 5,-19-4,19 9,-24-4,-6 0,-2 3,0-3,-5-1,11 5,-10-9,-2 4,-1-1,-11-3,0 4,-6-1,-10 0,3 4,-6 6,-39-5,6 2,-35-7,12-4,0 0,-7 0,-7 0,5 0,-5 0,7-5,7 4,-6-9,12 9,0-4,3 1,9 2,1-6,6 7,5-6,5 6,50-6,-18 6,48-7,-40 3,11-1,-5-2,36 2,-16 0,23 1,-16 5,-5 0,4 0,1 0,-5 0,4 0,-6 0,0 0,-6 0,-2 5,-12 0,4 5,-14-1,3 0,-10-1,-4 0,2 0,-7 2,-40-5,25 2,-32-7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0:56:24.37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1233 426,'-79'0,"10"0,8 0,7 0,-23 0,10 0,18 0,-4 0,-11 0,0 0,-22 0,24 0,3 0,-5 0,-1 0,-3 0,2 0,21 0,-1 0,25 0,8 0,74 0,-9 0,5 0,3 0,35 0,3 6,-45-3,0 2,36 7,-23-3,0 0,23 4,-18-3,-1-2,6-1,3-2,-33-5,-4 0,-8 0,-8 0,-9 0,-6 0,-70-20,26 11,-60-17,39 15,0 0,-18 1,14-1,5 3,-1 1,-9-1,-20-1,30 9,12 0,-5 0,11 0,2 0,6 0,8 0,3 3,76 1,-16 1,9-4,4 1,23 3,15-3,-6 8,-38-6,1 0,46 8,-1 1,-46-6,1-1,2 1,-1-1,0 1,2 0,8-3,-2-1,24 3,-34-5,-2-2,24 1,6 0,-9 0,-21 0,-10 0,-20 0,-3 0,-79-5,26 4,-13-4,-4-1,-16 0,-2-6,2 0,-14 0,24 1,-24-1,22 5,-1 2,2 5,7 0,12 0,-3 0,21 0,-3 0,14 0,2 7,57-3,-13 3,48-4,-13-3,-3 0,20 0,-14 0,-1 0,-2-5,-5-1,-1-5,6 4,-19-2,-1 8,-16-4,-9 2,-6 2,-5-6,-62 6,9-3,-8 4,-3 0,-20-5,-12 4,-4-4,-1-1,-6 5,-1-5,-1 6,0 0,44 0,2 0,-23 0,-18 0,20 0,-8 0,3 0,15 5,1 1,13 9,7-4,13 2,7-4,4-1,7 0,60 3,-12-6,43-2,-22-10,-10-8,12 3,-7-9,0 9,-1-4,-5 6,4-1,-10 1,4 0,-7 0,1 4,-5 2,3 4,-9 0,4 0,-6 0,6 0,-4 0,9 0,-9 0,4 0,-6 0,-4 0,-2 0,-4 0,-5 0,-53 6,8-4,-40 4,21-6,-3-10,-23-4,4-10,2 1,5 0,18 7,-19-1,12 6,2 0,13 5,8 2,6 4,4 0,5 0,7 6,59-4,-21 4,42-6,-31 0,-3-9,-1-1,4-10,-3 5,4-3,1 2,0 1,6-5,9 8,-6 1,10 1,-4 9,0-4,6 5,-7 0,-12 0,3 0,-21 0,2 0,-13 0,2 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12/31/23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12/31/23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12/31/23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12/31/23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12/31/23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12/31/23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12/31/23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12/31/23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12/31/23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12/31/23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12/31/23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12/31/23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2.png"/><Relationship Id="rId2" Type="http://schemas.openxmlformats.org/officeDocument/2006/relationships/image" Target="../media/image17.jp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9930-D142-27FD-3F22-98FC1D7B7424}"/>
              </a:ext>
            </a:extLst>
          </p:cNvPr>
          <p:cNvSpPr>
            <a:spLocks noGrp="1"/>
          </p:cNvSpPr>
          <p:nvPr>
            <p:ph type="ctrTitle"/>
          </p:nvPr>
        </p:nvSpPr>
        <p:spPr>
          <a:xfrm>
            <a:off x="1035269" y="446048"/>
            <a:ext cx="10121462" cy="2709127"/>
          </a:xfrm>
        </p:spPr>
        <p:txBody>
          <a:bodyPr>
            <a:normAutofit fontScale="90000"/>
          </a:bodyPr>
          <a:lstStyle/>
          <a:p>
            <a:r>
              <a:rPr lang="en-US" dirty="0"/>
              <a:t>INVENTORY MANAGEMENT SYSTEM FOR FOODEX </a:t>
            </a:r>
          </a:p>
        </p:txBody>
      </p:sp>
      <p:sp>
        <p:nvSpPr>
          <p:cNvPr id="3" name="Subtitle 2">
            <a:extLst>
              <a:ext uri="{FF2B5EF4-FFF2-40B4-BE49-F238E27FC236}">
                <a16:creationId xmlns:a16="http://schemas.microsoft.com/office/drawing/2014/main" id="{77E740C4-88C9-8B9F-F18B-149708F8ADFF}"/>
              </a:ext>
            </a:extLst>
          </p:cNvPr>
          <p:cNvSpPr>
            <a:spLocks noGrp="1"/>
          </p:cNvSpPr>
          <p:nvPr>
            <p:ph type="subTitle" idx="1"/>
          </p:nvPr>
        </p:nvSpPr>
        <p:spPr>
          <a:xfrm>
            <a:off x="669073" y="4878853"/>
            <a:ext cx="4925122" cy="1655762"/>
          </a:xfrm>
        </p:spPr>
        <p:txBody>
          <a:bodyPr>
            <a:normAutofit/>
          </a:bodyPr>
          <a:lstStyle/>
          <a:p>
            <a:pPr algn="l"/>
            <a:r>
              <a:rPr lang="en-US" dirty="0"/>
              <a:t>By</a:t>
            </a:r>
          </a:p>
          <a:p>
            <a:pPr algn="l"/>
            <a:r>
              <a:rPr lang="en-US" dirty="0"/>
              <a:t>AKHILA MALLA</a:t>
            </a:r>
          </a:p>
        </p:txBody>
      </p:sp>
    </p:spTree>
    <p:extLst>
      <p:ext uri="{BB962C8B-B14F-4D97-AF65-F5344CB8AC3E}">
        <p14:creationId xmlns:p14="http://schemas.microsoft.com/office/powerpoint/2010/main" val="382109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790E-158D-ED7A-BF29-2CC24278AEE4}"/>
              </a:ext>
            </a:extLst>
          </p:cNvPr>
          <p:cNvSpPr>
            <a:spLocks noGrp="1"/>
          </p:cNvSpPr>
          <p:nvPr>
            <p:ph type="title"/>
          </p:nvPr>
        </p:nvSpPr>
        <p:spPr/>
        <p:txBody>
          <a:bodyPr>
            <a:normAutofit/>
          </a:bodyPr>
          <a:lstStyle/>
          <a:p>
            <a:r>
              <a:rPr lang="en-US" sz="4000" dirty="0"/>
              <a:t>ORM FOR THE INTERACTION WITH DATABASE</a:t>
            </a:r>
          </a:p>
        </p:txBody>
      </p:sp>
      <p:sp>
        <p:nvSpPr>
          <p:cNvPr id="3" name="Content Placeholder 2">
            <a:extLst>
              <a:ext uri="{FF2B5EF4-FFF2-40B4-BE49-F238E27FC236}">
                <a16:creationId xmlns:a16="http://schemas.microsoft.com/office/drawing/2014/main" id="{A64B9EBE-6FF8-A83C-1C84-E67648FE5B64}"/>
              </a:ext>
            </a:extLst>
          </p:cNvPr>
          <p:cNvSpPr>
            <a:spLocks noGrp="1"/>
          </p:cNvSpPr>
          <p:nvPr>
            <p:ph idx="1"/>
          </p:nvPr>
        </p:nvSpPr>
        <p:spPr>
          <a:xfrm>
            <a:off x="838200" y="1555531"/>
            <a:ext cx="10515600" cy="4621432"/>
          </a:xfrm>
        </p:spPr>
        <p:txBody>
          <a:bodyPr/>
          <a:lstStyle/>
          <a:p>
            <a:r>
              <a:rPr lang="en-US" sz="2400" dirty="0">
                <a:latin typeface="Calibri" panose="020F0502020204030204" pitchFamily="34" charset="0"/>
                <a:cs typeface="Calibri" panose="020F0502020204030204" pitchFamily="34" charset="0"/>
              </a:rPr>
              <a:t>Object Relational Mapping allows us to interact with the database using object-oriented programming concepts without having to write raw SQL queries.</a:t>
            </a:r>
          </a:p>
          <a:p>
            <a:r>
              <a:rPr lang="en-US" sz="2400" dirty="0">
                <a:latin typeface="Calibri" panose="020F0502020204030204" pitchFamily="34" charset="0"/>
                <a:cs typeface="Calibri" panose="020F0502020204030204" pitchFamily="34" charset="0"/>
              </a:rPr>
              <a:t>Conventionally, database queries are associated to CRUD functions.</a:t>
            </a:r>
          </a:p>
          <a:p>
            <a:r>
              <a:rPr lang="en-US" sz="2400" dirty="0">
                <a:latin typeface="Calibri" panose="020F0502020204030204" pitchFamily="34" charset="0"/>
                <a:cs typeface="Calibri" panose="020F0502020204030204" pitchFamily="34" charset="0"/>
              </a:rPr>
              <a:t>C – Create</a:t>
            </a:r>
          </a:p>
          <a:p>
            <a:pPr marL="0" indent="0">
              <a:buNone/>
            </a:pPr>
            <a:r>
              <a:rPr lang="en-US" sz="2400" dirty="0">
                <a:latin typeface="Calibri" panose="020F0502020204030204" pitchFamily="34" charset="0"/>
                <a:cs typeface="Calibri" panose="020F0502020204030204" pitchFamily="34" charset="0"/>
              </a:rPr>
              <a:t>   R – Read/Retrieve,</a:t>
            </a:r>
          </a:p>
          <a:p>
            <a:pPr marL="0" indent="0">
              <a:buNone/>
            </a:pPr>
            <a:r>
              <a:rPr lang="en-US" sz="2400" dirty="0">
                <a:latin typeface="Calibri" panose="020F0502020204030204" pitchFamily="34" charset="0"/>
                <a:cs typeface="Calibri" panose="020F0502020204030204" pitchFamily="34" charset="0"/>
              </a:rPr>
              <a:t>   U – Update</a:t>
            </a:r>
          </a:p>
          <a:p>
            <a:pPr marL="0" indent="0">
              <a:buNone/>
            </a:pPr>
            <a:r>
              <a:rPr lang="en-US" sz="2400" dirty="0">
                <a:latin typeface="Calibri" panose="020F0502020204030204" pitchFamily="34" charset="0"/>
                <a:cs typeface="Calibri" panose="020F0502020204030204" pitchFamily="34" charset="0"/>
              </a:rPr>
              <a:t>   D – Delete</a:t>
            </a:r>
          </a:p>
          <a:p>
            <a:r>
              <a:rPr lang="en-US" dirty="0">
                <a:latin typeface="Calibri" panose="020F0502020204030204" pitchFamily="34" charset="0"/>
                <a:cs typeface="Calibri" panose="020F0502020204030204" pitchFamily="34" charset="0"/>
              </a:rPr>
              <a:t>A queryset represents the collection of objects of a particular model accessed from the database based on given criteria.</a:t>
            </a:r>
          </a:p>
        </p:txBody>
      </p:sp>
    </p:spTree>
    <p:extLst>
      <p:ext uri="{BB962C8B-B14F-4D97-AF65-F5344CB8AC3E}">
        <p14:creationId xmlns:p14="http://schemas.microsoft.com/office/powerpoint/2010/main" val="22710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52BF-B8B3-A604-3D61-67086023931B}"/>
              </a:ext>
            </a:extLst>
          </p:cNvPr>
          <p:cNvSpPr>
            <a:spLocks noGrp="1"/>
          </p:cNvSpPr>
          <p:nvPr>
            <p:ph type="title"/>
          </p:nvPr>
        </p:nvSpPr>
        <p:spPr/>
        <p:txBody>
          <a:bodyPr/>
          <a:lstStyle/>
          <a:p>
            <a:r>
              <a:rPr lang="en-US" dirty="0"/>
              <a:t>FUNCTIONAL IMPLEMENTATIONS</a:t>
            </a:r>
          </a:p>
        </p:txBody>
      </p:sp>
      <p:sp>
        <p:nvSpPr>
          <p:cNvPr id="3" name="Content Placeholder 2">
            <a:extLst>
              <a:ext uri="{FF2B5EF4-FFF2-40B4-BE49-F238E27FC236}">
                <a16:creationId xmlns:a16="http://schemas.microsoft.com/office/drawing/2014/main" id="{97673317-AE83-65AE-DFA1-17CE501BF91E}"/>
              </a:ext>
            </a:extLst>
          </p:cNvPr>
          <p:cNvSpPr>
            <a:spLocks noGrp="1"/>
          </p:cNvSpPr>
          <p:nvPr>
            <p:ph idx="1"/>
          </p:nvPr>
        </p:nvSpPr>
        <p:spPr>
          <a:xfrm>
            <a:off x="838200" y="1471448"/>
            <a:ext cx="10515600" cy="4705515"/>
          </a:xfrm>
        </p:spPr>
        <p:txBody>
          <a:bodyPr>
            <a:normAutofit/>
          </a:bodyPr>
          <a:lstStyle/>
          <a:p>
            <a:r>
              <a:rPr lang="en-US" dirty="0"/>
              <a:t>Established Views  and URLs</a:t>
            </a:r>
          </a:p>
          <a:p>
            <a:r>
              <a:rPr lang="en-US" dirty="0"/>
              <a:t>Leveraged Template Inheritance</a:t>
            </a:r>
          </a:p>
          <a:p>
            <a:r>
              <a:rPr lang="en-US" dirty="0"/>
              <a:t>Employed User Registration forms</a:t>
            </a:r>
          </a:p>
          <a:p>
            <a:r>
              <a:rPr lang="en-US" dirty="0"/>
              <a:t>Engineered a Secure Login and Logout System in Django</a:t>
            </a:r>
          </a:p>
          <a:p>
            <a:r>
              <a:rPr lang="en-US" dirty="0"/>
              <a:t>Implemented different accessibility levels</a:t>
            </a:r>
          </a:p>
          <a:p>
            <a:r>
              <a:rPr lang="en-US" dirty="0"/>
              <a:t>Database Interaction using ORM </a:t>
            </a:r>
          </a:p>
          <a:p>
            <a:r>
              <a:rPr lang="en-US" dirty="0"/>
              <a:t>Empowered users with Password reset functionality in Django</a:t>
            </a:r>
          </a:p>
          <a:p>
            <a:r>
              <a:rPr lang="en-US" dirty="0"/>
              <a:t>Added Flash Messages in the pages</a:t>
            </a:r>
          </a:p>
          <a:p>
            <a:r>
              <a:rPr lang="en-US" dirty="0"/>
              <a:t>Visualized data with charts</a:t>
            </a:r>
          </a:p>
          <a:p>
            <a:endParaRPr lang="en-US" dirty="0"/>
          </a:p>
          <a:p>
            <a:endParaRPr lang="en-US" dirty="0"/>
          </a:p>
        </p:txBody>
      </p:sp>
    </p:spTree>
    <p:extLst>
      <p:ext uri="{BB962C8B-B14F-4D97-AF65-F5344CB8AC3E}">
        <p14:creationId xmlns:p14="http://schemas.microsoft.com/office/powerpoint/2010/main" val="249929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2BF9-9291-14D3-AE02-A84A480522BF}"/>
              </a:ext>
            </a:extLst>
          </p:cNvPr>
          <p:cNvSpPr>
            <a:spLocks noGrp="1"/>
          </p:cNvSpPr>
          <p:nvPr>
            <p:ph type="title"/>
          </p:nvPr>
        </p:nvSpPr>
        <p:spPr/>
        <p:txBody>
          <a:bodyPr/>
          <a:lstStyle/>
          <a:p>
            <a:r>
              <a:rPr lang="en-US" dirty="0"/>
              <a:t>PASSWORD RESET FUNCTIONALITY</a:t>
            </a:r>
          </a:p>
        </p:txBody>
      </p:sp>
      <p:pic>
        <p:nvPicPr>
          <p:cNvPr id="5" name="Content Placeholder 4" descr="A diagram of a computer process&#10;&#10;Description automatically generated">
            <a:extLst>
              <a:ext uri="{FF2B5EF4-FFF2-40B4-BE49-F238E27FC236}">
                <a16:creationId xmlns:a16="http://schemas.microsoft.com/office/drawing/2014/main" id="{D52E0E07-86F8-E70D-4D2A-438FD7BF6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10083437" cy="4478884"/>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CAB5E33-0C08-4AFE-A264-11C9840413C6}"/>
                  </a:ext>
                </a:extLst>
              </p14:cNvPr>
              <p14:cNvContentPartPr/>
              <p14:nvPr/>
            </p14:nvContentPartPr>
            <p14:xfrm>
              <a:off x="8145567" y="5539643"/>
              <a:ext cx="1014120" cy="283680"/>
            </p14:xfrm>
          </p:contentPart>
        </mc:Choice>
        <mc:Fallback xmlns="">
          <p:pic>
            <p:nvPicPr>
              <p:cNvPr id="3" name="Ink 2">
                <a:extLst>
                  <a:ext uri="{FF2B5EF4-FFF2-40B4-BE49-F238E27FC236}">
                    <a16:creationId xmlns:a16="http://schemas.microsoft.com/office/drawing/2014/main" id="{ECAB5E33-0C08-4AFE-A264-11C9840413C6}"/>
                  </a:ext>
                </a:extLst>
              </p:cNvPr>
              <p:cNvPicPr/>
              <p:nvPr/>
            </p:nvPicPr>
            <p:blipFill>
              <a:blip r:embed="rId4"/>
              <a:stretch>
                <a:fillRect/>
              </a:stretch>
            </p:blipFill>
            <p:spPr>
              <a:xfrm>
                <a:off x="8091927" y="5432003"/>
                <a:ext cx="112176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17AE57A-7946-66A4-E619-2F6CE4F6E905}"/>
                  </a:ext>
                </a:extLst>
              </p14:cNvPr>
              <p14:cNvContentPartPr/>
              <p14:nvPr/>
            </p14:nvContentPartPr>
            <p14:xfrm>
              <a:off x="8861967" y="5832683"/>
              <a:ext cx="235080" cy="28800"/>
            </p14:xfrm>
          </p:contentPart>
        </mc:Choice>
        <mc:Fallback xmlns="">
          <p:pic>
            <p:nvPicPr>
              <p:cNvPr id="4" name="Ink 3">
                <a:extLst>
                  <a:ext uri="{FF2B5EF4-FFF2-40B4-BE49-F238E27FC236}">
                    <a16:creationId xmlns:a16="http://schemas.microsoft.com/office/drawing/2014/main" id="{317AE57A-7946-66A4-E619-2F6CE4F6E905}"/>
                  </a:ext>
                </a:extLst>
              </p:cNvPr>
              <p:cNvPicPr/>
              <p:nvPr/>
            </p:nvPicPr>
            <p:blipFill>
              <a:blip r:embed="rId6"/>
              <a:stretch>
                <a:fillRect/>
              </a:stretch>
            </p:blipFill>
            <p:spPr>
              <a:xfrm>
                <a:off x="8807967" y="5725043"/>
                <a:ext cx="3427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12E389A-9586-6EEE-982C-6300DBA1B6CB}"/>
                  </a:ext>
                </a:extLst>
              </p14:cNvPr>
              <p14:cNvContentPartPr/>
              <p14:nvPr/>
            </p14:nvContentPartPr>
            <p14:xfrm>
              <a:off x="8861967" y="5861123"/>
              <a:ext cx="360" cy="360"/>
            </p14:xfrm>
          </p:contentPart>
        </mc:Choice>
        <mc:Fallback xmlns="">
          <p:pic>
            <p:nvPicPr>
              <p:cNvPr id="6" name="Ink 5">
                <a:extLst>
                  <a:ext uri="{FF2B5EF4-FFF2-40B4-BE49-F238E27FC236}">
                    <a16:creationId xmlns:a16="http://schemas.microsoft.com/office/drawing/2014/main" id="{D12E389A-9586-6EEE-982C-6300DBA1B6CB}"/>
                  </a:ext>
                </a:extLst>
              </p:cNvPr>
              <p:cNvPicPr/>
              <p:nvPr/>
            </p:nvPicPr>
            <p:blipFill>
              <a:blip r:embed="rId8"/>
              <a:stretch>
                <a:fillRect/>
              </a:stretch>
            </p:blipFill>
            <p:spPr>
              <a:xfrm>
                <a:off x="8807967" y="575348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2616193C-013F-D034-1BB2-75963B133E18}"/>
                  </a:ext>
                </a:extLst>
              </p14:cNvPr>
              <p14:cNvContentPartPr/>
              <p14:nvPr/>
            </p14:nvContentPartPr>
            <p14:xfrm>
              <a:off x="8553087" y="5705963"/>
              <a:ext cx="697680" cy="155880"/>
            </p14:xfrm>
          </p:contentPart>
        </mc:Choice>
        <mc:Fallback xmlns="">
          <p:pic>
            <p:nvPicPr>
              <p:cNvPr id="7" name="Ink 6">
                <a:extLst>
                  <a:ext uri="{FF2B5EF4-FFF2-40B4-BE49-F238E27FC236}">
                    <a16:creationId xmlns:a16="http://schemas.microsoft.com/office/drawing/2014/main" id="{2616193C-013F-D034-1BB2-75963B133E18}"/>
                  </a:ext>
                </a:extLst>
              </p:cNvPr>
              <p:cNvPicPr/>
              <p:nvPr/>
            </p:nvPicPr>
            <p:blipFill>
              <a:blip r:embed="rId10"/>
              <a:stretch>
                <a:fillRect/>
              </a:stretch>
            </p:blipFill>
            <p:spPr>
              <a:xfrm>
                <a:off x="8499087" y="5597963"/>
                <a:ext cx="80532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19799BB1-179E-46B2-5303-8B3640F6D945}"/>
                  </a:ext>
                </a:extLst>
              </p14:cNvPr>
              <p14:cNvContentPartPr/>
              <p14:nvPr/>
            </p14:nvContentPartPr>
            <p14:xfrm>
              <a:off x="8948367" y="5650523"/>
              <a:ext cx="156600" cy="282240"/>
            </p14:xfrm>
          </p:contentPart>
        </mc:Choice>
        <mc:Fallback xmlns="">
          <p:pic>
            <p:nvPicPr>
              <p:cNvPr id="8" name="Ink 7">
                <a:extLst>
                  <a:ext uri="{FF2B5EF4-FFF2-40B4-BE49-F238E27FC236}">
                    <a16:creationId xmlns:a16="http://schemas.microsoft.com/office/drawing/2014/main" id="{19799BB1-179E-46B2-5303-8B3640F6D945}"/>
                  </a:ext>
                </a:extLst>
              </p:cNvPr>
              <p:cNvPicPr/>
              <p:nvPr/>
            </p:nvPicPr>
            <p:blipFill>
              <a:blip r:embed="rId12"/>
              <a:stretch>
                <a:fillRect/>
              </a:stretch>
            </p:blipFill>
            <p:spPr>
              <a:xfrm>
                <a:off x="8894367" y="5542883"/>
                <a:ext cx="2642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7A55D729-4F89-75F3-112D-2C0F6664FD27}"/>
                  </a:ext>
                </a:extLst>
              </p14:cNvPr>
              <p14:cNvContentPartPr/>
              <p14:nvPr/>
            </p14:nvContentPartPr>
            <p14:xfrm>
              <a:off x="8610687" y="5714603"/>
              <a:ext cx="629640" cy="79920"/>
            </p14:xfrm>
          </p:contentPart>
        </mc:Choice>
        <mc:Fallback xmlns="">
          <p:pic>
            <p:nvPicPr>
              <p:cNvPr id="9" name="Ink 8">
                <a:extLst>
                  <a:ext uri="{FF2B5EF4-FFF2-40B4-BE49-F238E27FC236}">
                    <a16:creationId xmlns:a16="http://schemas.microsoft.com/office/drawing/2014/main" id="{7A55D729-4F89-75F3-112D-2C0F6664FD27}"/>
                  </a:ext>
                </a:extLst>
              </p:cNvPr>
              <p:cNvPicPr/>
              <p:nvPr/>
            </p:nvPicPr>
            <p:blipFill>
              <a:blip r:embed="rId14"/>
              <a:stretch>
                <a:fillRect/>
              </a:stretch>
            </p:blipFill>
            <p:spPr>
              <a:xfrm>
                <a:off x="8556687" y="5606963"/>
                <a:ext cx="73728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B81D7CD1-B816-50D4-9A60-B6E7C68575B4}"/>
                  </a:ext>
                </a:extLst>
              </p14:cNvPr>
              <p14:cNvContentPartPr/>
              <p14:nvPr/>
            </p14:nvContentPartPr>
            <p14:xfrm>
              <a:off x="8656047" y="5632883"/>
              <a:ext cx="761040" cy="184680"/>
            </p14:xfrm>
          </p:contentPart>
        </mc:Choice>
        <mc:Fallback xmlns="">
          <p:pic>
            <p:nvPicPr>
              <p:cNvPr id="10" name="Ink 9">
                <a:extLst>
                  <a:ext uri="{FF2B5EF4-FFF2-40B4-BE49-F238E27FC236}">
                    <a16:creationId xmlns:a16="http://schemas.microsoft.com/office/drawing/2014/main" id="{B81D7CD1-B816-50D4-9A60-B6E7C68575B4}"/>
                  </a:ext>
                </a:extLst>
              </p:cNvPr>
              <p:cNvPicPr/>
              <p:nvPr/>
            </p:nvPicPr>
            <p:blipFill>
              <a:blip r:embed="rId16"/>
              <a:stretch>
                <a:fillRect/>
              </a:stretch>
            </p:blipFill>
            <p:spPr>
              <a:xfrm>
                <a:off x="8602407" y="5525243"/>
                <a:ext cx="868680" cy="400320"/>
              </a:xfrm>
              <a:prstGeom prst="rect">
                <a:avLst/>
              </a:prstGeom>
            </p:spPr>
          </p:pic>
        </mc:Fallback>
      </mc:AlternateContent>
    </p:spTree>
    <p:extLst>
      <p:ext uri="{BB962C8B-B14F-4D97-AF65-F5344CB8AC3E}">
        <p14:creationId xmlns:p14="http://schemas.microsoft.com/office/powerpoint/2010/main" val="347171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633C-8B93-BB6C-B901-21BC6AB671B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1EF945B-D049-CA92-329F-99065C9B600E}"/>
              </a:ext>
            </a:extLst>
          </p:cNvPr>
          <p:cNvSpPr>
            <a:spLocks noGrp="1"/>
          </p:cNvSpPr>
          <p:nvPr>
            <p:ph idx="1"/>
          </p:nvPr>
        </p:nvSpPr>
        <p:spPr/>
        <p:txBody>
          <a:bodyPr>
            <a:normAutofit/>
          </a:bodyPr>
          <a:lstStyle/>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In concluding our journey of developing the Inventory Management System for Foodex using Django, we have successfully tackled key challenges in traditional inventory methods. </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Through strategic steps and collaborative efforts, we've laid the foundation for a robust, efficient, and user-friendly system. The implementation of Django's features, such as template inheritance, customized Admin Panel, and secure authentication mechanisms, ensures a seamless user experience. </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Our commitment to enhancing user registration and providing a reliable password reset mechanism further empowers users. As we wrap up this phase, we look forward to witnessing the positive impact of our Inventory Management System on </a:t>
            </a:r>
            <a:r>
              <a:rPr lang="en-US" sz="2400" b="0" i="0" u="none" strike="noStrike" dirty="0" err="1">
                <a:effectLst/>
                <a:latin typeface="Calibri" panose="020F0502020204030204" pitchFamily="34" charset="0"/>
                <a:cs typeface="Calibri" panose="020F0502020204030204" pitchFamily="34" charset="0"/>
              </a:rPr>
              <a:t>Foodex's</a:t>
            </a:r>
            <a:r>
              <a:rPr lang="en-US" sz="2400" b="0" i="0" u="none" strike="noStrike" dirty="0">
                <a:effectLst/>
                <a:latin typeface="Calibri" panose="020F0502020204030204" pitchFamily="34" charset="0"/>
                <a:cs typeface="Calibri" panose="020F0502020204030204" pitchFamily="34" charset="0"/>
              </a:rPr>
              <a:t> operations, streamlining processes, optimizing control, and setting the stage for future enhancements.</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744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51A0-9673-5104-EDD4-AFC28E869E21}"/>
              </a:ext>
            </a:extLst>
          </p:cNvPr>
          <p:cNvSpPr>
            <a:spLocks noGrp="1"/>
          </p:cNvSpPr>
          <p:nvPr>
            <p:ph type="title"/>
          </p:nvPr>
        </p:nvSpPr>
        <p:spPr>
          <a:xfrm>
            <a:off x="691055" y="2225456"/>
            <a:ext cx="10515600" cy="1325563"/>
          </a:xfrm>
        </p:spPr>
        <p:txBody>
          <a:bodyPr>
            <a:normAutofit fontScale="90000"/>
          </a:bodyPr>
          <a:lstStyle/>
          <a:p>
            <a:pPr algn="ctr"/>
            <a:r>
              <a:rPr lang="en-US" sz="8000" dirty="0"/>
              <a:t>DEMO?</a:t>
            </a:r>
            <a:br>
              <a:rPr lang="en-US" sz="8000" dirty="0"/>
            </a:br>
            <a:r>
              <a:rPr lang="en-US" sz="2000" dirty="0">
                <a:hlinkClick r:id="rId2"/>
              </a:rPr>
              <a:t>CLICK HERE</a:t>
            </a:r>
            <a:endParaRPr lang="en-US" sz="8000" dirty="0"/>
          </a:p>
        </p:txBody>
      </p:sp>
    </p:spTree>
    <p:extLst>
      <p:ext uri="{BB962C8B-B14F-4D97-AF65-F5344CB8AC3E}">
        <p14:creationId xmlns:p14="http://schemas.microsoft.com/office/powerpoint/2010/main" val="286833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540B0-52D6-AB31-C70A-E389D19D921C}"/>
              </a:ext>
            </a:extLst>
          </p:cNvPr>
          <p:cNvSpPr>
            <a:spLocks noGrp="1"/>
          </p:cNvSpPr>
          <p:nvPr>
            <p:ph idx="1"/>
          </p:nvPr>
        </p:nvSpPr>
        <p:spPr>
          <a:xfrm>
            <a:off x="838200" y="2351689"/>
            <a:ext cx="10515600" cy="2154621"/>
          </a:xfrm>
        </p:spPr>
        <p:txBody>
          <a:bodyPr>
            <a:normAutofit/>
          </a:bodyPr>
          <a:lstStyle/>
          <a:p>
            <a:pPr marL="0" indent="0" algn="ctr">
              <a:buNone/>
            </a:pPr>
            <a:r>
              <a:rPr lang="en-US" sz="9600" dirty="0"/>
              <a:t>THANKYOU!</a:t>
            </a:r>
          </a:p>
        </p:txBody>
      </p:sp>
    </p:spTree>
    <p:extLst>
      <p:ext uri="{BB962C8B-B14F-4D97-AF65-F5344CB8AC3E}">
        <p14:creationId xmlns:p14="http://schemas.microsoft.com/office/powerpoint/2010/main" val="121821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318823-A83D-2880-63B9-4F491AF6082D}"/>
              </a:ext>
            </a:extLst>
          </p:cNvPr>
          <p:cNvSpPr>
            <a:spLocks noGrp="1"/>
          </p:cNvSpPr>
          <p:nvPr>
            <p:ph type="title"/>
          </p:nvPr>
        </p:nvSpPr>
        <p:spPr>
          <a:xfrm>
            <a:off x="-80120" y="1093644"/>
            <a:ext cx="6442778" cy="4238118"/>
          </a:xfrm>
        </p:spPr>
        <p:txBody>
          <a:bodyPr>
            <a:normAutofit/>
          </a:bodyPr>
          <a:lstStyle/>
          <a:p>
            <a:r>
              <a:rPr lang="en-US" dirty="0"/>
              <a:t>	TABLE OF CONTENTS</a:t>
            </a:r>
          </a:p>
        </p:txBody>
      </p:sp>
      <p:grpSp>
        <p:nvGrpSpPr>
          <p:cNvPr id="6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67" name="Freeform: Shape 6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70"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71" name="Freeform: Shape 70">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4" name="Oval 7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79" name="Freeform: Shape 78">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60" name="Content Placeholder 2">
            <a:extLst>
              <a:ext uri="{FF2B5EF4-FFF2-40B4-BE49-F238E27FC236}">
                <a16:creationId xmlns:a16="http://schemas.microsoft.com/office/drawing/2014/main" id="{B2CDAF66-B336-5BA7-1805-4FB690B6C65C}"/>
              </a:ext>
            </a:extLst>
          </p:cNvPr>
          <p:cNvGraphicFramePr>
            <a:graphicFrameLocks noGrp="1"/>
          </p:cNvGraphicFramePr>
          <p:nvPr>
            <p:ph idx="1"/>
            <p:extLst>
              <p:ext uri="{D42A27DB-BD31-4B8C-83A1-F6EECF244321}">
                <p14:modId xmlns:p14="http://schemas.microsoft.com/office/powerpoint/2010/main" val="3474290531"/>
              </p:ext>
            </p:extLst>
          </p:nvPr>
        </p:nvGraphicFramePr>
        <p:xfrm>
          <a:off x="6362658" y="407426"/>
          <a:ext cx="5338952"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5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EE3-6700-28EE-4D5E-3B0C633ABD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B50A40F-3AD8-8580-FF68-87A01FB7DEB6}"/>
              </a:ext>
            </a:extLst>
          </p:cNvPr>
          <p:cNvSpPr>
            <a:spLocks noGrp="1"/>
          </p:cNvSpPr>
          <p:nvPr>
            <p:ph idx="1"/>
          </p:nvPr>
        </p:nvSpPr>
        <p:spPr>
          <a:xfrm>
            <a:off x="838200" y="1975945"/>
            <a:ext cx="10515600" cy="3426373"/>
          </a:xfrm>
        </p:spPr>
        <p:txBody>
          <a:bodyPr>
            <a:normAutofit/>
          </a:bodyPr>
          <a:lstStyle/>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Our project focuses on the development of an Inventory Management System for </a:t>
            </a:r>
            <a:r>
              <a:rPr lang="en-US" sz="2400" b="0" i="0" u="none" strike="noStrike" dirty="0" err="1">
                <a:effectLst/>
                <a:latin typeface="Calibri" panose="020F0502020204030204" pitchFamily="34" charset="0"/>
                <a:cs typeface="Calibri" panose="020F0502020204030204" pitchFamily="34" charset="0"/>
              </a:rPr>
              <a:t>FoodEx</a:t>
            </a:r>
            <a:r>
              <a:rPr lang="en-US" sz="2400" b="0" i="0" u="none" strike="noStrike" dirty="0">
                <a:effectLst/>
                <a:latin typeface="Calibri" panose="020F0502020204030204" pitchFamily="34" charset="0"/>
                <a:cs typeface="Calibri" panose="020F0502020204030204" pitchFamily="34" charset="0"/>
              </a:rPr>
              <a:t> using the Django framework. ​</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In response to the growing needs of modern businesses, particularly in the food industry, we recognized the importance of an efficient inventory system. ​</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This project aims to streamline </a:t>
            </a:r>
            <a:r>
              <a:rPr lang="en-US" sz="2400" b="0" i="0" u="none" strike="noStrike" dirty="0" err="1">
                <a:effectLst/>
                <a:latin typeface="Calibri" panose="020F0502020204030204" pitchFamily="34" charset="0"/>
                <a:cs typeface="Calibri" panose="020F0502020204030204" pitchFamily="34" charset="0"/>
              </a:rPr>
              <a:t>FoodEx's</a:t>
            </a:r>
            <a:r>
              <a:rPr lang="en-US" sz="2400" b="0" i="0" u="none" strike="noStrike" dirty="0">
                <a:effectLst/>
                <a:latin typeface="Calibri" panose="020F0502020204030204" pitchFamily="34" charset="0"/>
                <a:cs typeface="Calibri" panose="020F0502020204030204" pitchFamily="34" charset="0"/>
              </a:rPr>
              <a:t> inventory processes, enhancing overall management and operational efficiency.​</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marL="0" indent="0">
              <a:buNone/>
            </a:pPr>
            <a:endParaRPr lang="en-US" sz="2000" dirty="0"/>
          </a:p>
        </p:txBody>
      </p:sp>
    </p:spTree>
    <p:extLst>
      <p:ext uri="{BB962C8B-B14F-4D97-AF65-F5344CB8AC3E}">
        <p14:creationId xmlns:p14="http://schemas.microsoft.com/office/powerpoint/2010/main" val="86122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DB7F-351A-B1F9-6AFD-ABAC6A598C0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05795549-C5B2-2612-DA8C-8762176CE7E8}"/>
              </a:ext>
            </a:extLst>
          </p:cNvPr>
          <p:cNvSpPr>
            <a:spLocks noGrp="1"/>
          </p:cNvSpPr>
          <p:nvPr>
            <p:ph idx="1"/>
          </p:nvPr>
        </p:nvSpPr>
        <p:spPr>
          <a:xfrm>
            <a:off x="838200" y="1941239"/>
            <a:ext cx="10515600" cy="3145768"/>
          </a:xfrm>
        </p:spPr>
        <p:txBody>
          <a:bodyPr>
            <a:normAutofit/>
          </a:bodyPr>
          <a:lstStyle/>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Our project focuses on the development of a robust Inventory Management System tailored for Foodex, a leading player in the food industry. ​</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This system is designed to streamline and optimize the tracking, monitoring, and control of </a:t>
            </a:r>
            <a:r>
              <a:rPr lang="en-US" sz="2400" b="0" i="0" u="none" strike="noStrike" dirty="0" err="1">
                <a:effectLst/>
                <a:latin typeface="Calibri" panose="020F0502020204030204" pitchFamily="34" charset="0"/>
                <a:cs typeface="Calibri" panose="020F0502020204030204" pitchFamily="34" charset="0"/>
              </a:rPr>
              <a:t>Foodex's</a:t>
            </a:r>
            <a:r>
              <a:rPr lang="en-US" sz="2400" b="0" i="0" u="none" strike="noStrike" dirty="0">
                <a:effectLst/>
                <a:latin typeface="Calibri" panose="020F0502020204030204" pitchFamily="34" charset="0"/>
                <a:cs typeface="Calibri" panose="020F0502020204030204" pitchFamily="34" charset="0"/>
              </a:rPr>
              <a:t> vast inventory of food products. ​</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By implementing cutting-edge technology, our aim is to enhance efficiency, minimize errors, and provide real-time insights into the inventory management process.</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marL="0" indent="0">
              <a:buNone/>
            </a:pPr>
            <a:endParaRPr lang="en-US" sz="3600" dirty="0"/>
          </a:p>
        </p:txBody>
      </p:sp>
    </p:spTree>
    <p:extLst>
      <p:ext uri="{BB962C8B-B14F-4D97-AF65-F5344CB8AC3E}">
        <p14:creationId xmlns:p14="http://schemas.microsoft.com/office/powerpoint/2010/main" val="212262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3324-FD64-F563-B24E-D6CF565CD700}"/>
              </a:ext>
            </a:extLst>
          </p:cNvPr>
          <p:cNvSpPr>
            <a:spLocks noGrp="1"/>
          </p:cNvSpPr>
          <p:nvPr>
            <p:ph type="title"/>
          </p:nvPr>
        </p:nvSpPr>
        <p:spPr/>
        <p:txBody>
          <a:bodyPr/>
          <a:lstStyle/>
          <a:p>
            <a:r>
              <a:rPr lang="en-US" dirty="0"/>
              <a:t>PRODUCT FRAMEWORK</a:t>
            </a:r>
          </a:p>
        </p:txBody>
      </p:sp>
      <p:sp>
        <p:nvSpPr>
          <p:cNvPr id="3" name="Content Placeholder 2">
            <a:extLst>
              <a:ext uri="{FF2B5EF4-FFF2-40B4-BE49-F238E27FC236}">
                <a16:creationId xmlns:a16="http://schemas.microsoft.com/office/drawing/2014/main" id="{C739B32A-A555-45D5-B2C2-ED158E4785B3}"/>
              </a:ext>
            </a:extLst>
          </p:cNvPr>
          <p:cNvSpPr>
            <a:spLocks noGrp="1"/>
          </p:cNvSpPr>
          <p:nvPr>
            <p:ph idx="1"/>
          </p:nvPr>
        </p:nvSpPr>
        <p:spPr>
          <a:xfrm>
            <a:off x="838200" y="1825624"/>
            <a:ext cx="10515600" cy="3923535"/>
          </a:xfrm>
        </p:spPr>
        <p:txBody>
          <a:bodyPr>
            <a:normAutofit lnSpcReduction="10000"/>
          </a:bodyPr>
          <a:lstStyle/>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To overcome the identified challenges, we propose the development of an advanced Inventory Management System using the Django framework.</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Our solution involves initiating the project with a focus on structured views and URLs, implementing template inheritance for code reusability and consistency, customizing the Django Admin Panel for efficient data management, enriching the user registration form with additional features like email fields, and establishing a secure login and logout system.</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algn="l" rtl="0" fontAlgn="base">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 Furthermore, we aim to empower users with a robust password reset functionality. These strategic steps, collectively forming our methodology, ensure the creation of a comprehensive, tailored, and secure inventory management system that aligns seamlessly with </a:t>
            </a:r>
            <a:r>
              <a:rPr lang="en-US" sz="2400" b="0" i="0" u="none" strike="noStrike" dirty="0" err="1">
                <a:effectLst/>
                <a:latin typeface="Calibri" panose="020F0502020204030204" pitchFamily="34" charset="0"/>
                <a:cs typeface="Calibri" panose="020F0502020204030204" pitchFamily="34" charset="0"/>
              </a:rPr>
              <a:t>Foodex's</a:t>
            </a:r>
            <a:r>
              <a:rPr lang="en-US" sz="2400" b="0" i="0" u="none" strike="noStrike" dirty="0">
                <a:effectLst/>
                <a:latin typeface="Calibri" panose="020F0502020204030204" pitchFamily="34" charset="0"/>
                <a:cs typeface="Calibri" panose="020F0502020204030204" pitchFamily="34" charset="0"/>
              </a:rPr>
              <a:t> operational requirements.</a:t>
            </a:r>
            <a:r>
              <a:rPr lang="en-US" sz="2400" b="0" i="0" dirty="0">
                <a:effectLst/>
                <a:latin typeface="Calibri" panose="020F0502020204030204" pitchFamily="34" charset="0"/>
                <a:cs typeface="Calibri" panose="020F0502020204030204" pitchFamily="34" charset="0"/>
              </a:rPr>
              <a:t>​</a:t>
            </a:r>
            <a:endParaRPr lang="en-US" sz="3600" b="0" i="0" dirty="0">
              <a:effectLst/>
              <a:latin typeface="Calibri" panose="020F0502020204030204" pitchFamily="34" charset="0"/>
              <a:cs typeface="Calibri" panose="020F0502020204030204" pitchFamily="34" charset="0"/>
            </a:endParaRPr>
          </a:p>
          <a:p>
            <a:pPr marL="0" indent="0" algn="l" rtl="0" fontAlgn="base">
              <a:buNone/>
            </a:pPr>
            <a:endParaRPr lang="en-US" sz="36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33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4843-6EAB-B7E9-9181-B0A907A950A4}"/>
              </a:ext>
            </a:extLst>
          </p:cNvPr>
          <p:cNvSpPr>
            <a:spLocks noGrp="1"/>
          </p:cNvSpPr>
          <p:nvPr>
            <p:ph type="title"/>
          </p:nvPr>
        </p:nvSpPr>
        <p:spPr/>
        <p:txBody>
          <a:bodyPr/>
          <a:lstStyle/>
          <a:p>
            <a:r>
              <a:rPr lang="en-US" dirty="0"/>
              <a:t>DJANGO SYSTEM ARCHITECTURE</a:t>
            </a:r>
          </a:p>
        </p:txBody>
      </p:sp>
      <p:pic>
        <p:nvPicPr>
          <p:cNvPr id="1026" name="Picture 2" descr="A diagram of a product order&#10;&#10;Description automatically generated">
            <a:extLst>
              <a:ext uri="{FF2B5EF4-FFF2-40B4-BE49-F238E27FC236}">
                <a16:creationId xmlns:a16="http://schemas.microsoft.com/office/drawing/2014/main" id="{2B9908B9-C0B2-9FA2-A835-9E994EDB05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018" y="1524000"/>
            <a:ext cx="9094690"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2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0EE9-289A-864E-849F-5A0F6D29D678}"/>
              </a:ext>
            </a:extLst>
          </p:cNvPr>
          <p:cNvSpPr>
            <a:spLocks noGrp="1"/>
          </p:cNvSpPr>
          <p:nvPr>
            <p:ph type="title"/>
          </p:nvPr>
        </p:nvSpPr>
        <p:spPr/>
        <p:txBody>
          <a:bodyPr/>
          <a:lstStyle/>
          <a:p>
            <a:r>
              <a:rPr lang="en-US" dirty="0"/>
              <a:t>SYSTEM DESIGN</a:t>
            </a:r>
          </a:p>
        </p:txBody>
      </p:sp>
      <p:pic>
        <p:nvPicPr>
          <p:cNvPr id="5" name="Picture 4" descr="A diagram of a website&#10;&#10;Description automatically generated">
            <a:extLst>
              <a:ext uri="{FF2B5EF4-FFF2-40B4-BE49-F238E27FC236}">
                <a16:creationId xmlns:a16="http://schemas.microsoft.com/office/drawing/2014/main" id="{2AFDCE0C-5474-4D90-F6A1-D50661F6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6243"/>
            <a:ext cx="9913436" cy="5056632"/>
          </a:xfrm>
          <a:prstGeom prst="rect">
            <a:avLst/>
          </a:prstGeom>
        </p:spPr>
      </p:pic>
    </p:spTree>
    <p:extLst>
      <p:ext uri="{BB962C8B-B14F-4D97-AF65-F5344CB8AC3E}">
        <p14:creationId xmlns:p14="http://schemas.microsoft.com/office/powerpoint/2010/main" val="130044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A8C0-9D16-3656-28EB-B9956441B3C5}"/>
              </a:ext>
            </a:extLst>
          </p:cNvPr>
          <p:cNvSpPr>
            <a:spLocks noGrp="1"/>
          </p:cNvSpPr>
          <p:nvPr>
            <p:ph type="title"/>
          </p:nvPr>
        </p:nvSpPr>
        <p:spPr/>
        <p:txBody>
          <a:bodyPr/>
          <a:lstStyle/>
          <a:p>
            <a:r>
              <a:rPr lang="en-US" dirty="0"/>
              <a:t>ER DIAGRAM</a:t>
            </a:r>
          </a:p>
        </p:txBody>
      </p:sp>
      <p:pic>
        <p:nvPicPr>
          <p:cNvPr id="3074" name="Picture 2" descr="A diagram of a product&#10;&#10;Description automatically generated">
            <a:extLst>
              <a:ext uri="{FF2B5EF4-FFF2-40B4-BE49-F238E27FC236}">
                <a16:creationId xmlns:a16="http://schemas.microsoft.com/office/drawing/2014/main" id="{B61F90F1-2CCA-2FE8-DD55-F07661BD1D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8073" y="1373027"/>
            <a:ext cx="8177535" cy="511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7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FAFC-737E-F85E-C7B1-9D0A19E723B4}"/>
              </a:ext>
            </a:extLst>
          </p:cNvPr>
          <p:cNvSpPr>
            <a:spLocks noGrp="1"/>
          </p:cNvSpPr>
          <p:nvPr>
            <p:ph type="title"/>
          </p:nvPr>
        </p:nvSpPr>
        <p:spPr/>
        <p:txBody>
          <a:bodyPr/>
          <a:lstStyle/>
          <a:p>
            <a:r>
              <a:rPr lang="en-US" dirty="0"/>
              <a:t>WEBSITE DESIGN</a:t>
            </a:r>
          </a:p>
        </p:txBody>
      </p:sp>
      <p:pic>
        <p:nvPicPr>
          <p:cNvPr id="5" name="Content Placeholder 4" descr="A diagram of a product&#10;&#10;Description automatically generated">
            <a:extLst>
              <a:ext uri="{FF2B5EF4-FFF2-40B4-BE49-F238E27FC236}">
                <a16:creationId xmlns:a16="http://schemas.microsoft.com/office/drawing/2014/main" id="{40FD8C84-1D7D-93C8-603A-EC333F8D7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491" y="1427162"/>
            <a:ext cx="9681632" cy="5042144"/>
          </a:xfrm>
        </p:spPr>
      </p:pic>
    </p:spTree>
    <p:extLst>
      <p:ext uri="{BB962C8B-B14F-4D97-AF65-F5344CB8AC3E}">
        <p14:creationId xmlns:p14="http://schemas.microsoft.com/office/powerpoint/2010/main" val="173723473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FunkyShapesDarkVTI</Template>
  <TotalTime>882</TotalTime>
  <Words>560</Words>
  <Application>Microsoft Macintosh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Source Sans Pro</vt:lpstr>
      <vt:lpstr>FunkyShapesDarkVTI</vt:lpstr>
      <vt:lpstr>INVENTORY MANAGEMENT SYSTEM FOR FOODEX </vt:lpstr>
      <vt:lpstr> TABLE OF CONTENTS</vt:lpstr>
      <vt:lpstr>INTRODUCTION</vt:lpstr>
      <vt:lpstr>PROJECT OVERVIEW</vt:lpstr>
      <vt:lpstr>PRODUCT FRAMEWORK</vt:lpstr>
      <vt:lpstr>DJANGO SYSTEM ARCHITECTURE</vt:lpstr>
      <vt:lpstr>SYSTEM DESIGN</vt:lpstr>
      <vt:lpstr>ER DIAGRAM</vt:lpstr>
      <vt:lpstr>WEBSITE DESIGN</vt:lpstr>
      <vt:lpstr>ORM FOR THE INTERACTION WITH DATABASE</vt:lpstr>
      <vt:lpstr>FUNCTIONAL IMPLEMENTATIONS</vt:lpstr>
      <vt:lpstr>PASSWORD RESET FUNCTIONALITY</vt:lpstr>
      <vt:lpstr>CONCLUSION</vt:lpstr>
      <vt:lpstr>DEMO? CLICK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FOODEX </dc:title>
  <dc:creator>Akhila Malla</dc:creator>
  <cp:lastModifiedBy>Akhila Malla</cp:lastModifiedBy>
  <cp:revision>12</cp:revision>
  <dcterms:created xsi:type="dcterms:W3CDTF">2023-12-05T07:26:13Z</dcterms:created>
  <dcterms:modified xsi:type="dcterms:W3CDTF">2023-12-31T13:17:00Z</dcterms:modified>
</cp:coreProperties>
</file>