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77" d="100"/>
          <a:sy n="77" d="100"/>
        </p:scale>
        <p:origin x="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A59DA5-EDAD-4818-9ED9-23A5C449F35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A402A4-977A-4C18-858A-8BC2A4C6F6AD}">
      <dgm:prSet/>
      <dgm:spPr/>
      <dgm:t>
        <a:bodyPr/>
        <a:lstStyle/>
        <a:p>
          <a:r>
            <a:rPr lang="en-US" b="0" i="0" baseline="0"/>
            <a:t>This project focuses on developing a web application to parse XML data, store it in MySQL, and present it through a user-friendly interface.</a:t>
          </a:r>
          <a:endParaRPr lang="en-US"/>
        </a:p>
      </dgm:t>
    </dgm:pt>
    <dgm:pt modelId="{ED545583-0503-47F9-B609-B4FEDFFB5EE7}" type="parTrans" cxnId="{2CDC179C-9D04-45D5-BED5-2959855C908F}">
      <dgm:prSet/>
      <dgm:spPr/>
      <dgm:t>
        <a:bodyPr/>
        <a:lstStyle/>
        <a:p>
          <a:endParaRPr lang="en-US"/>
        </a:p>
      </dgm:t>
    </dgm:pt>
    <dgm:pt modelId="{0E8DBCC8-AFE2-4C30-8E71-62A424626E20}" type="sibTrans" cxnId="{2CDC179C-9D04-45D5-BED5-2959855C908F}">
      <dgm:prSet/>
      <dgm:spPr/>
      <dgm:t>
        <a:bodyPr/>
        <a:lstStyle/>
        <a:p>
          <a:endParaRPr lang="en-US"/>
        </a:p>
      </dgm:t>
    </dgm:pt>
    <dgm:pt modelId="{EC01A1C6-6C1B-4A92-B1DD-552F6D8D89EE}">
      <dgm:prSet/>
      <dgm:spPr/>
      <dgm:t>
        <a:bodyPr/>
        <a:lstStyle/>
        <a:p>
          <a:r>
            <a:rPr lang="en-US" b="0" i="0" baseline="0"/>
            <a:t>Transforming XML data into structured formats enables efficient data interaction, improving usability for organizations handling large datasets. </a:t>
          </a:r>
          <a:endParaRPr lang="en-US"/>
        </a:p>
      </dgm:t>
    </dgm:pt>
    <dgm:pt modelId="{FCB1A424-D20B-4017-9B10-97DF24DBB1DF}" type="parTrans" cxnId="{50B3EA5E-88B6-4F23-8F57-A801891F2B95}">
      <dgm:prSet/>
      <dgm:spPr/>
      <dgm:t>
        <a:bodyPr/>
        <a:lstStyle/>
        <a:p>
          <a:endParaRPr lang="en-US"/>
        </a:p>
      </dgm:t>
    </dgm:pt>
    <dgm:pt modelId="{77994283-ECEF-45D9-BE34-ABF40AC5146A}" type="sibTrans" cxnId="{50B3EA5E-88B6-4F23-8F57-A801891F2B95}">
      <dgm:prSet/>
      <dgm:spPr/>
      <dgm:t>
        <a:bodyPr/>
        <a:lstStyle/>
        <a:p>
          <a:endParaRPr lang="en-US"/>
        </a:p>
      </dgm:t>
    </dgm:pt>
    <dgm:pt modelId="{B03F191A-7FA7-4CE3-9BB5-A84EC270D61C}" type="pres">
      <dgm:prSet presAssocID="{3DA59DA5-EDAD-4818-9ED9-23A5C449F352}" presName="root" presStyleCnt="0">
        <dgm:presLayoutVars>
          <dgm:dir/>
          <dgm:resizeHandles val="exact"/>
        </dgm:presLayoutVars>
      </dgm:prSet>
      <dgm:spPr/>
    </dgm:pt>
    <dgm:pt modelId="{64BC3920-B522-40C3-8CA5-9E756215CCB0}" type="pres">
      <dgm:prSet presAssocID="{3BA402A4-977A-4C18-858A-8BC2A4C6F6AD}" presName="compNode" presStyleCnt="0"/>
      <dgm:spPr/>
    </dgm:pt>
    <dgm:pt modelId="{19C29FEC-5E2C-4893-88E6-045E59A23B36}" type="pres">
      <dgm:prSet presAssocID="{3BA402A4-977A-4C18-858A-8BC2A4C6F6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CC7A1AA-0D03-4C6A-9042-1FB8B064EC6E}" type="pres">
      <dgm:prSet presAssocID="{3BA402A4-977A-4C18-858A-8BC2A4C6F6AD}" presName="spaceRect" presStyleCnt="0"/>
      <dgm:spPr/>
    </dgm:pt>
    <dgm:pt modelId="{DB6A0D3E-F326-4408-BD27-BBC19370F168}" type="pres">
      <dgm:prSet presAssocID="{3BA402A4-977A-4C18-858A-8BC2A4C6F6AD}" presName="textRect" presStyleLbl="revTx" presStyleIdx="0" presStyleCnt="2">
        <dgm:presLayoutVars>
          <dgm:chMax val="1"/>
          <dgm:chPref val="1"/>
        </dgm:presLayoutVars>
      </dgm:prSet>
      <dgm:spPr/>
    </dgm:pt>
    <dgm:pt modelId="{06905D7B-3FAC-4F03-A898-F3ACC595055E}" type="pres">
      <dgm:prSet presAssocID="{0E8DBCC8-AFE2-4C30-8E71-62A424626E20}" presName="sibTrans" presStyleCnt="0"/>
      <dgm:spPr/>
    </dgm:pt>
    <dgm:pt modelId="{7F991E4B-C612-4421-A157-A6927AFB06D5}" type="pres">
      <dgm:prSet presAssocID="{EC01A1C6-6C1B-4A92-B1DD-552F6D8D89EE}" presName="compNode" presStyleCnt="0"/>
      <dgm:spPr/>
    </dgm:pt>
    <dgm:pt modelId="{D638710C-4676-4D78-894E-AFEB893B3DFC}" type="pres">
      <dgm:prSet presAssocID="{EC01A1C6-6C1B-4A92-B1DD-552F6D8D89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60BD6A-B966-411D-A2F2-AC578BCEC60D}" type="pres">
      <dgm:prSet presAssocID="{EC01A1C6-6C1B-4A92-B1DD-552F6D8D89EE}" presName="spaceRect" presStyleCnt="0"/>
      <dgm:spPr/>
    </dgm:pt>
    <dgm:pt modelId="{363416EB-AE25-407A-8D4B-B1ED10AF7D1B}" type="pres">
      <dgm:prSet presAssocID="{EC01A1C6-6C1B-4A92-B1DD-552F6D8D89E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6E302F-CE3D-4D8F-9D61-81D7A95351A4}" type="presOf" srcId="{EC01A1C6-6C1B-4A92-B1DD-552F6D8D89EE}" destId="{363416EB-AE25-407A-8D4B-B1ED10AF7D1B}" srcOrd="0" destOrd="0" presId="urn:microsoft.com/office/officeart/2018/2/layout/IconLabelList"/>
    <dgm:cxn modelId="{50B3EA5E-88B6-4F23-8F57-A801891F2B95}" srcId="{3DA59DA5-EDAD-4818-9ED9-23A5C449F352}" destId="{EC01A1C6-6C1B-4A92-B1DD-552F6D8D89EE}" srcOrd="1" destOrd="0" parTransId="{FCB1A424-D20B-4017-9B10-97DF24DBB1DF}" sibTransId="{77994283-ECEF-45D9-BE34-ABF40AC5146A}"/>
    <dgm:cxn modelId="{10E6D675-4063-47F9-908A-C4A3CE62EFD5}" type="presOf" srcId="{3DA59DA5-EDAD-4818-9ED9-23A5C449F352}" destId="{B03F191A-7FA7-4CE3-9BB5-A84EC270D61C}" srcOrd="0" destOrd="0" presId="urn:microsoft.com/office/officeart/2018/2/layout/IconLabelList"/>
    <dgm:cxn modelId="{2CDC179C-9D04-45D5-BED5-2959855C908F}" srcId="{3DA59DA5-EDAD-4818-9ED9-23A5C449F352}" destId="{3BA402A4-977A-4C18-858A-8BC2A4C6F6AD}" srcOrd="0" destOrd="0" parTransId="{ED545583-0503-47F9-B609-B4FEDFFB5EE7}" sibTransId="{0E8DBCC8-AFE2-4C30-8E71-62A424626E20}"/>
    <dgm:cxn modelId="{03B26DD6-3286-493D-AE74-5DD6A48E7C69}" type="presOf" srcId="{3BA402A4-977A-4C18-858A-8BC2A4C6F6AD}" destId="{DB6A0D3E-F326-4408-BD27-BBC19370F168}" srcOrd="0" destOrd="0" presId="urn:microsoft.com/office/officeart/2018/2/layout/IconLabelList"/>
    <dgm:cxn modelId="{7B9B2F56-4FF8-4213-99A2-FAD3E7950294}" type="presParOf" srcId="{B03F191A-7FA7-4CE3-9BB5-A84EC270D61C}" destId="{64BC3920-B522-40C3-8CA5-9E756215CCB0}" srcOrd="0" destOrd="0" presId="urn:microsoft.com/office/officeart/2018/2/layout/IconLabelList"/>
    <dgm:cxn modelId="{C6F2CCEF-4571-4F65-B2CB-E3B758C95703}" type="presParOf" srcId="{64BC3920-B522-40C3-8CA5-9E756215CCB0}" destId="{19C29FEC-5E2C-4893-88E6-045E59A23B36}" srcOrd="0" destOrd="0" presId="urn:microsoft.com/office/officeart/2018/2/layout/IconLabelList"/>
    <dgm:cxn modelId="{094C8D8C-F069-480F-A2A1-64D17F6FDE22}" type="presParOf" srcId="{64BC3920-B522-40C3-8CA5-9E756215CCB0}" destId="{8CC7A1AA-0D03-4C6A-9042-1FB8B064EC6E}" srcOrd="1" destOrd="0" presId="urn:microsoft.com/office/officeart/2018/2/layout/IconLabelList"/>
    <dgm:cxn modelId="{E7DBC1D1-D9F2-441B-A3CD-89F877AD52B4}" type="presParOf" srcId="{64BC3920-B522-40C3-8CA5-9E756215CCB0}" destId="{DB6A0D3E-F326-4408-BD27-BBC19370F168}" srcOrd="2" destOrd="0" presId="urn:microsoft.com/office/officeart/2018/2/layout/IconLabelList"/>
    <dgm:cxn modelId="{470D9FA2-CC46-46E7-9098-4ED5107997EC}" type="presParOf" srcId="{B03F191A-7FA7-4CE3-9BB5-A84EC270D61C}" destId="{06905D7B-3FAC-4F03-A898-F3ACC595055E}" srcOrd="1" destOrd="0" presId="urn:microsoft.com/office/officeart/2018/2/layout/IconLabelList"/>
    <dgm:cxn modelId="{DBD85FD1-9D39-47D3-86C0-EAE8DD5D14DE}" type="presParOf" srcId="{B03F191A-7FA7-4CE3-9BB5-A84EC270D61C}" destId="{7F991E4B-C612-4421-A157-A6927AFB06D5}" srcOrd="2" destOrd="0" presId="urn:microsoft.com/office/officeart/2018/2/layout/IconLabelList"/>
    <dgm:cxn modelId="{0D01D847-99F9-43AC-A492-FB9D52C08898}" type="presParOf" srcId="{7F991E4B-C612-4421-A157-A6927AFB06D5}" destId="{D638710C-4676-4D78-894E-AFEB893B3DFC}" srcOrd="0" destOrd="0" presId="urn:microsoft.com/office/officeart/2018/2/layout/IconLabelList"/>
    <dgm:cxn modelId="{FEDC4029-3A0B-4B0E-82BD-EB941051B000}" type="presParOf" srcId="{7F991E4B-C612-4421-A157-A6927AFB06D5}" destId="{6260BD6A-B966-411D-A2F2-AC578BCEC60D}" srcOrd="1" destOrd="0" presId="urn:microsoft.com/office/officeart/2018/2/layout/IconLabelList"/>
    <dgm:cxn modelId="{8F78F95D-2E63-464F-9BDB-0E0512707C61}" type="presParOf" srcId="{7F991E4B-C612-4421-A157-A6927AFB06D5}" destId="{363416EB-AE25-407A-8D4B-B1ED10AF7D1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98EABA-0445-498B-A557-7D3834590FB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DD7ADB-60B2-4264-A92B-787DB086FD5D}">
      <dgm:prSet/>
      <dgm:spPr/>
      <dgm:t>
        <a:bodyPr/>
        <a:lstStyle/>
        <a:p>
          <a:r>
            <a:rPr lang="en-US" b="1" i="0" baseline="0"/>
            <a:t>XML Overview</a:t>
          </a:r>
          <a:r>
            <a:rPr lang="en-US" b="0" i="0" baseline="0"/>
            <a:t>: Widely used for data communication due to its flexible structure.</a:t>
          </a:r>
          <a:endParaRPr lang="en-US"/>
        </a:p>
      </dgm:t>
    </dgm:pt>
    <dgm:pt modelId="{A4C66DED-D72A-4417-8FE7-666186E3E375}" type="parTrans" cxnId="{D1D0894F-DE00-42E7-A7F9-075055863AE9}">
      <dgm:prSet/>
      <dgm:spPr/>
      <dgm:t>
        <a:bodyPr/>
        <a:lstStyle/>
        <a:p>
          <a:endParaRPr lang="en-US"/>
        </a:p>
      </dgm:t>
    </dgm:pt>
    <dgm:pt modelId="{F2D15D51-5688-4BC6-AB1B-0DEB1A87B90A}" type="sibTrans" cxnId="{D1D0894F-DE00-42E7-A7F9-075055863AE9}">
      <dgm:prSet/>
      <dgm:spPr/>
      <dgm:t>
        <a:bodyPr/>
        <a:lstStyle/>
        <a:p>
          <a:endParaRPr lang="en-US"/>
        </a:p>
      </dgm:t>
    </dgm:pt>
    <dgm:pt modelId="{F3FB4A78-AC1A-4A50-B3F6-86F8618CB1A9}">
      <dgm:prSet/>
      <dgm:spPr/>
      <dgm:t>
        <a:bodyPr/>
        <a:lstStyle/>
        <a:p>
          <a:r>
            <a:rPr lang="en-US" b="1" i="0" baseline="0"/>
            <a:t>Challenges</a:t>
          </a:r>
          <a:r>
            <a:rPr lang="en-US" b="0" i="0" baseline="0"/>
            <a:t>: Searching and displaying large XML datasets is cumbersome due to their string-based format.</a:t>
          </a:r>
          <a:endParaRPr lang="en-US"/>
        </a:p>
      </dgm:t>
    </dgm:pt>
    <dgm:pt modelId="{F3D07381-9E16-4EBB-8F2A-6F6023866B88}" type="parTrans" cxnId="{D06BCBA0-A7C7-423B-8B9D-686D96048C85}">
      <dgm:prSet/>
      <dgm:spPr/>
      <dgm:t>
        <a:bodyPr/>
        <a:lstStyle/>
        <a:p>
          <a:endParaRPr lang="en-US"/>
        </a:p>
      </dgm:t>
    </dgm:pt>
    <dgm:pt modelId="{579FD8C1-A1FE-4A7B-B58B-ED3333E219C5}" type="sibTrans" cxnId="{D06BCBA0-A7C7-423B-8B9D-686D96048C85}">
      <dgm:prSet/>
      <dgm:spPr/>
      <dgm:t>
        <a:bodyPr/>
        <a:lstStyle/>
        <a:p>
          <a:endParaRPr lang="en-US"/>
        </a:p>
      </dgm:t>
    </dgm:pt>
    <dgm:pt modelId="{D82FDF05-B3FA-4484-B77C-3568936D05D6}">
      <dgm:prSet/>
      <dgm:spPr/>
      <dgm:t>
        <a:bodyPr/>
        <a:lstStyle/>
        <a:p>
          <a:r>
            <a:rPr lang="en-US" b="1" i="0" baseline="0"/>
            <a:t>Solution</a:t>
          </a:r>
          <a:r>
            <a:rPr lang="en-US" b="0" i="0" baseline="0"/>
            <a:t>: Using Node.js for efficient parsing and MySQL for structured storage, enabling better data handling and querying. </a:t>
          </a:r>
          <a:endParaRPr lang="en-US"/>
        </a:p>
      </dgm:t>
    </dgm:pt>
    <dgm:pt modelId="{2C2965A5-7D14-4369-BBE1-CC271DF59BEB}" type="parTrans" cxnId="{FA388578-7F46-4F7E-8D0B-014F84A0E44A}">
      <dgm:prSet/>
      <dgm:spPr/>
      <dgm:t>
        <a:bodyPr/>
        <a:lstStyle/>
        <a:p>
          <a:endParaRPr lang="en-US"/>
        </a:p>
      </dgm:t>
    </dgm:pt>
    <dgm:pt modelId="{AB28D7DC-2989-4F7C-930B-5AA34E7047EF}" type="sibTrans" cxnId="{FA388578-7F46-4F7E-8D0B-014F84A0E44A}">
      <dgm:prSet/>
      <dgm:spPr/>
      <dgm:t>
        <a:bodyPr/>
        <a:lstStyle/>
        <a:p>
          <a:endParaRPr lang="en-US"/>
        </a:p>
      </dgm:t>
    </dgm:pt>
    <dgm:pt modelId="{766FA1C2-950E-4DAA-A5A2-345687843B8A}" type="pres">
      <dgm:prSet presAssocID="{3198EABA-0445-498B-A557-7D3834590FB1}" presName="root" presStyleCnt="0">
        <dgm:presLayoutVars>
          <dgm:dir/>
          <dgm:resizeHandles val="exact"/>
        </dgm:presLayoutVars>
      </dgm:prSet>
      <dgm:spPr/>
    </dgm:pt>
    <dgm:pt modelId="{6D31E68C-AED7-48AC-88A1-7397ACA7142C}" type="pres">
      <dgm:prSet presAssocID="{8ADD7ADB-60B2-4264-A92B-787DB086FD5D}" presName="compNode" presStyleCnt="0"/>
      <dgm:spPr/>
    </dgm:pt>
    <dgm:pt modelId="{52536F01-3A60-4980-BB1A-B81782B1A9C7}" type="pres">
      <dgm:prSet presAssocID="{8ADD7ADB-60B2-4264-A92B-787DB086FD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E2A22B8B-EEDA-468B-9F7C-C3AA1A1B2D46}" type="pres">
      <dgm:prSet presAssocID="{8ADD7ADB-60B2-4264-A92B-787DB086FD5D}" presName="spaceRect" presStyleCnt="0"/>
      <dgm:spPr/>
    </dgm:pt>
    <dgm:pt modelId="{0ED5E9B9-060E-45AE-862E-09778E00D737}" type="pres">
      <dgm:prSet presAssocID="{8ADD7ADB-60B2-4264-A92B-787DB086FD5D}" presName="textRect" presStyleLbl="revTx" presStyleIdx="0" presStyleCnt="3">
        <dgm:presLayoutVars>
          <dgm:chMax val="1"/>
          <dgm:chPref val="1"/>
        </dgm:presLayoutVars>
      </dgm:prSet>
      <dgm:spPr/>
    </dgm:pt>
    <dgm:pt modelId="{4E9F6703-F092-4E35-B29B-DC06E5954E0C}" type="pres">
      <dgm:prSet presAssocID="{F2D15D51-5688-4BC6-AB1B-0DEB1A87B90A}" presName="sibTrans" presStyleCnt="0"/>
      <dgm:spPr/>
    </dgm:pt>
    <dgm:pt modelId="{9B35C839-A207-4FAF-A8DE-D32BB014AF9F}" type="pres">
      <dgm:prSet presAssocID="{F3FB4A78-AC1A-4A50-B3F6-86F8618CB1A9}" presName="compNode" presStyleCnt="0"/>
      <dgm:spPr/>
    </dgm:pt>
    <dgm:pt modelId="{6E580417-6D96-45CF-8909-BD4331181713}" type="pres">
      <dgm:prSet presAssocID="{F3FB4A78-AC1A-4A50-B3F6-86F8618CB1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74BC74-1B1B-4A21-9E64-955160EDB4D4}" type="pres">
      <dgm:prSet presAssocID="{F3FB4A78-AC1A-4A50-B3F6-86F8618CB1A9}" presName="spaceRect" presStyleCnt="0"/>
      <dgm:spPr/>
    </dgm:pt>
    <dgm:pt modelId="{D02E2C2E-FDF8-4F45-82A2-52BCF5E5846D}" type="pres">
      <dgm:prSet presAssocID="{F3FB4A78-AC1A-4A50-B3F6-86F8618CB1A9}" presName="textRect" presStyleLbl="revTx" presStyleIdx="1" presStyleCnt="3">
        <dgm:presLayoutVars>
          <dgm:chMax val="1"/>
          <dgm:chPref val="1"/>
        </dgm:presLayoutVars>
      </dgm:prSet>
      <dgm:spPr/>
    </dgm:pt>
    <dgm:pt modelId="{7DE9E1DF-B14E-46A8-93D2-8A13EC2DD5CE}" type="pres">
      <dgm:prSet presAssocID="{579FD8C1-A1FE-4A7B-B58B-ED3333E219C5}" presName="sibTrans" presStyleCnt="0"/>
      <dgm:spPr/>
    </dgm:pt>
    <dgm:pt modelId="{2C8FE2D6-E53E-4B37-8DC5-84A94C5AC262}" type="pres">
      <dgm:prSet presAssocID="{D82FDF05-B3FA-4484-B77C-3568936D05D6}" presName="compNode" presStyleCnt="0"/>
      <dgm:spPr/>
    </dgm:pt>
    <dgm:pt modelId="{90E7BAB3-C8CE-4FB4-96A4-9C551CA7E4C5}" type="pres">
      <dgm:prSet presAssocID="{D82FDF05-B3FA-4484-B77C-3568936D05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E667C9C-04EA-49FA-88AB-B1BD935F263A}" type="pres">
      <dgm:prSet presAssocID="{D82FDF05-B3FA-4484-B77C-3568936D05D6}" presName="spaceRect" presStyleCnt="0"/>
      <dgm:spPr/>
    </dgm:pt>
    <dgm:pt modelId="{7EC8AFC9-20D3-4406-AB9F-F94616D14899}" type="pres">
      <dgm:prSet presAssocID="{D82FDF05-B3FA-4484-B77C-3568936D05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973243-AD31-473B-96E5-E2066DF77FA8}" type="presOf" srcId="{F3FB4A78-AC1A-4A50-B3F6-86F8618CB1A9}" destId="{D02E2C2E-FDF8-4F45-82A2-52BCF5E5846D}" srcOrd="0" destOrd="0" presId="urn:microsoft.com/office/officeart/2018/2/layout/IconLabelList"/>
    <dgm:cxn modelId="{D1D0894F-DE00-42E7-A7F9-075055863AE9}" srcId="{3198EABA-0445-498B-A557-7D3834590FB1}" destId="{8ADD7ADB-60B2-4264-A92B-787DB086FD5D}" srcOrd="0" destOrd="0" parTransId="{A4C66DED-D72A-4417-8FE7-666186E3E375}" sibTransId="{F2D15D51-5688-4BC6-AB1B-0DEB1A87B90A}"/>
    <dgm:cxn modelId="{2225BA55-8180-477D-9426-FC04F98C4A57}" type="presOf" srcId="{D82FDF05-B3FA-4484-B77C-3568936D05D6}" destId="{7EC8AFC9-20D3-4406-AB9F-F94616D14899}" srcOrd="0" destOrd="0" presId="urn:microsoft.com/office/officeart/2018/2/layout/IconLabelList"/>
    <dgm:cxn modelId="{FA388578-7F46-4F7E-8D0B-014F84A0E44A}" srcId="{3198EABA-0445-498B-A557-7D3834590FB1}" destId="{D82FDF05-B3FA-4484-B77C-3568936D05D6}" srcOrd="2" destOrd="0" parTransId="{2C2965A5-7D14-4369-BBE1-CC271DF59BEB}" sibTransId="{AB28D7DC-2989-4F7C-930B-5AA34E7047EF}"/>
    <dgm:cxn modelId="{D06BCBA0-A7C7-423B-8B9D-686D96048C85}" srcId="{3198EABA-0445-498B-A557-7D3834590FB1}" destId="{F3FB4A78-AC1A-4A50-B3F6-86F8618CB1A9}" srcOrd="1" destOrd="0" parTransId="{F3D07381-9E16-4EBB-8F2A-6F6023866B88}" sibTransId="{579FD8C1-A1FE-4A7B-B58B-ED3333E219C5}"/>
    <dgm:cxn modelId="{8FAC9FA5-316B-48A2-BCEC-4DB2AECF200D}" type="presOf" srcId="{8ADD7ADB-60B2-4264-A92B-787DB086FD5D}" destId="{0ED5E9B9-060E-45AE-862E-09778E00D737}" srcOrd="0" destOrd="0" presId="urn:microsoft.com/office/officeart/2018/2/layout/IconLabelList"/>
    <dgm:cxn modelId="{FCD48EAC-B4E2-4DA8-951C-08C1D1829E43}" type="presOf" srcId="{3198EABA-0445-498B-A557-7D3834590FB1}" destId="{766FA1C2-950E-4DAA-A5A2-345687843B8A}" srcOrd="0" destOrd="0" presId="urn:microsoft.com/office/officeart/2018/2/layout/IconLabelList"/>
    <dgm:cxn modelId="{7D01C5A0-46F3-4B76-80E8-EBF4FFCCE808}" type="presParOf" srcId="{766FA1C2-950E-4DAA-A5A2-345687843B8A}" destId="{6D31E68C-AED7-48AC-88A1-7397ACA7142C}" srcOrd="0" destOrd="0" presId="urn:microsoft.com/office/officeart/2018/2/layout/IconLabelList"/>
    <dgm:cxn modelId="{58864CA9-A40D-4429-BAAA-5443E4B23C05}" type="presParOf" srcId="{6D31E68C-AED7-48AC-88A1-7397ACA7142C}" destId="{52536F01-3A60-4980-BB1A-B81782B1A9C7}" srcOrd="0" destOrd="0" presId="urn:microsoft.com/office/officeart/2018/2/layout/IconLabelList"/>
    <dgm:cxn modelId="{8A82E620-B361-42EA-822C-8A4D056D0E86}" type="presParOf" srcId="{6D31E68C-AED7-48AC-88A1-7397ACA7142C}" destId="{E2A22B8B-EEDA-468B-9F7C-C3AA1A1B2D46}" srcOrd="1" destOrd="0" presId="urn:microsoft.com/office/officeart/2018/2/layout/IconLabelList"/>
    <dgm:cxn modelId="{26498B86-607B-4D3D-BAF1-E33ABE85150C}" type="presParOf" srcId="{6D31E68C-AED7-48AC-88A1-7397ACA7142C}" destId="{0ED5E9B9-060E-45AE-862E-09778E00D737}" srcOrd="2" destOrd="0" presId="urn:microsoft.com/office/officeart/2018/2/layout/IconLabelList"/>
    <dgm:cxn modelId="{0E61EB7A-9C20-4F72-AC31-FF721F9CFB69}" type="presParOf" srcId="{766FA1C2-950E-4DAA-A5A2-345687843B8A}" destId="{4E9F6703-F092-4E35-B29B-DC06E5954E0C}" srcOrd="1" destOrd="0" presId="urn:microsoft.com/office/officeart/2018/2/layout/IconLabelList"/>
    <dgm:cxn modelId="{EA1499B4-0F22-44FD-AA73-39B70EEE363A}" type="presParOf" srcId="{766FA1C2-950E-4DAA-A5A2-345687843B8A}" destId="{9B35C839-A207-4FAF-A8DE-D32BB014AF9F}" srcOrd="2" destOrd="0" presId="urn:microsoft.com/office/officeart/2018/2/layout/IconLabelList"/>
    <dgm:cxn modelId="{95A335BB-1197-45BC-873F-615A9F1B55F2}" type="presParOf" srcId="{9B35C839-A207-4FAF-A8DE-D32BB014AF9F}" destId="{6E580417-6D96-45CF-8909-BD4331181713}" srcOrd="0" destOrd="0" presId="urn:microsoft.com/office/officeart/2018/2/layout/IconLabelList"/>
    <dgm:cxn modelId="{754A163B-26DF-4686-ACEF-971E231C3DAE}" type="presParOf" srcId="{9B35C839-A207-4FAF-A8DE-D32BB014AF9F}" destId="{6574BC74-1B1B-4A21-9E64-955160EDB4D4}" srcOrd="1" destOrd="0" presId="urn:microsoft.com/office/officeart/2018/2/layout/IconLabelList"/>
    <dgm:cxn modelId="{8CF3FBEE-788D-4B8F-9562-6DF9E3BFAD9C}" type="presParOf" srcId="{9B35C839-A207-4FAF-A8DE-D32BB014AF9F}" destId="{D02E2C2E-FDF8-4F45-82A2-52BCF5E5846D}" srcOrd="2" destOrd="0" presId="urn:microsoft.com/office/officeart/2018/2/layout/IconLabelList"/>
    <dgm:cxn modelId="{8CE2D850-1B62-4766-9CC2-CAEC827684B9}" type="presParOf" srcId="{766FA1C2-950E-4DAA-A5A2-345687843B8A}" destId="{7DE9E1DF-B14E-46A8-93D2-8A13EC2DD5CE}" srcOrd="3" destOrd="0" presId="urn:microsoft.com/office/officeart/2018/2/layout/IconLabelList"/>
    <dgm:cxn modelId="{35F0E7B7-F276-4260-A925-1C50DE868C4F}" type="presParOf" srcId="{766FA1C2-950E-4DAA-A5A2-345687843B8A}" destId="{2C8FE2D6-E53E-4B37-8DC5-84A94C5AC262}" srcOrd="4" destOrd="0" presId="urn:microsoft.com/office/officeart/2018/2/layout/IconLabelList"/>
    <dgm:cxn modelId="{EF007693-AEE0-4BDE-97B9-12FF6A12650A}" type="presParOf" srcId="{2C8FE2D6-E53E-4B37-8DC5-84A94C5AC262}" destId="{90E7BAB3-C8CE-4FB4-96A4-9C551CA7E4C5}" srcOrd="0" destOrd="0" presId="urn:microsoft.com/office/officeart/2018/2/layout/IconLabelList"/>
    <dgm:cxn modelId="{A52885C3-8084-4431-BD60-66235AE3FE1A}" type="presParOf" srcId="{2C8FE2D6-E53E-4B37-8DC5-84A94C5AC262}" destId="{AE667C9C-04EA-49FA-88AB-B1BD935F263A}" srcOrd="1" destOrd="0" presId="urn:microsoft.com/office/officeart/2018/2/layout/IconLabelList"/>
    <dgm:cxn modelId="{489B82AC-343A-4FB5-8924-2358CD23E3D4}" type="presParOf" srcId="{2C8FE2D6-E53E-4B37-8DC5-84A94C5AC262}" destId="{7EC8AFC9-20D3-4406-AB9F-F94616D148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BFC0A6-57E0-44DD-B721-DC3FDA1E9A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BBC646-CB20-4051-8713-D1EEB1047880}">
      <dgm:prSet/>
      <dgm:spPr/>
      <dgm:t>
        <a:bodyPr/>
        <a:lstStyle/>
        <a:p>
          <a:r>
            <a:rPr lang="en-US"/>
            <a:t>XML data, typically stored as strings, lacks intuitive query and display capabilities.</a:t>
          </a:r>
        </a:p>
      </dgm:t>
    </dgm:pt>
    <dgm:pt modelId="{1CD62FC6-6CB8-4FE0-BC1C-9629B59950C1}" type="parTrans" cxnId="{A30BE9E3-1F1C-47E0-A519-E1026785DEF5}">
      <dgm:prSet/>
      <dgm:spPr/>
      <dgm:t>
        <a:bodyPr/>
        <a:lstStyle/>
        <a:p>
          <a:endParaRPr lang="en-US"/>
        </a:p>
      </dgm:t>
    </dgm:pt>
    <dgm:pt modelId="{511E0D73-0259-452E-A677-AD7223D7914E}" type="sibTrans" cxnId="{A30BE9E3-1F1C-47E0-A519-E1026785DEF5}">
      <dgm:prSet/>
      <dgm:spPr/>
      <dgm:t>
        <a:bodyPr/>
        <a:lstStyle/>
        <a:p>
          <a:endParaRPr lang="en-US"/>
        </a:p>
      </dgm:t>
    </dgm:pt>
    <dgm:pt modelId="{373FA0DB-93D9-45F2-A0F8-9B53A19DCCF1}">
      <dgm:prSet/>
      <dgm:spPr/>
      <dgm:t>
        <a:bodyPr/>
        <a:lstStyle/>
        <a:p>
          <a:r>
            <a:rPr lang="en-US"/>
            <a:t>A structured database format is needed to enhance searchability, filtering, and overall usability.</a:t>
          </a:r>
        </a:p>
      </dgm:t>
    </dgm:pt>
    <dgm:pt modelId="{0C2E609C-6258-458F-92D6-3DD6175FED6E}" type="parTrans" cxnId="{43E431D4-B512-45B1-98D8-0FA99ACD0675}">
      <dgm:prSet/>
      <dgm:spPr/>
      <dgm:t>
        <a:bodyPr/>
        <a:lstStyle/>
        <a:p>
          <a:endParaRPr lang="en-US"/>
        </a:p>
      </dgm:t>
    </dgm:pt>
    <dgm:pt modelId="{B6DC23C8-D090-4639-B9D2-E79863EC7453}" type="sibTrans" cxnId="{43E431D4-B512-45B1-98D8-0FA99ACD0675}">
      <dgm:prSet/>
      <dgm:spPr/>
      <dgm:t>
        <a:bodyPr/>
        <a:lstStyle/>
        <a:p>
          <a:endParaRPr lang="en-US"/>
        </a:p>
      </dgm:t>
    </dgm:pt>
    <dgm:pt modelId="{B324B72E-4D12-4DF9-8324-889F5CABE067}" type="pres">
      <dgm:prSet presAssocID="{6EBFC0A6-57E0-44DD-B721-DC3FDA1E9A3C}" presName="root" presStyleCnt="0">
        <dgm:presLayoutVars>
          <dgm:dir/>
          <dgm:resizeHandles val="exact"/>
        </dgm:presLayoutVars>
      </dgm:prSet>
      <dgm:spPr/>
    </dgm:pt>
    <dgm:pt modelId="{C3A2DDAB-99F6-4FB1-986E-9D9352584157}" type="pres">
      <dgm:prSet presAssocID="{6EBBC646-CB20-4051-8713-D1EEB1047880}" presName="compNode" presStyleCnt="0"/>
      <dgm:spPr/>
    </dgm:pt>
    <dgm:pt modelId="{8E16A3FD-D569-493B-95E8-5AD81291C3FF}" type="pres">
      <dgm:prSet presAssocID="{6EBBC646-CB20-4051-8713-D1EEB10478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1BC9E3C-A608-4D9E-9372-45B6143F2C94}" type="pres">
      <dgm:prSet presAssocID="{6EBBC646-CB20-4051-8713-D1EEB1047880}" presName="spaceRect" presStyleCnt="0"/>
      <dgm:spPr/>
    </dgm:pt>
    <dgm:pt modelId="{2FEEDEAE-E37D-43A0-AD49-06BD9DD27102}" type="pres">
      <dgm:prSet presAssocID="{6EBBC646-CB20-4051-8713-D1EEB1047880}" presName="textRect" presStyleLbl="revTx" presStyleIdx="0" presStyleCnt="2">
        <dgm:presLayoutVars>
          <dgm:chMax val="1"/>
          <dgm:chPref val="1"/>
        </dgm:presLayoutVars>
      </dgm:prSet>
      <dgm:spPr/>
    </dgm:pt>
    <dgm:pt modelId="{CD3F92F3-CB84-4D72-99F5-3C622BA47594}" type="pres">
      <dgm:prSet presAssocID="{511E0D73-0259-452E-A677-AD7223D7914E}" presName="sibTrans" presStyleCnt="0"/>
      <dgm:spPr/>
    </dgm:pt>
    <dgm:pt modelId="{33696A09-79C1-43B8-A785-1C790D235D88}" type="pres">
      <dgm:prSet presAssocID="{373FA0DB-93D9-45F2-A0F8-9B53A19DCCF1}" presName="compNode" presStyleCnt="0"/>
      <dgm:spPr/>
    </dgm:pt>
    <dgm:pt modelId="{35E7F41F-3DC9-4F34-AE84-D44DB1841DED}" type="pres">
      <dgm:prSet presAssocID="{373FA0DB-93D9-45F2-A0F8-9B53A19DCC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1248DA5-879A-4B61-816E-F8DB0E64E44E}" type="pres">
      <dgm:prSet presAssocID="{373FA0DB-93D9-45F2-A0F8-9B53A19DCCF1}" presName="spaceRect" presStyleCnt="0"/>
      <dgm:spPr/>
    </dgm:pt>
    <dgm:pt modelId="{CC37587C-C14E-45D4-A932-BEF4CCD6EF02}" type="pres">
      <dgm:prSet presAssocID="{373FA0DB-93D9-45F2-A0F8-9B53A19DCCF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2F79136-0ADC-4FC7-8A2F-B2AAD83267D2}" type="presOf" srcId="{373FA0DB-93D9-45F2-A0F8-9B53A19DCCF1}" destId="{CC37587C-C14E-45D4-A932-BEF4CCD6EF02}" srcOrd="0" destOrd="0" presId="urn:microsoft.com/office/officeart/2018/2/layout/IconLabelList"/>
    <dgm:cxn modelId="{09C855B7-7023-400E-AC5C-24CF2F54B326}" type="presOf" srcId="{6EBBC646-CB20-4051-8713-D1EEB1047880}" destId="{2FEEDEAE-E37D-43A0-AD49-06BD9DD27102}" srcOrd="0" destOrd="0" presId="urn:microsoft.com/office/officeart/2018/2/layout/IconLabelList"/>
    <dgm:cxn modelId="{43E431D4-B512-45B1-98D8-0FA99ACD0675}" srcId="{6EBFC0A6-57E0-44DD-B721-DC3FDA1E9A3C}" destId="{373FA0DB-93D9-45F2-A0F8-9B53A19DCCF1}" srcOrd="1" destOrd="0" parTransId="{0C2E609C-6258-458F-92D6-3DD6175FED6E}" sibTransId="{B6DC23C8-D090-4639-B9D2-E79863EC7453}"/>
    <dgm:cxn modelId="{5B766AE0-AB8B-4B29-BB0C-77E90F867349}" type="presOf" srcId="{6EBFC0A6-57E0-44DD-B721-DC3FDA1E9A3C}" destId="{B324B72E-4D12-4DF9-8324-889F5CABE067}" srcOrd="0" destOrd="0" presId="urn:microsoft.com/office/officeart/2018/2/layout/IconLabelList"/>
    <dgm:cxn modelId="{A30BE9E3-1F1C-47E0-A519-E1026785DEF5}" srcId="{6EBFC0A6-57E0-44DD-B721-DC3FDA1E9A3C}" destId="{6EBBC646-CB20-4051-8713-D1EEB1047880}" srcOrd="0" destOrd="0" parTransId="{1CD62FC6-6CB8-4FE0-BC1C-9629B59950C1}" sibTransId="{511E0D73-0259-452E-A677-AD7223D7914E}"/>
    <dgm:cxn modelId="{A8F4F7CF-1BE5-4692-99BD-AD0F32BAC7D7}" type="presParOf" srcId="{B324B72E-4D12-4DF9-8324-889F5CABE067}" destId="{C3A2DDAB-99F6-4FB1-986E-9D9352584157}" srcOrd="0" destOrd="0" presId="urn:microsoft.com/office/officeart/2018/2/layout/IconLabelList"/>
    <dgm:cxn modelId="{D6533B73-A87F-4A4E-A91E-0F6B5EDCCE9F}" type="presParOf" srcId="{C3A2DDAB-99F6-4FB1-986E-9D9352584157}" destId="{8E16A3FD-D569-493B-95E8-5AD81291C3FF}" srcOrd="0" destOrd="0" presId="urn:microsoft.com/office/officeart/2018/2/layout/IconLabelList"/>
    <dgm:cxn modelId="{FA78ED39-0CA1-4381-A463-FC9AC7E71BBB}" type="presParOf" srcId="{C3A2DDAB-99F6-4FB1-986E-9D9352584157}" destId="{B1BC9E3C-A608-4D9E-9372-45B6143F2C94}" srcOrd="1" destOrd="0" presId="urn:microsoft.com/office/officeart/2018/2/layout/IconLabelList"/>
    <dgm:cxn modelId="{610CB1CA-34DA-44B4-9048-C6043B2B34D7}" type="presParOf" srcId="{C3A2DDAB-99F6-4FB1-986E-9D9352584157}" destId="{2FEEDEAE-E37D-43A0-AD49-06BD9DD27102}" srcOrd="2" destOrd="0" presId="urn:microsoft.com/office/officeart/2018/2/layout/IconLabelList"/>
    <dgm:cxn modelId="{1213ADF0-262C-4CDF-AAA3-28D5EC754746}" type="presParOf" srcId="{B324B72E-4D12-4DF9-8324-889F5CABE067}" destId="{CD3F92F3-CB84-4D72-99F5-3C622BA47594}" srcOrd="1" destOrd="0" presId="urn:microsoft.com/office/officeart/2018/2/layout/IconLabelList"/>
    <dgm:cxn modelId="{50397249-B841-4A36-BE58-5B6B873ABDFF}" type="presParOf" srcId="{B324B72E-4D12-4DF9-8324-889F5CABE067}" destId="{33696A09-79C1-43B8-A785-1C790D235D88}" srcOrd="2" destOrd="0" presId="urn:microsoft.com/office/officeart/2018/2/layout/IconLabelList"/>
    <dgm:cxn modelId="{D3426F6C-8A32-4FD4-9702-6518230FBB5D}" type="presParOf" srcId="{33696A09-79C1-43B8-A785-1C790D235D88}" destId="{35E7F41F-3DC9-4F34-AE84-D44DB1841DED}" srcOrd="0" destOrd="0" presId="urn:microsoft.com/office/officeart/2018/2/layout/IconLabelList"/>
    <dgm:cxn modelId="{8C2E20F3-4496-453C-B3E1-382AB05DF798}" type="presParOf" srcId="{33696A09-79C1-43B8-A785-1C790D235D88}" destId="{71248DA5-879A-4B61-816E-F8DB0E64E44E}" srcOrd="1" destOrd="0" presId="urn:microsoft.com/office/officeart/2018/2/layout/IconLabelList"/>
    <dgm:cxn modelId="{8D0DADA7-034E-45DF-B099-2A2FA5FA23BB}" type="presParOf" srcId="{33696A09-79C1-43B8-A785-1C790D235D88}" destId="{CC37587C-C14E-45D4-A932-BEF4CCD6EF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2F080B-5BB1-47AF-87AA-5BF7A1A4736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BDE3864-D29C-48B8-A835-E2EDCBE46A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Testing</a:t>
          </a:r>
          <a:r>
            <a:rPr lang="en-US"/>
            <a:t>:</a:t>
          </a:r>
        </a:p>
      </dgm:t>
    </dgm:pt>
    <dgm:pt modelId="{32798776-3B9C-48C8-9245-E6A7B061D927}" type="parTrans" cxnId="{A69C7D0D-9150-4049-8571-369462A3216A}">
      <dgm:prSet/>
      <dgm:spPr/>
      <dgm:t>
        <a:bodyPr/>
        <a:lstStyle/>
        <a:p>
          <a:endParaRPr lang="en-US"/>
        </a:p>
      </dgm:t>
    </dgm:pt>
    <dgm:pt modelId="{F3B25FA1-435F-4F03-976C-4FBB1CFA5475}" type="sibTrans" cxnId="{A69C7D0D-9150-4049-8571-369462A3216A}">
      <dgm:prSet/>
      <dgm:spPr/>
      <dgm:t>
        <a:bodyPr/>
        <a:lstStyle/>
        <a:p>
          <a:endParaRPr lang="en-US"/>
        </a:p>
      </dgm:t>
    </dgm:pt>
    <dgm:pt modelId="{472BDE30-F653-49A4-A5E9-0B4FE3E9C7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Performance of XML parsing for different file sizes.</a:t>
          </a:r>
        </a:p>
      </dgm:t>
    </dgm:pt>
    <dgm:pt modelId="{FA3EFB33-C4BD-4357-A708-E8CAA129BB62}" type="parTrans" cxnId="{06760F21-4343-4C7E-A861-D218F45A933B}">
      <dgm:prSet/>
      <dgm:spPr/>
      <dgm:t>
        <a:bodyPr/>
        <a:lstStyle/>
        <a:p>
          <a:endParaRPr lang="en-US"/>
        </a:p>
      </dgm:t>
    </dgm:pt>
    <dgm:pt modelId="{4A226B79-B5E3-4688-8CF8-30B70B092E23}" type="sibTrans" cxnId="{06760F21-4343-4C7E-A861-D218F45A933B}">
      <dgm:prSet/>
      <dgm:spPr/>
      <dgm:t>
        <a:bodyPr/>
        <a:lstStyle/>
        <a:p>
          <a:endParaRPr lang="en-US"/>
        </a:p>
      </dgm:t>
    </dgm:pt>
    <dgm:pt modelId="{B2494AA6-33CD-4D19-9477-B24AB15FAF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Speed of database retrieval and front-end responsiveness.</a:t>
          </a:r>
        </a:p>
      </dgm:t>
    </dgm:pt>
    <dgm:pt modelId="{55FF8FDA-2FA4-4496-BB5E-D36D54286331}" type="parTrans" cxnId="{A470B485-C7CC-4598-8FB9-CF1507AC0BAE}">
      <dgm:prSet/>
      <dgm:spPr/>
      <dgm:t>
        <a:bodyPr/>
        <a:lstStyle/>
        <a:p>
          <a:endParaRPr lang="en-US"/>
        </a:p>
      </dgm:t>
    </dgm:pt>
    <dgm:pt modelId="{F82B0B4E-E31A-485F-8264-74CB06BD79D7}" type="sibTrans" cxnId="{A470B485-C7CC-4598-8FB9-CF1507AC0BAE}">
      <dgm:prSet/>
      <dgm:spPr/>
      <dgm:t>
        <a:bodyPr/>
        <a:lstStyle/>
        <a:p>
          <a:endParaRPr lang="en-US"/>
        </a:p>
      </dgm:t>
    </dgm:pt>
    <dgm:pt modelId="{18D3394A-D1FE-4749-9CD7-2B69C58E0D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User feedback on the interface's usability and features.</a:t>
          </a:r>
        </a:p>
      </dgm:t>
    </dgm:pt>
    <dgm:pt modelId="{5758D7B0-01BF-4F78-A758-3C2AD9E1F56E}" type="parTrans" cxnId="{FE5B96EB-D946-4842-98DF-5742A0DD5F01}">
      <dgm:prSet/>
      <dgm:spPr/>
      <dgm:t>
        <a:bodyPr/>
        <a:lstStyle/>
        <a:p>
          <a:endParaRPr lang="en-US"/>
        </a:p>
      </dgm:t>
    </dgm:pt>
    <dgm:pt modelId="{6A0CDC91-3E23-4808-8EC2-190B0757DC1D}" type="sibTrans" cxnId="{FE5B96EB-D946-4842-98DF-5742A0DD5F01}">
      <dgm:prSet/>
      <dgm:spPr/>
      <dgm:t>
        <a:bodyPr/>
        <a:lstStyle/>
        <a:p>
          <a:endParaRPr lang="en-US"/>
        </a:p>
      </dgm:t>
    </dgm:pt>
    <dgm:pt modelId="{C8F3963E-27BA-4BBD-9223-60E3CD82BB20}" type="pres">
      <dgm:prSet presAssocID="{7F2F080B-5BB1-47AF-87AA-5BF7A1A4736B}" presName="root" presStyleCnt="0">
        <dgm:presLayoutVars>
          <dgm:dir/>
          <dgm:resizeHandles val="exact"/>
        </dgm:presLayoutVars>
      </dgm:prSet>
      <dgm:spPr/>
    </dgm:pt>
    <dgm:pt modelId="{6F94B091-B9DD-43A3-A54F-61740375E239}" type="pres">
      <dgm:prSet presAssocID="{CBDE3864-D29C-48B8-A835-E2EDCBE46A17}" presName="compNode" presStyleCnt="0"/>
      <dgm:spPr/>
    </dgm:pt>
    <dgm:pt modelId="{0633399E-D750-4846-ABFC-4182CA84BE0A}" type="pres">
      <dgm:prSet presAssocID="{CBDE3864-D29C-48B8-A835-E2EDCBE46A17}" presName="iconBgRect" presStyleLbl="bgShp" presStyleIdx="0" presStyleCnt="4"/>
      <dgm:spPr/>
    </dgm:pt>
    <dgm:pt modelId="{0256A3E0-B930-4B57-B9E1-913F295EEFA0}" type="pres">
      <dgm:prSet presAssocID="{CBDE3864-D29C-48B8-A835-E2EDCBE46A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7059CC7A-E275-4E1B-81B7-38B2D4605818}" type="pres">
      <dgm:prSet presAssocID="{CBDE3864-D29C-48B8-A835-E2EDCBE46A17}" presName="spaceRect" presStyleCnt="0"/>
      <dgm:spPr/>
    </dgm:pt>
    <dgm:pt modelId="{A857D7F8-37FD-4A51-BED3-58397C476BEF}" type="pres">
      <dgm:prSet presAssocID="{CBDE3864-D29C-48B8-A835-E2EDCBE46A17}" presName="textRect" presStyleLbl="revTx" presStyleIdx="0" presStyleCnt="4">
        <dgm:presLayoutVars>
          <dgm:chMax val="1"/>
          <dgm:chPref val="1"/>
        </dgm:presLayoutVars>
      </dgm:prSet>
      <dgm:spPr/>
    </dgm:pt>
    <dgm:pt modelId="{3E4A8C24-BABB-4305-B026-F604D5A9340C}" type="pres">
      <dgm:prSet presAssocID="{F3B25FA1-435F-4F03-976C-4FBB1CFA5475}" presName="sibTrans" presStyleCnt="0"/>
      <dgm:spPr/>
    </dgm:pt>
    <dgm:pt modelId="{379C2A4C-D14D-4BA7-B00D-BE4C863440AF}" type="pres">
      <dgm:prSet presAssocID="{472BDE30-F653-49A4-A5E9-0B4FE3E9C7E8}" presName="compNode" presStyleCnt="0"/>
      <dgm:spPr/>
    </dgm:pt>
    <dgm:pt modelId="{3F86A7DE-DE0D-48C3-B9DA-04FD560D9E80}" type="pres">
      <dgm:prSet presAssocID="{472BDE30-F653-49A4-A5E9-0B4FE3E9C7E8}" presName="iconBgRect" presStyleLbl="bgShp" presStyleIdx="1" presStyleCnt="4"/>
      <dgm:spPr/>
    </dgm:pt>
    <dgm:pt modelId="{793A90A3-4844-4685-80B0-3E97EC4622E7}" type="pres">
      <dgm:prSet presAssocID="{472BDE30-F653-49A4-A5E9-0B4FE3E9C7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AF83CE1C-37D5-4744-ABAA-62994E507F07}" type="pres">
      <dgm:prSet presAssocID="{472BDE30-F653-49A4-A5E9-0B4FE3E9C7E8}" presName="spaceRect" presStyleCnt="0"/>
      <dgm:spPr/>
    </dgm:pt>
    <dgm:pt modelId="{37BDCCCB-2296-4D30-9FCB-B9CA366AAEAA}" type="pres">
      <dgm:prSet presAssocID="{472BDE30-F653-49A4-A5E9-0B4FE3E9C7E8}" presName="textRect" presStyleLbl="revTx" presStyleIdx="1" presStyleCnt="4">
        <dgm:presLayoutVars>
          <dgm:chMax val="1"/>
          <dgm:chPref val="1"/>
        </dgm:presLayoutVars>
      </dgm:prSet>
      <dgm:spPr/>
    </dgm:pt>
    <dgm:pt modelId="{63508E7D-0F58-4840-A10B-3A0BEBE6225E}" type="pres">
      <dgm:prSet presAssocID="{4A226B79-B5E3-4688-8CF8-30B70B092E23}" presName="sibTrans" presStyleCnt="0"/>
      <dgm:spPr/>
    </dgm:pt>
    <dgm:pt modelId="{01F69CD3-0088-4E21-AF05-2541F27BF56A}" type="pres">
      <dgm:prSet presAssocID="{B2494AA6-33CD-4D19-9477-B24AB15FAFA5}" presName="compNode" presStyleCnt="0"/>
      <dgm:spPr/>
    </dgm:pt>
    <dgm:pt modelId="{239E9E81-027B-40B8-B869-7D8D63C7A4E3}" type="pres">
      <dgm:prSet presAssocID="{B2494AA6-33CD-4D19-9477-B24AB15FAFA5}" presName="iconBgRect" presStyleLbl="bgShp" presStyleIdx="2" presStyleCnt="4"/>
      <dgm:spPr/>
    </dgm:pt>
    <dgm:pt modelId="{687A3404-488A-4378-AF6F-E2227170E1FD}" type="pres">
      <dgm:prSet presAssocID="{B2494AA6-33CD-4D19-9477-B24AB15FAF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522A6B-2676-4419-A62A-FEFB98CB7C4F}" type="pres">
      <dgm:prSet presAssocID="{B2494AA6-33CD-4D19-9477-B24AB15FAFA5}" presName="spaceRect" presStyleCnt="0"/>
      <dgm:spPr/>
    </dgm:pt>
    <dgm:pt modelId="{9A81CF2B-9C31-4E61-AAE6-45351BDAB4B9}" type="pres">
      <dgm:prSet presAssocID="{B2494AA6-33CD-4D19-9477-B24AB15FAFA5}" presName="textRect" presStyleLbl="revTx" presStyleIdx="2" presStyleCnt="4">
        <dgm:presLayoutVars>
          <dgm:chMax val="1"/>
          <dgm:chPref val="1"/>
        </dgm:presLayoutVars>
      </dgm:prSet>
      <dgm:spPr/>
    </dgm:pt>
    <dgm:pt modelId="{7EAA7177-637F-46B7-819F-A3CDED2CEEC8}" type="pres">
      <dgm:prSet presAssocID="{F82B0B4E-E31A-485F-8264-74CB06BD79D7}" presName="sibTrans" presStyleCnt="0"/>
      <dgm:spPr/>
    </dgm:pt>
    <dgm:pt modelId="{F623804C-EC35-425F-9414-FB7B0472B1CE}" type="pres">
      <dgm:prSet presAssocID="{18D3394A-D1FE-4749-9CD7-2B69C58E0DF7}" presName="compNode" presStyleCnt="0"/>
      <dgm:spPr/>
    </dgm:pt>
    <dgm:pt modelId="{507A85C2-EBA0-4396-90CA-DD7D573208E8}" type="pres">
      <dgm:prSet presAssocID="{18D3394A-D1FE-4749-9CD7-2B69C58E0DF7}" presName="iconBgRect" presStyleLbl="bgShp" presStyleIdx="3" presStyleCnt="4"/>
      <dgm:spPr/>
    </dgm:pt>
    <dgm:pt modelId="{47F1AFDF-7F7C-4211-B017-616AC5DEC8F9}" type="pres">
      <dgm:prSet presAssocID="{18D3394A-D1FE-4749-9CD7-2B69C58E0D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5BCAAE1-20C8-4313-8021-78767259EE62}" type="pres">
      <dgm:prSet presAssocID="{18D3394A-D1FE-4749-9CD7-2B69C58E0DF7}" presName="spaceRect" presStyleCnt="0"/>
      <dgm:spPr/>
    </dgm:pt>
    <dgm:pt modelId="{1EA926B8-4478-4AF8-9DC2-4B88A6CEE0CC}" type="pres">
      <dgm:prSet presAssocID="{18D3394A-D1FE-4749-9CD7-2B69C58E0DF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69C7D0D-9150-4049-8571-369462A3216A}" srcId="{7F2F080B-5BB1-47AF-87AA-5BF7A1A4736B}" destId="{CBDE3864-D29C-48B8-A835-E2EDCBE46A17}" srcOrd="0" destOrd="0" parTransId="{32798776-3B9C-48C8-9245-E6A7B061D927}" sibTransId="{F3B25FA1-435F-4F03-976C-4FBB1CFA5475}"/>
    <dgm:cxn modelId="{06760F21-4343-4C7E-A861-D218F45A933B}" srcId="{7F2F080B-5BB1-47AF-87AA-5BF7A1A4736B}" destId="{472BDE30-F653-49A4-A5E9-0B4FE3E9C7E8}" srcOrd="1" destOrd="0" parTransId="{FA3EFB33-C4BD-4357-A708-E8CAA129BB62}" sibTransId="{4A226B79-B5E3-4688-8CF8-30B70B092E23}"/>
    <dgm:cxn modelId="{B5838B4B-0911-4582-94D3-90C5ED90A62A}" type="presOf" srcId="{472BDE30-F653-49A4-A5E9-0B4FE3E9C7E8}" destId="{37BDCCCB-2296-4D30-9FCB-B9CA366AAEAA}" srcOrd="0" destOrd="0" presId="urn:microsoft.com/office/officeart/2018/5/layout/IconCircleLabelList"/>
    <dgm:cxn modelId="{A470B485-C7CC-4598-8FB9-CF1507AC0BAE}" srcId="{7F2F080B-5BB1-47AF-87AA-5BF7A1A4736B}" destId="{B2494AA6-33CD-4D19-9477-B24AB15FAFA5}" srcOrd="2" destOrd="0" parTransId="{55FF8FDA-2FA4-4496-BB5E-D36D54286331}" sibTransId="{F82B0B4E-E31A-485F-8264-74CB06BD79D7}"/>
    <dgm:cxn modelId="{258C76C6-DCAD-4707-A1B2-B6B3774F2533}" type="presOf" srcId="{18D3394A-D1FE-4749-9CD7-2B69C58E0DF7}" destId="{1EA926B8-4478-4AF8-9DC2-4B88A6CEE0CC}" srcOrd="0" destOrd="0" presId="urn:microsoft.com/office/officeart/2018/5/layout/IconCircleLabelList"/>
    <dgm:cxn modelId="{108073DE-3AA9-4E24-9C7F-FE868CA93480}" type="presOf" srcId="{B2494AA6-33CD-4D19-9477-B24AB15FAFA5}" destId="{9A81CF2B-9C31-4E61-AAE6-45351BDAB4B9}" srcOrd="0" destOrd="0" presId="urn:microsoft.com/office/officeart/2018/5/layout/IconCircleLabelList"/>
    <dgm:cxn modelId="{FE5B96EB-D946-4842-98DF-5742A0DD5F01}" srcId="{7F2F080B-5BB1-47AF-87AA-5BF7A1A4736B}" destId="{18D3394A-D1FE-4749-9CD7-2B69C58E0DF7}" srcOrd="3" destOrd="0" parTransId="{5758D7B0-01BF-4F78-A758-3C2AD9E1F56E}" sibTransId="{6A0CDC91-3E23-4808-8EC2-190B0757DC1D}"/>
    <dgm:cxn modelId="{44F889EC-34C4-4E5E-8442-D8F582CE6A34}" type="presOf" srcId="{7F2F080B-5BB1-47AF-87AA-5BF7A1A4736B}" destId="{C8F3963E-27BA-4BBD-9223-60E3CD82BB20}" srcOrd="0" destOrd="0" presId="urn:microsoft.com/office/officeart/2018/5/layout/IconCircleLabelList"/>
    <dgm:cxn modelId="{FEA74CF1-721A-481A-8AFA-5E5F173CB99E}" type="presOf" srcId="{CBDE3864-D29C-48B8-A835-E2EDCBE46A17}" destId="{A857D7F8-37FD-4A51-BED3-58397C476BEF}" srcOrd="0" destOrd="0" presId="urn:microsoft.com/office/officeart/2018/5/layout/IconCircleLabelList"/>
    <dgm:cxn modelId="{3828FBA3-3555-4172-AE41-40ACE7DCDBCB}" type="presParOf" srcId="{C8F3963E-27BA-4BBD-9223-60E3CD82BB20}" destId="{6F94B091-B9DD-43A3-A54F-61740375E239}" srcOrd="0" destOrd="0" presId="urn:microsoft.com/office/officeart/2018/5/layout/IconCircleLabelList"/>
    <dgm:cxn modelId="{9201F47A-FC81-474C-A5C5-8CEE118C8DC5}" type="presParOf" srcId="{6F94B091-B9DD-43A3-A54F-61740375E239}" destId="{0633399E-D750-4846-ABFC-4182CA84BE0A}" srcOrd="0" destOrd="0" presId="urn:microsoft.com/office/officeart/2018/5/layout/IconCircleLabelList"/>
    <dgm:cxn modelId="{7529BCB8-5183-4763-9203-B70F1C518A72}" type="presParOf" srcId="{6F94B091-B9DD-43A3-A54F-61740375E239}" destId="{0256A3E0-B930-4B57-B9E1-913F295EEFA0}" srcOrd="1" destOrd="0" presId="urn:microsoft.com/office/officeart/2018/5/layout/IconCircleLabelList"/>
    <dgm:cxn modelId="{6CBE2990-8E8B-4D6B-B93A-742F2CD4E537}" type="presParOf" srcId="{6F94B091-B9DD-43A3-A54F-61740375E239}" destId="{7059CC7A-E275-4E1B-81B7-38B2D4605818}" srcOrd="2" destOrd="0" presId="urn:microsoft.com/office/officeart/2018/5/layout/IconCircleLabelList"/>
    <dgm:cxn modelId="{6C85019B-7259-4E7A-A756-194D166423BB}" type="presParOf" srcId="{6F94B091-B9DD-43A3-A54F-61740375E239}" destId="{A857D7F8-37FD-4A51-BED3-58397C476BEF}" srcOrd="3" destOrd="0" presId="urn:microsoft.com/office/officeart/2018/5/layout/IconCircleLabelList"/>
    <dgm:cxn modelId="{73C2723B-58DB-4247-8DEE-B1661718BD1E}" type="presParOf" srcId="{C8F3963E-27BA-4BBD-9223-60E3CD82BB20}" destId="{3E4A8C24-BABB-4305-B026-F604D5A9340C}" srcOrd="1" destOrd="0" presId="urn:microsoft.com/office/officeart/2018/5/layout/IconCircleLabelList"/>
    <dgm:cxn modelId="{87D5D9D8-D7B5-43E3-8E50-7A708C0EEC94}" type="presParOf" srcId="{C8F3963E-27BA-4BBD-9223-60E3CD82BB20}" destId="{379C2A4C-D14D-4BA7-B00D-BE4C863440AF}" srcOrd="2" destOrd="0" presId="urn:microsoft.com/office/officeart/2018/5/layout/IconCircleLabelList"/>
    <dgm:cxn modelId="{18861F15-B8E1-42FB-B463-1D9C7BF33FE1}" type="presParOf" srcId="{379C2A4C-D14D-4BA7-B00D-BE4C863440AF}" destId="{3F86A7DE-DE0D-48C3-B9DA-04FD560D9E80}" srcOrd="0" destOrd="0" presId="urn:microsoft.com/office/officeart/2018/5/layout/IconCircleLabelList"/>
    <dgm:cxn modelId="{A522E37A-BE9C-46B9-AE57-0155992B931C}" type="presParOf" srcId="{379C2A4C-D14D-4BA7-B00D-BE4C863440AF}" destId="{793A90A3-4844-4685-80B0-3E97EC4622E7}" srcOrd="1" destOrd="0" presId="urn:microsoft.com/office/officeart/2018/5/layout/IconCircleLabelList"/>
    <dgm:cxn modelId="{72A03282-F983-403D-A438-5192D2716970}" type="presParOf" srcId="{379C2A4C-D14D-4BA7-B00D-BE4C863440AF}" destId="{AF83CE1C-37D5-4744-ABAA-62994E507F07}" srcOrd="2" destOrd="0" presId="urn:microsoft.com/office/officeart/2018/5/layout/IconCircleLabelList"/>
    <dgm:cxn modelId="{576075E2-43B3-46DA-806E-2240CC6FB60D}" type="presParOf" srcId="{379C2A4C-D14D-4BA7-B00D-BE4C863440AF}" destId="{37BDCCCB-2296-4D30-9FCB-B9CA366AAEAA}" srcOrd="3" destOrd="0" presId="urn:microsoft.com/office/officeart/2018/5/layout/IconCircleLabelList"/>
    <dgm:cxn modelId="{A47ED7FA-1CD7-48CB-BC96-81AE41D4CF33}" type="presParOf" srcId="{C8F3963E-27BA-4BBD-9223-60E3CD82BB20}" destId="{63508E7D-0F58-4840-A10B-3A0BEBE6225E}" srcOrd="3" destOrd="0" presId="urn:microsoft.com/office/officeart/2018/5/layout/IconCircleLabelList"/>
    <dgm:cxn modelId="{30B47C86-3F61-47F9-B854-8A8172AC54F8}" type="presParOf" srcId="{C8F3963E-27BA-4BBD-9223-60E3CD82BB20}" destId="{01F69CD3-0088-4E21-AF05-2541F27BF56A}" srcOrd="4" destOrd="0" presId="urn:microsoft.com/office/officeart/2018/5/layout/IconCircleLabelList"/>
    <dgm:cxn modelId="{756AD6DF-1D1F-442F-9CE7-4B312606C765}" type="presParOf" srcId="{01F69CD3-0088-4E21-AF05-2541F27BF56A}" destId="{239E9E81-027B-40B8-B869-7D8D63C7A4E3}" srcOrd="0" destOrd="0" presId="urn:microsoft.com/office/officeart/2018/5/layout/IconCircleLabelList"/>
    <dgm:cxn modelId="{7E2B2EB3-FCC0-46E0-B939-C89BDF123786}" type="presParOf" srcId="{01F69CD3-0088-4E21-AF05-2541F27BF56A}" destId="{687A3404-488A-4378-AF6F-E2227170E1FD}" srcOrd="1" destOrd="0" presId="urn:microsoft.com/office/officeart/2018/5/layout/IconCircleLabelList"/>
    <dgm:cxn modelId="{F4F4A795-67C5-4168-83A8-3133B515001F}" type="presParOf" srcId="{01F69CD3-0088-4E21-AF05-2541F27BF56A}" destId="{3E522A6B-2676-4419-A62A-FEFB98CB7C4F}" srcOrd="2" destOrd="0" presId="urn:microsoft.com/office/officeart/2018/5/layout/IconCircleLabelList"/>
    <dgm:cxn modelId="{27D88878-C2DE-42C2-A258-835E76CDAAE3}" type="presParOf" srcId="{01F69CD3-0088-4E21-AF05-2541F27BF56A}" destId="{9A81CF2B-9C31-4E61-AAE6-45351BDAB4B9}" srcOrd="3" destOrd="0" presId="urn:microsoft.com/office/officeart/2018/5/layout/IconCircleLabelList"/>
    <dgm:cxn modelId="{E2F83B90-7DAB-459C-B4E2-D2C1884D898D}" type="presParOf" srcId="{C8F3963E-27BA-4BBD-9223-60E3CD82BB20}" destId="{7EAA7177-637F-46B7-819F-A3CDED2CEEC8}" srcOrd="5" destOrd="0" presId="urn:microsoft.com/office/officeart/2018/5/layout/IconCircleLabelList"/>
    <dgm:cxn modelId="{1C5B807D-6BE6-4B5D-9A49-A6EF572FAC1B}" type="presParOf" srcId="{C8F3963E-27BA-4BBD-9223-60E3CD82BB20}" destId="{F623804C-EC35-425F-9414-FB7B0472B1CE}" srcOrd="6" destOrd="0" presId="urn:microsoft.com/office/officeart/2018/5/layout/IconCircleLabelList"/>
    <dgm:cxn modelId="{A9FFBFE0-4491-4DFB-90C9-AEF3290A4F1A}" type="presParOf" srcId="{F623804C-EC35-425F-9414-FB7B0472B1CE}" destId="{507A85C2-EBA0-4396-90CA-DD7D573208E8}" srcOrd="0" destOrd="0" presId="urn:microsoft.com/office/officeart/2018/5/layout/IconCircleLabelList"/>
    <dgm:cxn modelId="{38C886DC-6FAF-4587-9843-997FEDFFC220}" type="presParOf" srcId="{F623804C-EC35-425F-9414-FB7B0472B1CE}" destId="{47F1AFDF-7F7C-4211-B017-616AC5DEC8F9}" srcOrd="1" destOrd="0" presId="urn:microsoft.com/office/officeart/2018/5/layout/IconCircleLabelList"/>
    <dgm:cxn modelId="{57B386AB-360A-4D8F-86D8-88B792B202BD}" type="presParOf" srcId="{F623804C-EC35-425F-9414-FB7B0472B1CE}" destId="{B5BCAAE1-20C8-4313-8021-78767259EE62}" srcOrd="2" destOrd="0" presId="urn:microsoft.com/office/officeart/2018/5/layout/IconCircleLabelList"/>
    <dgm:cxn modelId="{A5362EDB-A71E-4E1A-8EB1-8AD7EE5DE1B7}" type="presParOf" srcId="{F623804C-EC35-425F-9414-FB7B0472B1CE}" destId="{1EA926B8-4478-4AF8-9DC2-4B88A6CEE0C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DB6B8C-55F1-4F38-91F6-35140AEA93C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5035A0-850C-49D1-9527-2C77D39E71C9}">
      <dgm:prSet/>
      <dgm:spPr/>
      <dgm:t>
        <a:bodyPr/>
        <a:lstStyle/>
        <a:p>
          <a:r>
            <a:rPr lang="en-US" b="1"/>
            <a:t>Achievements</a:t>
          </a:r>
          <a:r>
            <a:rPr lang="en-US"/>
            <a:t>:</a:t>
          </a:r>
        </a:p>
      </dgm:t>
    </dgm:pt>
    <dgm:pt modelId="{76E3710A-39D7-4323-B102-929D14E04ADB}" type="parTrans" cxnId="{76225BA4-CCC2-49A9-AB90-5DF53C35DAA7}">
      <dgm:prSet/>
      <dgm:spPr/>
      <dgm:t>
        <a:bodyPr/>
        <a:lstStyle/>
        <a:p>
          <a:endParaRPr lang="en-US"/>
        </a:p>
      </dgm:t>
    </dgm:pt>
    <dgm:pt modelId="{5AB61B1B-B46A-47F4-86CF-EE3C16F712EC}" type="sibTrans" cxnId="{76225BA4-CCC2-49A9-AB90-5DF53C35DAA7}">
      <dgm:prSet/>
      <dgm:spPr/>
      <dgm:t>
        <a:bodyPr/>
        <a:lstStyle/>
        <a:p>
          <a:endParaRPr lang="en-US"/>
        </a:p>
      </dgm:t>
    </dgm:pt>
    <dgm:pt modelId="{2B5E96AF-3092-45E3-A48C-61A994909A84}">
      <dgm:prSet/>
      <dgm:spPr/>
      <dgm:t>
        <a:bodyPr/>
        <a:lstStyle/>
        <a:p>
          <a:r>
            <a:rPr lang="en-US"/>
            <a:t>Successfully converted XML data into a structured database format.</a:t>
          </a:r>
        </a:p>
      </dgm:t>
    </dgm:pt>
    <dgm:pt modelId="{450673B1-CFAF-4687-9F4E-E865F76F3C6D}" type="parTrans" cxnId="{917B7AB8-FE19-449B-96DA-86D1A79288C2}">
      <dgm:prSet/>
      <dgm:spPr/>
      <dgm:t>
        <a:bodyPr/>
        <a:lstStyle/>
        <a:p>
          <a:endParaRPr lang="en-US"/>
        </a:p>
      </dgm:t>
    </dgm:pt>
    <dgm:pt modelId="{BA1166F8-B658-4774-9FDF-4CA2694403F1}" type="sibTrans" cxnId="{917B7AB8-FE19-449B-96DA-86D1A79288C2}">
      <dgm:prSet/>
      <dgm:spPr/>
      <dgm:t>
        <a:bodyPr/>
        <a:lstStyle/>
        <a:p>
          <a:endParaRPr lang="en-US"/>
        </a:p>
      </dgm:t>
    </dgm:pt>
    <dgm:pt modelId="{43192EC9-6043-4FC9-ABBA-E116DA0D8348}">
      <dgm:prSet/>
      <dgm:spPr/>
      <dgm:t>
        <a:bodyPr/>
        <a:lstStyle/>
        <a:p>
          <a:r>
            <a:rPr lang="en-US"/>
            <a:t>Developed an interactive web application for seamless data access.</a:t>
          </a:r>
        </a:p>
      </dgm:t>
    </dgm:pt>
    <dgm:pt modelId="{48E9F177-E837-49D7-8677-13B11EA7E1F1}" type="parTrans" cxnId="{EB472E5D-E46C-4824-8EE1-E9857F4C4D83}">
      <dgm:prSet/>
      <dgm:spPr/>
      <dgm:t>
        <a:bodyPr/>
        <a:lstStyle/>
        <a:p>
          <a:endParaRPr lang="en-US"/>
        </a:p>
      </dgm:t>
    </dgm:pt>
    <dgm:pt modelId="{EDB1449F-D891-486C-B647-5D78CE3BFB24}" type="sibTrans" cxnId="{EB472E5D-E46C-4824-8EE1-E9857F4C4D83}">
      <dgm:prSet/>
      <dgm:spPr/>
      <dgm:t>
        <a:bodyPr/>
        <a:lstStyle/>
        <a:p>
          <a:endParaRPr lang="en-US"/>
        </a:p>
      </dgm:t>
    </dgm:pt>
    <dgm:pt modelId="{AAF92BA7-E07F-4BD5-8173-9939363D37AA}">
      <dgm:prSet/>
      <dgm:spPr/>
      <dgm:t>
        <a:bodyPr/>
        <a:lstStyle/>
        <a:p>
          <a:r>
            <a:rPr lang="en-US" b="1"/>
            <a:t>Future Scope</a:t>
          </a:r>
          <a:r>
            <a:rPr lang="en-US"/>
            <a:t>:</a:t>
          </a:r>
        </a:p>
      </dgm:t>
    </dgm:pt>
    <dgm:pt modelId="{FB9B9E1E-D4DB-4CD1-BD0C-BFA05D1ED6B8}" type="parTrans" cxnId="{9C3181DF-64B4-439F-A25A-79D945F15B55}">
      <dgm:prSet/>
      <dgm:spPr/>
      <dgm:t>
        <a:bodyPr/>
        <a:lstStyle/>
        <a:p>
          <a:endParaRPr lang="en-US"/>
        </a:p>
      </dgm:t>
    </dgm:pt>
    <dgm:pt modelId="{4C87069F-C23B-4307-A34B-48D224704AA8}" type="sibTrans" cxnId="{9C3181DF-64B4-439F-A25A-79D945F15B55}">
      <dgm:prSet/>
      <dgm:spPr/>
      <dgm:t>
        <a:bodyPr/>
        <a:lstStyle/>
        <a:p>
          <a:endParaRPr lang="en-US"/>
        </a:p>
      </dgm:t>
    </dgm:pt>
    <dgm:pt modelId="{5D69B9FC-E6F4-483A-BD0A-B9022790B2D3}">
      <dgm:prSet/>
      <dgm:spPr/>
      <dgm:t>
        <a:bodyPr/>
        <a:lstStyle/>
        <a:p>
          <a:r>
            <a:rPr lang="en-US"/>
            <a:t>Support for larger datasets and integration with additional data formats like JSON or CSV.</a:t>
          </a:r>
        </a:p>
      </dgm:t>
    </dgm:pt>
    <dgm:pt modelId="{A63E1D86-09CE-443D-BFEE-A4F4E5BAD7A7}" type="parTrans" cxnId="{7FF7E211-60FD-4BA1-BECE-634B8894A586}">
      <dgm:prSet/>
      <dgm:spPr/>
      <dgm:t>
        <a:bodyPr/>
        <a:lstStyle/>
        <a:p>
          <a:endParaRPr lang="en-US"/>
        </a:p>
      </dgm:t>
    </dgm:pt>
    <dgm:pt modelId="{06A946DC-7E60-455C-BE47-1A5F7E72C028}" type="sibTrans" cxnId="{7FF7E211-60FD-4BA1-BECE-634B8894A586}">
      <dgm:prSet/>
      <dgm:spPr/>
      <dgm:t>
        <a:bodyPr/>
        <a:lstStyle/>
        <a:p>
          <a:endParaRPr lang="en-US"/>
        </a:p>
      </dgm:t>
    </dgm:pt>
    <dgm:pt modelId="{28A5A3A7-EFEA-4826-A82F-93D2DD861E47}" type="pres">
      <dgm:prSet presAssocID="{6DDB6B8C-55F1-4F38-91F6-35140AEA93CF}" presName="linear" presStyleCnt="0">
        <dgm:presLayoutVars>
          <dgm:animLvl val="lvl"/>
          <dgm:resizeHandles val="exact"/>
        </dgm:presLayoutVars>
      </dgm:prSet>
      <dgm:spPr/>
    </dgm:pt>
    <dgm:pt modelId="{6BE09F78-7282-4504-B079-8E916ED38BF3}" type="pres">
      <dgm:prSet presAssocID="{335035A0-850C-49D1-9527-2C77D39E71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CCD4DD1-34AC-4001-89EF-0B580D8CA95A}" type="pres">
      <dgm:prSet presAssocID="{335035A0-850C-49D1-9527-2C77D39E71C9}" presName="childText" presStyleLbl="revTx" presStyleIdx="0" presStyleCnt="2">
        <dgm:presLayoutVars>
          <dgm:bulletEnabled val="1"/>
        </dgm:presLayoutVars>
      </dgm:prSet>
      <dgm:spPr/>
    </dgm:pt>
    <dgm:pt modelId="{748B9DE6-75EC-47CC-B459-D0A29C11FF06}" type="pres">
      <dgm:prSet presAssocID="{AAF92BA7-E07F-4BD5-8173-9939363D37A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9333F7F-8ECB-4964-AAAA-CBBAE97864B1}" type="pres">
      <dgm:prSet presAssocID="{AAF92BA7-E07F-4BD5-8173-9939363D37A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FF7E211-60FD-4BA1-BECE-634B8894A586}" srcId="{AAF92BA7-E07F-4BD5-8173-9939363D37AA}" destId="{5D69B9FC-E6F4-483A-BD0A-B9022790B2D3}" srcOrd="0" destOrd="0" parTransId="{A63E1D86-09CE-443D-BFEE-A4F4E5BAD7A7}" sibTransId="{06A946DC-7E60-455C-BE47-1A5F7E72C028}"/>
    <dgm:cxn modelId="{EB472E5D-E46C-4824-8EE1-E9857F4C4D83}" srcId="{335035A0-850C-49D1-9527-2C77D39E71C9}" destId="{43192EC9-6043-4FC9-ABBA-E116DA0D8348}" srcOrd="1" destOrd="0" parTransId="{48E9F177-E837-49D7-8677-13B11EA7E1F1}" sibTransId="{EDB1449F-D891-486C-B647-5D78CE3BFB24}"/>
    <dgm:cxn modelId="{94DF095A-3EA9-4FC4-9188-DD7CA96CB5B2}" type="presOf" srcId="{2B5E96AF-3092-45E3-A48C-61A994909A84}" destId="{0CCD4DD1-34AC-4001-89EF-0B580D8CA95A}" srcOrd="0" destOrd="0" presId="urn:microsoft.com/office/officeart/2005/8/layout/vList2"/>
    <dgm:cxn modelId="{76225BA4-CCC2-49A9-AB90-5DF53C35DAA7}" srcId="{6DDB6B8C-55F1-4F38-91F6-35140AEA93CF}" destId="{335035A0-850C-49D1-9527-2C77D39E71C9}" srcOrd="0" destOrd="0" parTransId="{76E3710A-39D7-4323-B102-929D14E04ADB}" sibTransId="{5AB61B1B-B46A-47F4-86CF-EE3C16F712EC}"/>
    <dgm:cxn modelId="{2EF4A8AE-AA9F-4B81-8800-B901B77E7CE2}" type="presOf" srcId="{AAF92BA7-E07F-4BD5-8173-9939363D37AA}" destId="{748B9DE6-75EC-47CC-B459-D0A29C11FF06}" srcOrd="0" destOrd="0" presId="urn:microsoft.com/office/officeart/2005/8/layout/vList2"/>
    <dgm:cxn modelId="{98578BB0-06E2-42D4-BC81-CA5F9836BA26}" type="presOf" srcId="{6DDB6B8C-55F1-4F38-91F6-35140AEA93CF}" destId="{28A5A3A7-EFEA-4826-A82F-93D2DD861E47}" srcOrd="0" destOrd="0" presId="urn:microsoft.com/office/officeart/2005/8/layout/vList2"/>
    <dgm:cxn modelId="{917B7AB8-FE19-449B-96DA-86D1A79288C2}" srcId="{335035A0-850C-49D1-9527-2C77D39E71C9}" destId="{2B5E96AF-3092-45E3-A48C-61A994909A84}" srcOrd="0" destOrd="0" parTransId="{450673B1-CFAF-4687-9F4E-E865F76F3C6D}" sibTransId="{BA1166F8-B658-4774-9FDF-4CA2694403F1}"/>
    <dgm:cxn modelId="{325D62DE-67F5-48C8-8074-416E761CB61E}" type="presOf" srcId="{43192EC9-6043-4FC9-ABBA-E116DA0D8348}" destId="{0CCD4DD1-34AC-4001-89EF-0B580D8CA95A}" srcOrd="0" destOrd="1" presId="urn:microsoft.com/office/officeart/2005/8/layout/vList2"/>
    <dgm:cxn modelId="{9C3181DF-64B4-439F-A25A-79D945F15B55}" srcId="{6DDB6B8C-55F1-4F38-91F6-35140AEA93CF}" destId="{AAF92BA7-E07F-4BD5-8173-9939363D37AA}" srcOrd="1" destOrd="0" parTransId="{FB9B9E1E-D4DB-4CD1-BD0C-BFA05D1ED6B8}" sibTransId="{4C87069F-C23B-4307-A34B-48D224704AA8}"/>
    <dgm:cxn modelId="{6C07D2E5-2D6F-4E08-8CED-64AA9463065D}" type="presOf" srcId="{335035A0-850C-49D1-9527-2C77D39E71C9}" destId="{6BE09F78-7282-4504-B079-8E916ED38BF3}" srcOrd="0" destOrd="0" presId="urn:microsoft.com/office/officeart/2005/8/layout/vList2"/>
    <dgm:cxn modelId="{99B9DAF8-C6CC-498C-BBC5-49F449A483BE}" type="presOf" srcId="{5D69B9FC-E6F4-483A-BD0A-B9022790B2D3}" destId="{99333F7F-8ECB-4964-AAAA-CBBAE97864B1}" srcOrd="0" destOrd="0" presId="urn:microsoft.com/office/officeart/2005/8/layout/vList2"/>
    <dgm:cxn modelId="{61CBB428-87CB-4C88-97EC-AF37C1C5E223}" type="presParOf" srcId="{28A5A3A7-EFEA-4826-A82F-93D2DD861E47}" destId="{6BE09F78-7282-4504-B079-8E916ED38BF3}" srcOrd="0" destOrd="0" presId="urn:microsoft.com/office/officeart/2005/8/layout/vList2"/>
    <dgm:cxn modelId="{BBC9888B-69EB-4916-ACE3-B8ABF2F6FAEC}" type="presParOf" srcId="{28A5A3A7-EFEA-4826-A82F-93D2DD861E47}" destId="{0CCD4DD1-34AC-4001-89EF-0B580D8CA95A}" srcOrd="1" destOrd="0" presId="urn:microsoft.com/office/officeart/2005/8/layout/vList2"/>
    <dgm:cxn modelId="{50A305CB-D1A0-4ED5-803C-FC66747BD5EA}" type="presParOf" srcId="{28A5A3A7-EFEA-4826-A82F-93D2DD861E47}" destId="{748B9DE6-75EC-47CC-B459-D0A29C11FF06}" srcOrd="2" destOrd="0" presId="urn:microsoft.com/office/officeart/2005/8/layout/vList2"/>
    <dgm:cxn modelId="{F07692A6-47BC-4B8D-B6F2-7EE5AB8EA9C5}" type="presParOf" srcId="{28A5A3A7-EFEA-4826-A82F-93D2DD861E47}" destId="{99333F7F-8ECB-4964-AAAA-CBBAE97864B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EDAB0E-F862-449F-8CEC-D05F9B910C9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54847B-261F-4F53-96B5-E3962B66D2E5}">
      <dgm:prSet/>
      <dgm:spPr/>
      <dgm:t>
        <a:bodyPr/>
        <a:lstStyle/>
        <a:p>
          <a:r>
            <a:rPr lang="en-US" b="1"/>
            <a:t>Nalla Venkata Akhila</a:t>
          </a:r>
          <a:r>
            <a:rPr lang="en-US"/>
            <a:t>: Designed database schema and integrated MySQL.</a:t>
          </a:r>
        </a:p>
      </dgm:t>
    </dgm:pt>
    <dgm:pt modelId="{098358D1-56FB-424E-A86A-A804C456126B}" type="parTrans" cxnId="{74EE4698-43E9-4A7D-AF4E-03D21714721F}">
      <dgm:prSet/>
      <dgm:spPr/>
      <dgm:t>
        <a:bodyPr/>
        <a:lstStyle/>
        <a:p>
          <a:endParaRPr lang="en-US"/>
        </a:p>
      </dgm:t>
    </dgm:pt>
    <dgm:pt modelId="{1E3ADB5D-57DB-4582-97D5-43DF64012918}" type="sibTrans" cxnId="{74EE4698-43E9-4A7D-AF4E-03D21714721F}">
      <dgm:prSet/>
      <dgm:spPr/>
      <dgm:t>
        <a:bodyPr/>
        <a:lstStyle/>
        <a:p>
          <a:endParaRPr lang="en-US"/>
        </a:p>
      </dgm:t>
    </dgm:pt>
    <dgm:pt modelId="{B61C97CD-BDE5-4142-B5C2-EF27020A3D3C}">
      <dgm:prSet/>
      <dgm:spPr/>
      <dgm:t>
        <a:bodyPr/>
        <a:lstStyle/>
        <a:p>
          <a:r>
            <a:rPr lang="en-US" b="1"/>
            <a:t>Sai Keerthi Nalajala</a:t>
          </a:r>
          <a:r>
            <a:rPr lang="en-US"/>
            <a:t>: Developed the front-end interface and optimized UX.</a:t>
          </a:r>
        </a:p>
      </dgm:t>
    </dgm:pt>
    <dgm:pt modelId="{E9DB9328-112C-4510-AEE6-095A9B2DDA88}" type="parTrans" cxnId="{29BAE06B-68D4-4517-B2CA-A14CF3C03F1C}">
      <dgm:prSet/>
      <dgm:spPr/>
      <dgm:t>
        <a:bodyPr/>
        <a:lstStyle/>
        <a:p>
          <a:endParaRPr lang="en-US"/>
        </a:p>
      </dgm:t>
    </dgm:pt>
    <dgm:pt modelId="{AEB3DF1C-0F18-493F-93FA-B115DF768DCC}" type="sibTrans" cxnId="{29BAE06B-68D4-4517-B2CA-A14CF3C03F1C}">
      <dgm:prSet/>
      <dgm:spPr/>
      <dgm:t>
        <a:bodyPr/>
        <a:lstStyle/>
        <a:p>
          <a:endParaRPr lang="en-US"/>
        </a:p>
      </dgm:t>
    </dgm:pt>
    <dgm:pt modelId="{B06560AD-4BE1-4C68-B02B-A56FF0386764}">
      <dgm:prSet/>
      <dgm:spPr/>
      <dgm:t>
        <a:bodyPr/>
        <a:lstStyle/>
        <a:p>
          <a:r>
            <a:rPr lang="en-US" b="1"/>
            <a:t>Madhu Sudan Poldas</a:t>
          </a:r>
          <a:r>
            <a:rPr lang="en-US"/>
            <a:t>: Implemented Node.js-based XML parsing and back-end logic.</a:t>
          </a:r>
        </a:p>
      </dgm:t>
    </dgm:pt>
    <dgm:pt modelId="{9FDEED36-5D6F-468D-96B8-B1929AA3322A}" type="parTrans" cxnId="{7ED7345B-EBAA-46F2-B2F0-A9AE937F7FB7}">
      <dgm:prSet/>
      <dgm:spPr/>
      <dgm:t>
        <a:bodyPr/>
        <a:lstStyle/>
        <a:p>
          <a:endParaRPr lang="en-US"/>
        </a:p>
      </dgm:t>
    </dgm:pt>
    <dgm:pt modelId="{559673FF-4413-4195-BADE-5F7781A86CA3}" type="sibTrans" cxnId="{7ED7345B-EBAA-46F2-B2F0-A9AE937F7FB7}">
      <dgm:prSet/>
      <dgm:spPr/>
      <dgm:t>
        <a:bodyPr/>
        <a:lstStyle/>
        <a:p>
          <a:endParaRPr lang="en-US"/>
        </a:p>
      </dgm:t>
    </dgm:pt>
    <dgm:pt modelId="{42D47D41-1039-481E-BCD4-2989E37AA2CA}" type="pres">
      <dgm:prSet presAssocID="{70EDAB0E-F862-449F-8CEC-D05F9B910C9B}" presName="vert0" presStyleCnt="0">
        <dgm:presLayoutVars>
          <dgm:dir/>
          <dgm:animOne val="branch"/>
          <dgm:animLvl val="lvl"/>
        </dgm:presLayoutVars>
      </dgm:prSet>
      <dgm:spPr/>
    </dgm:pt>
    <dgm:pt modelId="{499B9934-2DA9-4EF5-A80E-EFB89833D738}" type="pres">
      <dgm:prSet presAssocID="{A154847B-261F-4F53-96B5-E3962B66D2E5}" presName="thickLine" presStyleLbl="alignNode1" presStyleIdx="0" presStyleCnt="3"/>
      <dgm:spPr/>
    </dgm:pt>
    <dgm:pt modelId="{97C5362D-8921-4E76-80A8-89DEE8901140}" type="pres">
      <dgm:prSet presAssocID="{A154847B-261F-4F53-96B5-E3962B66D2E5}" presName="horz1" presStyleCnt="0"/>
      <dgm:spPr/>
    </dgm:pt>
    <dgm:pt modelId="{B46875B8-C33B-412C-B468-5271F190E3DA}" type="pres">
      <dgm:prSet presAssocID="{A154847B-261F-4F53-96B5-E3962B66D2E5}" presName="tx1" presStyleLbl="revTx" presStyleIdx="0" presStyleCnt="3"/>
      <dgm:spPr/>
    </dgm:pt>
    <dgm:pt modelId="{1145EB00-2327-48E2-A5E2-D6BE79B401EC}" type="pres">
      <dgm:prSet presAssocID="{A154847B-261F-4F53-96B5-E3962B66D2E5}" presName="vert1" presStyleCnt="0"/>
      <dgm:spPr/>
    </dgm:pt>
    <dgm:pt modelId="{E0E84DCE-CFFC-4DD4-B5C5-35D9D6736225}" type="pres">
      <dgm:prSet presAssocID="{B61C97CD-BDE5-4142-B5C2-EF27020A3D3C}" presName="thickLine" presStyleLbl="alignNode1" presStyleIdx="1" presStyleCnt="3"/>
      <dgm:spPr/>
    </dgm:pt>
    <dgm:pt modelId="{60EEFE8C-785D-49DC-8F89-936E870D10CC}" type="pres">
      <dgm:prSet presAssocID="{B61C97CD-BDE5-4142-B5C2-EF27020A3D3C}" presName="horz1" presStyleCnt="0"/>
      <dgm:spPr/>
    </dgm:pt>
    <dgm:pt modelId="{1AEC6D1C-D493-4B99-81ED-8E3D742075A6}" type="pres">
      <dgm:prSet presAssocID="{B61C97CD-BDE5-4142-B5C2-EF27020A3D3C}" presName="tx1" presStyleLbl="revTx" presStyleIdx="1" presStyleCnt="3"/>
      <dgm:spPr/>
    </dgm:pt>
    <dgm:pt modelId="{BFB8FF7C-AC39-40A1-BD90-B82967706617}" type="pres">
      <dgm:prSet presAssocID="{B61C97CD-BDE5-4142-B5C2-EF27020A3D3C}" presName="vert1" presStyleCnt="0"/>
      <dgm:spPr/>
    </dgm:pt>
    <dgm:pt modelId="{9899E3F1-AC00-4BD3-B0C9-FD14F9508F3B}" type="pres">
      <dgm:prSet presAssocID="{B06560AD-4BE1-4C68-B02B-A56FF0386764}" presName="thickLine" presStyleLbl="alignNode1" presStyleIdx="2" presStyleCnt="3"/>
      <dgm:spPr/>
    </dgm:pt>
    <dgm:pt modelId="{4D90D83B-4146-41F5-BBB1-9170228DD2D5}" type="pres">
      <dgm:prSet presAssocID="{B06560AD-4BE1-4C68-B02B-A56FF0386764}" presName="horz1" presStyleCnt="0"/>
      <dgm:spPr/>
    </dgm:pt>
    <dgm:pt modelId="{6704F6C8-5F6C-44DE-9283-C39F46AAB5FF}" type="pres">
      <dgm:prSet presAssocID="{B06560AD-4BE1-4C68-B02B-A56FF0386764}" presName="tx1" presStyleLbl="revTx" presStyleIdx="2" presStyleCnt="3"/>
      <dgm:spPr/>
    </dgm:pt>
    <dgm:pt modelId="{766D9869-D34A-4818-9C12-1B90E2CF8D72}" type="pres">
      <dgm:prSet presAssocID="{B06560AD-4BE1-4C68-B02B-A56FF0386764}" presName="vert1" presStyleCnt="0"/>
      <dgm:spPr/>
    </dgm:pt>
  </dgm:ptLst>
  <dgm:cxnLst>
    <dgm:cxn modelId="{7ED7345B-EBAA-46F2-B2F0-A9AE937F7FB7}" srcId="{70EDAB0E-F862-449F-8CEC-D05F9B910C9B}" destId="{B06560AD-4BE1-4C68-B02B-A56FF0386764}" srcOrd="2" destOrd="0" parTransId="{9FDEED36-5D6F-468D-96B8-B1929AA3322A}" sibTransId="{559673FF-4413-4195-BADE-5F7781A86CA3}"/>
    <dgm:cxn modelId="{29BAE06B-68D4-4517-B2CA-A14CF3C03F1C}" srcId="{70EDAB0E-F862-449F-8CEC-D05F9B910C9B}" destId="{B61C97CD-BDE5-4142-B5C2-EF27020A3D3C}" srcOrd="1" destOrd="0" parTransId="{E9DB9328-112C-4510-AEE6-095A9B2DDA88}" sibTransId="{AEB3DF1C-0F18-493F-93FA-B115DF768DCC}"/>
    <dgm:cxn modelId="{A35DBE93-3869-473B-AAD2-931E1352B95F}" type="presOf" srcId="{B06560AD-4BE1-4C68-B02B-A56FF0386764}" destId="{6704F6C8-5F6C-44DE-9283-C39F46AAB5FF}" srcOrd="0" destOrd="0" presId="urn:microsoft.com/office/officeart/2008/layout/LinedList"/>
    <dgm:cxn modelId="{F509BD97-C502-46D7-B39A-9D95FC670334}" type="presOf" srcId="{70EDAB0E-F862-449F-8CEC-D05F9B910C9B}" destId="{42D47D41-1039-481E-BCD4-2989E37AA2CA}" srcOrd="0" destOrd="0" presId="urn:microsoft.com/office/officeart/2008/layout/LinedList"/>
    <dgm:cxn modelId="{74EE4698-43E9-4A7D-AF4E-03D21714721F}" srcId="{70EDAB0E-F862-449F-8CEC-D05F9B910C9B}" destId="{A154847B-261F-4F53-96B5-E3962B66D2E5}" srcOrd="0" destOrd="0" parTransId="{098358D1-56FB-424E-A86A-A804C456126B}" sibTransId="{1E3ADB5D-57DB-4582-97D5-43DF64012918}"/>
    <dgm:cxn modelId="{2661BFD7-F774-4FDB-85A9-08A2246CA010}" type="presOf" srcId="{B61C97CD-BDE5-4142-B5C2-EF27020A3D3C}" destId="{1AEC6D1C-D493-4B99-81ED-8E3D742075A6}" srcOrd="0" destOrd="0" presId="urn:microsoft.com/office/officeart/2008/layout/LinedList"/>
    <dgm:cxn modelId="{51B908ED-20AA-413E-AA02-2DE854F506B4}" type="presOf" srcId="{A154847B-261F-4F53-96B5-E3962B66D2E5}" destId="{B46875B8-C33B-412C-B468-5271F190E3DA}" srcOrd="0" destOrd="0" presId="urn:microsoft.com/office/officeart/2008/layout/LinedList"/>
    <dgm:cxn modelId="{E4FD338D-818E-40AF-9941-C9B8FC7C513A}" type="presParOf" srcId="{42D47D41-1039-481E-BCD4-2989E37AA2CA}" destId="{499B9934-2DA9-4EF5-A80E-EFB89833D738}" srcOrd="0" destOrd="0" presId="urn:microsoft.com/office/officeart/2008/layout/LinedList"/>
    <dgm:cxn modelId="{E4822D16-7EE6-4EA0-A868-3A3BAC0EBA52}" type="presParOf" srcId="{42D47D41-1039-481E-BCD4-2989E37AA2CA}" destId="{97C5362D-8921-4E76-80A8-89DEE8901140}" srcOrd="1" destOrd="0" presId="urn:microsoft.com/office/officeart/2008/layout/LinedList"/>
    <dgm:cxn modelId="{96C616C2-1BBF-4538-B041-09DDD4552096}" type="presParOf" srcId="{97C5362D-8921-4E76-80A8-89DEE8901140}" destId="{B46875B8-C33B-412C-B468-5271F190E3DA}" srcOrd="0" destOrd="0" presId="urn:microsoft.com/office/officeart/2008/layout/LinedList"/>
    <dgm:cxn modelId="{4B8F37DD-4EFE-4846-A8B5-C82DF7A25E05}" type="presParOf" srcId="{97C5362D-8921-4E76-80A8-89DEE8901140}" destId="{1145EB00-2327-48E2-A5E2-D6BE79B401EC}" srcOrd="1" destOrd="0" presId="urn:microsoft.com/office/officeart/2008/layout/LinedList"/>
    <dgm:cxn modelId="{E1FAE2F7-A0EC-4008-89D7-8408CB92EDCA}" type="presParOf" srcId="{42D47D41-1039-481E-BCD4-2989E37AA2CA}" destId="{E0E84DCE-CFFC-4DD4-B5C5-35D9D6736225}" srcOrd="2" destOrd="0" presId="urn:microsoft.com/office/officeart/2008/layout/LinedList"/>
    <dgm:cxn modelId="{0533CFCA-C1AD-4122-B3BB-5EFDD74E9C4C}" type="presParOf" srcId="{42D47D41-1039-481E-BCD4-2989E37AA2CA}" destId="{60EEFE8C-785D-49DC-8F89-936E870D10CC}" srcOrd="3" destOrd="0" presId="urn:microsoft.com/office/officeart/2008/layout/LinedList"/>
    <dgm:cxn modelId="{A0C7DF9B-AA75-42E9-B172-84D57D54E947}" type="presParOf" srcId="{60EEFE8C-785D-49DC-8F89-936E870D10CC}" destId="{1AEC6D1C-D493-4B99-81ED-8E3D742075A6}" srcOrd="0" destOrd="0" presId="urn:microsoft.com/office/officeart/2008/layout/LinedList"/>
    <dgm:cxn modelId="{F1BF30BD-C6FD-46FD-81EF-9B258955A076}" type="presParOf" srcId="{60EEFE8C-785D-49DC-8F89-936E870D10CC}" destId="{BFB8FF7C-AC39-40A1-BD90-B82967706617}" srcOrd="1" destOrd="0" presId="urn:microsoft.com/office/officeart/2008/layout/LinedList"/>
    <dgm:cxn modelId="{32C8F900-720B-4A72-BC3A-5E71F603CA1E}" type="presParOf" srcId="{42D47D41-1039-481E-BCD4-2989E37AA2CA}" destId="{9899E3F1-AC00-4BD3-B0C9-FD14F9508F3B}" srcOrd="4" destOrd="0" presId="urn:microsoft.com/office/officeart/2008/layout/LinedList"/>
    <dgm:cxn modelId="{04D067B2-C2B3-40C8-9CE0-136610AF036A}" type="presParOf" srcId="{42D47D41-1039-481E-BCD4-2989E37AA2CA}" destId="{4D90D83B-4146-41F5-BBB1-9170228DD2D5}" srcOrd="5" destOrd="0" presId="urn:microsoft.com/office/officeart/2008/layout/LinedList"/>
    <dgm:cxn modelId="{2C8D9AD2-5AC7-4860-ABE4-C2BF439B22EC}" type="presParOf" srcId="{4D90D83B-4146-41F5-BBB1-9170228DD2D5}" destId="{6704F6C8-5F6C-44DE-9283-C39F46AAB5FF}" srcOrd="0" destOrd="0" presId="urn:microsoft.com/office/officeart/2008/layout/LinedList"/>
    <dgm:cxn modelId="{C463BE89-A53F-4A0A-B35C-882A2D40F0BE}" type="presParOf" srcId="{4D90D83B-4146-41F5-BBB1-9170228DD2D5}" destId="{766D9869-D34A-4818-9C12-1B90E2CF8D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29FEC-5E2C-4893-88E6-045E59A23B36}">
      <dsp:nvSpPr>
        <dsp:cNvPr id="0" name=""/>
        <dsp:cNvSpPr/>
      </dsp:nvSpPr>
      <dsp:spPr>
        <a:xfrm>
          <a:off x="1620052" y="11869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A0D3E-F326-4408-BD27-BBC19370F168}">
      <dsp:nvSpPr>
        <dsp:cNvPr id="0" name=""/>
        <dsp:cNvSpPr/>
      </dsp:nvSpPr>
      <dsp:spPr>
        <a:xfrm>
          <a:off x="432052" y="253287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This project focuses on developing a web application to parse XML data, store it in MySQL, and present it through a user-friendly interface.</a:t>
          </a:r>
          <a:endParaRPr lang="en-US" sz="1500" kern="1200"/>
        </a:p>
      </dsp:txBody>
      <dsp:txXfrm>
        <a:off x="432052" y="2532873"/>
        <a:ext cx="4320000" cy="720000"/>
      </dsp:txXfrm>
    </dsp:sp>
    <dsp:sp modelId="{D638710C-4676-4D78-894E-AFEB893B3DFC}">
      <dsp:nvSpPr>
        <dsp:cNvPr id="0" name=""/>
        <dsp:cNvSpPr/>
      </dsp:nvSpPr>
      <dsp:spPr>
        <a:xfrm>
          <a:off x="6696053" y="11869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416EB-AE25-407A-8D4B-B1ED10AF7D1B}">
      <dsp:nvSpPr>
        <dsp:cNvPr id="0" name=""/>
        <dsp:cNvSpPr/>
      </dsp:nvSpPr>
      <dsp:spPr>
        <a:xfrm>
          <a:off x="5508053" y="253287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Transforming XML data into structured formats enables efficient data interaction, improving usability for organizations handling large datasets. </a:t>
          </a:r>
          <a:endParaRPr lang="en-US" sz="1500" kern="1200"/>
        </a:p>
      </dsp:txBody>
      <dsp:txXfrm>
        <a:off x="5508053" y="253287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36F01-3A60-4980-BB1A-B81782B1A9C7}">
      <dsp:nvSpPr>
        <dsp:cNvPr id="0" name=""/>
        <dsp:cNvSpPr/>
      </dsp:nvSpPr>
      <dsp:spPr>
        <a:xfrm>
          <a:off x="1129534" y="505837"/>
          <a:ext cx="1285880" cy="12858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5E9B9-060E-45AE-862E-09778E00D737}">
      <dsp:nvSpPr>
        <dsp:cNvPr id="0" name=""/>
        <dsp:cNvSpPr/>
      </dsp:nvSpPr>
      <dsp:spPr>
        <a:xfrm>
          <a:off x="343718" y="2145733"/>
          <a:ext cx="285751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XML Overview</a:t>
          </a:r>
          <a:r>
            <a:rPr lang="en-US" sz="1200" b="0" i="0" kern="1200" baseline="0"/>
            <a:t>: Widely used for data communication due to its flexible structure.</a:t>
          </a:r>
          <a:endParaRPr lang="en-US" sz="1200" kern="1200"/>
        </a:p>
      </dsp:txBody>
      <dsp:txXfrm>
        <a:off x="343718" y="2145733"/>
        <a:ext cx="2857513" cy="720000"/>
      </dsp:txXfrm>
    </dsp:sp>
    <dsp:sp modelId="{6E580417-6D96-45CF-8909-BD4331181713}">
      <dsp:nvSpPr>
        <dsp:cNvPr id="0" name=""/>
        <dsp:cNvSpPr/>
      </dsp:nvSpPr>
      <dsp:spPr>
        <a:xfrm>
          <a:off x="4487112" y="505837"/>
          <a:ext cx="1285880" cy="12858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E2C2E-FDF8-4F45-82A2-52BCF5E5846D}">
      <dsp:nvSpPr>
        <dsp:cNvPr id="0" name=""/>
        <dsp:cNvSpPr/>
      </dsp:nvSpPr>
      <dsp:spPr>
        <a:xfrm>
          <a:off x="3701296" y="2145733"/>
          <a:ext cx="285751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Challenges</a:t>
          </a:r>
          <a:r>
            <a:rPr lang="en-US" sz="1200" b="0" i="0" kern="1200" baseline="0"/>
            <a:t>: Searching and displaying large XML datasets is cumbersome due to their string-based format.</a:t>
          </a:r>
          <a:endParaRPr lang="en-US" sz="1200" kern="1200"/>
        </a:p>
      </dsp:txBody>
      <dsp:txXfrm>
        <a:off x="3701296" y="2145733"/>
        <a:ext cx="2857513" cy="720000"/>
      </dsp:txXfrm>
    </dsp:sp>
    <dsp:sp modelId="{90E7BAB3-C8CE-4FB4-96A4-9C551CA7E4C5}">
      <dsp:nvSpPr>
        <dsp:cNvPr id="0" name=""/>
        <dsp:cNvSpPr/>
      </dsp:nvSpPr>
      <dsp:spPr>
        <a:xfrm>
          <a:off x="7844690" y="505837"/>
          <a:ext cx="1285880" cy="12858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8AFC9-20D3-4406-AB9F-F94616D14899}">
      <dsp:nvSpPr>
        <dsp:cNvPr id="0" name=""/>
        <dsp:cNvSpPr/>
      </dsp:nvSpPr>
      <dsp:spPr>
        <a:xfrm>
          <a:off x="7058874" y="2145733"/>
          <a:ext cx="285751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Solution</a:t>
          </a:r>
          <a:r>
            <a:rPr lang="en-US" sz="1200" b="0" i="0" kern="1200" baseline="0"/>
            <a:t>: Using Node.js for efficient parsing and MySQL for structured storage, enabling better data handling and querying. </a:t>
          </a:r>
          <a:endParaRPr lang="en-US" sz="1200" kern="1200"/>
        </a:p>
      </dsp:txBody>
      <dsp:txXfrm>
        <a:off x="7058874" y="2145733"/>
        <a:ext cx="285751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6A3FD-D569-493B-95E8-5AD81291C3FF}">
      <dsp:nvSpPr>
        <dsp:cNvPr id="0" name=""/>
        <dsp:cNvSpPr/>
      </dsp:nvSpPr>
      <dsp:spPr>
        <a:xfrm>
          <a:off x="1620052" y="11869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EDEAE-E37D-43A0-AD49-06BD9DD27102}">
      <dsp:nvSpPr>
        <dsp:cNvPr id="0" name=""/>
        <dsp:cNvSpPr/>
      </dsp:nvSpPr>
      <dsp:spPr>
        <a:xfrm>
          <a:off x="432052" y="253287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XML data, typically stored as strings, lacks intuitive query and display capabilities.</a:t>
          </a:r>
        </a:p>
      </dsp:txBody>
      <dsp:txXfrm>
        <a:off x="432052" y="2532873"/>
        <a:ext cx="4320000" cy="720000"/>
      </dsp:txXfrm>
    </dsp:sp>
    <dsp:sp modelId="{35E7F41F-3DC9-4F34-AE84-D44DB1841DED}">
      <dsp:nvSpPr>
        <dsp:cNvPr id="0" name=""/>
        <dsp:cNvSpPr/>
      </dsp:nvSpPr>
      <dsp:spPr>
        <a:xfrm>
          <a:off x="6696053" y="11869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7587C-C14E-45D4-A932-BEF4CCD6EF02}">
      <dsp:nvSpPr>
        <dsp:cNvPr id="0" name=""/>
        <dsp:cNvSpPr/>
      </dsp:nvSpPr>
      <dsp:spPr>
        <a:xfrm>
          <a:off x="5508053" y="253287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structured database format is needed to enhance searchability, filtering, and overall usability.</a:t>
          </a:r>
        </a:p>
      </dsp:txBody>
      <dsp:txXfrm>
        <a:off x="5508053" y="253287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3399E-D750-4846-ABFC-4182CA84BE0A}">
      <dsp:nvSpPr>
        <dsp:cNvPr id="0" name=""/>
        <dsp:cNvSpPr/>
      </dsp:nvSpPr>
      <dsp:spPr>
        <a:xfrm>
          <a:off x="861950" y="500034"/>
          <a:ext cx="1259270" cy="12592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6A3E0-B930-4B57-B9E1-913F295EEFA0}">
      <dsp:nvSpPr>
        <dsp:cNvPr id="0" name=""/>
        <dsp:cNvSpPr/>
      </dsp:nvSpPr>
      <dsp:spPr>
        <a:xfrm>
          <a:off x="1130320" y="768403"/>
          <a:ext cx="722532" cy="7225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7D7F8-37FD-4A51-BED3-58397C476BEF}">
      <dsp:nvSpPr>
        <dsp:cNvPr id="0" name=""/>
        <dsp:cNvSpPr/>
      </dsp:nvSpPr>
      <dsp:spPr>
        <a:xfrm>
          <a:off x="459397" y="2151536"/>
          <a:ext cx="20643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Testing</a:t>
          </a:r>
          <a:r>
            <a:rPr lang="en-US" sz="1400" kern="1200"/>
            <a:t>:</a:t>
          </a:r>
        </a:p>
      </dsp:txBody>
      <dsp:txXfrm>
        <a:off x="459397" y="2151536"/>
        <a:ext cx="2064378" cy="720000"/>
      </dsp:txXfrm>
    </dsp:sp>
    <dsp:sp modelId="{3F86A7DE-DE0D-48C3-B9DA-04FD560D9E80}">
      <dsp:nvSpPr>
        <dsp:cNvPr id="0" name=""/>
        <dsp:cNvSpPr/>
      </dsp:nvSpPr>
      <dsp:spPr>
        <a:xfrm>
          <a:off x="3287595" y="500034"/>
          <a:ext cx="1259270" cy="12592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A90A3-4844-4685-80B0-3E97EC4622E7}">
      <dsp:nvSpPr>
        <dsp:cNvPr id="0" name=""/>
        <dsp:cNvSpPr/>
      </dsp:nvSpPr>
      <dsp:spPr>
        <a:xfrm>
          <a:off x="3555964" y="768403"/>
          <a:ext cx="722532" cy="7225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DCCCB-2296-4D30-9FCB-B9CA366AAEAA}">
      <dsp:nvSpPr>
        <dsp:cNvPr id="0" name=""/>
        <dsp:cNvSpPr/>
      </dsp:nvSpPr>
      <dsp:spPr>
        <a:xfrm>
          <a:off x="2885041" y="2151536"/>
          <a:ext cx="20643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Performance of XML parsing for different file sizes.</a:t>
          </a:r>
        </a:p>
      </dsp:txBody>
      <dsp:txXfrm>
        <a:off x="2885041" y="2151536"/>
        <a:ext cx="2064378" cy="720000"/>
      </dsp:txXfrm>
    </dsp:sp>
    <dsp:sp modelId="{239E9E81-027B-40B8-B869-7D8D63C7A4E3}">
      <dsp:nvSpPr>
        <dsp:cNvPr id="0" name=""/>
        <dsp:cNvSpPr/>
      </dsp:nvSpPr>
      <dsp:spPr>
        <a:xfrm>
          <a:off x="5713239" y="500034"/>
          <a:ext cx="1259270" cy="12592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A3404-488A-4378-AF6F-E2227170E1FD}">
      <dsp:nvSpPr>
        <dsp:cNvPr id="0" name=""/>
        <dsp:cNvSpPr/>
      </dsp:nvSpPr>
      <dsp:spPr>
        <a:xfrm>
          <a:off x="5981609" y="768403"/>
          <a:ext cx="722532" cy="7225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1CF2B-9C31-4E61-AAE6-45351BDAB4B9}">
      <dsp:nvSpPr>
        <dsp:cNvPr id="0" name=""/>
        <dsp:cNvSpPr/>
      </dsp:nvSpPr>
      <dsp:spPr>
        <a:xfrm>
          <a:off x="5310686" y="2151536"/>
          <a:ext cx="20643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Speed of database retrieval and front-end responsiveness.</a:t>
          </a:r>
        </a:p>
      </dsp:txBody>
      <dsp:txXfrm>
        <a:off x="5310686" y="2151536"/>
        <a:ext cx="2064378" cy="720000"/>
      </dsp:txXfrm>
    </dsp:sp>
    <dsp:sp modelId="{507A85C2-EBA0-4396-90CA-DD7D573208E8}">
      <dsp:nvSpPr>
        <dsp:cNvPr id="0" name=""/>
        <dsp:cNvSpPr/>
      </dsp:nvSpPr>
      <dsp:spPr>
        <a:xfrm>
          <a:off x="8138884" y="500034"/>
          <a:ext cx="1259270" cy="12592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1AFDF-7F7C-4211-B017-616AC5DEC8F9}">
      <dsp:nvSpPr>
        <dsp:cNvPr id="0" name=""/>
        <dsp:cNvSpPr/>
      </dsp:nvSpPr>
      <dsp:spPr>
        <a:xfrm>
          <a:off x="8407253" y="768403"/>
          <a:ext cx="722532" cy="7225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926B8-4478-4AF8-9DC2-4B88A6CEE0CC}">
      <dsp:nvSpPr>
        <dsp:cNvPr id="0" name=""/>
        <dsp:cNvSpPr/>
      </dsp:nvSpPr>
      <dsp:spPr>
        <a:xfrm>
          <a:off x="7736330" y="2151536"/>
          <a:ext cx="20643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User feedback on the interface's usability and features.</a:t>
          </a:r>
        </a:p>
      </dsp:txBody>
      <dsp:txXfrm>
        <a:off x="7736330" y="2151536"/>
        <a:ext cx="2064378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09F78-7282-4504-B079-8E916ED38BF3}">
      <dsp:nvSpPr>
        <dsp:cNvPr id="0" name=""/>
        <dsp:cNvSpPr/>
      </dsp:nvSpPr>
      <dsp:spPr>
        <a:xfrm>
          <a:off x="0" y="37152"/>
          <a:ext cx="6666833" cy="9090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Achievements</a:t>
          </a:r>
          <a:r>
            <a:rPr lang="en-US" sz="3700" kern="1200"/>
            <a:t>:</a:t>
          </a:r>
        </a:p>
      </dsp:txBody>
      <dsp:txXfrm>
        <a:off x="44378" y="81530"/>
        <a:ext cx="6578077" cy="820334"/>
      </dsp:txXfrm>
    </dsp:sp>
    <dsp:sp modelId="{0CCD4DD1-34AC-4001-89EF-0B580D8CA95A}">
      <dsp:nvSpPr>
        <dsp:cNvPr id="0" name=""/>
        <dsp:cNvSpPr/>
      </dsp:nvSpPr>
      <dsp:spPr>
        <a:xfrm>
          <a:off x="0" y="946242"/>
          <a:ext cx="6666833" cy="2221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Successfully converted XML data into a structured database format.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Developed an interactive web application for seamless data access.</a:t>
          </a:r>
        </a:p>
      </dsp:txBody>
      <dsp:txXfrm>
        <a:off x="0" y="946242"/>
        <a:ext cx="6666833" cy="2221110"/>
      </dsp:txXfrm>
    </dsp:sp>
    <dsp:sp modelId="{748B9DE6-75EC-47CC-B459-D0A29C11FF06}">
      <dsp:nvSpPr>
        <dsp:cNvPr id="0" name=""/>
        <dsp:cNvSpPr/>
      </dsp:nvSpPr>
      <dsp:spPr>
        <a:xfrm>
          <a:off x="0" y="3167352"/>
          <a:ext cx="6666833" cy="90909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Future Scope</a:t>
          </a:r>
          <a:r>
            <a:rPr lang="en-US" sz="3700" kern="1200"/>
            <a:t>:</a:t>
          </a:r>
        </a:p>
      </dsp:txBody>
      <dsp:txXfrm>
        <a:off x="44378" y="3211730"/>
        <a:ext cx="6578077" cy="820334"/>
      </dsp:txXfrm>
    </dsp:sp>
    <dsp:sp modelId="{99333F7F-8ECB-4964-AAAA-CBBAE97864B1}">
      <dsp:nvSpPr>
        <dsp:cNvPr id="0" name=""/>
        <dsp:cNvSpPr/>
      </dsp:nvSpPr>
      <dsp:spPr>
        <a:xfrm>
          <a:off x="0" y="4076442"/>
          <a:ext cx="6666833" cy="134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Support for larger datasets and integration with additional data formats like JSON or CSV.</a:t>
          </a:r>
        </a:p>
      </dsp:txBody>
      <dsp:txXfrm>
        <a:off x="0" y="4076442"/>
        <a:ext cx="6666833" cy="13403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B9934-2DA9-4EF5-A80E-EFB89833D738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6875B8-C33B-412C-B468-5271F190E3DA}">
      <dsp:nvSpPr>
        <dsp:cNvPr id="0" name=""/>
        <dsp:cNvSpPr/>
      </dsp:nvSpPr>
      <dsp:spPr>
        <a:xfrm>
          <a:off x="0" y="2663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Nalla Venkata Akhila</a:t>
          </a:r>
          <a:r>
            <a:rPr lang="en-US" sz="3600" kern="1200"/>
            <a:t>: Designed database schema and integrated MySQL.</a:t>
          </a:r>
        </a:p>
      </dsp:txBody>
      <dsp:txXfrm>
        <a:off x="0" y="2663"/>
        <a:ext cx="6666833" cy="1816197"/>
      </dsp:txXfrm>
    </dsp:sp>
    <dsp:sp modelId="{E0E84DCE-CFFC-4DD4-B5C5-35D9D6736225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EC6D1C-D493-4B99-81ED-8E3D742075A6}">
      <dsp:nvSpPr>
        <dsp:cNvPr id="0" name=""/>
        <dsp:cNvSpPr/>
      </dsp:nvSpPr>
      <dsp:spPr>
        <a:xfrm>
          <a:off x="0" y="1818861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Sai Keerthi Nalajala</a:t>
          </a:r>
          <a:r>
            <a:rPr lang="en-US" sz="3600" kern="1200"/>
            <a:t>: Developed the front-end interface and optimized UX.</a:t>
          </a:r>
        </a:p>
      </dsp:txBody>
      <dsp:txXfrm>
        <a:off x="0" y="1818861"/>
        <a:ext cx="6666833" cy="1816197"/>
      </dsp:txXfrm>
    </dsp:sp>
    <dsp:sp modelId="{9899E3F1-AC00-4BD3-B0C9-FD14F9508F3B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04F6C8-5F6C-44DE-9283-C39F46AAB5FF}">
      <dsp:nvSpPr>
        <dsp:cNvPr id="0" name=""/>
        <dsp:cNvSpPr/>
      </dsp:nvSpPr>
      <dsp:spPr>
        <a:xfrm>
          <a:off x="0" y="3635058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Madhu Sudan Poldas</a:t>
          </a:r>
          <a:r>
            <a:rPr lang="en-US" sz="3600" kern="1200"/>
            <a:t>: Implemented Node.js-based XML parsing and back-end logic.</a:t>
          </a:r>
        </a:p>
      </dsp:txBody>
      <dsp:txXfrm>
        <a:off x="0" y="3635058"/>
        <a:ext cx="6666833" cy="1816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5FC6-3F51-427F-84F5-AE08DDAF5B2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3767-A772-4254-9750-1968C15F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9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5FC6-3F51-427F-84F5-AE08DDAF5B2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3767-A772-4254-9750-1968C15F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1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5FC6-3F51-427F-84F5-AE08DDAF5B2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3767-A772-4254-9750-1968C15F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5FC6-3F51-427F-84F5-AE08DDAF5B2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3767-A772-4254-9750-1968C15F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1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5FC6-3F51-427F-84F5-AE08DDAF5B2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3767-A772-4254-9750-1968C15F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1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5FC6-3F51-427F-84F5-AE08DDAF5B2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3767-A772-4254-9750-1968C15F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5FC6-3F51-427F-84F5-AE08DDAF5B2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3767-A772-4254-9750-1968C15F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2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5FC6-3F51-427F-84F5-AE08DDAF5B2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3767-A772-4254-9750-1968C15F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0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5FC6-3F51-427F-84F5-AE08DDAF5B2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3767-A772-4254-9750-1968C15F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1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5FC6-3F51-427F-84F5-AE08DDAF5B2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3767-A772-4254-9750-1968C15F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5FC6-3F51-427F-84F5-AE08DDAF5B2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3767-A772-4254-9750-1968C15F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0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AA55FC6-3F51-427F-84F5-AE08DDAF5B2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82D3767-A772-4254-9750-1968C15F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12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EC18-E9CB-3F61-0ECA-C2CB3F646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XML Data Web Application Using Node.js and MySQL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D94C75-134E-A592-648E-2D54C530DE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97760" y="4636008"/>
            <a:ext cx="6251111" cy="15727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Nalla Venkata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Akhila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Sai Keerthi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Nalajala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Madhu Sudan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Poldas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Faculty Advisor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Dr. Feng George Yu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 of Presentation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11/30/2024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49F5A55B-A39D-DBD1-1EBE-B4558CC1B2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48" r="472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5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15515-4B6B-A083-C2B3-79F2D192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FA4722C-2C4D-CAE2-12DD-0645DF56FB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915459"/>
              </p:ext>
            </p:extLst>
          </p:nvPr>
        </p:nvGraphicFramePr>
        <p:xfrm>
          <a:off x="1093694" y="2425605"/>
          <a:ext cx="10260106" cy="337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06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290AE-4EE7-140D-9566-13F86E5B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2C03F2A-8892-9712-C0A4-5E9CDDBC9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573510"/>
              </p:ext>
            </p:extLst>
          </p:nvPr>
        </p:nvGraphicFramePr>
        <p:xfrm>
          <a:off x="1093694" y="2425605"/>
          <a:ext cx="10260106" cy="337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164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0CCBF-C054-25A3-CA7B-982B6EDA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728FCF-D205-8B2F-E0FD-443F958CE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457545"/>
              </p:ext>
            </p:extLst>
          </p:nvPr>
        </p:nvGraphicFramePr>
        <p:xfrm>
          <a:off x="1093694" y="2425605"/>
          <a:ext cx="10260106" cy="337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18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15384-85FC-B4D9-8A7E-EB7B7A5F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4973C2-EDE8-1041-73B3-AF39726FCA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5548" y="2217343"/>
            <a:ext cx="9880893" cy="3959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&amp; Frameworks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Node.js, xml2js (for XML parsing), MySQL (database), HTML, CSS, JavaScript (front-end).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Parse XML data using Node.js.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structured data in MySQL.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web interface for user interaction.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5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51648-5149-D783-0667-78C6579E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AF321D-CC6F-1BC1-B896-B42DF05A4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540140"/>
              </p:ext>
            </p:extLst>
          </p:nvPr>
        </p:nvGraphicFramePr>
        <p:xfrm>
          <a:off x="1093694" y="2425605"/>
          <a:ext cx="10260106" cy="337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26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08BC-2C19-E8A7-276D-BAAF7739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F02DE1-B86F-0B4C-182E-909E85660C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34868" y="1130846"/>
            <a:ext cx="5217173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Handling large XML datasets and ensuring seamless front-end performance.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Optimizations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Streamlined parsing logic and database indexing for efficient querying. </a:t>
            </a:r>
          </a:p>
        </p:txBody>
      </p:sp>
      <p:grpSp>
        <p:nvGrpSpPr>
          <p:cNvPr id="29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612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9D1E-2461-9276-CA89-922E7C6D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ECE8AB20-3F8C-CC7D-1AB6-0BF514D96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9438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14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ED234-9046-1EC1-69F3-FFF95CAB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Team Members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DB9C7FB-2929-B2F1-9B79-48EF82435F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47882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76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357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XML Data Web Application Using Node.js and MySQL</vt:lpstr>
      <vt:lpstr>Introduction</vt:lpstr>
      <vt:lpstr>Background</vt:lpstr>
      <vt:lpstr>Problem Statement</vt:lpstr>
      <vt:lpstr>Methodology</vt:lpstr>
      <vt:lpstr>Experiments</vt:lpstr>
      <vt:lpstr>Discussion</vt:lpstr>
      <vt:lpstr>Conclusion</vt:lpstr>
      <vt:lpstr>Contribution of Team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akhila</dc:creator>
  <cp:lastModifiedBy>Purnananda Gorantla</cp:lastModifiedBy>
  <cp:revision>1</cp:revision>
  <dcterms:created xsi:type="dcterms:W3CDTF">2024-12-01T01:35:15Z</dcterms:created>
  <dcterms:modified xsi:type="dcterms:W3CDTF">2024-12-01T01:51:53Z</dcterms:modified>
</cp:coreProperties>
</file>