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1" r:id="rId6"/>
    <p:sldId id="262" r:id="rId7"/>
    <p:sldId id="263" r:id="rId8"/>
    <p:sldId id="264" r:id="rId9"/>
    <p:sldId id="265" r:id="rId10"/>
    <p:sldId id="282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8" r:id="rId22"/>
    <p:sldId id="279" r:id="rId23"/>
    <p:sldId id="277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F6503-8427-4AD8-ACF0-18DEAF387F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CFD39-8290-4E7E-A1A4-25EC2C9B6929}">
      <dgm:prSet/>
      <dgm:spPr/>
      <dgm:t>
        <a:bodyPr/>
        <a:lstStyle/>
        <a:p>
          <a:r>
            <a:rPr lang="en-US"/>
            <a:t>The dataset contains about 4.2 million records with 49 columns. </a:t>
          </a:r>
        </a:p>
      </dgm:t>
    </dgm:pt>
    <dgm:pt modelId="{E4B305CB-D4DC-480E-B9A5-06C1F83FB945}" type="parTrans" cxnId="{76F4D199-C237-486A-84DF-11F77BC1A697}">
      <dgm:prSet/>
      <dgm:spPr/>
      <dgm:t>
        <a:bodyPr/>
        <a:lstStyle/>
        <a:p>
          <a:endParaRPr lang="en-US"/>
        </a:p>
      </dgm:t>
    </dgm:pt>
    <dgm:pt modelId="{8EEA7B26-C9A7-4165-8D2D-B0E3B5FC287E}" type="sibTrans" cxnId="{76F4D199-C237-486A-84DF-11F77BC1A697}">
      <dgm:prSet/>
      <dgm:spPr/>
      <dgm:t>
        <a:bodyPr/>
        <a:lstStyle/>
        <a:p>
          <a:endParaRPr lang="en-US"/>
        </a:p>
      </dgm:t>
    </dgm:pt>
    <dgm:pt modelId="{19CE19F6-CE41-4D9C-B16F-8F7EAA036966}">
      <dgm:prSet/>
      <dgm:spPr/>
      <dgm:t>
        <a:bodyPr/>
        <a:lstStyle/>
        <a:p>
          <a:r>
            <a:rPr lang="en-US"/>
            <a:t>The data is collected from February 2016- December 2020.</a:t>
          </a:r>
        </a:p>
      </dgm:t>
    </dgm:pt>
    <dgm:pt modelId="{1FEF1E1B-312F-48D0-BCDA-73FDC53DD2B2}" type="parTrans" cxnId="{BC5BCF5E-E6A0-4F04-84B9-4CE8EAA27B62}">
      <dgm:prSet/>
      <dgm:spPr/>
      <dgm:t>
        <a:bodyPr/>
        <a:lstStyle/>
        <a:p>
          <a:endParaRPr lang="en-US"/>
        </a:p>
      </dgm:t>
    </dgm:pt>
    <dgm:pt modelId="{044D2FA2-6E10-4DB0-996E-333EFB02F836}" type="sibTrans" cxnId="{BC5BCF5E-E6A0-4F04-84B9-4CE8EAA27B62}">
      <dgm:prSet/>
      <dgm:spPr/>
      <dgm:t>
        <a:bodyPr/>
        <a:lstStyle/>
        <a:p>
          <a:endParaRPr lang="en-US"/>
        </a:p>
      </dgm:t>
    </dgm:pt>
    <dgm:pt modelId="{CD7356DE-C27D-4D8A-9644-B9798B5E76EF}" type="pres">
      <dgm:prSet presAssocID="{E35F6503-8427-4AD8-ACF0-18DEAF387FD9}" presName="root" presStyleCnt="0">
        <dgm:presLayoutVars>
          <dgm:dir/>
          <dgm:resizeHandles val="exact"/>
        </dgm:presLayoutVars>
      </dgm:prSet>
      <dgm:spPr/>
    </dgm:pt>
    <dgm:pt modelId="{6DD24B89-2142-4A07-BD49-B11DCCFCC921}" type="pres">
      <dgm:prSet presAssocID="{F03CFD39-8290-4E7E-A1A4-25EC2C9B6929}" presName="compNode" presStyleCnt="0"/>
      <dgm:spPr/>
    </dgm:pt>
    <dgm:pt modelId="{0791254A-9C69-41B5-BFE7-5E89932E8622}" type="pres">
      <dgm:prSet presAssocID="{F03CFD39-8290-4E7E-A1A4-25EC2C9B6929}" presName="bgRect" presStyleLbl="bgShp" presStyleIdx="0" presStyleCnt="2"/>
      <dgm:spPr/>
    </dgm:pt>
    <dgm:pt modelId="{913BE504-564B-405C-BA36-EE9703A8C748}" type="pres">
      <dgm:prSet presAssocID="{F03CFD39-8290-4E7E-A1A4-25EC2C9B6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9E94AB-F491-4951-A076-69F452A74571}" type="pres">
      <dgm:prSet presAssocID="{F03CFD39-8290-4E7E-A1A4-25EC2C9B6929}" presName="spaceRect" presStyleCnt="0"/>
      <dgm:spPr/>
    </dgm:pt>
    <dgm:pt modelId="{8717FB73-8E48-4762-BD29-FC46D8CB3331}" type="pres">
      <dgm:prSet presAssocID="{F03CFD39-8290-4E7E-A1A4-25EC2C9B6929}" presName="parTx" presStyleLbl="revTx" presStyleIdx="0" presStyleCnt="2">
        <dgm:presLayoutVars>
          <dgm:chMax val="0"/>
          <dgm:chPref val="0"/>
        </dgm:presLayoutVars>
      </dgm:prSet>
      <dgm:spPr/>
    </dgm:pt>
    <dgm:pt modelId="{1991BDFA-C15D-48E7-AD79-EDA9DF44F827}" type="pres">
      <dgm:prSet presAssocID="{8EEA7B26-C9A7-4165-8D2D-B0E3B5FC287E}" presName="sibTrans" presStyleCnt="0"/>
      <dgm:spPr/>
    </dgm:pt>
    <dgm:pt modelId="{DD7DB412-0DA4-4D7E-93A6-919936222EF8}" type="pres">
      <dgm:prSet presAssocID="{19CE19F6-CE41-4D9C-B16F-8F7EAA036966}" presName="compNode" presStyleCnt="0"/>
      <dgm:spPr/>
    </dgm:pt>
    <dgm:pt modelId="{0CD4B589-A1D5-4A1B-B455-935E6B29899B}" type="pres">
      <dgm:prSet presAssocID="{19CE19F6-CE41-4D9C-B16F-8F7EAA036966}" presName="bgRect" presStyleLbl="bgShp" presStyleIdx="1" presStyleCnt="2"/>
      <dgm:spPr/>
    </dgm:pt>
    <dgm:pt modelId="{95AE37D8-ED08-4598-A6BB-FC61AA801317}" type="pres">
      <dgm:prSet presAssocID="{19CE19F6-CE41-4D9C-B16F-8F7EAA0369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224B942-F018-4764-98A8-2F460D7985EF}" type="pres">
      <dgm:prSet presAssocID="{19CE19F6-CE41-4D9C-B16F-8F7EAA036966}" presName="spaceRect" presStyleCnt="0"/>
      <dgm:spPr/>
    </dgm:pt>
    <dgm:pt modelId="{62540E6C-1D6F-47CE-A791-85FFC3399623}" type="pres">
      <dgm:prSet presAssocID="{19CE19F6-CE41-4D9C-B16F-8F7EAA0369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15F519-267B-4D30-AD55-2E84A994047B}" type="presOf" srcId="{E35F6503-8427-4AD8-ACF0-18DEAF387FD9}" destId="{CD7356DE-C27D-4D8A-9644-B9798B5E76EF}" srcOrd="0" destOrd="0" presId="urn:microsoft.com/office/officeart/2018/2/layout/IconVerticalSolidList"/>
    <dgm:cxn modelId="{BC5BCF5E-E6A0-4F04-84B9-4CE8EAA27B62}" srcId="{E35F6503-8427-4AD8-ACF0-18DEAF387FD9}" destId="{19CE19F6-CE41-4D9C-B16F-8F7EAA036966}" srcOrd="1" destOrd="0" parTransId="{1FEF1E1B-312F-48D0-BCDA-73FDC53DD2B2}" sibTransId="{044D2FA2-6E10-4DB0-996E-333EFB02F836}"/>
    <dgm:cxn modelId="{AD650E73-AA52-450A-BDB4-D97FD874E792}" type="presOf" srcId="{19CE19F6-CE41-4D9C-B16F-8F7EAA036966}" destId="{62540E6C-1D6F-47CE-A791-85FFC3399623}" srcOrd="0" destOrd="0" presId="urn:microsoft.com/office/officeart/2018/2/layout/IconVerticalSolidList"/>
    <dgm:cxn modelId="{76F4D199-C237-486A-84DF-11F77BC1A697}" srcId="{E35F6503-8427-4AD8-ACF0-18DEAF387FD9}" destId="{F03CFD39-8290-4E7E-A1A4-25EC2C9B6929}" srcOrd="0" destOrd="0" parTransId="{E4B305CB-D4DC-480E-B9A5-06C1F83FB945}" sibTransId="{8EEA7B26-C9A7-4165-8D2D-B0E3B5FC287E}"/>
    <dgm:cxn modelId="{443E5FCC-D6BF-4E23-A2EE-EB60B40E7260}" type="presOf" srcId="{F03CFD39-8290-4E7E-A1A4-25EC2C9B6929}" destId="{8717FB73-8E48-4762-BD29-FC46D8CB3331}" srcOrd="0" destOrd="0" presId="urn:microsoft.com/office/officeart/2018/2/layout/IconVerticalSolidList"/>
    <dgm:cxn modelId="{FD9B0DC1-E525-473F-A679-42A03D75752E}" type="presParOf" srcId="{CD7356DE-C27D-4D8A-9644-B9798B5E76EF}" destId="{6DD24B89-2142-4A07-BD49-B11DCCFCC921}" srcOrd="0" destOrd="0" presId="urn:microsoft.com/office/officeart/2018/2/layout/IconVerticalSolidList"/>
    <dgm:cxn modelId="{6587B739-DA24-4ABF-BC9F-EC9BE01AFC47}" type="presParOf" srcId="{6DD24B89-2142-4A07-BD49-B11DCCFCC921}" destId="{0791254A-9C69-41B5-BFE7-5E89932E8622}" srcOrd="0" destOrd="0" presId="urn:microsoft.com/office/officeart/2018/2/layout/IconVerticalSolidList"/>
    <dgm:cxn modelId="{76BCD572-7407-4D05-8370-F97832641EB9}" type="presParOf" srcId="{6DD24B89-2142-4A07-BD49-B11DCCFCC921}" destId="{913BE504-564B-405C-BA36-EE9703A8C748}" srcOrd="1" destOrd="0" presId="urn:microsoft.com/office/officeart/2018/2/layout/IconVerticalSolidList"/>
    <dgm:cxn modelId="{5D1ED559-F251-495C-A210-BF7421620A24}" type="presParOf" srcId="{6DD24B89-2142-4A07-BD49-B11DCCFCC921}" destId="{4C9E94AB-F491-4951-A076-69F452A74571}" srcOrd="2" destOrd="0" presId="urn:microsoft.com/office/officeart/2018/2/layout/IconVerticalSolidList"/>
    <dgm:cxn modelId="{A67CBA9C-F011-4DAB-AEDA-30D76BC6DCAE}" type="presParOf" srcId="{6DD24B89-2142-4A07-BD49-B11DCCFCC921}" destId="{8717FB73-8E48-4762-BD29-FC46D8CB3331}" srcOrd="3" destOrd="0" presId="urn:microsoft.com/office/officeart/2018/2/layout/IconVerticalSolidList"/>
    <dgm:cxn modelId="{A60EE392-DD91-444C-800F-FB621451816D}" type="presParOf" srcId="{CD7356DE-C27D-4D8A-9644-B9798B5E76EF}" destId="{1991BDFA-C15D-48E7-AD79-EDA9DF44F827}" srcOrd="1" destOrd="0" presId="urn:microsoft.com/office/officeart/2018/2/layout/IconVerticalSolidList"/>
    <dgm:cxn modelId="{89D57450-9EC2-405D-8DF8-5A2C45929903}" type="presParOf" srcId="{CD7356DE-C27D-4D8A-9644-B9798B5E76EF}" destId="{DD7DB412-0DA4-4D7E-93A6-919936222EF8}" srcOrd="2" destOrd="0" presId="urn:microsoft.com/office/officeart/2018/2/layout/IconVerticalSolidList"/>
    <dgm:cxn modelId="{E0A1434C-C758-444A-BB41-59EB0EE3BB90}" type="presParOf" srcId="{DD7DB412-0DA4-4D7E-93A6-919936222EF8}" destId="{0CD4B589-A1D5-4A1B-B455-935E6B29899B}" srcOrd="0" destOrd="0" presId="urn:microsoft.com/office/officeart/2018/2/layout/IconVerticalSolidList"/>
    <dgm:cxn modelId="{37ED44DF-6B9A-42CF-A3AB-1F8B9CEFDAF7}" type="presParOf" srcId="{DD7DB412-0DA4-4D7E-93A6-919936222EF8}" destId="{95AE37D8-ED08-4598-A6BB-FC61AA801317}" srcOrd="1" destOrd="0" presId="urn:microsoft.com/office/officeart/2018/2/layout/IconVerticalSolidList"/>
    <dgm:cxn modelId="{5C640437-1791-40F8-AD26-E64F4D261F48}" type="presParOf" srcId="{DD7DB412-0DA4-4D7E-93A6-919936222EF8}" destId="{0224B942-F018-4764-98A8-2F460D7985EF}" srcOrd="2" destOrd="0" presId="urn:microsoft.com/office/officeart/2018/2/layout/IconVerticalSolidList"/>
    <dgm:cxn modelId="{C1DC3F19-7792-4F37-B719-A2305D5DB083}" type="presParOf" srcId="{DD7DB412-0DA4-4D7E-93A6-919936222EF8}" destId="{62540E6C-1D6F-47CE-A791-85FFC3399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787FD-26E6-4F43-AA64-17C0E6ED0A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DCF661-EDCE-41E4-968E-4725308AB957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9566E3B3-CB83-4610-94E6-5D0DFCA76B47}" type="parTrans" cxnId="{8DFAE695-C19E-4718-BE7E-B79C408F22C4}">
      <dgm:prSet/>
      <dgm:spPr/>
      <dgm:t>
        <a:bodyPr/>
        <a:lstStyle/>
        <a:p>
          <a:endParaRPr lang="en-US"/>
        </a:p>
      </dgm:t>
    </dgm:pt>
    <dgm:pt modelId="{88954B17-F638-4EC5-9419-EFC411730B3B}" type="sibTrans" cxnId="{8DFAE695-C19E-4718-BE7E-B79C408F22C4}">
      <dgm:prSet/>
      <dgm:spPr/>
      <dgm:t>
        <a:bodyPr/>
        <a:lstStyle/>
        <a:p>
          <a:endParaRPr lang="en-US"/>
        </a:p>
      </dgm:t>
    </dgm:pt>
    <dgm:pt modelId="{67FDCCE2-299A-4C98-BB0F-53AA9D14CFB2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6535D49F-6504-4164-9195-D6F6AD9994D8}" type="parTrans" cxnId="{E1D27B21-5E88-4DA6-90CC-CDB061AAF4D8}">
      <dgm:prSet/>
      <dgm:spPr/>
      <dgm:t>
        <a:bodyPr/>
        <a:lstStyle/>
        <a:p>
          <a:endParaRPr lang="en-US"/>
        </a:p>
      </dgm:t>
    </dgm:pt>
    <dgm:pt modelId="{54E58E4B-3939-40E1-B3D5-501779A52A2F}" type="sibTrans" cxnId="{E1D27B21-5E88-4DA6-90CC-CDB061AAF4D8}">
      <dgm:prSet/>
      <dgm:spPr/>
      <dgm:t>
        <a:bodyPr/>
        <a:lstStyle/>
        <a:p>
          <a:endParaRPr lang="en-US"/>
        </a:p>
      </dgm:t>
    </dgm:pt>
    <dgm:pt modelId="{99BED3F6-4AD7-45E2-A690-05933CCAD0AA}">
      <dgm:prSet/>
      <dgm:spPr/>
      <dgm:t>
        <a:bodyPr/>
        <a:lstStyle/>
        <a:p>
          <a:pPr>
            <a:defRPr cap="all"/>
          </a:pPr>
          <a:r>
            <a:rPr lang="en-US"/>
            <a:t>Feature Selection</a:t>
          </a:r>
        </a:p>
      </dgm:t>
    </dgm:pt>
    <dgm:pt modelId="{79EDA14D-498A-49CA-9068-C0BC2720207E}" type="parTrans" cxnId="{EADDAA33-87E8-44C3-85AE-727E6158DB5E}">
      <dgm:prSet/>
      <dgm:spPr/>
      <dgm:t>
        <a:bodyPr/>
        <a:lstStyle/>
        <a:p>
          <a:endParaRPr lang="en-US"/>
        </a:p>
      </dgm:t>
    </dgm:pt>
    <dgm:pt modelId="{191C02B0-52B4-40A9-8913-F6E97CF37150}" type="sibTrans" cxnId="{EADDAA33-87E8-44C3-85AE-727E6158DB5E}">
      <dgm:prSet/>
      <dgm:spPr/>
      <dgm:t>
        <a:bodyPr/>
        <a:lstStyle/>
        <a:p>
          <a:endParaRPr lang="en-US"/>
        </a:p>
      </dgm:t>
    </dgm:pt>
    <dgm:pt modelId="{409A39C0-01CE-4281-87CE-117E524D3341}">
      <dgm:prSet/>
      <dgm:spPr/>
      <dgm:t>
        <a:bodyPr/>
        <a:lstStyle/>
        <a:p>
          <a:pPr>
            <a:defRPr cap="all"/>
          </a:pPr>
          <a:r>
            <a:rPr lang="en-US"/>
            <a:t>Modeling</a:t>
          </a:r>
        </a:p>
      </dgm:t>
    </dgm:pt>
    <dgm:pt modelId="{8576218C-699B-446D-83B8-CC5DD6F94329}" type="parTrans" cxnId="{DFAE41D4-5765-4900-BB99-80C052385E99}">
      <dgm:prSet/>
      <dgm:spPr/>
      <dgm:t>
        <a:bodyPr/>
        <a:lstStyle/>
        <a:p>
          <a:endParaRPr lang="en-US"/>
        </a:p>
      </dgm:t>
    </dgm:pt>
    <dgm:pt modelId="{0926DABD-16CC-487E-9A09-9671090B17EA}" type="sibTrans" cxnId="{DFAE41D4-5765-4900-BB99-80C052385E99}">
      <dgm:prSet/>
      <dgm:spPr/>
      <dgm:t>
        <a:bodyPr/>
        <a:lstStyle/>
        <a:p>
          <a:endParaRPr lang="en-US"/>
        </a:p>
      </dgm:t>
    </dgm:pt>
    <dgm:pt modelId="{881C3F22-9332-4F13-BFB6-3F7A05363E3E}">
      <dgm:prSet/>
      <dgm:spPr/>
      <dgm:t>
        <a:bodyPr/>
        <a:lstStyle/>
        <a:p>
          <a:pPr>
            <a:defRPr cap="all"/>
          </a:pPr>
          <a:r>
            <a:rPr lang="en-US"/>
            <a:t>Evaluation</a:t>
          </a:r>
        </a:p>
      </dgm:t>
    </dgm:pt>
    <dgm:pt modelId="{8B5CF1A4-F605-4BB8-9673-0E1824840C27}" type="parTrans" cxnId="{A82D0955-E0D3-4CCB-A72B-09B24209037E}">
      <dgm:prSet/>
      <dgm:spPr/>
      <dgm:t>
        <a:bodyPr/>
        <a:lstStyle/>
        <a:p>
          <a:endParaRPr lang="en-US"/>
        </a:p>
      </dgm:t>
    </dgm:pt>
    <dgm:pt modelId="{FDA5AA66-8F60-447A-8D9B-B63D505E7AF9}" type="sibTrans" cxnId="{A82D0955-E0D3-4CCB-A72B-09B24209037E}">
      <dgm:prSet/>
      <dgm:spPr/>
      <dgm:t>
        <a:bodyPr/>
        <a:lstStyle/>
        <a:p>
          <a:endParaRPr lang="en-US"/>
        </a:p>
      </dgm:t>
    </dgm:pt>
    <dgm:pt modelId="{68E55C44-9FB6-43CD-B80B-144B9352ABE2}" type="pres">
      <dgm:prSet presAssocID="{1E8787FD-26E6-4F43-AA64-17C0E6ED0AC4}" presName="root" presStyleCnt="0">
        <dgm:presLayoutVars>
          <dgm:dir/>
          <dgm:resizeHandles val="exact"/>
        </dgm:presLayoutVars>
      </dgm:prSet>
      <dgm:spPr/>
    </dgm:pt>
    <dgm:pt modelId="{87399722-7D98-4AE9-92CF-DED4C4BADAA9}" type="pres">
      <dgm:prSet presAssocID="{DFDCF661-EDCE-41E4-968E-4725308AB957}" presName="compNode" presStyleCnt="0"/>
      <dgm:spPr/>
    </dgm:pt>
    <dgm:pt modelId="{388C7A21-0169-41C1-BAF8-2E8A572BA7F8}" type="pres">
      <dgm:prSet presAssocID="{DFDCF661-EDCE-41E4-968E-4725308AB957}" presName="iconBgRect" presStyleLbl="bgShp" presStyleIdx="0" presStyleCnt="5"/>
      <dgm:spPr/>
    </dgm:pt>
    <dgm:pt modelId="{4248EA29-2730-4224-8D7C-4D6A7E6F639A}" type="pres">
      <dgm:prSet presAssocID="{DFDCF661-EDCE-41E4-968E-4725308AB9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E78A00-3945-45B8-92F1-861E0D078034}" type="pres">
      <dgm:prSet presAssocID="{DFDCF661-EDCE-41E4-968E-4725308AB957}" presName="spaceRect" presStyleCnt="0"/>
      <dgm:spPr/>
    </dgm:pt>
    <dgm:pt modelId="{6F4F9FE6-8452-47A9-AB1A-A03820897965}" type="pres">
      <dgm:prSet presAssocID="{DFDCF661-EDCE-41E4-968E-4725308AB957}" presName="textRect" presStyleLbl="revTx" presStyleIdx="0" presStyleCnt="5">
        <dgm:presLayoutVars>
          <dgm:chMax val="1"/>
          <dgm:chPref val="1"/>
        </dgm:presLayoutVars>
      </dgm:prSet>
      <dgm:spPr/>
    </dgm:pt>
    <dgm:pt modelId="{A8A257C5-A96D-49DC-BAC1-78934815EB95}" type="pres">
      <dgm:prSet presAssocID="{88954B17-F638-4EC5-9419-EFC411730B3B}" presName="sibTrans" presStyleCnt="0"/>
      <dgm:spPr/>
    </dgm:pt>
    <dgm:pt modelId="{C71543A4-0F5D-4EFA-935A-00F05AD384D0}" type="pres">
      <dgm:prSet presAssocID="{67FDCCE2-299A-4C98-BB0F-53AA9D14CFB2}" presName="compNode" presStyleCnt="0"/>
      <dgm:spPr/>
    </dgm:pt>
    <dgm:pt modelId="{2D738AB2-8782-4E4C-B950-BEAF4890B332}" type="pres">
      <dgm:prSet presAssocID="{67FDCCE2-299A-4C98-BB0F-53AA9D14CFB2}" presName="iconBgRect" presStyleLbl="bgShp" presStyleIdx="1" presStyleCnt="5"/>
      <dgm:spPr/>
    </dgm:pt>
    <dgm:pt modelId="{CD0FC688-F77B-4B56-A0EF-2A09139C688E}" type="pres">
      <dgm:prSet presAssocID="{67FDCCE2-299A-4C98-BB0F-53AA9D14CF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B3E278-A7B5-4C29-A2AB-3E124683FFA8}" type="pres">
      <dgm:prSet presAssocID="{67FDCCE2-299A-4C98-BB0F-53AA9D14CFB2}" presName="spaceRect" presStyleCnt="0"/>
      <dgm:spPr/>
    </dgm:pt>
    <dgm:pt modelId="{DB6E84C1-EEFB-4336-9A2A-3FFFA1F908D7}" type="pres">
      <dgm:prSet presAssocID="{67FDCCE2-299A-4C98-BB0F-53AA9D14CFB2}" presName="textRect" presStyleLbl="revTx" presStyleIdx="1" presStyleCnt="5">
        <dgm:presLayoutVars>
          <dgm:chMax val="1"/>
          <dgm:chPref val="1"/>
        </dgm:presLayoutVars>
      </dgm:prSet>
      <dgm:spPr/>
    </dgm:pt>
    <dgm:pt modelId="{DBAEEAB8-E42F-4DCC-B7ED-FA1A31FC691C}" type="pres">
      <dgm:prSet presAssocID="{54E58E4B-3939-40E1-B3D5-501779A52A2F}" presName="sibTrans" presStyleCnt="0"/>
      <dgm:spPr/>
    </dgm:pt>
    <dgm:pt modelId="{340874A5-3EB7-4CDE-BA28-43A964335815}" type="pres">
      <dgm:prSet presAssocID="{99BED3F6-4AD7-45E2-A690-05933CCAD0AA}" presName="compNode" presStyleCnt="0"/>
      <dgm:spPr/>
    </dgm:pt>
    <dgm:pt modelId="{DEC41567-800D-4646-965D-6D7CBC0FEE5D}" type="pres">
      <dgm:prSet presAssocID="{99BED3F6-4AD7-45E2-A690-05933CCAD0AA}" presName="iconBgRect" presStyleLbl="bgShp" presStyleIdx="2" presStyleCnt="5"/>
      <dgm:spPr/>
    </dgm:pt>
    <dgm:pt modelId="{D53AF960-639A-4469-A435-E5507F91B520}" type="pres">
      <dgm:prSet presAssocID="{99BED3F6-4AD7-45E2-A690-05933CCAD0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E66E80-72C4-4739-9781-A79EE800499B}" type="pres">
      <dgm:prSet presAssocID="{99BED3F6-4AD7-45E2-A690-05933CCAD0AA}" presName="spaceRect" presStyleCnt="0"/>
      <dgm:spPr/>
    </dgm:pt>
    <dgm:pt modelId="{D09DEC11-BB42-4721-9AEA-0BD366691B64}" type="pres">
      <dgm:prSet presAssocID="{99BED3F6-4AD7-45E2-A690-05933CCAD0AA}" presName="textRect" presStyleLbl="revTx" presStyleIdx="2" presStyleCnt="5">
        <dgm:presLayoutVars>
          <dgm:chMax val="1"/>
          <dgm:chPref val="1"/>
        </dgm:presLayoutVars>
      </dgm:prSet>
      <dgm:spPr/>
    </dgm:pt>
    <dgm:pt modelId="{9D5D7CA2-5685-44E2-9937-96E9AEAC7E16}" type="pres">
      <dgm:prSet presAssocID="{191C02B0-52B4-40A9-8913-F6E97CF37150}" presName="sibTrans" presStyleCnt="0"/>
      <dgm:spPr/>
    </dgm:pt>
    <dgm:pt modelId="{181E9412-4FD1-4ED6-8525-DDDDFF8D001B}" type="pres">
      <dgm:prSet presAssocID="{409A39C0-01CE-4281-87CE-117E524D3341}" presName="compNode" presStyleCnt="0"/>
      <dgm:spPr/>
    </dgm:pt>
    <dgm:pt modelId="{5B6477AD-A05C-40FA-B60D-0A288799814F}" type="pres">
      <dgm:prSet presAssocID="{409A39C0-01CE-4281-87CE-117E524D3341}" presName="iconBgRect" presStyleLbl="bgShp" presStyleIdx="3" presStyleCnt="5"/>
      <dgm:spPr/>
    </dgm:pt>
    <dgm:pt modelId="{BB8C9578-A0BC-419C-BD6F-53BBAE01132E}" type="pres">
      <dgm:prSet presAssocID="{409A39C0-01CE-4281-87CE-117E524D33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006791-B1A7-4890-8A73-4F903F02FE77}" type="pres">
      <dgm:prSet presAssocID="{409A39C0-01CE-4281-87CE-117E524D3341}" presName="spaceRect" presStyleCnt="0"/>
      <dgm:spPr/>
    </dgm:pt>
    <dgm:pt modelId="{EC6C8347-9DC7-468D-BDFF-89874EB52EB6}" type="pres">
      <dgm:prSet presAssocID="{409A39C0-01CE-4281-87CE-117E524D3341}" presName="textRect" presStyleLbl="revTx" presStyleIdx="3" presStyleCnt="5">
        <dgm:presLayoutVars>
          <dgm:chMax val="1"/>
          <dgm:chPref val="1"/>
        </dgm:presLayoutVars>
      </dgm:prSet>
      <dgm:spPr/>
    </dgm:pt>
    <dgm:pt modelId="{B2E5C170-D144-4661-B158-1AC2371DC4C4}" type="pres">
      <dgm:prSet presAssocID="{0926DABD-16CC-487E-9A09-9671090B17EA}" presName="sibTrans" presStyleCnt="0"/>
      <dgm:spPr/>
    </dgm:pt>
    <dgm:pt modelId="{9FAC55F8-1365-47EA-A8DE-1FE49F5194DD}" type="pres">
      <dgm:prSet presAssocID="{881C3F22-9332-4F13-BFB6-3F7A05363E3E}" presName="compNode" presStyleCnt="0"/>
      <dgm:spPr/>
    </dgm:pt>
    <dgm:pt modelId="{7A007F5D-3292-4B36-851B-46DA8C8A794D}" type="pres">
      <dgm:prSet presAssocID="{881C3F22-9332-4F13-BFB6-3F7A05363E3E}" presName="iconBgRect" presStyleLbl="bgShp" presStyleIdx="4" presStyleCnt="5"/>
      <dgm:spPr/>
    </dgm:pt>
    <dgm:pt modelId="{6F5B5285-8E7E-4C30-ADEC-B16F0AB75382}" type="pres">
      <dgm:prSet presAssocID="{881C3F22-9332-4F13-BFB6-3F7A05363E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3CFA1DC-B482-4277-B335-5EB314D817F6}" type="pres">
      <dgm:prSet presAssocID="{881C3F22-9332-4F13-BFB6-3F7A05363E3E}" presName="spaceRect" presStyleCnt="0"/>
      <dgm:spPr/>
    </dgm:pt>
    <dgm:pt modelId="{FE79BB08-DED0-4586-ACFC-2557111E3E5B}" type="pres">
      <dgm:prSet presAssocID="{881C3F22-9332-4F13-BFB6-3F7A05363E3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CBE2814-F8EB-457E-A44B-058BFE049F00}" type="presOf" srcId="{99BED3F6-4AD7-45E2-A690-05933CCAD0AA}" destId="{D09DEC11-BB42-4721-9AEA-0BD366691B64}" srcOrd="0" destOrd="0" presId="urn:microsoft.com/office/officeart/2018/5/layout/IconCircleLabelList"/>
    <dgm:cxn modelId="{BC038514-D2F7-4CE6-862D-661FA966130D}" type="presOf" srcId="{67FDCCE2-299A-4C98-BB0F-53AA9D14CFB2}" destId="{DB6E84C1-EEFB-4336-9A2A-3FFFA1F908D7}" srcOrd="0" destOrd="0" presId="urn:microsoft.com/office/officeart/2018/5/layout/IconCircleLabelList"/>
    <dgm:cxn modelId="{A5938C1D-5C65-42FB-AC76-2AA2070FFF78}" type="presOf" srcId="{1E8787FD-26E6-4F43-AA64-17C0E6ED0AC4}" destId="{68E55C44-9FB6-43CD-B80B-144B9352ABE2}" srcOrd="0" destOrd="0" presId="urn:microsoft.com/office/officeart/2018/5/layout/IconCircleLabelList"/>
    <dgm:cxn modelId="{E1D27B21-5E88-4DA6-90CC-CDB061AAF4D8}" srcId="{1E8787FD-26E6-4F43-AA64-17C0E6ED0AC4}" destId="{67FDCCE2-299A-4C98-BB0F-53AA9D14CFB2}" srcOrd="1" destOrd="0" parTransId="{6535D49F-6504-4164-9195-D6F6AD9994D8}" sibTransId="{54E58E4B-3939-40E1-B3D5-501779A52A2F}"/>
    <dgm:cxn modelId="{67D4432F-A5C0-42B9-94E6-73BD6964ED1C}" type="presOf" srcId="{881C3F22-9332-4F13-BFB6-3F7A05363E3E}" destId="{FE79BB08-DED0-4586-ACFC-2557111E3E5B}" srcOrd="0" destOrd="0" presId="urn:microsoft.com/office/officeart/2018/5/layout/IconCircleLabelList"/>
    <dgm:cxn modelId="{EADDAA33-87E8-44C3-85AE-727E6158DB5E}" srcId="{1E8787FD-26E6-4F43-AA64-17C0E6ED0AC4}" destId="{99BED3F6-4AD7-45E2-A690-05933CCAD0AA}" srcOrd="2" destOrd="0" parTransId="{79EDA14D-498A-49CA-9068-C0BC2720207E}" sibTransId="{191C02B0-52B4-40A9-8913-F6E97CF37150}"/>
    <dgm:cxn modelId="{A82D0955-E0D3-4CCB-A72B-09B24209037E}" srcId="{1E8787FD-26E6-4F43-AA64-17C0E6ED0AC4}" destId="{881C3F22-9332-4F13-BFB6-3F7A05363E3E}" srcOrd="4" destOrd="0" parTransId="{8B5CF1A4-F605-4BB8-9673-0E1824840C27}" sibTransId="{FDA5AA66-8F60-447A-8D9B-B63D505E7AF9}"/>
    <dgm:cxn modelId="{D04FC07D-128D-45EC-A339-881DAC844E6D}" type="presOf" srcId="{409A39C0-01CE-4281-87CE-117E524D3341}" destId="{EC6C8347-9DC7-468D-BDFF-89874EB52EB6}" srcOrd="0" destOrd="0" presId="urn:microsoft.com/office/officeart/2018/5/layout/IconCircleLabelList"/>
    <dgm:cxn modelId="{8DFAE695-C19E-4718-BE7E-B79C408F22C4}" srcId="{1E8787FD-26E6-4F43-AA64-17C0E6ED0AC4}" destId="{DFDCF661-EDCE-41E4-968E-4725308AB957}" srcOrd="0" destOrd="0" parTransId="{9566E3B3-CB83-4610-94E6-5D0DFCA76B47}" sibTransId="{88954B17-F638-4EC5-9419-EFC411730B3B}"/>
    <dgm:cxn modelId="{B76835A5-8426-4250-A71A-9FAD848AD592}" type="presOf" srcId="{DFDCF661-EDCE-41E4-968E-4725308AB957}" destId="{6F4F9FE6-8452-47A9-AB1A-A03820897965}" srcOrd="0" destOrd="0" presId="urn:microsoft.com/office/officeart/2018/5/layout/IconCircleLabelList"/>
    <dgm:cxn modelId="{DFAE41D4-5765-4900-BB99-80C052385E99}" srcId="{1E8787FD-26E6-4F43-AA64-17C0E6ED0AC4}" destId="{409A39C0-01CE-4281-87CE-117E524D3341}" srcOrd="3" destOrd="0" parTransId="{8576218C-699B-446D-83B8-CC5DD6F94329}" sibTransId="{0926DABD-16CC-487E-9A09-9671090B17EA}"/>
    <dgm:cxn modelId="{9BC64CEE-0933-454C-A260-DF2F3BF37529}" type="presParOf" srcId="{68E55C44-9FB6-43CD-B80B-144B9352ABE2}" destId="{87399722-7D98-4AE9-92CF-DED4C4BADAA9}" srcOrd="0" destOrd="0" presId="urn:microsoft.com/office/officeart/2018/5/layout/IconCircleLabelList"/>
    <dgm:cxn modelId="{40BD8C6C-6A46-4474-91DA-FA9491D64FD5}" type="presParOf" srcId="{87399722-7D98-4AE9-92CF-DED4C4BADAA9}" destId="{388C7A21-0169-41C1-BAF8-2E8A572BA7F8}" srcOrd="0" destOrd="0" presId="urn:microsoft.com/office/officeart/2018/5/layout/IconCircleLabelList"/>
    <dgm:cxn modelId="{259CE208-A560-4CB8-9E0E-084D325C821B}" type="presParOf" srcId="{87399722-7D98-4AE9-92CF-DED4C4BADAA9}" destId="{4248EA29-2730-4224-8D7C-4D6A7E6F639A}" srcOrd="1" destOrd="0" presId="urn:microsoft.com/office/officeart/2018/5/layout/IconCircleLabelList"/>
    <dgm:cxn modelId="{1317AE15-B26F-411E-AE4C-2145A7B40DF3}" type="presParOf" srcId="{87399722-7D98-4AE9-92CF-DED4C4BADAA9}" destId="{4AE78A00-3945-45B8-92F1-861E0D078034}" srcOrd="2" destOrd="0" presId="urn:microsoft.com/office/officeart/2018/5/layout/IconCircleLabelList"/>
    <dgm:cxn modelId="{2EC21741-6E16-4856-94A1-A30C2E26AD0B}" type="presParOf" srcId="{87399722-7D98-4AE9-92CF-DED4C4BADAA9}" destId="{6F4F9FE6-8452-47A9-AB1A-A03820897965}" srcOrd="3" destOrd="0" presId="urn:microsoft.com/office/officeart/2018/5/layout/IconCircleLabelList"/>
    <dgm:cxn modelId="{DED34880-F79A-47C8-8B05-7E4502BE17CC}" type="presParOf" srcId="{68E55C44-9FB6-43CD-B80B-144B9352ABE2}" destId="{A8A257C5-A96D-49DC-BAC1-78934815EB95}" srcOrd="1" destOrd="0" presId="urn:microsoft.com/office/officeart/2018/5/layout/IconCircleLabelList"/>
    <dgm:cxn modelId="{45249459-425E-44AE-B185-5714EF90BD52}" type="presParOf" srcId="{68E55C44-9FB6-43CD-B80B-144B9352ABE2}" destId="{C71543A4-0F5D-4EFA-935A-00F05AD384D0}" srcOrd="2" destOrd="0" presId="urn:microsoft.com/office/officeart/2018/5/layout/IconCircleLabelList"/>
    <dgm:cxn modelId="{B5829AD7-0F0F-4757-BC24-81596BB5EA21}" type="presParOf" srcId="{C71543A4-0F5D-4EFA-935A-00F05AD384D0}" destId="{2D738AB2-8782-4E4C-B950-BEAF4890B332}" srcOrd="0" destOrd="0" presId="urn:microsoft.com/office/officeart/2018/5/layout/IconCircleLabelList"/>
    <dgm:cxn modelId="{986D7C94-6CA0-4B4C-9AEF-AC810E2E465C}" type="presParOf" srcId="{C71543A4-0F5D-4EFA-935A-00F05AD384D0}" destId="{CD0FC688-F77B-4B56-A0EF-2A09139C688E}" srcOrd="1" destOrd="0" presId="urn:microsoft.com/office/officeart/2018/5/layout/IconCircleLabelList"/>
    <dgm:cxn modelId="{7317C900-17FE-4B7A-97E9-9468582F67DD}" type="presParOf" srcId="{C71543A4-0F5D-4EFA-935A-00F05AD384D0}" destId="{54B3E278-A7B5-4C29-A2AB-3E124683FFA8}" srcOrd="2" destOrd="0" presId="urn:microsoft.com/office/officeart/2018/5/layout/IconCircleLabelList"/>
    <dgm:cxn modelId="{A92D8FDE-1040-4185-9F54-EB4F485F2C2C}" type="presParOf" srcId="{C71543A4-0F5D-4EFA-935A-00F05AD384D0}" destId="{DB6E84C1-EEFB-4336-9A2A-3FFFA1F908D7}" srcOrd="3" destOrd="0" presId="urn:microsoft.com/office/officeart/2018/5/layout/IconCircleLabelList"/>
    <dgm:cxn modelId="{280E7226-549D-4DF6-87F2-20FCDBF6CB5A}" type="presParOf" srcId="{68E55C44-9FB6-43CD-B80B-144B9352ABE2}" destId="{DBAEEAB8-E42F-4DCC-B7ED-FA1A31FC691C}" srcOrd="3" destOrd="0" presId="urn:microsoft.com/office/officeart/2018/5/layout/IconCircleLabelList"/>
    <dgm:cxn modelId="{039632F3-D755-44BC-BC1B-DE5F8EE83168}" type="presParOf" srcId="{68E55C44-9FB6-43CD-B80B-144B9352ABE2}" destId="{340874A5-3EB7-4CDE-BA28-43A964335815}" srcOrd="4" destOrd="0" presId="urn:microsoft.com/office/officeart/2018/5/layout/IconCircleLabelList"/>
    <dgm:cxn modelId="{C800CAE2-7247-4E6B-B90A-DF53E87A2463}" type="presParOf" srcId="{340874A5-3EB7-4CDE-BA28-43A964335815}" destId="{DEC41567-800D-4646-965D-6D7CBC0FEE5D}" srcOrd="0" destOrd="0" presId="urn:microsoft.com/office/officeart/2018/5/layout/IconCircleLabelList"/>
    <dgm:cxn modelId="{3C02888C-0482-4BB9-8400-3A609E71D5D4}" type="presParOf" srcId="{340874A5-3EB7-4CDE-BA28-43A964335815}" destId="{D53AF960-639A-4469-A435-E5507F91B520}" srcOrd="1" destOrd="0" presId="urn:microsoft.com/office/officeart/2018/5/layout/IconCircleLabelList"/>
    <dgm:cxn modelId="{1005DA86-A27D-430B-9020-35BE93A1E2D5}" type="presParOf" srcId="{340874A5-3EB7-4CDE-BA28-43A964335815}" destId="{3BE66E80-72C4-4739-9781-A79EE800499B}" srcOrd="2" destOrd="0" presId="urn:microsoft.com/office/officeart/2018/5/layout/IconCircleLabelList"/>
    <dgm:cxn modelId="{2BAAFE45-A699-4C53-8F82-08FEF3987A37}" type="presParOf" srcId="{340874A5-3EB7-4CDE-BA28-43A964335815}" destId="{D09DEC11-BB42-4721-9AEA-0BD366691B64}" srcOrd="3" destOrd="0" presId="urn:microsoft.com/office/officeart/2018/5/layout/IconCircleLabelList"/>
    <dgm:cxn modelId="{299B4FBF-1157-45C3-A92A-C979C2376E37}" type="presParOf" srcId="{68E55C44-9FB6-43CD-B80B-144B9352ABE2}" destId="{9D5D7CA2-5685-44E2-9937-96E9AEAC7E16}" srcOrd="5" destOrd="0" presId="urn:microsoft.com/office/officeart/2018/5/layout/IconCircleLabelList"/>
    <dgm:cxn modelId="{95D594BE-274F-4A31-AF9E-C7ED3B6827BC}" type="presParOf" srcId="{68E55C44-9FB6-43CD-B80B-144B9352ABE2}" destId="{181E9412-4FD1-4ED6-8525-DDDDFF8D001B}" srcOrd="6" destOrd="0" presId="urn:microsoft.com/office/officeart/2018/5/layout/IconCircleLabelList"/>
    <dgm:cxn modelId="{E742ED77-549B-4449-8E6C-B2876BF6F2C2}" type="presParOf" srcId="{181E9412-4FD1-4ED6-8525-DDDDFF8D001B}" destId="{5B6477AD-A05C-40FA-B60D-0A288799814F}" srcOrd="0" destOrd="0" presId="urn:microsoft.com/office/officeart/2018/5/layout/IconCircleLabelList"/>
    <dgm:cxn modelId="{619C3666-1B5B-4C44-9773-F927652FA3AE}" type="presParOf" srcId="{181E9412-4FD1-4ED6-8525-DDDDFF8D001B}" destId="{BB8C9578-A0BC-419C-BD6F-53BBAE01132E}" srcOrd="1" destOrd="0" presId="urn:microsoft.com/office/officeart/2018/5/layout/IconCircleLabelList"/>
    <dgm:cxn modelId="{FBD6E3A7-318C-4512-9519-863079322F97}" type="presParOf" srcId="{181E9412-4FD1-4ED6-8525-DDDDFF8D001B}" destId="{B0006791-B1A7-4890-8A73-4F903F02FE77}" srcOrd="2" destOrd="0" presId="urn:microsoft.com/office/officeart/2018/5/layout/IconCircleLabelList"/>
    <dgm:cxn modelId="{5ED944A3-8624-48E0-9CFB-C2DC12F42C77}" type="presParOf" srcId="{181E9412-4FD1-4ED6-8525-DDDDFF8D001B}" destId="{EC6C8347-9DC7-468D-BDFF-89874EB52EB6}" srcOrd="3" destOrd="0" presId="urn:microsoft.com/office/officeart/2018/5/layout/IconCircleLabelList"/>
    <dgm:cxn modelId="{FD3D0303-2AD9-415B-9559-06AB2B0835EE}" type="presParOf" srcId="{68E55C44-9FB6-43CD-B80B-144B9352ABE2}" destId="{B2E5C170-D144-4661-B158-1AC2371DC4C4}" srcOrd="7" destOrd="0" presId="urn:microsoft.com/office/officeart/2018/5/layout/IconCircleLabelList"/>
    <dgm:cxn modelId="{834180E3-1B71-477F-83E2-99A5608F3420}" type="presParOf" srcId="{68E55C44-9FB6-43CD-B80B-144B9352ABE2}" destId="{9FAC55F8-1365-47EA-A8DE-1FE49F5194DD}" srcOrd="8" destOrd="0" presId="urn:microsoft.com/office/officeart/2018/5/layout/IconCircleLabelList"/>
    <dgm:cxn modelId="{69EC6BF5-9388-485C-A7DC-3F27BA7EC986}" type="presParOf" srcId="{9FAC55F8-1365-47EA-A8DE-1FE49F5194DD}" destId="{7A007F5D-3292-4B36-851B-46DA8C8A794D}" srcOrd="0" destOrd="0" presId="urn:microsoft.com/office/officeart/2018/5/layout/IconCircleLabelList"/>
    <dgm:cxn modelId="{D01E2191-D45D-4F36-87EE-D6D2CA4EC1E6}" type="presParOf" srcId="{9FAC55F8-1365-47EA-A8DE-1FE49F5194DD}" destId="{6F5B5285-8E7E-4C30-ADEC-B16F0AB75382}" srcOrd="1" destOrd="0" presId="urn:microsoft.com/office/officeart/2018/5/layout/IconCircleLabelList"/>
    <dgm:cxn modelId="{B31D7B7A-4645-4FF5-AF55-5AF7A799D90C}" type="presParOf" srcId="{9FAC55F8-1365-47EA-A8DE-1FE49F5194DD}" destId="{23CFA1DC-B482-4277-B335-5EB314D817F6}" srcOrd="2" destOrd="0" presId="urn:microsoft.com/office/officeart/2018/5/layout/IconCircleLabelList"/>
    <dgm:cxn modelId="{793FA189-043F-4DE5-8A05-FE7151205D3B}" type="presParOf" srcId="{9FAC55F8-1365-47EA-A8DE-1FE49F5194DD}" destId="{FE79BB08-DED0-4586-ACFC-2557111E3E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1254A-9C69-41B5-BFE7-5E89932E8622}">
      <dsp:nvSpPr>
        <dsp:cNvPr id="0" name=""/>
        <dsp:cNvSpPr/>
      </dsp:nvSpPr>
      <dsp:spPr>
        <a:xfrm>
          <a:off x="0" y="796735"/>
          <a:ext cx="5728344" cy="1470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E504-564B-405C-BA36-EE9703A8C748}">
      <dsp:nvSpPr>
        <dsp:cNvPr id="0" name=""/>
        <dsp:cNvSpPr/>
      </dsp:nvSpPr>
      <dsp:spPr>
        <a:xfrm>
          <a:off x="444946" y="1127687"/>
          <a:ext cx="808993" cy="808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7FB73-8E48-4762-BD29-FC46D8CB3331}">
      <dsp:nvSpPr>
        <dsp:cNvPr id="0" name=""/>
        <dsp:cNvSpPr/>
      </dsp:nvSpPr>
      <dsp:spPr>
        <a:xfrm>
          <a:off x="1698886" y="796735"/>
          <a:ext cx="4029457" cy="147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70" tIns="155670" rIns="155670" bIns="1556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dataset contains about 4.2 million records with 49 columns. </a:t>
          </a:r>
        </a:p>
      </dsp:txBody>
      <dsp:txXfrm>
        <a:off x="1698886" y="796735"/>
        <a:ext cx="4029457" cy="1470897"/>
      </dsp:txXfrm>
    </dsp:sp>
    <dsp:sp modelId="{0CD4B589-A1D5-4A1B-B455-935E6B29899B}">
      <dsp:nvSpPr>
        <dsp:cNvPr id="0" name=""/>
        <dsp:cNvSpPr/>
      </dsp:nvSpPr>
      <dsp:spPr>
        <a:xfrm>
          <a:off x="0" y="2635357"/>
          <a:ext cx="5728344" cy="1470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E37D8-ED08-4598-A6BB-FC61AA801317}">
      <dsp:nvSpPr>
        <dsp:cNvPr id="0" name=""/>
        <dsp:cNvSpPr/>
      </dsp:nvSpPr>
      <dsp:spPr>
        <a:xfrm>
          <a:off x="444946" y="2966308"/>
          <a:ext cx="808993" cy="808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40E6C-1D6F-47CE-A791-85FFC3399623}">
      <dsp:nvSpPr>
        <dsp:cNvPr id="0" name=""/>
        <dsp:cNvSpPr/>
      </dsp:nvSpPr>
      <dsp:spPr>
        <a:xfrm>
          <a:off x="1698886" y="2635357"/>
          <a:ext cx="4029457" cy="147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70" tIns="155670" rIns="155670" bIns="1556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data is collected from February 2016- December 2020.</a:t>
          </a:r>
        </a:p>
      </dsp:txBody>
      <dsp:txXfrm>
        <a:off x="1698886" y="2635357"/>
        <a:ext cx="4029457" cy="147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C7A21-0169-41C1-BAF8-2E8A572BA7F8}">
      <dsp:nvSpPr>
        <dsp:cNvPr id="0" name=""/>
        <dsp:cNvSpPr/>
      </dsp:nvSpPr>
      <dsp:spPr>
        <a:xfrm>
          <a:off x="497850" y="57540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8EA29-2730-4224-8D7C-4D6A7E6F639A}">
      <dsp:nvSpPr>
        <dsp:cNvPr id="0" name=""/>
        <dsp:cNvSpPr/>
      </dsp:nvSpPr>
      <dsp:spPr>
        <a:xfrm>
          <a:off x="73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F9FE6-8452-47A9-AB1A-A03820897965}">
      <dsp:nvSpPr>
        <dsp:cNvPr id="0" name=""/>
        <dsp:cNvSpPr/>
      </dsp:nvSpPr>
      <dsp:spPr>
        <a:xfrm>
          <a:off x="14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Preprocessing</a:t>
          </a:r>
        </a:p>
      </dsp:txBody>
      <dsp:txXfrm>
        <a:off x="146850" y="2015408"/>
        <a:ext cx="1800000" cy="720000"/>
      </dsp:txXfrm>
    </dsp:sp>
    <dsp:sp modelId="{2D738AB2-8782-4E4C-B950-BEAF4890B332}">
      <dsp:nvSpPr>
        <dsp:cNvPr id="0" name=""/>
        <dsp:cNvSpPr/>
      </dsp:nvSpPr>
      <dsp:spPr>
        <a:xfrm>
          <a:off x="2612850" y="57540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FC688-F77B-4B56-A0EF-2A09139C688E}">
      <dsp:nvSpPr>
        <dsp:cNvPr id="0" name=""/>
        <dsp:cNvSpPr/>
      </dsp:nvSpPr>
      <dsp:spPr>
        <a:xfrm>
          <a:off x="2846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84C1-EEFB-4336-9A2A-3FFFA1F908D7}">
      <dsp:nvSpPr>
        <dsp:cNvPr id="0" name=""/>
        <dsp:cNvSpPr/>
      </dsp:nvSpPr>
      <dsp:spPr>
        <a:xfrm>
          <a:off x="2261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Visualization</a:t>
          </a:r>
        </a:p>
      </dsp:txBody>
      <dsp:txXfrm>
        <a:off x="2261850" y="2015408"/>
        <a:ext cx="1800000" cy="720000"/>
      </dsp:txXfrm>
    </dsp:sp>
    <dsp:sp modelId="{DEC41567-800D-4646-965D-6D7CBC0FEE5D}">
      <dsp:nvSpPr>
        <dsp:cNvPr id="0" name=""/>
        <dsp:cNvSpPr/>
      </dsp:nvSpPr>
      <dsp:spPr>
        <a:xfrm>
          <a:off x="4727850" y="57540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AF960-639A-4469-A435-E5507F91B520}">
      <dsp:nvSpPr>
        <dsp:cNvPr id="0" name=""/>
        <dsp:cNvSpPr/>
      </dsp:nvSpPr>
      <dsp:spPr>
        <a:xfrm>
          <a:off x="496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DEC11-BB42-4721-9AEA-0BD366691B64}">
      <dsp:nvSpPr>
        <dsp:cNvPr id="0" name=""/>
        <dsp:cNvSpPr/>
      </dsp:nvSpPr>
      <dsp:spPr>
        <a:xfrm>
          <a:off x="437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Feature Selection</a:t>
          </a:r>
        </a:p>
      </dsp:txBody>
      <dsp:txXfrm>
        <a:off x="4376850" y="2015408"/>
        <a:ext cx="1800000" cy="720000"/>
      </dsp:txXfrm>
    </dsp:sp>
    <dsp:sp modelId="{5B6477AD-A05C-40FA-B60D-0A288799814F}">
      <dsp:nvSpPr>
        <dsp:cNvPr id="0" name=""/>
        <dsp:cNvSpPr/>
      </dsp:nvSpPr>
      <dsp:spPr>
        <a:xfrm>
          <a:off x="6842850" y="57540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C9578-A0BC-419C-BD6F-53BBAE01132E}">
      <dsp:nvSpPr>
        <dsp:cNvPr id="0" name=""/>
        <dsp:cNvSpPr/>
      </dsp:nvSpPr>
      <dsp:spPr>
        <a:xfrm>
          <a:off x="7076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C8347-9DC7-468D-BDFF-89874EB52EB6}">
      <dsp:nvSpPr>
        <dsp:cNvPr id="0" name=""/>
        <dsp:cNvSpPr/>
      </dsp:nvSpPr>
      <dsp:spPr>
        <a:xfrm>
          <a:off x="6491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Modeling</a:t>
          </a:r>
        </a:p>
      </dsp:txBody>
      <dsp:txXfrm>
        <a:off x="6491850" y="2015408"/>
        <a:ext cx="1800000" cy="720000"/>
      </dsp:txXfrm>
    </dsp:sp>
    <dsp:sp modelId="{7A007F5D-3292-4B36-851B-46DA8C8A794D}">
      <dsp:nvSpPr>
        <dsp:cNvPr id="0" name=""/>
        <dsp:cNvSpPr/>
      </dsp:nvSpPr>
      <dsp:spPr>
        <a:xfrm>
          <a:off x="8957850" y="57540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B5285-8E7E-4C30-ADEC-B16F0AB75382}">
      <dsp:nvSpPr>
        <dsp:cNvPr id="0" name=""/>
        <dsp:cNvSpPr/>
      </dsp:nvSpPr>
      <dsp:spPr>
        <a:xfrm>
          <a:off x="919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9BB08-DED0-4586-ACFC-2557111E3E5B}">
      <dsp:nvSpPr>
        <dsp:cNvPr id="0" name=""/>
        <dsp:cNvSpPr/>
      </dsp:nvSpPr>
      <dsp:spPr>
        <a:xfrm>
          <a:off x="860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Evaluation</a:t>
          </a:r>
        </a:p>
      </dsp:txBody>
      <dsp:txXfrm>
        <a:off x="8606850" y="201540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U.S. Road Trips for Every Decade of Your Life | Travel + Leisure  (Video) | Travel + Leisure">
            <a:extLst>
              <a:ext uri="{FF2B5EF4-FFF2-40B4-BE49-F238E27FC236}">
                <a16:creationId xmlns:a16="http://schemas.microsoft.com/office/drawing/2014/main" id="{A4E4FF3A-267F-4FD2-8C76-2AD5A6DA2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9B5EF-A6C4-498E-BC26-614942C93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US Road Accidents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72B0-6EB4-43D8-8AE2-A8A7C8D6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78010"/>
          </a:xfrm>
        </p:spPr>
        <p:txBody>
          <a:bodyPr>
            <a:normAutofit/>
          </a:bodyPr>
          <a:lstStyle/>
          <a:p>
            <a:r>
              <a:rPr lang="en-US" dirty="0"/>
              <a:t>Akhila Pulipati</a:t>
            </a:r>
          </a:p>
          <a:p>
            <a:r>
              <a:rPr lang="en-US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2BE55-FC9D-4F0B-B4DD-D5C2E5B5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89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F92B5-7B4A-446A-BCDD-5F592390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80" y="786900"/>
            <a:ext cx="9607640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E806D-0FE0-492D-9937-DE240B57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30" y="321733"/>
            <a:ext cx="5763139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C15120F-9461-475A-8AB7-D98BB53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4E2A27DE-9CC7-4140-A976-61BD00B4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B1E1-3834-4D1E-B006-691F652F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4" y="1993485"/>
            <a:ext cx="3109142" cy="1892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E2B248-862C-4E79-9DFD-730626D5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0528" y="1110953"/>
            <a:ext cx="0" cy="35977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FEDDFC2-71B6-4B8F-8476-AC48E10D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28" y="1104931"/>
            <a:ext cx="7199729" cy="3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7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EF3212-ED73-4F03-A620-B59A87847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4E9A7-402E-485A-AAF2-46758AD5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" y="591457"/>
            <a:ext cx="5952462" cy="554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A592A-4B3F-4E5C-8E2A-42C2CBAF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87" y="917575"/>
            <a:ext cx="59436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88917-1BDF-4283-AB60-CAFA70EF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1" y="321733"/>
            <a:ext cx="10460098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5062DE8-FE3D-409F-AF64-521B86C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7" y="1821334"/>
            <a:ext cx="3209544" cy="2912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AFD13-7ED1-4A13-BFAD-D49F1048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37" y="1606025"/>
            <a:ext cx="3143250" cy="3343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F4A5E8-94E4-4A4F-BF0F-E4695AFB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1644126"/>
            <a:ext cx="3190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88B3-5560-481E-9A1F-D0E724DE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vs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FE74B-413E-4B34-9946-FAC058EA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2" y="1417638"/>
            <a:ext cx="11843656" cy="5290457"/>
          </a:xfrm>
        </p:spPr>
      </p:pic>
    </p:spTree>
    <p:extLst>
      <p:ext uri="{BB962C8B-B14F-4D97-AF65-F5344CB8AC3E}">
        <p14:creationId xmlns:p14="http://schemas.microsoft.com/office/powerpoint/2010/main" val="261037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9F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EAE98F-81DB-420E-AAE2-2BF55085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13" y="480060"/>
            <a:ext cx="8680174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8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52CC-C0F5-4625-AE2F-FCC392CF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44876-D004-4B81-92E2-C8C07A87D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89" y="1814360"/>
            <a:ext cx="11025809" cy="1614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6EDD8-B296-4B28-8DBB-112DEDC1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3825722"/>
            <a:ext cx="11934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CA66A-DAE7-468C-A9DF-85B7F1CC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C695-FAE8-433C-B85E-18703AF6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Road accidents are one of the major concerns in the country. </a:t>
            </a:r>
          </a:p>
          <a:p>
            <a:r>
              <a:rPr lang="en-US"/>
              <a:t>The economic impact of traffic accidents cost hundreds of billions of dollars for US citizens every year. </a:t>
            </a:r>
          </a:p>
          <a:p>
            <a:r>
              <a:rPr lang="en-US"/>
              <a:t>Reducing the traffic accidents has always been a challenge.</a:t>
            </a:r>
          </a:p>
        </p:txBody>
      </p:sp>
    </p:spTree>
    <p:extLst>
      <p:ext uri="{BB962C8B-B14F-4D97-AF65-F5344CB8AC3E}">
        <p14:creationId xmlns:p14="http://schemas.microsoft.com/office/powerpoint/2010/main" val="66632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603A9-20C6-4B2C-B58B-C9829A98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Modeling &amp; Evaluation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79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9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5602D2-22E8-4FC6-A338-AF7F728F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63" y="486003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 &amp; Neural network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4780D52-3695-4CB1-9147-7731A48E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934" y="204554"/>
            <a:ext cx="5355600" cy="3982572"/>
          </a:xfrm>
          <a:prstGeom prst="rect">
            <a:avLst/>
          </a:prstGeom>
        </p:spPr>
      </p:pic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A4467F3-3377-4188-A9AD-54EA70945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066" y="204555"/>
            <a:ext cx="5242828" cy="39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C86AA4-1C18-4BBD-B648-A55F803A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Decision Tree &amp; Random Forest</a:t>
            </a:r>
          </a:p>
        </p:txBody>
      </p: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6FC331F1-CF52-4ABB-9142-087B347FA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8" y="159657"/>
            <a:ext cx="4472348" cy="40831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692E2CC-4DF9-464A-B783-1A26A759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1" y="159657"/>
            <a:ext cx="4630058" cy="40831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574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D7B3-BE76-4B1F-B88F-A512288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Algorithm accuracy comparison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6C9CB6-8474-4A89-A08B-D29C6746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6" y="2351315"/>
            <a:ext cx="7861469" cy="41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4758-C4C1-49E1-A649-CBFC2A4D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03A4-20CD-4AFC-96C5-DFA4439F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Severity of accidents is predicted with various machine learning algorithms. Highest accuracy achieved is 90% for Random forest model.</a:t>
            </a:r>
          </a:p>
          <a:p>
            <a:r>
              <a:rPr lang="en-US" dirty="0"/>
              <a:t>Future Scope – We can incorporate this model in implementing real world accidents risk prediction on grid cells. And we could implement other machine learning algorithms like support vector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4F05-EFA9-4535-8961-1F7A9EEB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4349" y="1819275"/>
            <a:ext cx="3606137" cy="4222087"/>
          </a:xfrm>
        </p:spPr>
        <p:txBody>
          <a:bodyPr anchor="t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286F46A4-CEE6-4392-A3E6-F0A1648FE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516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4660C-C221-4A90-B25A-217341A5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65F-803B-405D-926E-B6CEA350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552" y="978993"/>
            <a:ext cx="6635448" cy="4900014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Analyze the factors increasing Road Accidents</a:t>
            </a:r>
          </a:p>
          <a:p>
            <a:r>
              <a:rPr lang="en-US" sz="2400" dirty="0"/>
              <a:t>Predict the Severity of accidents.</a:t>
            </a:r>
          </a:p>
        </p:txBody>
      </p:sp>
    </p:spTree>
    <p:extLst>
      <p:ext uri="{BB962C8B-B14F-4D97-AF65-F5344CB8AC3E}">
        <p14:creationId xmlns:p14="http://schemas.microsoft.com/office/powerpoint/2010/main" val="284807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321F0-513C-489C-B9D0-FE848DE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About Dataset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58C3D94-527B-4397-9ABD-B0FA1B0BD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51583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67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2B4-AE51-426C-8B4B-8394EBD7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Analysis Process Flow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BCB8F9E-524E-4C28-8605-90051EEDF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27457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47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53F2-92AB-4193-AA65-31D339F0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7335-A740-42B1-991C-F8FCF8A6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2999"/>
            <a:ext cx="4972487" cy="3813629"/>
          </a:xfrm>
        </p:spPr>
        <p:txBody>
          <a:bodyPr>
            <a:normAutofit/>
          </a:bodyPr>
          <a:lstStyle/>
          <a:p>
            <a:r>
              <a:rPr lang="en-US" dirty="0"/>
              <a:t>Handled the missing values of few columns by filling with mean, mode, or with zero </a:t>
            </a:r>
          </a:p>
          <a:p>
            <a:r>
              <a:rPr lang="en-US" dirty="0"/>
              <a:t>Dropped null values for certain rows.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230FC-711F-455F-9DD0-98275209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1907543"/>
            <a:ext cx="5095160" cy="48245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99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7CF0BC-7A9D-4E47-8276-F67375ED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54094-0B3F-4215-B237-5F3C22B8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7" y="596348"/>
            <a:ext cx="5605339" cy="35453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C6198-2465-4E9E-ADBB-6ADF51E3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596348"/>
            <a:ext cx="5833343" cy="35434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971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A0A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91E4EC-A56F-4E78-B20D-7BDAC61C0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3" y="278240"/>
            <a:ext cx="10943771" cy="60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7DB44-AD64-4717-8A05-788A48766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50" y="835931"/>
            <a:ext cx="3046316" cy="24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17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E88B2-1FD9-436E-BB92-BFB5B097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80" y="786900"/>
            <a:ext cx="9607640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6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3580</TotalTime>
  <Words>205</Words>
  <Application>Microsoft Office PowerPoint</Application>
  <PresentationFormat>Widescreen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2</vt:lpstr>
      <vt:lpstr>Quotable</vt:lpstr>
      <vt:lpstr>US Road Accidents Data Analysis</vt:lpstr>
      <vt:lpstr>Introduction</vt:lpstr>
      <vt:lpstr>Problem Statement</vt:lpstr>
      <vt:lpstr>About Dataset</vt:lpstr>
      <vt:lpstr>Data Analysis Process Flow</vt:lpstr>
      <vt:lpstr>Data Preprocessing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Severity vs States</vt:lpstr>
      <vt:lpstr>PowerPoint Presentation</vt:lpstr>
      <vt:lpstr>Features Selection</vt:lpstr>
      <vt:lpstr>Modeling &amp; Evaluation</vt:lpstr>
      <vt:lpstr>Knn  &amp; Neural network</vt:lpstr>
      <vt:lpstr>Decision Tree &amp; Random Forest</vt:lpstr>
      <vt:lpstr>Algorithm accuracy comparison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Accidents Data Analysis</dc:title>
  <dc:creator>apuli</dc:creator>
  <cp:lastModifiedBy>apuli</cp:lastModifiedBy>
  <cp:revision>46</cp:revision>
  <dcterms:created xsi:type="dcterms:W3CDTF">2021-03-05T20:26:31Z</dcterms:created>
  <dcterms:modified xsi:type="dcterms:W3CDTF">2021-03-08T08:06:56Z</dcterms:modified>
</cp:coreProperties>
</file>