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0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9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02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4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2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2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6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1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6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8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7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3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5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71FC0-CD28-423C-B5FD-7D071078C16C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E0FE31-1005-41CD-AF53-1DD74B5DA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908-7F7E-731F-880C-82BDE6D6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729" y="949123"/>
            <a:ext cx="8689976" cy="194647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Placements Portal using 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21332-585A-5943-645B-D7608F77B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26" y="3185454"/>
            <a:ext cx="4861366" cy="1946474"/>
          </a:xfrm>
        </p:spPr>
        <p:txBody>
          <a:bodyPr>
            <a:normAutofit lnSpcReduction="10000"/>
          </a:bodyPr>
          <a:lstStyle/>
          <a:p>
            <a:pPr algn="l"/>
            <a:r>
              <a:rPr lang="en-IN" cap="none" dirty="0">
                <a:solidFill>
                  <a:schemeClr val="tx1"/>
                </a:solidFill>
              </a:rPr>
              <a:t>Team details</a:t>
            </a:r>
          </a:p>
          <a:p>
            <a:pPr algn="l"/>
            <a:r>
              <a:rPr lang="en-IN" cap="none" dirty="0">
                <a:solidFill>
                  <a:schemeClr val="tx1"/>
                </a:solidFill>
              </a:rPr>
              <a:t>S. Akhila (24255A514)</a:t>
            </a:r>
          </a:p>
          <a:p>
            <a:pPr algn="l"/>
            <a:r>
              <a:rPr lang="en-IN" cap="none" dirty="0">
                <a:solidFill>
                  <a:schemeClr val="tx1"/>
                </a:solidFill>
              </a:rPr>
              <a:t>D. Himabindu (24255A0516)</a:t>
            </a:r>
          </a:p>
          <a:p>
            <a:pPr algn="l"/>
            <a:r>
              <a:rPr lang="en-IN" cap="none" dirty="0">
                <a:solidFill>
                  <a:schemeClr val="tx1"/>
                </a:solidFill>
              </a:rPr>
              <a:t>M. Srinidhi (24255A0517)</a:t>
            </a:r>
          </a:p>
        </p:txBody>
      </p:sp>
    </p:spTree>
    <p:extLst>
      <p:ext uri="{BB962C8B-B14F-4D97-AF65-F5344CB8AC3E}">
        <p14:creationId xmlns:p14="http://schemas.microsoft.com/office/powerpoint/2010/main" val="15883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0C6-A8F4-0558-E0F0-7E9FA010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5450"/>
            <a:ext cx="10364451" cy="666272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9F787-8BC0-1CDA-C622-32BE4C41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98" y="1322050"/>
            <a:ext cx="9285402" cy="472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B6BE62-9D10-F6F4-0F51-1FFD8E7D9FD9}"/>
              </a:ext>
            </a:extLst>
          </p:cNvPr>
          <p:cNvSpPr txBox="1"/>
          <p:nvPr/>
        </p:nvSpPr>
        <p:spPr>
          <a:xfrm>
            <a:off x="4166072" y="60464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User Interface (Resources Page) </a:t>
            </a:r>
          </a:p>
        </p:txBody>
      </p:sp>
    </p:spTree>
    <p:extLst>
      <p:ext uri="{BB962C8B-B14F-4D97-AF65-F5344CB8AC3E}">
        <p14:creationId xmlns:p14="http://schemas.microsoft.com/office/powerpoint/2010/main" val="214043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7D96-5AE7-CC9D-B676-5B3B52C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75" y="303557"/>
            <a:ext cx="10364451" cy="783563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07B8E-09AB-D53A-3180-A84B9AE3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5224"/>
            <a:ext cx="8940800" cy="4439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86FB5-9B4C-2837-E750-D652850C81DA}"/>
              </a:ext>
            </a:extLst>
          </p:cNvPr>
          <p:cNvSpPr txBox="1"/>
          <p:nvPr/>
        </p:nvSpPr>
        <p:spPr>
          <a:xfrm>
            <a:off x="3362960" y="5843250"/>
            <a:ext cx="691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User Interface (N</a:t>
            </a:r>
            <a:r>
              <a:rPr lang="en-IN" dirty="0"/>
              <a:t>otification Button Click Event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9813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4013-2189-2D26-F204-284AFF01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4203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 from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76F6-7F17-76C6-E942-30EF12C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815" y="1605093"/>
            <a:ext cx="10364452" cy="4907467"/>
          </a:xfrm>
        </p:spPr>
        <p:txBody>
          <a:bodyPr>
            <a:no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react project using components: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the web app into modular and reusable parts like navbar, home, alumni, and references — improving clarity and maintainability.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with react router: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smooth navigation between pages using react-router-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reloading the site.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using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dynamic data efficiently; built search and filter features in the alumni section.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styling &amp; responsiveness: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clean, responsive layouts with gradients, hover effects, and better overall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/ux.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 &amp; component architecture: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 and customized components to ensure design consistency and reduce code redundancy.</a:t>
            </a: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7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CE48-F595-8501-A703-648704A5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13637"/>
            <a:ext cx="10364451" cy="1596177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Arial Rounded MT Bold" panose="020F070403050403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839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545-EE19-33AF-8208-E1EBD94B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81965"/>
            <a:ext cx="10364451" cy="1030147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4DE1-D5C1-3873-49B3-DDF683AE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43605"/>
            <a:ext cx="10364452" cy="4421529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placement portal that provides regular updates on upcoming campus drives and helps students stay informed about placement activities.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offers alumnae experiences and essential interview preparation resources, enabling students to prepare effectively for recruitment processes.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includes the following key sections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Navbar &amp; Footer: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basic navigation and contact details.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Home: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the main banner and highlights upcoming placement drives.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Alumni: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Showcases alumnae experiences, interview insights, and preparation tips.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Lists tools, websites, and learning platforms for interview and coding practice.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button on the top navigation bar to display latest alerts and placement updates for quick access.</a:t>
            </a:r>
            <a:endParaRPr lang="en-US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3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2D78-21E1-EC1C-2FE3-1C80B331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8" y="256572"/>
            <a:ext cx="10364451" cy="81022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Concepts Used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6F5F15-2EBC-AA8B-B96A-DD72F14F4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231997"/>
              </p:ext>
            </p:extLst>
          </p:nvPr>
        </p:nvGraphicFramePr>
        <p:xfrm>
          <a:off x="1122743" y="1216025"/>
          <a:ext cx="10039734" cy="5101246"/>
        </p:xfrm>
        <a:graphic>
          <a:graphicData uri="http://schemas.openxmlformats.org/drawingml/2006/table">
            <a:tbl>
              <a:tblPr/>
              <a:tblGrid>
                <a:gridCol w="2644567">
                  <a:extLst>
                    <a:ext uri="{9D8B030D-6E8A-4147-A177-3AD203B41FA5}">
                      <a16:colId xmlns:a16="http://schemas.microsoft.com/office/drawing/2014/main" val="3095148160"/>
                    </a:ext>
                  </a:extLst>
                </a:gridCol>
                <a:gridCol w="4048589">
                  <a:extLst>
                    <a:ext uri="{9D8B030D-6E8A-4147-A177-3AD203B41FA5}">
                      <a16:colId xmlns:a16="http://schemas.microsoft.com/office/drawing/2014/main" val="1188302072"/>
                    </a:ext>
                  </a:extLst>
                </a:gridCol>
                <a:gridCol w="3346578">
                  <a:extLst>
                    <a:ext uri="{9D8B030D-6E8A-4147-A177-3AD203B41FA5}">
                      <a16:colId xmlns:a16="http://schemas.microsoft.com/office/drawing/2014/main" val="1713786160"/>
                    </a:ext>
                  </a:extLst>
                </a:gridCol>
              </a:tblGrid>
              <a:tr h="3105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Concept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 in the Project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86546"/>
                  </a:ext>
                </a:extLst>
              </a:tr>
              <a:tr h="1242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Components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Reusable JavaScript functions that return JSX to render UI. Easier to manage and preferred in modern React.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all files like Navbar.js, Home.js, Alumni.js, and References.js to build separate sections of the Placement Portal.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211872"/>
                  </a:ext>
                </a:extLst>
              </a:tr>
              <a:tr h="1475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JSX (JavaScript XML)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 extension allowing HTML-like code in JavaScript, supporting embedding of dynamic data using {}.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all components — e.g., Home.js renders &lt;section&gt; and uses {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nextDrive.company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to dynamically show the upcoming company name.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1841"/>
                  </a:ext>
                </a:extLst>
              </a:tr>
              <a:tr h="10093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Props (Properties)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passing data from parent to child components for reusability.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Alumni.js to pass and display alumni details (like name, company, role) in cards using the imported data file.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493865"/>
                  </a:ext>
                </a:extLst>
              </a:tr>
              <a:tr h="10093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useState Hook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manage and update component state dynamically without reloading the page.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in Alumni.js to handle search and filter for companies; also used for hover effects in References.js.</a:t>
                      </a:r>
                    </a:p>
                  </a:txBody>
                  <a:tcPr marL="77641" marR="77641" marT="38820" marB="38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34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6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F1DC-469B-E1B6-40C8-5F4FA85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6" y="363874"/>
            <a:ext cx="10364451" cy="897767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Concepts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B6261A-FA8D-584C-3D16-CA1699D12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28345"/>
              </p:ext>
            </p:extLst>
          </p:nvPr>
        </p:nvGraphicFramePr>
        <p:xfrm>
          <a:off x="1226917" y="1713053"/>
          <a:ext cx="9808240" cy="4571999"/>
        </p:xfrm>
        <a:graphic>
          <a:graphicData uri="http://schemas.openxmlformats.org/drawingml/2006/table">
            <a:tbl>
              <a:tblPr/>
              <a:tblGrid>
                <a:gridCol w="2776817">
                  <a:extLst>
                    <a:ext uri="{9D8B030D-6E8A-4147-A177-3AD203B41FA5}">
                      <a16:colId xmlns:a16="http://schemas.microsoft.com/office/drawing/2014/main" val="3269694774"/>
                    </a:ext>
                  </a:extLst>
                </a:gridCol>
                <a:gridCol w="3450362">
                  <a:extLst>
                    <a:ext uri="{9D8B030D-6E8A-4147-A177-3AD203B41FA5}">
                      <a16:colId xmlns:a16="http://schemas.microsoft.com/office/drawing/2014/main" val="3651568553"/>
                    </a:ext>
                  </a:extLst>
                </a:gridCol>
                <a:gridCol w="3581061">
                  <a:extLst>
                    <a:ext uri="{9D8B030D-6E8A-4147-A177-3AD203B41FA5}">
                      <a16:colId xmlns:a16="http://schemas.microsoft.com/office/drawing/2014/main" val="2593296382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Concept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 in the Project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22577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Lists and Keys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efficiently render multiple elements using .map() with unique keys.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Home.js to display multiple upcoming drives and in Alumni.js to show alumni experiences.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276594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Handling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interactivity by responding to user actions like clicks or input changes.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Home.js button 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onClick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to open drive details, and in Alumni.js for filtering companies or searching alumni.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911232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Router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navigating between pages without reloading the entire app.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in App.js and Navbar.js to navigate between </a:t>
                      </a:r>
                      <a:r>
                        <a:rPr 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Alumni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pages.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104435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 Styling &amp; Modular Design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component has its own CSS file for better maintainability and clean UI.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 like Navbar.css, Home.css, and Alumni.css are used to style individual sections and add hover/animation effects.</a:t>
                      </a:r>
                    </a:p>
                  </a:txBody>
                  <a:tcPr marL="61147" marR="61147" marT="30574" marB="305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79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0D-A678-FE1F-CD9E-86C4F446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04" y="404386"/>
            <a:ext cx="10364451" cy="712572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62BD6-3EE9-2E9F-E88B-CB1E73D3F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95" y="1276108"/>
            <a:ext cx="9370242" cy="478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90B68-DD6C-3FB2-B84A-CF304E670C7D}"/>
              </a:ext>
            </a:extLst>
          </p:cNvPr>
          <p:cNvSpPr txBox="1"/>
          <p:nvPr/>
        </p:nvSpPr>
        <p:spPr>
          <a:xfrm>
            <a:off x="3646025" y="6065134"/>
            <a:ext cx="5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User Interface (Navbar, Home Page) </a:t>
            </a:r>
          </a:p>
        </p:txBody>
      </p:sp>
    </p:spTree>
    <p:extLst>
      <p:ext uri="{BB962C8B-B14F-4D97-AF65-F5344CB8AC3E}">
        <p14:creationId xmlns:p14="http://schemas.microsoft.com/office/powerpoint/2010/main" val="97280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EC25-4791-40D9-473B-F1C220BD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525919"/>
            <a:ext cx="10364451" cy="782019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D5302-B2C5-5F6C-0CF0-BC097DF58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581" y="1400537"/>
            <a:ext cx="9049731" cy="4390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DA0E8-F15D-52CA-38C8-B5B3FD86BE6A}"/>
              </a:ext>
            </a:extLst>
          </p:cNvPr>
          <p:cNvSpPr txBox="1"/>
          <p:nvPr/>
        </p:nvSpPr>
        <p:spPr>
          <a:xfrm>
            <a:off x="3646025" y="6065134"/>
            <a:ext cx="5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User Interface (Home Page, Footer) </a:t>
            </a:r>
          </a:p>
        </p:txBody>
      </p:sp>
    </p:spTree>
    <p:extLst>
      <p:ext uri="{BB962C8B-B14F-4D97-AF65-F5344CB8AC3E}">
        <p14:creationId xmlns:p14="http://schemas.microsoft.com/office/powerpoint/2010/main" val="408744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6189-67A5-BC34-C7DD-2B24150B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491196"/>
            <a:ext cx="10364451" cy="793594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5711E-1423-E05A-236E-A427FDE2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3" y="1413004"/>
            <a:ext cx="8766928" cy="4456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40BEB-116A-B8D4-F60E-F850948AEC40}"/>
              </a:ext>
            </a:extLst>
          </p:cNvPr>
          <p:cNvSpPr txBox="1"/>
          <p:nvPr/>
        </p:nvSpPr>
        <p:spPr>
          <a:xfrm>
            <a:off x="4077183" y="599747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User Interface (Alumni Page) </a:t>
            </a:r>
          </a:p>
        </p:txBody>
      </p:sp>
    </p:spTree>
    <p:extLst>
      <p:ext uri="{BB962C8B-B14F-4D97-AF65-F5344CB8AC3E}">
        <p14:creationId xmlns:p14="http://schemas.microsoft.com/office/powerpoint/2010/main" val="115057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7EB3-101C-4833-5AAF-730876A4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3528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AE2A-847F-C52F-230D-57BDB2D6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402080"/>
            <a:ext cx="8757920" cy="4519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D5907-AD03-CFD7-5B38-34DDCCABC428}"/>
              </a:ext>
            </a:extLst>
          </p:cNvPr>
          <p:cNvSpPr txBox="1"/>
          <p:nvPr/>
        </p:nvSpPr>
        <p:spPr>
          <a:xfrm>
            <a:off x="4033520" y="6054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User Interface (Alumni Page – Dropdown) </a:t>
            </a:r>
          </a:p>
        </p:txBody>
      </p:sp>
    </p:spTree>
    <p:extLst>
      <p:ext uri="{BB962C8B-B14F-4D97-AF65-F5344CB8AC3E}">
        <p14:creationId xmlns:p14="http://schemas.microsoft.com/office/powerpoint/2010/main" val="66206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9AE0-8266-9631-F1DC-256DEDB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9" y="442218"/>
            <a:ext cx="10364451" cy="559833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DC31B-50B9-809F-58F6-6B2C3BF9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8" y="1185592"/>
            <a:ext cx="9219414" cy="4495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D9E86-C0FE-9865-78A4-59D471C0CECE}"/>
              </a:ext>
            </a:extLst>
          </p:cNvPr>
          <p:cNvSpPr txBox="1"/>
          <p:nvPr/>
        </p:nvSpPr>
        <p:spPr>
          <a:xfrm>
            <a:off x="4206712" y="60464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User Interface (Alumni Page) </a:t>
            </a:r>
          </a:p>
        </p:txBody>
      </p:sp>
    </p:spTree>
    <p:extLst>
      <p:ext uri="{BB962C8B-B14F-4D97-AF65-F5344CB8AC3E}">
        <p14:creationId xmlns:p14="http://schemas.microsoft.com/office/powerpoint/2010/main" val="5632764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712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Times New Roman</vt:lpstr>
      <vt:lpstr>Tw Cen MT</vt:lpstr>
      <vt:lpstr>Wingdings</vt:lpstr>
      <vt:lpstr>Droplet</vt:lpstr>
      <vt:lpstr>Placements Portal using React.js</vt:lpstr>
      <vt:lpstr>About the project</vt:lpstr>
      <vt:lpstr>React Concepts Used</vt:lpstr>
      <vt:lpstr>React Concepts Used</vt:lpstr>
      <vt:lpstr>Results</vt:lpstr>
      <vt:lpstr>Results</vt:lpstr>
      <vt:lpstr>Results</vt:lpstr>
      <vt:lpstr>Results</vt:lpstr>
      <vt:lpstr>Results</vt:lpstr>
      <vt:lpstr>Results</vt:lpstr>
      <vt:lpstr>Results</vt:lpstr>
      <vt:lpstr>Learning Outcomes from Project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AKHILA</dc:creator>
  <cp:lastModifiedBy>S AKHILA</cp:lastModifiedBy>
  <cp:revision>2</cp:revision>
  <dcterms:created xsi:type="dcterms:W3CDTF">2025-10-09T00:12:04Z</dcterms:created>
  <dcterms:modified xsi:type="dcterms:W3CDTF">2025-10-09T02:08:12Z</dcterms:modified>
</cp:coreProperties>
</file>