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1" d="100"/>
          <a:sy n="51" d="100"/>
        </p:scale>
        <p:origin x="-1422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xmlns="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xmlns="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xmlns="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xmlns="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xmlns="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E41E9-72C5-401B-9910-504652E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view webpage: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B49F-23EC-4BA9-8892-6E169D45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845734"/>
            <a:ext cx="11346024" cy="4023360"/>
          </a:xfrm>
        </p:spPr>
        <p:txBody>
          <a:bodyPr/>
          <a:lstStyle/>
          <a:p>
            <a:r>
              <a:rPr lang="en-US" sz="3200" dirty="0"/>
              <a:t>Click on the </a:t>
            </a:r>
            <a:r>
              <a:rPr lang="en-US" sz="3200" dirty="0" smtClean="0"/>
              <a:t>link:  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smtClean="0"/>
              <a:t>akhilathambi96.github.io/ProjectBank/WelcomePage.html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632</TotalTime>
  <Words>179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  <vt:lpstr>To view webpage: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Windows User</cp:lastModifiedBy>
  <cp:revision>32</cp:revision>
  <dcterms:created xsi:type="dcterms:W3CDTF">2021-07-19T14:27:56Z</dcterms:created>
  <dcterms:modified xsi:type="dcterms:W3CDTF">2021-07-29T09:57:02Z</dcterms:modified>
</cp:coreProperties>
</file>