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57951-5256-476B-B973-FFF4969F64B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0E2D99F-924D-4953-AEF2-A29A86213B4B}">
      <dgm:prSet/>
      <dgm:spPr/>
      <dgm:t>
        <a:bodyPr/>
        <a:lstStyle/>
        <a:p>
          <a:r>
            <a:rPr lang="en-US"/>
            <a:t>Phase 1</a:t>
          </a:r>
        </a:p>
      </dgm:t>
    </dgm:pt>
    <dgm:pt modelId="{49E8C082-3061-4BB3-B1A6-E577A740E3F7}" type="parTrans" cxnId="{734FF568-1421-4486-B948-3185CF274CAE}">
      <dgm:prSet/>
      <dgm:spPr/>
      <dgm:t>
        <a:bodyPr/>
        <a:lstStyle/>
        <a:p>
          <a:endParaRPr lang="en-US"/>
        </a:p>
      </dgm:t>
    </dgm:pt>
    <dgm:pt modelId="{17A9C5CA-21D1-4E80-B347-836626B62C2D}" type="sibTrans" cxnId="{734FF568-1421-4486-B948-3185CF274CAE}">
      <dgm:prSet/>
      <dgm:spPr/>
      <dgm:t>
        <a:bodyPr/>
        <a:lstStyle/>
        <a:p>
          <a:endParaRPr lang="en-US"/>
        </a:p>
      </dgm:t>
    </dgm:pt>
    <dgm:pt modelId="{8EB2C9B5-9E09-40EC-8D04-F6B04B52B17F}">
      <dgm:prSet/>
      <dgm:spPr/>
      <dgm:t>
        <a:bodyPr/>
        <a:lstStyle/>
        <a:p>
          <a:r>
            <a:rPr lang="en-US"/>
            <a:t>Phase 1</a:t>
          </a:r>
        </a:p>
      </dgm:t>
    </dgm:pt>
    <dgm:pt modelId="{9D4F6932-E5AB-41C7-8438-FCA410118430}" type="parTrans" cxnId="{2E7C8F34-1800-4B38-9900-ED5420ABCD88}">
      <dgm:prSet/>
      <dgm:spPr/>
      <dgm:t>
        <a:bodyPr/>
        <a:lstStyle/>
        <a:p>
          <a:endParaRPr lang="en-US"/>
        </a:p>
      </dgm:t>
    </dgm:pt>
    <dgm:pt modelId="{007814B1-FAA9-4F64-87BD-6FBBA6A39B29}" type="sibTrans" cxnId="{2E7C8F34-1800-4B38-9900-ED5420ABCD88}">
      <dgm:prSet/>
      <dgm:spPr/>
      <dgm:t>
        <a:bodyPr/>
        <a:lstStyle/>
        <a:p>
          <a:endParaRPr lang="en-US"/>
        </a:p>
      </dgm:t>
    </dgm:pt>
    <dgm:pt modelId="{33562058-ACA9-40F6-937D-0A6992E1A671}">
      <dgm:prSet/>
      <dgm:spPr/>
      <dgm:t>
        <a:bodyPr/>
        <a:lstStyle/>
        <a:p>
          <a:r>
            <a:rPr lang="en-US" dirty="0"/>
            <a:t>preview/exploration of the dataset</a:t>
          </a:r>
        </a:p>
      </dgm:t>
    </dgm:pt>
    <dgm:pt modelId="{CADD0EA4-ED0A-4912-91C3-A8F08217B0F8}" type="parTrans" cxnId="{9B3D51F4-C99A-482A-ACAC-204C47990D9A}">
      <dgm:prSet/>
      <dgm:spPr/>
      <dgm:t>
        <a:bodyPr/>
        <a:lstStyle/>
        <a:p>
          <a:endParaRPr lang="en-US"/>
        </a:p>
      </dgm:t>
    </dgm:pt>
    <dgm:pt modelId="{1BD976D0-4F3C-42BD-B9CF-3C9DFFA27555}" type="sibTrans" cxnId="{9B3D51F4-C99A-482A-ACAC-204C47990D9A}">
      <dgm:prSet/>
      <dgm:spPr/>
      <dgm:t>
        <a:bodyPr/>
        <a:lstStyle/>
        <a:p>
          <a:endParaRPr lang="en-US"/>
        </a:p>
      </dgm:t>
    </dgm:pt>
    <dgm:pt modelId="{6A776F2C-3ABD-407B-B69D-12358E35FD81}">
      <dgm:prSet/>
      <dgm:spPr/>
      <dgm:t>
        <a:bodyPr/>
        <a:lstStyle/>
        <a:p>
          <a:r>
            <a:rPr lang="en-US"/>
            <a:t>Phase 2</a:t>
          </a:r>
        </a:p>
      </dgm:t>
    </dgm:pt>
    <dgm:pt modelId="{B6FCF75E-1086-4685-9AFF-DC1A1A764000}" type="parTrans" cxnId="{3318DEEA-0D0D-45F6-8048-77179F8C9428}">
      <dgm:prSet/>
      <dgm:spPr/>
      <dgm:t>
        <a:bodyPr/>
        <a:lstStyle/>
        <a:p>
          <a:endParaRPr lang="en-US"/>
        </a:p>
      </dgm:t>
    </dgm:pt>
    <dgm:pt modelId="{1ACE8417-DFE4-41AE-95F3-85B4B83758CD}" type="sibTrans" cxnId="{3318DEEA-0D0D-45F6-8048-77179F8C9428}">
      <dgm:prSet/>
      <dgm:spPr/>
      <dgm:t>
        <a:bodyPr/>
        <a:lstStyle/>
        <a:p>
          <a:endParaRPr lang="en-US"/>
        </a:p>
      </dgm:t>
    </dgm:pt>
    <dgm:pt modelId="{A85457AC-70E8-4560-A500-24BC62B3F03C}">
      <dgm:prSet/>
      <dgm:spPr/>
      <dgm:t>
        <a:bodyPr/>
        <a:lstStyle/>
        <a:p>
          <a:r>
            <a:rPr lang="en-US" dirty="0"/>
            <a:t>Phase 2</a:t>
          </a:r>
        </a:p>
      </dgm:t>
    </dgm:pt>
    <dgm:pt modelId="{E1EAF930-5F45-4CB9-8717-53B2EC64330A}" type="parTrans" cxnId="{FCE41162-95EC-43EC-AE17-239C2A3FD6CF}">
      <dgm:prSet/>
      <dgm:spPr/>
      <dgm:t>
        <a:bodyPr/>
        <a:lstStyle/>
        <a:p>
          <a:endParaRPr lang="en-US"/>
        </a:p>
      </dgm:t>
    </dgm:pt>
    <dgm:pt modelId="{123F8EF8-5A55-442E-B0E9-B45BC4F61392}" type="sibTrans" cxnId="{FCE41162-95EC-43EC-AE17-239C2A3FD6CF}">
      <dgm:prSet/>
      <dgm:spPr/>
      <dgm:t>
        <a:bodyPr/>
        <a:lstStyle/>
        <a:p>
          <a:endParaRPr lang="en-US"/>
        </a:p>
      </dgm:t>
    </dgm:pt>
    <dgm:pt modelId="{CDE561E4-A1B3-4A7F-994C-C702BCBB4F24}">
      <dgm:prSet/>
      <dgm:spPr/>
      <dgm:t>
        <a:bodyPr/>
        <a:lstStyle/>
        <a:p>
          <a:r>
            <a:rPr lang="en-US" dirty="0"/>
            <a:t>Designing the model</a:t>
          </a:r>
        </a:p>
      </dgm:t>
    </dgm:pt>
    <dgm:pt modelId="{DC8AB445-053C-47DD-825A-EF3E972F6FF7}" type="parTrans" cxnId="{458AFDAC-1196-420C-A000-3ECCBB477E16}">
      <dgm:prSet/>
      <dgm:spPr/>
      <dgm:t>
        <a:bodyPr/>
        <a:lstStyle/>
        <a:p>
          <a:endParaRPr lang="en-US"/>
        </a:p>
      </dgm:t>
    </dgm:pt>
    <dgm:pt modelId="{8337FD12-F5A2-4BBA-964B-8AD009A7D3D8}" type="sibTrans" cxnId="{458AFDAC-1196-420C-A000-3ECCBB477E16}">
      <dgm:prSet/>
      <dgm:spPr/>
      <dgm:t>
        <a:bodyPr/>
        <a:lstStyle/>
        <a:p>
          <a:endParaRPr lang="en-US"/>
        </a:p>
      </dgm:t>
    </dgm:pt>
    <dgm:pt modelId="{DA4365B5-4B1B-47EE-AB87-4D421435FBAB}">
      <dgm:prSet/>
      <dgm:spPr/>
      <dgm:t>
        <a:bodyPr/>
        <a:lstStyle/>
        <a:p>
          <a:r>
            <a:rPr lang="en-US"/>
            <a:t>Phase 3</a:t>
          </a:r>
        </a:p>
      </dgm:t>
    </dgm:pt>
    <dgm:pt modelId="{7FA78392-8EF7-4046-A782-93A2A4B96845}" type="parTrans" cxnId="{3747619E-18A0-4CE1-B24F-E4B137ADAD45}">
      <dgm:prSet/>
      <dgm:spPr/>
      <dgm:t>
        <a:bodyPr/>
        <a:lstStyle/>
        <a:p>
          <a:endParaRPr lang="en-US"/>
        </a:p>
      </dgm:t>
    </dgm:pt>
    <dgm:pt modelId="{991F43B6-74D2-4A57-A957-428436938B67}" type="sibTrans" cxnId="{3747619E-18A0-4CE1-B24F-E4B137ADAD45}">
      <dgm:prSet/>
      <dgm:spPr/>
      <dgm:t>
        <a:bodyPr/>
        <a:lstStyle/>
        <a:p>
          <a:endParaRPr lang="en-US"/>
        </a:p>
      </dgm:t>
    </dgm:pt>
    <dgm:pt modelId="{E07D38E7-3E5D-45BB-BB20-BE68FA4C3EC3}">
      <dgm:prSet/>
      <dgm:spPr/>
      <dgm:t>
        <a:bodyPr/>
        <a:lstStyle/>
        <a:p>
          <a:r>
            <a:rPr lang="en-US"/>
            <a:t>Phase 3</a:t>
          </a:r>
        </a:p>
      </dgm:t>
    </dgm:pt>
    <dgm:pt modelId="{A465D1E2-527F-4E6D-8160-473E0AD10725}" type="parTrans" cxnId="{29871DE3-CA34-4A45-B414-C704C9DE81B5}">
      <dgm:prSet/>
      <dgm:spPr/>
      <dgm:t>
        <a:bodyPr/>
        <a:lstStyle/>
        <a:p>
          <a:endParaRPr lang="en-US"/>
        </a:p>
      </dgm:t>
    </dgm:pt>
    <dgm:pt modelId="{115F1ED1-C962-4271-A103-2EAAD2C934E6}" type="sibTrans" cxnId="{29871DE3-CA34-4A45-B414-C704C9DE81B5}">
      <dgm:prSet/>
      <dgm:spPr/>
      <dgm:t>
        <a:bodyPr/>
        <a:lstStyle/>
        <a:p>
          <a:endParaRPr lang="en-US"/>
        </a:p>
      </dgm:t>
    </dgm:pt>
    <dgm:pt modelId="{70BD0D59-4478-49A8-914D-2F65F9C89A7B}">
      <dgm:prSet/>
      <dgm:spPr/>
      <dgm:t>
        <a:bodyPr/>
        <a:lstStyle/>
        <a:p>
          <a:r>
            <a:rPr lang="en-US" dirty="0"/>
            <a:t>Trying different architectures</a:t>
          </a:r>
        </a:p>
      </dgm:t>
    </dgm:pt>
    <dgm:pt modelId="{9B89B482-926B-4C57-A65B-D73E8E278B05}" type="parTrans" cxnId="{A77C4664-CAFF-4F34-B1A6-CEA7DC90B29B}">
      <dgm:prSet/>
      <dgm:spPr/>
      <dgm:t>
        <a:bodyPr/>
        <a:lstStyle/>
        <a:p>
          <a:endParaRPr lang="en-US"/>
        </a:p>
      </dgm:t>
    </dgm:pt>
    <dgm:pt modelId="{BD832978-3EE8-4957-A653-7DCE779AA694}" type="sibTrans" cxnId="{A77C4664-CAFF-4F34-B1A6-CEA7DC90B29B}">
      <dgm:prSet/>
      <dgm:spPr/>
      <dgm:t>
        <a:bodyPr/>
        <a:lstStyle/>
        <a:p>
          <a:endParaRPr lang="en-US"/>
        </a:p>
      </dgm:t>
    </dgm:pt>
    <dgm:pt modelId="{E310C96C-3E99-491E-9888-DA4C7014ED7B}">
      <dgm:prSet/>
      <dgm:spPr/>
      <dgm:t>
        <a:bodyPr/>
        <a:lstStyle/>
        <a:p>
          <a:r>
            <a:rPr lang="en-US"/>
            <a:t>Phase 4</a:t>
          </a:r>
        </a:p>
      </dgm:t>
    </dgm:pt>
    <dgm:pt modelId="{373456CD-F6E2-473E-9885-9121EFB45228}" type="parTrans" cxnId="{2E40C1F7-A1F3-4221-B64E-0F47D6B45BCC}">
      <dgm:prSet/>
      <dgm:spPr/>
      <dgm:t>
        <a:bodyPr/>
        <a:lstStyle/>
        <a:p>
          <a:endParaRPr lang="en-US"/>
        </a:p>
      </dgm:t>
    </dgm:pt>
    <dgm:pt modelId="{2FB8A78C-F7B2-44D7-9E12-BDA21E4BF4A6}" type="sibTrans" cxnId="{2E40C1F7-A1F3-4221-B64E-0F47D6B45BCC}">
      <dgm:prSet/>
      <dgm:spPr/>
      <dgm:t>
        <a:bodyPr/>
        <a:lstStyle/>
        <a:p>
          <a:endParaRPr lang="en-US"/>
        </a:p>
      </dgm:t>
    </dgm:pt>
    <dgm:pt modelId="{73D73790-6063-4555-8BB7-8D037A8D3E64}">
      <dgm:prSet/>
      <dgm:spPr/>
      <dgm:t>
        <a:bodyPr/>
        <a:lstStyle/>
        <a:p>
          <a:r>
            <a:rPr lang="en-US"/>
            <a:t>Phase 4</a:t>
          </a:r>
        </a:p>
      </dgm:t>
    </dgm:pt>
    <dgm:pt modelId="{42B2B542-8177-43EF-BF9F-369A8FC64107}" type="parTrans" cxnId="{61BAD939-6F05-42E0-9E5A-AA98550DF198}">
      <dgm:prSet/>
      <dgm:spPr/>
      <dgm:t>
        <a:bodyPr/>
        <a:lstStyle/>
        <a:p>
          <a:endParaRPr lang="en-US"/>
        </a:p>
      </dgm:t>
    </dgm:pt>
    <dgm:pt modelId="{4B47615A-4E60-4BD2-AB20-DDA9FB3F186C}" type="sibTrans" cxnId="{61BAD939-6F05-42E0-9E5A-AA98550DF198}">
      <dgm:prSet/>
      <dgm:spPr/>
      <dgm:t>
        <a:bodyPr/>
        <a:lstStyle/>
        <a:p>
          <a:endParaRPr lang="en-US"/>
        </a:p>
      </dgm:t>
    </dgm:pt>
    <dgm:pt modelId="{AFB6913A-D9C2-4152-9945-7ACA70B297C6}">
      <dgm:prSet/>
      <dgm:spPr/>
      <dgm:t>
        <a:bodyPr/>
        <a:lstStyle/>
        <a:p>
          <a:r>
            <a:rPr lang="en-US" dirty="0"/>
            <a:t>Fine tuning of the model</a:t>
          </a:r>
        </a:p>
      </dgm:t>
    </dgm:pt>
    <dgm:pt modelId="{1829E857-9F5B-4759-AECE-014D7000B319}" type="parTrans" cxnId="{C659F311-6147-4637-8515-BC742067A440}">
      <dgm:prSet/>
      <dgm:spPr/>
      <dgm:t>
        <a:bodyPr/>
        <a:lstStyle/>
        <a:p>
          <a:endParaRPr lang="en-US"/>
        </a:p>
      </dgm:t>
    </dgm:pt>
    <dgm:pt modelId="{68BDAB54-4F88-4517-9332-B1BFAD8C5927}" type="sibTrans" cxnId="{C659F311-6147-4637-8515-BC742067A440}">
      <dgm:prSet/>
      <dgm:spPr/>
      <dgm:t>
        <a:bodyPr/>
        <a:lstStyle/>
        <a:p>
          <a:endParaRPr lang="en-US"/>
        </a:p>
      </dgm:t>
    </dgm:pt>
    <dgm:pt modelId="{2876310B-0D35-44F5-B397-31FCF27E2B7F}">
      <dgm:prSet/>
      <dgm:spPr/>
      <dgm:t>
        <a:bodyPr/>
        <a:lstStyle/>
        <a:p>
          <a:r>
            <a:rPr lang="en-US"/>
            <a:t>Phase 5</a:t>
          </a:r>
        </a:p>
      </dgm:t>
    </dgm:pt>
    <dgm:pt modelId="{57D0CC12-A9C9-438A-B917-A831E709B804}" type="parTrans" cxnId="{8ACAC2E5-EFB6-4C59-B340-446043310076}">
      <dgm:prSet/>
      <dgm:spPr/>
      <dgm:t>
        <a:bodyPr/>
        <a:lstStyle/>
        <a:p>
          <a:endParaRPr lang="en-US"/>
        </a:p>
      </dgm:t>
    </dgm:pt>
    <dgm:pt modelId="{955F30CA-1A52-4038-9098-C5351D79D60D}" type="sibTrans" cxnId="{8ACAC2E5-EFB6-4C59-B340-446043310076}">
      <dgm:prSet/>
      <dgm:spPr/>
      <dgm:t>
        <a:bodyPr/>
        <a:lstStyle/>
        <a:p>
          <a:endParaRPr lang="en-US"/>
        </a:p>
      </dgm:t>
    </dgm:pt>
    <dgm:pt modelId="{6C4493C3-0D80-497E-BAC6-B38A796E4BCE}">
      <dgm:prSet/>
      <dgm:spPr/>
      <dgm:t>
        <a:bodyPr/>
        <a:lstStyle/>
        <a:p>
          <a:r>
            <a:rPr lang="en-US"/>
            <a:t>Phase 5</a:t>
          </a:r>
        </a:p>
      </dgm:t>
    </dgm:pt>
    <dgm:pt modelId="{0FFFD6EA-8819-400E-AC56-B988168F9A4A}" type="parTrans" cxnId="{C1A8AD5E-C9AE-459E-A923-1C94CFE254C4}">
      <dgm:prSet/>
      <dgm:spPr/>
      <dgm:t>
        <a:bodyPr/>
        <a:lstStyle/>
        <a:p>
          <a:endParaRPr lang="en-US"/>
        </a:p>
      </dgm:t>
    </dgm:pt>
    <dgm:pt modelId="{1AF0B775-CC09-4135-89CC-C6B8E4DDBBA1}" type="sibTrans" cxnId="{C1A8AD5E-C9AE-459E-A923-1C94CFE254C4}">
      <dgm:prSet/>
      <dgm:spPr/>
      <dgm:t>
        <a:bodyPr/>
        <a:lstStyle/>
        <a:p>
          <a:endParaRPr lang="en-US"/>
        </a:p>
      </dgm:t>
    </dgm:pt>
    <dgm:pt modelId="{EB4BD629-E15C-4C5F-BF50-1E7B4A3EF19B}">
      <dgm:prSet/>
      <dgm:spPr/>
      <dgm:t>
        <a:bodyPr/>
        <a:lstStyle/>
        <a:p>
          <a:r>
            <a:rPr lang="en-US" dirty="0"/>
            <a:t>P</a:t>
          </a:r>
          <a:r>
            <a:rPr lang="en-GB" dirty="0" err="1"/>
            <a:t>resentation</a:t>
          </a:r>
          <a:r>
            <a:rPr lang="en-GB" dirty="0"/>
            <a:t> of the working model</a:t>
          </a:r>
          <a:endParaRPr lang="en-US" dirty="0"/>
        </a:p>
      </dgm:t>
    </dgm:pt>
    <dgm:pt modelId="{604BEC5C-FD11-4A12-BC0D-840EE92D7C6D}" type="parTrans" cxnId="{FBC95B76-DBF1-4ED7-B4CB-ACD08AEEEBEB}">
      <dgm:prSet/>
      <dgm:spPr/>
      <dgm:t>
        <a:bodyPr/>
        <a:lstStyle/>
        <a:p>
          <a:endParaRPr lang="en-US"/>
        </a:p>
      </dgm:t>
    </dgm:pt>
    <dgm:pt modelId="{1D131280-C25C-497D-8355-01F5140D9E3C}" type="sibTrans" cxnId="{FBC95B76-DBF1-4ED7-B4CB-ACD08AEEEBEB}">
      <dgm:prSet/>
      <dgm:spPr/>
      <dgm:t>
        <a:bodyPr/>
        <a:lstStyle/>
        <a:p>
          <a:endParaRPr lang="en-US"/>
        </a:p>
      </dgm:t>
    </dgm:pt>
    <dgm:pt modelId="{BFB0579D-193F-CC44-80EC-F64F06A8DE06}" type="pres">
      <dgm:prSet presAssocID="{CD957951-5256-476B-B973-FFF4969F64B2}" presName="Name0" presStyleCnt="0">
        <dgm:presLayoutVars>
          <dgm:dir/>
          <dgm:animLvl val="lvl"/>
          <dgm:resizeHandles val="exact"/>
        </dgm:presLayoutVars>
      </dgm:prSet>
      <dgm:spPr/>
    </dgm:pt>
    <dgm:pt modelId="{0A8735AB-113E-B34E-B6C9-A2D9CEE1F385}" type="pres">
      <dgm:prSet presAssocID="{90E2D99F-924D-4953-AEF2-A29A86213B4B}" presName="composite" presStyleCnt="0"/>
      <dgm:spPr/>
    </dgm:pt>
    <dgm:pt modelId="{6CFD1AE2-5832-014E-87CA-CFEDC4B64EB0}" type="pres">
      <dgm:prSet presAssocID="{90E2D99F-924D-4953-AEF2-A29A86213B4B}" presName="parTx" presStyleLbl="alignNode1" presStyleIdx="0" presStyleCnt="5">
        <dgm:presLayoutVars>
          <dgm:chMax val="0"/>
          <dgm:chPref val="0"/>
        </dgm:presLayoutVars>
      </dgm:prSet>
      <dgm:spPr/>
    </dgm:pt>
    <dgm:pt modelId="{56E5C437-2AFB-FF44-BD2D-3C2EA5F2E379}" type="pres">
      <dgm:prSet presAssocID="{90E2D99F-924D-4953-AEF2-A29A86213B4B}" presName="desTx" presStyleLbl="alignAccFollowNode1" presStyleIdx="0" presStyleCnt="5">
        <dgm:presLayoutVars/>
      </dgm:prSet>
      <dgm:spPr/>
    </dgm:pt>
    <dgm:pt modelId="{4E48C061-74BD-A441-B328-A8058554D254}" type="pres">
      <dgm:prSet presAssocID="{17A9C5CA-21D1-4E80-B347-836626B62C2D}" presName="space" presStyleCnt="0"/>
      <dgm:spPr/>
    </dgm:pt>
    <dgm:pt modelId="{3B00A15C-3854-AA4F-BC32-FD29B6964ED2}" type="pres">
      <dgm:prSet presAssocID="{6A776F2C-3ABD-407B-B69D-12358E35FD81}" presName="composite" presStyleCnt="0"/>
      <dgm:spPr/>
    </dgm:pt>
    <dgm:pt modelId="{820AD43F-08D2-054F-8874-8B84FFBE65A9}" type="pres">
      <dgm:prSet presAssocID="{6A776F2C-3ABD-407B-B69D-12358E35FD81}" presName="parTx" presStyleLbl="alignNode1" presStyleIdx="1" presStyleCnt="5">
        <dgm:presLayoutVars>
          <dgm:chMax val="0"/>
          <dgm:chPref val="0"/>
        </dgm:presLayoutVars>
      </dgm:prSet>
      <dgm:spPr/>
    </dgm:pt>
    <dgm:pt modelId="{9FAFA371-2F58-C249-8B70-BAAE6F7C25F2}" type="pres">
      <dgm:prSet presAssocID="{6A776F2C-3ABD-407B-B69D-12358E35FD81}" presName="desTx" presStyleLbl="alignAccFollowNode1" presStyleIdx="1" presStyleCnt="5">
        <dgm:presLayoutVars/>
      </dgm:prSet>
      <dgm:spPr/>
    </dgm:pt>
    <dgm:pt modelId="{7FCD3B41-E8B5-D04B-8BF5-5DD7B8897176}" type="pres">
      <dgm:prSet presAssocID="{1ACE8417-DFE4-41AE-95F3-85B4B83758CD}" presName="space" presStyleCnt="0"/>
      <dgm:spPr/>
    </dgm:pt>
    <dgm:pt modelId="{BB20BE04-8E10-FB44-B752-942262E002C9}" type="pres">
      <dgm:prSet presAssocID="{DA4365B5-4B1B-47EE-AB87-4D421435FBAB}" presName="composite" presStyleCnt="0"/>
      <dgm:spPr/>
    </dgm:pt>
    <dgm:pt modelId="{EAFB6E5B-89CA-F043-B810-F11973468CDF}" type="pres">
      <dgm:prSet presAssocID="{DA4365B5-4B1B-47EE-AB87-4D421435FBAB}" presName="parTx" presStyleLbl="alignNode1" presStyleIdx="2" presStyleCnt="5">
        <dgm:presLayoutVars>
          <dgm:chMax val="0"/>
          <dgm:chPref val="0"/>
        </dgm:presLayoutVars>
      </dgm:prSet>
      <dgm:spPr/>
    </dgm:pt>
    <dgm:pt modelId="{F07FE99D-9F8C-EF4E-9A95-90899ACB7EC8}" type="pres">
      <dgm:prSet presAssocID="{DA4365B5-4B1B-47EE-AB87-4D421435FBAB}" presName="desTx" presStyleLbl="alignAccFollowNode1" presStyleIdx="2" presStyleCnt="5">
        <dgm:presLayoutVars/>
      </dgm:prSet>
      <dgm:spPr/>
    </dgm:pt>
    <dgm:pt modelId="{1785EB15-06C0-5D4B-8295-2F150336B5E8}" type="pres">
      <dgm:prSet presAssocID="{991F43B6-74D2-4A57-A957-428436938B67}" presName="space" presStyleCnt="0"/>
      <dgm:spPr/>
    </dgm:pt>
    <dgm:pt modelId="{8B5BED7E-7ED2-5046-9A27-31FE52964E46}" type="pres">
      <dgm:prSet presAssocID="{E310C96C-3E99-491E-9888-DA4C7014ED7B}" presName="composite" presStyleCnt="0"/>
      <dgm:spPr/>
    </dgm:pt>
    <dgm:pt modelId="{D32AB0D4-5F50-1043-9F46-F3C9EB5164BF}" type="pres">
      <dgm:prSet presAssocID="{E310C96C-3E99-491E-9888-DA4C7014ED7B}" presName="parTx" presStyleLbl="alignNode1" presStyleIdx="3" presStyleCnt="5">
        <dgm:presLayoutVars>
          <dgm:chMax val="0"/>
          <dgm:chPref val="0"/>
        </dgm:presLayoutVars>
      </dgm:prSet>
      <dgm:spPr/>
    </dgm:pt>
    <dgm:pt modelId="{6BDE9FDE-8931-3048-9E8C-83A1305596B1}" type="pres">
      <dgm:prSet presAssocID="{E310C96C-3E99-491E-9888-DA4C7014ED7B}" presName="desTx" presStyleLbl="alignAccFollowNode1" presStyleIdx="3" presStyleCnt="5">
        <dgm:presLayoutVars/>
      </dgm:prSet>
      <dgm:spPr/>
    </dgm:pt>
    <dgm:pt modelId="{5E85166F-CAEE-A642-9F56-486A7624E088}" type="pres">
      <dgm:prSet presAssocID="{2FB8A78C-F7B2-44D7-9E12-BDA21E4BF4A6}" presName="space" presStyleCnt="0"/>
      <dgm:spPr/>
    </dgm:pt>
    <dgm:pt modelId="{3366A96D-9E2D-8142-BE50-698343197367}" type="pres">
      <dgm:prSet presAssocID="{2876310B-0D35-44F5-B397-31FCF27E2B7F}" presName="composite" presStyleCnt="0"/>
      <dgm:spPr/>
    </dgm:pt>
    <dgm:pt modelId="{B678F55B-01DB-4A42-B7ED-4984CD4C4A58}" type="pres">
      <dgm:prSet presAssocID="{2876310B-0D35-44F5-B397-31FCF27E2B7F}" presName="parTx" presStyleLbl="alignNode1" presStyleIdx="4" presStyleCnt="5">
        <dgm:presLayoutVars>
          <dgm:chMax val="0"/>
          <dgm:chPref val="0"/>
        </dgm:presLayoutVars>
      </dgm:prSet>
      <dgm:spPr/>
    </dgm:pt>
    <dgm:pt modelId="{02938A0A-40B7-614C-98AC-608247FE9274}" type="pres">
      <dgm:prSet presAssocID="{2876310B-0D35-44F5-B397-31FCF27E2B7F}" presName="desTx" presStyleLbl="alignAccFollowNode1" presStyleIdx="4" presStyleCnt="5">
        <dgm:presLayoutVars/>
      </dgm:prSet>
      <dgm:spPr/>
    </dgm:pt>
  </dgm:ptLst>
  <dgm:cxnLst>
    <dgm:cxn modelId="{C659F311-6147-4637-8515-BC742067A440}" srcId="{73D73790-6063-4555-8BB7-8D037A8D3E64}" destId="{AFB6913A-D9C2-4152-9945-7ACA70B297C6}" srcOrd="0" destOrd="0" parTransId="{1829E857-9F5B-4759-AECE-014D7000B319}" sibTransId="{68BDAB54-4F88-4517-9332-B1BFAD8C5927}"/>
    <dgm:cxn modelId="{8061BA1A-DAF8-C04E-8E7B-67C636497E2A}" type="presOf" srcId="{DA4365B5-4B1B-47EE-AB87-4D421435FBAB}" destId="{EAFB6E5B-89CA-F043-B810-F11973468CDF}" srcOrd="0" destOrd="0" presId="urn:microsoft.com/office/officeart/2016/7/layout/ChevronBlockProcess"/>
    <dgm:cxn modelId="{1F8D3F26-65C9-D048-B358-2ACCE89B0CD7}" type="presOf" srcId="{8EB2C9B5-9E09-40EC-8D04-F6B04B52B17F}" destId="{56E5C437-2AFB-FF44-BD2D-3C2EA5F2E379}" srcOrd="0" destOrd="0" presId="urn:microsoft.com/office/officeart/2016/7/layout/ChevronBlockProcess"/>
    <dgm:cxn modelId="{CDF2F127-FF15-544A-A322-7DE199479DDD}" type="presOf" srcId="{A85457AC-70E8-4560-A500-24BC62B3F03C}" destId="{9FAFA371-2F58-C249-8B70-BAAE6F7C25F2}" srcOrd="0" destOrd="0" presId="urn:microsoft.com/office/officeart/2016/7/layout/ChevronBlockProcess"/>
    <dgm:cxn modelId="{0241D528-A526-0541-AA76-CB9BEFDBC20B}" type="presOf" srcId="{6A776F2C-3ABD-407B-B69D-12358E35FD81}" destId="{820AD43F-08D2-054F-8874-8B84FFBE65A9}" srcOrd="0" destOrd="0" presId="urn:microsoft.com/office/officeart/2016/7/layout/ChevronBlockProcess"/>
    <dgm:cxn modelId="{64AB512C-9294-1045-A114-03BC35245CE8}" type="presOf" srcId="{CDE561E4-A1B3-4A7F-994C-C702BCBB4F24}" destId="{9FAFA371-2F58-C249-8B70-BAAE6F7C25F2}" srcOrd="0" destOrd="1" presId="urn:microsoft.com/office/officeart/2016/7/layout/ChevronBlockProcess"/>
    <dgm:cxn modelId="{2E7C8F34-1800-4B38-9900-ED5420ABCD88}" srcId="{90E2D99F-924D-4953-AEF2-A29A86213B4B}" destId="{8EB2C9B5-9E09-40EC-8D04-F6B04B52B17F}" srcOrd="0" destOrd="0" parTransId="{9D4F6932-E5AB-41C7-8438-FCA410118430}" sibTransId="{007814B1-FAA9-4F64-87BD-6FBBA6A39B29}"/>
    <dgm:cxn modelId="{7D172B37-F943-7E41-95D5-3213F533A453}" type="presOf" srcId="{AFB6913A-D9C2-4152-9945-7ACA70B297C6}" destId="{6BDE9FDE-8931-3048-9E8C-83A1305596B1}" srcOrd="0" destOrd="1" presId="urn:microsoft.com/office/officeart/2016/7/layout/ChevronBlockProcess"/>
    <dgm:cxn modelId="{61BAD939-6F05-42E0-9E5A-AA98550DF198}" srcId="{E310C96C-3E99-491E-9888-DA4C7014ED7B}" destId="{73D73790-6063-4555-8BB7-8D037A8D3E64}" srcOrd="0" destOrd="0" parTransId="{42B2B542-8177-43EF-BF9F-369A8FC64107}" sibTransId="{4B47615A-4E60-4BD2-AB20-DDA9FB3F186C}"/>
    <dgm:cxn modelId="{0A604B3F-3952-AB47-B1A3-58A5EB6E1199}" type="presOf" srcId="{73D73790-6063-4555-8BB7-8D037A8D3E64}" destId="{6BDE9FDE-8931-3048-9E8C-83A1305596B1}" srcOrd="0" destOrd="0" presId="urn:microsoft.com/office/officeart/2016/7/layout/ChevronBlockProcess"/>
    <dgm:cxn modelId="{CF6E694B-8C89-CF4E-91B5-D0EDE1E39942}" type="presOf" srcId="{70BD0D59-4478-49A8-914D-2F65F9C89A7B}" destId="{F07FE99D-9F8C-EF4E-9A95-90899ACB7EC8}" srcOrd="0" destOrd="1" presId="urn:microsoft.com/office/officeart/2016/7/layout/ChevronBlockProcess"/>
    <dgm:cxn modelId="{C1A8AD5E-C9AE-459E-A923-1C94CFE254C4}" srcId="{2876310B-0D35-44F5-B397-31FCF27E2B7F}" destId="{6C4493C3-0D80-497E-BAC6-B38A796E4BCE}" srcOrd="0" destOrd="0" parTransId="{0FFFD6EA-8819-400E-AC56-B988168F9A4A}" sibTransId="{1AF0B775-CC09-4135-89CC-C6B8E4DDBBA1}"/>
    <dgm:cxn modelId="{FCE41162-95EC-43EC-AE17-239C2A3FD6CF}" srcId="{6A776F2C-3ABD-407B-B69D-12358E35FD81}" destId="{A85457AC-70E8-4560-A500-24BC62B3F03C}" srcOrd="0" destOrd="0" parTransId="{E1EAF930-5F45-4CB9-8717-53B2EC64330A}" sibTransId="{123F8EF8-5A55-442E-B0E9-B45BC4F61392}"/>
    <dgm:cxn modelId="{A77C4664-CAFF-4F34-B1A6-CEA7DC90B29B}" srcId="{E07D38E7-3E5D-45BB-BB20-BE68FA4C3EC3}" destId="{70BD0D59-4478-49A8-914D-2F65F9C89A7B}" srcOrd="0" destOrd="0" parTransId="{9B89B482-926B-4C57-A65B-D73E8E278B05}" sibTransId="{BD832978-3EE8-4957-A653-7DCE779AA694}"/>
    <dgm:cxn modelId="{734FF568-1421-4486-B948-3185CF274CAE}" srcId="{CD957951-5256-476B-B973-FFF4969F64B2}" destId="{90E2D99F-924D-4953-AEF2-A29A86213B4B}" srcOrd="0" destOrd="0" parTransId="{49E8C082-3061-4BB3-B1A6-E577A740E3F7}" sibTransId="{17A9C5CA-21D1-4E80-B347-836626B62C2D}"/>
    <dgm:cxn modelId="{FA65446F-1167-7A47-9CB7-3438B104B129}" type="presOf" srcId="{CD957951-5256-476B-B973-FFF4969F64B2}" destId="{BFB0579D-193F-CC44-80EC-F64F06A8DE06}" srcOrd="0" destOrd="0" presId="urn:microsoft.com/office/officeart/2016/7/layout/ChevronBlockProcess"/>
    <dgm:cxn modelId="{9769AE72-AF4F-8F4D-AADE-C3EBF20029FF}" type="presOf" srcId="{2876310B-0D35-44F5-B397-31FCF27E2B7F}" destId="{B678F55B-01DB-4A42-B7ED-4984CD4C4A58}" srcOrd="0" destOrd="0" presId="urn:microsoft.com/office/officeart/2016/7/layout/ChevronBlockProcess"/>
    <dgm:cxn modelId="{870A3173-E7C2-8342-8BB8-7971C64831BE}" type="presOf" srcId="{6C4493C3-0D80-497E-BAC6-B38A796E4BCE}" destId="{02938A0A-40B7-614C-98AC-608247FE9274}" srcOrd="0" destOrd="0" presId="urn:microsoft.com/office/officeart/2016/7/layout/ChevronBlockProcess"/>
    <dgm:cxn modelId="{FBC95B76-DBF1-4ED7-B4CB-ACD08AEEEBEB}" srcId="{6C4493C3-0D80-497E-BAC6-B38A796E4BCE}" destId="{EB4BD629-E15C-4C5F-BF50-1E7B4A3EF19B}" srcOrd="0" destOrd="0" parTransId="{604BEC5C-FD11-4A12-BC0D-840EE92D7C6D}" sibTransId="{1D131280-C25C-497D-8355-01F5140D9E3C}"/>
    <dgm:cxn modelId="{A4B57A87-D6EE-B848-B393-08183682AE03}" type="presOf" srcId="{EB4BD629-E15C-4C5F-BF50-1E7B4A3EF19B}" destId="{02938A0A-40B7-614C-98AC-608247FE9274}" srcOrd="0" destOrd="1" presId="urn:microsoft.com/office/officeart/2016/7/layout/ChevronBlockProcess"/>
    <dgm:cxn modelId="{3747619E-18A0-4CE1-B24F-E4B137ADAD45}" srcId="{CD957951-5256-476B-B973-FFF4969F64B2}" destId="{DA4365B5-4B1B-47EE-AB87-4D421435FBAB}" srcOrd="2" destOrd="0" parTransId="{7FA78392-8EF7-4046-A782-93A2A4B96845}" sibTransId="{991F43B6-74D2-4A57-A957-428436938B67}"/>
    <dgm:cxn modelId="{458AFDAC-1196-420C-A000-3ECCBB477E16}" srcId="{A85457AC-70E8-4560-A500-24BC62B3F03C}" destId="{CDE561E4-A1B3-4A7F-994C-C702BCBB4F24}" srcOrd="0" destOrd="0" parTransId="{DC8AB445-053C-47DD-825A-EF3E972F6FF7}" sibTransId="{8337FD12-F5A2-4BBA-964B-8AD009A7D3D8}"/>
    <dgm:cxn modelId="{DBC3C8DF-050E-5A47-A86B-192734762C70}" type="presOf" srcId="{E07D38E7-3E5D-45BB-BB20-BE68FA4C3EC3}" destId="{F07FE99D-9F8C-EF4E-9A95-90899ACB7EC8}" srcOrd="0" destOrd="0" presId="urn:microsoft.com/office/officeart/2016/7/layout/ChevronBlockProcess"/>
    <dgm:cxn modelId="{29871DE3-CA34-4A45-B414-C704C9DE81B5}" srcId="{DA4365B5-4B1B-47EE-AB87-4D421435FBAB}" destId="{E07D38E7-3E5D-45BB-BB20-BE68FA4C3EC3}" srcOrd="0" destOrd="0" parTransId="{A465D1E2-527F-4E6D-8160-473E0AD10725}" sibTransId="{115F1ED1-C962-4271-A103-2EAAD2C934E6}"/>
    <dgm:cxn modelId="{8ACAC2E5-EFB6-4C59-B340-446043310076}" srcId="{CD957951-5256-476B-B973-FFF4969F64B2}" destId="{2876310B-0D35-44F5-B397-31FCF27E2B7F}" srcOrd="4" destOrd="0" parTransId="{57D0CC12-A9C9-438A-B917-A831E709B804}" sibTransId="{955F30CA-1A52-4038-9098-C5351D79D60D}"/>
    <dgm:cxn modelId="{3318DEEA-0D0D-45F6-8048-77179F8C9428}" srcId="{CD957951-5256-476B-B973-FFF4969F64B2}" destId="{6A776F2C-3ABD-407B-B69D-12358E35FD81}" srcOrd="1" destOrd="0" parTransId="{B6FCF75E-1086-4685-9AFF-DC1A1A764000}" sibTransId="{1ACE8417-DFE4-41AE-95F3-85B4B83758CD}"/>
    <dgm:cxn modelId="{5C9968EF-2716-4A4B-B7EC-7B6A674661FD}" type="presOf" srcId="{90E2D99F-924D-4953-AEF2-A29A86213B4B}" destId="{6CFD1AE2-5832-014E-87CA-CFEDC4B64EB0}" srcOrd="0" destOrd="0" presId="urn:microsoft.com/office/officeart/2016/7/layout/ChevronBlockProcess"/>
    <dgm:cxn modelId="{9B3D51F4-C99A-482A-ACAC-204C47990D9A}" srcId="{8EB2C9B5-9E09-40EC-8D04-F6B04B52B17F}" destId="{33562058-ACA9-40F6-937D-0A6992E1A671}" srcOrd="0" destOrd="0" parTransId="{CADD0EA4-ED0A-4912-91C3-A8F08217B0F8}" sibTransId="{1BD976D0-4F3C-42BD-B9CF-3C9DFFA27555}"/>
    <dgm:cxn modelId="{2E40C1F7-A1F3-4221-B64E-0F47D6B45BCC}" srcId="{CD957951-5256-476B-B973-FFF4969F64B2}" destId="{E310C96C-3E99-491E-9888-DA4C7014ED7B}" srcOrd="3" destOrd="0" parTransId="{373456CD-F6E2-473E-9885-9121EFB45228}" sibTransId="{2FB8A78C-F7B2-44D7-9E12-BDA21E4BF4A6}"/>
    <dgm:cxn modelId="{E20B03FB-365B-874E-9DA8-E2C3F8855292}" type="presOf" srcId="{E310C96C-3E99-491E-9888-DA4C7014ED7B}" destId="{D32AB0D4-5F50-1043-9F46-F3C9EB5164BF}" srcOrd="0" destOrd="0" presId="urn:microsoft.com/office/officeart/2016/7/layout/ChevronBlockProcess"/>
    <dgm:cxn modelId="{96B87CFC-ED6A-FD48-AFFD-476C7B6D7C01}" type="presOf" srcId="{33562058-ACA9-40F6-937D-0A6992E1A671}" destId="{56E5C437-2AFB-FF44-BD2D-3C2EA5F2E379}" srcOrd="0" destOrd="1" presId="urn:microsoft.com/office/officeart/2016/7/layout/ChevronBlockProcess"/>
    <dgm:cxn modelId="{5EFA9778-F6A7-084F-AB5F-03B7C588D917}" type="presParOf" srcId="{BFB0579D-193F-CC44-80EC-F64F06A8DE06}" destId="{0A8735AB-113E-B34E-B6C9-A2D9CEE1F385}" srcOrd="0" destOrd="0" presId="urn:microsoft.com/office/officeart/2016/7/layout/ChevronBlockProcess"/>
    <dgm:cxn modelId="{EAB89E62-C613-8E42-ADC7-C34C8F5CE016}" type="presParOf" srcId="{0A8735AB-113E-B34E-B6C9-A2D9CEE1F385}" destId="{6CFD1AE2-5832-014E-87CA-CFEDC4B64EB0}" srcOrd="0" destOrd="0" presId="urn:microsoft.com/office/officeart/2016/7/layout/ChevronBlockProcess"/>
    <dgm:cxn modelId="{8C2151D5-5ADD-7A47-889A-EF64B8210F5B}" type="presParOf" srcId="{0A8735AB-113E-B34E-B6C9-A2D9CEE1F385}" destId="{56E5C437-2AFB-FF44-BD2D-3C2EA5F2E379}" srcOrd="1" destOrd="0" presId="urn:microsoft.com/office/officeart/2016/7/layout/ChevronBlockProcess"/>
    <dgm:cxn modelId="{5058F026-859D-3F41-BE2B-2B6FAEB2F6E1}" type="presParOf" srcId="{BFB0579D-193F-CC44-80EC-F64F06A8DE06}" destId="{4E48C061-74BD-A441-B328-A8058554D254}" srcOrd="1" destOrd="0" presId="urn:microsoft.com/office/officeart/2016/7/layout/ChevronBlockProcess"/>
    <dgm:cxn modelId="{289AC0EE-C400-9942-9266-7F57DE15B7B5}" type="presParOf" srcId="{BFB0579D-193F-CC44-80EC-F64F06A8DE06}" destId="{3B00A15C-3854-AA4F-BC32-FD29B6964ED2}" srcOrd="2" destOrd="0" presId="urn:microsoft.com/office/officeart/2016/7/layout/ChevronBlockProcess"/>
    <dgm:cxn modelId="{FFA878B2-B6BA-2641-8ECC-FB91E0EC9DF4}" type="presParOf" srcId="{3B00A15C-3854-AA4F-BC32-FD29B6964ED2}" destId="{820AD43F-08D2-054F-8874-8B84FFBE65A9}" srcOrd="0" destOrd="0" presId="urn:microsoft.com/office/officeart/2016/7/layout/ChevronBlockProcess"/>
    <dgm:cxn modelId="{4C95B761-030D-8049-AF79-7456D67E4CCC}" type="presParOf" srcId="{3B00A15C-3854-AA4F-BC32-FD29B6964ED2}" destId="{9FAFA371-2F58-C249-8B70-BAAE6F7C25F2}" srcOrd="1" destOrd="0" presId="urn:microsoft.com/office/officeart/2016/7/layout/ChevronBlockProcess"/>
    <dgm:cxn modelId="{241A0A3B-2CDB-1D4A-99B6-86989893EC42}" type="presParOf" srcId="{BFB0579D-193F-CC44-80EC-F64F06A8DE06}" destId="{7FCD3B41-E8B5-D04B-8BF5-5DD7B8897176}" srcOrd="3" destOrd="0" presId="urn:microsoft.com/office/officeart/2016/7/layout/ChevronBlockProcess"/>
    <dgm:cxn modelId="{B83B5E4A-F1A3-4C46-B63D-C4C22270A210}" type="presParOf" srcId="{BFB0579D-193F-CC44-80EC-F64F06A8DE06}" destId="{BB20BE04-8E10-FB44-B752-942262E002C9}" srcOrd="4" destOrd="0" presId="urn:microsoft.com/office/officeart/2016/7/layout/ChevronBlockProcess"/>
    <dgm:cxn modelId="{DB362A54-EB05-764A-8064-1A76D994BB9D}" type="presParOf" srcId="{BB20BE04-8E10-FB44-B752-942262E002C9}" destId="{EAFB6E5B-89CA-F043-B810-F11973468CDF}" srcOrd="0" destOrd="0" presId="urn:microsoft.com/office/officeart/2016/7/layout/ChevronBlockProcess"/>
    <dgm:cxn modelId="{EC31CA89-9DB2-3A4C-AA7E-DCD58F3C6EE2}" type="presParOf" srcId="{BB20BE04-8E10-FB44-B752-942262E002C9}" destId="{F07FE99D-9F8C-EF4E-9A95-90899ACB7EC8}" srcOrd="1" destOrd="0" presId="urn:microsoft.com/office/officeart/2016/7/layout/ChevronBlockProcess"/>
    <dgm:cxn modelId="{1DA579E5-4E80-C245-AEFC-D5E68765F85D}" type="presParOf" srcId="{BFB0579D-193F-CC44-80EC-F64F06A8DE06}" destId="{1785EB15-06C0-5D4B-8295-2F150336B5E8}" srcOrd="5" destOrd="0" presId="urn:microsoft.com/office/officeart/2016/7/layout/ChevronBlockProcess"/>
    <dgm:cxn modelId="{DB6270C6-ED7F-AB4B-9896-C573460E5624}" type="presParOf" srcId="{BFB0579D-193F-CC44-80EC-F64F06A8DE06}" destId="{8B5BED7E-7ED2-5046-9A27-31FE52964E46}" srcOrd="6" destOrd="0" presId="urn:microsoft.com/office/officeart/2016/7/layout/ChevronBlockProcess"/>
    <dgm:cxn modelId="{210017C8-DD9B-FD4D-897C-2B152DD0B805}" type="presParOf" srcId="{8B5BED7E-7ED2-5046-9A27-31FE52964E46}" destId="{D32AB0D4-5F50-1043-9F46-F3C9EB5164BF}" srcOrd="0" destOrd="0" presId="urn:microsoft.com/office/officeart/2016/7/layout/ChevronBlockProcess"/>
    <dgm:cxn modelId="{ADBFA5B2-CC71-904C-9AD4-8B9DE4F0092E}" type="presParOf" srcId="{8B5BED7E-7ED2-5046-9A27-31FE52964E46}" destId="{6BDE9FDE-8931-3048-9E8C-83A1305596B1}" srcOrd="1" destOrd="0" presId="urn:microsoft.com/office/officeart/2016/7/layout/ChevronBlockProcess"/>
    <dgm:cxn modelId="{14E6B9E0-0B84-F248-82BE-D48EBD35F5AA}" type="presParOf" srcId="{BFB0579D-193F-CC44-80EC-F64F06A8DE06}" destId="{5E85166F-CAEE-A642-9F56-486A7624E088}" srcOrd="7" destOrd="0" presId="urn:microsoft.com/office/officeart/2016/7/layout/ChevronBlockProcess"/>
    <dgm:cxn modelId="{EB1FEA1B-D11F-934B-8A82-92F0E4B4BF8A}" type="presParOf" srcId="{BFB0579D-193F-CC44-80EC-F64F06A8DE06}" destId="{3366A96D-9E2D-8142-BE50-698343197367}" srcOrd="8" destOrd="0" presId="urn:microsoft.com/office/officeart/2016/7/layout/ChevronBlockProcess"/>
    <dgm:cxn modelId="{629A57CA-60B2-6A4A-85C8-73CEB3556789}" type="presParOf" srcId="{3366A96D-9E2D-8142-BE50-698343197367}" destId="{B678F55B-01DB-4A42-B7ED-4984CD4C4A58}" srcOrd="0" destOrd="0" presId="urn:microsoft.com/office/officeart/2016/7/layout/ChevronBlockProcess"/>
    <dgm:cxn modelId="{1C19039D-006C-7843-BAF6-5D3379D8576E}" type="presParOf" srcId="{3366A96D-9E2D-8142-BE50-698343197367}" destId="{02938A0A-40B7-614C-98AC-608247FE927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D1AE2-5832-014E-87CA-CFEDC4B64EB0}">
      <dsp:nvSpPr>
        <dsp:cNvPr id="0" name=""/>
        <dsp:cNvSpPr/>
      </dsp:nvSpPr>
      <dsp:spPr>
        <a:xfrm>
          <a:off x="8107" y="716279"/>
          <a:ext cx="1955364" cy="58660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1</a:t>
          </a:r>
        </a:p>
      </dsp:txBody>
      <dsp:txXfrm>
        <a:off x="184090" y="716279"/>
        <a:ext cx="1603398" cy="586609"/>
      </dsp:txXfrm>
    </dsp:sp>
    <dsp:sp modelId="{56E5C437-2AFB-FF44-BD2D-3C2EA5F2E379}">
      <dsp:nvSpPr>
        <dsp:cNvPr id="0" name=""/>
        <dsp:cNvSpPr/>
      </dsp:nvSpPr>
      <dsp:spPr>
        <a:xfrm>
          <a:off x="8107" y="1302889"/>
          <a:ext cx="1779381" cy="15622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preview/exploration of the dataset</a:t>
          </a:r>
        </a:p>
      </dsp:txBody>
      <dsp:txXfrm>
        <a:off x="8107" y="1302889"/>
        <a:ext cx="1779381" cy="1562230"/>
      </dsp:txXfrm>
    </dsp:sp>
    <dsp:sp modelId="{820AD43F-08D2-054F-8874-8B84FFBE65A9}">
      <dsp:nvSpPr>
        <dsp:cNvPr id="0" name=""/>
        <dsp:cNvSpPr/>
      </dsp:nvSpPr>
      <dsp:spPr>
        <a:xfrm>
          <a:off x="1915512" y="716279"/>
          <a:ext cx="1955364" cy="58660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2</a:t>
          </a:r>
        </a:p>
      </dsp:txBody>
      <dsp:txXfrm>
        <a:off x="2091495" y="716279"/>
        <a:ext cx="1603398" cy="586609"/>
      </dsp:txXfrm>
    </dsp:sp>
    <dsp:sp modelId="{9FAFA371-2F58-C249-8B70-BAAE6F7C25F2}">
      <dsp:nvSpPr>
        <dsp:cNvPr id="0" name=""/>
        <dsp:cNvSpPr/>
      </dsp:nvSpPr>
      <dsp:spPr>
        <a:xfrm>
          <a:off x="1915512" y="1302889"/>
          <a:ext cx="1779381" cy="15622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Phase 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Designing the model</a:t>
          </a:r>
        </a:p>
      </dsp:txBody>
      <dsp:txXfrm>
        <a:off x="1915512" y="1302889"/>
        <a:ext cx="1779381" cy="1562230"/>
      </dsp:txXfrm>
    </dsp:sp>
    <dsp:sp modelId="{EAFB6E5B-89CA-F043-B810-F11973468CDF}">
      <dsp:nvSpPr>
        <dsp:cNvPr id="0" name=""/>
        <dsp:cNvSpPr/>
      </dsp:nvSpPr>
      <dsp:spPr>
        <a:xfrm>
          <a:off x="3822917" y="716279"/>
          <a:ext cx="1955364" cy="58660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3</a:t>
          </a:r>
        </a:p>
      </dsp:txBody>
      <dsp:txXfrm>
        <a:off x="3998900" y="716279"/>
        <a:ext cx="1603398" cy="586609"/>
      </dsp:txXfrm>
    </dsp:sp>
    <dsp:sp modelId="{F07FE99D-9F8C-EF4E-9A95-90899ACB7EC8}">
      <dsp:nvSpPr>
        <dsp:cNvPr id="0" name=""/>
        <dsp:cNvSpPr/>
      </dsp:nvSpPr>
      <dsp:spPr>
        <a:xfrm>
          <a:off x="3822917" y="1302889"/>
          <a:ext cx="1779381" cy="15622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Trying different architectures</a:t>
          </a:r>
        </a:p>
      </dsp:txBody>
      <dsp:txXfrm>
        <a:off x="3822917" y="1302889"/>
        <a:ext cx="1779381" cy="1562230"/>
      </dsp:txXfrm>
    </dsp:sp>
    <dsp:sp modelId="{D32AB0D4-5F50-1043-9F46-F3C9EB5164BF}">
      <dsp:nvSpPr>
        <dsp:cNvPr id="0" name=""/>
        <dsp:cNvSpPr/>
      </dsp:nvSpPr>
      <dsp:spPr>
        <a:xfrm>
          <a:off x="5730323" y="716279"/>
          <a:ext cx="1955364" cy="58660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4</a:t>
          </a:r>
        </a:p>
      </dsp:txBody>
      <dsp:txXfrm>
        <a:off x="5906306" y="716279"/>
        <a:ext cx="1603398" cy="586609"/>
      </dsp:txXfrm>
    </dsp:sp>
    <dsp:sp modelId="{6BDE9FDE-8931-3048-9E8C-83A1305596B1}">
      <dsp:nvSpPr>
        <dsp:cNvPr id="0" name=""/>
        <dsp:cNvSpPr/>
      </dsp:nvSpPr>
      <dsp:spPr>
        <a:xfrm>
          <a:off x="5730323" y="1302889"/>
          <a:ext cx="1779381" cy="15622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4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Fine tuning of the model</a:t>
          </a:r>
        </a:p>
      </dsp:txBody>
      <dsp:txXfrm>
        <a:off x="5730323" y="1302889"/>
        <a:ext cx="1779381" cy="1562230"/>
      </dsp:txXfrm>
    </dsp:sp>
    <dsp:sp modelId="{B678F55B-01DB-4A42-B7ED-4984CD4C4A58}">
      <dsp:nvSpPr>
        <dsp:cNvPr id="0" name=""/>
        <dsp:cNvSpPr/>
      </dsp:nvSpPr>
      <dsp:spPr>
        <a:xfrm>
          <a:off x="7637728" y="716279"/>
          <a:ext cx="1955364" cy="58660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5</a:t>
          </a:r>
        </a:p>
      </dsp:txBody>
      <dsp:txXfrm>
        <a:off x="7813711" y="716279"/>
        <a:ext cx="1603398" cy="586609"/>
      </dsp:txXfrm>
    </dsp:sp>
    <dsp:sp modelId="{02938A0A-40B7-614C-98AC-608247FE9274}">
      <dsp:nvSpPr>
        <dsp:cNvPr id="0" name=""/>
        <dsp:cNvSpPr/>
      </dsp:nvSpPr>
      <dsp:spPr>
        <a:xfrm>
          <a:off x="7637728" y="1302889"/>
          <a:ext cx="1779381" cy="15622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5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</a:t>
          </a:r>
          <a:r>
            <a:rPr lang="en-GB" sz="1300" kern="1200" dirty="0" err="1"/>
            <a:t>resentation</a:t>
          </a:r>
          <a:r>
            <a:rPr lang="en-GB" sz="1300" kern="1200" dirty="0"/>
            <a:t> of the working model</a:t>
          </a:r>
          <a:endParaRPr lang="en-US" sz="1300" kern="1200" dirty="0"/>
        </a:p>
      </dsp:txBody>
      <dsp:txXfrm>
        <a:off x="7637728" y="1302889"/>
        <a:ext cx="1779381" cy="156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sorbonne-universite.fr/hal-01660772/docume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driveninvestor/music-generation-using-deep-learning-85010fb982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A6311-2661-5944-B2D2-A70881D9F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FR" sz="5600"/>
              <a:t>Music generation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FEBF2-1BCF-4B4B-B4F4-3A63C36B0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FR" sz="1100">
                <a:solidFill>
                  <a:schemeClr val="tx1">
                    <a:lumMod val="95000"/>
                  </a:schemeClr>
                </a:solidFill>
              </a:rPr>
              <a:t>Akhila Vangara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FR" sz="1100">
                <a:solidFill>
                  <a:schemeClr val="tx1">
                    <a:lumMod val="95000"/>
                  </a:schemeClr>
                </a:solidFill>
              </a:rPr>
              <a:t>Leon Leitao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FR" sz="1100">
                <a:solidFill>
                  <a:schemeClr val="tx1">
                    <a:lumMod val="95000"/>
                  </a:schemeClr>
                </a:solidFill>
              </a:rPr>
              <a:t>Marc Vigneron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FR" sz="1100">
                <a:solidFill>
                  <a:schemeClr val="tx1">
                    <a:lumMod val="95000"/>
                  </a:schemeClr>
                </a:solidFill>
              </a:rPr>
              <a:t>Pragya Singh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C3AB3-EC89-4091-A56A-D9537C01D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20" r="13742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8613B75B-EA40-4E55-8B13-E52D4A0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7C4E1-4333-D146-847C-FABC7E90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FR" dirty="0"/>
              <a:t>MOTIVATION</a:t>
            </a:r>
            <a:br>
              <a:rPr lang="en-FR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1BB5-88AE-664C-A4D9-C8B65D61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GB" dirty="0"/>
              <a:t>The Music industry is exploring the opportunities in AI:</a:t>
            </a:r>
          </a:p>
          <a:p>
            <a:pPr lvl="1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Magenta</a:t>
            </a:r>
            <a:r>
              <a:rPr lang="en-GB" dirty="0"/>
              <a:t>: a research project within Google that explores how machine learning tools can help artists create art and music in new ways.</a:t>
            </a:r>
          </a:p>
          <a:p>
            <a:pPr lvl="1"/>
            <a:r>
              <a:rPr lang="en-GB" dirty="0" err="1"/>
              <a:t>MuseNet</a:t>
            </a:r>
            <a:r>
              <a:rPr lang="en-GB" dirty="0"/>
              <a:t>: deep neural network that can generate 4-minute musical compositions with 10 different instruments</a:t>
            </a:r>
            <a:endParaRPr lang="en-FR" dirty="0"/>
          </a:p>
          <a:p>
            <a:r>
              <a:rPr lang="en-FR" dirty="0"/>
              <a:t>The Goal is to generate </a:t>
            </a:r>
            <a:r>
              <a:rPr lang="en-FR" i="1" dirty="0"/>
              <a:t>new music </a:t>
            </a:r>
            <a:r>
              <a:rPr lang="en-FR" dirty="0"/>
              <a:t>from the data that the model is trained on.</a:t>
            </a:r>
          </a:p>
          <a:p>
            <a:r>
              <a:rPr lang="en-FR" dirty="0"/>
              <a:t>This means that the model has to understand the sequence of notes and its patterns.</a:t>
            </a: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5932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8613B75B-EA40-4E55-8B13-E52D4A0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7C4E1-4333-D146-847C-FABC7E90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400"/>
            <a:ext cx="9601200" cy="1485900"/>
          </a:xfrm>
        </p:spPr>
        <p:txBody>
          <a:bodyPr>
            <a:normAutofit/>
          </a:bodyPr>
          <a:lstStyle/>
          <a:p>
            <a:r>
              <a:rPr lang="en-FR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1BB5-88AE-664C-A4D9-C8B65D61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097" y="1428749"/>
            <a:ext cx="5665389" cy="4913993"/>
          </a:xfrm>
        </p:spPr>
        <p:txBody>
          <a:bodyPr>
            <a:normAutofit/>
          </a:bodyPr>
          <a:lstStyle/>
          <a:p>
            <a:r>
              <a:rPr lang="en-FR" dirty="0"/>
              <a:t>The data for this model will be based on ‘Jigs’ and ‘Hornpipes’.</a:t>
            </a:r>
          </a:p>
          <a:p>
            <a:r>
              <a:rPr lang="en-FR" dirty="0"/>
              <a:t>The Jigs have 340 tunes and the hornpipes have 65 tunes</a:t>
            </a:r>
          </a:p>
          <a:p>
            <a:r>
              <a:rPr lang="en-GB" dirty="0"/>
              <a:t>T</a:t>
            </a:r>
            <a:r>
              <a:rPr lang="en-FR" dirty="0"/>
              <a:t>he data is available in the form of text files and in ‘ABC’ format.</a:t>
            </a:r>
          </a:p>
          <a:p>
            <a:r>
              <a:rPr lang="en-FR" dirty="0"/>
              <a:t>The notation has two parts:</a:t>
            </a:r>
          </a:p>
          <a:p>
            <a:pPr lvl="1"/>
            <a:r>
              <a:rPr lang="en-FR" dirty="0"/>
              <a:t>Part 1, where there are details of the index, time signature,type of tune etc</a:t>
            </a:r>
          </a:p>
          <a:p>
            <a:pPr lvl="1"/>
            <a:r>
              <a:rPr lang="en-GB" dirty="0"/>
              <a:t>P</a:t>
            </a:r>
            <a:r>
              <a:rPr lang="en-FR" dirty="0"/>
              <a:t>art 2 represents the sequence of characters or notes. </a:t>
            </a:r>
          </a:p>
          <a:p>
            <a:endParaRPr lang="en-FR" dirty="0"/>
          </a:p>
          <a:p>
            <a:endParaRPr lang="en-FR" dirty="0"/>
          </a:p>
          <a:p>
            <a:endParaRPr lang="en-FR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22C77-B435-5245-8FAB-3F652163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70" y="2503491"/>
            <a:ext cx="5238325" cy="30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32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8613B75B-EA40-4E55-8B13-E52D4A0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7C4E1-4333-D146-847C-FABC7E90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FR" dirty="0"/>
              <a:t>POTENTIAL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1BB5-88AE-664C-A4D9-C8B65D61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8540"/>
            <a:ext cx="6611620" cy="4284889"/>
          </a:xfrm>
        </p:spPr>
        <p:txBody>
          <a:bodyPr>
            <a:normAutofit/>
          </a:bodyPr>
          <a:lstStyle/>
          <a:p>
            <a:endParaRPr lang="en-FR" dirty="0"/>
          </a:p>
          <a:p>
            <a:r>
              <a:rPr lang="en-FR" dirty="0"/>
              <a:t>Char – RNN </a:t>
            </a:r>
          </a:p>
          <a:p>
            <a:pPr lvl="1"/>
            <a:r>
              <a:rPr lang="en-FR" dirty="0"/>
              <a:t>RNN Network to predict the next character(or in our case, a musical note) given the previous characters</a:t>
            </a:r>
          </a:p>
          <a:p>
            <a:pPr lvl="1"/>
            <a:r>
              <a:rPr lang="en-FR" dirty="0"/>
              <a:t>Each input to generates an output which is the ‘next note’ of the sequence. </a:t>
            </a:r>
          </a:p>
          <a:p>
            <a:pPr lvl="1"/>
            <a:r>
              <a:rPr lang="en-FR" dirty="0"/>
              <a:t>Many -  to – Many RNN</a:t>
            </a:r>
          </a:p>
          <a:p>
            <a:r>
              <a:rPr lang="en-FR" dirty="0"/>
              <a:t>LSTMs  &amp; GRUs </a:t>
            </a:r>
          </a:p>
          <a:p>
            <a:pPr lvl="1"/>
            <a:r>
              <a:rPr lang="en-FR" dirty="0"/>
              <a:t>Based on performance, cost and flexibility, a choice would be made on RNN or its variations such as LSTMs and GRUs.</a:t>
            </a:r>
          </a:p>
          <a:p>
            <a:pPr lvl="2"/>
            <a:endParaRPr lang="en-FR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32F791BC-028F-3946-8C1F-0BD781825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2"/>
          <a:stretch/>
        </p:blipFill>
        <p:spPr bwMode="auto">
          <a:xfrm>
            <a:off x="8577944" y="1875064"/>
            <a:ext cx="2409371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2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8613B75B-EA40-4E55-8B13-E52D4A0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7C4E1-4333-D146-847C-FABC7E90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FR" dirty="0"/>
              <a:t>ROADMAP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DCCA5E8-7386-43BD-B628-A3B5F3A19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21894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79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8613B75B-EA40-4E55-8B13-E52D4A0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7C4E1-4333-D146-847C-FABC7E90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FR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DC00E9-D676-7E4B-87E9-2E0BF2CD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https://hal.sorbonne-universite.fr/hal-01660772/document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https://medium.com/datadriveninvestor/music-generation-using-deep-learning-85010fb982e2</a:t>
            </a:r>
            <a:endParaRPr lang="en-GB" dirty="0">
              <a:solidFill>
                <a:schemeClr val="tx1"/>
              </a:solidFill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255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319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Music generation using deep learning</vt:lpstr>
      <vt:lpstr>MOTIVATION </vt:lpstr>
      <vt:lpstr>DATASET</vt:lpstr>
      <vt:lpstr>POTENTIAL ALGORITHMS</vt:lpstr>
      <vt:lpstr>ROADMAP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generation using deep learning</dc:title>
  <dc:creator>Akhila VANGARA MSCT2019</dc:creator>
  <cp:lastModifiedBy>Akhila VANGARA MSCT2019</cp:lastModifiedBy>
  <cp:revision>10</cp:revision>
  <dcterms:created xsi:type="dcterms:W3CDTF">2020-10-22T12:57:07Z</dcterms:created>
  <dcterms:modified xsi:type="dcterms:W3CDTF">2020-10-23T12:53:32Z</dcterms:modified>
</cp:coreProperties>
</file>