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60" r:id="rId3"/>
    <p:sldId id="262" r:id="rId4"/>
    <p:sldId id="261" r:id="rId5"/>
    <p:sldId id="263" r:id="rId6"/>
    <p:sldId id="259" r:id="rId7"/>
    <p:sldId id="269" r:id="rId8"/>
    <p:sldId id="277" r:id="rId9"/>
    <p:sldId id="278" r:id="rId10"/>
    <p:sldId id="268" r:id="rId11"/>
    <p:sldId id="265" r:id="rId12"/>
    <p:sldId id="270" r:id="rId13"/>
    <p:sldId id="271" r:id="rId14"/>
    <p:sldId id="272" r:id="rId15"/>
    <p:sldId id="273" r:id="rId16"/>
    <p:sldId id="276" r:id="rId17"/>
    <p:sldId id="264" r:id="rId18"/>
    <p:sldId id="266" r:id="rId19"/>
    <p:sldId id="26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>
        <p:scale>
          <a:sx n="64" d="100"/>
          <a:sy n="64" d="100"/>
        </p:scale>
        <p:origin x="71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57FB9-AB09-4744-9743-F839A7FC5B4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C8D93-C335-41B3-B12E-EDEBB3D1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C8D93-C335-41B3-B12E-EDEBB3D158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8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45D3-7E58-43EA-9602-5DF7B2122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FBE1A-F50A-431D-B623-BF5D564E6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B3FB3-DD8C-4183-ADF6-64B97409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DCA6-9BE1-4FB5-9891-8D1D71307E7D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8BB69-6E43-4116-BF73-7591C5CE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AB82A-DBCB-4621-B1F8-2D0716AF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2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2019-424B-4502-A7B4-A05A6BC4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AFC06-7B6F-4F9F-B7BA-801B07FE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A6DA-E35F-427B-86F1-223F3B5A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55DF-FBCB-4449-846B-F32D2A60618C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EBA26-ED21-4302-9F67-DD765B3C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2F7DB-2F00-4C18-9D47-8F2AB989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E6A19-1CA3-4F2F-8D98-4E0AFB13C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C22F2-F55E-4985-BF8B-EA9B68EAA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0C9A4-0CE2-4F73-AB3E-5445B58B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57F1-CD73-4D20-A02D-FC62785A6C3A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590-8067-4F59-A701-CDAC885F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B0D67-84BB-4E73-9F4E-08E3959D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5C75-E2C7-4CFA-8422-9F446106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D26C-9C70-40BE-8000-C1282E035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87EE-FD73-441B-A301-0E427B51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A74D-793A-40A1-9D8D-669873A6F955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97E9-3601-4056-AA97-238BC394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BA04-B909-4B99-9833-19E78401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0FE2-ACDE-4971-8007-96A32117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31363-889F-4073-8390-4272AEFA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07783-BF5D-4FDA-9384-085B73D7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BFAF-D3F2-49F5-800D-0D63807122F3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5038-A8D2-483B-B141-FA77B65E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87688-85DE-4312-8FFA-0F6FA13A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5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E552-6847-4144-9E87-066EE8A8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53C7-4D5C-4EB5-BC44-A5AC97710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91EF7-C9E4-4AF7-B8C8-B71B26A47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D466-04D4-43BD-9C5D-32317CC8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F355-BAB9-44C7-8E47-1D0A9C66CB09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A2D30-C47A-4FE8-B63E-F8714863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419C0-AD15-48C7-AC45-2701B060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464C-C7CD-4C3D-A57D-59129879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9B70A-4442-4CDF-8133-9B7259783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6FB28-39A5-471A-98B0-A9146ACDA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2C19D-B829-4F18-80E2-65C6A166F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67AE1-E924-49BB-9EFE-0DA18705E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0DC64-B77A-432E-AFB4-74CE234C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C12D-002F-4372-A347-132FA4C8AE06}" type="datetime1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68700-D5E0-43A8-AD94-95FE9DB3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EF11A-8515-4B57-AEBE-B020B6F4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5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B5B2-44CE-4F7C-833A-8B39F2EF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61887-FCAF-41F2-AFB9-7F885564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5CFF-0616-4A33-8175-363B07AEF781}" type="datetime1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266A7-7735-491A-940D-6232B2AD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50389-047E-4FC0-A902-F2C5A8DA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25E03-B348-47DD-8AB8-526327C8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82DA-D66B-4A63-9CAE-A34BD994A46E}" type="datetime1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3D007-111A-4648-817A-30E84921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0FF0B-8EF8-4536-8CF2-ADB4A5A6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BF50-6BC7-400F-A99A-194B4D8F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AA58-88DF-47AC-8B93-E78070C9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0F04F-9142-49F8-990F-D020EF3BF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1B03D-BE58-43DB-B640-AA5FED86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B35-5539-4BEA-AC8C-BDE8B0AC7305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A8B09-DCD1-4BF1-9281-C4102261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EEFF-53F8-431C-95EB-DD9FE8F3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8DBD-58F9-44E5-BED2-BEBF31F2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8F8CD-A02A-41BB-A6D9-6E2E8ABC7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CB8B7-859C-45C5-A289-33C496B02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5064-7262-4FB0-A443-02ECC882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122-F396-4677-8850-959A1D3CAAD7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260D7-484A-40F2-BA05-DE4EE432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4FBAE-AF54-480F-9DDB-731A5842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7C566-7D47-4048-8A1B-45D00618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BE41-8481-424A-AC04-2E847D1F1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BB51-0AC2-4EF6-864A-BC722396F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68BF2-6983-4650-8CFD-6CBA35F0C95A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6B642-1F37-497C-81FB-87AFA8DFF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58FDF-D2D0-4354-9633-16B2C4B68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4C9A-A16C-471B-BF3D-EAC0B400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ajio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yntra.com/" TargetMode="External"/><Relationship Id="rId5" Type="http://schemas.openxmlformats.org/officeDocument/2006/relationships/hyperlink" Target="https://www.meesho.com/" TargetMode="External"/><Relationship Id="rId4" Type="http://schemas.openxmlformats.org/officeDocument/2006/relationships/hyperlink" Target="https://www.amazon.i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ntra.com/" TargetMode="External"/><Relationship Id="rId3" Type="http://schemas.openxmlformats.org/officeDocument/2006/relationships/hyperlink" Target="https://www.wikipedia.org/" TargetMode="External"/><Relationship Id="rId7" Type="http://schemas.openxmlformats.org/officeDocument/2006/relationships/hyperlink" Target="https://www.ajio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eesho.com/" TargetMode="External"/><Relationship Id="rId5" Type="http://schemas.openxmlformats.org/officeDocument/2006/relationships/hyperlink" Target="https://www.amazon.in/" TargetMode="External"/><Relationship Id="rId4" Type="http://schemas.openxmlformats.org/officeDocument/2006/relationships/hyperlink" Target="file:///C:\Users\user\Downloads\39280095%20THAANESHWAR.pdf" TargetMode="Externa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0" y="-12943"/>
            <a:ext cx="12237238" cy="6940516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437C-9707-40A9-BE45-B86213E1E23E}"/>
              </a:ext>
            </a:extLst>
          </p:cNvPr>
          <p:cNvSpPr txBox="1"/>
          <p:nvPr/>
        </p:nvSpPr>
        <p:spPr>
          <a:xfrm>
            <a:off x="4249943" y="1629910"/>
            <a:ext cx="6501569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COMPARATIVE STUDY AND MARKETING STRATEGY 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221108D-8DD0-4690-A1DD-1093D48783E4}"/>
              </a:ext>
            </a:extLst>
          </p:cNvPr>
          <p:cNvGrpSpPr/>
          <p:nvPr/>
        </p:nvGrpSpPr>
        <p:grpSpPr>
          <a:xfrm>
            <a:off x="757015" y="928915"/>
            <a:ext cx="6347482" cy="5233252"/>
            <a:chOff x="4464686" y="1233715"/>
            <a:chExt cx="6347482" cy="5233252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DA587F-08B1-4062-ACC9-96130489541E}"/>
                </a:ext>
              </a:extLst>
            </p:cNvPr>
            <p:cNvSpPr/>
            <p:nvPr/>
          </p:nvSpPr>
          <p:spPr>
            <a:xfrm rot="5400000">
              <a:off x="5106214" y="2749463"/>
              <a:ext cx="553820" cy="819648"/>
            </a:xfrm>
            <a:custGeom>
              <a:avLst/>
              <a:gdLst>
                <a:gd name="connsiteX0" fmla="*/ 0 w 281569"/>
                <a:gd name="connsiteY0" fmla="*/ 416719 h 416719"/>
                <a:gd name="connsiteX1" fmla="*/ 1718 w 281569"/>
                <a:gd name="connsiteY1" fmla="*/ 0 h 416719"/>
                <a:gd name="connsiteX2" fmla="*/ 281569 w 281569"/>
                <a:gd name="connsiteY2" fmla="*/ 0 h 416719"/>
                <a:gd name="connsiteX3" fmla="*/ 281569 w 281569"/>
                <a:gd name="connsiteY3" fmla="*/ 307878 h 416719"/>
                <a:gd name="connsiteX4" fmla="*/ 0 w 281569"/>
                <a:gd name="connsiteY4" fmla="*/ 416719 h 41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69" h="416719">
                  <a:moveTo>
                    <a:pt x="0" y="416719"/>
                  </a:moveTo>
                  <a:lnTo>
                    <a:pt x="1718" y="0"/>
                  </a:lnTo>
                  <a:lnTo>
                    <a:pt x="281569" y="0"/>
                  </a:lnTo>
                  <a:lnTo>
                    <a:pt x="281569" y="307878"/>
                  </a:lnTo>
                  <a:lnTo>
                    <a:pt x="0" y="41671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B23A977-1F86-4F0A-8CD3-AB1A8B5E8B1B}"/>
                </a:ext>
              </a:extLst>
            </p:cNvPr>
            <p:cNvSpPr/>
            <p:nvPr/>
          </p:nvSpPr>
          <p:spPr>
            <a:xfrm rot="5400000">
              <a:off x="5844458" y="2841357"/>
              <a:ext cx="550411" cy="639270"/>
            </a:xfrm>
            <a:custGeom>
              <a:avLst/>
              <a:gdLst>
                <a:gd name="connsiteX0" fmla="*/ 0 w 279836"/>
                <a:gd name="connsiteY0" fmla="*/ 325013 h 325013"/>
                <a:gd name="connsiteX1" fmla="*/ 1341 w 279836"/>
                <a:gd name="connsiteY1" fmla="*/ 0 h 325013"/>
                <a:gd name="connsiteX2" fmla="*/ 279836 w 279836"/>
                <a:gd name="connsiteY2" fmla="*/ 0 h 325013"/>
                <a:gd name="connsiteX3" fmla="*/ 279836 w 279836"/>
                <a:gd name="connsiteY3" fmla="*/ 325013 h 325013"/>
                <a:gd name="connsiteX4" fmla="*/ 0 w 279836"/>
                <a:gd name="connsiteY4" fmla="*/ 325013 h 3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6" h="325013">
                  <a:moveTo>
                    <a:pt x="0" y="325013"/>
                  </a:moveTo>
                  <a:lnTo>
                    <a:pt x="1341" y="0"/>
                  </a:lnTo>
                  <a:lnTo>
                    <a:pt x="279836" y="0"/>
                  </a:lnTo>
                  <a:lnTo>
                    <a:pt x="279836" y="325013"/>
                  </a:lnTo>
                  <a:lnTo>
                    <a:pt x="0" y="325013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EA97997-5F8A-4A3D-A650-35A2BD2C5A8E}"/>
                </a:ext>
              </a:extLst>
            </p:cNvPr>
            <p:cNvSpPr/>
            <p:nvPr/>
          </p:nvSpPr>
          <p:spPr>
            <a:xfrm rot="5400000">
              <a:off x="6571765" y="2763068"/>
              <a:ext cx="547744" cy="798513"/>
            </a:xfrm>
            <a:custGeom>
              <a:avLst/>
              <a:gdLst>
                <a:gd name="connsiteX0" fmla="*/ 0 w 278480"/>
                <a:gd name="connsiteY0" fmla="*/ 405974 h 405974"/>
                <a:gd name="connsiteX1" fmla="*/ 1674 w 278480"/>
                <a:gd name="connsiteY1" fmla="*/ 0 h 405974"/>
                <a:gd name="connsiteX2" fmla="*/ 278480 w 278480"/>
                <a:gd name="connsiteY2" fmla="*/ 78388 h 405974"/>
                <a:gd name="connsiteX3" fmla="*/ 278480 w 278480"/>
                <a:gd name="connsiteY3" fmla="*/ 405974 h 405974"/>
                <a:gd name="connsiteX4" fmla="*/ 0 w 278480"/>
                <a:gd name="connsiteY4" fmla="*/ 405974 h 40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480" h="405974">
                  <a:moveTo>
                    <a:pt x="0" y="405974"/>
                  </a:moveTo>
                  <a:lnTo>
                    <a:pt x="1674" y="0"/>
                  </a:lnTo>
                  <a:lnTo>
                    <a:pt x="278480" y="78388"/>
                  </a:lnTo>
                  <a:lnTo>
                    <a:pt x="278480" y="405974"/>
                  </a:lnTo>
                  <a:lnTo>
                    <a:pt x="0" y="405974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42BAC40-CDB8-4C65-B96C-B561A6DE23DA}"/>
                </a:ext>
              </a:extLst>
            </p:cNvPr>
            <p:cNvSpPr/>
            <p:nvPr/>
          </p:nvSpPr>
          <p:spPr>
            <a:xfrm rot="5400000">
              <a:off x="5214624" y="3418772"/>
              <a:ext cx="553820" cy="602830"/>
            </a:xfrm>
            <a:custGeom>
              <a:avLst/>
              <a:gdLst>
                <a:gd name="connsiteX0" fmla="*/ 0 w 281569"/>
                <a:gd name="connsiteY0" fmla="*/ 306486 h 306486"/>
                <a:gd name="connsiteX1" fmla="*/ 0 w 281569"/>
                <a:gd name="connsiteY1" fmla="*/ 0 h 306486"/>
                <a:gd name="connsiteX2" fmla="*/ 275562 w 281569"/>
                <a:gd name="connsiteY2" fmla="*/ 0 h 306486"/>
                <a:gd name="connsiteX3" fmla="*/ 281569 w 281569"/>
                <a:gd name="connsiteY3" fmla="*/ 197644 h 306486"/>
                <a:gd name="connsiteX4" fmla="*/ 0 w 281569"/>
                <a:gd name="connsiteY4" fmla="*/ 306486 h 30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69" h="306486">
                  <a:moveTo>
                    <a:pt x="0" y="306486"/>
                  </a:moveTo>
                  <a:lnTo>
                    <a:pt x="0" y="0"/>
                  </a:lnTo>
                  <a:lnTo>
                    <a:pt x="275562" y="0"/>
                  </a:lnTo>
                  <a:lnTo>
                    <a:pt x="281569" y="197644"/>
                  </a:lnTo>
                  <a:lnTo>
                    <a:pt x="0" y="306486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6997890-5A98-40C3-B594-E4F33AF3529A}"/>
                </a:ext>
              </a:extLst>
            </p:cNvPr>
            <p:cNvSpPr/>
            <p:nvPr/>
          </p:nvSpPr>
          <p:spPr>
            <a:xfrm rot="5400000">
              <a:off x="5848769" y="3394538"/>
              <a:ext cx="541789" cy="639270"/>
            </a:xfrm>
            <a:custGeom>
              <a:avLst/>
              <a:gdLst>
                <a:gd name="connsiteX0" fmla="*/ 0 w 275452"/>
                <a:gd name="connsiteY0" fmla="*/ 325013 h 325013"/>
                <a:gd name="connsiteX1" fmla="*/ 0 w 275452"/>
                <a:gd name="connsiteY1" fmla="*/ 0 h 325013"/>
                <a:gd name="connsiteX2" fmla="*/ 265573 w 275452"/>
                <a:gd name="connsiteY2" fmla="*/ 0 h 325013"/>
                <a:gd name="connsiteX3" fmla="*/ 275452 w 275452"/>
                <a:gd name="connsiteY3" fmla="*/ 325013 h 325013"/>
                <a:gd name="connsiteX4" fmla="*/ 0 w 275452"/>
                <a:gd name="connsiteY4" fmla="*/ 325013 h 3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52" h="325013">
                  <a:moveTo>
                    <a:pt x="0" y="325013"/>
                  </a:moveTo>
                  <a:lnTo>
                    <a:pt x="0" y="0"/>
                  </a:lnTo>
                  <a:lnTo>
                    <a:pt x="265573" y="0"/>
                  </a:lnTo>
                  <a:lnTo>
                    <a:pt x="275452" y="325013"/>
                  </a:lnTo>
                  <a:lnTo>
                    <a:pt x="0" y="325013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A95B089-DC61-4D35-B871-F4DC1337D5F0}"/>
                </a:ext>
              </a:extLst>
            </p:cNvPr>
            <p:cNvSpPr/>
            <p:nvPr/>
          </p:nvSpPr>
          <p:spPr>
            <a:xfrm rot="5400000">
              <a:off x="6506471" y="3383187"/>
              <a:ext cx="522143" cy="642327"/>
            </a:xfrm>
            <a:custGeom>
              <a:avLst/>
              <a:gdLst>
                <a:gd name="connsiteX0" fmla="*/ 0 w 265464"/>
                <a:gd name="connsiteY0" fmla="*/ 326567 h 326567"/>
                <a:gd name="connsiteX1" fmla="*/ 0 w 265464"/>
                <a:gd name="connsiteY1" fmla="*/ 0 h 326567"/>
                <a:gd name="connsiteX2" fmla="*/ 257756 w 265464"/>
                <a:gd name="connsiteY2" fmla="*/ 72993 h 326567"/>
                <a:gd name="connsiteX3" fmla="*/ 265464 w 265464"/>
                <a:gd name="connsiteY3" fmla="*/ 326567 h 326567"/>
                <a:gd name="connsiteX4" fmla="*/ 0 w 265464"/>
                <a:gd name="connsiteY4" fmla="*/ 326567 h 32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464" h="326567">
                  <a:moveTo>
                    <a:pt x="0" y="326567"/>
                  </a:moveTo>
                  <a:lnTo>
                    <a:pt x="0" y="0"/>
                  </a:lnTo>
                  <a:lnTo>
                    <a:pt x="257756" y="72993"/>
                  </a:lnTo>
                  <a:lnTo>
                    <a:pt x="265464" y="326567"/>
                  </a:lnTo>
                  <a:lnTo>
                    <a:pt x="0" y="326567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08A90BB-ACD3-4D81-B1FF-891EE35060B3}"/>
                </a:ext>
              </a:extLst>
            </p:cNvPr>
            <p:cNvSpPr/>
            <p:nvPr/>
          </p:nvSpPr>
          <p:spPr>
            <a:xfrm>
              <a:off x="4464686" y="2441068"/>
              <a:ext cx="2530412" cy="1865153"/>
            </a:xfrm>
            <a:custGeom>
              <a:avLst/>
              <a:gdLst>
                <a:gd name="connsiteX0" fmla="*/ 0 w 1207911"/>
                <a:gd name="connsiteY0" fmla="*/ 0 h 948267"/>
                <a:gd name="connsiteX1" fmla="*/ 180622 w 1207911"/>
                <a:gd name="connsiteY1" fmla="*/ 33867 h 948267"/>
                <a:gd name="connsiteX2" fmla="*/ 530578 w 1207911"/>
                <a:gd name="connsiteY2" fmla="*/ 948267 h 948267"/>
                <a:gd name="connsiteX3" fmla="*/ 1207911 w 1207911"/>
                <a:gd name="connsiteY3" fmla="*/ 948267 h 948267"/>
                <a:gd name="connsiteX0" fmla="*/ 0 w 1286493"/>
                <a:gd name="connsiteY0" fmla="*/ 0 h 948267"/>
                <a:gd name="connsiteX1" fmla="*/ 180622 w 1286493"/>
                <a:gd name="connsiteY1" fmla="*/ 33867 h 948267"/>
                <a:gd name="connsiteX2" fmla="*/ 530578 w 1286493"/>
                <a:gd name="connsiteY2" fmla="*/ 948267 h 948267"/>
                <a:gd name="connsiteX3" fmla="*/ 1286493 w 1286493"/>
                <a:gd name="connsiteY3" fmla="*/ 948267 h 94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6493" h="948267">
                  <a:moveTo>
                    <a:pt x="0" y="0"/>
                  </a:moveTo>
                  <a:lnTo>
                    <a:pt x="180622" y="33867"/>
                  </a:lnTo>
                  <a:lnTo>
                    <a:pt x="530578" y="948267"/>
                  </a:lnTo>
                  <a:lnTo>
                    <a:pt x="1286493" y="948267"/>
                  </a:lnTo>
                </a:path>
              </a:pathLst>
            </a:cu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Circle: Hollow 163">
              <a:extLst>
                <a:ext uri="{FF2B5EF4-FFF2-40B4-BE49-F238E27FC236}">
                  <a16:creationId xmlns:a16="http://schemas.microsoft.com/office/drawing/2014/main" id="{6EE2AA1B-697A-4E38-BEE7-12BF7AAEB56E}"/>
                </a:ext>
              </a:extLst>
            </p:cNvPr>
            <p:cNvSpPr/>
            <p:nvPr/>
          </p:nvSpPr>
          <p:spPr>
            <a:xfrm>
              <a:off x="5378665" y="4452352"/>
              <a:ext cx="547888" cy="547888"/>
            </a:xfrm>
            <a:prstGeom prst="donut">
              <a:avLst>
                <a:gd name="adj" fmla="val 31199"/>
              </a:avLst>
            </a:prstGeom>
            <a:solidFill>
              <a:schemeClr val="bg1"/>
            </a:solidFill>
            <a:ln w="15875"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5" name="Circle: Hollow 164">
              <a:extLst>
                <a:ext uri="{FF2B5EF4-FFF2-40B4-BE49-F238E27FC236}">
                  <a16:creationId xmlns:a16="http://schemas.microsoft.com/office/drawing/2014/main" id="{4E43B96D-1E02-4F3F-B964-8BFDF3996CAC}"/>
                </a:ext>
              </a:extLst>
            </p:cNvPr>
            <p:cNvSpPr/>
            <p:nvPr/>
          </p:nvSpPr>
          <p:spPr>
            <a:xfrm>
              <a:off x="6362242" y="4452352"/>
              <a:ext cx="547888" cy="547888"/>
            </a:xfrm>
            <a:prstGeom prst="donut">
              <a:avLst>
                <a:gd name="adj" fmla="val 31199"/>
              </a:avLst>
            </a:prstGeom>
            <a:solidFill>
              <a:schemeClr val="bg1"/>
            </a:solidFill>
            <a:ln w="15875"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4AC9483-B7F5-4753-A392-16371B0F7D59}"/>
                </a:ext>
              </a:extLst>
            </p:cNvPr>
            <p:cNvSpPr/>
            <p:nvPr/>
          </p:nvSpPr>
          <p:spPr>
            <a:xfrm>
              <a:off x="5148159" y="1233715"/>
              <a:ext cx="2579156" cy="5233252"/>
            </a:xfrm>
            <a:custGeom>
              <a:avLst/>
              <a:gdLst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30162 w 1327150"/>
                <a:gd name="connsiteY9" fmla="*/ 2030413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15875 w 132715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18418"/>
                <a:gd name="connsiteY0" fmla="*/ 508000 h 2660650"/>
                <a:gd name="connsiteX1" fmla="*/ 11905 w 1318418"/>
                <a:gd name="connsiteY1" fmla="*/ 165100 h 2660650"/>
                <a:gd name="connsiteX2" fmla="*/ 169068 w 1318418"/>
                <a:gd name="connsiteY2" fmla="*/ 0 h 2660650"/>
                <a:gd name="connsiteX3" fmla="*/ 1159668 w 1318418"/>
                <a:gd name="connsiteY3" fmla="*/ 1588 h 2660650"/>
                <a:gd name="connsiteX4" fmla="*/ 1318418 w 1318418"/>
                <a:gd name="connsiteY4" fmla="*/ 190500 h 2660650"/>
                <a:gd name="connsiteX5" fmla="*/ 1305718 w 1318418"/>
                <a:gd name="connsiteY5" fmla="*/ 2463800 h 2660650"/>
                <a:gd name="connsiteX6" fmla="*/ 1134268 w 1318418"/>
                <a:gd name="connsiteY6" fmla="*/ 2660650 h 2660650"/>
                <a:gd name="connsiteX7" fmla="*/ 181768 w 1318418"/>
                <a:gd name="connsiteY7" fmla="*/ 2654300 h 2660650"/>
                <a:gd name="connsiteX8" fmla="*/ 10318 w 1318418"/>
                <a:gd name="connsiteY8" fmla="*/ 2540000 h 2660650"/>
                <a:gd name="connsiteX9" fmla="*/ 7143 w 1318418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1275" h="2660650">
                  <a:moveTo>
                    <a:pt x="0" y="515143"/>
                  </a:moveTo>
                  <a:cubicBezTo>
                    <a:pt x="1587" y="398462"/>
                    <a:pt x="3175" y="281781"/>
                    <a:pt x="4762" y="165100"/>
                  </a:cubicBezTo>
                  <a:cubicBezTo>
                    <a:pt x="14285" y="24342"/>
                    <a:pt x="30957" y="12170"/>
                    <a:pt x="161925" y="0"/>
                  </a:cubicBezTo>
                  <a:lnTo>
                    <a:pt x="1152525" y="1588"/>
                  </a:lnTo>
                  <a:cubicBezTo>
                    <a:pt x="1255448" y="-2116"/>
                    <a:pt x="1301221" y="94191"/>
                    <a:pt x="1311275" y="190500"/>
                  </a:cubicBezTo>
                  <a:cubicBezTo>
                    <a:pt x="1307042" y="948267"/>
                    <a:pt x="1302808" y="1706033"/>
                    <a:pt x="1298575" y="2463800"/>
                  </a:cubicBezTo>
                  <a:cubicBezTo>
                    <a:pt x="1284288" y="2577042"/>
                    <a:pt x="1260475" y="2656946"/>
                    <a:pt x="1127125" y="2660650"/>
                  </a:cubicBezTo>
                  <a:lnTo>
                    <a:pt x="174625" y="2654300"/>
                  </a:lnTo>
                  <a:cubicBezTo>
                    <a:pt x="117475" y="2644775"/>
                    <a:pt x="36512" y="2649537"/>
                    <a:pt x="3175" y="2540000"/>
                  </a:cubicBezTo>
                  <a:cubicBezTo>
                    <a:pt x="2117" y="2370138"/>
                    <a:pt x="1058" y="2200275"/>
                    <a:pt x="0" y="2030413"/>
                  </a:cubicBezTo>
                </a:path>
              </a:pathLst>
            </a:custGeom>
            <a:noFill/>
            <a:ln w="34925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87934D5-A31A-49E9-8BCE-D8A8E076EF2C}"/>
                </a:ext>
              </a:extLst>
            </p:cNvPr>
            <p:cNvCxnSpPr/>
            <p:nvPr/>
          </p:nvCxnSpPr>
          <p:spPr>
            <a:xfrm>
              <a:off x="5190119" y="5705085"/>
              <a:ext cx="253719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0B7630D2-1F94-4467-90ED-6C8DC9B1ECA2}"/>
                </a:ext>
              </a:extLst>
            </p:cNvPr>
            <p:cNvSpPr/>
            <p:nvPr/>
          </p:nvSpPr>
          <p:spPr>
            <a:xfrm>
              <a:off x="5926552" y="1492473"/>
              <a:ext cx="943122" cy="2111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1FEAF04-D6BA-4D3B-AD9C-04C9AF58F002}"/>
                </a:ext>
              </a:extLst>
            </p:cNvPr>
            <p:cNvSpPr/>
            <p:nvPr/>
          </p:nvSpPr>
          <p:spPr>
            <a:xfrm>
              <a:off x="6044638" y="5883600"/>
              <a:ext cx="789326" cy="441087"/>
            </a:xfrm>
            <a:custGeom>
              <a:avLst/>
              <a:gdLst>
                <a:gd name="connsiteX0" fmla="*/ 112127 w 401303"/>
                <a:gd name="connsiteY0" fmla="*/ 0 h 224254"/>
                <a:gd name="connsiteX1" fmla="*/ 289176 w 401303"/>
                <a:gd name="connsiteY1" fmla="*/ 0 h 224254"/>
                <a:gd name="connsiteX2" fmla="*/ 401303 w 401303"/>
                <a:gd name="connsiteY2" fmla="*/ 112127 h 224254"/>
                <a:gd name="connsiteX3" fmla="*/ 401302 w 401303"/>
                <a:gd name="connsiteY3" fmla="*/ 112127 h 224254"/>
                <a:gd name="connsiteX4" fmla="*/ 289175 w 401303"/>
                <a:gd name="connsiteY4" fmla="*/ 224254 h 224254"/>
                <a:gd name="connsiteX5" fmla="*/ 112127 w 401303"/>
                <a:gd name="connsiteY5" fmla="*/ 224253 h 224254"/>
                <a:gd name="connsiteX6" fmla="*/ 8812 w 401303"/>
                <a:gd name="connsiteY6" fmla="*/ 155771 h 224254"/>
                <a:gd name="connsiteX7" fmla="*/ 0 w 401303"/>
                <a:gd name="connsiteY7" fmla="*/ 112127 h 224254"/>
                <a:gd name="connsiteX8" fmla="*/ 8812 w 401303"/>
                <a:gd name="connsiteY8" fmla="*/ 68482 h 224254"/>
                <a:gd name="connsiteX9" fmla="*/ 112127 w 401303"/>
                <a:gd name="connsiteY9" fmla="*/ 0 h 224254"/>
                <a:gd name="connsiteX10" fmla="*/ 159792 w 401303"/>
                <a:gd name="connsiteY10" fmla="*/ 60372 h 224254"/>
                <a:gd name="connsiteX11" fmla="*/ 112104 w 401303"/>
                <a:gd name="connsiteY11" fmla="*/ 91982 h 224254"/>
                <a:gd name="connsiteX12" fmla="*/ 108037 w 401303"/>
                <a:gd name="connsiteY12" fmla="*/ 112127 h 224254"/>
                <a:gd name="connsiteX13" fmla="*/ 108037 w 401303"/>
                <a:gd name="connsiteY13" fmla="*/ 112126 h 224254"/>
                <a:gd name="connsiteX14" fmla="*/ 108037 w 401303"/>
                <a:gd name="connsiteY14" fmla="*/ 112127 h 224254"/>
                <a:gd name="connsiteX15" fmla="*/ 108037 w 401303"/>
                <a:gd name="connsiteY15" fmla="*/ 112127 h 224254"/>
                <a:gd name="connsiteX16" fmla="*/ 112104 w 401303"/>
                <a:gd name="connsiteY16" fmla="*/ 132271 h 224254"/>
                <a:gd name="connsiteX17" fmla="*/ 159792 w 401303"/>
                <a:gd name="connsiteY17" fmla="*/ 163881 h 224254"/>
                <a:gd name="connsiteX18" fmla="*/ 241511 w 401303"/>
                <a:gd name="connsiteY18" fmla="*/ 163882 h 224254"/>
                <a:gd name="connsiteX19" fmla="*/ 293266 w 401303"/>
                <a:gd name="connsiteY19" fmla="*/ 112127 h 224254"/>
                <a:gd name="connsiteX20" fmla="*/ 293267 w 401303"/>
                <a:gd name="connsiteY20" fmla="*/ 112127 h 224254"/>
                <a:gd name="connsiteX21" fmla="*/ 241512 w 401303"/>
                <a:gd name="connsiteY21" fmla="*/ 60372 h 224254"/>
                <a:gd name="connsiteX22" fmla="*/ 159792 w 401303"/>
                <a:gd name="connsiteY22" fmla="*/ 60372 h 22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1303" h="224254">
                  <a:moveTo>
                    <a:pt x="112127" y="0"/>
                  </a:moveTo>
                  <a:lnTo>
                    <a:pt x="289176" y="0"/>
                  </a:lnTo>
                  <a:cubicBezTo>
                    <a:pt x="351102" y="0"/>
                    <a:pt x="401303" y="50201"/>
                    <a:pt x="401303" y="112127"/>
                  </a:cubicBezTo>
                  <a:lnTo>
                    <a:pt x="401302" y="112127"/>
                  </a:lnTo>
                  <a:cubicBezTo>
                    <a:pt x="401302" y="174053"/>
                    <a:pt x="351101" y="224254"/>
                    <a:pt x="289175" y="224254"/>
                  </a:cubicBezTo>
                  <a:lnTo>
                    <a:pt x="112127" y="224253"/>
                  </a:lnTo>
                  <a:cubicBezTo>
                    <a:pt x="65682" y="224253"/>
                    <a:pt x="25833" y="196015"/>
                    <a:pt x="8812" y="155771"/>
                  </a:cubicBezTo>
                  <a:lnTo>
                    <a:pt x="0" y="112127"/>
                  </a:lnTo>
                  <a:lnTo>
                    <a:pt x="8812" y="68482"/>
                  </a:lnTo>
                  <a:cubicBezTo>
                    <a:pt x="25833" y="28238"/>
                    <a:pt x="65682" y="0"/>
                    <a:pt x="112127" y="0"/>
                  </a:cubicBezTo>
                  <a:close/>
                  <a:moveTo>
                    <a:pt x="159792" y="60372"/>
                  </a:moveTo>
                  <a:cubicBezTo>
                    <a:pt x="138355" y="60372"/>
                    <a:pt x="119961" y="73406"/>
                    <a:pt x="112104" y="91982"/>
                  </a:cubicBezTo>
                  <a:lnTo>
                    <a:pt x="108037" y="112127"/>
                  </a:lnTo>
                  <a:lnTo>
                    <a:pt x="108037" y="112126"/>
                  </a:lnTo>
                  <a:lnTo>
                    <a:pt x="108037" y="112127"/>
                  </a:lnTo>
                  <a:lnTo>
                    <a:pt x="108037" y="112127"/>
                  </a:lnTo>
                  <a:lnTo>
                    <a:pt x="112104" y="132271"/>
                  </a:lnTo>
                  <a:cubicBezTo>
                    <a:pt x="119961" y="150847"/>
                    <a:pt x="138355" y="163881"/>
                    <a:pt x="159792" y="163881"/>
                  </a:cubicBezTo>
                  <a:lnTo>
                    <a:pt x="241511" y="163882"/>
                  </a:lnTo>
                  <a:cubicBezTo>
                    <a:pt x="270094" y="163882"/>
                    <a:pt x="293266" y="140710"/>
                    <a:pt x="293266" y="112127"/>
                  </a:cubicBezTo>
                  <a:lnTo>
                    <a:pt x="293267" y="112127"/>
                  </a:lnTo>
                  <a:cubicBezTo>
                    <a:pt x="293267" y="83544"/>
                    <a:pt x="270095" y="60372"/>
                    <a:pt x="241512" y="60372"/>
                  </a:cubicBezTo>
                  <a:lnTo>
                    <a:pt x="159792" y="60372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624EFBC-CD5B-4FB9-A172-3F0E81FD20A7}"/>
                </a:ext>
              </a:extLst>
            </p:cNvPr>
            <p:cNvGrpSpPr/>
            <p:nvPr/>
          </p:nvGrpSpPr>
          <p:grpSpPr>
            <a:xfrm>
              <a:off x="6173328" y="1549443"/>
              <a:ext cx="449570" cy="97203"/>
              <a:chOff x="4916700" y="2239443"/>
              <a:chExt cx="228567" cy="4941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863FA87-70D5-455E-8FB7-A632471AAECF}"/>
                  </a:ext>
                </a:extLst>
              </p:cNvPr>
              <p:cNvSpPr/>
              <p:nvPr/>
            </p:nvSpPr>
            <p:spPr>
              <a:xfrm flipV="1">
                <a:off x="4916700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10F19CF-7AEB-480A-B7BA-C959483A1DAA}"/>
                  </a:ext>
                </a:extLst>
              </p:cNvPr>
              <p:cNvSpPr/>
              <p:nvPr/>
            </p:nvSpPr>
            <p:spPr>
              <a:xfrm flipV="1">
                <a:off x="5006274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C9F2659-8500-4A25-AEAE-D7B7A4A77DB7}"/>
                  </a:ext>
                </a:extLst>
              </p:cNvPr>
              <p:cNvSpPr/>
              <p:nvPr/>
            </p:nvSpPr>
            <p:spPr>
              <a:xfrm flipV="1">
                <a:off x="5095848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4" name="Shape 3825">
              <a:extLst>
                <a:ext uri="{FF2B5EF4-FFF2-40B4-BE49-F238E27FC236}">
                  <a16:creationId xmlns:a16="http://schemas.microsoft.com/office/drawing/2014/main" id="{C156DC23-BAAC-4C39-9689-2EBCA1136984}"/>
                </a:ext>
              </a:extLst>
            </p:cNvPr>
            <p:cNvSpPr/>
            <p:nvPr/>
          </p:nvSpPr>
          <p:spPr>
            <a:xfrm>
              <a:off x="5265849" y="3030648"/>
              <a:ext cx="353759" cy="2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17550"/>
                  </a:moveTo>
                  <a:lnTo>
                    <a:pt x="10309" y="17550"/>
                  </a:lnTo>
                  <a:cubicBezTo>
                    <a:pt x="10580" y="17550"/>
                    <a:pt x="10800" y="17248"/>
                    <a:pt x="10800" y="16875"/>
                  </a:cubicBezTo>
                  <a:cubicBezTo>
                    <a:pt x="10800" y="16503"/>
                    <a:pt x="10580" y="16200"/>
                    <a:pt x="10309" y="16200"/>
                  </a:cubicBezTo>
                  <a:lnTo>
                    <a:pt x="3436" y="16200"/>
                  </a:lnTo>
                  <a:cubicBezTo>
                    <a:pt x="3166" y="16200"/>
                    <a:pt x="2945" y="16503"/>
                    <a:pt x="2945" y="16875"/>
                  </a:cubicBezTo>
                  <a:cubicBezTo>
                    <a:pt x="2945" y="17248"/>
                    <a:pt x="3166" y="17550"/>
                    <a:pt x="3436" y="17550"/>
                  </a:cubicBezTo>
                  <a:moveTo>
                    <a:pt x="3436" y="14850"/>
                  </a:moveTo>
                  <a:lnTo>
                    <a:pt x="12273" y="14850"/>
                  </a:lnTo>
                  <a:cubicBezTo>
                    <a:pt x="12544" y="14850"/>
                    <a:pt x="12764" y="14548"/>
                    <a:pt x="12764" y="14175"/>
                  </a:cubicBezTo>
                  <a:cubicBezTo>
                    <a:pt x="12764" y="13803"/>
                    <a:pt x="12544" y="13500"/>
                    <a:pt x="12273" y="13500"/>
                  </a:cubicBezTo>
                  <a:lnTo>
                    <a:pt x="3436" y="13500"/>
                  </a:lnTo>
                  <a:cubicBezTo>
                    <a:pt x="3166" y="13500"/>
                    <a:pt x="2945" y="13803"/>
                    <a:pt x="2945" y="14175"/>
                  </a:cubicBezTo>
                  <a:cubicBezTo>
                    <a:pt x="2945" y="14548"/>
                    <a:pt x="3166" y="14850"/>
                    <a:pt x="3436" y="14850"/>
                  </a:cubicBezTo>
                  <a:moveTo>
                    <a:pt x="20618" y="4050"/>
                  </a:moveTo>
                  <a:lnTo>
                    <a:pt x="982" y="4050"/>
                  </a:lnTo>
                  <a:lnTo>
                    <a:pt x="982" y="1350"/>
                  </a:lnTo>
                  <a:lnTo>
                    <a:pt x="20618" y="1350"/>
                  </a:lnTo>
                  <a:cubicBezTo>
                    <a:pt x="20618" y="1350"/>
                    <a:pt x="20618" y="4050"/>
                    <a:pt x="20618" y="4050"/>
                  </a:cubicBezTo>
                  <a:close/>
                  <a:moveTo>
                    <a:pt x="20618" y="20250"/>
                  </a:moveTo>
                  <a:lnTo>
                    <a:pt x="982" y="20250"/>
                  </a:lnTo>
                  <a:lnTo>
                    <a:pt x="982" y="9450"/>
                  </a:lnTo>
                  <a:lnTo>
                    <a:pt x="20618" y="9450"/>
                  </a:lnTo>
                  <a:cubicBezTo>
                    <a:pt x="20618" y="9450"/>
                    <a:pt x="20618" y="20250"/>
                    <a:pt x="20618" y="20250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605"/>
                    <a:pt x="0" y="1350"/>
                  </a:cubicBezTo>
                  <a:lnTo>
                    <a:pt x="0" y="20250"/>
                  </a:lnTo>
                  <a:cubicBezTo>
                    <a:pt x="0" y="20995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5"/>
                    <a:pt x="21600" y="20250"/>
                  </a:cubicBezTo>
                  <a:lnTo>
                    <a:pt x="21600" y="1350"/>
                  </a:lnTo>
                  <a:cubicBezTo>
                    <a:pt x="21600" y="605"/>
                    <a:pt x="21160" y="0"/>
                    <a:pt x="20618" y="0"/>
                  </a:cubicBezTo>
                  <a:moveTo>
                    <a:pt x="16200" y="17550"/>
                  </a:moveTo>
                  <a:lnTo>
                    <a:pt x="18164" y="17550"/>
                  </a:lnTo>
                  <a:cubicBezTo>
                    <a:pt x="18434" y="17550"/>
                    <a:pt x="18655" y="17248"/>
                    <a:pt x="18655" y="16875"/>
                  </a:cubicBezTo>
                  <a:lnTo>
                    <a:pt x="18655" y="14175"/>
                  </a:lnTo>
                  <a:cubicBezTo>
                    <a:pt x="18655" y="13803"/>
                    <a:pt x="18434" y="13500"/>
                    <a:pt x="18164" y="13500"/>
                  </a:cubicBezTo>
                  <a:lnTo>
                    <a:pt x="16200" y="13500"/>
                  </a:lnTo>
                  <a:cubicBezTo>
                    <a:pt x="15929" y="13500"/>
                    <a:pt x="15709" y="13803"/>
                    <a:pt x="15709" y="14175"/>
                  </a:cubicBezTo>
                  <a:lnTo>
                    <a:pt x="15709" y="16875"/>
                  </a:lnTo>
                  <a:cubicBezTo>
                    <a:pt x="15709" y="17248"/>
                    <a:pt x="15929" y="17550"/>
                    <a:pt x="16200" y="1755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5" name="Shape 3834">
              <a:extLst>
                <a:ext uri="{FF2B5EF4-FFF2-40B4-BE49-F238E27FC236}">
                  <a16:creationId xmlns:a16="http://schemas.microsoft.com/office/drawing/2014/main" id="{EB8A9B40-F526-46A6-B86B-83EF80A65FCF}"/>
                </a:ext>
              </a:extLst>
            </p:cNvPr>
            <p:cNvSpPr/>
            <p:nvPr/>
          </p:nvSpPr>
          <p:spPr>
            <a:xfrm>
              <a:off x="5942784" y="3032353"/>
              <a:ext cx="353759" cy="2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16" y="11782"/>
                  </a:moveTo>
                  <a:cubicBezTo>
                    <a:pt x="9916" y="11930"/>
                    <a:pt x="9939" y="12055"/>
                    <a:pt x="9982" y="12159"/>
                  </a:cubicBezTo>
                  <a:cubicBezTo>
                    <a:pt x="10026" y="12263"/>
                    <a:pt x="10082" y="12352"/>
                    <a:pt x="10151" y="12426"/>
                  </a:cubicBezTo>
                  <a:cubicBezTo>
                    <a:pt x="10219" y="12498"/>
                    <a:pt x="10298" y="12557"/>
                    <a:pt x="10388" y="12604"/>
                  </a:cubicBezTo>
                  <a:cubicBezTo>
                    <a:pt x="10478" y="12650"/>
                    <a:pt x="10513" y="12688"/>
                    <a:pt x="10605" y="12718"/>
                  </a:cubicBezTo>
                  <a:lnTo>
                    <a:pt x="10605" y="10883"/>
                  </a:lnTo>
                  <a:cubicBezTo>
                    <a:pt x="10368" y="10883"/>
                    <a:pt x="10241" y="10952"/>
                    <a:pt x="10111" y="11090"/>
                  </a:cubicBezTo>
                  <a:cubicBezTo>
                    <a:pt x="9981" y="11227"/>
                    <a:pt x="9916" y="11458"/>
                    <a:pt x="9916" y="11782"/>
                  </a:cubicBezTo>
                  <a:moveTo>
                    <a:pt x="11501" y="14279"/>
                  </a:moveTo>
                  <a:cubicBezTo>
                    <a:pt x="11425" y="14199"/>
                    <a:pt x="11338" y="14135"/>
                    <a:pt x="11242" y="14087"/>
                  </a:cubicBezTo>
                  <a:cubicBezTo>
                    <a:pt x="11145" y="14037"/>
                    <a:pt x="11102" y="13994"/>
                    <a:pt x="11001" y="13957"/>
                  </a:cubicBezTo>
                  <a:lnTo>
                    <a:pt x="11001" y="16096"/>
                  </a:lnTo>
                  <a:cubicBezTo>
                    <a:pt x="11238" y="16071"/>
                    <a:pt x="11377" y="15976"/>
                    <a:pt x="11528" y="15807"/>
                  </a:cubicBezTo>
                  <a:cubicBezTo>
                    <a:pt x="11680" y="15638"/>
                    <a:pt x="11756" y="15371"/>
                    <a:pt x="11756" y="15004"/>
                  </a:cubicBezTo>
                  <a:cubicBezTo>
                    <a:pt x="11756" y="14833"/>
                    <a:pt x="11733" y="14689"/>
                    <a:pt x="11686" y="14572"/>
                  </a:cubicBezTo>
                  <a:cubicBezTo>
                    <a:pt x="11640" y="14456"/>
                    <a:pt x="11579" y="14358"/>
                    <a:pt x="11501" y="14279"/>
                  </a:cubicBezTo>
                  <a:moveTo>
                    <a:pt x="12385" y="15752"/>
                  </a:moveTo>
                  <a:cubicBezTo>
                    <a:pt x="12304" y="16006"/>
                    <a:pt x="12193" y="16217"/>
                    <a:pt x="12052" y="16385"/>
                  </a:cubicBezTo>
                  <a:cubicBezTo>
                    <a:pt x="11911" y="16553"/>
                    <a:pt x="11747" y="16681"/>
                    <a:pt x="11558" y="16770"/>
                  </a:cubicBezTo>
                  <a:cubicBezTo>
                    <a:pt x="11369" y="16859"/>
                    <a:pt x="11221" y="16909"/>
                    <a:pt x="11001" y="16922"/>
                  </a:cubicBezTo>
                  <a:lnTo>
                    <a:pt x="11001" y="17549"/>
                  </a:lnTo>
                  <a:lnTo>
                    <a:pt x="10605" y="17549"/>
                  </a:lnTo>
                  <a:lnTo>
                    <a:pt x="10605" y="16922"/>
                  </a:lnTo>
                  <a:cubicBezTo>
                    <a:pt x="10368" y="16915"/>
                    <a:pt x="10206" y="16863"/>
                    <a:pt x="10009" y="16766"/>
                  </a:cubicBezTo>
                  <a:cubicBezTo>
                    <a:pt x="9811" y="16668"/>
                    <a:pt x="9642" y="16528"/>
                    <a:pt x="9501" y="16348"/>
                  </a:cubicBezTo>
                  <a:cubicBezTo>
                    <a:pt x="9361" y="16168"/>
                    <a:pt x="9252" y="15946"/>
                    <a:pt x="9175" y="15683"/>
                  </a:cubicBezTo>
                  <a:cubicBezTo>
                    <a:pt x="9098" y="15420"/>
                    <a:pt x="9062" y="15118"/>
                    <a:pt x="9066" y="14775"/>
                  </a:cubicBezTo>
                  <a:lnTo>
                    <a:pt x="9818" y="14775"/>
                  </a:lnTo>
                  <a:cubicBezTo>
                    <a:pt x="9813" y="15178"/>
                    <a:pt x="9877" y="15496"/>
                    <a:pt x="10009" y="15729"/>
                  </a:cubicBezTo>
                  <a:cubicBezTo>
                    <a:pt x="10140" y="15961"/>
                    <a:pt x="10302" y="16084"/>
                    <a:pt x="10605" y="16096"/>
                  </a:cubicBezTo>
                  <a:lnTo>
                    <a:pt x="10605" y="13874"/>
                  </a:lnTo>
                  <a:cubicBezTo>
                    <a:pt x="10425" y="13807"/>
                    <a:pt x="10302" y="13727"/>
                    <a:pt x="10124" y="13632"/>
                  </a:cubicBezTo>
                  <a:cubicBezTo>
                    <a:pt x="9946" y="13537"/>
                    <a:pt x="9786" y="13414"/>
                    <a:pt x="9643" y="13264"/>
                  </a:cubicBezTo>
                  <a:cubicBezTo>
                    <a:pt x="9500" y="13115"/>
                    <a:pt x="9385" y="12927"/>
                    <a:pt x="9297" y="12700"/>
                  </a:cubicBezTo>
                  <a:cubicBezTo>
                    <a:pt x="9209" y="12474"/>
                    <a:pt x="9165" y="12192"/>
                    <a:pt x="9165" y="11856"/>
                  </a:cubicBezTo>
                  <a:cubicBezTo>
                    <a:pt x="9165" y="11562"/>
                    <a:pt x="9206" y="11304"/>
                    <a:pt x="9287" y="11081"/>
                  </a:cubicBezTo>
                  <a:cubicBezTo>
                    <a:pt x="9369" y="10857"/>
                    <a:pt x="9478" y="10671"/>
                    <a:pt x="9617" y="10521"/>
                  </a:cubicBezTo>
                  <a:cubicBezTo>
                    <a:pt x="9755" y="10370"/>
                    <a:pt x="9914" y="10256"/>
                    <a:pt x="10094" y="10176"/>
                  </a:cubicBezTo>
                  <a:cubicBezTo>
                    <a:pt x="10274" y="10097"/>
                    <a:pt x="10407" y="10058"/>
                    <a:pt x="10605" y="10058"/>
                  </a:cubicBezTo>
                  <a:lnTo>
                    <a:pt x="10605" y="9455"/>
                  </a:lnTo>
                  <a:lnTo>
                    <a:pt x="11001" y="9455"/>
                  </a:lnTo>
                  <a:lnTo>
                    <a:pt x="11001" y="10058"/>
                  </a:lnTo>
                  <a:cubicBezTo>
                    <a:pt x="11199" y="10058"/>
                    <a:pt x="11329" y="10093"/>
                    <a:pt x="11505" y="10167"/>
                  </a:cubicBezTo>
                  <a:cubicBezTo>
                    <a:pt x="11681" y="10241"/>
                    <a:pt x="11834" y="10350"/>
                    <a:pt x="11963" y="10498"/>
                  </a:cubicBezTo>
                  <a:cubicBezTo>
                    <a:pt x="12093" y="10644"/>
                    <a:pt x="12196" y="10832"/>
                    <a:pt x="12273" y="11057"/>
                  </a:cubicBezTo>
                  <a:cubicBezTo>
                    <a:pt x="12350" y="11284"/>
                    <a:pt x="12388" y="11548"/>
                    <a:pt x="12388" y="11847"/>
                  </a:cubicBezTo>
                  <a:lnTo>
                    <a:pt x="11637" y="11847"/>
                  </a:lnTo>
                  <a:cubicBezTo>
                    <a:pt x="11628" y="11534"/>
                    <a:pt x="11570" y="11296"/>
                    <a:pt x="11463" y="11131"/>
                  </a:cubicBezTo>
                  <a:cubicBezTo>
                    <a:pt x="11355" y="10966"/>
                    <a:pt x="11238" y="10883"/>
                    <a:pt x="11001" y="10883"/>
                  </a:cubicBezTo>
                  <a:lnTo>
                    <a:pt x="11001" y="12820"/>
                  </a:lnTo>
                  <a:cubicBezTo>
                    <a:pt x="11199" y="12894"/>
                    <a:pt x="11336" y="12978"/>
                    <a:pt x="11525" y="13077"/>
                  </a:cubicBezTo>
                  <a:cubicBezTo>
                    <a:pt x="11714" y="13176"/>
                    <a:pt x="11881" y="13300"/>
                    <a:pt x="12026" y="13453"/>
                  </a:cubicBezTo>
                  <a:cubicBezTo>
                    <a:pt x="12171" y="13605"/>
                    <a:pt x="12287" y="13795"/>
                    <a:pt x="12375" y="14022"/>
                  </a:cubicBezTo>
                  <a:cubicBezTo>
                    <a:pt x="12463" y="14248"/>
                    <a:pt x="12507" y="14527"/>
                    <a:pt x="12507" y="14857"/>
                  </a:cubicBezTo>
                  <a:cubicBezTo>
                    <a:pt x="12507" y="15199"/>
                    <a:pt x="12466" y="15497"/>
                    <a:pt x="12385" y="15752"/>
                  </a:cubicBezTo>
                  <a:moveTo>
                    <a:pt x="10800" y="8100"/>
                  </a:moveTo>
                  <a:cubicBezTo>
                    <a:pt x="8631" y="8100"/>
                    <a:pt x="6873" y="10518"/>
                    <a:pt x="6873" y="13500"/>
                  </a:cubicBezTo>
                  <a:cubicBezTo>
                    <a:pt x="6873" y="16483"/>
                    <a:pt x="8631" y="18900"/>
                    <a:pt x="10800" y="18900"/>
                  </a:cubicBezTo>
                  <a:cubicBezTo>
                    <a:pt x="12969" y="18900"/>
                    <a:pt x="14727" y="16483"/>
                    <a:pt x="14727" y="13500"/>
                  </a:cubicBezTo>
                  <a:cubicBezTo>
                    <a:pt x="14727" y="10518"/>
                    <a:pt x="12969" y="8100"/>
                    <a:pt x="10800" y="8100"/>
                  </a:cubicBezTo>
                  <a:moveTo>
                    <a:pt x="17182" y="17550"/>
                  </a:moveTo>
                  <a:lnTo>
                    <a:pt x="16200" y="17550"/>
                  </a:lnTo>
                  <a:cubicBezTo>
                    <a:pt x="15929" y="17550"/>
                    <a:pt x="15709" y="17852"/>
                    <a:pt x="15709" y="18225"/>
                  </a:cubicBezTo>
                  <a:cubicBezTo>
                    <a:pt x="15709" y="18598"/>
                    <a:pt x="15929" y="18900"/>
                    <a:pt x="16200" y="18900"/>
                  </a:cubicBezTo>
                  <a:lnTo>
                    <a:pt x="17182" y="18900"/>
                  </a:lnTo>
                  <a:cubicBezTo>
                    <a:pt x="17453" y="18900"/>
                    <a:pt x="17673" y="18598"/>
                    <a:pt x="17673" y="18225"/>
                  </a:cubicBezTo>
                  <a:cubicBezTo>
                    <a:pt x="17673" y="17852"/>
                    <a:pt x="17453" y="17550"/>
                    <a:pt x="17182" y="17550"/>
                  </a:cubicBezTo>
                  <a:moveTo>
                    <a:pt x="20127" y="8100"/>
                  </a:moveTo>
                  <a:cubicBezTo>
                    <a:pt x="19856" y="8100"/>
                    <a:pt x="19636" y="7798"/>
                    <a:pt x="19636" y="7425"/>
                  </a:cubicBezTo>
                  <a:cubicBezTo>
                    <a:pt x="19636" y="7052"/>
                    <a:pt x="19856" y="6750"/>
                    <a:pt x="20127" y="6750"/>
                  </a:cubicBezTo>
                  <a:cubicBezTo>
                    <a:pt x="20399" y="6750"/>
                    <a:pt x="20618" y="7052"/>
                    <a:pt x="20618" y="7425"/>
                  </a:cubicBezTo>
                  <a:cubicBezTo>
                    <a:pt x="20618" y="7798"/>
                    <a:pt x="20399" y="8100"/>
                    <a:pt x="20127" y="8100"/>
                  </a:cubicBezTo>
                  <a:moveTo>
                    <a:pt x="20618" y="17674"/>
                  </a:moveTo>
                  <a:cubicBezTo>
                    <a:pt x="20464" y="17599"/>
                    <a:pt x="20300" y="17550"/>
                    <a:pt x="20127" y="17550"/>
                  </a:cubicBezTo>
                  <a:cubicBezTo>
                    <a:pt x="19314" y="17550"/>
                    <a:pt x="18655" y="18457"/>
                    <a:pt x="18655" y="19575"/>
                  </a:cubicBezTo>
                  <a:cubicBezTo>
                    <a:pt x="18655" y="19814"/>
                    <a:pt x="18690" y="20038"/>
                    <a:pt x="18745" y="20250"/>
                  </a:cubicBezTo>
                  <a:lnTo>
                    <a:pt x="2855" y="20250"/>
                  </a:lnTo>
                  <a:cubicBezTo>
                    <a:pt x="2910" y="20038"/>
                    <a:pt x="2945" y="19814"/>
                    <a:pt x="2945" y="19575"/>
                  </a:cubicBezTo>
                  <a:cubicBezTo>
                    <a:pt x="2945" y="18457"/>
                    <a:pt x="2286" y="17550"/>
                    <a:pt x="1473" y="17550"/>
                  </a:cubicBezTo>
                  <a:cubicBezTo>
                    <a:pt x="1300" y="17550"/>
                    <a:pt x="1136" y="17599"/>
                    <a:pt x="982" y="17674"/>
                  </a:cubicBezTo>
                  <a:lnTo>
                    <a:pt x="982" y="9326"/>
                  </a:lnTo>
                  <a:cubicBezTo>
                    <a:pt x="1136" y="9401"/>
                    <a:pt x="1300" y="9450"/>
                    <a:pt x="1473" y="9450"/>
                  </a:cubicBezTo>
                  <a:cubicBezTo>
                    <a:pt x="2286" y="9450"/>
                    <a:pt x="2945" y="8544"/>
                    <a:pt x="2945" y="7425"/>
                  </a:cubicBezTo>
                  <a:cubicBezTo>
                    <a:pt x="2945" y="7188"/>
                    <a:pt x="2910" y="6962"/>
                    <a:pt x="2855" y="6750"/>
                  </a:cubicBezTo>
                  <a:lnTo>
                    <a:pt x="18745" y="6750"/>
                  </a:lnTo>
                  <a:cubicBezTo>
                    <a:pt x="18690" y="6962"/>
                    <a:pt x="18655" y="7188"/>
                    <a:pt x="18655" y="7425"/>
                  </a:cubicBezTo>
                  <a:cubicBezTo>
                    <a:pt x="18655" y="8544"/>
                    <a:pt x="19314" y="9450"/>
                    <a:pt x="20127" y="9450"/>
                  </a:cubicBezTo>
                  <a:cubicBezTo>
                    <a:pt x="20300" y="9450"/>
                    <a:pt x="20464" y="9401"/>
                    <a:pt x="20618" y="9326"/>
                  </a:cubicBezTo>
                  <a:cubicBezTo>
                    <a:pt x="20618" y="9326"/>
                    <a:pt x="20618" y="17674"/>
                    <a:pt x="20618" y="17674"/>
                  </a:cubicBezTo>
                  <a:close/>
                  <a:moveTo>
                    <a:pt x="20127" y="20250"/>
                  </a:moveTo>
                  <a:cubicBezTo>
                    <a:pt x="19856" y="20250"/>
                    <a:pt x="19636" y="19948"/>
                    <a:pt x="19636" y="19575"/>
                  </a:cubicBezTo>
                  <a:cubicBezTo>
                    <a:pt x="19636" y="19203"/>
                    <a:pt x="19856" y="18900"/>
                    <a:pt x="20127" y="18900"/>
                  </a:cubicBezTo>
                  <a:cubicBezTo>
                    <a:pt x="20399" y="18900"/>
                    <a:pt x="20618" y="19203"/>
                    <a:pt x="20618" y="19575"/>
                  </a:cubicBezTo>
                  <a:cubicBezTo>
                    <a:pt x="20618" y="19948"/>
                    <a:pt x="20399" y="20250"/>
                    <a:pt x="20127" y="20250"/>
                  </a:cubicBezTo>
                  <a:moveTo>
                    <a:pt x="1473" y="20250"/>
                  </a:moveTo>
                  <a:cubicBezTo>
                    <a:pt x="1201" y="20250"/>
                    <a:pt x="982" y="19948"/>
                    <a:pt x="982" y="19575"/>
                  </a:cubicBezTo>
                  <a:cubicBezTo>
                    <a:pt x="982" y="19203"/>
                    <a:pt x="1201" y="18900"/>
                    <a:pt x="1473" y="18900"/>
                  </a:cubicBezTo>
                  <a:cubicBezTo>
                    <a:pt x="1744" y="18900"/>
                    <a:pt x="1964" y="19203"/>
                    <a:pt x="1964" y="19575"/>
                  </a:cubicBezTo>
                  <a:cubicBezTo>
                    <a:pt x="1964" y="19948"/>
                    <a:pt x="1744" y="20250"/>
                    <a:pt x="1473" y="20250"/>
                  </a:cubicBezTo>
                  <a:moveTo>
                    <a:pt x="1473" y="6750"/>
                  </a:moveTo>
                  <a:cubicBezTo>
                    <a:pt x="1744" y="6750"/>
                    <a:pt x="1964" y="7052"/>
                    <a:pt x="1964" y="7425"/>
                  </a:cubicBezTo>
                  <a:cubicBezTo>
                    <a:pt x="1964" y="7798"/>
                    <a:pt x="1744" y="8100"/>
                    <a:pt x="1473" y="8100"/>
                  </a:cubicBezTo>
                  <a:cubicBezTo>
                    <a:pt x="1201" y="8100"/>
                    <a:pt x="982" y="7798"/>
                    <a:pt x="982" y="7425"/>
                  </a:cubicBezTo>
                  <a:cubicBezTo>
                    <a:pt x="982" y="7052"/>
                    <a:pt x="1201" y="6750"/>
                    <a:pt x="1473" y="6750"/>
                  </a:cubicBezTo>
                  <a:moveTo>
                    <a:pt x="20618" y="5400"/>
                  </a:moveTo>
                  <a:lnTo>
                    <a:pt x="982" y="5400"/>
                  </a:lnTo>
                  <a:cubicBezTo>
                    <a:pt x="440" y="5400"/>
                    <a:pt x="0" y="6005"/>
                    <a:pt x="0" y="6750"/>
                  </a:cubicBezTo>
                  <a:lnTo>
                    <a:pt x="0" y="20250"/>
                  </a:lnTo>
                  <a:cubicBezTo>
                    <a:pt x="0" y="20996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6"/>
                    <a:pt x="21600" y="20250"/>
                  </a:cubicBezTo>
                  <a:lnTo>
                    <a:pt x="21600" y="6750"/>
                  </a:lnTo>
                  <a:cubicBezTo>
                    <a:pt x="21600" y="6005"/>
                    <a:pt x="21160" y="5400"/>
                    <a:pt x="20618" y="5400"/>
                  </a:cubicBezTo>
                  <a:moveTo>
                    <a:pt x="2455" y="4050"/>
                  </a:moveTo>
                  <a:lnTo>
                    <a:pt x="19145" y="4050"/>
                  </a:lnTo>
                  <a:cubicBezTo>
                    <a:pt x="19417" y="4050"/>
                    <a:pt x="19636" y="3748"/>
                    <a:pt x="19636" y="3376"/>
                  </a:cubicBezTo>
                  <a:cubicBezTo>
                    <a:pt x="19636" y="3002"/>
                    <a:pt x="19417" y="2700"/>
                    <a:pt x="19145" y="2700"/>
                  </a:cubicBezTo>
                  <a:lnTo>
                    <a:pt x="2455" y="2700"/>
                  </a:lnTo>
                  <a:cubicBezTo>
                    <a:pt x="2183" y="2700"/>
                    <a:pt x="1964" y="3002"/>
                    <a:pt x="1964" y="3376"/>
                  </a:cubicBezTo>
                  <a:cubicBezTo>
                    <a:pt x="1964" y="3748"/>
                    <a:pt x="2183" y="4050"/>
                    <a:pt x="2455" y="4050"/>
                  </a:cubicBezTo>
                  <a:moveTo>
                    <a:pt x="4418" y="1350"/>
                  </a:moveTo>
                  <a:lnTo>
                    <a:pt x="17182" y="1350"/>
                  </a:lnTo>
                  <a:cubicBezTo>
                    <a:pt x="17453" y="1350"/>
                    <a:pt x="17673" y="1048"/>
                    <a:pt x="17673" y="675"/>
                  </a:cubicBezTo>
                  <a:cubicBezTo>
                    <a:pt x="17673" y="302"/>
                    <a:pt x="17453" y="0"/>
                    <a:pt x="17182" y="0"/>
                  </a:cubicBezTo>
                  <a:lnTo>
                    <a:pt x="4418" y="0"/>
                  </a:lnTo>
                  <a:cubicBezTo>
                    <a:pt x="4147" y="0"/>
                    <a:pt x="3927" y="302"/>
                    <a:pt x="3927" y="675"/>
                  </a:cubicBezTo>
                  <a:cubicBezTo>
                    <a:pt x="3927" y="1048"/>
                    <a:pt x="4147" y="1350"/>
                    <a:pt x="4418" y="1350"/>
                  </a:cubicBezTo>
                  <a:moveTo>
                    <a:pt x="5400" y="8100"/>
                  </a:moveTo>
                  <a:lnTo>
                    <a:pt x="4418" y="8100"/>
                  </a:lnTo>
                  <a:cubicBezTo>
                    <a:pt x="4147" y="8100"/>
                    <a:pt x="3927" y="8403"/>
                    <a:pt x="3927" y="8775"/>
                  </a:cubicBezTo>
                  <a:cubicBezTo>
                    <a:pt x="3927" y="9148"/>
                    <a:pt x="4147" y="9450"/>
                    <a:pt x="4418" y="9450"/>
                  </a:cubicBezTo>
                  <a:lnTo>
                    <a:pt x="5400" y="9450"/>
                  </a:lnTo>
                  <a:cubicBezTo>
                    <a:pt x="5671" y="9450"/>
                    <a:pt x="5891" y="9148"/>
                    <a:pt x="5891" y="8775"/>
                  </a:cubicBezTo>
                  <a:cubicBezTo>
                    <a:pt x="5891" y="8403"/>
                    <a:pt x="5671" y="8100"/>
                    <a:pt x="5400" y="81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6" name="Shape 3851">
              <a:extLst>
                <a:ext uri="{FF2B5EF4-FFF2-40B4-BE49-F238E27FC236}">
                  <a16:creationId xmlns:a16="http://schemas.microsoft.com/office/drawing/2014/main" id="{F9D1DD11-0160-4C44-B9BD-26E87023B360}"/>
                </a:ext>
              </a:extLst>
            </p:cNvPr>
            <p:cNvSpPr/>
            <p:nvPr/>
          </p:nvSpPr>
          <p:spPr>
            <a:xfrm>
              <a:off x="6668758" y="2985445"/>
              <a:ext cx="353759" cy="35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7" y="18100"/>
                  </a:moveTo>
                  <a:lnTo>
                    <a:pt x="21596" y="18099"/>
                  </a:lnTo>
                  <a:lnTo>
                    <a:pt x="20614" y="5336"/>
                  </a:lnTo>
                  <a:lnTo>
                    <a:pt x="20605" y="5337"/>
                  </a:lnTo>
                  <a:cubicBezTo>
                    <a:pt x="20573" y="5097"/>
                    <a:pt x="20376" y="4909"/>
                    <a:pt x="20127" y="4909"/>
                  </a:cubicBezTo>
                  <a:lnTo>
                    <a:pt x="16691" y="4909"/>
                  </a:lnTo>
                  <a:lnTo>
                    <a:pt x="16691" y="3927"/>
                  </a:lnTo>
                  <a:cubicBezTo>
                    <a:pt x="16691" y="1758"/>
                    <a:pt x="14932" y="0"/>
                    <a:pt x="12764" y="0"/>
                  </a:cubicBezTo>
                  <a:cubicBezTo>
                    <a:pt x="11300" y="0"/>
                    <a:pt x="10025" y="803"/>
                    <a:pt x="9350" y="1990"/>
                  </a:cubicBezTo>
                  <a:cubicBezTo>
                    <a:pt x="9705" y="2027"/>
                    <a:pt x="10048" y="2105"/>
                    <a:pt x="10377" y="2214"/>
                  </a:cubicBezTo>
                  <a:cubicBezTo>
                    <a:pt x="10911" y="1471"/>
                    <a:pt x="11778" y="982"/>
                    <a:pt x="12764" y="982"/>
                  </a:cubicBezTo>
                  <a:cubicBezTo>
                    <a:pt x="14390" y="982"/>
                    <a:pt x="15709" y="2301"/>
                    <a:pt x="15709" y="3927"/>
                  </a:cubicBezTo>
                  <a:lnTo>
                    <a:pt x="15709" y="4909"/>
                  </a:lnTo>
                  <a:lnTo>
                    <a:pt x="13337" y="4909"/>
                  </a:lnTo>
                  <a:cubicBezTo>
                    <a:pt x="13474" y="5222"/>
                    <a:pt x="13581" y="5550"/>
                    <a:pt x="13651" y="5891"/>
                  </a:cubicBezTo>
                  <a:lnTo>
                    <a:pt x="15709" y="5891"/>
                  </a:lnTo>
                  <a:lnTo>
                    <a:pt x="15709" y="6873"/>
                  </a:lnTo>
                  <a:lnTo>
                    <a:pt x="16204" y="6873"/>
                  </a:lnTo>
                  <a:cubicBezTo>
                    <a:pt x="16375" y="6873"/>
                    <a:pt x="16537" y="6905"/>
                    <a:pt x="16691" y="6961"/>
                  </a:cubicBezTo>
                  <a:lnTo>
                    <a:pt x="16691" y="5891"/>
                  </a:lnTo>
                  <a:lnTo>
                    <a:pt x="19674" y="5891"/>
                  </a:lnTo>
                  <a:lnTo>
                    <a:pt x="20429" y="15709"/>
                  </a:lnTo>
                  <a:lnTo>
                    <a:pt x="18247" y="15709"/>
                  </a:lnTo>
                  <a:lnTo>
                    <a:pt x="18323" y="16691"/>
                  </a:lnTo>
                  <a:lnTo>
                    <a:pt x="20504" y="16691"/>
                  </a:lnTo>
                  <a:lnTo>
                    <a:pt x="20580" y="17673"/>
                  </a:lnTo>
                  <a:lnTo>
                    <a:pt x="18398" y="17673"/>
                  </a:lnTo>
                  <a:lnTo>
                    <a:pt x="18474" y="18655"/>
                  </a:lnTo>
                  <a:lnTo>
                    <a:pt x="21109" y="18655"/>
                  </a:lnTo>
                  <a:cubicBezTo>
                    <a:pt x="21380" y="18655"/>
                    <a:pt x="21600" y="18435"/>
                    <a:pt x="21600" y="18164"/>
                  </a:cubicBezTo>
                  <a:cubicBezTo>
                    <a:pt x="21600" y="18142"/>
                    <a:pt x="21590" y="18122"/>
                    <a:pt x="21587" y="18100"/>
                  </a:cubicBezTo>
                  <a:moveTo>
                    <a:pt x="1020" y="20618"/>
                  </a:moveTo>
                  <a:lnTo>
                    <a:pt x="1096" y="19636"/>
                  </a:lnTo>
                  <a:lnTo>
                    <a:pt x="16577" y="19636"/>
                  </a:lnTo>
                  <a:lnTo>
                    <a:pt x="16653" y="20618"/>
                  </a:lnTo>
                  <a:cubicBezTo>
                    <a:pt x="16653" y="20618"/>
                    <a:pt x="1020" y="20618"/>
                    <a:pt x="1020" y="20618"/>
                  </a:cubicBezTo>
                  <a:close/>
                  <a:moveTo>
                    <a:pt x="1926" y="8836"/>
                  </a:moveTo>
                  <a:lnTo>
                    <a:pt x="4909" y="8836"/>
                  </a:lnTo>
                  <a:lnTo>
                    <a:pt x="4909" y="10936"/>
                  </a:lnTo>
                  <a:cubicBezTo>
                    <a:pt x="4617" y="11107"/>
                    <a:pt x="4418" y="11419"/>
                    <a:pt x="4418" y="11782"/>
                  </a:cubicBezTo>
                  <a:cubicBezTo>
                    <a:pt x="4418" y="12325"/>
                    <a:pt x="4858" y="12764"/>
                    <a:pt x="5400" y="12764"/>
                  </a:cubicBezTo>
                  <a:cubicBezTo>
                    <a:pt x="5942" y="12764"/>
                    <a:pt x="6382" y="12325"/>
                    <a:pt x="6382" y="11782"/>
                  </a:cubicBezTo>
                  <a:cubicBezTo>
                    <a:pt x="6382" y="11419"/>
                    <a:pt x="6183" y="11107"/>
                    <a:pt x="5891" y="10936"/>
                  </a:cubicBezTo>
                  <a:lnTo>
                    <a:pt x="5891" y="8836"/>
                  </a:lnTo>
                  <a:lnTo>
                    <a:pt x="11782" y="8836"/>
                  </a:lnTo>
                  <a:lnTo>
                    <a:pt x="11782" y="10936"/>
                  </a:lnTo>
                  <a:cubicBezTo>
                    <a:pt x="11489" y="11107"/>
                    <a:pt x="11291" y="11419"/>
                    <a:pt x="11291" y="11782"/>
                  </a:cubicBezTo>
                  <a:cubicBezTo>
                    <a:pt x="11291" y="12325"/>
                    <a:pt x="11731" y="12764"/>
                    <a:pt x="12273" y="12764"/>
                  </a:cubicBezTo>
                  <a:cubicBezTo>
                    <a:pt x="12815" y="12764"/>
                    <a:pt x="13255" y="12325"/>
                    <a:pt x="13255" y="11782"/>
                  </a:cubicBezTo>
                  <a:cubicBezTo>
                    <a:pt x="13255" y="11419"/>
                    <a:pt x="13056" y="11107"/>
                    <a:pt x="12764" y="10936"/>
                  </a:cubicBezTo>
                  <a:lnTo>
                    <a:pt x="12764" y="8836"/>
                  </a:lnTo>
                  <a:lnTo>
                    <a:pt x="15746" y="8836"/>
                  </a:lnTo>
                  <a:lnTo>
                    <a:pt x="16502" y="18655"/>
                  </a:lnTo>
                  <a:lnTo>
                    <a:pt x="1172" y="18655"/>
                  </a:lnTo>
                  <a:cubicBezTo>
                    <a:pt x="1172" y="18655"/>
                    <a:pt x="1926" y="8836"/>
                    <a:pt x="1926" y="8836"/>
                  </a:cubicBezTo>
                  <a:close/>
                  <a:moveTo>
                    <a:pt x="5891" y="6873"/>
                  </a:moveTo>
                  <a:cubicBezTo>
                    <a:pt x="5891" y="5247"/>
                    <a:pt x="7210" y="3927"/>
                    <a:pt x="8836" y="3927"/>
                  </a:cubicBezTo>
                  <a:cubicBezTo>
                    <a:pt x="10463" y="3927"/>
                    <a:pt x="11782" y="5247"/>
                    <a:pt x="11782" y="6873"/>
                  </a:cubicBezTo>
                  <a:lnTo>
                    <a:pt x="11782" y="7855"/>
                  </a:lnTo>
                  <a:lnTo>
                    <a:pt x="5891" y="7855"/>
                  </a:lnTo>
                  <a:cubicBezTo>
                    <a:pt x="5891" y="7855"/>
                    <a:pt x="5891" y="6873"/>
                    <a:pt x="5891" y="6873"/>
                  </a:cubicBezTo>
                  <a:close/>
                  <a:moveTo>
                    <a:pt x="17668" y="21045"/>
                  </a:moveTo>
                  <a:lnTo>
                    <a:pt x="16687" y="8281"/>
                  </a:lnTo>
                  <a:lnTo>
                    <a:pt x="16678" y="8282"/>
                  </a:lnTo>
                  <a:cubicBezTo>
                    <a:pt x="16646" y="8042"/>
                    <a:pt x="16448" y="7855"/>
                    <a:pt x="16200" y="7855"/>
                  </a:cubicBezTo>
                  <a:lnTo>
                    <a:pt x="12764" y="7855"/>
                  </a:lnTo>
                  <a:lnTo>
                    <a:pt x="12764" y="6873"/>
                  </a:lnTo>
                  <a:cubicBezTo>
                    <a:pt x="12764" y="4704"/>
                    <a:pt x="11005" y="2945"/>
                    <a:pt x="8836" y="2945"/>
                  </a:cubicBezTo>
                  <a:cubicBezTo>
                    <a:pt x="6668" y="2945"/>
                    <a:pt x="4909" y="4704"/>
                    <a:pt x="4909" y="6873"/>
                  </a:cubicBezTo>
                  <a:lnTo>
                    <a:pt x="4909" y="7855"/>
                  </a:lnTo>
                  <a:lnTo>
                    <a:pt x="1473" y="7855"/>
                  </a:lnTo>
                  <a:cubicBezTo>
                    <a:pt x="1224" y="7855"/>
                    <a:pt x="1027" y="8042"/>
                    <a:pt x="995" y="8282"/>
                  </a:cubicBezTo>
                  <a:lnTo>
                    <a:pt x="986" y="8281"/>
                  </a:lnTo>
                  <a:lnTo>
                    <a:pt x="4" y="21045"/>
                  </a:lnTo>
                  <a:lnTo>
                    <a:pt x="13" y="21046"/>
                  </a:lnTo>
                  <a:cubicBezTo>
                    <a:pt x="10" y="21067"/>
                    <a:pt x="0" y="21087"/>
                    <a:pt x="0" y="21109"/>
                  </a:cubicBezTo>
                  <a:cubicBezTo>
                    <a:pt x="0" y="21380"/>
                    <a:pt x="220" y="21600"/>
                    <a:pt x="491" y="21600"/>
                  </a:cubicBezTo>
                  <a:lnTo>
                    <a:pt x="17182" y="21600"/>
                  </a:lnTo>
                  <a:cubicBezTo>
                    <a:pt x="17453" y="21600"/>
                    <a:pt x="17673" y="21380"/>
                    <a:pt x="17673" y="21109"/>
                  </a:cubicBezTo>
                  <a:cubicBezTo>
                    <a:pt x="17673" y="21087"/>
                    <a:pt x="17663" y="21067"/>
                    <a:pt x="17660" y="21046"/>
                  </a:cubicBezTo>
                  <a:cubicBezTo>
                    <a:pt x="17660" y="21046"/>
                    <a:pt x="17668" y="21045"/>
                    <a:pt x="17668" y="210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7" name="Shape 3845">
              <a:extLst>
                <a:ext uri="{FF2B5EF4-FFF2-40B4-BE49-F238E27FC236}">
                  <a16:creationId xmlns:a16="http://schemas.microsoft.com/office/drawing/2014/main" id="{0AE6E069-D20B-4670-A1B5-27697BD2EB98}"/>
                </a:ext>
              </a:extLst>
            </p:cNvPr>
            <p:cNvSpPr/>
            <p:nvPr/>
          </p:nvSpPr>
          <p:spPr>
            <a:xfrm>
              <a:off x="5942784" y="3553373"/>
              <a:ext cx="353759" cy="32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6" y="14040"/>
                  </a:moveTo>
                  <a:lnTo>
                    <a:pt x="17294" y="11880"/>
                  </a:lnTo>
                  <a:lnTo>
                    <a:pt x="19843" y="11880"/>
                  </a:lnTo>
                  <a:lnTo>
                    <a:pt x="19407" y="14040"/>
                  </a:lnTo>
                  <a:cubicBezTo>
                    <a:pt x="19407" y="14040"/>
                    <a:pt x="17076" y="14040"/>
                    <a:pt x="17076" y="14040"/>
                  </a:cubicBezTo>
                  <a:close/>
                  <a:moveTo>
                    <a:pt x="18752" y="17280"/>
                  </a:moveTo>
                  <a:lnTo>
                    <a:pt x="16748" y="17280"/>
                  </a:lnTo>
                  <a:lnTo>
                    <a:pt x="16967" y="15120"/>
                  </a:lnTo>
                  <a:lnTo>
                    <a:pt x="19188" y="15120"/>
                  </a:lnTo>
                  <a:cubicBezTo>
                    <a:pt x="19188" y="15120"/>
                    <a:pt x="18752" y="17280"/>
                    <a:pt x="18752" y="17280"/>
                  </a:cubicBezTo>
                  <a:close/>
                  <a:moveTo>
                    <a:pt x="17673" y="20520"/>
                  </a:moveTo>
                  <a:cubicBezTo>
                    <a:pt x="17131" y="20520"/>
                    <a:pt x="16691" y="20036"/>
                    <a:pt x="16691" y="19440"/>
                  </a:cubicBezTo>
                  <a:cubicBezTo>
                    <a:pt x="16691" y="18844"/>
                    <a:pt x="17131" y="18360"/>
                    <a:pt x="17673" y="18360"/>
                  </a:cubicBezTo>
                  <a:cubicBezTo>
                    <a:pt x="18215" y="18360"/>
                    <a:pt x="18655" y="18844"/>
                    <a:pt x="18655" y="19440"/>
                  </a:cubicBezTo>
                  <a:cubicBezTo>
                    <a:pt x="18655" y="20036"/>
                    <a:pt x="18215" y="20520"/>
                    <a:pt x="17673" y="20520"/>
                  </a:cubicBezTo>
                  <a:moveTo>
                    <a:pt x="16415" y="10800"/>
                  </a:moveTo>
                  <a:lnTo>
                    <a:pt x="13745" y="10800"/>
                  </a:lnTo>
                  <a:lnTo>
                    <a:pt x="13745" y="8640"/>
                  </a:lnTo>
                  <a:lnTo>
                    <a:pt x="16634" y="8640"/>
                  </a:lnTo>
                  <a:cubicBezTo>
                    <a:pt x="16634" y="8640"/>
                    <a:pt x="16415" y="10800"/>
                    <a:pt x="16415" y="10800"/>
                  </a:cubicBezTo>
                  <a:close/>
                  <a:moveTo>
                    <a:pt x="16088" y="14040"/>
                  </a:moveTo>
                  <a:lnTo>
                    <a:pt x="13745" y="14040"/>
                  </a:lnTo>
                  <a:lnTo>
                    <a:pt x="13745" y="11880"/>
                  </a:lnTo>
                  <a:lnTo>
                    <a:pt x="16307" y="11880"/>
                  </a:lnTo>
                  <a:cubicBezTo>
                    <a:pt x="16307" y="11880"/>
                    <a:pt x="16088" y="14040"/>
                    <a:pt x="16088" y="14040"/>
                  </a:cubicBezTo>
                  <a:close/>
                  <a:moveTo>
                    <a:pt x="15761" y="17280"/>
                  </a:moveTo>
                  <a:lnTo>
                    <a:pt x="13745" y="17280"/>
                  </a:lnTo>
                  <a:lnTo>
                    <a:pt x="13745" y="15120"/>
                  </a:lnTo>
                  <a:lnTo>
                    <a:pt x="15979" y="15120"/>
                  </a:lnTo>
                  <a:cubicBezTo>
                    <a:pt x="15979" y="15120"/>
                    <a:pt x="15761" y="17280"/>
                    <a:pt x="15761" y="17280"/>
                  </a:cubicBezTo>
                  <a:close/>
                  <a:moveTo>
                    <a:pt x="12764" y="10800"/>
                  </a:moveTo>
                  <a:lnTo>
                    <a:pt x="10094" y="10800"/>
                  </a:lnTo>
                  <a:lnTo>
                    <a:pt x="9876" y="8640"/>
                  </a:lnTo>
                  <a:lnTo>
                    <a:pt x="12764" y="8640"/>
                  </a:lnTo>
                  <a:cubicBezTo>
                    <a:pt x="12764" y="8640"/>
                    <a:pt x="12764" y="10800"/>
                    <a:pt x="12764" y="10800"/>
                  </a:cubicBezTo>
                  <a:close/>
                  <a:moveTo>
                    <a:pt x="12764" y="14040"/>
                  </a:moveTo>
                  <a:lnTo>
                    <a:pt x="10422" y="14040"/>
                  </a:lnTo>
                  <a:lnTo>
                    <a:pt x="10203" y="11880"/>
                  </a:lnTo>
                  <a:lnTo>
                    <a:pt x="12764" y="11880"/>
                  </a:lnTo>
                  <a:cubicBezTo>
                    <a:pt x="12764" y="11880"/>
                    <a:pt x="12764" y="14040"/>
                    <a:pt x="12764" y="14040"/>
                  </a:cubicBezTo>
                  <a:close/>
                  <a:moveTo>
                    <a:pt x="12764" y="17280"/>
                  </a:moveTo>
                  <a:lnTo>
                    <a:pt x="10748" y="17280"/>
                  </a:lnTo>
                  <a:lnTo>
                    <a:pt x="10531" y="15120"/>
                  </a:lnTo>
                  <a:lnTo>
                    <a:pt x="12764" y="15120"/>
                  </a:lnTo>
                  <a:cubicBezTo>
                    <a:pt x="12764" y="15120"/>
                    <a:pt x="12764" y="17280"/>
                    <a:pt x="12764" y="17280"/>
                  </a:cubicBezTo>
                  <a:close/>
                  <a:moveTo>
                    <a:pt x="8836" y="20520"/>
                  </a:moveTo>
                  <a:cubicBezTo>
                    <a:pt x="8294" y="20520"/>
                    <a:pt x="7855" y="20036"/>
                    <a:pt x="7855" y="19440"/>
                  </a:cubicBezTo>
                  <a:cubicBezTo>
                    <a:pt x="7855" y="18844"/>
                    <a:pt x="8294" y="18360"/>
                    <a:pt x="8836" y="18360"/>
                  </a:cubicBezTo>
                  <a:cubicBezTo>
                    <a:pt x="9379" y="18360"/>
                    <a:pt x="9818" y="18844"/>
                    <a:pt x="9818" y="19440"/>
                  </a:cubicBezTo>
                  <a:cubicBezTo>
                    <a:pt x="9818" y="20036"/>
                    <a:pt x="9379" y="20520"/>
                    <a:pt x="8836" y="20520"/>
                  </a:cubicBezTo>
                  <a:moveTo>
                    <a:pt x="7214" y="15120"/>
                  </a:moveTo>
                  <a:lnTo>
                    <a:pt x="9543" y="15120"/>
                  </a:lnTo>
                  <a:lnTo>
                    <a:pt x="9761" y="17280"/>
                  </a:lnTo>
                  <a:lnTo>
                    <a:pt x="7740" y="17280"/>
                  </a:lnTo>
                  <a:cubicBezTo>
                    <a:pt x="7740" y="17280"/>
                    <a:pt x="7214" y="15120"/>
                    <a:pt x="7214" y="15120"/>
                  </a:cubicBezTo>
                  <a:close/>
                  <a:moveTo>
                    <a:pt x="6950" y="14040"/>
                  </a:moveTo>
                  <a:lnTo>
                    <a:pt x="6424" y="11880"/>
                  </a:lnTo>
                  <a:lnTo>
                    <a:pt x="9215" y="11880"/>
                  </a:lnTo>
                  <a:lnTo>
                    <a:pt x="9434" y="14040"/>
                  </a:lnTo>
                  <a:cubicBezTo>
                    <a:pt x="9434" y="14040"/>
                    <a:pt x="6950" y="14040"/>
                    <a:pt x="6950" y="14040"/>
                  </a:cubicBezTo>
                  <a:close/>
                  <a:moveTo>
                    <a:pt x="5633" y="8640"/>
                  </a:moveTo>
                  <a:lnTo>
                    <a:pt x="8888" y="8640"/>
                  </a:lnTo>
                  <a:lnTo>
                    <a:pt x="9107" y="10800"/>
                  </a:lnTo>
                  <a:lnTo>
                    <a:pt x="6160" y="10800"/>
                  </a:lnTo>
                  <a:cubicBezTo>
                    <a:pt x="6160" y="10800"/>
                    <a:pt x="5633" y="8640"/>
                    <a:pt x="5633" y="8640"/>
                  </a:cubicBezTo>
                  <a:close/>
                  <a:moveTo>
                    <a:pt x="17621" y="8640"/>
                  </a:moveTo>
                  <a:lnTo>
                    <a:pt x="20498" y="8640"/>
                  </a:lnTo>
                  <a:lnTo>
                    <a:pt x="20061" y="10800"/>
                  </a:lnTo>
                  <a:lnTo>
                    <a:pt x="17403" y="10800"/>
                  </a:lnTo>
                  <a:cubicBezTo>
                    <a:pt x="17403" y="10800"/>
                    <a:pt x="17621" y="8640"/>
                    <a:pt x="17621" y="8640"/>
                  </a:cubicBezTo>
                  <a:close/>
                  <a:moveTo>
                    <a:pt x="19619" y="17951"/>
                  </a:moveTo>
                  <a:lnTo>
                    <a:pt x="19622" y="17951"/>
                  </a:lnTo>
                  <a:lnTo>
                    <a:pt x="21586" y="8231"/>
                  </a:lnTo>
                  <a:lnTo>
                    <a:pt x="21577" y="8229"/>
                  </a:lnTo>
                  <a:cubicBezTo>
                    <a:pt x="21586" y="8186"/>
                    <a:pt x="21600" y="8145"/>
                    <a:pt x="21600" y="8100"/>
                  </a:cubicBezTo>
                  <a:cubicBezTo>
                    <a:pt x="21600" y="7802"/>
                    <a:pt x="21380" y="7560"/>
                    <a:pt x="21109" y="7560"/>
                  </a:cubicBezTo>
                  <a:lnTo>
                    <a:pt x="5370" y="7560"/>
                  </a:lnTo>
                  <a:lnTo>
                    <a:pt x="4674" y="4705"/>
                  </a:lnTo>
                  <a:lnTo>
                    <a:pt x="4667" y="4707"/>
                  </a:lnTo>
                  <a:cubicBezTo>
                    <a:pt x="4606" y="4486"/>
                    <a:pt x="4426" y="4320"/>
                    <a:pt x="4204" y="4320"/>
                  </a:cubicBezTo>
                  <a:lnTo>
                    <a:pt x="491" y="4320"/>
                  </a:lnTo>
                  <a:cubicBezTo>
                    <a:pt x="220" y="4320"/>
                    <a:pt x="0" y="4563"/>
                    <a:pt x="0" y="4860"/>
                  </a:cubicBezTo>
                  <a:cubicBezTo>
                    <a:pt x="0" y="5158"/>
                    <a:pt x="220" y="5400"/>
                    <a:pt x="491" y="5400"/>
                  </a:cubicBezTo>
                  <a:lnTo>
                    <a:pt x="3827" y="5400"/>
                  </a:lnTo>
                  <a:lnTo>
                    <a:pt x="6893" y="17975"/>
                  </a:lnTo>
                  <a:lnTo>
                    <a:pt x="6895" y="17975"/>
                  </a:lnTo>
                  <a:cubicBezTo>
                    <a:pt x="6936" y="18128"/>
                    <a:pt x="7037" y="18251"/>
                    <a:pt x="7168" y="18315"/>
                  </a:cubicBezTo>
                  <a:cubicBezTo>
                    <a:pt x="6984" y="18643"/>
                    <a:pt x="6873" y="19027"/>
                    <a:pt x="6873" y="19440"/>
                  </a:cubicBezTo>
                  <a:cubicBezTo>
                    <a:pt x="6873" y="20634"/>
                    <a:pt x="7752" y="21600"/>
                    <a:pt x="8836" y="21600"/>
                  </a:cubicBezTo>
                  <a:cubicBezTo>
                    <a:pt x="9921" y="21600"/>
                    <a:pt x="10800" y="20634"/>
                    <a:pt x="10800" y="19440"/>
                  </a:cubicBezTo>
                  <a:cubicBezTo>
                    <a:pt x="10800" y="19044"/>
                    <a:pt x="10696" y="18680"/>
                    <a:pt x="10528" y="18360"/>
                  </a:cubicBezTo>
                  <a:lnTo>
                    <a:pt x="15982" y="18360"/>
                  </a:lnTo>
                  <a:cubicBezTo>
                    <a:pt x="15813" y="18680"/>
                    <a:pt x="15709" y="19044"/>
                    <a:pt x="15709" y="19440"/>
                  </a:cubicBezTo>
                  <a:cubicBezTo>
                    <a:pt x="15709" y="20634"/>
                    <a:pt x="16588" y="21600"/>
                    <a:pt x="17673" y="21600"/>
                  </a:cubicBezTo>
                  <a:cubicBezTo>
                    <a:pt x="18757" y="21600"/>
                    <a:pt x="19636" y="20634"/>
                    <a:pt x="19636" y="19440"/>
                  </a:cubicBezTo>
                  <a:cubicBezTo>
                    <a:pt x="19636" y="19027"/>
                    <a:pt x="19526" y="18643"/>
                    <a:pt x="19342" y="18315"/>
                  </a:cubicBezTo>
                  <a:cubicBezTo>
                    <a:pt x="19479" y="18248"/>
                    <a:pt x="19581" y="18113"/>
                    <a:pt x="19619" y="17951"/>
                  </a:cubicBezTo>
                  <a:moveTo>
                    <a:pt x="9327" y="3240"/>
                  </a:moveTo>
                  <a:lnTo>
                    <a:pt x="15015" y="3240"/>
                  </a:lnTo>
                  <a:lnTo>
                    <a:pt x="13889" y="4478"/>
                  </a:lnTo>
                  <a:cubicBezTo>
                    <a:pt x="13801" y="4576"/>
                    <a:pt x="13745" y="4711"/>
                    <a:pt x="13745" y="4860"/>
                  </a:cubicBezTo>
                  <a:cubicBezTo>
                    <a:pt x="13745" y="5158"/>
                    <a:pt x="13966" y="5400"/>
                    <a:pt x="14236" y="5400"/>
                  </a:cubicBezTo>
                  <a:cubicBezTo>
                    <a:pt x="14373" y="5400"/>
                    <a:pt x="14495" y="5340"/>
                    <a:pt x="14583" y="5242"/>
                  </a:cubicBezTo>
                  <a:lnTo>
                    <a:pt x="16547" y="3082"/>
                  </a:lnTo>
                  <a:cubicBezTo>
                    <a:pt x="16636" y="2985"/>
                    <a:pt x="16691" y="2850"/>
                    <a:pt x="16691" y="2700"/>
                  </a:cubicBezTo>
                  <a:cubicBezTo>
                    <a:pt x="16691" y="2551"/>
                    <a:pt x="16636" y="2416"/>
                    <a:pt x="16547" y="2318"/>
                  </a:cubicBezTo>
                  <a:lnTo>
                    <a:pt x="14583" y="158"/>
                  </a:lnTo>
                  <a:cubicBezTo>
                    <a:pt x="14495" y="61"/>
                    <a:pt x="14373" y="0"/>
                    <a:pt x="14236" y="0"/>
                  </a:cubicBezTo>
                  <a:cubicBezTo>
                    <a:pt x="13966" y="0"/>
                    <a:pt x="13745" y="243"/>
                    <a:pt x="13745" y="540"/>
                  </a:cubicBezTo>
                  <a:cubicBezTo>
                    <a:pt x="13745" y="690"/>
                    <a:pt x="13801" y="825"/>
                    <a:pt x="13889" y="922"/>
                  </a:cubicBezTo>
                  <a:lnTo>
                    <a:pt x="15015" y="2160"/>
                  </a:lnTo>
                  <a:lnTo>
                    <a:pt x="9327" y="2160"/>
                  </a:lnTo>
                  <a:cubicBezTo>
                    <a:pt x="9056" y="2160"/>
                    <a:pt x="8836" y="2403"/>
                    <a:pt x="8836" y="2700"/>
                  </a:cubicBezTo>
                  <a:cubicBezTo>
                    <a:pt x="8836" y="2998"/>
                    <a:pt x="9056" y="3240"/>
                    <a:pt x="9327" y="324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8" name="Shape 3860">
              <a:extLst>
                <a:ext uri="{FF2B5EF4-FFF2-40B4-BE49-F238E27FC236}">
                  <a16:creationId xmlns:a16="http://schemas.microsoft.com/office/drawing/2014/main" id="{706EE771-F97E-478B-BE71-37B5E8629308}"/>
                </a:ext>
              </a:extLst>
            </p:cNvPr>
            <p:cNvSpPr/>
            <p:nvPr/>
          </p:nvSpPr>
          <p:spPr>
            <a:xfrm>
              <a:off x="6605188" y="3586275"/>
              <a:ext cx="324708" cy="23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17550"/>
                  </a:moveTo>
                  <a:lnTo>
                    <a:pt x="12273" y="17550"/>
                  </a:lnTo>
                  <a:cubicBezTo>
                    <a:pt x="12001" y="17550"/>
                    <a:pt x="11782" y="17853"/>
                    <a:pt x="11782" y="18225"/>
                  </a:cubicBezTo>
                  <a:cubicBezTo>
                    <a:pt x="11782" y="18598"/>
                    <a:pt x="12001" y="18900"/>
                    <a:pt x="12273" y="18900"/>
                  </a:cubicBezTo>
                  <a:lnTo>
                    <a:pt x="13255" y="18900"/>
                  </a:lnTo>
                  <a:cubicBezTo>
                    <a:pt x="13526" y="18900"/>
                    <a:pt x="13745" y="18598"/>
                    <a:pt x="13745" y="18225"/>
                  </a:cubicBezTo>
                  <a:cubicBezTo>
                    <a:pt x="13745" y="17853"/>
                    <a:pt x="13526" y="17550"/>
                    <a:pt x="13255" y="17550"/>
                  </a:cubicBezTo>
                  <a:moveTo>
                    <a:pt x="10309" y="5400"/>
                  </a:moveTo>
                  <a:lnTo>
                    <a:pt x="9327" y="5400"/>
                  </a:lnTo>
                  <a:cubicBezTo>
                    <a:pt x="9056" y="5400"/>
                    <a:pt x="8836" y="5702"/>
                    <a:pt x="8836" y="6075"/>
                  </a:cubicBezTo>
                  <a:cubicBezTo>
                    <a:pt x="8836" y="6448"/>
                    <a:pt x="9056" y="6750"/>
                    <a:pt x="9327" y="6750"/>
                  </a:cubicBezTo>
                  <a:lnTo>
                    <a:pt x="10309" y="6750"/>
                  </a:lnTo>
                  <a:cubicBezTo>
                    <a:pt x="10580" y="6750"/>
                    <a:pt x="10800" y="6448"/>
                    <a:pt x="10800" y="6075"/>
                  </a:cubicBezTo>
                  <a:cubicBezTo>
                    <a:pt x="10800" y="5702"/>
                    <a:pt x="10580" y="5400"/>
                    <a:pt x="10309" y="5400"/>
                  </a:cubicBezTo>
                  <a:moveTo>
                    <a:pt x="16200" y="17550"/>
                  </a:moveTo>
                  <a:lnTo>
                    <a:pt x="15218" y="17550"/>
                  </a:lnTo>
                  <a:cubicBezTo>
                    <a:pt x="14947" y="17550"/>
                    <a:pt x="14727" y="17853"/>
                    <a:pt x="14727" y="18225"/>
                  </a:cubicBezTo>
                  <a:cubicBezTo>
                    <a:pt x="14727" y="18598"/>
                    <a:pt x="14947" y="18900"/>
                    <a:pt x="15218" y="18900"/>
                  </a:cubicBezTo>
                  <a:lnTo>
                    <a:pt x="16200" y="18900"/>
                  </a:lnTo>
                  <a:cubicBezTo>
                    <a:pt x="16471" y="18900"/>
                    <a:pt x="16691" y="18598"/>
                    <a:pt x="16691" y="18225"/>
                  </a:cubicBezTo>
                  <a:cubicBezTo>
                    <a:pt x="16691" y="17853"/>
                    <a:pt x="16471" y="17550"/>
                    <a:pt x="16200" y="17550"/>
                  </a:cubicBezTo>
                  <a:moveTo>
                    <a:pt x="13255" y="5400"/>
                  </a:moveTo>
                  <a:lnTo>
                    <a:pt x="12273" y="5400"/>
                  </a:lnTo>
                  <a:cubicBezTo>
                    <a:pt x="12001" y="5400"/>
                    <a:pt x="11782" y="5702"/>
                    <a:pt x="11782" y="6075"/>
                  </a:cubicBezTo>
                  <a:cubicBezTo>
                    <a:pt x="11782" y="6448"/>
                    <a:pt x="12001" y="6750"/>
                    <a:pt x="12273" y="6750"/>
                  </a:cubicBezTo>
                  <a:lnTo>
                    <a:pt x="13255" y="6750"/>
                  </a:lnTo>
                  <a:cubicBezTo>
                    <a:pt x="13526" y="6750"/>
                    <a:pt x="13745" y="6448"/>
                    <a:pt x="13745" y="6075"/>
                  </a:cubicBezTo>
                  <a:cubicBezTo>
                    <a:pt x="13745" y="5702"/>
                    <a:pt x="13526" y="5400"/>
                    <a:pt x="13255" y="5400"/>
                  </a:cubicBezTo>
                  <a:moveTo>
                    <a:pt x="10309" y="17550"/>
                  </a:moveTo>
                  <a:lnTo>
                    <a:pt x="9327" y="17550"/>
                  </a:lnTo>
                  <a:cubicBezTo>
                    <a:pt x="9056" y="17550"/>
                    <a:pt x="8836" y="17853"/>
                    <a:pt x="8836" y="18225"/>
                  </a:cubicBezTo>
                  <a:cubicBezTo>
                    <a:pt x="8836" y="18598"/>
                    <a:pt x="9056" y="18900"/>
                    <a:pt x="9327" y="18900"/>
                  </a:cubicBezTo>
                  <a:lnTo>
                    <a:pt x="10309" y="18900"/>
                  </a:lnTo>
                  <a:cubicBezTo>
                    <a:pt x="10580" y="18900"/>
                    <a:pt x="10800" y="18598"/>
                    <a:pt x="10800" y="18225"/>
                  </a:cubicBezTo>
                  <a:cubicBezTo>
                    <a:pt x="10800" y="17853"/>
                    <a:pt x="10580" y="17550"/>
                    <a:pt x="10309" y="17550"/>
                  </a:cubicBezTo>
                  <a:moveTo>
                    <a:pt x="4418" y="17550"/>
                  </a:moveTo>
                  <a:lnTo>
                    <a:pt x="3436" y="17550"/>
                  </a:lnTo>
                  <a:cubicBezTo>
                    <a:pt x="3165" y="17550"/>
                    <a:pt x="2945" y="17853"/>
                    <a:pt x="2945" y="18225"/>
                  </a:cubicBezTo>
                  <a:cubicBezTo>
                    <a:pt x="2945" y="18598"/>
                    <a:pt x="3165" y="18900"/>
                    <a:pt x="3436" y="18900"/>
                  </a:cubicBezTo>
                  <a:lnTo>
                    <a:pt x="4418" y="18900"/>
                  </a:lnTo>
                  <a:cubicBezTo>
                    <a:pt x="4690" y="18900"/>
                    <a:pt x="4909" y="18598"/>
                    <a:pt x="4909" y="18225"/>
                  </a:cubicBezTo>
                  <a:cubicBezTo>
                    <a:pt x="4909" y="17853"/>
                    <a:pt x="4690" y="17550"/>
                    <a:pt x="4418" y="17550"/>
                  </a:cubicBezTo>
                  <a:moveTo>
                    <a:pt x="15218" y="6750"/>
                  </a:moveTo>
                  <a:lnTo>
                    <a:pt x="16200" y="6750"/>
                  </a:lnTo>
                  <a:cubicBezTo>
                    <a:pt x="16471" y="6750"/>
                    <a:pt x="16691" y="6448"/>
                    <a:pt x="16691" y="6075"/>
                  </a:cubicBezTo>
                  <a:cubicBezTo>
                    <a:pt x="16691" y="5702"/>
                    <a:pt x="16471" y="5400"/>
                    <a:pt x="16200" y="5400"/>
                  </a:cubicBezTo>
                  <a:lnTo>
                    <a:pt x="15218" y="5400"/>
                  </a:lnTo>
                  <a:cubicBezTo>
                    <a:pt x="14947" y="5400"/>
                    <a:pt x="14727" y="5702"/>
                    <a:pt x="14727" y="6075"/>
                  </a:cubicBezTo>
                  <a:cubicBezTo>
                    <a:pt x="14727" y="6448"/>
                    <a:pt x="14947" y="6750"/>
                    <a:pt x="15218" y="6750"/>
                  </a:cubicBezTo>
                  <a:moveTo>
                    <a:pt x="20618" y="13500"/>
                  </a:moveTo>
                  <a:cubicBezTo>
                    <a:pt x="20618" y="14245"/>
                    <a:pt x="20178" y="14850"/>
                    <a:pt x="19636" y="14850"/>
                  </a:cubicBezTo>
                  <a:lnTo>
                    <a:pt x="16691" y="14850"/>
                  </a:lnTo>
                  <a:cubicBezTo>
                    <a:pt x="16149" y="14850"/>
                    <a:pt x="15709" y="14245"/>
                    <a:pt x="15709" y="13500"/>
                  </a:cubicBezTo>
                  <a:lnTo>
                    <a:pt x="15709" y="10800"/>
                  </a:lnTo>
                  <a:cubicBezTo>
                    <a:pt x="15709" y="10055"/>
                    <a:pt x="16149" y="9450"/>
                    <a:pt x="16691" y="9450"/>
                  </a:cubicBezTo>
                  <a:lnTo>
                    <a:pt x="19636" y="9450"/>
                  </a:lnTo>
                  <a:cubicBezTo>
                    <a:pt x="20178" y="9450"/>
                    <a:pt x="20618" y="10055"/>
                    <a:pt x="20618" y="10800"/>
                  </a:cubicBezTo>
                  <a:cubicBezTo>
                    <a:pt x="20618" y="10800"/>
                    <a:pt x="20618" y="13500"/>
                    <a:pt x="20618" y="13500"/>
                  </a:cubicBezTo>
                  <a:close/>
                  <a:moveTo>
                    <a:pt x="18655" y="18900"/>
                  </a:moveTo>
                  <a:cubicBezTo>
                    <a:pt x="18655" y="19645"/>
                    <a:pt x="18214" y="20250"/>
                    <a:pt x="17673" y="20250"/>
                  </a:cubicBezTo>
                  <a:lnTo>
                    <a:pt x="1964" y="20250"/>
                  </a:lnTo>
                  <a:cubicBezTo>
                    <a:pt x="1422" y="20250"/>
                    <a:pt x="982" y="19645"/>
                    <a:pt x="982" y="18900"/>
                  </a:cubicBezTo>
                  <a:lnTo>
                    <a:pt x="982" y="5400"/>
                  </a:lnTo>
                  <a:cubicBezTo>
                    <a:pt x="982" y="4655"/>
                    <a:pt x="1422" y="4050"/>
                    <a:pt x="1964" y="4050"/>
                  </a:cubicBezTo>
                  <a:lnTo>
                    <a:pt x="17673" y="4050"/>
                  </a:lnTo>
                  <a:cubicBezTo>
                    <a:pt x="18214" y="4050"/>
                    <a:pt x="18655" y="4655"/>
                    <a:pt x="18655" y="5400"/>
                  </a:cubicBezTo>
                  <a:lnTo>
                    <a:pt x="18655" y="8100"/>
                  </a:lnTo>
                  <a:lnTo>
                    <a:pt x="16691" y="8100"/>
                  </a:lnTo>
                  <a:cubicBezTo>
                    <a:pt x="15606" y="8100"/>
                    <a:pt x="14727" y="9309"/>
                    <a:pt x="14727" y="10800"/>
                  </a:cubicBezTo>
                  <a:lnTo>
                    <a:pt x="14727" y="13500"/>
                  </a:lnTo>
                  <a:cubicBezTo>
                    <a:pt x="14727" y="14991"/>
                    <a:pt x="15606" y="16200"/>
                    <a:pt x="16691" y="16200"/>
                  </a:cubicBezTo>
                  <a:lnTo>
                    <a:pt x="18655" y="16200"/>
                  </a:lnTo>
                  <a:cubicBezTo>
                    <a:pt x="18655" y="16200"/>
                    <a:pt x="18655" y="18900"/>
                    <a:pt x="18655" y="18900"/>
                  </a:cubicBezTo>
                  <a:close/>
                  <a:moveTo>
                    <a:pt x="982" y="2700"/>
                  </a:moveTo>
                  <a:cubicBezTo>
                    <a:pt x="982" y="1955"/>
                    <a:pt x="1422" y="1350"/>
                    <a:pt x="1964" y="1350"/>
                  </a:cubicBezTo>
                  <a:lnTo>
                    <a:pt x="17673" y="1350"/>
                  </a:lnTo>
                  <a:cubicBezTo>
                    <a:pt x="18214" y="1350"/>
                    <a:pt x="18655" y="1955"/>
                    <a:pt x="18655" y="2700"/>
                  </a:cubicBezTo>
                  <a:lnTo>
                    <a:pt x="18655" y="3074"/>
                  </a:lnTo>
                  <a:cubicBezTo>
                    <a:pt x="18365" y="2842"/>
                    <a:pt x="18032" y="2700"/>
                    <a:pt x="17673" y="2700"/>
                  </a:cubicBezTo>
                  <a:lnTo>
                    <a:pt x="1964" y="2700"/>
                  </a:lnTo>
                  <a:cubicBezTo>
                    <a:pt x="1604" y="2700"/>
                    <a:pt x="1271" y="2842"/>
                    <a:pt x="982" y="3074"/>
                  </a:cubicBezTo>
                  <a:cubicBezTo>
                    <a:pt x="982" y="3074"/>
                    <a:pt x="982" y="2700"/>
                    <a:pt x="982" y="2700"/>
                  </a:cubicBezTo>
                  <a:close/>
                  <a:moveTo>
                    <a:pt x="19636" y="8100"/>
                  </a:moveTo>
                  <a:lnTo>
                    <a:pt x="19636" y="2700"/>
                  </a:lnTo>
                  <a:cubicBezTo>
                    <a:pt x="19636" y="1209"/>
                    <a:pt x="18757" y="0"/>
                    <a:pt x="17673" y="0"/>
                  </a:cubicBezTo>
                  <a:lnTo>
                    <a:pt x="1964" y="0"/>
                  </a:lnTo>
                  <a:cubicBezTo>
                    <a:pt x="879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879" y="21600"/>
                    <a:pt x="1964" y="21600"/>
                  </a:cubicBezTo>
                  <a:lnTo>
                    <a:pt x="17673" y="21600"/>
                  </a:lnTo>
                  <a:cubicBezTo>
                    <a:pt x="18757" y="21600"/>
                    <a:pt x="19636" y="20391"/>
                    <a:pt x="19636" y="18900"/>
                  </a:cubicBezTo>
                  <a:lnTo>
                    <a:pt x="19636" y="16200"/>
                  </a:lnTo>
                  <a:cubicBezTo>
                    <a:pt x="20721" y="16200"/>
                    <a:pt x="21600" y="14991"/>
                    <a:pt x="21600" y="13500"/>
                  </a:cubicBezTo>
                  <a:lnTo>
                    <a:pt x="21600" y="10800"/>
                  </a:lnTo>
                  <a:cubicBezTo>
                    <a:pt x="21600" y="9309"/>
                    <a:pt x="20721" y="8100"/>
                    <a:pt x="19636" y="8100"/>
                  </a:cubicBezTo>
                  <a:moveTo>
                    <a:pt x="17182" y="11475"/>
                  </a:moveTo>
                  <a:cubicBezTo>
                    <a:pt x="16910" y="11475"/>
                    <a:pt x="16691" y="11777"/>
                    <a:pt x="16691" y="12150"/>
                  </a:cubicBezTo>
                  <a:cubicBezTo>
                    <a:pt x="16691" y="12523"/>
                    <a:pt x="16910" y="12825"/>
                    <a:pt x="17182" y="12825"/>
                  </a:cubicBezTo>
                  <a:cubicBezTo>
                    <a:pt x="17453" y="12825"/>
                    <a:pt x="17673" y="12523"/>
                    <a:pt x="17673" y="12150"/>
                  </a:cubicBezTo>
                  <a:cubicBezTo>
                    <a:pt x="17673" y="11777"/>
                    <a:pt x="17453" y="11475"/>
                    <a:pt x="17182" y="11475"/>
                  </a:cubicBezTo>
                  <a:moveTo>
                    <a:pt x="7364" y="17550"/>
                  </a:moveTo>
                  <a:lnTo>
                    <a:pt x="6382" y="17550"/>
                  </a:lnTo>
                  <a:cubicBezTo>
                    <a:pt x="6110" y="17550"/>
                    <a:pt x="5891" y="17853"/>
                    <a:pt x="5891" y="18225"/>
                  </a:cubicBezTo>
                  <a:cubicBezTo>
                    <a:pt x="5891" y="18598"/>
                    <a:pt x="6110" y="18900"/>
                    <a:pt x="6382" y="18900"/>
                  </a:cubicBezTo>
                  <a:lnTo>
                    <a:pt x="7364" y="18900"/>
                  </a:lnTo>
                  <a:cubicBezTo>
                    <a:pt x="7635" y="18900"/>
                    <a:pt x="7855" y="18598"/>
                    <a:pt x="7855" y="18225"/>
                  </a:cubicBezTo>
                  <a:cubicBezTo>
                    <a:pt x="7855" y="17853"/>
                    <a:pt x="7635" y="17550"/>
                    <a:pt x="7364" y="17550"/>
                  </a:cubicBezTo>
                  <a:moveTo>
                    <a:pt x="7364" y="5400"/>
                  </a:moveTo>
                  <a:lnTo>
                    <a:pt x="6382" y="5400"/>
                  </a:lnTo>
                  <a:cubicBezTo>
                    <a:pt x="6110" y="5400"/>
                    <a:pt x="5891" y="5702"/>
                    <a:pt x="5891" y="6075"/>
                  </a:cubicBezTo>
                  <a:cubicBezTo>
                    <a:pt x="5891" y="6448"/>
                    <a:pt x="6110" y="6750"/>
                    <a:pt x="6382" y="6750"/>
                  </a:cubicBezTo>
                  <a:lnTo>
                    <a:pt x="7364" y="6750"/>
                  </a:lnTo>
                  <a:cubicBezTo>
                    <a:pt x="7635" y="6750"/>
                    <a:pt x="7855" y="6448"/>
                    <a:pt x="7855" y="6075"/>
                  </a:cubicBezTo>
                  <a:cubicBezTo>
                    <a:pt x="7855" y="5702"/>
                    <a:pt x="7635" y="5400"/>
                    <a:pt x="7364" y="5400"/>
                  </a:cubicBezTo>
                  <a:moveTo>
                    <a:pt x="4418" y="5400"/>
                  </a:moveTo>
                  <a:lnTo>
                    <a:pt x="3436" y="5400"/>
                  </a:lnTo>
                  <a:cubicBezTo>
                    <a:pt x="3165" y="5400"/>
                    <a:pt x="2945" y="5702"/>
                    <a:pt x="2945" y="6075"/>
                  </a:cubicBezTo>
                  <a:cubicBezTo>
                    <a:pt x="2945" y="6448"/>
                    <a:pt x="3165" y="6750"/>
                    <a:pt x="3436" y="6750"/>
                  </a:cubicBezTo>
                  <a:lnTo>
                    <a:pt x="4418" y="6750"/>
                  </a:lnTo>
                  <a:cubicBezTo>
                    <a:pt x="4690" y="6750"/>
                    <a:pt x="4909" y="6448"/>
                    <a:pt x="4909" y="6075"/>
                  </a:cubicBezTo>
                  <a:cubicBezTo>
                    <a:pt x="4909" y="5702"/>
                    <a:pt x="4690" y="5400"/>
                    <a:pt x="4418" y="54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9" name="Shape 3863">
              <a:extLst>
                <a:ext uri="{FF2B5EF4-FFF2-40B4-BE49-F238E27FC236}">
                  <a16:creationId xmlns:a16="http://schemas.microsoft.com/office/drawing/2014/main" id="{96DB029D-0ED0-41E5-852D-049C9F2C9290}"/>
                </a:ext>
              </a:extLst>
            </p:cNvPr>
            <p:cNvSpPr/>
            <p:nvPr/>
          </p:nvSpPr>
          <p:spPr>
            <a:xfrm>
              <a:off x="5407139" y="3543308"/>
              <a:ext cx="289440" cy="35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745"/>
                  </a:moveTo>
                  <a:lnTo>
                    <a:pt x="2400" y="13745"/>
                  </a:lnTo>
                  <a:lnTo>
                    <a:pt x="2400" y="14727"/>
                  </a:lnTo>
                  <a:lnTo>
                    <a:pt x="14400" y="14727"/>
                  </a:lnTo>
                  <a:cubicBezTo>
                    <a:pt x="14400" y="14727"/>
                    <a:pt x="14400" y="13745"/>
                    <a:pt x="14400" y="13745"/>
                  </a:cubicBezTo>
                  <a:close/>
                  <a:moveTo>
                    <a:pt x="15600" y="20092"/>
                  </a:moveTo>
                  <a:lnTo>
                    <a:pt x="13624" y="18798"/>
                  </a:lnTo>
                  <a:cubicBezTo>
                    <a:pt x="13515" y="18710"/>
                    <a:pt x="13366" y="18655"/>
                    <a:pt x="13200" y="18655"/>
                  </a:cubicBezTo>
                  <a:cubicBezTo>
                    <a:pt x="13035" y="18655"/>
                    <a:pt x="12885" y="18710"/>
                    <a:pt x="12776" y="18798"/>
                  </a:cubicBezTo>
                  <a:lnTo>
                    <a:pt x="10800" y="20415"/>
                  </a:lnTo>
                  <a:lnTo>
                    <a:pt x="8824" y="18798"/>
                  </a:lnTo>
                  <a:cubicBezTo>
                    <a:pt x="8716" y="18710"/>
                    <a:pt x="8566" y="18655"/>
                    <a:pt x="8400" y="18655"/>
                  </a:cubicBezTo>
                  <a:cubicBezTo>
                    <a:pt x="8235" y="18655"/>
                    <a:pt x="8085" y="18710"/>
                    <a:pt x="7976" y="18798"/>
                  </a:cubicBezTo>
                  <a:lnTo>
                    <a:pt x="6000" y="20415"/>
                  </a:lnTo>
                  <a:lnTo>
                    <a:pt x="4024" y="18798"/>
                  </a:lnTo>
                  <a:cubicBezTo>
                    <a:pt x="3915" y="18710"/>
                    <a:pt x="3766" y="18655"/>
                    <a:pt x="3600" y="18655"/>
                  </a:cubicBezTo>
                  <a:cubicBezTo>
                    <a:pt x="3435" y="18655"/>
                    <a:pt x="3285" y="18710"/>
                    <a:pt x="3176" y="18798"/>
                  </a:cubicBezTo>
                  <a:lnTo>
                    <a:pt x="1200" y="20092"/>
                  </a:lnTo>
                  <a:lnTo>
                    <a:pt x="1200" y="3927"/>
                  </a:lnTo>
                  <a:lnTo>
                    <a:pt x="15600" y="3927"/>
                  </a:lnTo>
                  <a:cubicBezTo>
                    <a:pt x="15600" y="3927"/>
                    <a:pt x="15600" y="20092"/>
                    <a:pt x="15600" y="20092"/>
                  </a:cubicBezTo>
                  <a:close/>
                  <a:moveTo>
                    <a:pt x="16200" y="2945"/>
                  </a:moveTo>
                  <a:lnTo>
                    <a:pt x="600" y="2945"/>
                  </a:lnTo>
                  <a:cubicBezTo>
                    <a:pt x="268" y="2945"/>
                    <a:pt x="0" y="3165"/>
                    <a:pt x="0" y="3436"/>
                  </a:cubicBezTo>
                  <a:lnTo>
                    <a:pt x="0" y="21109"/>
                  </a:lnTo>
                  <a:cubicBezTo>
                    <a:pt x="0" y="21380"/>
                    <a:pt x="268" y="21600"/>
                    <a:pt x="600" y="21600"/>
                  </a:cubicBezTo>
                  <a:cubicBezTo>
                    <a:pt x="766" y="21600"/>
                    <a:pt x="916" y="21545"/>
                    <a:pt x="1024" y="21456"/>
                  </a:cubicBezTo>
                  <a:lnTo>
                    <a:pt x="3553" y="19801"/>
                  </a:lnTo>
                  <a:lnTo>
                    <a:pt x="5576" y="21456"/>
                  </a:lnTo>
                  <a:cubicBezTo>
                    <a:pt x="5684" y="21545"/>
                    <a:pt x="5834" y="21600"/>
                    <a:pt x="6000" y="21600"/>
                  </a:cubicBezTo>
                  <a:cubicBezTo>
                    <a:pt x="6166" y="21600"/>
                    <a:pt x="6316" y="21545"/>
                    <a:pt x="6424" y="21456"/>
                  </a:cubicBezTo>
                  <a:lnTo>
                    <a:pt x="8400" y="19840"/>
                  </a:lnTo>
                  <a:lnTo>
                    <a:pt x="10376" y="21456"/>
                  </a:lnTo>
                  <a:cubicBezTo>
                    <a:pt x="10484" y="21545"/>
                    <a:pt x="10634" y="21600"/>
                    <a:pt x="10800" y="21600"/>
                  </a:cubicBezTo>
                  <a:cubicBezTo>
                    <a:pt x="10966" y="21600"/>
                    <a:pt x="11116" y="21545"/>
                    <a:pt x="11224" y="21456"/>
                  </a:cubicBezTo>
                  <a:lnTo>
                    <a:pt x="13247" y="19801"/>
                  </a:lnTo>
                  <a:lnTo>
                    <a:pt x="15776" y="21456"/>
                  </a:lnTo>
                  <a:cubicBezTo>
                    <a:pt x="15884" y="21545"/>
                    <a:pt x="16034" y="21600"/>
                    <a:pt x="16200" y="21600"/>
                  </a:cubicBezTo>
                  <a:cubicBezTo>
                    <a:pt x="16532" y="21600"/>
                    <a:pt x="16800" y="21380"/>
                    <a:pt x="16800" y="21109"/>
                  </a:cubicBezTo>
                  <a:lnTo>
                    <a:pt x="16800" y="3436"/>
                  </a:lnTo>
                  <a:cubicBezTo>
                    <a:pt x="16800" y="3165"/>
                    <a:pt x="16532" y="2945"/>
                    <a:pt x="16200" y="2945"/>
                  </a:cubicBezTo>
                  <a:moveTo>
                    <a:pt x="8400" y="11782"/>
                  </a:moveTo>
                  <a:lnTo>
                    <a:pt x="2400" y="11782"/>
                  </a:lnTo>
                  <a:lnTo>
                    <a:pt x="2400" y="12764"/>
                  </a:lnTo>
                  <a:lnTo>
                    <a:pt x="8400" y="12764"/>
                  </a:lnTo>
                  <a:cubicBezTo>
                    <a:pt x="8400" y="12764"/>
                    <a:pt x="8400" y="11782"/>
                    <a:pt x="8400" y="11782"/>
                  </a:cubicBezTo>
                  <a:close/>
                  <a:moveTo>
                    <a:pt x="21000" y="0"/>
                  </a:moveTo>
                  <a:lnTo>
                    <a:pt x="5400" y="0"/>
                  </a:lnTo>
                  <a:cubicBezTo>
                    <a:pt x="5068" y="0"/>
                    <a:pt x="4800" y="221"/>
                    <a:pt x="4800" y="491"/>
                  </a:cubicBezTo>
                  <a:lnTo>
                    <a:pt x="4800" y="1964"/>
                  </a:lnTo>
                  <a:lnTo>
                    <a:pt x="6000" y="1964"/>
                  </a:lnTo>
                  <a:lnTo>
                    <a:pt x="6000" y="982"/>
                  </a:lnTo>
                  <a:lnTo>
                    <a:pt x="20400" y="982"/>
                  </a:lnTo>
                  <a:lnTo>
                    <a:pt x="20400" y="17146"/>
                  </a:lnTo>
                  <a:lnTo>
                    <a:pt x="18424" y="15853"/>
                  </a:lnTo>
                  <a:cubicBezTo>
                    <a:pt x="18316" y="15764"/>
                    <a:pt x="18166" y="15709"/>
                    <a:pt x="18000" y="15709"/>
                  </a:cubicBezTo>
                  <a:lnTo>
                    <a:pt x="18000" y="16894"/>
                  </a:lnTo>
                  <a:lnTo>
                    <a:pt x="18047" y="16856"/>
                  </a:lnTo>
                  <a:lnTo>
                    <a:pt x="20576" y="18511"/>
                  </a:lnTo>
                  <a:cubicBezTo>
                    <a:pt x="20684" y="18600"/>
                    <a:pt x="20834" y="18655"/>
                    <a:pt x="21000" y="18655"/>
                  </a:cubicBezTo>
                  <a:cubicBezTo>
                    <a:pt x="21332" y="18655"/>
                    <a:pt x="21600" y="18435"/>
                    <a:pt x="21600" y="18164"/>
                  </a:cubicBezTo>
                  <a:lnTo>
                    <a:pt x="21600" y="491"/>
                  </a:lnTo>
                  <a:cubicBezTo>
                    <a:pt x="21600" y="221"/>
                    <a:pt x="21332" y="0"/>
                    <a:pt x="21000" y="0"/>
                  </a:cubicBezTo>
                  <a:moveTo>
                    <a:pt x="10800" y="15709"/>
                  </a:moveTo>
                  <a:lnTo>
                    <a:pt x="2400" y="15709"/>
                  </a:lnTo>
                  <a:lnTo>
                    <a:pt x="2400" y="16691"/>
                  </a:lnTo>
                  <a:lnTo>
                    <a:pt x="10800" y="16691"/>
                  </a:lnTo>
                  <a:cubicBezTo>
                    <a:pt x="10800" y="16691"/>
                    <a:pt x="10800" y="15709"/>
                    <a:pt x="10800" y="15709"/>
                  </a:cubicBezTo>
                  <a:close/>
                  <a:moveTo>
                    <a:pt x="12000" y="4909"/>
                  </a:moveTo>
                  <a:lnTo>
                    <a:pt x="10800" y="4909"/>
                  </a:lnTo>
                  <a:lnTo>
                    <a:pt x="10800" y="9818"/>
                  </a:lnTo>
                  <a:lnTo>
                    <a:pt x="12000" y="9818"/>
                  </a:lnTo>
                  <a:cubicBezTo>
                    <a:pt x="12000" y="9818"/>
                    <a:pt x="12000" y="4909"/>
                    <a:pt x="12000" y="4909"/>
                  </a:cubicBezTo>
                  <a:close/>
                  <a:moveTo>
                    <a:pt x="14400" y="4909"/>
                  </a:moveTo>
                  <a:lnTo>
                    <a:pt x="13200" y="4909"/>
                  </a:lnTo>
                  <a:lnTo>
                    <a:pt x="13200" y="9818"/>
                  </a:lnTo>
                  <a:lnTo>
                    <a:pt x="14400" y="9818"/>
                  </a:lnTo>
                  <a:cubicBezTo>
                    <a:pt x="14400" y="9818"/>
                    <a:pt x="14400" y="4909"/>
                    <a:pt x="14400" y="4909"/>
                  </a:cubicBezTo>
                  <a:close/>
                  <a:moveTo>
                    <a:pt x="7200" y="4909"/>
                  </a:moveTo>
                  <a:lnTo>
                    <a:pt x="4800" y="4909"/>
                  </a:lnTo>
                  <a:lnTo>
                    <a:pt x="4800" y="9818"/>
                  </a:lnTo>
                  <a:lnTo>
                    <a:pt x="7200" y="9818"/>
                  </a:lnTo>
                  <a:cubicBezTo>
                    <a:pt x="7200" y="9818"/>
                    <a:pt x="7200" y="4909"/>
                    <a:pt x="7200" y="4909"/>
                  </a:cubicBezTo>
                  <a:close/>
                  <a:moveTo>
                    <a:pt x="3600" y="4909"/>
                  </a:moveTo>
                  <a:lnTo>
                    <a:pt x="2400" y="4909"/>
                  </a:lnTo>
                  <a:lnTo>
                    <a:pt x="2400" y="9818"/>
                  </a:lnTo>
                  <a:lnTo>
                    <a:pt x="3600" y="9818"/>
                  </a:lnTo>
                  <a:cubicBezTo>
                    <a:pt x="3600" y="9818"/>
                    <a:pt x="3600" y="4909"/>
                    <a:pt x="3600" y="4909"/>
                  </a:cubicBezTo>
                  <a:close/>
                  <a:moveTo>
                    <a:pt x="9600" y="4909"/>
                  </a:moveTo>
                  <a:lnTo>
                    <a:pt x="8400" y="4909"/>
                  </a:lnTo>
                  <a:lnTo>
                    <a:pt x="8400" y="9818"/>
                  </a:lnTo>
                  <a:lnTo>
                    <a:pt x="9600" y="9818"/>
                  </a:lnTo>
                  <a:cubicBezTo>
                    <a:pt x="9600" y="9818"/>
                    <a:pt x="9600" y="4909"/>
                    <a:pt x="9600" y="490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1656180-72A2-4D47-A654-6E1C133F61C2}"/>
                </a:ext>
              </a:extLst>
            </p:cNvPr>
            <p:cNvGrpSpPr/>
            <p:nvPr/>
          </p:nvGrpSpPr>
          <p:grpSpPr>
            <a:xfrm>
              <a:off x="8849687" y="2003092"/>
              <a:ext cx="1962481" cy="793655"/>
              <a:chOff x="9588334" y="3457271"/>
              <a:chExt cx="1962481" cy="79365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9744414-3308-42AF-9774-641B86C62528}"/>
                  </a:ext>
                </a:extLst>
              </p:cNvPr>
              <p:cNvSpPr txBox="1"/>
              <p:nvPr/>
            </p:nvSpPr>
            <p:spPr>
              <a:xfrm>
                <a:off x="9588334" y="3457271"/>
                <a:ext cx="19265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488FA49-A43D-4492-A1FB-265F6BCCE460}"/>
                  </a:ext>
                </a:extLst>
              </p:cNvPr>
              <p:cNvSpPr txBox="1"/>
              <p:nvPr/>
            </p:nvSpPr>
            <p:spPr>
              <a:xfrm>
                <a:off x="9624297" y="3973927"/>
                <a:ext cx="1926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B32B9F9-23D2-49B2-A47D-5B903CE40174}"/>
                </a:ext>
              </a:extLst>
            </p:cNvPr>
            <p:cNvSpPr txBox="1"/>
            <p:nvPr/>
          </p:nvSpPr>
          <p:spPr>
            <a:xfrm>
              <a:off x="8849687" y="3679392"/>
              <a:ext cx="192651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/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7F4A6D-94F1-F8B6-88A0-E409E236B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96" y="3346484"/>
            <a:ext cx="3025971" cy="326688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0E911-1932-F5C0-C90B-D1076917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623" y="606708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	    </a:t>
            </a:r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t>1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-49799" y="0"/>
            <a:ext cx="12241799" cy="6858000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437C-9707-40A9-BE45-B86213E1E23E}"/>
              </a:ext>
            </a:extLst>
          </p:cNvPr>
          <p:cNvSpPr txBox="1"/>
          <p:nvPr/>
        </p:nvSpPr>
        <p:spPr>
          <a:xfrm>
            <a:off x="2845215" y="3001954"/>
            <a:ext cx="6842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COMPARATIVE ANALYSIS</a:t>
            </a:r>
            <a:endParaRPr lang="en-US" sz="4000" b="1" u="sn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2DD78-AB16-E16E-4CB9-A03CCFA5D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710" y="-41258"/>
            <a:ext cx="1458145" cy="14978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63A465-45FB-E2DB-5B6E-74C45DCD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pPr/>
              <a:t>10</a:t>
            </a:fld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5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0" y="0"/>
            <a:ext cx="12259857" cy="6899258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F4A6D-94F1-F8B6-88A0-E409E236B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710" y="-41258"/>
            <a:ext cx="1458145" cy="149786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F897A9-C299-DEDD-34BC-1AD4BF3A1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462535"/>
              </p:ext>
            </p:extLst>
          </p:nvPr>
        </p:nvGraphicFramePr>
        <p:xfrm>
          <a:off x="2065927" y="1456609"/>
          <a:ext cx="8128002" cy="47475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72592">
                  <a:extLst>
                    <a:ext uri="{9D8B030D-6E8A-4147-A177-3AD203B41FA5}">
                      <a16:colId xmlns:a16="http://schemas.microsoft.com/office/drawing/2014/main" val="98593488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1897477168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029597410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3260101241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258570921"/>
                    </a:ext>
                  </a:extLst>
                </a:gridCol>
                <a:gridCol w="1161775">
                  <a:extLst>
                    <a:ext uri="{9D8B030D-6E8A-4147-A177-3AD203B41FA5}">
                      <a16:colId xmlns:a16="http://schemas.microsoft.com/office/drawing/2014/main" val="4101996773"/>
                    </a:ext>
                  </a:extLst>
                </a:gridCol>
              </a:tblGrid>
              <a:tr h="1186888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FLIPKART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MEESHO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MYNTRA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AJIO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43853"/>
                  </a:ext>
                </a:extLst>
              </a:tr>
              <a:tr h="11868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Founded year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2007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1994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2007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2016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92080"/>
                  </a:ext>
                </a:extLst>
              </a:tr>
              <a:tr h="1186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Headquarters location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Bengaluru, India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Seattle ,USA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Bengaluru, India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Bengaluru, India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Mumbai,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India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72780"/>
                  </a:ext>
                </a:extLst>
              </a:tr>
              <a:tr h="11868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CEO/Key executives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Kalyan Krishnamurthy</a:t>
                      </a:r>
                      <a:endParaRPr lang="en-IN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Andy Jassy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Vidit Aatrey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Nandita Sinha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Isha Ambani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6569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B85440-B43F-F98F-46D8-0BE03ADEF707}"/>
              </a:ext>
            </a:extLst>
          </p:cNvPr>
          <p:cNvSpPr txBox="1"/>
          <p:nvPr/>
        </p:nvSpPr>
        <p:spPr>
          <a:xfrm>
            <a:off x="3106391" y="215232"/>
            <a:ext cx="565353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OVERVIEW</a:t>
            </a:r>
          </a:p>
          <a:p>
            <a:pPr algn="ctr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B84CA-A1F2-8ADB-1770-524E3A8B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pPr/>
              <a:t>11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6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0" y="-20629"/>
            <a:ext cx="12259857" cy="6899258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F4A6D-94F1-F8B6-88A0-E409E236B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710" y="-41258"/>
            <a:ext cx="1458145" cy="149786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F897A9-C299-DEDD-34BC-1AD4BF3A1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37679"/>
              </p:ext>
            </p:extLst>
          </p:nvPr>
        </p:nvGraphicFramePr>
        <p:xfrm>
          <a:off x="2079179" y="2026452"/>
          <a:ext cx="8562316" cy="35624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13035">
                  <a:extLst>
                    <a:ext uri="{9D8B030D-6E8A-4147-A177-3AD203B41FA5}">
                      <a16:colId xmlns:a16="http://schemas.microsoft.com/office/drawing/2014/main" val="98593488"/>
                    </a:ext>
                  </a:extLst>
                </a:gridCol>
                <a:gridCol w="1304926">
                  <a:extLst>
                    <a:ext uri="{9D8B030D-6E8A-4147-A177-3AD203B41FA5}">
                      <a16:colId xmlns:a16="http://schemas.microsoft.com/office/drawing/2014/main" val="1897477168"/>
                    </a:ext>
                  </a:extLst>
                </a:gridCol>
                <a:gridCol w="1495228">
                  <a:extLst>
                    <a:ext uri="{9D8B030D-6E8A-4147-A177-3AD203B41FA5}">
                      <a16:colId xmlns:a16="http://schemas.microsoft.com/office/drawing/2014/main" val="3029597410"/>
                    </a:ext>
                  </a:extLst>
                </a:gridCol>
                <a:gridCol w="1386484">
                  <a:extLst>
                    <a:ext uri="{9D8B030D-6E8A-4147-A177-3AD203B41FA5}">
                      <a16:colId xmlns:a16="http://schemas.microsoft.com/office/drawing/2014/main" val="3260101241"/>
                    </a:ext>
                  </a:extLst>
                </a:gridCol>
                <a:gridCol w="1543443">
                  <a:extLst>
                    <a:ext uri="{9D8B030D-6E8A-4147-A177-3AD203B41FA5}">
                      <a16:colId xmlns:a16="http://schemas.microsoft.com/office/drawing/2014/main" val="12585709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1996773"/>
                    </a:ext>
                  </a:extLst>
                </a:gridCol>
              </a:tblGrid>
              <a:tr h="1186888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FLIPKART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MEESHO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MYNTRA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AJIO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43853"/>
                  </a:ext>
                </a:extLst>
              </a:tr>
              <a:tr h="1186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Annual Revenue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$25 billion USD (2024)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$7 billion USD (2024)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$2 billion USD (2024)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$1.2 billion USD (2024)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$1.5  billion USD (2024)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92080"/>
                  </a:ext>
                </a:extLst>
              </a:tr>
              <a:tr h="1186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Market Share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30 -35%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30 -35%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5 -10%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10 -15%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2 -5%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727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B85440-B43F-F98F-46D8-0BE03ADEF707}"/>
              </a:ext>
            </a:extLst>
          </p:cNvPr>
          <p:cNvSpPr txBox="1"/>
          <p:nvPr/>
        </p:nvSpPr>
        <p:spPr>
          <a:xfrm>
            <a:off x="2448824" y="471724"/>
            <a:ext cx="709553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PERFORMANCE</a:t>
            </a:r>
          </a:p>
          <a:p>
            <a:pPr algn="ctr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39412-C4E4-32A6-F14A-2B906E32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pPr/>
              <a:t>12</a:t>
            </a:fld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7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0" y="0"/>
            <a:ext cx="12259857" cy="6899258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F4A6D-94F1-F8B6-88A0-E409E236B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710" y="-41258"/>
            <a:ext cx="1458145" cy="149786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F897A9-C299-DEDD-34BC-1AD4BF3A1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66630"/>
              </p:ext>
            </p:extLst>
          </p:nvPr>
        </p:nvGraphicFramePr>
        <p:xfrm>
          <a:off x="179072" y="1106765"/>
          <a:ext cx="11901712" cy="558983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08891">
                  <a:extLst>
                    <a:ext uri="{9D8B030D-6E8A-4147-A177-3AD203B41FA5}">
                      <a16:colId xmlns:a16="http://schemas.microsoft.com/office/drawing/2014/main" val="98593488"/>
                    </a:ext>
                  </a:extLst>
                </a:gridCol>
                <a:gridCol w="2586049">
                  <a:extLst>
                    <a:ext uri="{9D8B030D-6E8A-4147-A177-3AD203B41FA5}">
                      <a16:colId xmlns:a16="http://schemas.microsoft.com/office/drawing/2014/main" val="1897477168"/>
                    </a:ext>
                  </a:extLst>
                </a:gridCol>
                <a:gridCol w="2256589">
                  <a:extLst>
                    <a:ext uri="{9D8B030D-6E8A-4147-A177-3AD203B41FA5}">
                      <a16:colId xmlns:a16="http://schemas.microsoft.com/office/drawing/2014/main" val="3029597410"/>
                    </a:ext>
                  </a:extLst>
                </a:gridCol>
                <a:gridCol w="2115702">
                  <a:extLst>
                    <a:ext uri="{9D8B030D-6E8A-4147-A177-3AD203B41FA5}">
                      <a16:colId xmlns:a16="http://schemas.microsoft.com/office/drawing/2014/main" val="3260101241"/>
                    </a:ext>
                  </a:extLst>
                </a:gridCol>
                <a:gridCol w="1820194">
                  <a:extLst>
                    <a:ext uri="{9D8B030D-6E8A-4147-A177-3AD203B41FA5}">
                      <a16:colId xmlns:a16="http://schemas.microsoft.com/office/drawing/2014/main" val="1258570921"/>
                    </a:ext>
                  </a:extLst>
                </a:gridCol>
                <a:gridCol w="1814287">
                  <a:extLst>
                    <a:ext uri="{9D8B030D-6E8A-4147-A177-3AD203B41FA5}">
                      <a16:colId xmlns:a16="http://schemas.microsoft.com/office/drawing/2014/main" val="4101996773"/>
                    </a:ext>
                  </a:extLst>
                </a:gridCol>
              </a:tblGrid>
              <a:tr h="469199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FLIPKART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MEESHO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MYNTRA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AJIO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43853"/>
                  </a:ext>
                </a:extLst>
              </a:tr>
              <a:tr h="19823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Product Categories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Electronics, Fashion, Home &amp; Furniture, Books, Groceries, Toys &amp; Baby products, Health &amp; personal care, Sports &amp; Fitness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Electronics, Fashion, Home appliances, Furniture, Books, Groceries, Toys &amp; Games, health &amp; personal care, Automotive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Fashion , Jewelry, Home &amp; Kitchen, Toys &amp; Baby products, Beauty &amp; personal care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Fashion , Jewelry, Home &amp; Lifestyle, Beauty &amp; personal care, Sports &amp; Fitness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Fashion, Footwear, Accessories, Home &amp; Lifestyle, Beauty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92080"/>
                  </a:ext>
                </a:extLst>
              </a:tr>
              <a:tr h="2842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Key Features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Big Billion Days, Wide product selection, Flipkart Plus, Customer Support , Cash on Delivery, Personalized recommendations, Product reviews and ratings 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Prime Membership, Alexa, Advanced Technology, Fast delivery options, Customer service, Global Marketplace, Extensive product range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Social commerce focus, Affordable fashion, No order minimum quantity, Free returns, Seller support, Wide range of categories, Cash on delivery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Fashion and Lifestyle, Personalized recommendations, Myntra insider program, Wide brand range, Seasonal sales, Virtual try - 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Trendy fashion, Exclusive brands, Seasonal sales and discounts, Curated collections, User friendly interface, Flexible return policy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727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B85440-B43F-F98F-46D8-0BE03ADEF707}"/>
              </a:ext>
            </a:extLst>
          </p:cNvPr>
          <p:cNvSpPr txBox="1"/>
          <p:nvPr/>
        </p:nvSpPr>
        <p:spPr>
          <a:xfrm>
            <a:off x="1674979" y="161396"/>
            <a:ext cx="91267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AND SERVICE OFFERING</a:t>
            </a:r>
          </a:p>
          <a:p>
            <a:pPr algn="ctr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7AD75-DFAE-9937-CB97-BC002FBE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pPr/>
              <a:t>13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5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0" y="0"/>
            <a:ext cx="12259857" cy="6899258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F4A6D-94F1-F8B6-88A0-E409E236B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710" y="-41258"/>
            <a:ext cx="1458145" cy="149786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F897A9-C299-DEDD-34BC-1AD4BF3A1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34722"/>
              </p:ext>
            </p:extLst>
          </p:nvPr>
        </p:nvGraphicFramePr>
        <p:xfrm>
          <a:off x="246361" y="1456609"/>
          <a:ext cx="11767133" cy="47708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9296">
                  <a:extLst>
                    <a:ext uri="{9D8B030D-6E8A-4147-A177-3AD203B41FA5}">
                      <a16:colId xmlns:a16="http://schemas.microsoft.com/office/drawing/2014/main" val="98593488"/>
                    </a:ext>
                  </a:extLst>
                </a:gridCol>
                <a:gridCol w="2258044">
                  <a:extLst>
                    <a:ext uri="{9D8B030D-6E8A-4147-A177-3AD203B41FA5}">
                      <a16:colId xmlns:a16="http://schemas.microsoft.com/office/drawing/2014/main" val="1897477168"/>
                    </a:ext>
                  </a:extLst>
                </a:gridCol>
                <a:gridCol w="2489812">
                  <a:extLst>
                    <a:ext uri="{9D8B030D-6E8A-4147-A177-3AD203B41FA5}">
                      <a16:colId xmlns:a16="http://schemas.microsoft.com/office/drawing/2014/main" val="3029597410"/>
                    </a:ext>
                  </a:extLst>
                </a:gridCol>
                <a:gridCol w="2137273">
                  <a:extLst>
                    <a:ext uri="{9D8B030D-6E8A-4147-A177-3AD203B41FA5}">
                      <a16:colId xmlns:a16="http://schemas.microsoft.com/office/drawing/2014/main" val="3260101241"/>
                    </a:ext>
                  </a:extLst>
                </a:gridCol>
                <a:gridCol w="1972019">
                  <a:extLst>
                    <a:ext uri="{9D8B030D-6E8A-4147-A177-3AD203B41FA5}">
                      <a16:colId xmlns:a16="http://schemas.microsoft.com/office/drawing/2014/main" val="1258570921"/>
                    </a:ext>
                  </a:extLst>
                </a:gridCol>
                <a:gridCol w="1690689">
                  <a:extLst>
                    <a:ext uri="{9D8B030D-6E8A-4147-A177-3AD203B41FA5}">
                      <a16:colId xmlns:a16="http://schemas.microsoft.com/office/drawing/2014/main" val="4101996773"/>
                    </a:ext>
                  </a:extLst>
                </a:gridCol>
              </a:tblGrid>
              <a:tr h="536621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FLIPKART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MEESHO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MYNTRA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AJIO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43853"/>
                  </a:ext>
                </a:extLst>
              </a:tr>
              <a:tr h="22467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Homepage Layout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Top navigation bar, Search bar, Main banner, Personalized recommendations,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Deals and offers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https://www.flipkart.com/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Top navigation bar, Search bar, Banners and Ads, Personalized recommendations, Quick Links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https://www.amazon.in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Top navigation bar, Search bar, Featured collections , Social sharing, Promotions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https://www.meesho.com/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Top navigation bar, Search bar, Main banner, Personalized recommendations, Featured brands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https://www.myntra.com/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Top navigation bar, Search bar, Main banner, Curated collections, Offers &amp; discounts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https://www.ajio.com/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92080"/>
                  </a:ext>
                </a:extLst>
              </a:tr>
              <a:tr h="17653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Navigation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 menus,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Side filters,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Search suggestions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 dropdowns,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Mega menus,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Filters &amp; sorting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Simplified categories, Quick access,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Mobile-centric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Mega menus,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Filters &amp; sorting,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Virtual Try-on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 dropdowns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,filters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Search functionality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727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B85440-B43F-F98F-46D8-0BE03ADEF707}"/>
              </a:ext>
            </a:extLst>
          </p:cNvPr>
          <p:cNvSpPr txBox="1"/>
          <p:nvPr/>
        </p:nvSpPr>
        <p:spPr>
          <a:xfrm>
            <a:off x="1467934" y="426014"/>
            <a:ext cx="93337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EXPERIENCE AND INTERFACE</a:t>
            </a:r>
          </a:p>
          <a:p>
            <a:endParaRPr lang="en-US" sz="4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BB525-9B71-C587-8B0E-A2EC752D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t>14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1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0" y="0"/>
            <a:ext cx="12259857" cy="6899258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F4A6D-94F1-F8B6-88A0-E409E236B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710" y="-41258"/>
            <a:ext cx="1458145" cy="149786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F897A9-C299-DEDD-34BC-1AD4BF3A1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28383"/>
              </p:ext>
            </p:extLst>
          </p:nvPr>
        </p:nvGraphicFramePr>
        <p:xfrm>
          <a:off x="305595" y="1598009"/>
          <a:ext cx="11767133" cy="458795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2188">
                  <a:extLst>
                    <a:ext uri="{9D8B030D-6E8A-4147-A177-3AD203B41FA5}">
                      <a16:colId xmlns:a16="http://schemas.microsoft.com/office/drawing/2014/main" val="98593488"/>
                    </a:ext>
                  </a:extLst>
                </a:gridCol>
                <a:gridCol w="2405575">
                  <a:extLst>
                    <a:ext uri="{9D8B030D-6E8A-4147-A177-3AD203B41FA5}">
                      <a16:colId xmlns:a16="http://schemas.microsoft.com/office/drawing/2014/main" val="1897477168"/>
                    </a:ext>
                  </a:extLst>
                </a:gridCol>
                <a:gridCol w="2394995">
                  <a:extLst>
                    <a:ext uri="{9D8B030D-6E8A-4147-A177-3AD203B41FA5}">
                      <a16:colId xmlns:a16="http://schemas.microsoft.com/office/drawing/2014/main" val="3029597410"/>
                    </a:ext>
                  </a:extLst>
                </a:gridCol>
                <a:gridCol w="1965992">
                  <a:extLst>
                    <a:ext uri="{9D8B030D-6E8A-4147-A177-3AD203B41FA5}">
                      <a16:colId xmlns:a16="http://schemas.microsoft.com/office/drawing/2014/main" val="3260101241"/>
                    </a:ext>
                  </a:extLst>
                </a:gridCol>
                <a:gridCol w="1997612">
                  <a:extLst>
                    <a:ext uri="{9D8B030D-6E8A-4147-A177-3AD203B41FA5}">
                      <a16:colId xmlns:a16="http://schemas.microsoft.com/office/drawing/2014/main" val="1258570921"/>
                    </a:ext>
                  </a:extLst>
                </a:gridCol>
                <a:gridCol w="1690771">
                  <a:extLst>
                    <a:ext uri="{9D8B030D-6E8A-4147-A177-3AD203B41FA5}">
                      <a16:colId xmlns:a16="http://schemas.microsoft.com/office/drawing/2014/main" val="4101996773"/>
                    </a:ext>
                  </a:extLst>
                </a:gridCol>
              </a:tblGrid>
              <a:tr h="536621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FLIPKART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MEESHO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MYNTRA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AJIO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43853"/>
                  </a:ext>
                </a:extLst>
              </a:tr>
              <a:tr h="22467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Marketing channels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TV , Digital Ads, Social media, Email marketing,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Content marketing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Social media , Search Ads, Digital advertising,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Email marketing, Affiliate marketing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Social media, Influencer Collaborations, Referral programs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Social media , Digital advertising,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Email marketing, Content marketing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Social media , Digital advertising,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Influencer marketing, Email campaigns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92080"/>
                  </a:ext>
                </a:extLst>
              </a:tr>
              <a:tr h="17653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Promotions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Big billion days, Flash sales &amp; discounts, Festive &amp; seasonal sales,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Buy one get one offers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Discounts &amp; offers, Prime day &amp; festive sales, Flash sales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Discounts &amp; offers, Flash sales, Cashbacks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End of Season sale,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Loyalty rewards, Seasonal discounts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Exclusive Discounts,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Seasonal sales,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Flash sales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727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B85440-B43F-F98F-46D8-0BE03ADEF707}"/>
              </a:ext>
            </a:extLst>
          </p:cNvPr>
          <p:cNvSpPr txBox="1"/>
          <p:nvPr/>
        </p:nvSpPr>
        <p:spPr>
          <a:xfrm>
            <a:off x="1313180" y="426014"/>
            <a:ext cx="975196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AND SALES STRATEGIES</a:t>
            </a:r>
          </a:p>
          <a:p>
            <a:endParaRPr lang="en-US" sz="4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A38A2F-7C7A-3892-97DB-9C877D27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pPr/>
              <a:t>15</a:t>
            </a:fld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4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0" y="0"/>
            <a:ext cx="12259857" cy="6899258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F4A6D-94F1-F8B6-88A0-E409E236B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710" y="-41258"/>
            <a:ext cx="1458145" cy="149786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F897A9-C299-DEDD-34BC-1AD4BF3A1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441855"/>
              </p:ext>
            </p:extLst>
          </p:nvPr>
        </p:nvGraphicFramePr>
        <p:xfrm>
          <a:off x="246361" y="2730190"/>
          <a:ext cx="11767133" cy="17120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2188">
                  <a:extLst>
                    <a:ext uri="{9D8B030D-6E8A-4147-A177-3AD203B41FA5}">
                      <a16:colId xmlns:a16="http://schemas.microsoft.com/office/drawing/2014/main" val="98593488"/>
                    </a:ext>
                  </a:extLst>
                </a:gridCol>
                <a:gridCol w="2405575">
                  <a:extLst>
                    <a:ext uri="{9D8B030D-6E8A-4147-A177-3AD203B41FA5}">
                      <a16:colId xmlns:a16="http://schemas.microsoft.com/office/drawing/2014/main" val="1897477168"/>
                    </a:ext>
                  </a:extLst>
                </a:gridCol>
                <a:gridCol w="2394995">
                  <a:extLst>
                    <a:ext uri="{9D8B030D-6E8A-4147-A177-3AD203B41FA5}">
                      <a16:colId xmlns:a16="http://schemas.microsoft.com/office/drawing/2014/main" val="3029597410"/>
                    </a:ext>
                  </a:extLst>
                </a:gridCol>
                <a:gridCol w="1965992">
                  <a:extLst>
                    <a:ext uri="{9D8B030D-6E8A-4147-A177-3AD203B41FA5}">
                      <a16:colId xmlns:a16="http://schemas.microsoft.com/office/drawing/2014/main" val="3260101241"/>
                    </a:ext>
                  </a:extLst>
                </a:gridCol>
                <a:gridCol w="1745952">
                  <a:extLst>
                    <a:ext uri="{9D8B030D-6E8A-4147-A177-3AD203B41FA5}">
                      <a16:colId xmlns:a16="http://schemas.microsoft.com/office/drawing/2014/main" val="1258570921"/>
                    </a:ext>
                  </a:extLst>
                </a:gridCol>
                <a:gridCol w="1942431">
                  <a:extLst>
                    <a:ext uri="{9D8B030D-6E8A-4147-A177-3AD203B41FA5}">
                      <a16:colId xmlns:a16="http://schemas.microsoft.com/office/drawing/2014/main" val="4101996773"/>
                    </a:ext>
                  </a:extLst>
                </a:gridCol>
              </a:tblGrid>
              <a:tr h="536621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FLIPKART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MEESHO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MYNTRA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AJIO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43853"/>
                  </a:ext>
                </a:extLst>
              </a:tr>
              <a:tr h="117541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Innovations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AI, Personalized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AI,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Social commerce Tools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Fashion Focused Algorithms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Trendy Product recommendations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727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B85440-B43F-F98F-46D8-0BE03ADEF707}"/>
              </a:ext>
            </a:extLst>
          </p:cNvPr>
          <p:cNvSpPr txBox="1"/>
          <p:nvPr/>
        </p:nvSpPr>
        <p:spPr>
          <a:xfrm>
            <a:off x="1313180" y="426014"/>
            <a:ext cx="830939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TECHNOLOGICAL CAPABILITIES</a:t>
            </a:r>
          </a:p>
          <a:p>
            <a:endParaRPr lang="en-US" sz="4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B0166-14D9-F03E-C631-D5567DF4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pPr/>
              <a:t>16</a:t>
            </a:fld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4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0" y="0"/>
            <a:ext cx="12192000" cy="7233194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437C-9707-40A9-BE45-B86213E1E23E}"/>
              </a:ext>
            </a:extLst>
          </p:cNvPr>
          <p:cNvSpPr txBox="1"/>
          <p:nvPr/>
        </p:nvSpPr>
        <p:spPr>
          <a:xfrm>
            <a:off x="2971932" y="481573"/>
            <a:ext cx="65015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SWOT ANALYSIS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221108D-8DD0-4690-A1DD-1093D48783E4}"/>
              </a:ext>
            </a:extLst>
          </p:cNvPr>
          <p:cNvGrpSpPr/>
          <p:nvPr/>
        </p:nvGrpSpPr>
        <p:grpSpPr>
          <a:xfrm>
            <a:off x="-67857" y="1470886"/>
            <a:ext cx="4971161" cy="4446455"/>
            <a:chOff x="4464686" y="1233715"/>
            <a:chExt cx="6347482" cy="5233252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DA587F-08B1-4062-ACC9-96130489541E}"/>
                </a:ext>
              </a:extLst>
            </p:cNvPr>
            <p:cNvSpPr/>
            <p:nvPr/>
          </p:nvSpPr>
          <p:spPr>
            <a:xfrm rot="5400000">
              <a:off x="5106214" y="2749463"/>
              <a:ext cx="553820" cy="819648"/>
            </a:xfrm>
            <a:custGeom>
              <a:avLst/>
              <a:gdLst>
                <a:gd name="connsiteX0" fmla="*/ 0 w 281569"/>
                <a:gd name="connsiteY0" fmla="*/ 416719 h 416719"/>
                <a:gd name="connsiteX1" fmla="*/ 1718 w 281569"/>
                <a:gd name="connsiteY1" fmla="*/ 0 h 416719"/>
                <a:gd name="connsiteX2" fmla="*/ 281569 w 281569"/>
                <a:gd name="connsiteY2" fmla="*/ 0 h 416719"/>
                <a:gd name="connsiteX3" fmla="*/ 281569 w 281569"/>
                <a:gd name="connsiteY3" fmla="*/ 307878 h 416719"/>
                <a:gd name="connsiteX4" fmla="*/ 0 w 281569"/>
                <a:gd name="connsiteY4" fmla="*/ 416719 h 41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69" h="416719">
                  <a:moveTo>
                    <a:pt x="0" y="416719"/>
                  </a:moveTo>
                  <a:lnTo>
                    <a:pt x="1718" y="0"/>
                  </a:lnTo>
                  <a:lnTo>
                    <a:pt x="281569" y="0"/>
                  </a:lnTo>
                  <a:lnTo>
                    <a:pt x="281569" y="307878"/>
                  </a:lnTo>
                  <a:lnTo>
                    <a:pt x="0" y="41671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B23A977-1F86-4F0A-8CD3-AB1A8B5E8B1B}"/>
                </a:ext>
              </a:extLst>
            </p:cNvPr>
            <p:cNvSpPr/>
            <p:nvPr/>
          </p:nvSpPr>
          <p:spPr>
            <a:xfrm rot="5400000">
              <a:off x="5844458" y="2841357"/>
              <a:ext cx="550411" cy="639270"/>
            </a:xfrm>
            <a:custGeom>
              <a:avLst/>
              <a:gdLst>
                <a:gd name="connsiteX0" fmla="*/ 0 w 279836"/>
                <a:gd name="connsiteY0" fmla="*/ 325013 h 325013"/>
                <a:gd name="connsiteX1" fmla="*/ 1341 w 279836"/>
                <a:gd name="connsiteY1" fmla="*/ 0 h 325013"/>
                <a:gd name="connsiteX2" fmla="*/ 279836 w 279836"/>
                <a:gd name="connsiteY2" fmla="*/ 0 h 325013"/>
                <a:gd name="connsiteX3" fmla="*/ 279836 w 279836"/>
                <a:gd name="connsiteY3" fmla="*/ 325013 h 325013"/>
                <a:gd name="connsiteX4" fmla="*/ 0 w 279836"/>
                <a:gd name="connsiteY4" fmla="*/ 325013 h 3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6" h="325013">
                  <a:moveTo>
                    <a:pt x="0" y="325013"/>
                  </a:moveTo>
                  <a:lnTo>
                    <a:pt x="1341" y="0"/>
                  </a:lnTo>
                  <a:lnTo>
                    <a:pt x="279836" y="0"/>
                  </a:lnTo>
                  <a:lnTo>
                    <a:pt x="279836" y="325013"/>
                  </a:lnTo>
                  <a:lnTo>
                    <a:pt x="0" y="325013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EA97997-5F8A-4A3D-A650-35A2BD2C5A8E}"/>
                </a:ext>
              </a:extLst>
            </p:cNvPr>
            <p:cNvSpPr/>
            <p:nvPr/>
          </p:nvSpPr>
          <p:spPr>
            <a:xfrm rot="5400000">
              <a:off x="6571765" y="2763068"/>
              <a:ext cx="547744" cy="798513"/>
            </a:xfrm>
            <a:custGeom>
              <a:avLst/>
              <a:gdLst>
                <a:gd name="connsiteX0" fmla="*/ 0 w 278480"/>
                <a:gd name="connsiteY0" fmla="*/ 405974 h 405974"/>
                <a:gd name="connsiteX1" fmla="*/ 1674 w 278480"/>
                <a:gd name="connsiteY1" fmla="*/ 0 h 405974"/>
                <a:gd name="connsiteX2" fmla="*/ 278480 w 278480"/>
                <a:gd name="connsiteY2" fmla="*/ 78388 h 405974"/>
                <a:gd name="connsiteX3" fmla="*/ 278480 w 278480"/>
                <a:gd name="connsiteY3" fmla="*/ 405974 h 405974"/>
                <a:gd name="connsiteX4" fmla="*/ 0 w 278480"/>
                <a:gd name="connsiteY4" fmla="*/ 405974 h 40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480" h="405974">
                  <a:moveTo>
                    <a:pt x="0" y="405974"/>
                  </a:moveTo>
                  <a:lnTo>
                    <a:pt x="1674" y="0"/>
                  </a:lnTo>
                  <a:lnTo>
                    <a:pt x="278480" y="78388"/>
                  </a:lnTo>
                  <a:lnTo>
                    <a:pt x="278480" y="405974"/>
                  </a:lnTo>
                  <a:lnTo>
                    <a:pt x="0" y="405974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42BAC40-CDB8-4C65-B96C-B561A6DE23DA}"/>
                </a:ext>
              </a:extLst>
            </p:cNvPr>
            <p:cNvSpPr/>
            <p:nvPr/>
          </p:nvSpPr>
          <p:spPr>
            <a:xfrm rot="5400000">
              <a:off x="5214624" y="3418772"/>
              <a:ext cx="553820" cy="602830"/>
            </a:xfrm>
            <a:custGeom>
              <a:avLst/>
              <a:gdLst>
                <a:gd name="connsiteX0" fmla="*/ 0 w 281569"/>
                <a:gd name="connsiteY0" fmla="*/ 306486 h 306486"/>
                <a:gd name="connsiteX1" fmla="*/ 0 w 281569"/>
                <a:gd name="connsiteY1" fmla="*/ 0 h 306486"/>
                <a:gd name="connsiteX2" fmla="*/ 275562 w 281569"/>
                <a:gd name="connsiteY2" fmla="*/ 0 h 306486"/>
                <a:gd name="connsiteX3" fmla="*/ 281569 w 281569"/>
                <a:gd name="connsiteY3" fmla="*/ 197644 h 306486"/>
                <a:gd name="connsiteX4" fmla="*/ 0 w 281569"/>
                <a:gd name="connsiteY4" fmla="*/ 306486 h 30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69" h="306486">
                  <a:moveTo>
                    <a:pt x="0" y="306486"/>
                  </a:moveTo>
                  <a:lnTo>
                    <a:pt x="0" y="0"/>
                  </a:lnTo>
                  <a:lnTo>
                    <a:pt x="275562" y="0"/>
                  </a:lnTo>
                  <a:lnTo>
                    <a:pt x="281569" y="197644"/>
                  </a:lnTo>
                  <a:lnTo>
                    <a:pt x="0" y="306486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6997890-5A98-40C3-B594-E4F33AF3529A}"/>
                </a:ext>
              </a:extLst>
            </p:cNvPr>
            <p:cNvSpPr/>
            <p:nvPr/>
          </p:nvSpPr>
          <p:spPr>
            <a:xfrm rot="5400000">
              <a:off x="5848769" y="3394538"/>
              <a:ext cx="541789" cy="639270"/>
            </a:xfrm>
            <a:custGeom>
              <a:avLst/>
              <a:gdLst>
                <a:gd name="connsiteX0" fmla="*/ 0 w 275452"/>
                <a:gd name="connsiteY0" fmla="*/ 325013 h 325013"/>
                <a:gd name="connsiteX1" fmla="*/ 0 w 275452"/>
                <a:gd name="connsiteY1" fmla="*/ 0 h 325013"/>
                <a:gd name="connsiteX2" fmla="*/ 265573 w 275452"/>
                <a:gd name="connsiteY2" fmla="*/ 0 h 325013"/>
                <a:gd name="connsiteX3" fmla="*/ 275452 w 275452"/>
                <a:gd name="connsiteY3" fmla="*/ 325013 h 325013"/>
                <a:gd name="connsiteX4" fmla="*/ 0 w 275452"/>
                <a:gd name="connsiteY4" fmla="*/ 325013 h 3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52" h="325013">
                  <a:moveTo>
                    <a:pt x="0" y="325013"/>
                  </a:moveTo>
                  <a:lnTo>
                    <a:pt x="0" y="0"/>
                  </a:lnTo>
                  <a:lnTo>
                    <a:pt x="265573" y="0"/>
                  </a:lnTo>
                  <a:lnTo>
                    <a:pt x="275452" y="325013"/>
                  </a:lnTo>
                  <a:lnTo>
                    <a:pt x="0" y="325013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A95B089-DC61-4D35-B871-F4DC1337D5F0}"/>
                </a:ext>
              </a:extLst>
            </p:cNvPr>
            <p:cNvSpPr/>
            <p:nvPr/>
          </p:nvSpPr>
          <p:spPr>
            <a:xfrm rot="5400000">
              <a:off x="6506471" y="3383187"/>
              <a:ext cx="522143" cy="642327"/>
            </a:xfrm>
            <a:custGeom>
              <a:avLst/>
              <a:gdLst>
                <a:gd name="connsiteX0" fmla="*/ 0 w 265464"/>
                <a:gd name="connsiteY0" fmla="*/ 326567 h 326567"/>
                <a:gd name="connsiteX1" fmla="*/ 0 w 265464"/>
                <a:gd name="connsiteY1" fmla="*/ 0 h 326567"/>
                <a:gd name="connsiteX2" fmla="*/ 257756 w 265464"/>
                <a:gd name="connsiteY2" fmla="*/ 72993 h 326567"/>
                <a:gd name="connsiteX3" fmla="*/ 265464 w 265464"/>
                <a:gd name="connsiteY3" fmla="*/ 326567 h 326567"/>
                <a:gd name="connsiteX4" fmla="*/ 0 w 265464"/>
                <a:gd name="connsiteY4" fmla="*/ 326567 h 32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464" h="326567">
                  <a:moveTo>
                    <a:pt x="0" y="326567"/>
                  </a:moveTo>
                  <a:lnTo>
                    <a:pt x="0" y="0"/>
                  </a:lnTo>
                  <a:lnTo>
                    <a:pt x="257756" y="72993"/>
                  </a:lnTo>
                  <a:lnTo>
                    <a:pt x="265464" y="326567"/>
                  </a:lnTo>
                  <a:lnTo>
                    <a:pt x="0" y="326567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08A90BB-ACD3-4D81-B1FF-891EE35060B3}"/>
                </a:ext>
              </a:extLst>
            </p:cNvPr>
            <p:cNvSpPr/>
            <p:nvPr/>
          </p:nvSpPr>
          <p:spPr>
            <a:xfrm>
              <a:off x="4464686" y="2441068"/>
              <a:ext cx="2530412" cy="1865153"/>
            </a:xfrm>
            <a:custGeom>
              <a:avLst/>
              <a:gdLst>
                <a:gd name="connsiteX0" fmla="*/ 0 w 1207911"/>
                <a:gd name="connsiteY0" fmla="*/ 0 h 948267"/>
                <a:gd name="connsiteX1" fmla="*/ 180622 w 1207911"/>
                <a:gd name="connsiteY1" fmla="*/ 33867 h 948267"/>
                <a:gd name="connsiteX2" fmla="*/ 530578 w 1207911"/>
                <a:gd name="connsiteY2" fmla="*/ 948267 h 948267"/>
                <a:gd name="connsiteX3" fmla="*/ 1207911 w 1207911"/>
                <a:gd name="connsiteY3" fmla="*/ 948267 h 948267"/>
                <a:gd name="connsiteX0" fmla="*/ 0 w 1286493"/>
                <a:gd name="connsiteY0" fmla="*/ 0 h 948267"/>
                <a:gd name="connsiteX1" fmla="*/ 180622 w 1286493"/>
                <a:gd name="connsiteY1" fmla="*/ 33867 h 948267"/>
                <a:gd name="connsiteX2" fmla="*/ 530578 w 1286493"/>
                <a:gd name="connsiteY2" fmla="*/ 948267 h 948267"/>
                <a:gd name="connsiteX3" fmla="*/ 1286493 w 1286493"/>
                <a:gd name="connsiteY3" fmla="*/ 948267 h 94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6493" h="948267">
                  <a:moveTo>
                    <a:pt x="0" y="0"/>
                  </a:moveTo>
                  <a:lnTo>
                    <a:pt x="180622" y="33867"/>
                  </a:lnTo>
                  <a:lnTo>
                    <a:pt x="530578" y="948267"/>
                  </a:lnTo>
                  <a:lnTo>
                    <a:pt x="1286493" y="948267"/>
                  </a:lnTo>
                </a:path>
              </a:pathLst>
            </a:cu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Circle: Hollow 163">
              <a:extLst>
                <a:ext uri="{FF2B5EF4-FFF2-40B4-BE49-F238E27FC236}">
                  <a16:creationId xmlns:a16="http://schemas.microsoft.com/office/drawing/2014/main" id="{6EE2AA1B-697A-4E38-BEE7-12BF7AAEB56E}"/>
                </a:ext>
              </a:extLst>
            </p:cNvPr>
            <p:cNvSpPr/>
            <p:nvPr/>
          </p:nvSpPr>
          <p:spPr>
            <a:xfrm>
              <a:off x="5378665" y="4452352"/>
              <a:ext cx="547888" cy="547888"/>
            </a:xfrm>
            <a:prstGeom prst="donut">
              <a:avLst>
                <a:gd name="adj" fmla="val 31199"/>
              </a:avLst>
            </a:prstGeom>
            <a:solidFill>
              <a:schemeClr val="bg1"/>
            </a:solidFill>
            <a:ln w="15875"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5" name="Circle: Hollow 164">
              <a:extLst>
                <a:ext uri="{FF2B5EF4-FFF2-40B4-BE49-F238E27FC236}">
                  <a16:creationId xmlns:a16="http://schemas.microsoft.com/office/drawing/2014/main" id="{4E43B96D-1E02-4F3F-B964-8BFDF3996CAC}"/>
                </a:ext>
              </a:extLst>
            </p:cNvPr>
            <p:cNvSpPr/>
            <p:nvPr/>
          </p:nvSpPr>
          <p:spPr>
            <a:xfrm>
              <a:off x="6362242" y="4452352"/>
              <a:ext cx="547888" cy="547888"/>
            </a:xfrm>
            <a:prstGeom prst="donut">
              <a:avLst>
                <a:gd name="adj" fmla="val 31199"/>
              </a:avLst>
            </a:prstGeom>
            <a:solidFill>
              <a:schemeClr val="bg1"/>
            </a:solidFill>
            <a:ln w="15875"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4AC9483-B7F5-4753-A392-16371B0F7D59}"/>
                </a:ext>
              </a:extLst>
            </p:cNvPr>
            <p:cNvSpPr/>
            <p:nvPr/>
          </p:nvSpPr>
          <p:spPr>
            <a:xfrm>
              <a:off x="5148159" y="1233715"/>
              <a:ext cx="2579156" cy="5233252"/>
            </a:xfrm>
            <a:custGeom>
              <a:avLst/>
              <a:gdLst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30162 w 1327150"/>
                <a:gd name="connsiteY9" fmla="*/ 2030413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15875 w 132715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18418"/>
                <a:gd name="connsiteY0" fmla="*/ 508000 h 2660650"/>
                <a:gd name="connsiteX1" fmla="*/ 11905 w 1318418"/>
                <a:gd name="connsiteY1" fmla="*/ 165100 h 2660650"/>
                <a:gd name="connsiteX2" fmla="*/ 169068 w 1318418"/>
                <a:gd name="connsiteY2" fmla="*/ 0 h 2660650"/>
                <a:gd name="connsiteX3" fmla="*/ 1159668 w 1318418"/>
                <a:gd name="connsiteY3" fmla="*/ 1588 h 2660650"/>
                <a:gd name="connsiteX4" fmla="*/ 1318418 w 1318418"/>
                <a:gd name="connsiteY4" fmla="*/ 190500 h 2660650"/>
                <a:gd name="connsiteX5" fmla="*/ 1305718 w 1318418"/>
                <a:gd name="connsiteY5" fmla="*/ 2463800 h 2660650"/>
                <a:gd name="connsiteX6" fmla="*/ 1134268 w 1318418"/>
                <a:gd name="connsiteY6" fmla="*/ 2660650 h 2660650"/>
                <a:gd name="connsiteX7" fmla="*/ 181768 w 1318418"/>
                <a:gd name="connsiteY7" fmla="*/ 2654300 h 2660650"/>
                <a:gd name="connsiteX8" fmla="*/ 10318 w 1318418"/>
                <a:gd name="connsiteY8" fmla="*/ 2540000 h 2660650"/>
                <a:gd name="connsiteX9" fmla="*/ 7143 w 1318418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1275" h="2660650">
                  <a:moveTo>
                    <a:pt x="0" y="515143"/>
                  </a:moveTo>
                  <a:cubicBezTo>
                    <a:pt x="1587" y="398462"/>
                    <a:pt x="3175" y="281781"/>
                    <a:pt x="4762" y="165100"/>
                  </a:cubicBezTo>
                  <a:cubicBezTo>
                    <a:pt x="14285" y="24342"/>
                    <a:pt x="30957" y="12170"/>
                    <a:pt x="161925" y="0"/>
                  </a:cubicBezTo>
                  <a:lnTo>
                    <a:pt x="1152525" y="1588"/>
                  </a:lnTo>
                  <a:cubicBezTo>
                    <a:pt x="1255448" y="-2116"/>
                    <a:pt x="1301221" y="94191"/>
                    <a:pt x="1311275" y="190500"/>
                  </a:cubicBezTo>
                  <a:cubicBezTo>
                    <a:pt x="1307042" y="948267"/>
                    <a:pt x="1302808" y="1706033"/>
                    <a:pt x="1298575" y="2463800"/>
                  </a:cubicBezTo>
                  <a:cubicBezTo>
                    <a:pt x="1284288" y="2577042"/>
                    <a:pt x="1260475" y="2656946"/>
                    <a:pt x="1127125" y="2660650"/>
                  </a:cubicBezTo>
                  <a:lnTo>
                    <a:pt x="174625" y="2654300"/>
                  </a:lnTo>
                  <a:cubicBezTo>
                    <a:pt x="117475" y="2644775"/>
                    <a:pt x="36512" y="2649537"/>
                    <a:pt x="3175" y="2540000"/>
                  </a:cubicBezTo>
                  <a:cubicBezTo>
                    <a:pt x="2117" y="2370138"/>
                    <a:pt x="1058" y="2200275"/>
                    <a:pt x="0" y="2030413"/>
                  </a:cubicBezTo>
                </a:path>
              </a:pathLst>
            </a:custGeom>
            <a:noFill/>
            <a:ln w="34925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87934D5-A31A-49E9-8BCE-D8A8E076EF2C}"/>
                </a:ext>
              </a:extLst>
            </p:cNvPr>
            <p:cNvCxnSpPr/>
            <p:nvPr/>
          </p:nvCxnSpPr>
          <p:spPr>
            <a:xfrm>
              <a:off x="5190119" y="5705085"/>
              <a:ext cx="253719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0B7630D2-1F94-4467-90ED-6C8DC9B1ECA2}"/>
                </a:ext>
              </a:extLst>
            </p:cNvPr>
            <p:cNvSpPr/>
            <p:nvPr/>
          </p:nvSpPr>
          <p:spPr>
            <a:xfrm>
              <a:off x="5926552" y="1492473"/>
              <a:ext cx="943122" cy="2111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1FEAF04-D6BA-4D3B-AD9C-04C9AF58F002}"/>
                </a:ext>
              </a:extLst>
            </p:cNvPr>
            <p:cNvSpPr/>
            <p:nvPr/>
          </p:nvSpPr>
          <p:spPr>
            <a:xfrm>
              <a:off x="6044638" y="5883600"/>
              <a:ext cx="789326" cy="441087"/>
            </a:xfrm>
            <a:custGeom>
              <a:avLst/>
              <a:gdLst>
                <a:gd name="connsiteX0" fmla="*/ 112127 w 401303"/>
                <a:gd name="connsiteY0" fmla="*/ 0 h 224254"/>
                <a:gd name="connsiteX1" fmla="*/ 289176 w 401303"/>
                <a:gd name="connsiteY1" fmla="*/ 0 h 224254"/>
                <a:gd name="connsiteX2" fmla="*/ 401303 w 401303"/>
                <a:gd name="connsiteY2" fmla="*/ 112127 h 224254"/>
                <a:gd name="connsiteX3" fmla="*/ 401302 w 401303"/>
                <a:gd name="connsiteY3" fmla="*/ 112127 h 224254"/>
                <a:gd name="connsiteX4" fmla="*/ 289175 w 401303"/>
                <a:gd name="connsiteY4" fmla="*/ 224254 h 224254"/>
                <a:gd name="connsiteX5" fmla="*/ 112127 w 401303"/>
                <a:gd name="connsiteY5" fmla="*/ 224253 h 224254"/>
                <a:gd name="connsiteX6" fmla="*/ 8812 w 401303"/>
                <a:gd name="connsiteY6" fmla="*/ 155771 h 224254"/>
                <a:gd name="connsiteX7" fmla="*/ 0 w 401303"/>
                <a:gd name="connsiteY7" fmla="*/ 112127 h 224254"/>
                <a:gd name="connsiteX8" fmla="*/ 8812 w 401303"/>
                <a:gd name="connsiteY8" fmla="*/ 68482 h 224254"/>
                <a:gd name="connsiteX9" fmla="*/ 112127 w 401303"/>
                <a:gd name="connsiteY9" fmla="*/ 0 h 224254"/>
                <a:gd name="connsiteX10" fmla="*/ 159792 w 401303"/>
                <a:gd name="connsiteY10" fmla="*/ 60372 h 224254"/>
                <a:gd name="connsiteX11" fmla="*/ 112104 w 401303"/>
                <a:gd name="connsiteY11" fmla="*/ 91982 h 224254"/>
                <a:gd name="connsiteX12" fmla="*/ 108037 w 401303"/>
                <a:gd name="connsiteY12" fmla="*/ 112127 h 224254"/>
                <a:gd name="connsiteX13" fmla="*/ 108037 w 401303"/>
                <a:gd name="connsiteY13" fmla="*/ 112126 h 224254"/>
                <a:gd name="connsiteX14" fmla="*/ 108037 w 401303"/>
                <a:gd name="connsiteY14" fmla="*/ 112127 h 224254"/>
                <a:gd name="connsiteX15" fmla="*/ 108037 w 401303"/>
                <a:gd name="connsiteY15" fmla="*/ 112127 h 224254"/>
                <a:gd name="connsiteX16" fmla="*/ 112104 w 401303"/>
                <a:gd name="connsiteY16" fmla="*/ 132271 h 224254"/>
                <a:gd name="connsiteX17" fmla="*/ 159792 w 401303"/>
                <a:gd name="connsiteY17" fmla="*/ 163881 h 224254"/>
                <a:gd name="connsiteX18" fmla="*/ 241511 w 401303"/>
                <a:gd name="connsiteY18" fmla="*/ 163882 h 224254"/>
                <a:gd name="connsiteX19" fmla="*/ 293266 w 401303"/>
                <a:gd name="connsiteY19" fmla="*/ 112127 h 224254"/>
                <a:gd name="connsiteX20" fmla="*/ 293267 w 401303"/>
                <a:gd name="connsiteY20" fmla="*/ 112127 h 224254"/>
                <a:gd name="connsiteX21" fmla="*/ 241512 w 401303"/>
                <a:gd name="connsiteY21" fmla="*/ 60372 h 224254"/>
                <a:gd name="connsiteX22" fmla="*/ 159792 w 401303"/>
                <a:gd name="connsiteY22" fmla="*/ 60372 h 22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1303" h="224254">
                  <a:moveTo>
                    <a:pt x="112127" y="0"/>
                  </a:moveTo>
                  <a:lnTo>
                    <a:pt x="289176" y="0"/>
                  </a:lnTo>
                  <a:cubicBezTo>
                    <a:pt x="351102" y="0"/>
                    <a:pt x="401303" y="50201"/>
                    <a:pt x="401303" y="112127"/>
                  </a:cubicBezTo>
                  <a:lnTo>
                    <a:pt x="401302" y="112127"/>
                  </a:lnTo>
                  <a:cubicBezTo>
                    <a:pt x="401302" y="174053"/>
                    <a:pt x="351101" y="224254"/>
                    <a:pt x="289175" y="224254"/>
                  </a:cubicBezTo>
                  <a:lnTo>
                    <a:pt x="112127" y="224253"/>
                  </a:lnTo>
                  <a:cubicBezTo>
                    <a:pt x="65682" y="224253"/>
                    <a:pt x="25833" y="196015"/>
                    <a:pt x="8812" y="155771"/>
                  </a:cubicBezTo>
                  <a:lnTo>
                    <a:pt x="0" y="112127"/>
                  </a:lnTo>
                  <a:lnTo>
                    <a:pt x="8812" y="68482"/>
                  </a:lnTo>
                  <a:cubicBezTo>
                    <a:pt x="25833" y="28238"/>
                    <a:pt x="65682" y="0"/>
                    <a:pt x="112127" y="0"/>
                  </a:cubicBezTo>
                  <a:close/>
                  <a:moveTo>
                    <a:pt x="159792" y="60372"/>
                  </a:moveTo>
                  <a:cubicBezTo>
                    <a:pt x="138355" y="60372"/>
                    <a:pt x="119961" y="73406"/>
                    <a:pt x="112104" y="91982"/>
                  </a:cubicBezTo>
                  <a:lnTo>
                    <a:pt x="108037" y="112127"/>
                  </a:lnTo>
                  <a:lnTo>
                    <a:pt x="108037" y="112126"/>
                  </a:lnTo>
                  <a:lnTo>
                    <a:pt x="108037" y="112127"/>
                  </a:lnTo>
                  <a:lnTo>
                    <a:pt x="108037" y="112127"/>
                  </a:lnTo>
                  <a:lnTo>
                    <a:pt x="112104" y="132271"/>
                  </a:lnTo>
                  <a:cubicBezTo>
                    <a:pt x="119961" y="150847"/>
                    <a:pt x="138355" y="163881"/>
                    <a:pt x="159792" y="163881"/>
                  </a:cubicBezTo>
                  <a:lnTo>
                    <a:pt x="241511" y="163882"/>
                  </a:lnTo>
                  <a:cubicBezTo>
                    <a:pt x="270094" y="163882"/>
                    <a:pt x="293266" y="140710"/>
                    <a:pt x="293266" y="112127"/>
                  </a:cubicBezTo>
                  <a:lnTo>
                    <a:pt x="293267" y="112127"/>
                  </a:lnTo>
                  <a:cubicBezTo>
                    <a:pt x="293267" y="83544"/>
                    <a:pt x="270095" y="60372"/>
                    <a:pt x="241512" y="60372"/>
                  </a:cubicBezTo>
                  <a:lnTo>
                    <a:pt x="159792" y="60372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624EFBC-CD5B-4FB9-A172-3F0E81FD20A7}"/>
                </a:ext>
              </a:extLst>
            </p:cNvPr>
            <p:cNvGrpSpPr/>
            <p:nvPr/>
          </p:nvGrpSpPr>
          <p:grpSpPr>
            <a:xfrm>
              <a:off x="6173328" y="1549443"/>
              <a:ext cx="449570" cy="97203"/>
              <a:chOff x="4916700" y="2239443"/>
              <a:chExt cx="228567" cy="4941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863FA87-70D5-455E-8FB7-A632471AAECF}"/>
                  </a:ext>
                </a:extLst>
              </p:cNvPr>
              <p:cNvSpPr/>
              <p:nvPr/>
            </p:nvSpPr>
            <p:spPr>
              <a:xfrm flipV="1">
                <a:off x="4916700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10F19CF-7AEB-480A-B7BA-C959483A1DAA}"/>
                  </a:ext>
                </a:extLst>
              </p:cNvPr>
              <p:cNvSpPr/>
              <p:nvPr/>
            </p:nvSpPr>
            <p:spPr>
              <a:xfrm flipV="1">
                <a:off x="5006274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C9F2659-8500-4A25-AEAE-D7B7A4A77DB7}"/>
                  </a:ext>
                </a:extLst>
              </p:cNvPr>
              <p:cNvSpPr/>
              <p:nvPr/>
            </p:nvSpPr>
            <p:spPr>
              <a:xfrm flipV="1">
                <a:off x="5095848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4" name="Shape 3825">
              <a:extLst>
                <a:ext uri="{FF2B5EF4-FFF2-40B4-BE49-F238E27FC236}">
                  <a16:creationId xmlns:a16="http://schemas.microsoft.com/office/drawing/2014/main" id="{C156DC23-BAAC-4C39-9689-2EBCA1136984}"/>
                </a:ext>
              </a:extLst>
            </p:cNvPr>
            <p:cNvSpPr/>
            <p:nvPr/>
          </p:nvSpPr>
          <p:spPr>
            <a:xfrm>
              <a:off x="5265849" y="3030648"/>
              <a:ext cx="353759" cy="2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17550"/>
                  </a:moveTo>
                  <a:lnTo>
                    <a:pt x="10309" y="17550"/>
                  </a:lnTo>
                  <a:cubicBezTo>
                    <a:pt x="10580" y="17550"/>
                    <a:pt x="10800" y="17248"/>
                    <a:pt x="10800" y="16875"/>
                  </a:cubicBezTo>
                  <a:cubicBezTo>
                    <a:pt x="10800" y="16503"/>
                    <a:pt x="10580" y="16200"/>
                    <a:pt x="10309" y="16200"/>
                  </a:cubicBezTo>
                  <a:lnTo>
                    <a:pt x="3436" y="16200"/>
                  </a:lnTo>
                  <a:cubicBezTo>
                    <a:pt x="3166" y="16200"/>
                    <a:pt x="2945" y="16503"/>
                    <a:pt x="2945" y="16875"/>
                  </a:cubicBezTo>
                  <a:cubicBezTo>
                    <a:pt x="2945" y="17248"/>
                    <a:pt x="3166" y="17550"/>
                    <a:pt x="3436" y="17550"/>
                  </a:cubicBezTo>
                  <a:moveTo>
                    <a:pt x="3436" y="14850"/>
                  </a:moveTo>
                  <a:lnTo>
                    <a:pt x="12273" y="14850"/>
                  </a:lnTo>
                  <a:cubicBezTo>
                    <a:pt x="12544" y="14850"/>
                    <a:pt x="12764" y="14548"/>
                    <a:pt x="12764" y="14175"/>
                  </a:cubicBezTo>
                  <a:cubicBezTo>
                    <a:pt x="12764" y="13803"/>
                    <a:pt x="12544" y="13500"/>
                    <a:pt x="12273" y="13500"/>
                  </a:cubicBezTo>
                  <a:lnTo>
                    <a:pt x="3436" y="13500"/>
                  </a:lnTo>
                  <a:cubicBezTo>
                    <a:pt x="3166" y="13500"/>
                    <a:pt x="2945" y="13803"/>
                    <a:pt x="2945" y="14175"/>
                  </a:cubicBezTo>
                  <a:cubicBezTo>
                    <a:pt x="2945" y="14548"/>
                    <a:pt x="3166" y="14850"/>
                    <a:pt x="3436" y="14850"/>
                  </a:cubicBezTo>
                  <a:moveTo>
                    <a:pt x="20618" y="4050"/>
                  </a:moveTo>
                  <a:lnTo>
                    <a:pt x="982" y="4050"/>
                  </a:lnTo>
                  <a:lnTo>
                    <a:pt x="982" y="1350"/>
                  </a:lnTo>
                  <a:lnTo>
                    <a:pt x="20618" y="1350"/>
                  </a:lnTo>
                  <a:cubicBezTo>
                    <a:pt x="20618" y="1350"/>
                    <a:pt x="20618" y="4050"/>
                    <a:pt x="20618" y="4050"/>
                  </a:cubicBezTo>
                  <a:close/>
                  <a:moveTo>
                    <a:pt x="20618" y="20250"/>
                  </a:moveTo>
                  <a:lnTo>
                    <a:pt x="982" y="20250"/>
                  </a:lnTo>
                  <a:lnTo>
                    <a:pt x="982" y="9450"/>
                  </a:lnTo>
                  <a:lnTo>
                    <a:pt x="20618" y="9450"/>
                  </a:lnTo>
                  <a:cubicBezTo>
                    <a:pt x="20618" y="9450"/>
                    <a:pt x="20618" y="20250"/>
                    <a:pt x="20618" y="20250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605"/>
                    <a:pt x="0" y="1350"/>
                  </a:cubicBezTo>
                  <a:lnTo>
                    <a:pt x="0" y="20250"/>
                  </a:lnTo>
                  <a:cubicBezTo>
                    <a:pt x="0" y="20995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5"/>
                    <a:pt x="21600" y="20250"/>
                  </a:cubicBezTo>
                  <a:lnTo>
                    <a:pt x="21600" y="1350"/>
                  </a:lnTo>
                  <a:cubicBezTo>
                    <a:pt x="21600" y="605"/>
                    <a:pt x="21160" y="0"/>
                    <a:pt x="20618" y="0"/>
                  </a:cubicBezTo>
                  <a:moveTo>
                    <a:pt x="16200" y="17550"/>
                  </a:moveTo>
                  <a:lnTo>
                    <a:pt x="18164" y="17550"/>
                  </a:lnTo>
                  <a:cubicBezTo>
                    <a:pt x="18434" y="17550"/>
                    <a:pt x="18655" y="17248"/>
                    <a:pt x="18655" y="16875"/>
                  </a:cubicBezTo>
                  <a:lnTo>
                    <a:pt x="18655" y="14175"/>
                  </a:lnTo>
                  <a:cubicBezTo>
                    <a:pt x="18655" y="13803"/>
                    <a:pt x="18434" y="13500"/>
                    <a:pt x="18164" y="13500"/>
                  </a:cubicBezTo>
                  <a:lnTo>
                    <a:pt x="16200" y="13500"/>
                  </a:lnTo>
                  <a:cubicBezTo>
                    <a:pt x="15929" y="13500"/>
                    <a:pt x="15709" y="13803"/>
                    <a:pt x="15709" y="14175"/>
                  </a:cubicBezTo>
                  <a:lnTo>
                    <a:pt x="15709" y="16875"/>
                  </a:lnTo>
                  <a:cubicBezTo>
                    <a:pt x="15709" y="17248"/>
                    <a:pt x="15929" y="17550"/>
                    <a:pt x="16200" y="1755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5" name="Shape 3834">
              <a:extLst>
                <a:ext uri="{FF2B5EF4-FFF2-40B4-BE49-F238E27FC236}">
                  <a16:creationId xmlns:a16="http://schemas.microsoft.com/office/drawing/2014/main" id="{EB8A9B40-F526-46A6-B86B-83EF80A65FCF}"/>
                </a:ext>
              </a:extLst>
            </p:cNvPr>
            <p:cNvSpPr/>
            <p:nvPr/>
          </p:nvSpPr>
          <p:spPr>
            <a:xfrm>
              <a:off x="5942784" y="3032353"/>
              <a:ext cx="353759" cy="2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16" y="11782"/>
                  </a:moveTo>
                  <a:cubicBezTo>
                    <a:pt x="9916" y="11930"/>
                    <a:pt x="9939" y="12055"/>
                    <a:pt x="9982" y="12159"/>
                  </a:cubicBezTo>
                  <a:cubicBezTo>
                    <a:pt x="10026" y="12263"/>
                    <a:pt x="10082" y="12352"/>
                    <a:pt x="10151" y="12426"/>
                  </a:cubicBezTo>
                  <a:cubicBezTo>
                    <a:pt x="10219" y="12498"/>
                    <a:pt x="10298" y="12557"/>
                    <a:pt x="10388" y="12604"/>
                  </a:cubicBezTo>
                  <a:cubicBezTo>
                    <a:pt x="10478" y="12650"/>
                    <a:pt x="10513" y="12688"/>
                    <a:pt x="10605" y="12718"/>
                  </a:cubicBezTo>
                  <a:lnTo>
                    <a:pt x="10605" y="10883"/>
                  </a:lnTo>
                  <a:cubicBezTo>
                    <a:pt x="10368" y="10883"/>
                    <a:pt x="10241" y="10952"/>
                    <a:pt x="10111" y="11090"/>
                  </a:cubicBezTo>
                  <a:cubicBezTo>
                    <a:pt x="9981" y="11227"/>
                    <a:pt x="9916" y="11458"/>
                    <a:pt x="9916" y="11782"/>
                  </a:cubicBezTo>
                  <a:moveTo>
                    <a:pt x="11501" y="14279"/>
                  </a:moveTo>
                  <a:cubicBezTo>
                    <a:pt x="11425" y="14199"/>
                    <a:pt x="11338" y="14135"/>
                    <a:pt x="11242" y="14087"/>
                  </a:cubicBezTo>
                  <a:cubicBezTo>
                    <a:pt x="11145" y="14037"/>
                    <a:pt x="11102" y="13994"/>
                    <a:pt x="11001" y="13957"/>
                  </a:cubicBezTo>
                  <a:lnTo>
                    <a:pt x="11001" y="16096"/>
                  </a:lnTo>
                  <a:cubicBezTo>
                    <a:pt x="11238" y="16071"/>
                    <a:pt x="11377" y="15976"/>
                    <a:pt x="11528" y="15807"/>
                  </a:cubicBezTo>
                  <a:cubicBezTo>
                    <a:pt x="11680" y="15638"/>
                    <a:pt x="11756" y="15371"/>
                    <a:pt x="11756" y="15004"/>
                  </a:cubicBezTo>
                  <a:cubicBezTo>
                    <a:pt x="11756" y="14833"/>
                    <a:pt x="11733" y="14689"/>
                    <a:pt x="11686" y="14572"/>
                  </a:cubicBezTo>
                  <a:cubicBezTo>
                    <a:pt x="11640" y="14456"/>
                    <a:pt x="11579" y="14358"/>
                    <a:pt x="11501" y="14279"/>
                  </a:cubicBezTo>
                  <a:moveTo>
                    <a:pt x="12385" y="15752"/>
                  </a:moveTo>
                  <a:cubicBezTo>
                    <a:pt x="12304" y="16006"/>
                    <a:pt x="12193" y="16217"/>
                    <a:pt x="12052" y="16385"/>
                  </a:cubicBezTo>
                  <a:cubicBezTo>
                    <a:pt x="11911" y="16553"/>
                    <a:pt x="11747" y="16681"/>
                    <a:pt x="11558" y="16770"/>
                  </a:cubicBezTo>
                  <a:cubicBezTo>
                    <a:pt x="11369" y="16859"/>
                    <a:pt x="11221" y="16909"/>
                    <a:pt x="11001" y="16922"/>
                  </a:cubicBezTo>
                  <a:lnTo>
                    <a:pt x="11001" y="17549"/>
                  </a:lnTo>
                  <a:lnTo>
                    <a:pt x="10605" y="17549"/>
                  </a:lnTo>
                  <a:lnTo>
                    <a:pt x="10605" y="16922"/>
                  </a:lnTo>
                  <a:cubicBezTo>
                    <a:pt x="10368" y="16915"/>
                    <a:pt x="10206" y="16863"/>
                    <a:pt x="10009" y="16766"/>
                  </a:cubicBezTo>
                  <a:cubicBezTo>
                    <a:pt x="9811" y="16668"/>
                    <a:pt x="9642" y="16528"/>
                    <a:pt x="9501" y="16348"/>
                  </a:cubicBezTo>
                  <a:cubicBezTo>
                    <a:pt x="9361" y="16168"/>
                    <a:pt x="9252" y="15946"/>
                    <a:pt x="9175" y="15683"/>
                  </a:cubicBezTo>
                  <a:cubicBezTo>
                    <a:pt x="9098" y="15420"/>
                    <a:pt x="9062" y="15118"/>
                    <a:pt x="9066" y="14775"/>
                  </a:cubicBezTo>
                  <a:lnTo>
                    <a:pt x="9818" y="14775"/>
                  </a:lnTo>
                  <a:cubicBezTo>
                    <a:pt x="9813" y="15178"/>
                    <a:pt x="9877" y="15496"/>
                    <a:pt x="10009" y="15729"/>
                  </a:cubicBezTo>
                  <a:cubicBezTo>
                    <a:pt x="10140" y="15961"/>
                    <a:pt x="10302" y="16084"/>
                    <a:pt x="10605" y="16096"/>
                  </a:cubicBezTo>
                  <a:lnTo>
                    <a:pt x="10605" y="13874"/>
                  </a:lnTo>
                  <a:cubicBezTo>
                    <a:pt x="10425" y="13807"/>
                    <a:pt x="10302" y="13727"/>
                    <a:pt x="10124" y="13632"/>
                  </a:cubicBezTo>
                  <a:cubicBezTo>
                    <a:pt x="9946" y="13537"/>
                    <a:pt x="9786" y="13414"/>
                    <a:pt x="9643" y="13264"/>
                  </a:cubicBezTo>
                  <a:cubicBezTo>
                    <a:pt x="9500" y="13115"/>
                    <a:pt x="9385" y="12927"/>
                    <a:pt x="9297" y="12700"/>
                  </a:cubicBezTo>
                  <a:cubicBezTo>
                    <a:pt x="9209" y="12474"/>
                    <a:pt x="9165" y="12192"/>
                    <a:pt x="9165" y="11856"/>
                  </a:cubicBezTo>
                  <a:cubicBezTo>
                    <a:pt x="9165" y="11562"/>
                    <a:pt x="9206" y="11304"/>
                    <a:pt x="9287" y="11081"/>
                  </a:cubicBezTo>
                  <a:cubicBezTo>
                    <a:pt x="9369" y="10857"/>
                    <a:pt x="9478" y="10671"/>
                    <a:pt x="9617" y="10521"/>
                  </a:cubicBezTo>
                  <a:cubicBezTo>
                    <a:pt x="9755" y="10370"/>
                    <a:pt x="9914" y="10256"/>
                    <a:pt x="10094" y="10176"/>
                  </a:cubicBezTo>
                  <a:cubicBezTo>
                    <a:pt x="10274" y="10097"/>
                    <a:pt x="10407" y="10058"/>
                    <a:pt x="10605" y="10058"/>
                  </a:cubicBezTo>
                  <a:lnTo>
                    <a:pt x="10605" y="9455"/>
                  </a:lnTo>
                  <a:lnTo>
                    <a:pt x="11001" y="9455"/>
                  </a:lnTo>
                  <a:lnTo>
                    <a:pt x="11001" y="10058"/>
                  </a:lnTo>
                  <a:cubicBezTo>
                    <a:pt x="11199" y="10058"/>
                    <a:pt x="11329" y="10093"/>
                    <a:pt x="11505" y="10167"/>
                  </a:cubicBezTo>
                  <a:cubicBezTo>
                    <a:pt x="11681" y="10241"/>
                    <a:pt x="11834" y="10350"/>
                    <a:pt x="11963" y="10498"/>
                  </a:cubicBezTo>
                  <a:cubicBezTo>
                    <a:pt x="12093" y="10644"/>
                    <a:pt x="12196" y="10832"/>
                    <a:pt x="12273" y="11057"/>
                  </a:cubicBezTo>
                  <a:cubicBezTo>
                    <a:pt x="12350" y="11284"/>
                    <a:pt x="12388" y="11548"/>
                    <a:pt x="12388" y="11847"/>
                  </a:cubicBezTo>
                  <a:lnTo>
                    <a:pt x="11637" y="11847"/>
                  </a:lnTo>
                  <a:cubicBezTo>
                    <a:pt x="11628" y="11534"/>
                    <a:pt x="11570" y="11296"/>
                    <a:pt x="11463" y="11131"/>
                  </a:cubicBezTo>
                  <a:cubicBezTo>
                    <a:pt x="11355" y="10966"/>
                    <a:pt x="11238" y="10883"/>
                    <a:pt x="11001" y="10883"/>
                  </a:cubicBezTo>
                  <a:lnTo>
                    <a:pt x="11001" y="12820"/>
                  </a:lnTo>
                  <a:cubicBezTo>
                    <a:pt x="11199" y="12894"/>
                    <a:pt x="11336" y="12978"/>
                    <a:pt x="11525" y="13077"/>
                  </a:cubicBezTo>
                  <a:cubicBezTo>
                    <a:pt x="11714" y="13176"/>
                    <a:pt x="11881" y="13300"/>
                    <a:pt x="12026" y="13453"/>
                  </a:cubicBezTo>
                  <a:cubicBezTo>
                    <a:pt x="12171" y="13605"/>
                    <a:pt x="12287" y="13795"/>
                    <a:pt x="12375" y="14022"/>
                  </a:cubicBezTo>
                  <a:cubicBezTo>
                    <a:pt x="12463" y="14248"/>
                    <a:pt x="12507" y="14527"/>
                    <a:pt x="12507" y="14857"/>
                  </a:cubicBezTo>
                  <a:cubicBezTo>
                    <a:pt x="12507" y="15199"/>
                    <a:pt x="12466" y="15497"/>
                    <a:pt x="12385" y="15752"/>
                  </a:cubicBezTo>
                  <a:moveTo>
                    <a:pt x="10800" y="8100"/>
                  </a:moveTo>
                  <a:cubicBezTo>
                    <a:pt x="8631" y="8100"/>
                    <a:pt x="6873" y="10518"/>
                    <a:pt x="6873" y="13500"/>
                  </a:cubicBezTo>
                  <a:cubicBezTo>
                    <a:pt x="6873" y="16483"/>
                    <a:pt x="8631" y="18900"/>
                    <a:pt x="10800" y="18900"/>
                  </a:cubicBezTo>
                  <a:cubicBezTo>
                    <a:pt x="12969" y="18900"/>
                    <a:pt x="14727" y="16483"/>
                    <a:pt x="14727" y="13500"/>
                  </a:cubicBezTo>
                  <a:cubicBezTo>
                    <a:pt x="14727" y="10518"/>
                    <a:pt x="12969" y="8100"/>
                    <a:pt x="10800" y="8100"/>
                  </a:cubicBezTo>
                  <a:moveTo>
                    <a:pt x="17182" y="17550"/>
                  </a:moveTo>
                  <a:lnTo>
                    <a:pt x="16200" y="17550"/>
                  </a:lnTo>
                  <a:cubicBezTo>
                    <a:pt x="15929" y="17550"/>
                    <a:pt x="15709" y="17852"/>
                    <a:pt x="15709" y="18225"/>
                  </a:cubicBezTo>
                  <a:cubicBezTo>
                    <a:pt x="15709" y="18598"/>
                    <a:pt x="15929" y="18900"/>
                    <a:pt x="16200" y="18900"/>
                  </a:cubicBezTo>
                  <a:lnTo>
                    <a:pt x="17182" y="18900"/>
                  </a:lnTo>
                  <a:cubicBezTo>
                    <a:pt x="17453" y="18900"/>
                    <a:pt x="17673" y="18598"/>
                    <a:pt x="17673" y="18225"/>
                  </a:cubicBezTo>
                  <a:cubicBezTo>
                    <a:pt x="17673" y="17852"/>
                    <a:pt x="17453" y="17550"/>
                    <a:pt x="17182" y="17550"/>
                  </a:cubicBezTo>
                  <a:moveTo>
                    <a:pt x="20127" y="8100"/>
                  </a:moveTo>
                  <a:cubicBezTo>
                    <a:pt x="19856" y="8100"/>
                    <a:pt x="19636" y="7798"/>
                    <a:pt x="19636" y="7425"/>
                  </a:cubicBezTo>
                  <a:cubicBezTo>
                    <a:pt x="19636" y="7052"/>
                    <a:pt x="19856" y="6750"/>
                    <a:pt x="20127" y="6750"/>
                  </a:cubicBezTo>
                  <a:cubicBezTo>
                    <a:pt x="20399" y="6750"/>
                    <a:pt x="20618" y="7052"/>
                    <a:pt x="20618" y="7425"/>
                  </a:cubicBezTo>
                  <a:cubicBezTo>
                    <a:pt x="20618" y="7798"/>
                    <a:pt x="20399" y="8100"/>
                    <a:pt x="20127" y="8100"/>
                  </a:cubicBezTo>
                  <a:moveTo>
                    <a:pt x="20618" y="17674"/>
                  </a:moveTo>
                  <a:cubicBezTo>
                    <a:pt x="20464" y="17599"/>
                    <a:pt x="20300" y="17550"/>
                    <a:pt x="20127" y="17550"/>
                  </a:cubicBezTo>
                  <a:cubicBezTo>
                    <a:pt x="19314" y="17550"/>
                    <a:pt x="18655" y="18457"/>
                    <a:pt x="18655" y="19575"/>
                  </a:cubicBezTo>
                  <a:cubicBezTo>
                    <a:pt x="18655" y="19814"/>
                    <a:pt x="18690" y="20038"/>
                    <a:pt x="18745" y="20250"/>
                  </a:cubicBezTo>
                  <a:lnTo>
                    <a:pt x="2855" y="20250"/>
                  </a:lnTo>
                  <a:cubicBezTo>
                    <a:pt x="2910" y="20038"/>
                    <a:pt x="2945" y="19814"/>
                    <a:pt x="2945" y="19575"/>
                  </a:cubicBezTo>
                  <a:cubicBezTo>
                    <a:pt x="2945" y="18457"/>
                    <a:pt x="2286" y="17550"/>
                    <a:pt x="1473" y="17550"/>
                  </a:cubicBezTo>
                  <a:cubicBezTo>
                    <a:pt x="1300" y="17550"/>
                    <a:pt x="1136" y="17599"/>
                    <a:pt x="982" y="17674"/>
                  </a:cubicBezTo>
                  <a:lnTo>
                    <a:pt x="982" y="9326"/>
                  </a:lnTo>
                  <a:cubicBezTo>
                    <a:pt x="1136" y="9401"/>
                    <a:pt x="1300" y="9450"/>
                    <a:pt x="1473" y="9450"/>
                  </a:cubicBezTo>
                  <a:cubicBezTo>
                    <a:pt x="2286" y="9450"/>
                    <a:pt x="2945" y="8544"/>
                    <a:pt x="2945" y="7425"/>
                  </a:cubicBezTo>
                  <a:cubicBezTo>
                    <a:pt x="2945" y="7188"/>
                    <a:pt x="2910" y="6962"/>
                    <a:pt x="2855" y="6750"/>
                  </a:cubicBezTo>
                  <a:lnTo>
                    <a:pt x="18745" y="6750"/>
                  </a:lnTo>
                  <a:cubicBezTo>
                    <a:pt x="18690" y="6962"/>
                    <a:pt x="18655" y="7188"/>
                    <a:pt x="18655" y="7425"/>
                  </a:cubicBezTo>
                  <a:cubicBezTo>
                    <a:pt x="18655" y="8544"/>
                    <a:pt x="19314" y="9450"/>
                    <a:pt x="20127" y="9450"/>
                  </a:cubicBezTo>
                  <a:cubicBezTo>
                    <a:pt x="20300" y="9450"/>
                    <a:pt x="20464" y="9401"/>
                    <a:pt x="20618" y="9326"/>
                  </a:cubicBezTo>
                  <a:cubicBezTo>
                    <a:pt x="20618" y="9326"/>
                    <a:pt x="20618" y="17674"/>
                    <a:pt x="20618" y="17674"/>
                  </a:cubicBezTo>
                  <a:close/>
                  <a:moveTo>
                    <a:pt x="20127" y="20250"/>
                  </a:moveTo>
                  <a:cubicBezTo>
                    <a:pt x="19856" y="20250"/>
                    <a:pt x="19636" y="19948"/>
                    <a:pt x="19636" y="19575"/>
                  </a:cubicBezTo>
                  <a:cubicBezTo>
                    <a:pt x="19636" y="19203"/>
                    <a:pt x="19856" y="18900"/>
                    <a:pt x="20127" y="18900"/>
                  </a:cubicBezTo>
                  <a:cubicBezTo>
                    <a:pt x="20399" y="18900"/>
                    <a:pt x="20618" y="19203"/>
                    <a:pt x="20618" y="19575"/>
                  </a:cubicBezTo>
                  <a:cubicBezTo>
                    <a:pt x="20618" y="19948"/>
                    <a:pt x="20399" y="20250"/>
                    <a:pt x="20127" y="20250"/>
                  </a:cubicBezTo>
                  <a:moveTo>
                    <a:pt x="1473" y="20250"/>
                  </a:moveTo>
                  <a:cubicBezTo>
                    <a:pt x="1201" y="20250"/>
                    <a:pt x="982" y="19948"/>
                    <a:pt x="982" y="19575"/>
                  </a:cubicBezTo>
                  <a:cubicBezTo>
                    <a:pt x="982" y="19203"/>
                    <a:pt x="1201" y="18900"/>
                    <a:pt x="1473" y="18900"/>
                  </a:cubicBezTo>
                  <a:cubicBezTo>
                    <a:pt x="1744" y="18900"/>
                    <a:pt x="1964" y="19203"/>
                    <a:pt x="1964" y="19575"/>
                  </a:cubicBezTo>
                  <a:cubicBezTo>
                    <a:pt x="1964" y="19948"/>
                    <a:pt x="1744" y="20250"/>
                    <a:pt x="1473" y="20250"/>
                  </a:cubicBezTo>
                  <a:moveTo>
                    <a:pt x="1473" y="6750"/>
                  </a:moveTo>
                  <a:cubicBezTo>
                    <a:pt x="1744" y="6750"/>
                    <a:pt x="1964" y="7052"/>
                    <a:pt x="1964" y="7425"/>
                  </a:cubicBezTo>
                  <a:cubicBezTo>
                    <a:pt x="1964" y="7798"/>
                    <a:pt x="1744" y="8100"/>
                    <a:pt x="1473" y="8100"/>
                  </a:cubicBezTo>
                  <a:cubicBezTo>
                    <a:pt x="1201" y="8100"/>
                    <a:pt x="982" y="7798"/>
                    <a:pt x="982" y="7425"/>
                  </a:cubicBezTo>
                  <a:cubicBezTo>
                    <a:pt x="982" y="7052"/>
                    <a:pt x="1201" y="6750"/>
                    <a:pt x="1473" y="6750"/>
                  </a:cubicBezTo>
                  <a:moveTo>
                    <a:pt x="20618" y="5400"/>
                  </a:moveTo>
                  <a:lnTo>
                    <a:pt x="982" y="5400"/>
                  </a:lnTo>
                  <a:cubicBezTo>
                    <a:pt x="440" y="5400"/>
                    <a:pt x="0" y="6005"/>
                    <a:pt x="0" y="6750"/>
                  </a:cubicBezTo>
                  <a:lnTo>
                    <a:pt x="0" y="20250"/>
                  </a:lnTo>
                  <a:cubicBezTo>
                    <a:pt x="0" y="20996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6"/>
                    <a:pt x="21600" y="20250"/>
                  </a:cubicBezTo>
                  <a:lnTo>
                    <a:pt x="21600" y="6750"/>
                  </a:lnTo>
                  <a:cubicBezTo>
                    <a:pt x="21600" y="6005"/>
                    <a:pt x="21160" y="5400"/>
                    <a:pt x="20618" y="5400"/>
                  </a:cubicBezTo>
                  <a:moveTo>
                    <a:pt x="2455" y="4050"/>
                  </a:moveTo>
                  <a:lnTo>
                    <a:pt x="19145" y="4050"/>
                  </a:lnTo>
                  <a:cubicBezTo>
                    <a:pt x="19417" y="4050"/>
                    <a:pt x="19636" y="3748"/>
                    <a:pt x="19636" y="3376"/>
                  </a:cubicBezTo>
                  <a:cubicBezTo>
                    <a:pt x="19636" y="3002"/>
                    <a:pt x="19417" y="2700"/>
                    <a:pt x="19145" y="2700"/>
                  </a:cubicBezTo>
                  <a:lnTo>
                    <a:pt x="2455" y="2700"/>
                  </a:lnTo>
                  <a:cubicBezTo>
                    <a:pt x="2183" y="2700"/>
                    <a:pt x="1964" y="3002"/>
                    <a:pt x="1964" y="3376"/>
                  </a:cubicBezTo>
                  <a:cubicBezTo>
                    <a:pt x="1964" y="3748"/>
                    <a:pt x="2183" y="4050"/>
                    <a:pt x="2455" y="4050"/>
                  </a:cubicBezTo>
                  <a:moveTo>
                    <a:pt x="4418" y="1350"/>
                  </a:moveTo>
                  <a:lnTo>
                    <a:pt x="17182" y="1350"/>
                  </a:lnTo>
                  <a:cubicBezTo>
                    <a:pt x="17453" y="1350"/>
                    <a:pt x="17673" y="1048"/>
                    <a:pt x="17673" y="675"/>
                  </a:cubicBezTo>
                  <a:cubicBezTo>
                    <a:pt x="17673" y="302"/>
                    <a:pt x="17453" y="0"/>
                    <a:pt x="17182" y="0"/>
                  </a:cubicBezTo>
                  <a:lnTo>
                    <a:pt x="4418" y="0"/>
                  </a:lnTo>
                  <a:cubicBezTo>
                    <a:pt x="4147" y="0"/>
                    <a:pt x="3927" y="302"/>
                    <a:pt x="3927" y="675"/>
                  </a:cubicBezTo>
                  <a:cubicBezTo>
                    <a:pt x="3927" y="1048"/>
                    <a:pt x="4147" y="1350"/>
                    <a:pt x="4418" y="1350"/>
                  </a:cubicBezTo>
                  <a:moveTo>
                    <a:pt x="5400" y="8100"/>
                  </a:moveTo>
                  <a:lnTo>
                    <a:pt x="4418" y="8100"/>
                  </a:lnTo>
                  <a:cubicBezTo>
                    <a:pt x="4147" y="8100"/>
                    <a:pt x="3927" y="8403"/>
                    <a:pt x="3927" y="8775"/>
                  </a:cubicBezTo>
                  <a:cubicBezTo>
                    <a:pt x="3927" y="9148"/>
                    <a:pt x="4147" y="9450"/>
                    <a:pt x="4418" y="9450"/>
                  </a:cubicBezTo>
                  <a:lnTo>
                    <a:pt x="5400" y="9450"/>
                  </a:lnTo>
                  <a:cubicBezTo>
                    <a:pt x="5671" y="9450"/>
                    <a:pt x="5891" y="9148"/>
                    <a:pt x="5891" y="8775"/>
                  </a:cubicBezTo>
                  <a:cubicBezTo>
                    <a:pt x="5891" y="8403"/>
                    <a:pt x="5671" y="8100"/>
                    <a:pt x="5400" y="81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6" name="Shape 3851">
              <a:extLst>
                <a:ext uri="{FF2B5EF4-FFF2-40B4-BE49-F238E27FC236}">
                  <a16:creationId xmlns:a16="http://schemas.microsoft.com/office/drawing/2014/main" id="{F9D1DD11-0160-4C44-B9BD-26E87023B360}"/>
                </a:ext>
              </a:extLst>
            </p:cNvPr>
            <p:cNvSpPr/>
            <p:nvPr/>
          </p:nvSpPr>
          <p:spPr>
            <a:xfrm>
              <a:off x="6668758" y="2985445"/>
              <a:ext cx="353759" cy="35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7" y="18100"/>
                  </a:moveTo>
                  <a:lnTo>
                    <a:pt x="21596" y="18099"/>
                  </a:lnTo>
                  <a:lnTo>
                    <a:pt x="20614" y="5336"/>
                  </a:lnTo>
                  <a:lnTo>
                    <a:pt x="20605" y="5337"/>
                  </a:lnTo>
                  <a:cubicBezTo>
                    <a:pt x="20573" y="5097"/>
                    <a:pt x="20376" y="4909"/>
                    <a:pt x="20127" y="4909"/>
                  </a:cubicBezTo>
                  <a:lnTo>
                    <a:pt x="16691" y="4909"/>
                  </a:lnTo>
                  <a:lnTo>
                    <a:pt x="16691" y="3927"/>
                  </a:lnTo>
                  <a:cubicBezTo>
                    <a:pt x="16691" y="1758"/>
                    <a:pt x="14932" y="0"/>
                    <a:pt x="12764" y="0"/>
                  </a:cubicBezTo>
                  <a:cubicBezTo>
                    <a:pt x="11300" y="0"/>
                    <a:pt x="10025" y="803"/>
                    <a:pt x="9350" y="1990"/>
                  </a:cubicBezTo>
                  <a:cubicBezTo>
                    <a:pt x="9705" y="2027"/>
                    <a:pt x="10048" y="2105"/>
                    <a:pt x="10377" y="2214"/>
                  </a:cubicBezTo>
                  <a:cubicBezTo>
                    <a:pt x="10911" y="1471"/>
                    <a:pt x="11778" y="982"/>
                    <a:pt x="12764" y="982"/>
                  </a:cubicBezTo>
                  <a:cubicBezTo>
                    <a:pt x="14390" y="982"/>
                    <a:pt x="15709" y="2301"/>
                    <a:pt x="15709" y="3927"/>
                  </a:cubicBezTo>
                  <a:lnTo>
                    <a:pt x="15709" y="4909"/>
                  </a:lnTo>
                  <a:lnTo>
                    <a:pt x="13337" y="4909"/>
                  </a:lnTo>
                  <a:cubicBezTo>
                    <a:pt x="13474" y="5222"/>
                    <a:pt x="13581" y="5550"/>
                    <a:pt x="13651" y="5891"/>
                  </a:cubicBezTo>
                  <a:lnTo>
                    <a:pt x="15709" y="5891"/>
                  </a:lnTo>
                  <a:lnTo>
                    <a:pt x="15709" y="6873"/>
                  </a:lnTo>
                  <a:lnTo>
                    <a:pt x="16204" y="6873"/>
                  </a:lnTo>
                  <a:cubicBezTo>
                    <a:pt x="16375" y="6873"/>
                    <a:pt x="16537" y="6905"/>
                    <a:pt x="16691" y="6961"/>
                  </a:cubicBezTo>
                  <a:lnTo>
                    <a:pt x="16691" y="5891"/>
                  </a:lnTo>
                  <a:lnTo>
                    <a:pt x="19674" y="5891"/>
                  </a:lnTo>
                  <a:lnTo>
                    <a:pt x="20429" y="15709"/>
                  </a:lnTo>
                  <a:lnTo>
                    <a:pt x="18247" y="15709"/>
                  </a:lnTo>
                  <a:lnTo>
                    <a:pt x="18323" y="16691"/>
                  </a:lnTo>
                  <a:lnTo>
                    <a:pt x="20504" y="16691"/>
                  </a:lnTo>
                  <a:lnTo>
                    <a:pt x="20580" y="17673"/>
                  </a:lnTo>
                  <a:lnTo>
                    <a:pt x="18398" y="17673"/>
                  </a:lnTo>
                  <a:lnTo>
                    <a:pt x="18474" y="18655"/>
                  </a:lnTo>
                  <a:lnTo>
                    <a:pt x="21109" y="18655"/>
                  </a:lnTo>
                  <a:cubicBezTo>
                    <a:pt x="21380" y="18655"/>
                    <a:pt x="21600" y="18435"/>
                    <a:pt x="21600" y="18164"/>
                  </a:cubicBezTo>
                  <a:cubicBezTo>
                    <a:pt x="21600" y="18142"/>
                    <a:pt x="21590" y="18122"/>
                    <a:pt x="21587" y="18100"/>
                  </a:cubicBezTo>
                  <a:moveTo>
                    <a:pt x="1020" y="20618"/>
                  </a:moveTo>
                  <a:lnTo>
                    <a:pt x="1096" y="19636"/>
                  </a:lnTo>
                  <a:lnTo>
                    <a:pt x="16577" y="19636"/>
                  </a:lnTo>
                  <a:lnTo>
                    <a:pt x="16653" y="20618"/>
                  </a:lnTo>
                  <a:cubicBezTo>
                    <a:pt x="16653" y="20618"/>
                    <a:pt x="1020" y="20618"/>
                    <a:pt x="1020" y="20618"/>
                  </a:cubicBezTo>
                  <a:close/>
                  <a:moveTo>
                    <a:pt x="1926" y="8836"/>
                  </a:moveTo>
                  <a:lnTo>
                    <a:pt x="4909" y="8836"/>
                  </a:lnTo>
                  <a:lnTo>
                    <a:pt x="4909" y="10936"/>
                  </a:lnTo>
                  <a:cubicBezTo>
                    <a:pt x="4617" y="11107"/>
                    <a:pt x="4418" y="11419"/>
                    <a:pt x="4418" y="11782"/>
                  </a:cubicBezTo>
                  <a:cubicBezTo>
                    <a:pt x="4418" y="12325"/>
                    <a:pt x="4858" y="12764"/>
                    <a:pt x="5400" y="12764"/>
                  </a:cubicBezTo>
                  <a:cubicBezTo>
                    <a:pt x="5942" y="12764"/>
                    <a:pt x="6382" y="12325"/>
                    <a:pt x="6382" y="11782"/>
                  </a:cubicBezTo>
                  <a:cubicBezTo>
                    <a:pt x="6382" y="11419"/>
                    <a:pt x="6183" y="11107"/>
                    <a:pt x="5891" y="10936"/>
                  </a:cubicBezTo>
                  <a:lnTo>
                    <a:pt x="5891" y="8836"/>
                  </a:lnTo>
                  <a:lnTo>
                    <a:pt x="11782" y="8836"/>
                  </a:lnTo>
                  <a:lnTo>
                    <a:pt x="11782" y="10936"/>
                  </a:lnTo>
                  <a:cubicBezTo>
                    <a:pt x="11489" y="11107"/>
                    <a:pt x="11291" y="11419"/>
                    <a:pt x="11291" y="11782"/>
                  </a:cubicBezTo>
                  <a:cubicBezTo>
                    <a:pt x="11291" y="12325"/>
                    <a:pt x="11731" y="12764"/>
                    <a:pt x="12273" y="12764"/>
                  </a:cubicBezTo>
                  <a:cubicBezTo>
                    <a:pt x="12815" y="12764"/>
                    <a:pt x="13255" y="12325"/>
                    <a:pt x="13255" y="11782"/>
                  </a:cubicBezTo>
                  <a:cubicBezTo>
                    <a:pt x="13255" y="11419"/>
                    <a:pt x="13056" y="11107"/>
                    <a:pt x="12764" y="10936"/>
                  </a:cubicBezTo>
                  <a:lnTo>
                    <a:pt x="12764" y="8836"/>
                  </a:lnTo>
                  <a:lnTo>
                    <a:pt x="15746" y="8836"/>
                  </a:lnTo>
                  <a:lnTo>
                    <a:pt x="16502" y="18655"/>
                  </a:lnTo>
                  <a:lnTo>
                    <a:pt x="1172" y="18655"/>
                  </a:lnTo>
                  <a:cubicBezTo>
                    <a:pt x="1172" y="18655"/>
                    <a:pt x="1926" y="8836"/>
                    <a:pt x="1926" y="8836"/>
                  </a:cubicBezTo>
                  <a:close/>
                  <a:moveTo>
                    <a:pt x="5891" y="6873"/>
                  </a:moveTo>
                  <a:cubicBezTo>
                    <a:pt x="5891" y="5247"/>
                    <a:pt x="7210" y="3927"/>
                    <a:pt x="8836" y="3927"/>
                  </a:cubicBezTo>
                  <a:cubicBezTo>
                    <a:pt x="10463" y="3927"/>
                    <a:pt x="11782" y="5247"/>
                    <a:pt x="11782" y="6873"/>
                  </a:cubicBezTo>
                  <a:lnTo>
                    <a:pt x="11782" y="7855"/>
                  </a:lnTo>
                  <a:lnTo>
                    <a:pt x="5891" y="7855"/>
                  </a:lnTo>
                  <a:cubicBezTo>
                    <a:pt x="5891" y="7855"/>
                    <a:pt x="5891" y="6873"/>
                    <a:pt x="5891" y="6873"/>
                  </a:cubicBezTo>
                  <a:close/>
                  <a:moveTo>
                    <a:pt x="17668" y="21045"/>
                  </a:moveTo>
                  <a:lnTo>
                    <a:pt x="16687" y="8281"/>
                  </a:lnTo>
                  <a:lnTo>
                    <a:pt x="16678" y="8282"/>
                  </a:lnTo>
                  <a:cubicBezTo>
                    <a:pt x="16646" y="8042"/>
                    <a:pt x="16448" y="7855"/>
                    <a:pt x="16200" y="7855"/>
                  </a:cubicBezTo>
                  <a:lnTo>
                    <a:pt x="12764" y="7855"/>
                  </a:lnTo>
                  <a:lnTo>
                    <a:pt x="12764" y="6873"/>
                  </a:lnTo>
                  <a:cubicBezTo>
                    <a:pt x="12764" y="4704"/>
                    <a:pt x="11005" y="2945"/>
                    <a:pt x="8836" y="2945"/>
                  </a:cubicBezTo>
                  <a:cubicBezTo>
                    <a:pt x="6668" y="2945"/>
                    <a:pt x="4909" y="4704"/>
                    <a:pt x="4909" y="6873"/>
                  </a:cubicBezTo>
                  <a:lnTo>
                    <a:pt x="4909" y="7855"/>
                  </a:lnTo>
                  <a:lnTo>
                    <a:pt x="1473" y="7855"/>
                  </a:lnTo>
                  <a:cubicBezTo>
                    <a:pt x="1224" y="7855"/>
                    <a:pt x="1027" y="8042"/>
                    <a:pt x="995" y="8282"/>
                  </a:cubicBezTo>
                  <a:lnTo>
                    <a:pt x="986" y="8281"/>
                  </a:lnTo>
                  <a:lnTo>
                    <a:pt x="4" y="21045"/>
                  </a:lnTo>
                  <a:lnTo>
                    <a:pt x="13" y="21046"/>
                  </a:lnTo>
                  <a:cubicBezTo>
                    <a:pt x="10" y="21067"/>
                    <a:pt x="0" y="21087"/>
                    <a:pt x="0" y="21109"/>
                  </a:cubicBezTo>
                  <a:cubicBezTo>
                    <a:pt x="0" y="21380"/>
                    <a:pt x="220" y="21600"/>
                    <a:pt x="491" y="21600"/>
                  </a:cubicBezTo>
                  <a:lnTo>
                    <a:pt x="17182" y="21600"/>
                  </a:lnTo>
                  <a:cubicBezTo>
                    <a:pt x="17453" y="21600"/>
                    <a:pt x="17673" y="21380"/>
                    <a:pt x="17673" y="21109"/>
                  </a:cubicBezTo>
                  <a:cubicBezTo>
                    <a:pt x="17673" y="21087"/>
                    <a:pt x="17663" y="21067"/>
                    <a:pt x="17660" y="21046"/>
                  </a:cubicBezTo>
                  <a:cubicBezTo>
                    <a:pt x="17660" y="21046"/>
                    <a:pt x="17668" y="21045"/>
                    <a:pt x="17668" y="210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7" name="Shape 3845">
              <a:extLst>
                <a:ext uri="{FF2B5EF4-FFF2-40B4-BE49-F238E27FC236}">
                  <a16:creationId xmlns:a16="http://schemas.microsoft.com/office/drawing/2014/main" id="{0AE6E069-D20B-4670-A1B5-27697BD2EB98}"/>
                </a:ext>
              </a:extLst>
            </p:cNvPr>
            <p:cNvSpPr/>
            <p:nvPr/>
          </p:nvSpPr>
          <p:spPr>
            <a:xfrm>
              <a:off x="5942784" y="3553373"/>
              <a:ext cx="353759" cy="32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6" y="14040"/>
                  </a:moveTo>
                  <a:lnTo>
                    <a:pt x="17294" y="11880"/>
                  </a:lnTo>
                  <a:lnTo>
                    <a:pt x="19843" y="11880"/>
                  </a:lnTo>
                  <a:lnTo>
                    <a:pt x="19407" y="14040"/>
                  </a:lnTo>
                  <a:cubicBezTo>
                    <a:pt x="19407" y="14040"/>
                    <a:pt x="17076" y="14040"/>
                    <a:pt x="17076" y="14040"/>
                  </a:cubicBezTo>
                  <a:close/>
                  <a:moveTo>
                    <a:pt x="18752" y="17280"/>
                  </a:moveTo>
                  <a:lnTo>
                    <a:pt x="16748" y="17280"/>
                  </a:lnTo>
                  <a:lnTo>
                    <a:pt x="16967" y="15120"/>
                  </a:lnTo>
                  <a:lnTo>
                    <a:pt x="19188" y="15120"/>
                  </a:lnTo>
                  <a:cubicBezTo>
                    <a:pt x="19188" y="15120"/>
                    <a:pt x="18752" y="17280"/>
                    <a:pt x="18752" y="17280"/>
                  </a:cubicBezTo>
                  <a:close/>
                  <a:moveTo>
                    <a:pt x="17673" y="20520"/>
                  </a:moveTo>
                  <a:cubicBezTo>
                    <a:pt x="17131" y="20520"/>
                    <a:pt x="16691" y="20036"/>
                    <a:pt x="16691" y="19440"/>
                  </a:cubicBezTo>
                  <a:cubicBezTo>
                    <a:pt x="16691" y="18844"/>
                    <a:pt x="17131" y="18360"/>
                    <a:pt x="17673" y="18360"/>
                  </a:cubicBezTo>
                  <a:cubicBezTo>
                    <a:pt x="18215" y="18360"/>
                    <a:pt x="18655" y="18844"/>
                    <a:pt x="18655" y="19440"/>
                  </a:cubicBezTo>
                  <a:cubicBezTo>
                    <a:pt x="18655" y="20036"/>
                    <a:pt x="18215" y="20520"/>
                    <a:pt x="17673" y="20520"/>
                  </a:cubicBezTo>
                  <a:moveTo>
                    <a:pt x="16415" y="10800"/>
                  </a:moveTo>
                  <a:lnTo>
                    <a:pt x="13745" y="10800"/>
                  </a:lnTo>
                  <a:lnTo>
                    <a:pt x="13745" y="8640"/>
                  </a:lnTo>
                  <a:lnTo>
                    <a:pt x="16634" y="8640"/>
                  </a:lnTo>
                  <a:cubicBezTo>
                    <a:pt x="16634" y="8640"/>
                    <a:pt x="16415" y="10800"/>
                    <a:pt x="16415" y="10800"/>
                  </a:cubicBezTo>
                  <a:close/>
                  <a:moveTo>
                    <a:pt x="16088" y="14040"/>
                  </a:moveTo>
                  <a:lnTo>
                    <a:pt x="13745" y="14040"/>
                  </a:lnTo>
                  <a:lnTo>
                    <a:pt x="13745" y="11880"/>
                  </a:lnTo>
                  <a:lnTo>
                    <a:pt x="16307" y="11880"/>
                  </a:lnTo>
                  <a:cubicBezTo>
                    <a:pt x="16307" y="11880"/>
                    <a:pt x="16088" y="14040"/>
                    <a:pt x="16088" y="14040"/>
                  </a:cubicBezTo>
                  <a:close/>
                  <a:moveTo>
                    <a:pt x="15761" y="17280"/>
                  </a:moveTo>
                  <a:lnTo>
                    <a:pt x="13745" y="17280"/>
                  </a:lnTo>
                  <a:lnTo>
                    <a:pt x="13745" y="15120"/>
                  </a:lnTo>
                  <a:lnTo>
                    <a:pt x="15979" y="15120"/>
                  </a:lnTo>
                  <a:cubicBezTo>
                    <a:pt x="15979" y="15120"/>
                    <a:pt x="15761" y="17280"/>
                    <a:pt x="15761" y="17280"/>
                  </a:cubicBezTo>
                  <a:close/>
                  <a:moveTo>
                    <a:pt x="12764" y="10800"/>
                  </a:moveTo>
                  <a:lnTo>
                    <a:pt x="10094" y="10800"/>
                  </a:lnTo>
                  <a:lnTo>
                    <a:pt x="9876" y="8640"/>
                  </a:lnTo>
                  <a:lnTo>
                    <a:pt x="12764" y="8640"/>
                  </a:lnTo>
                  <a:cubicBezTo>
                    <a:pt x="12764" y="8640"/>
                    <a:pt x="12764" y="10800"/>
                    <a:pt x="12764" y="10800"/>
                  </a:cubicBezTo>
                  <a:close/>
                  <a:moveTo>
                    <a:pt x="12764" y="14040"/>
                  </a:moveTo>
                  <a:lnTo>
                    <a:pt x="10422" y="14040"/>
                  </a:lnTo>
                  <a:lnTo>
                    <a:pt x="10203" y="11880"/>
                  </a:lnTo>
                  <a:lnTo>
                    <a:pt x="12764" y="11880"/>
                  </a:lnTo>
                  <a:cubicBezTo>
                    <a:pt x="12764" y="11880"/>
                    <a:pt x="12764" y="14040"/>
                    <a:pt x="12764" y="14040"/>
                  </a:cubicBezTo>
                  <a:close/>
                  <a:moveTo>
                    <a:pt x="12764" y="17280"/>
                  </a:moveTo>
                  <a:lnTo>
                    <a:pt x="10748" y="17280"/>
                  </a:lnTo>
                  <a:lnTo>
                    <a:pt x="10531" y="15120"/>
                  </a:lnTo>
                  <a:lnTo>
                    <a:pt x="12764" y="15120"/>
                  </a:lnTo>
                  <a:cubicBezTo>
                    <a:pt x="12764" y="15120"/>
                    <a:pt x="12764" y="17280"/>
                    <a:pt x="12764" y="17280"/>
                  </a:cubicBezTo>
                  <a:close/>
                  <a:moveTo>
                    <a:pt x="8836" y="20520"/>
                  </a:moveTo>
                  <a:cubicBezTo>
                    <a:pt x="8294" y="20520"/>
                    <a:pt x="7855" y="20036"/>
                    <a:pt x="7855" y="19440"/>
                  </a:cubicBezTo>
                  <a:cubicBezTo>
                    <a:pt x="7855" y="18844"/>
                    <a:pt x="8294" y="18360"/>
                    <a:pt x="8836" y="18360"/>
                  </a:cubicBezTo>
                  <a:cubicBezTo>
                    <a:pt x="9379" y="18360"/>
                    <a:pt x="9818" y="18844"/>
                    <a:pt x="9818" y="19440"/>
                  </a:cubicBezTo>
                  <a:cubicBezTo>
                    <a:pt x="9818" y="20036"/>
                    <a:pt x="9379" y="20520"/>
                    <a:pt x="8836" y="20520"/>
                  </a:cubicBezTo>
                  <a:moveTo>
                    <a:pt x="7214" y="15120"/>
                  </a:moveTo>
                  <a:lnTo>
                    <a:pt x="9543" y="15120"/>
                  </a:lnTo>
                  <a:lnTo>
                    <a:pt x="9761" y="17280"/>
                  </a:lnTo>
                  <a:lnTo>
                    <a:pt x="7740" y="17280"/>
                  </a:lnTo>
                  <a:cubicBezTo>
                    <a:pt x="7740" y="17280"/>
                    <a:pt x="7214" y="15120"/>
                    <a:pt x="7214" y="15120"/>
                  </a:cubicBezTo>
                  <a:close/>
                  <a:moveTo>
                    <a:pt x="6950" y="14040"/>
                  </a:moveTo>
                  <a:lnTo>
                    <a:pt x="6424" y="11880"/>
                  </a:lnTo>
                  <a:lnTo>
                    <a:pt x="9215" y="11880"/>
                  </a:lnTo>
                  <a:lnTo>
                    <a:pt x="9434" y="14040"/>
                  </a:lnTo>
                  <a:cubicBezTo>
                    <a:pt x="9434" y="14040"/>
                    <a:pt x="6950" y="14040"/>
                    <a:pt x="6950" y="14040"/>
                  </a:cubicBezTo>
                  <a:close/>
                  <a:moveTo>
                    <a:pt x="5633" y="8640"/>
                  </a:moveTo>
                  <a:lnTo>
                    <a:pt x="8888" y="8640"/>
                  </a:lnTo>
                  <a:lnTo>
                    <a:pt x="9107" y="10800"/>
                  </a:lnTo>
                  <a:lnTo>
                    <a:pt x="6160" y="10800"/>
                  </a:lnTo>
                  <a:cubicBezTo>
                    <a:pt x="6160" y="10800"/>
                    <a:pt x="5633" y="8640"/>
                    <a:pt x="5633" y="8640"/>
                  </a:cubicBezTo>
                  <a:close/>
                  <a:moveTo>
                    <a:pt x="17621" y="8640"/>
                  </a:moveTo>
                  <a:lnTo>
                    <a:pt x="20498" y="8640"/>
                  </a:lnTo>
                  <a:lnTo>
                    <a:pt x="20061" y="10800"/>
                  </a:lnTo>
                  <a:lnTo>
                    <a:pt x="17403" y="10800"/>
                  </a:lnTo>
                  <a:cubicBezTo>
                    <a:pt x="17403" y="10800"/>
                    <a:pt x="17621" y="8640"/>
                    <a:pt x="17621" y="8640"/>
                  </a:cubicBezTo>
                  <a:close/>
                  <a:moveTo>
                    <a:pt x="19619" y="17951"/>
                  </a:moveTo>
                  <a:lnTo>
                    <a:pt x="19622" y="17951"/>
                  </a:lnTo>
                  <a:lnTo>
                    <a:pt x="21586" y="8231"/>
                  </a:lnTo>
                  <a:lnTo>
                    <a:pt x="21577" y="8229"/>
                  </a:lnTo>
                  <a:cubicBezTo>
                    <a:pt x="21586" y="8186"/>
                    <a:pt x="21600" y="8145"/>
                    <a:pt x="21600" y="8100"/>
                  </a:cubicBezTo>
                  <a:cubicBezTo>
                    <a:pt x="21600" y="7802"/>
                    <a:pt x="21380" y="7560"/>
                    <a:pt x="21109" y="7560"/>
                  </a:cubicBezTo>
                  <a:lnTo>
                    <a:pt x="5370" y="7560"/>
                  </a:lnTo>
                  <a:lnTo>
                    <a:pt x="4674" y="4705"/>
                  </a:lnTo>
                  <a:lnTo>
                    <a:pt x="4667" y="4707"/>
                  </a:lnTo>
                  <a:cubicBezTo>
                    <a:pt x="4606" y="4486"/>
                    <a:pt x="4426" y="4320"/>
                    <a:pt x="4204" y="4320"/>
                  </a:cubicBezTo>
                  <a:lnTo>
                    <a:pt x="491" y="4320"/>
                  </a:lnTo>
                  <a:cubicBezTo>
                    <a:pt x="220" y="4320"/>
                    <a:pt x="0" y="4563"/>
                    <a:pt x="0" y="4860"/>
                  </a:cubicBezTo>
                  <a:cubicBezTo>
                    <a:pt x="0" y="5158"/>
                    <a:pt x="220" y="5400"/>
                    <a:pt x="491" y="5400"/>
                  </a:cubicBezTo>
                  <a:lnTo>
                    <a:pt x="3827" y="5400"/>
                  </a:lnTo>
                  <a:lnTo>
                    <a:pt x="6893" y="17975"/>
                  </a:lnTo>
                  <a:lnTo>
                    <a:pt x="6895" y="17975"/>
                  </a:lnTo>
                  <a:cubicBezTo>
                    <a:pt x="6936" y="18128"/>
                    <a:pt x="7037" y="18251"/>
                    <a:pt x="7168" y="18315"/>
                  </a:cubicBezTo>
                  <a:cubicBezTo>
                    <a:pt x="6984" y="18643"/>
                    <a:pt x="6873" y="19027"/>
                    <a:pt x="6873" y="19440"/>
                  </a:cubicBezTo>
                  <a:cubicBezTo>
                    <a:pt x="6873" y="20634"/>
                    <a:pt x="7752" y="21600"/>
                    <a:pt x="8836" y="21600"/>
                  </a:cubicBezTo>
                  <a:cubicBezTo>
                    <a:pt x="9921" y="21600"/>
                    <a:pt x="10800" y="20634"/>
                    <a:pt x="10800" y="19440"/>
                  </a:cubicBezTo>
                  <a:cubicBezTo>
                    <a:pt x="10800" y="19044"/>
                    <a:pt x="10696" y="18680"/>
                    <a:pt x="10528" y="18360"/>
                  </a:cubicBezTo>
                  <a:lnTo>
                    <a:pt x="15982" y="18360"/>
                  </a:lnTo>
                  <a:cubicBezTo>
                    <a:pt x="15813" y="18680"/>
                    <a:pt x="15709" y="19044"/>
                    <a:pt x="15709" y="19440"/>
                  </a:cubicBezTo>
                  <a:cubicBezTo>
                    <a:pt x="15709" y="20634"/>
                    <a:pt x="16588" y="21600"/>
                    <a:pt x="17673" y="21600"/>
                  </a:cubicBezTo>
                  <a:cubicBezTo>
                    <a:pt x="18757" y="21600"/>
                    <a:pt x="19636" y="20634"/>
                    <a:pt x="19636" y="19440"/>
                  </a:cubicBezTo>
                  <a:cubicBezTo>
                    <a:pt x="19636" y="19027"/>
                    <a:pt x="19526" y="18643"/>
                    <a:pt x="19342" y="18315"/>
                  </a:cubicBezTo>
                  <a:cubicBezTo>
                    <a:pt x="19479" y="18248"/>
                    <a:pt x="19581" y="18113"/>
                    <a:pt x="19619" y="17951"/>
                  </a:cubicBezTo>
                  <a:moveTo>
                    <a:pt x="9327" y="3240"/>
                  </a:moveTo>
                  <a:lnTo>
                    <a:pt x="15015" y="3240"/>
                  </a:lnTo>
                  <a:lnTo>
                    <a:pt x="13889" y="4478"/>
                  </a:lnTo>
                  <a:cubicBezTo>
                    <a:pt x="13801" y="4576"/>
                    <a:pt x="13745" y="4711"/>
                    <a:pt x="13745" y="4860"/>
                  </a:cubicBezTo>
                  <a:cubicBezTo>
                    <a:pt x="13745" y="5158"/>
                    <a:pt x="13966" y="5400"/>
                    <a:pt x="14236" y="5400"/>
                  </a:cubicBezTo>
                  <a:cubicBezTo>
                    <a:pt x="14373" y="5400"/>
                    <a:pt x="14495" y="5340"/>
                    <a:pt x="14583" y="5242"/>
                  </a:cubicBezTo>
                  <a:lnTo>
                    <a:pt x="16547" y="3082"/>
                  </a:lnTo>
                  <a:cubicBezTo>
                    <a:pt x="16636" y="2985"/>
                    <a:pt x="16691" y="2850"/>
                    <a:pt x="16691" y="2700"/>
                  </a:cubicBezTo>
                  <a:cubicBezTo>
                    <a:pt x="16691" y="2551"/>
                    <a:pt x="16636" y="2416"/>
                    <a:pt x="16547" y="2318"/>
                  </a:cubicBezTo>
                  <a:lnTo>
                    <a:pt x="14583" y="158"/>
                  </a:lnTo>
                  <a:cubicBezTo>
                    <a:pt x="14495" y="61"/>
                    <a:pt x="14373" y="0"/>
                    <a:pt x="14236" y="0"/>
                  </a:cubicBezTo>
                  <a:cubicBezTo>
                    <a:pt x="13966" y="0"/>
                    <a:pt x="13745" y="243"/>
                    <a:pt x="13745" y="540"/>
                  </a:cubicBezTo>
                  <a:cubicBezTo>
                    <a:pt x="13745" y="690"/>
                    <a:pt x="13801" y="825"/>
                    <a:pt x="13889" y="922"/>
                  </a:cubicBezTo>
                  <a:lnTo>
                    <a:pt x="15015" y="2160"/>
                  </a:lnTo>
                  <a:lnTo>
                    <a:pt x="9327" y="2160"/>
                  </a:lnTo>
                  <a:cubicBezTo>
                    <a:pt x="9056" y="2160"/>
                    <a:pt x="8836" y="2403"/>
                    <a:pt x="8836" y="2700"/>
                  </a:cubicBezTo>
                  <a:cubicBezTo>
                    <a:pt x="8836" y="2998"/>
                    <a:pt x="9056" y="3240"/>
                    <a:pt x="9327" y="324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8" name="Shape 3860">
              <a:extLst>
                <a:ext uri="{FF2B5EF4-FFF2-40B4-BE49-F238E27FC236}">
                  <a16:creationId xmlns:a16="http://schemas.microsoft.com/office/drawing/2014/main" id="{706EE771-F97E-478B-BE71-37B5E8629308}"/>
                </a:ext>
              </a:extLst>
            </p:cNvPr>
            <p:cNvSpPr/>
            <p:nvPr/>
          </p:nvSpPr>
          <p:spPr>
            <a:xfrm>
              <a:off x="6605188" y="3586275"/>
              <a:ext cx="324708" cy="23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17550"/>
                  </a:moveTo>
                  <a:lnTo>
                    <a:pt x="12273" y="17550"/>
                  </a:lnTo>
                  <a:cubicBezTo>
                    <a:pt x="12001" y="17550"/>
                    <a:pt x="11782" y="17853"/>
                    <a:pt x="11782" y="18225"/>
                  </a:cubicBezTo>
                  <a:cubicBezTo>
                    <a:pt x="11782" y="18598"/>
                    <a:pt x="12001" y="18900"/>
                    <a:pt x="12273" y="18900"/>
                  </a:cubicBezTo>
                  <a:lnTo>
                    <a:pt x="13255" y="18900"/>
                  </a:lnTo>
                  <a:cubicBezTo>
                    <a:pt x="13526" y="18900"/>
                    <a:pt x="13745" y="18598"/>
                    <a:pt x="13745" y="18225"/>
                  </a:cubicBezTo>
                  <a:cubicBezTo>
                    <a:pt x="13745" y="17853"/>
                    <a:pt x="13526" y="17550"/>
                    <a:pt x="13255" y="17550"/>
                  </a:cubicBezTo>
                  <a:moveTo>
                    <a:pt x="10309" y="5400"/>
                  </a:moveTo>
                  <a:lnTo>
                    <a:pt x="9327" y="5400"/>
                  </a:lnTo>
                  <a:cubicBezTo>
                    <a:pt x="9056" y="5400"/>
                    <a:pt x="8836" y="5702"/>
                    <a:pt x="8836" y="6075"/>
                  </a:cubicBezTo>
                  <a:cubicBezTo>
                    <a:pt x="8836" y="6448"/>
                    <a:pt x="9056" y="6750"/>
                    <a:pt x="9327" y="6750"/>
                  </a:cubicBezTo>
                  <a:lnTo>
                    <a:pt x="10309" y="6750"/>
                  </a:lnTo>
                  <a:cubicBezTo>
                    <a:pt x="10580" y="6750"/>
                    <a:pt x="10800" y="6448"/>
                    <a:pt x="10800" y="6075"/>
                  </a:cubicBezTo>
                  <a:cubicBezTo>
                    <a:pt x="10800" y="5702"/>
                    <a:pt x="10580" y="5400"/>
                    <a:pt x="10309" y="5400"/>
                  </a:cubicBezTo>
                  <a:moveTo>
                    <a:pt x="16200" y="17550"/>
                  </a:moveTo>
                  <a:lnTo>
                    <a:pt x="15218" y="17550"/>
                  </a:lnTo>
                  <a:cubicBezTo>
                    <a:pt x="14947" y="17550"/>
                    <a:pt x="14727" y="17853"/>
                    <a:pt x="14727" y="18225"/>
                  </a:cubicBezTo>
                  <a:cubicBezTo>
                    <a:pt x="14727" y="18598"/>
                    <a:pt x="14947" y="18900"/>
                    <a:pt x="15218" y="18900"/>
                  </a:cubicBezTo>
                  <a:lnTo>
                    <a:pt x="16200" y="18900"/>
                  </a:lnTo>
                  <a:cubicBezTo>
                    <a:pt x="16471" y="18900"/>
                    <a:pt x="16691" y="18598"/>
                    <a:pt x="16691" y="18225"/>
                  </a:cubicBezTo>
                  <a:cubicBezTo>
                    <a:pt x="16691" y="17853"/>
                    <a:pt x="16471" y="17550"/>
                    <a:pt x="16200" y="17550"/>
                  </a:cubicBezTo>
                  <a:moveTo>
                    <a:pt x="13255" y="5400"/>
                  </a:moveTo>
                  <a:lnTo>
                    <a:pt x="12273" y="5400"/>
                  </a:lnTo>
                  <a:cubicBezTo>
                    <a:pt x="12001" y="5400"/>
                    <a:pt x="11782" y="5702"/>
                    <a:pt x="11782" y="6075"/>
                  </a:cubicBezTo>
                  <a:cubicBezTo>
                    <a:pt x="11782" y="6448"/>
                    <a:pt x="12001" y="6750"/>
                    <a:pt x="12273" y="6750"/>
                  </a:cubicBezTo>
                  <a:lnTo>
                    <a:pt x="13255" y="6750"/>
                  </a:lnTo>
                  <a:cubicBezTo>
                    <a:pt x="13526" y="6750"/>
                    <a:pt x="13745" y="6448"/>
                    <a:pt x="13745" y="6075"/>
                  </a:cubicBezTo>
                  <a:cubicBezTo>
                    <a:pt x="13745" y="5702"/>
                    <a:pt x="13526" y="5400"/>
                    <a:pt x="13255" y="5400"/>
                  </a:cubicBezTo>
                  <a:moveTo>
                    <a:pt x="10309" y="17550"/>
                  </a:moveTo>
                  <a:lnTo>
                    <a:pt x="9327" y="17550"/>
                  </a:lnTo>
                  <a:cubicBezTo>
                    <a:pt x="9056" y="17550"/>
                    <a:pt x="8836" y="17853"/>
                    <a:pt x="8836" y="18225"/>
                  </a:cubicBezTo>
                  <a:cubicBezTo>
                    <a:pt x="8836" y="18598"/>
                    <a:pt x="9056" y="18900"/>
                    <a:pt x="9327" y="18900"/>
                  </a:cubicBezTo>
                  <a:lnTo>
                    <a:pt x="10309" y="18900"/>
                  </a:lnTo>
                  <a:cubicBezTo>
                    <a:pt x="10580" y="18900"/>
                    <a:pt x="10800" y="18598"/>
                    <a:pt x="10800" y="18225"/>
                  </a:cubicBezTo>
                  <a:cubicBezTo>
                    <a:pt x="10800" y="17853"/>
                    <a:pt x="10580" y="17550"/>
                    <a:pt x="10309" y="17550"/>
                  </a:cubicBezTo>
                  <a:moveTo>
                    <a:pt x="4418" y="17550"/>
                  </a:moveTo>
                  <a:lnTo>
                    <a:pt x="3436" y="17550"/>
                  </a:lnTo>
                  <a:cubicBezTo>
                    <a:pt x="3165" y="17550"/>
                    <a:pt x="2945" y="17853"/>
                    <a:pt x="2945" y="18225"/>
                  </a:cubicBezTo>
                  <a:cubicBezTo>
                    <a:pt x="2945" y="18598"/>
                    <a:pt x="3165" y="18900"/>
                    <a:pt x="3436" y="18900"/>
                  </a:cubicBezTo>
                  <a:lnTo>
                    <a:pt x="4418" y="18900"/>
                  </a:lnTo>
                  <a:cubicBezTo>
                    <a:pt x="4690" y="18900"/>
                    <a:pt x="4909" y="18598"/>
                    <a:pt x="4909" y="18225"/>
                  </a:cubicBezTo>
                  <a:cubicBezTo>
                    <a:pt x="4909" y="17853"/>
                    <a:pt x="4690" y="17550"/>
                    <a:pt x="4418" y="17550"/>
                  </a:cubicBezTo>
                  <a:moveTo>
                    <a:pt x="15218" y="6750"/>
                  </a:moveTo>
                  <a:lnTo>
                    <a:pt x="16200" y="6750"/>
                  </a:lnTo>
                  <a:cubicBezTo>
                    <a:pt x="16471" y="6750"/>
                    <a:pt x="16691" y="6448"/>
                    <a:pt x="16691" y="6075"/>
                  </a:cubicBezTo>
                  <a:cubicBezTo>
                    <a:pt x="16691" y="5702"/>
                    <a:pt x="16471" y="5400"/>
                    <a:pt x="16200" y="5400"/>
                  </a:cubicBezTo>
                  <a:lnTo>
                    <a:pt x="15218" y="5400"/>
                  </a:lnTo>
                  <a:cubicBezTo>
                    <a:pt x="14947" y="5400"/>
                    <a:pt x="14727" y="5702"/>
                    <a:pt x="14727" y="6075"/>
                  </a:cubicBezTo>
                  <a:cubicBezTo>
                    <a:pt x="14727" y="6448"/>
                    <a:pt x="14947" y="6750"/>
                    <a:pt x="15218" y="6750"/>
                  </a:cubicBezTo>
                  <a:moveTo>
                    <a:pt x="20618" y="13500"/>
                  </a:moveTo>
                  <a:cubicBezTo>
                    <a:pt x="20618" y="14245"/>
                    <a:pt x="20178" y="14850"/>
                    <a:pt x="19636" y="14850"/>
                  </a:cubicBezTo>
                  <a:lnTo>
                    <a:pt x="16691" y="14850"/>
                  </a:lnTo>
                  <a:cubicBezTo>
                    <a:pt x="16149" y="14850"/>
                    <a:pt x="15709" y="14245"/>
                    <a:pt x="15709" y="13500"/>
                  </a:cubicBezTo>
                  <a:lnTo>
                    <a:pt x="15709" y="10800"/>
                  </a:lnTo>
                  <a:cubicBezTo>
                    <a:pt x="15709" y="10055"/>
                    <a:pt x="16149" y="9450"/>
                    <a:pt x="16691" y="9450"/>
                  </a:cubicBezTo>
                  <a:lnTo>
                    <a:pt x="19636" y="9450"/>
                  </a:lnTo>
                  <a:cubicBezTo>
                    <a:pt x="20178" y="9450"/>
                    <a:pt x="20618" y="10055"/>
                    <a:pt x="20618" y="10800"/>
                  </a:cubicBezTo>
                  <a:cubicBezTo>
                    <a:pt x="20618" y="10800"/>
                    <a:pt x="20618" y="13500"/>
                    <a:pt x="20618" y="13500"/>
                  </a:cubicBezTo>
                  <a:close/>
                  <a:moveTo>
                    <a:pt x="18655" y="18900"/>
                  </a:moveTo>
                  <a:cubicBezTo>
                    <a:pt x="18655" y="19645"/>
                    <a:pt x="18214" y="20250"/>
                    <a:pt x="17673" y="20250"/>
                  </a:cubicBezTo>
                  <a:lnTo>
                    <a:pt x="1964" y="20250"/>
                  </a:lnTo>
                  <a:cubicBezTo>
                    <a:pt x="1422" y="20250"/>
                    <a:pt x="982" y="19645"/>
                    <a:pt x="982" y="18900"/>
                  </a:cubicBezTo>
                  <a:lnTo>
                    <a:pt x="982" y="5400"/>
                  </a:lnTo>
                  <a:cubicBezTo>
                    <a:pt x="982" y="4655"/>
                    <a:pt x="1422" y="4050"/>
                    <a:pt x="1964" y="4050"/>
                  </a:cubicBezTo>
                  <a:lnTo>
                    <a:pt x="17673" y="4050"/>
                  </a:lnTo>
                  <a:cubicBezTo>
                    <a:pt x="18214" y="4050"/>
                    <a:pt x="18655" y="4655"/>
                    <a:pt x="18655" y="5400"/>
                  </a:cubicBezTo>
                  <a:lnTo>
                    <a:pt x="18655" y="8100"/>
                  </a:lnTo>
                  <a:lnTo>
                    <a:pt x="16691" y="8100"/>
                  </a:lnTo>
                  <a:cubicBezTo>
                    <a:pt x="15606" y="8100"/>
                    <a:pt x="14727" y="9309"/>
                    <a:pt x="14727" y="10800"/>
                  </a:cubicBezTo>
                  <a:lnTo>
                    <a:pt x="14727" y="13500"/>
                  </a:lnTo>
                  <a:cubicBezTo>
                    <a:pt x="14727" y="14991"/>
                    <a:pt x="15606" y="16200"/>
                    <a:pt x="16691" y="16200"/>
                  </a:cubicBezTo>
                  <a:lnTo>
                    <a:pt x="18655" y="16200"/>
                  </a:lnTo>
                  <a:cubicBezTo>
                    <a:pt x="18655" y="16200"/>
                    <a:pt x="18655" y="18900"/>
                    <a:pt x="18655" y="18900"/>
                  </a:cubicBezTo>
                  <a:close/>
                  <a:moveTo>
                    <a:pt x="982" y="2700"/>
                  </a:moveTo>
                  <a:cubicBezTo>
                    <a:pt x="982" y="1955"/>
                    <a:pt x="1422" y="1350"/>
                    <a:pt x="1964" y="1350"/>
                  </a:cubicBezTo>
                  <a:lnTo>
                    <a:pt x="17673" y="1350"/>
                  </a:lnTo>
                  <a:cubicBezTo>
                    <a:pt x="18214" y="1350"/>
                    <a:pt x="18655" y="1955"/>
                    <a:pt x="18655" y="2700"/>
                  </a:cubicBezTo>
                  <a:lnTo>
                    <a:pt x="18655" y="3074"/>
                  </a:lnTo>
                  <a:cubicBezTo>
                    <a:pt x="18365" y="2842"/>
                    <a:pt x="18032" y="2700"/>
                    <a:pt x="17673" y="2700"/>
                  </a:cubicBezTo>
                  <a:lnTo>
                    <a:pt x="1964" y="2700"/>
                  </a:lnTo>
                  <a:cubicBezTo>
                    <a:pt x="1604" y="2700"/>
                    <a:pt x="1271" y="2842"/>
                    <a:pt x="982" y="3074"/>
                  </a:cubicBezTo>
                  <a:cubicBezTo>
                    <a:pt x="982" y="3074"/>
                    <a:pt x="982" y="2700"/>
                    <a:pt x="982" y="2700"/>
                  </a:cubicBezTo>
                  <a:close/>
                  <a:moveTo>
                    <a:pt x="19636" y="8100"/>
                  </a:moveTo>
                  <a:lnTo>
                    <a:pt x="19636" y="2700"/>
                  </a:lnTo>
                  <a:cubicBezTo>
                    <a:pt x="19636" y="1209"/>
                    <a:pt x="18757" y="0"/>
                    <a:pt x="17673" y="0"/>
                  </a:cubicBezTo>
                  <a:lnTo>
                    <a:pt x="1964" y="0"/>
                  </a:lnTo>
                  <a:cubicBezTo>
                    <a:pt x="879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879" y="21600"/>
                    <a:pt x="1964" y="21600"/>
                  </a:cubicBezTo>
                  <a:lnTo>
                    <a:pt x="17673" y="21600"/>
                  </a:lnTo>
                  <a:cubicBezTo>
                    <a:pt x="18757" y="21600"/>
                    <a:pt x="19636" y="20391"/>
                    <a:pt x="19636" y="18900"/>
                  </a:cubicBezTo>
                  <a:lnTo>
                    <a:pt x="19636" y="16200"/>
                  </a:lnTo>
                  <a:cubicBezTo>
                    <a:pt x="20721" y="16200"/>
                    <a:pt x="21600" y="14991"/>
                    <a:pt x="21600" y="13500"/>
                  </a:cubicBezTo>
                  <a:lnTo>
                    <a:pt x="21600" y="10800"/>
                  </a:lnTo>
                  <a:cubicBezTo>
                    <a:pt x="21600" y="9309"/>
                    <a:pt x="20721" y="8100"/>
                    <a:pt x="19636" y="8100"/>
                  </a:cubicBezTo>
                  <a:moveTo>
                    <a:pt x="17182" y="11475"/>
                  </a:moveTo>
                  <a:cubicBezTo>
                    <a:pt x="16910" y="11475"/>
                    <a:pt x="16691" y="11777"/>
                    <a:pt x="16691" y="12150"/>
                  </a:cubicBezTo>
                  <a:cubicBezTo>
                    <a:pt x="16691" y="12523"/>
                    <a:pt x="16910" y="12825"/>
                    <a:pt x="17182" y="12825"/>
                  </a:cubicBezTo>
                  <a:cubicBezTo>
                    <a:pt x="17453" y="12825"/>
                    <a:pt x="17673" y="12523"/>
                    <a:pt x="17673" y="12150"/>
                  </a:cubicBezTo>
                  <a:cubicBezTo>
                    <a:pt x="17673" y="11777"/>
                    <a:pt x="17453" y="11475"/>
                    <a:pt x="17182" y="11475"/>
                  </a:cubicBezTo>
                  <a:moveTo>
                    <a:pt x="7364" y="17550"/>
                  </a:moveTo>
                  <a:lnTo>
                    <a:pt x="6382" y="17550"/>
                  </a:lnTo>
                  <a:cubicBezTo>
                    <a:pt x="6110" y="17550"/>
                    <a:pt x="5891" y="17853"/>
                    <a:pt x="5891" y="18225"/>
                  </a:cubicBezTo>
                  <a:cubicBezTo>
                    <a:pt x="5891" y="18598"/>
                    <a:pt x="6110" y="18900"/>
                    <a:pt x="6382" y="18900"/>
                  </a:cubicBezTo>
                  <a:lnTo>
                    <a:pt x="7364" y="18900"/>
                  </a:lnTo>
                  <a:cubicBezTo>
                    <a:pt x="7635" y="18900"/>
                    <a:pt x="7855" y="18598"/>
                    <a:pt x="7855" y="18225"/>
                  </a:cubicBezTo>
                  <a:cubicBezTo>
                    <a:pt x="7855" y="17853"/>
                    <a:pt x="7635" y="17550"/>
                    <a:pt x="7364" y="17550"/>
                  </a:cubicBezTo>
                  <a:moveTo>
                    <a:pt x="7364" y="5400"/>
                  </a:moveTo>
                  <a:lnTo>
                    <a:pt x="6382" y="5400"/>
                  </a:lnTo>
                  <a:cubicBezTo>
                    <a:pt x="6110" y="5400"/>
                    <a:pt x="5891" y="5702"/>
                    <a:pt x="5891" y="6075"/>
                  </a:cubicBezTo>
                  <a:cubicBezTo>
                    <a:pt x="5891" y="6448"/>
                    <a:pt x="6110" y="6750"/>
                    <a:pt x="6382" y="6750"/>
                  </a:cubicBezTo>
                  <a:lnTo>
                    <a:pt x="7364" y="6750"/>
                  </a:lnTo>
                  <a:cubicBezTo>
                    <a:pt x="7635" y="6750"/>
                    <a:pt x="7855" y="6448"/>
                    <a:pt x="7855" y="6075"/>
                  </a:cubicBezTo>
                  <a:cubicBezTo>
                    <a:pt x="7855" y="5702"/>
                    <a:pt x="7635" y="5400"/>
                    <a:pt x="7364" y="5400"/>
                  </a:cubicBezTo>
                  <a:moveTo>
                    <a:pt x="4418" y="5400"/>
                  </a:moveTo>
                  <a:lnTo>
                    <a:pt x="3436" y="5400"/>
                  </a:lnTo>
                  <a:cubicBezTo>
                    <a:pt x="3165" y="5400"/>
                    <a:pt x="2945" y="5702"/>
                    <a:pt x="2945" y="6075"/>
                  </a:cubicBezTo>
                  <a:cubicBezTo>
                    <a:pt x="2945" y="6448"/>
                    <a:pt x="3165" y="6750"/>
                    <a:pt x="3436" y="6750"/>
                  </a:cubicBezTo>
                  <a:lnTo>
                    <a:pt x="4418" y="6750"/>
                  </a:lnTo>
                  <a:cubicBezTo>
                    <a:pt x="4690" y="6750"/>
                    <a:pt x="4909" y="6448"/>
                    <a:pt x="4909" y="6075"/>
                  </a:cubicBezTo>
                  <a:cubicBezTo>
                    <a:pt x="4909" y="5702"/>
                    <a:pt x="4690" y="5400"/>
                    <a:pt x="4418" y="54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9" name="Shape 3863">
              <a:extLst>
                <a:ext uri="{FF2B5EF4-FFF2-40B4-BE49-F238E27FC236}">
                  <a16:creationId xmlns:a16="http://schemas.microsoft.com/office/drawing/2014/main" id="{96DB029D-0ED0-41E5-852D-049C9F2C9290}"/>
                </a:ext>
              </a:extLst>
            </p:cNvPr>
            <p:cNvSpPr/>
            <p:nvPr/>
          </p:nvSpPr>
          <p:spPr>
            <a:xfrm>
              <a:off x="5407139" y="3543308"/>
              <a:ext cx="289440" cy="35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745"/>
                  </a:moveTo>
                  <a:lnTo>
                    <a:pt x="2400" y="13745"/>
                  </a:lnTo>
                  <a:lnTo>
                    <a:pt x="2400" y="14727"/>
                  </a:lnTo>
                  <a:lnTo>
                    <a:pt x="14400" y="14727"/>
                  </a:lnTo>
                  <a:cubicBezTo>
                    <a:pt x="14400" y="14727"/>
                    <a:pt x="14400" y="13745"/>
                    <a:pt x="14400" y="13745"/>
                  </a:cubicBezTo>
                  <a:close/>
                  <a:moveTo>
                    <a:pt x="15600" y="20092"/>
                  </a:moveTo>
                  <a:lnTo>
                    <a:pt x="13624" y="18798"/>
                  </a:lnTo>
                  <a:cubicBezTo>
                    <a:pt x="13515" y="18710"/>
                    <a:pt x="13366" y="18655"/>
                    <a:pt x="13200" y="18655"/>
                  </a:cubicBezTo>
                  <a:cubicBezTo>
                    <a:pt x="13035" y="18655"/>
                    <a:pt x="12885" y="18710"/>
                    <a:pt x="12776" y="18798"/>
                  </a:cubicBezTo>
                  <a:lnTo>
                    <a:pt x="10800" y="20415"/>
                  </a:lnTo>
                  <a:lnTo>
                    <a:pt x="8824" y="18798"/>
                  </a:lnTo>
                  <a:cubicBezTo>
                    <a:pt x="8716" y="18710"/>
                    <a:pt x="8566" y="18655"/>
                    <a:pt x="8400" y="18655"/>
                  </a:cubicBezTo>
                  <a:cubicBezTo>
                    <a:pt x="8235" y="18655"/>
                    <a:pt x="8085" y="18710"/>
                    <a:pt x="7976" y="18798"/>
                  </a:cubicBezTo>
                  <a:lnTo>
                    <a:pt x="6000" y="20415"/>
                  </a:lnTo>
                  <a:lnTo>
                    <a:pt x="4024" y="18798"/>
                  </a:lnTo>
                  <a:cubicBezTo>
                    <a:pt x="3915" y="18710"/>
                    <a:pt x="3766" y="18655"/>
                    <a:pt x="3600" y="18655"/>
                  </a:cubicBezTo>
                  <a:cubicBezTo>
                    <a:pt x="3435" y="18655"/>
                    <a:pt x="3285" y="18710"/>
                    <a:pt x="3176" y="18798"/>
                  </a:cubicBezTo>
                  <a:lnTo>
                    <a:pt x="1200" y="20092"/>
                  </a:lnTo>
                  <a:lnTo>
                    <a:pt x="1200" y="3927"/>
                  </a:lnTo>
                  <a:lnTo>
                    <a:pt x="15600" y="3927"/>
                  </a:lnTo>
                  <a:cubicBezTo>
                    <a:pt x="15600" y="3927"/>
                    <a:pt x="15600" y="20092"/>
                    <a:pt x="15600" y="20092"/>
                  </a:cubicBezTo>
                  <a:close/>
                  <a:moveTo>
                    <a:pt x="16200" y="2945"/>
                  </a:moveTo>
                  <a:lnTo>
                    <a:pt x="600" y="2945"/>
                  </a:lnTo>
                  <a:cubicBezTo>
                    <a:pt x="268" y="2945"/>
                    <a:pt x="0" y="3165"/>
                    <a:pt x="0" y="3436"/>
                  </a:cubicBezTo>
                  <a:lnTo>
                    <a:pt x="0" y="21109"/>
                  </a:lnTo>
                  <a:cubicBezTo>
                    <a:pt x="0" y="21380"/>
                    <a:pt x="268" y="21600"/>
                    <a:pt x="600" y="21600"/>
                  </a:cubicBezTo>
                  <a:cubicBezTo>
                    <a:pt x="766" y="21600"/>
                    <a:pt x="916" y="21545"/>
                    <a:pt x="1024" y="21456"/>
                  </a:cubicBezTo>
                  <a:lnTo>
                    <a:pt x="3553" y="19801"/>
                  </a:lnTo>
                  <a:lnTo>
                    <a:pt x="5576" y="21456"/>
                  </a:lnTo>
                  <a:cubicBezTo>
                    <a:pt x="5684" y="21545"/>
                    <a:pt x="5834" y="21600"/>
                    <a:pt x="6000" y="21600"/>
                  </a:cubicBezTo>
                  <a:cubicBezTo>
                    <a:pt x="6166" y="21600"/>
                    <a:pt x="6316" y="21545"/>
                    <a:pt x="6424" y="21456"/>
                  </a:cubicBezTo>
                  <a:lnTo>
                    <a:pt x="8400" y="19840"/>
                  </a:lnTo>
                  <a:lnTo>
                    <a:pt x="10376" y="21456"/>
                  </a:lnTo>
                  <a:cubicBezTo>
                    <a:pt x="10484" y="21545"/>
                    <a:pt x="10634" y="21600"/>
                    <a:pt x="10800" y="21600"/>
                  </a:cubicBezTo>
                  <a:cubicBezTo>
                    <a:pt x="10966" y="21600"/>
                    <a:pt x="11116" y="21545"/>
                    <a:pt x="11224" y="21456"/>
                  </a:cubicBezTo>
                  <a:lnTo>
                    <a:pt x="13247" y="19801"/>
                  </a:lnTo>
                  <a:lnTo>
                    <a:pt x="15776" y="21456"/>
                  </a:lnTo>
                  <a:cubicBezTo>
                    <a:pt x="15884" y="21545"/>
                    <a:pt x="16034" y="21600"/>
                    <a:pt x="16200" y="21600"/>
                  </a:cubicBezTo>
                  <a:cubicBezTo>
                    <a:pt x="16532" y="21600"/>
                    <a:pt x="16800" y="21380"/>
                    <a:pt x="16800" y="21109"/>
                  </a:cubicBezTo>
                  <a:lnTo>
                    <a:pt x="16800" y="3436"/>
                  </a:lnTo>
                  <a:cubicBezTo>
                    <a:pt x="16800" y="3165"/>
                    <a:pt x="16532" y="2945"/>
                    <a:pt x="16200" y="2945"/>
                  </a:cubicBezTo>
                  <a:moveTo>
                    <a:pt x="8400" y="11782"/>
                  </a:moveTo>
                  <a:lnTo>
                    <a:pt x="2400" y="11782"/>
                  </a:lnTo>
                  <a:lnTo>
                    <a:pt x="2400" y="12764"/>
                  </a:lnTo>
                  <a:lnTo>
                    <a:pt x="8400" y="12764"/>
                  </a:lnTo>
                  <a:cubicBezTo>
                    <a:pt x="8400" y="12764"/>
                    <a:pt x="8400" y="11782"/>
                    <a:pt x="8400" y="11782"/>
                  </a:cubicBezTo>
                  <a:close/>
                  <a:moveTo>
                    <a:pt x="21000" y="0"/>
                  </a:moveTo>
                  <a:lnTo>
                    <a:pt x="5400" y="0"/>
                  </a:lnTo>
                  <a:cubicBezTo>
                    <a:pt x="5068" y="0"/>
                    <a:pt x="4800" y="221"/>
                    <a:pt x="4800" y="491"/>
                  </a:cubicBezTo>
                  <a:lnTo>
                    <a:pt x="4800" y="1964"/>
                  </a:lnTo>
                  <a:lnTo>
                    <a:pt x="6000" y="1964"/>
                  </a:lnTo>
                  <a:lnTo>
                    <a:pt x="6000" y="982"/>
                  </a:lnTo>
                  <a:lnTo>
                    <a:pt x="20400" y="982"/>
                  </a:lnTo>
                  <a:lnTo>
                    <a:pt x="20400" y="17146"/>
                  </a:lnTo>
                  <a:lnTo>
                    <a:pt x="18424" y="15853"/>
                  </a:lnTo>
                  <a:cubicBezTo>
                    <a:pt x="18316" y="15764"/>
                    <a:pt x="18166" y="15709"/>
                    <a:pt x="18000" y="15709"/>
                  </a:cubicBezTo>
                  <a:lnTo>
                    <a:pt x="18000" y="16894"/>
                  </a:lnTo>
                  <a:lnTo>
                    <a:pt x="18047" y="16856"/>
                  </a:lnTo>
                  <a:lnTo>
                    <a:pt x="20576" y="18511"/>
                  </a:lnTo>
                  <a:cubicBezTo>
                    <a:pt x="20684" y="18600"/>
                    <a:pt x="20834" y="18655"/>
                    <a:pt x="21000" y="18655"/>
                  </a:cubicBezTo>
                  <a:cubicBezTo>
                    <a:pt x="21332" y="18655"/>
                    <a:pt x="21600" y="18435"/>
                    <a:pt x="21600" y="18164"/>
                  </a:cubicBezTo>
                  <a:lnTo>
                    <a:pt x="21600" y="491"/>
                  </a:lnTo>
                  <a:cubicBezTo>
                    <a:pt x="21600" y="221"/>
                    <a:pt x="21332" y="0"/>
                    <a:pt x="21000" y="0"/>
                  </a:cubicBezTo>
                  <a:moveTo>
                    <a:pt x="10800" y="15709"/>
                  </a:moveTo>
                  <a:lnTo>
                    <a:pt x="2400" y="15709"/>
                  </a:lnTo>
                  <a:lnTo>
                    <a:pt x="2400" y="16691"/>
                  </a:lnTo>
                  <a:lnTo>
                    <a:pt x="10800" y="16691"/>
                  </a:lnTo>
                  <a:cubicBezTo>
                    <a:pt x="10800" y="16691"/>
                    <a:pt x="10800" y="15709"/>
                    <a:pt x="10800" y="15709"/>
                  </a:cubicBezTo>
                  <a:close/>
                  <a:moveTo>
                    <a:pt x="12000" y="4909"/>
                  </a:moveTo>
                  <a:lnTo>
                    <a:pt x="10800" y="4909"/>
                  </a:lnTo>
                  <a:lnTo>
                    <a:pt x="10800" y="9818"/>
                  </a:lnTo>
                  <a:lnTo>
                    <a:pt x="12000" y="9818"/>
                  </a:lnTo>
                  <a:cubicBezTo>
                    <a:pt x="12000" y="9818"/>
                    <a:pt x="12000" y="4909"/>
                    <a:pt x="12000" y="4909"/>
                  </a:cubicBezTo>
                  <a:close/>
                  <a:moveTo>
                    <a:pt x="14400" y="4909"/>
                  </a:moveTo>
                  <a:lnTo>
                    <a:pt x="13200" y="4909"/>
                  </a:lnTo>
                  <a:lnTo>
                    <a:pt x="13200" y="9818"/>
                  </a:lnTo>
                  <a:lnTo>
                    <a:pt x="14400" y="9818"/>
                  </a:lnTo>
                  <a:cubicBezTo>
                    <a:pt x="14400" y="9818"/>
                    <a:pt x="14400" y="4909"/>
                    <a:pt x="14400" y="4909"/>
                  </a:cubicBezTo>
                  <a:close/>
                  <a:moveTo>
                    <a:pt x="7200" y="4909"/>
                  </a:moveTo>
                  <a:lnTo>
                    <a:pt x="4800" y="4909"/>
                  </a:lnTo>
                  <a:lnTo>
                    <a:pt x="4800" y="9818"/>
                  </a:lnTo>
                  <a:lnTo>
                    <a:pt x="7200" y="9818"/>
                  </a:lnTo>
                  <a:cubicBezTo>
                    <a:pt x="7200" y="9818"/>
                    <a:pt x="7200" y="4909"/>
                    <a:pt x="7200" y="4909"/>
                  </a:cubicBezTo>
                  <a:close/>
                  <a:moveTo>
                    <a:pt x="3600" y="4909"/>
                  </a:moveTo>
                  <a:lnTo>
                    <a:pt x="2400" y="4909"/>
                  </a:lnTo>
                  <a:lnTo>
                    <a:pt x="2400" y="9818"/>
                  </a:lnTo>
                  <a:lnTo>
                    <a:pt x="3600" y="9818"/>
                  </a:lnTo>
                  <a:cubicBezTo>
                    <a:pt x="3600" y="9818"/>
                    <a:pt x="3600" y="4909"/>
                    <a:pt x="3600" y="4909"/>
                  </a:cubicBezTo>
                  <a:close/>
                  <a:moveTo>
                    <a:pt x="9600" y="4909"/>
                  </a:moveTo>
                  <a:lnTo>
                    <a:pt x="8400" y="4909"/>
                  </a:lnTo>
                  <a:lnTo>
                    <a:pt x="8400" y="9818"/>
                  </a:lnTo>
                  <a:lnTo>
                    <a:pt x="9600" y="9818"/>
                  </a:lnTo>
                  <a:cubicBezTo>
                    <a:pt x="9600" y="9818"/>
                    <a:pt x="9600" y="4909"/>
                    <a:pt x="9600" y="490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1656180-72A2-4D47-A654-6E1C133F61C2}"/>
                </a:ext>
              </a:extLst>
            </p:cNvPr>
            <p:cNvGrpSpPr/>
            <p:nvPr/>
          </p:nvGrpSpPr>
          <p:grpSpPr>
            <a:xfrm>
              <a:off x="8849687" y="2003092"/>
              <a:ext cx="1962481" cy="793655"/>
              <a:chOff x="9588334" y="3457271"/>
              <a:chExt cx="1962481" cy="79365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9744414-3308-42AF-9774-641B86C62528}"/>
                  </a:ext>
                </a:extLst>
              </p:cNvPr>
              <p:cNvSpPr txBox="1"/>
              <p:nvPr/>
            </p:nvSpPr>
            <p:spPr>
              <a:xfrm>
                <a:off x="9588334" y="3457271"/>
                <a:ext cx="19265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488FA49-A43D-4492-A1FB-265F6BCCE460}"/>
                  </a:ext>
                </a:extLst>
              </p:cNvPr>
              <p:cNvSpPr txBox="1"/>
              <p:nvPr/>
            </p:nvSpPr>
            <p:spPr>
              <a:xfrm>
                <a:off x="9624297" y="3973927"/>
                <a:ext cx="1926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7F4A6D-94F1-F8B6-88A0-E409E236B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898" y="14626"/>
            <a:ext cx="1579078" cy="167611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3A7E79-D9CE-FCFB-DA17-8F7ECF545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06733"/>
              </p:ext>
            </p:extLst>
          </p:nvPr>
        </p:nvGraphicFramePr>
        <p:xfrm>
          <a:off x="2742055" y="1222725"/>
          <a:ext cx="9077842" cy="582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625704">
                  <a:extLst>
                    <a:ext uri="{9D8B030D-6E8A-4147-A177-3AD203B41FA5}">
                      <a16:colId xmlns:a16="http://schemas.microsoft.com/office/drawing/2014/main" val="3902018968"/>
                    </a:ext>
                  </a:extLst>
                </a:gridCol>
                <a:gridCol w="4452138">
                  <a:extLst>
                    <a:ext uri="{9D8B030D-6E8A-4147-A177-3AD203B41FA5}">
                      <a16:colId xmlns:a16="http://schemas.microsoft.com/office/drawing/2014/main" val="3701620980"/>
                    </a:ext>
                  </a:extLst>
                </a:gridCol>
              </a:tblGrid>
              <a:tr h="238219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STRENGTHS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Strong brand value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Wide range of products and categories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User-friendly interface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Good customer support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Innovative Technology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IN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WEAKNESSES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High competition.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Profitability issues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Brand perception and trust issues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Dependency on discounts and promotions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Customer service challenges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5350"/>
                  </a:ext>
                </a:extLst>
              </a:tr>
              <a:tr h="2949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OPPORTUNITIES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Growing E- Commerce market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Rural market expansion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Diversification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Partnerships and Acquisition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THREATS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Fluctuating economy , Unfavorable market conditions and government policies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From competitors like Amazon, Myntra, Meesho , Ajio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Cybersecurity risks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352374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C4468-E02B-F3FE-14B8-FA3D664F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pPr/>
              <a:t>17</a:t>
            </a:fld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-45238" y="-93149"/>
            <a:ext cx="12237238" cy="6940516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437C-9707-40A9-BE45-B86213E1E23E}"/>
              </a:ext>
            </a:extLst>
          </p:cNvPr>
          <p:cNvSpPr txBox="1"/>
          <p:nvPr/>
        </p:nvSpPr>
        <p:spPr>
          <a:xfrm>
            <a:off x="2974859" y="408173"/>
            <a:ext cx="65015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F4A6D-94F1-F8B6-88A0-E409E236B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551" y="176449"/>
            <a:ext cx="1579078" cy="1694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645D92-8D4D-0E67-E00E-89D1FFE7AD08}"/>
              </a:ext>
            </a:extLst>
          </p:cNvPr>
          <p:cNvSpPr txBox="1"/>
          <p:nvPr/>
        </p:nvSpPr>
        <p:spPr>
          <a:xfrm>
            <a:off x="671174" y="1817204"/>
            <a:ext cx="105209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Our comparative analysis of Flipkart with Myntra, Amazon, </a:t>
            </a:r>
            <a:r>
              <a:rPr lang="en-US" sz="2000" dirty="0" err="1">
                <a:solidFill>
                  <a:schemeClr val="bg1"/>
                </a:solidFill>
              </a:rPr>
              <a:t>Meesho</a:t>
            </a:r>
            <a:r>
              <a:rPr lang="en-US" sz="2000" dirty="0">
                <a:solidFill>
                  <a:schemeClr val="bg1"/>
                </a:solidFill>
              </a:rPr>
              <a:t>, and </a:t>
            </a:r>
            <a:r>
              <a:rPr lang="en-US" sz="2000" dirty="0" err="1">
                <a:solidFill>
                  <a:schemeClr val="bg1"/>
                </a:solidFill>
              </a:rPr>
              <a:t>Ajio</a:t>
            </a:r>
            <a:r>
              <a:rPr lang="en-US" sz="2000" dirty="0">
                <a:solidFill>
                  <a:schemeClr val="bg1"/>
                </a:solidFill>
              </a:rPr>
              <a:t> highlights the unique strengths and weaknesses of each platform.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Flipkart's aggressive promotional strategies, extensive product range, and strong customer loyalty programs position it as a leader in India's e-commerce market.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However, Amazon's global expertise, Myntra's fashion focus, </a:t>
            </a:r>
            <a:r>
              <a:rPr lang="en-US" sz="2000" dirty="0" err="1">
                <a:solidFill>
                  <a:schemeClr val="bg1"/>
                </a:solidFill>
              </a:rPr>
              <a:t>Meesho's</a:t>
            </a:r>
            <a:r>
              <a:rPr lang="en-US" sz="2000" dirty="0">
                <a:solidFill>
                  <a:schemeClr val="bg1"/>
                </a:solidFill>
              </a:rPr>
              <a:t> social commerce approach, and </a:t>
            </a:r>
            <a:r>
              <a:rPr lang="en-US" sz="2000" dirty="0" err="1">
                <a:solidFill>
                  <a:schemeClr val="bg1"/>
                </a:solidFill>
              </a:rPr>
              <a:t>Ajio's</a:t>
            </a:r>
            <a:r>
              <a:rPr lang="en-US" sz="2000" dirty="0">
                <a:solidFill>
                  <a:schemeClr val="bg1"/>
                </a:solidFill>
              </a:rPr>
              <a:t> modern aesthetic offer distinct advantages.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As the Indian e-commerce landscape continues to evolve, each platform must adapt to changing consumer preferences and technological advancements to remain competitive.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93809-F551-9711-7EFB-7717D3A4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pPr/>
              <a:t>18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80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22619" y="-41258"/>
            <a:ext cx="12237238" cy="6940516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                                                               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					 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				*  </a:t>
            </a:r>
            <a:r>
              <a:rPr lang="en-US" sz="2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https://www.wikipedia.org/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                                                                               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				*  </a:t>
            </a:r>
            <a:r>
              <a:rPr lang="en-US" sz="2000" b="1" dirty="0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file:///C:/Users/user/Downloads/39280095%20THAANESHWAR.pdf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					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                                                            * </a:t>
            </a:r>
            <a:r>
              <a:rPr lang="en-US" sz="20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https://www.amazon.in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				 * </a:t>
            </a:r>
            <a:r>
              <a:rPr lang="en-US" sz="20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https://www.meesho.com/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				* </a:t>
            </a:r>
            <a:r>
              <a:rPr lang="en-US" sz="20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https://www.ajio.com/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					 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				* </a:t>
            </a:r>
            <a:r>
              <a:rPr lang="en-US" sz="20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https://www.myntra.com/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					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				* https://www.flipkart.com/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437C-9707-40A9-BE45-B86213E1E23E}"/>
              </a:ext>
            </a:extLst>
          </p:cNvPr>
          <p:cNvSpPr txBox="1"/>
          <p:nvPr/>
        </p:nvSpPr>
        <p:spPr>
          <a:xfrm>
            <a:off x="3311973" y="722047"/>
            <a:ext cx="65015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221108D-8DD0-4690-A1DD-1093D48783E4}"/>
              </a:ext>
            </a:extLst>
          </p:cNvPr>
          <p:cNvGrpSpPr/>
          <p:nvPr/>
        </p:nvGrpSpPr>
        <p:grpSpPr>
          <a:xfrm>
            <a:off x="269558" y="1244121"/>
            <a:ext cx="10922532" cy="5233252"/>
            <a:chOff x="4464686" y="1233715"/>
            <a:chExt cx="10922532" cy="5233252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DA587F-08B1-4062-ACC9-96130489541E}"/>
                </a:ext>
              </a:extLst>
            </p:cNvPr>
            <p:cNvSpPr/>
            <p:nvPr/>
          </p:nvSpPr>
          <p:spPr>
            <a:xfrm rot="5400000">
              <a:off x="5106214" y="2749463"/>
              <a:ext cx="553820" cy="819648"/>
            </a:xfrm>
            <a:custGeom>
              <a:avLst/>
              <a:gdLst>
                <a:gd name="connsiteX0" fmla="*/ 0 w 281569"/>
                <a:gd name="connsiteY0" fmla="*/ 416719 h 416719"/>
                <a:gd name="connsiteX1" fmla="*/ 1718 w 281569"/>
                <a:gd name="connsiteY1" fmla="*/ 0 h 416719"/>
                <a:gd name="connsiteX2" fmla="*/ 281569 w 281569"/>
                <a:gd name="connsiteY2" fmla="*/ 0 h 416719"/>
                <a:gd name="connsiteX3" fmla="*/ 281569 w 281569"/>
                <a:gd name="connsiteY3" fmla="*/ 307878 h 416719"/>
                <a:gd name="connsiteX4" fmla="*/ 0 w 281569"/>
                <a:gd name="connsiteY4" fmla="*/ 416719 h 41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69" h="416719">
                  <a:moveTo>
                    <a:pt x="0" y="416719"/>
                  </a:moveTo>
                  <a:lnTo>
                    <a:pt x="1718" y="0"/>
                  </a:lnTo>
                  <a:lnTo>
                    <a:pt x="281569" y="0"/>
                  </a:lnTo>
                  <a:lnTo>
                    <a:pt x="281569" y="307878"/>
                  </a:lnTo>
                  <a:lnTo>
                    <a:pt x="0" y="41671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B23A977-1F86-4F0A-8CD3-AB1A8B5E8B1B}"/>
                </a:ext>
              </a:extLst>
            </p:cNvPr>
            <p:cNvSpPr/>
            <p:nvPr/>
          </p:nvSpPr>
          <p:spPr>
            <a:xfrm rot="5400000">
              <a:off x="5844458" y="2841357"/>
              <a:ext cx="550411" cy="639270"/>
            </a:xfrm>
            <a:custGeom>
              <a:avLst/>
              <a:gdLst>
                <a:gd name="connsiteX0" fmla="*/ 0 w 279836"/>
                <a:gd name="connsiteY0" fmla="*/ 325013 h 325013"/>
                <a:gd name="connsiteX1" fmla="*/ 1341 w 279836"/>
                <a:gd name="connsiteY1" fmla="*/ 0 h 325013"/>
                <a:gd name="connsiteX2" fmla="*/ 279836 w 279836"/>
                <a:gd name="connsiteY2" fmla="*/ 0 h 325013"/>
                <a:gd name="connsiteX3" fmla="*/ 279836 w 279836"/>
                <a:gd name="connsiteY3" fmla="*/ 325013 h 325013"/>
                <a:gd name="connsiteX4" fmla="*/ 0 w 279836"/>
                <a:gd name="connsiteY4" fmla="*/ 325013 h 3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6" h="325013">
                  <a:moveTo>
                    <a:pt x="0" y="325013"/>
                  </a:moveTo>
                  <a:lnTo>
                    <a:pt x="1341" y="0"/>
                  </a:lnTo>
                  <a:lnTo>
                    <a:pt x="279836" y="0"/>
                  </a:lnTo>
                  <a:lnTo>
                    <a:pt x="279836" y="325013"/>
                  </a:lnTo>
                  <a:lnTo>
                    <a:pt x="0" y="325013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EA97997-5F8A-4A3D-A650-35A2BD2C5A8E}"/>
                </a:ext>
              </a:extLst>
            </p:cNvPr>
            <p:cNvSpPr/>
            <p:nvPr/>
          </p:nvSpPr>
          <p:spPr>
            <a:xfrm rot="5400000">
              <a:off x="6571765" y="2763068"/>
              <a:ext cx="547744" cy="798513"/>
            </a:xfrm>
            <a:custGeom>
              <a:avLst/>
              <a:gdLst>
                <a:gd name="connsiteX0" fmla="*/ 0 w 278480"/>
                <a:gd name="connsiteY0" fmla="*/ 405974 h 405974"/>
                <a:gd name="connsiteX1" fmla="*/ 1674 w 278480"/>
                <a:gd name="connsiteY1" fmla="*/ 0 h 405974"/>
                <a:gd name="connsiteX2" fmla="*/ 278480 w 278480"/>
                <a:gd name="connsiteY2" fmla="*/ 78388 h 405974"/>
                <a:gd name="connsiteX3" fmla="*/ 278480 w 278480"/>
                <a:gd name="connsiteY3" fmla="*/ 405974 h 405974"/>
                <a:gd name="connsiteX4" fmla="*/ 0 w 278480"/>
                <a:gd name="connsiteY4" fmla="*/ 405974 h 40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480" h="405974">
                  <a:moveTo>
                    <a:pt x="0" y="405974"/>
                  </a:moveTo>
                  <a:lnTo>
                    <a:pt x="1674" y="0"/>
                  </a:lnTo>
                  <a:lnTo>
                    <a:pt x="278480" y="78388"/>
                  </a:lnTo>
                  <a:lnTo>
                    <a:pt x="278480" y="405974"/>
                  </a:lnTo>
                  <a:lnTo>
                    <a:pt x="0" y="405974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42BAC40-CDB8-4C65-B96C-B561A6DE23DA}"/>
                </a:ext>
              </a:extLst>
            </p:cNvPr>
            <p:cNvSpPr/>
            <p:nvPr/>
          </p:nvSpPr>
          <p:spPr>
            <a:xfrm rot="5400000">
              <a:off x="5214624" y="3418772"/>
              <a:ext cx="553820" cy="602830"/>
            </a:xfrm>
            <a:custGeom>
              <a:avLst/>
              <a:gdLst>
                <a:gd name="connsiteX0" fmla="*/ 0 w 281569"/>
                <a:gd name="connsiteY0" fmla="*/ 306486 h 306486"/>
                <a:gd name="connsiteX1" fmla="*/ 0 w 281569"/>
                <a:gd name="connsiteY1" fmla="*/ 0 h 306486"/>
                <a:gd name="connsiteX2" fmla="*/ 275562 w 281569"/>
                <a:gd name="connsiteY2" fmla="*/ 0 h 306486"/>
                <a:gd name="connsiteX3" fmla="*/ 281569 w 281569"/>
                <a:gd name="connsiteY3" fmla="*/ 197644 h 306486"/>
                <a:gd name="connsiteX4" fmla="*/ 0 w 281569"/>
                <a:gd name="connsiteY4" fmla="*/ 306486 h 30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69" h="306486">
                  <a:moveTo>
                    <a:pt x="0" y="306486"/>
                  </a:moveTo>
                  <a:lnTo>
                    <a:pt x="0" y="0"/>
                  </a:lnTo>
                  <a:lnTo>
                    <a:pt x="275562" y="0"/>
                  </a:lnTo>
                  <a:lnTo>
                    <a:pt x="281569" y="197644"/>
                  </a:lnTo>
                  <a:lnTo>
                    <a:pt x="0" y="306486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6997890-5A98-40C3-B594-E4F33AF3529A}"/>
                </a:ext>
              </a:extLst>
            </p:cNvPr>
            <p:cNvSpPr/>
            <p:nvPr/>
          </p:nvSpPr>
          <p:spPr>
            <a:xfrm rot="5400000">
              <a:off x="5848769" y="3394538"/>
              <a:ext cx="541789" cy="639270"/>
            </a:xfrm>
            <a:custGeom>
              <a:avLst/>
              <a:gdLst>
                <a:gd name="connsiteX0" fmla="*/ 0 w 275452"/>
                <a:gd name="connsiteY0" fmla="*/ 325013 h 325013"/>
                <a:gd name="connsiteX1" fmla="*/ 0 w 275452"/>
                <a:gd name="connsiteY1" fmla="*/ 0 h 325013"/>
                <a:gd name="connsiteX2" fmla="*/ 265573 w 275452"/>
                <a:gd name="connsiteY2" fmla="*/ 0 h 325013"/>
                <a:gd name="connsiteX3" fmla="*/ 275452 w 275452"/>
                <a:gd name="connsiteY3" fmla="*/ 325013 h 325013"/>
                <a:gd name="connsiteX4" fmla="*/ 0 w 275452"/>
                <a:gd name="connsiteY4" fmla="*/ 325013 h 3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52" h="325013">
                  <a:moveTo>
                    <a:pt x="0" y="325013"/>
                  </a:moveTo>
                  <a:lnTo>
                    <a:pt x="0" y="0"/>
                  </a:lnTo>
                  <a:lnTo>
                    <a:pt x="265573" y="0"/>
                  </a:lnTo>
                  <a:lnTo>
                    <a:pt x="275452" y="325013"/>
                  </a:lnTo>
                  <a:lnTo>
                    <a:pt x="0" y="325013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A95B089-DC61-4D35-B871-F4DC1337D5F0}"/>
                </a:ext>
              </a:extLst>
            </p:cNvPr>
            <p:cNvSpPr/>
            <p:nvPr/>
          </p:nvSpPr>
          <p:spPr>
            <a:xfrm rot="5400000">
              <a:off x="6506471" y="3383187"/>
              <a:ext cx="522143" cy="642327"/>
            </a:xfrm>
            <a:custGeom>
              <a:avLst/>
              <a:gdLst>
                <a:gd name="connsiteX0" fmla="*/ 0 w 265464"/>
                <a:gd name="connsiteY0" fmla="*/ 326567 h 326567"/>
                <a:gd name="connsiteX1" fmla="*/ 0 w 265464"/>
                <a:gd name="connsiteY1" fmla="*/ 0 h 326567"/>
                <a:gd name="connsiteX2" fmla="*/ 257756 w 265464"/>
                <a:gd name="connsiteY2" fmla="*/ 72993 h 326567"/>
                <a:gd name="connsiteX3" fmla="*/ 265464 w 265464"/>
                <a:gd name="connsiteY3" fmla="*/ 326567 h 326567"/>
                <a:gd name="connsiteX4" fmla="*/ 0 w 265464"/>
                <a:gd name="connsiteY4" fmla="*/ 326567 h 32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464" h="326567">
                  <a:moveTo>
                    <a:pt x="0" y="326567"/>
                  </a:moveTo>
                  <a:lnTo>
                    <a:pt x="0" y="0"/>
                  </a:lnTo>
                  <a:lnTo>
                    <a:pt x="257756" y="72993"/>
                  </a:lnTo>
                  <a:lnTo>
                    <a:pt x="265464" y="326567"/>
                  </a:lnTo>
                  <a:lnTo>
                    <a:pt x="0" y="326567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08A90BB-ACD3-4D81-B1FF-891EE35060B3}"/>
                </a:ext>
              </a:extLst>
            </p:cNvPr>
            <p:cNvSpPr/>
            <p:nvPr/>
          </p:nvSpPr>
          <p:spPr>
            <a:xfrm>
              <a:off x="4464686" y="2441068"/>
              <a:ext cx="2530412" cy="1865153"/>
            </a:xfrm>
            <a:custGeom>
              <a:avLst/>
              <a:gdLst>
                <a:gd name="connsiteX0" fmla="*/ 0 w 1207911"/>
                <a:gd name="connsiteY0" fmla="*/ 0 h 948267"/>
                <a:gd name="connsiteX1" fmla="*/ 180622 w 1207911"/>
                <a:gd name="connsiteY1" fmla="*/ 33867 h 948267"/>
                <a:gd name="connsiteX2" fmla="*/ 530578 w 1207911"/>
                <a:gd name="connsiteY2" fmla="*/ 948267 h 948267"/>
                <a:gd name="connsiteX3" fmla="*/ 1207911 w 1207911"/>
                <a:gd name="connsiteY3" fmla="*/ 948267 h 948267"/>
                <a:gd name="connsiteX0" fmla="*/ 0 w 1286493"/>
                <a:gd name="connsiteY0" fmla="*/ 0 h 948267"/>
                <a:gd name="connsiteX1" fmla="*/ 180622 w 1286493"/>
                <a:gd name="connsiteY1" fmla="*/ 33867 h 948267"/>
                <a:gd name="connsiteX2" fmla="*/ 530578 w 1286493"/>
                <a:gd name="connsiteY2" fmla="*/ 948267 h 948267"/>
                <a:gd name="connsiteX3" fmla="*/ 1286493 w 1286493"/>
                <a:gd name="connsiteY3" fmla="*/ 948267 h 94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6493" h="948267">
                  <a:moveTo>
                    <a:pt x="0" y="0"/>
                  </a:moveTo>
                  <a:lnTo>
                    <a:pt x="180622" y="33867"/>
                  </a:lnTo>
                  <a:lnTo>
                    <a:pt x="530578" y="948267"/>
                  </a:lnTo>
                  <a:lnTo>
                    <a:pt x="1286493" y="948267"/>
                  </a:lnTo>
                </a:path>
              </a:pathLst>
            </a:cu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Circle: Hollow 163">
              <a:extLst>
                <a:ext uri="{FF2B5EF4-FFF2-40B4-BE49-F238E27FC236}">
                  <a16:creationId xmlns:a16="http://schemas.microsoft.com/office/drawing/2014/main" id="{6EE2AA1B-697A-4E38-BEE7-12BF7AAEB56E}"/>
                </a:ext>
              </a:extLst>
            </p:cNvPr>
            <p:cNvSpPr/>
            <p:nvPr/>
          </p:nvSpPr>
          <p:spPr>
            <a:xfrm>
              <a:off x="5378665" y="4452352"/>
              <a:ext cx="547888" cy="547888"/>
            </a:xfrm>
            <a:prstGeom prst="donut">
              <a:avLst>
                <a:gd name="adj" fmla="val 31199"/>
              </a:avLst>
            </a:prstGeom>
            <a:solidFill>
              <a:schemeClr val="bg1"/>
            </a:solidFill>
            <a:ln w="15875"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5" name="Circle: Hollow 164">
              <a:extLst>
                <a:ext uri="{FF2B5EF4-FFF2-40B4-BE49-F238E27FC236}">
                  <a16:creationId xmlns:a16="http://schemas.microsoft.com/office/drawing/2014/main" id="{4E43B96D-1E02-4F3F-B964-8BFDF3996CAC}"/>
                </a:ext>
              </a:extLst>
            </p:cNvPr>
            <p:cNvSpPr/>
            <p:nvPr/>
          </p:nvSpPr>
          <p:spPr>
            <a:xfrm>
              <a:off x="6362242" y="4452352"/>
              <a:ext cx="547888" cy="547888"/>
            </a:xfrm>
            <a:prstGeom prst="donut">
              <a:avLst>
                <a:gd name="adj" fmla="val 31199"/>
              </a:avLst>
            </a:prstGeom>
            <a:solidFill>
              <a:schemeClr val="bg1"/>
            </a:solidFill>
            <a:ln w="15875"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4AC9483-B7F5-4753-A392-16371B0F7D59}"/>
                </a:ext>
              </a:extLst>
            </p:cNvPr>
            <p:cNvSpPr/>
            <p:nvPr/>
          </p:nvSpPr>
          <p:spPr>
            <a:xfrm>
              <a:off x="5148159" y="1233715"/>
              <a:ext cx="2579156" cy="5233252"/>
            </a:xfrm>
            <a:custGeom>
              <a:avLst/>
              <a:gdLst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30162 w 1327150"/>
                <a:gd name="connsiteY9" fmla="*/ 2030413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15875 w 132715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18418"/>
                <a:gd name="connsiteY0" fmla="*/ 508000 h 2660650"/>
                <a:gd name="connsiteX1" fmla="*/ 11905 w 1318418"/>
                <a:gd name="connsiteY1" fmla="*/ 165100 h 2660650"/>
                <a:gd name="connsiteX2" fmla="*/ 169068 w 1318418"/>
                <a:gd name="connsiteY2" fmla="*/ 0 h 2660650"/>
                <a:gd name="connsiteX3" fmla="*/ 1159668 w 1318418"/>
                <a:gd name="connsiteY3" fmla="*/ 1588 h 2660650"/>
                <a:gd name="connsiteX4" fmla="*/ 1318418 w 1318418"/>
                <a:gd name="connsiteY4" fmla="*/ 190500 h 2660650"/>
                <a:gd name="connsiteX5" fmla="*/ 1305718 w 1318418"/>
                <a:gd name="connsiteY5" fmla="*/ 2463800 h 2660650"/>
                <a:gd name="connsiteX6" fmla="*/ 1134268 w 1318418"/>
                <a:gd name="connsiteY6" fmla="*/ 2660650 h 2660650"/>
                <a:gd name="connsiteX7" fmla="*/ 181768 w 1318418"/>
                <a:gd name="connsiteY7" fmla="*/ 2654300 h 2660650"/>
                <a:gd name="connsiteX8" fmla="*/ 10318 w 1318418"/>
                <a:gd name="connsiteY8" fmla="*/ 2540000 h 2660650"/>
                <a:gd name="connsiteX9" fmla="*/ 7143 w 1318418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1275" h="2660650">
                  <a:moveTo>
                    <a:pt x="0" y="515143"/>
                  </a:moveTo>
                  <a:cubicBezTo>
                    <a:pt x="1587" y="398462"/>
                    <a:pt x="3175" y="281781"/>
                    <a:pt x="4762" y="165100"/>
                  </a:cubicBezTo>
                  <a:cubicBezTo>
                    <a:pt x="14285" y="24342"/>
                    <a:pt x="30957" y="12170"/>
                    <a:pt x="161925" y="0"/>
                  </a:cubicBezTo>
                  <a:lnTo>
                    <a:pt x="1152525" y="1588"/>
                  </a:lnTo>
                  <a:cubicBezTo>
                    <a:pt x="1255448" y="-2116"/>
                    <a:pt x="1301221" y="94191"/>
                    <a:pt x="1311275" y="190500"/>
                  </a:cubicBezTo>
                  <a:cubicBezTo>
                    <a:pt x="1307042" y="948267"/>
                    <a:pt x="1302808" y="1706033"/>
                    <a:pt x="1298575" y="2463800"/>
                  </a:cubicBezTo>
                  <a:cubicBezTo>
                    <a:pt x="1284288" y="2577042"/>
                    <a:pt x="1260475" y="2656946"/>
                    <a:pt x="1127125" y="2660650"/>
                  </a:cubicBezTo>
                  <a:lnTo>
                    <a:pt x="174625" y="2654300"/>
                  </a:lnTo>
                  <a:cubicBezTo>
                    <a:pt x="117475" y="2644775"/>
                    <a:pt x="36512" y="2649537"/>
                    <a:pt x="3175" y="2540000"/>
                  </a:cubicBezTo>
                  <a:cubicBezTo>
                    <a:pt x="2117" y="2370138"/>
                    <a:pt x="1058" y="2200275"/>
                    <a:pt x="0" y="2030413"/>
                  </a:cubicBezTo>
                </a:path>
              </a:pathLst>
            </a:custGeom>
            <a:noFill/>
            <a:ln w="34925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87934D5-A31A-49E9-8BCE-D8A8E076EF2C}"/>
                </a:ext>
              </a:extLst>
            </p:cNvPr>
            <p:cNvCxnSpPr/>
            <p:nvPr/>
          </p:nvCxnSpPr>
          <p:spPr>
            <a:xfrm>
              <a:off x="5190119" y="5705085"/>
              <a:ext cx="253719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0B7630D2-1F94-4467-90ED-6C8DC9B1ECA2}"/>
                </a:ext>
              </a:extLst>
            </p:cNvPr>
            <p:cNvSpPr/>
            <p:nvPr/>
          </p:nvSpPr>
          <p:spPr>
            <a:xfrm>
              <a:off x="5926552" y="1492473"/>
              <a:ext cx="943122" cy="2111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1FEAF04-D6BA-4D3B-AD9C-04C9AF58F002}"/>
                </a:ext>
              </a:extLst>
            </p:cNvPr>
            <p:cNvSpPr/>
            <p:nvPr/>
          </p:nvSpPr>
          <p:spPr>
            <a:xfrm>
              <a:off x="6044638" y="5883600"/>
              <a:ext cx="789326" cy="441087"/>
            </a:xfrm>
            <a:custGeom>
              <a:avLst/>
              <a:gdLst>
                <a:gd name="connsiteX0" fmla="*/ 112127 w 401303"/>
                <a:gd name="connsiteY0" fmla="*/ 0 h 224254"/>
                <a:gd name="connsiteX1" fmla="*/ 289176 w 401303"/>
                <a:gd name="connsiteY1" fmla="*/ 0 h 224254"/>
                <a:gd name="connsiteX2" fmla="*/ 401303 w 401303"/>
                <a:gd name="connsiteY2" fmla="*/ 112127 h 224254"/>
                <a:gd name="connsiteX3" fmla="*/ 401302 w 401303"/>
                <a:gd name="connsiteY3" fmla="*/ 112127 h 224254"/>
                <a:gd name="connsiteX4" fmla="*/ 289175 w 401303"/>
                <a:gd name="connsiteY4" fmla="*/ 224254 h 224254"/>
                <a:gd name="connsiteX5" fmla="*/ 112127 w 401303"/>
                <a:gd name="connsiteY5" fmla="*/ 224253 h 224254"/>
                <a:gd name="connsiteX6" fmla="*/ 8812 w 401303"/>
                <a:gd name="connsiteY6" fmla="*/ 155771 h 224254"/>
                <a:gd name="connsiteX7" fmla="*/ 0 w 401303"/>
                <a:gd name="connsiteY7" fmla="*/ 112127 h 224254"/>
                <a:gd name="connsiteX8" fmla="*/ 8812 w 401303"/>
                <a:gd name="connsiteY8" fmla="*/ 68482 h 224254"/>
                <a:gd name="connsiteX9" fmla="*/ 112127 w 401303"/>
                <a:gd name="connsiteY9" fmla="*/ 0 h 224254"/>
                <a:gd name="connsiteX10" fmla="*/ 159792 w 401303"/>
                <a:gd name="connsiteY10" fmla="*/ 60372 h 224254"/>
                <a:gd name="connsiteX11" fmla="*/ 112104 w 401303"/>
                <a:gd name="connsiteY11" fmla="*/ 91982 h 224254"/>
                <a:gd name="connsiteX12" fmla="*/ 108037 w 401303"/>
                <a:gd name="connsiteY12" fmla="*/ 112127 h 224254"/>
                <a:gd name="connsiteX13" fmla="*/ 108037 w 401303"/>
                <a:gd name="connsiteY13" fmla="*/ 112126 h 224254"/>
                <a:gd name="connsiteX14" fmla="*/ 108037 w 401303"/>
                <a:gd name="connsiteY14" fmla="*/ 112127 h 224254"/>
                <a:gd name="connsiteX15" fmla="*/ 108037 w 401303"/>
                <a:gd name="connsiteY15" fmla="*/ 112127 h 224254"/>
                <a:gd name="connsiteX16" fmla="*/ 112104 w 401303"/>
                <a:gd name="connsiteY16" fmla="*/ 132271 h 224254"/>
                <a:gd name="connsiteX17" fmla="*/ 159792 w 401303"/>
                <a:gd name="connsiteY17" fmla="*/ 163881 h 224254"/>
                <a:gd name="connsiteX18" fmla="*/ 241511 w 401303"/>
                <a:gd name="connsiteY18" fmla="*/ 163882 h 224254"/>
                <a:gd name="connsiteX19" fmla="*/ 293266 w 401303"/>
                <a:gd name="connsiteY19" fmla="*/ 112127 h 224254"/>
                <a:gd name="connsiteX20" fmla="*/ 293267 w 401303"/>
                <a:gd name="connsiteY20" fmla="*/ 112127 h 224254"/>
                <a:gd name="connsiteX21" fmla="*/ 241512 w 401303"/>
                <a:gd name="connsiteY21" fmla="*/ 60372 h 224254"/>
                <a:gd name="connsiteX22" fmla="*/ 159792 w 401303"/>
                <a:gd name="connsiteY22" fmla="*/ 60372 h 22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1303" h="224254">
                  <a:moveTo>
                    <a:pt x="112127" y="0"/>
                  </a:moveTo>
                  <a:lnTo>
                    <a:pt x="289176" y="0"/>
                  </a:lnTo>
                  <a:cubicBezTo>
                    <a:pt x="351102" y="0"/>
                    <a:pt x="401303" y="50201"/>
                    <a:pt x="401303" y="112127"/>
                  </a:cubicBezTo>
                  <a:lnTo>
                    <a:pt x="401302" y="112127"/>
                  </a:lnTo>
                  <a:cubicBezTo>
                    <a:pt x="401302" y="174053"/>
                    <a:pt x="351101" y="224254"/>
                    <a:pt x="289175" y="224254"/>
                  </a:cubicBezTo>
                  <a:lnTo>
                    <a:pt x="112127" y="224253"/>
                  </a:lnTo>
                  <a:cubicBezTo>
                    <a:pt x="65682" y="224253"/>
                    <a:pt x="25833" y="196015"/>
                    <a:pt x="8812" y="155771"/>
                  </a:cubicBezTo>
                  <a:lnTo>
                    <a:pt x="0" y="112127"/>
                  </a:lnTo>
                  <a:lnTo>
                    <a:pt x="8812" y="68482"/>
                  </a:lnTo>
                  <a:cubicBezTo>
                    <a:pt x="25833" y="28238"/>
                    <a:pt x="65682" y="0"/>
                    <a:pt x="112127" y="0"/>
                  </a:cubicBezTo>
                  <a:close/>
                  <a:moveTo>
                    <a:pt x="159792" y="60372"/>
                  </a:moveTo>
                  <a:cubicBezTo>
                    <a:pt x="138355" y="60372"/>
                    <a:pt x="119961" y="73406"/>
                    <a:pt x="112104" y="91982"/>
                  </a:cubicBezTo>
                  <a:lnTo>
                    <a:pt x="108037" y="112127"/>
                  </a:lnTo>
                  <a:lnTo>
                    <a:pt x="108037" y="112126"/>
                  </a:lnTo>
                  <a:lnTo>
                    <a:pt x="108037" y="112127"/>
                  </a:lnTo>
                  <a:lnTo>
                    <a:pt x="108037" y="112127"/>
                  </a:lnTo>
                  <a:lnTo>
                    <a:pt x="112104" y="132271"/>
                  </a:lnTo>
                  <a:cubicBezTo>
                    <a:pt x="119961" y="150847"/>
                    <a:pt x="138355" y="163881"/>
                    <a:pt x="159792" y="163881"/>
                  </a:cubicBezTo>
                  <a:lnTo>
                    <a:pt x="241511" y="163882"/>
                  </a:lnTo>
                  <a:cubicBezTo>
                    <a:pt x="270094" y="163882"/>
                    <a:pt x="293266" y="140710"/>
                    <a:pt x="293266" y="112127"/>
                  </a:cubicBezTo>
                  <a:lnTo>
                    <a:pt x="293267" y="112127"/>
                  </a:lnTo>
                  <a:cubicBezTo>
                    <a:pt x="293267" y="83544"/>
                    <a:pt x="270095" y="60372"/>
                    <a:pt x="241512" y="60372"/>
                  </a:cubicBezTo>
                  <a:lnTo>
                    <a:pt x="159792" y="60372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624EFBC-CD5B-4FB9-A172-3F0E81FD20A7}"/>
                </a:ext>
              </a:extLst>
            </p:cNvPr>
            <p:cNvGrpSpPr/>
            <p:nvPr/>
          </p:nvGrpSpPr>
          <p:grpSpPr>
            <a:xfrm>
              <a:off x="6173328" y="1549443"/>
              <a:ext cx="449570" cy="97203"/>
              <a:chOff x="4916700" y="2239443"/>
              <a:chExt cx="228567" cy="4941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863FA87-70D5-455E-8FB7-A632471AAECF}"/>
                  </a:ext>
                </a:extLst>
              </p:cNvPr>
              <p:cNvSpPr/>
              <p:nvPr/>
            </p:nvSpPr>
            <p:spPr>
              <a:xfrm flipV="1">
                <a:off x="4916700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10F19CF-7AEB-480A-B7BA-C959483A1DAA}"/>
                  </a:ext>
                </a:extLst>
              </p:cNvPr>
              <p:cNvSpPr/>
              <p:nvPr/>
            </p:nvSpPr>
            <p:spPr>
              <a:xfrm flipV="1">
                <a:off x="5006274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C9F2659-8500-4A25-AEAE-D7B7A4A77DB7}"/>
                  </a:ext>
                </a:extLst>
              </p:cNvPr>
              <p:cNvSpPr/>
              <p:nvPr/>
            </p:nvSpPr>
            <p:spPr>
              <a:xfrm flipV="1">
                <a:off x="5095848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4" name="Shape 3825">
              <a:extLst>
                <a:ext uri="{FF2B5EF4-FFF2-40B4-BE49-F238E27FC236}">
                  <a16:creationId xmlns:a16="http://schemas.microsoft.com/office/drawing/2014/main" id="{C156DC23-BAAC-4C39-9689-2EBCA1136984}"/>
                </a:ext>
              </a:extLst>
            </p:cNvPr>
            <p:cNvSpPr/>
            <p:nvPr/>
          </p:nvSpPr>
          <p:spPr>
            <a:xfrm>
              <a:off x="5265849" y="3030648"/>
              <a:ext cx="353759" cy="2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17550"/>
                  </a:moveTo>
                  <a:lnTo>
                    <a:pt x="10309" y="17550"/>
                  </a:lnTo>
                  <a:cubicBezTo>
                    <a:pt x="10580" y="17550"/>
                    <a:pt x="10800" y="17248"/>
                    <a:pt x="10800" y="16875"/>
                  </a:cubicBezTo>
                  <a:cubicBezTo>
                    <a:pt x="10800" y="16503"/>
                    <a:pt x="10580" y="16200"/>
                    <a:pt x="10309" y="16200"/>
                  </a:cubicBezTo>
                  <a:lnTo>
                    <a:pt x="3436" y="16200"/>
                  </a:lnTo>
                  <a:cubicBezTo>
                    <a:pt x="3166" y="16200"/>
                    <a:pt x="2945" y="16503"/>
                    <a:pt x="2945" y="16875"/>
                  </a:cubicBezTo>
                  <a:cubicBezTo>
                    <a:pt x="2945" y="17248"/>
                    <a:pt x="3166" y="17550"/>
                    <a:pt x="3436" y="17550"/>
                  </a:cubicBezTo>
                  <a:moveTo>
                    <a:pt x="3436" y="14850"/>
                  </a:moveTo>
                  <a:lnTo>
                    <a:pt x="12273" y="14850"/>
                  </a:lnTo>
                  <a:cubicBezTo>
                    <a:pt x="12544" y="14850"/>
                    <a:pt x="12764" y="14548"/>
                    <a:pt x="12764" y="14175"/>
                  </a:cubicBezTo>
                  <a:cubicBezTo>
                    <a:pt x="12764" y="13803"/>
                    <a:pt x="12544" y="13500"/>
                    <a:pt x="12273" y="13500"/>
                  </a:cubicBezTo>
                  <a:lnTo>
                    <a:pt x="3436" y="13500"/>
                  </a:lnTo>
                  <a:cubicBezTo>
                    <a:pt x="3166" y="13500"/>
                    <a:pt x="2945" y="13803"/>
                    <a:pt x="2945" y="14175"/>
                  </a:cubicBezTo>
                  <a:cubicBezTo>
                    <a:pt x="2945" y="14548"/>
                    <a:pt x="3166" y="14850"/>
                    <a:pt x="3436" y="14850"/>
                  </a:cubicBezTo>
                  <a:moveTo>
                    <a:pt x="20618" y="4050"/>
                  </a:moveTo>
                  <a:lnTo>
                    <a:pt x="982" y="4050"/>
                  </a:lnTo>
                  <a:lnTo>
                    <a:pt x="982" y="1350"/>
                  </a:lnTo>
                  <a:lnTo>
                    <a:pt x="20618" y="1350"/>
                  </a:lnTo>
                  <a:cubicBezTo>
                    <a:pt x="20618" y="1350"/>
                    <a:pt x="20618" y="4050"/>
                    <a:pt x="20618" y="4050"/>
                  </a:cubicBezTo>
                  <a:close/>
                  <a:moveTo>
                    <a:pt x="20618" y="20250"/>
                  </a:moveTo>
                  <a:lnTo>
                    <a:pt x="982" y="20250"/>
                  </a:lnTo>
                  <a:lnTo>
                    <a:pt x="982" y="9450"/>
                  </a:lnTo>
                  <a:lnTo>
                    <a:pt x="20618" y="9450"/>
                  </a:lnTo>
                  <a:cubicBezTo>
                    <a:pt x="20618" y="9450"/>
                    <a:pt x="20618" y="20250"/>
                    <a:pt x="20618" y="20250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605"/>
                    <a:pt x="0" y="1350"/>
                  </a:cubicBezTo>
                  <a:lnTo>
                    <a:pt x="0" y="20250"/>
                  </a:lnTo>
                  <a:cubicBezTo>
                    <a:pt x="0" y="20995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5"/>
                    <a:pt x="21600" y="20250"/>
                  </a:cubicBezTo>
                  <a:lnTo>
                    <a:pt x="21600" y="1350"/>
                  </a:lnTo>
                  <a:cubicBezTo>
                    <a:pt x="21600" y="605"/>
                    <a:pt x="21160" y="0"/>
                    <a:pt x="20618" y="0"/>
                  </a:cubicBezTo>
                  <a:moveTo>
                    <a:pt x="16200" y="17550"/>
                  </a:moveTo>
                  <a:lnTo>
                    <a:pt x="18164" y="17550"/>
                  </a:lnTo>
                  <a:cubicBezTo>
                    <a:pt x="18434" y="17550"/>
                    <a:pt x="18655" y="17248"/>
                    <a:pt x="18655" y="16875"/>
                  </a:cubicBezTo>
                  <a:lnTo>
                    <a:pt x="18655" y="14175"/>
                  </a:lnTo>
                  <a:cubicBezTo>
                    <a:pt x="18655" y="13803"/>
                    <a:pt x="18434" y="13500"/>
                    <a:pt x="18164" y="13500"/>
                  </a:cubicBezTo>
                  <a:lnTo>
                    <a:pt x="16200" y="13500"/>
                  </a:lnTo>
                  <a:cubicBezTo>
                    <a:pt x="15929" y="13500"/>
                    <a:pt x="15709" y="13803"/>
                    <a:pt x="15709" y="14175"/>
                  </a:cubicBezTo>
                  <a:lnTo>
                    <a:pt x="15709" y="16875"/>
                  </a:lnTo>
                  <a:cubicBezTo>
                    <a:pt x="15709" y="17248"/>
                    <a:pt x="15929" y="17550"/>
                    <a:pt x="16200" y="1755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5" name="Shape 3834">
              <a:extLst>
                <a:ext uri="{FF2B5EF4-FFF2-40B4-BE49-F238E27FC236}">
                  <a16:creationId xmlns:a16="http://schemas.microsoft.com/office/drawing/2014/main" id="{EB8A9B40-F526-46A6-B86B-83EF80A65FCF}"/>
                </a:ext>
              </a:extLst>
            </p:cNvPr>
            <p:cNvSpPr/>
            <p:nvPr/>
          </p:nvSpPr>
          <p:spPr>
            <a:xfrm>
              <a:off x="5942784" y="3032353"/>
              <a:ext cx="353759" cy="2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16" y="11782"/>
                  </a:moveTo>
                  <a:cubicBezTo>
                    <a:pt x="9916" y="11930"/>
                    <a:pt x="9939" y="12055"/>
                    <a:pt x="9982" y="12159"/>
                  </a:cubicBezTo>
                  <a:cubicBezTo>
                    <a:pt x="10026" y="12263"/>
                    <a:pt x="10082" y="12352"/>
                    <a:pt x="10151" y="12426"/>
                  </a:cubicBezTo>
                  <a:cubicBezTo>
                    <a:pt x="10219" y="12498"/>
                    <a:pt x="10298" y="12557"/>
                    <a:pt x="10388" y="12604"/>
                  </a:cubicBezTo>
                  <a:cubicBezTo>
                    <a:pt x="10478" y="12650"/>
                    <a:pt x="10513" y="12688"/>
                    <a:pt x="10605" y="12718"/>
                  </a:cubicBezTo>
                  <a:lnTo>
                    <a:pt x="10605" y="10883"/>
                  </a:lnTo>
                  <a:cubicBezTo>
                    <a:pt x="10368" y="10883"/>
                    <a:pt x="10241" y="10952"/>
                    <a:pt x="10111" y="11090"/>
                  </a:cubicBezTo>
                  <a:cubicBezTo>
                    <a:pt x="9981" y="11227"/>
                    <a:pt x="9916" y="11458"/>
                    <a:pt x="9916" y="11782"/>
                  </a:cubicBezTo>
                  <a:moveTo>
                    <a:pt x="11501" y="14279"/>
                  </a:moveTo>
                  <a:cubicBezTo>
                    <a:pt x="11425" y="14199"/>
                    <a:pt x="11338" y="14135"/>
                    <a:pt x="11242" y="14087"/>
                  </a:cubicBezTo>
                  <a:cubicBezTo>
                    <a:pt x="11145" y="14037"/>
                    <a:pt x="11102" y="13994"/>
                    <a:pt x="11001" y="13957"/>
                  </a:cubicBezTo>
                  <a:lnTo>
                    <a:pt x="11001" y="16096"/>
                  </a:lnTo>
                  <a:cubicBezTo>
                    <a:pt x="11238" y="16071"/>
                    <a:pt x="11377" y="15976"/>
                    <a:pt x="11528" y="15807"/>
                  </a:cubicBezTo>
                  <a:cubicBezTo>
                    <a:pt x="11680" y="15638"/>
                    <a:pt x="11756" y="15371"/>
                    <a:pt x="11756" y="15004"/>
                  </a:cubicBezTo>
                  <a:cubicBezTo>
                    <a:pt x="11756" y="14833"/>
                    <a:pt x="11733" y="14689"/>
                    <a:pt x="11686" y="14572"/>
                  </a:cubicBezTo>
                  <a:cubicBezTo>
                    <a:pt x="11640" y="14456"/>
                    <a:pt x="11579" y="14358"/>
                    <a:pt x="11501" y="14279"/>
                  </a:cubicBezTo>
                  <a:moveTo>
                    <a:pt x="12385" y="15752"/>
                  </a:moveTo>
                  <a:cubicBezTo>
                    <a:pt x="12304" y="16006"/>
                    <a:pt x="12193" y="16217"/>
                    <a:pt x="12052" y="16385"/>
                  </a:cubicBezTo>
                  <a:cubicBezTo>
                    <a:pt x="11911" y="16553"/>
                    <a:pt x="11747" y="16681"/>
                    <a:pt x="11558" y="16770"/>
                  </a:cubicBezTo>
                  <a:cubicBezTo>
                    <a:pt x="11369" y="16859"/>
                    <a:pt x="11221" y="16909"/>
                    <a:pt x="11001" y="16922"/>
                  </a:cubicBezTo>
                  <a:lnTo>
                    <a:pt x="11001" y="17549"/>
                  </a:lnTo>
                  <a:lnTo>
                    <a:pt x="10605" y="17549"/>
                  </a:lnTo>
                  <a:lnTo>
                    <a:pt x="10605" y="16922"/>
                  </a:lnTo>
                  <a:cubicBezTo>
                    <a:pt x="10368" y="16915"/>
                    <a:pt x="10206" y="16863"/>
                    <a:pt x="10009" y="16766"/>
                  </a:cubicBezTo>
                  <a:cubicBezTo>
                    <a:pt x="9811" y="16668"/>
                    <a:pt x="9642" y="16528"/>
                    <a:pt x="9501" y="16348"/>
                  </a:cubicBezTo>
                  <a:cubicBezTo>
                    <a:pt x="9361" y="16168"/>
                    <a:pt x="9252" y="15946"/>
                    <a:pt x="9175" y="15683"/>
                  </a:cubicBezTo>
                  <a:cubicBezTo>
                    <a:pt x="9098" y="15420"/>
                    <a:pt x="9062" y="15118"/>
                    <a:pt x="9066" y="14775"/>
                  </a:cubicBezTo>
                  <a:lnTo>
                    <a:pt x="9818" y="14775"/>
                  </a:lnTo>
                  <a:cubicBezTo>
                    <a:pt x="9813" y="15178"/>
                    <a:pt x="9877" y="15496"/>
                    <a:pt x="10009" y="15729"/>
                  </a:cubicBezTo>
                  <a:cubicBezTo>
                    <a:pt x="10140" y="15961"/>
                    <a:pt x="10302" y="16084"/>
                    <a:pt x="10605" y="16096"/>
                  </a:cubicBezTo>
                  <a:lnTo>
                    <a:pt x="10605" y="13874"/>
                  </a:lnTo>
                  <a:cubicBezTo>
                    <a:pt x="10425" y="13807"/>
                    <a:pt x="10302" y="13727"/>
                    <a:pt x="10124" y="13632"/>
                  </a:cubicBezTo>
                  <a:cubicBezTo>
                    <a:pt x="9946" y="13537"/>
                    <a:pt x="9786" y="13414"/>
                    <a:pt x="9643" y="13264"/>
                  </a:cubicBezTo>
                  <a:cubicBezTo>
                    <a:pt x="9500" y="13115"/>
                    <a:pt x="9385" y="12927"/>
                    <a:pt x="9297" y="12700"/>
                  </a:cubicBezTo>
                  <a:cubicBezTo>
                    <a:pt x="9209" y="12474"/>
                    <a:pt x="9165" y="12192"/>
                    <a:pt x="9165" y="11856"/>
                  </a:cubicBezTo>
                  <a:cubicBezTo>
                    <a:pt x="9165" y="11562"/>
                    <a:pt x="9206" y="11304"/>
                    <a:pt x="9287" y="11081"/>
                  </a:cubicBezTo>
                  <a:cubicBezTo>
                    <a:pt x="9369" y="10857"/>
                    <a:pt x="9478" y="10671"/>
                    <a:pt x="9617" y="10521"/>
                  </a:cubicBezTo>
                  <a:cubicBezTo>
                    <a:pt x="9755" y="10370"/>
                    <a:pt x="9914" y="10256"/>
                    <a:pt x="10094" y="10176"/>
                  </a:cubicBezTo>
                  <a:cubicBezTo>
                    <a:pt x="10274" y="10097"/>
                    <a:pt x="10407" y="10058"/>
                    <a:pt x="10605" y="10058"/>
                  </a:cubicBezTo>
                  <a:lnTo>
                    <a:pt x="10605" y="9455"/>
                  </a:lnTo>
                  <a:lnTo>
                    <a:pt x="11001" y="9455"/>
                  </a:lnTo>
                  <a:lnTo>
                    <a:pt x="11001" y="10058"/>
                  </a:lnTo>
                  <a:cubicBezTo>
                    <a:pt x="11199" y="10058"/>
                    <a:pt x="11329" y="10093"/>
                    <a:pt x="11505" y="10167"/>
                  </a:cubicBezTo>
                  <a:cubicBezTo>
                    <a:pt x="11681" y="10241"/>
                    <a:pt x="11834" y="10350"/>
                    <a:pt x="11963" y="10498"/>
                  </a:cubicBezTo>
                  <a:cubicBezTo>
                    <a:pt x="12093" y="10644"/>
                    <a:pt x="12196" y="10832"/>
                    <a:pt x="12273" y="11057"/>
                  </a:cubicBezTo>
                  <a:cubicBezTo>
                    <a:pt x="12350" y="11284"/>
                    <a:pt x="12388" y="11548"/>
                    <a:pt x="12388" y="11847"/>
                  </a:cubicBezTo>
                  <a:lnTo>
                    <a:pt x="11637" y="11847"/>
                  </a:lnTo>
                  <a:cubicBezTo>
                    <a:pt x="11628" y="11534"/>
                    <a:pt x="11570" y="11296"/>
                    <a:pt x="11463" y="11131"/>
                  </a:cubicBezTo>
                  <a:cubicBezTo>
                    <a:pt x="11355" y="10966"/>
                    <a:pt x="11238" y="10883"/>
                    <a:pt x="11001" y="10883"/>
                  </a:cubicBezTo>
                  <a:lnTo>
                    <a:pt x="11001" y="12820"/>
                  </a:lnTo>
                  <a:cubicBezTo>
                    <a:pt x="11199" y="12894"/>
                    <a:pt x="11336" y="12978"/>
                    <a:pt x="11525" y="13077"/>
                  </a:cubicBezTo>
                  <a:cubicBezTo>
                    <a:pt x="11714" y="13176"/>
                    <a:pt x="11881" y="13300"/>
                    <a:pt x="12026" y="13453"/>
                  </a:cubicBezTo>
                  <a:cubicBezTo>
                    <a:pt x="12171" y="13605"/>
                    <a:pt x="12287" y="13795"/>
                    <a:pt x="12375" y="14022"/>
                  </a:cubicBezTo>
                  <a:cubicBezTo>
                    <a:pt x="12463" y="14248"/>
                    <a:pt x="12507" y="14527"/>
                    <a:pt x="12507" y="14857"/>
                  </a:cubicBezTo>
                  <a:cubicBezTo>
                    <a:pt x="12507" y="15199"/>
                    <a:pt x="12466" y="15497"/>
                    <a:pt x="12385" y="15752"/>
                  </a:cubicBezTo>
                  <a:moveTo>
                    <a:pt x="10800" y="8100"/>
                  </a:moveTo>
                  <a:cubicBezTo>
                    <a:pt x="8631" y="8100"/>
                    <a:pt x="6873" y="10518"/>
                    <a:pt x="6873" y="13500"/>
                  </a:cubicBezTo>
                  <a:cubicBezTo>
                    <a:pt x="6873" y="16483"/>
                    <a:pt x="8631" y="18900"/>
                    <a:pt x="10800" y="18900"/>
                  </a:cubicBezTo>
                  <a:cubicBezTo>
                    <a:pt x="12969" y="18900"/>
                    <a:pt x="14727" y="16483"/>
                    <a:pt x="14727" y="13500"/>
                  </a:cubicBezTo>
                  <a:cubicBezTo>
                    <a:pt x="14727" y="10518"/>
                    <a:pt x="12969" y="8100"/>
                    <a:pt x="10800" y="8100"/>
                  </a:cubicBezTo>
                  <a:moveTo>
                    <a:pt x="17182" y="17550"/>
                  </a:moveTo>
                  <a:lnTo>
                    <a:pt x="16200" y="17550"/>
                  </a:lnTo>
                  <a:cubicBezTo>
                    <a:pt x="15929" y="17550"/>
                    <a:pt x="15709" y="17852"/>
                    <a:pt x="15709" y="18225"/>
                  </a:cubicBezTo>
                  <a:cubicBezTo>
                    <a:pt x="15709" y="18598"/>
                    <a:pt x="15929" y="18900"/>
                    <a:pt x="16200" y="18900"/>
                  </a:cubicBezTo>
                  <a:lnTo>
                    <a:pt x="17182" y="18900"/>
                  </a:lnTo>
                  <a:cubicBezTo>
                    <a:pt x="17453" y="18900"/>
                    <a:pt x="17673" y="18598"/>
                    <a:pt x="17673" y="18225"/>
                  </a:cubicBezTo>
                  <a:cubicBezTo>
                    <a:pt x="17673" y="17852"/>
                    <a:pt x="17453" y="17550"/>
                    <a:pt x="17182" y="17550"/>
                  </a:cubicBezTo>
                  <a:moveTo>
                    <a:pt x="20127" y="8100"/>
                  </a:moveTo>
                  <a:cubicBezTo>
                    <a:pt x="19856" y="8100"/>
                    <a:pt x="19636" y="7798"/>
                    <a:pt x="19636" y="7425"/>
                  </a:cubicBezTo>
                  <a:cubicBezTo>
                    <a:pt x="19636" y="7052"/>
                    <a:pt x="19856" y="6750"/>
                    <a:pt x="20127" y="6750"/>
                  </a:cubicBezTo>
                  <a:cubicBezTo>
                    <a:pt x="20399" y="6750"/>
                    <a:pt x="20618" y="7052"/>
                    <a:pt x="20618" y="7425"/>
                  </a:cubicBezTo>
                  <a:cubicBezTo>
                    <a:pt x="20618" y="7798"/>
                    <a:pt x="20399" y="8100"/>
                    <a:pt x="20127" y="8100"/>
                  </a:cubicBezTo>
                  <a:moveTo>
                    <a:pt x="20618" y="17674"/>
                  </a:moveTo>
                  <a:cubicBezTo>
                    <a:pt x="20464" y="17599"/>
                    <a:pt x="20300" y="17550"/>
                    <a:pt x="20127" y="17550"/>
                  </a:cubicBezTo>
                  <a:cubicBezTo>
                    <a:pt x="19314" y="17550"/>
                    <a:pt x="18655" y="18457"/>
                    <a:pt x="18655" y="19575"/>
                  </a:cubicBezTo>
                  <a:cubicBezTo>
                    <a:pt x="18655" y="19814"/>
                    <a:pt x="18690" y="20038"/>
                    <a:pt x="18745" y="20250"/>
                  </a:cubicBezTo>
                  <a:lnTo>
                    <a:pt x="2855" y="20250"/>
                  </a:lnTo>
                  <a:cubicBezTo>
                    <a:pt x="2910" y="20038"/>
                    <a:pt x="2945" y="19814"/>
                    <a:pt x="2945" y="19575"/>
                  </a:cubicBezTo>
                  <a:cubicBezTo>
                    <a:pt x="2945" y="18457"/>
                    <a:pt x="2286" y="17550"/>
                    <a:pt x="1473" y="17550"/>
                  </a:cubicBezTo>
                  <a:cubicBezTo>
                    <a:pt x="1300" y="17550"/>
                    <a:pt x="1136" y="17599"/>
                    <a:pt x="982" y="17674"/>
                  </a:cubicBezTo>
                  <a:lnTo>
                    <a:pt x="982" y="9326"/>
                  </a:lnTo>
                  <a:cubicBezTo>
                    <a:pt x="1136" y="9401"/>
                    <a:pt x="1300" y="9450"/>
                    <a:pt x="1473" y="9450"/>
                  </a:cubicBezTo>
                  <a:cubicBezTo>
                    <a:pt x="2286" y="9450"/>
                    <a:pt x="2945" y="8544"/>
                    <a:pt x="2945" y="7425"/>
                  </a:cubicBezTo>
                  <a:cubicBezTo>
                    <a:pt x="2945" y="7188"/>
                    <a:pt x="2910" y="6962"/>
                    <a:pt x="2855" y="6750"/>
                  </a:cubicBezTo>
                  <a:lnTo>
                    <a:pt x="18745" y="6750"/>
                  </a:lnTo>
                  <a:cubicBezTo>
                    <a:pt x="18690" y="6962"/>
                    <a:pt x="18655" y="7188"/>
                    <a:pt x="18655" y="7425"/>
                  </a:cubicBezTo>
                  <a:cubicBezTo>
                    <a:pt x="18655" y="8544"/>
                    <a:pt x="19314" y="9450"/>
                    <a:pt x="20127" y="9450"/>
                  </a:cubicBezTo>
                  <a:cubicBezTo>
                    <a:pt x="20300" y="9450"/>
                    <a:pt x="20464" y="9401"/>
                    <a:pt x="20618" y="9326"/>
                  </a:cubicBezTo>
                  <a:cubicBezTo>
                    <a:pt x="20618" y="9326"/>
                    <a:pt x="20618" y="17674"/>
                    <a:pt x="20618" y="17674"/>
                  </a:cubicBezTo>
                  <a:close/>
                  <a:moveTo>
                    <a:pt x="20127" y="20250"/>
                  </a:moveTo>
                  <a:cubicBezTo>
                    <a:pt x="19856" y="20250"/>
                    <a:pt x="19636" y="19948"/>
                    <a:pt x="19636" y="19575"/>
                  </a:cubicBezTo>
                  <a:cubicBezTo>
                    <a:pt x="19636" y="19203"/>
                    <a:pt x="19856" y="18900"/>
                    <a:pt x="20127" y="18900"/>
                  </a:cubicBezTo>
                  <a:cubicBezTo>
                    <a:pt x="20399" y="18900"/>
                    <a:pt x="20618" y="19203"/>
                    <a:pt x="20618" y="19575"/>
                  </a:cubicBezTo>
                  <a:cubicBezTo>
                    <a:pt x="20618" y="19948"/>
                    <a:pt x="20399" y="20250"/>
                    <a:pt x="20127" y="20250"/>
                  </a:cubicBezTo>
                  <a:moveTo>
                    <a:pt x="1473" y="20250"/>
                  </a:moveTo>
                  <a:cubicBezTo>
                    <a:pt x="1201" y="20250"/>
                    <a:pt x="982" y="19948"/>
                    <a:pt x="982" y="19575"/>
                  </a:cubicBezTo>
                  <a:cubicBezTo>
                    <a:pt x="982" y="19203"/>
                    <a:pt x="1201" y="18900"/>
                    <a:pt x="1473" y="18900"/>
                  </a:cubicBezTo>
                  <a:cubicBezTo>
                    <a:pt x="1744" y="18900"/>
                    <a:pt x="1964" y="19203"/>
                    <a:pt x="1964" y="19575"/>
                  </a:cubicBezTo>
                  <a:cubicBezTo>
                    <a:pt x="1964" y="19948"/>
                    <a:pt x="1744" y="20250"/>
                    <a:pt x="1473" y="20250"/>
                  </a:cubicBezTo>
                  <a:moveTo>
                    <a:pt x="1473" y="6750"/>
                  </a:moveTo>
                  <a:cubicBezTo>
                    <a:pt x="1744" y="6750"/>
                    <a:pt x="1964" y="7052"/>
                    <a:pt x="1964" y="7425"/>
                  </a:cubicBezTo>
                  <a:cubicBezTo>
                    <a:pt x="1964" y="7798"/>
                    <a:pt x="1744" y="8100"/>
                    <a:pt x="1473" y="8100"/>
                  </a:cubicBezTo>
                  <a:cubicBezTo>
                    <a:pt x="1201" y="8100"/>
                    <a:pt x="982" y="7798"/>
                    <a:pt x="982" y="7425"/>
                  </a:cubicBezTo>
                  <a:cubicBezTo>
                    <a:pt x="982" y="7052"/>
                    <a:pt x="1201" y="6750"/>
                    <a:pt x="1473" y="6750"/>
                  </a:cubicBezTo>
                  <a:moveTo>
                    <a:pt x="20618" y="5400"/>
                  </a:moveTo>
                  <a:lnTo>
                    <a:pt x="982" y="5400"/>
                  </a:lnTo>
                  <a:cubicBezTo>
                    <a:pt x="440" y="5400"/>
                    <a:pt x="0" y="6005"/>
                    <a:pt x="0" y="6750"/>
                  </a:cubicBezTo>
                  <a:lnTo>
                    <a:pt x="0" y="20250"/>
                  </a:lnTo>
                  <a:cubicBezTo>
                    <a:pt x="0" y="20996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6"/>
                    <a:pt x="21600" y="20250"/>
                  </a:cubicBezTo>
                  <a:lnTo>
                    <a:pt x="21600" y="6750"/>
                  </a:lnTo>
                  <a:cubicBezTo>
                    <a:pt x="21600" y="6005"/>
                    <a:pt x="21160" y="5400"/>
                    <a:pt x="20618" y="5400"/>
                  </a:cubicBezTo>
                  <a:moveTo>
                    <a:pt x="2455" y="4050"/>
                  </a:moveTo>
                  <a:lnTo>
                    <a:pt x="19145" y="4050"/>
                  </a:lnTo>
                  <a:cubicBezTo>
                    <a:pt x="19417" y="4050"/>
                    <a:pt x="19636" y="3748"/>
                    <a:pt x="19636" y="3376"/>
                  </a:cubicBezTo>
                  <a:cubicBezTo>
                    <a:pt x="19636" y="3002"/>
                    <a:pt x="19417" y="2700"/>
                    <a:pt x="19145" y="2700"/>
                  </a:cubicBezTo>
                  <a:lnTo>
                    <a:pt x="2455" y="2700"/>
                  </a:lnTo>
                  <a:cubicBezTo>
                    <a:pt x="2183" y="2700"/>
                    <a:pt x="1964" y="3002"/>
                    <a:pt x="1964" y="3376"/>
                  </a:cubicBezTo>
                  <a:cubicBezTo>
                    <a:pt x="1964" y="3748"/>
                    <a:pt x="2183" y="4050"/>
                    <a:pt x="2455" y="4050"/>
                  </a:cubicBezTo>
                  <a:moveTo>
                    <a:pt x="4418" y="1350"/>
                  </a:moveTo>
                  <a:lnTo>
                    <a:pt x="17182" y="1350"/>
                  </a:lnTo>
                  <a:cubicBezTo>
                    <a:pt x="17453" y="1350"/>
                    <a:pt x="17673" y="1048"/>
                    <a:pt x="17673" y="675"/>
                  </a:cubicBezTo>
                  <a:cubicBezTo>
                    <a:pt x="17673" y="302"/>
                    <a:pt x="17453" y="0"/>
                    <a:pt x="17182" y="0"/>
                  </a:cubicBezTo>
                  <a:lnTo>
                    <a:pt x="4418" y="0"/>
                  </a:lnTo>
                  <a:cubicBezTo>
                    <a:pt x="4147" y="0"/>
                    <a:pt x="3927" y="302"/>
                    <a:pt x="3927" y="675"/>
                  </a:cubicBezTo>
                  <a:cubicBezTo>
                    <a:pt x="3927" y="1048"/>
                    <a:pt x="4147" y="1350"/>
                    <a:pt x="4418" y="1350"/>
                  </a:cubicBezTo>
                  <a:moveTo>
                    <a:pt x="5400" y="8100"/>
                  </a:moveTo>
                  <a:lnTo>
                    <a:pt x="4418" y="8100"/>
                  </a:lnTo>
                  <a:cubicBezTo>
                    <a:pt x="4147" y="8100"/>
                    <a:pt x="3927" y="8403"/>
                    <a:pt x="3927" y="8775"/>
                  </a:cubicBezTo>
                  <a:cubicBezTo>
                    <a:pt x="3927" y="9148"/>
                    <a:pt x="4147" y="9450"/>
                    <a:pt x="4418" y="9450"/>
                  </a:cubicBezTo>
                  <a:lnTo>
                    <a:pt x="5400" y="9450"/>
                  </a:lnTo>
                  <a:cubicBezTo>
                    <a:pt x="5671" y="9450"/>
                    <a:pt x="5891" y="9148"/>
                    <a:pt x="5891" y="8775"/>
                  </a:cubicBezTo>
                  <a:cubicBezTo>
                    <a:pt x="5891" y="8403"/>
                    <a:pt x="5671" y="8100"/>
                    <a:pt x="5400" y="81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6" name="Shape 3851">
              <a:extLst>
                <a:ext uri="{FF2B5EF4-FFF2-40B4-BE49-F238E27FC236}">
                  <a16:creationId xmlns:a16="http://schemas.microsoft.com/office/drawing/2014/main" id="{F9D1DD11-0160-4C44-B9BD-26E87023B360}"/>
                </a:ext>
              </a:extLst>
            </p:cNvPr>
            <p:cNvSpPr/>
            <p:nvPr/>
          </p:nvSpPr>
          <p:spPr>
            <a:xfrm>
              <a:off x="6668758" y="2985445"/>
              <a:ext cx="353759" cy="35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7" y="18100"/>
                  </a:moveTo>
                  <a:lnTo>
                    <a:pt x="21596" y="18099"/>
                  </a:lnTo>
                  <a:lnTo>
                    <a:pt x="20614" y="5336"/>
                  </a:lnTo>
                  <a:lnTo>
                    <a:pt x="20605" y="5337"/>
                  </a:lnTo>
                  <a:cubicBezTo>
                    <a:pt x="20573" y="5097"/>
                    <a:pt x="20376" y="4909"/>
                    <a:pt x="20127" y="4909"/>
                  </a:cubicBezTo>
                  <a:lnTo>
                    <a:pt x="16691" y="4909"/>
                  </a:lnTo>
                  <a:lnTo>
                    <a:pt x="16691" y="3927"/>
                  </a:lnTo>
                  <a:cubicBezTo>
                    <a:pt x="16691" y="1758"/>
                    <a:pt x="14932" y="0"/>
                    <a:pt x="12764" y="0"/>
                  </a:cubicBezTo>
                  <a:cubicBezTo>
                    <a:pt x="11300" y="0"/>
                    <a:pt x="10025" y="803"/>
                    <a:pt x="9350" y="1990"/>
                  </a:cubicBezTo>
                  <a:cubicBezTo>
                    <a:pt x="9705" y="2027"/>
                    <a:pt x="10048" y="2105"/>
                    <a:pt x="10377" y="2214"/>
                  </a:cubicBezTo>
                  <a:cubicBezTo>
                    <a:pt x="10911" y="1471"/>
                    <a:pt x="11778" y="982"/>
                    <a:pt x="12764" y="982"/>
                  </a:cubicBezTo>
                  <a:cubicBezTo>
                    <a:pt x="14390" y="982"/>
                    <a:pt x="15709" y="2301"/>
                    <a:pt x="15709" y="3927"/>
                  </a:cubicBezTo>
                  <a:lnTo>
                    <a:pt x="15709" y="4909"/>
                  </a:lnTo>
                  <a:lnTo>
                    <a:pt x="13337" y="4909"/>
                  </a:lnTo>
                  <a:cubicBezTo>
                    <a:pt x="13474" y="5222"/>
                    <a:pt x="13581" y="5550"/>
                    <a:pt x="13651" y="5891"/>
                  </a:cubicBezTo>
                  <a:lnTo>
                    <a:pt x="15709" y="5891"/>
                  </a:lnTo>
                  <a:lnTo>
                    <a:pt x="15709" y="6873"/>
                  </a:lnTo>
                  <a:lnTo>
                    <a:pt x="16204" y="6873"/>
                  </a:lnTo>
                  <a:cubicBezTo>
                    <a:pt x="16375" y="6873"/>
                    <a:pt x="16537" y="6905"/>
                    <a:pt x="16691" y="6961"/>
                  </a:cubicBezTo>
                  <a:lnTo>
                    <a:pt x="16691" y="5891"/>
                  </a:lnTo>
                  <a:lnTo>
                    <a:pt x="19674" y="5891"/>
                  </a:lnTo>
                  <a:lnTo>
                    <a:pt x="20429" y="15709"/>
                  </a:lnTo>
                  <a:lnTo>
                    <a:pt x="18247" y="15709"/>
                  </a:lnTo>
                  <a:lnTo>
                    <a:pt x="18323" y="16691"/>
                  </a:lnTo>
                  <a:lnTo>
                    <a:pt x="20504" y="16691"/>
                  </a:lnTo>
                  <a:lnTo>
                    <a:pt x="20580" y="17673"/>
                  </a:lnTo>
                  <a:lnTo>
                    <a:pt x="18398" y="17673"/>
                  </a:lnTo>
                  <a:lnTo>
                    <a:pt x="18474" y="18655"/>
                  </a:lnTo>
                  <a:lnTo>
                    <a:pt x="21109" y="18655"/>
                  </a:lnTo>
                  <a:cubicBezTo>
                    <a:pt x="21380" y="18655"/>
                    <a:pt x="21600" y="18435"/>
                    <a:pt x="21600" y="18164"/>
                  </a:cubicBezTo>
                  <a:cubicBezTo>
                    <a:pt x="21600" y="18142"/>
                    <a:pt x="21590" y="18122"/>
                    <a:pt x="21587" y="18100"/>
                  </a:cubicBezTo>
                  <a:moveTo>
                    <a:pt x="1020" y="20618"/>
                  </a:moveTo>
                  <a:lnTo>
                    <a:pt x="1096" y="19636"/>
                  </a:lnTo>
                  <a:lnTo>
                    <a:pt x="16577" y="19636"/>
                  </a:lnTo>
                  <a:lnTo>
                    <a:pt x="16653" y="20618"/>
                  </a:lnTo>
                  <a:cubicBezTo>
                    <a:pt x="16653" y="20618"/>
                    <a:pt x="1020" y="20618"/>
                    <a:pt x="1020" y="20618"/>
                  </a:cubicBezTo>
                  <a:close/>
                  <a:moveTo>
                    <a:pt x="1926" y="8836"/>
                  </a:moveTo>
                  <a:lnTo>
                    <a:pt x="4909" y="8836"/>
                  </a:lnTo>
                  <a:lnTo>
                    <a:pt x="4909" y="10936"/>
                  </a:lnTo>
                  <a:cubicBezTo>
                    <a:pt x="4617" y="11107"/>
                    <a:pt x="4418" y="11419"/>
                    <a:pt x="4418" y="11782"/>
                  </a:cubicBezTo>
                  <a:cubicBezTo>
                    <a:pt x="4418" y="12325"/>
                    <a:pt x="4858" y="12764"/>
                    <a:pt x="5400" y="12764"/>
                  </a:cubicBezTo>
                  <a:cubicBezTo>
                    <a:pt x="5942" y="12764"/>
                    <a:pt x="6382" y="12325"/>
                    <a:pt x="6382" y="11782"/>
                  </a:cubicBezTo>
                  <a:cubicBezTo>
                    <a:pt x="6382" y="11419"/>
                    <a:pt x="6183" y="11107"/>
                    <a:pt x="5891" y="10936"/>
                  </a:cubicBezTo>
                  <a:lnTo>
                    <a:pt x="5891" y="8836"/>
                  </a:lnTo>
                  <a:lnTo>
                    <a:pt x="11782" y="8836"/>
                  </a:lnTo>
                  <a:lnTo>
                    <a:pt x="11782" y="10936"/>
                  </a:lnTo>
                  <a:cubicBezTo>
                    <a:pt x="11489" y="11107"/>
                    <a:pt x="11291" y="11419"/>
                    <a:pt x="11291" y="11782"/>
                  </a:cubicBezTo>
                  <a:cubicBezTo>
                    <a:pt x="11291" y="12325"/>
                    <a:pt x="11731" y="12764"/>
                    <a:pt x="12273" y="12764"/>
                  </a:cubicBezTo>
                  <a:cubicBezTo>
                    <a:pt x="12815" y="12764"/>
                    <a:pt x="13255" y="12325"/>
                    <a:pt x="13255" y="11782"/>
                  </a:cubicBezTo>
                  <a:cubicBezTo>
                    <a:pt x="13255" y="11419"/>
                    <a:pt x="13056" y="11107"/>
                    <a:pt x="12764" y="10936"/>
                  </a:cubicBezTo>
                  <a:lnTo>
                    <a:pt x="12764" y="8836"/>
                  </a:lnTo>
                  <a:lnTo>
                    <a:pt x="15746" y="8836"/>
                  </a:lnTo>
                  <a:lnTo>
                    <a:pt x="16502" y="18655"/>
                  </a:lnTo>
                  <a:lnTo>
                    <a:pt x="1172" y="18655"/>
                  </a:lnTo>
                  <a:cubicBezTo>
                    <a:pt x="1172" y="18655"/>
                    <a:pt x="1926" y="8836"/>
                    <a:pt x="1926" y="8836"/>
                  </a:cubicBezTo>
                  <a:close/>
                  <a:moveTo>
                    <a:pt x="5891" y="6873"/>
                  </a:moveTo>
                  <a:cubicBezTo>
                    <a:pt x="5891" y="5247"/>
                    <a:pt x="7210" y="3927"/>
                    <a:pt x="8836" y="3927"/>
                  </a:cubicBezTo>
                  <a:cubicBezTo>
                    <a:pt x="10463" y="3927"/>
                    <a:pt x="11782" y="5247"/>
                    <a:pt x="11782" y="6873"/>
                  </a:cubicBezTo>
                  <a:lnTo>
                    <a:pt x="11782" y="7855"/>
                  </a:lnTo>
                  <a:lnTo>
                    <a:pt x="5891" y="7855"/>
                  </a:lnTo>
                  <a:cubicBezTo>
                    <a:pt x="5891" y="7855"/>
                    <a:pt x="5891" y="6873"/>
                    <a:pt x="5891" y="6873"/>
                  </a:cubicBezTo>
                  <a:close/>
                  <a:moveTo>
                    <a:pt x="17668" y="21045"/>
                  </a:moveTo>
                  <a:lnTo>
                    <a:pt x="16687" y="8281"/>
                  </a:lnTo>
                  <a:lnTo>
                    <a:pt x="16678" y="8282"/>
                  </a:lnTo>
                  <a:cubicBezTo>
                    <a:pt x="16646" y="8042"/>
                    <a:pt x="16448" y="7855"/>
                    <a:pt x="16200" y="7855"/>
                  </a:cubicBezTo>
                  <a:lnTo>
                    <a:pt x="12764" y="7855"/>
                  </a:lnTo>
                  <a:lnTo>
                    <a:pt x="12764" y="6873"/>
                  </a:lnTo>
                  <a:cubicBezTo>
                    <a:pt x="12764" y="4704"/>
                    <a:pt x="11005" y="2945"/>
                    <a:pt x="8836" y="2945"/>
                  </a:cubicBezTo>
                  <a:cubicBezTo>
                    <a:pt x="6668" y="2945"/>
                    <a:pt x="4909" y="4704"/>
                    <a:pt x="4909" y="6873"/>
                  </a:cubicBezTo>
                  <a:lnTo>
                    <a:pt x="4909" y="7855"/>
                  </a:lnTo>
                  <a:lnTo>
                    <a:pt x="1473" y="7855"/>
                  </a:lnTo>
                  <a:cubicBezTo>
                    <a:pt x="1224" y="7855"/>
                    <a:pt x="1027" y="8042"/>
                    <a:pt x="995" y="8282"/>
                  </a:cubicBezTo>
                  <a:lnTo>
                    <a:pt x="986" y="8281"/>
                  </a:lnTo>
                  <a:lnTo>
                    <a:pt x="4" y="21045"/>
                  </a:lnTo>
                  <a:lnTo>
                    <a:pt x="13" y="21046"/>
                  </a:lnTo>
                  <a:cubicBezTo>
                    <a:pt x="10" y="21067"/>
                    <a:pt x="0" y="21087"/>
                    <a:pt x="0" y="21109"/>
                  </a:cubicBezTo>
                  <a:cubicBezTo>
                    <a:pt x="0" y="21380"/>
                    <a:pt x="220" y="21600"/>
                    <a:pt x="491" y="21600"/>
                  </a:cubicBezTo>
                  <a:lnTo>
                    <a:pt x="17182" y="21600"/>
                  </a:lnTo>
                  <a:cubicBezTo>
                    <a:pt x="17453" y="21600"/>
                    <a:pt x="17673" y="21380"/>
                    <a:pt x="17673" y="21109"/>
                  </a:cubicBezTo>
                  <a:cubicBezTo>
                    <a:pt x="17673" y="21087"/>
                    <a:pt x="17663" y="21067"/>
                    <a:pt x="17660" y="21046"/>
                  </a:cubicBezTo>
                  <a:cubicBezTo>
                    <a:pt x="17660" y="21046"/>
                    <a:pt x="17668" y="21045"/>
                    <a:pt x="17668" y="210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7" name="Shape 3845">
              <a:extLst>
                <a:ext uri="{FF2B5EF4-FFF2-40B4-BE49-F238E27FC236}">
                  <a16:creationId xmlns:a16="http://schemas.microsoft.com/office/drawing/2014/main" id="{0AE6E069-D20B-4670-A1B5-27697BD2EB98}"/>
                </a:ext>
              </a:extLst>
            </p:cNvPr>
            <p:cNvSpPr/>
            <p:nvPr/>
          </p:nvSpPr>
          <p:spPr>
            <a:xfrm>
              <a:off x="5942784" y="3553373"/>
              <a:ext cx="353759" cy="32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6" y="14040"/>
                  </a:moveTo>
                  <a:lnTo>
                    <a:pt x="17294" y="11880"/>
                  </a:lnTo>
                  <a:lnTo>
                    <a:pt x="19843" y="11880"/>
                  </a:lnTo>
                  <a:lnTo>
                    <a:pt x="19407" y="14040"/>
                  </a:lnTo>
                  <a:cubicBezTo>
                    <a:pt x="19407" y="14040"/>
                    <a:pt x="17076" y="14040"/>
                    <a:pt x="17076" y="14040"/>
                  </a:cubicBezTo>
                  <a:close/>
                  <a:moveTo>
                    <a:pt x="18752" y="17280"/>
                  </a:moveTo>
                  <a:lnTo>
                    <a:pt x="16748" y="17280"/>
                  </a:lnTo>
                  <a:lnTo>
                    <a:pt x="16967" y="15120"/>
                  </a:lnTo>
                  <a:lnTo>
                    <a:pt x="19188" y="15120"/>
                  </a:lnTo>
                  <a:cubicBezTo>
                    <a:pt x="19188" y="15120"/>
                    <a:pt x="18752" y="17280"/>
                    <a:pt x="18752" y="17280"/>
                  </a:cubicBezTo>
                  <a:close/>
                  <a:moveTo>
                    <a:pt x="17673" y="20520"/>
                  </a:moveTo>
                  <a:cubicBezTo>
                    <a:pt x="17131" y="20520"/>
                    <a:pt x="16691" y="20036"/>
                    <a:pt x="16691" y="19440"/>
                  </a:cubicBezTo>
                  <a:cubicBezTo>
                    <a:pt x="16691" y="18844"/>
                    <a:pt x="17131" y="18360"/>
                    <a:pt x="17673" y="18360"/>
                  </a:cubicBezTo>
                  <a:cubicBezTo>
                    <a:pt x="18215" y="18360"/>
                    <a:pt x="18655" y="18844"/>
                    <a:pt x="18655" y="19440"/>
                  </a:cubicBezTo>
                  <a:cubicBezTo>
                    <a:pt x="18655" y="20036"/>
                    <a:pt x="18215" y="20520"/>
                    <a:pt x="17673" y="20520"/>
                  </a:cubicBezTo>
                  <a:moveTo>
                    <a:pt x="16415" y="10800"/>
                  </a:moveTo>
                  <a:lnTo>
                    <a:pt x="13745" y="10800"/>
                  </a:lnTo>
                  <a:lnTo>
                    <a:pt x="13745" y="8640"/>
                  </a:lnTo>
                  <a:lnTo>
                    <a:pt x="16634" y="8640"/>
                  </a:lnTo>
                  <a:cubicBezTo>
                    <a:pt x="16634" y="8640"/>
                    <a:pt x="16415" y="10800"/>
                    <a:pt x="16415" y="10800"/>
                  </a:cubicBezTo>
                  <a:close/>
                  <a:moveTo>
                    <a:pt x="16088" y="14040"/>
                  </a:moveTo>
                  <a:lnTo>
                    <a:pt x="13745" y="14040"/>
                  </a:lnTo>
                  <a:lnTo>
                    <a:pt x="13745" y="11880"/>
                  </a:lnTo>
                  <a:lnTo>
                    <a:pt x="16307" y="11880"/>
                  </a:lnTo>
                  <a:cubicBezTo>
                    <a:pt x="16307" y="11880"/>
                    <a:pt x="16088" y="14040"/>
                    <a:pt x="16088" y="14040"/>
                  </a:cubicBezTo>
                  <a:close/>
                  <a:moveTo>
                    <a:pt x="15761" y="17280"/>
                  </a:moveTo>
                  <a:lnTo>
                    <a:pt x="13745" y="17280"/>
                  </a:lnTo>
                  <a:lnTo>
                    <a:pt x="13745" y="15120"/>
                  </a:lnTo>
                  <a:lnTo>
                    <a:pt x="15979" y="15120"/>
                  </a:lnTo>
                  <a:cubicBezTo>
                    <a:pt x="15979" y="15120"/>
                    <a:pt x="15761" y="17280"/>
                    <a:pt x="15761" y="17280"/>
                  </a:cubicBezTo>
                  <a:close/>
                  <a:moveTo>
                    <a:pt x="12764" y="10800"/>
                  </a:moveTo>
                  <a:lnTo>
                    <a:pt x="10094" y="10800"/>
                  </a:lnTo>
                  <a:lnTo>
                    <a:pt x="9876" y="8640"/>
                  </a:lnTo>
                  <a:lnTo>
                    <a:pt x="12764" y="8640"/>
                  </a:lnTo>
                  <a:cubicBezTo>
                    <a:pt x="12764" y="8640"/>
                    <a:pt x="12764" y="10800"/>
                    <a:pt x="12764" y="10800"/>
                  </a:cubicBezTo>
                  <a:close/>
                  <a:moveTo>
                    <a:pt x="12764" y="14040"/>
                  </a:moveTo>
                  <a:lnTo>
                    <a:pt x="10422" y="14040"/>
                  </a:lnTo>
                  <a:lnTo>
                    <a:pt x="10203" y="11880"/>
                  </a:lnTo>
                  <a:lnTo>
                    <a:pt x="12764" y="11880"/>
                  </a:lnTo>
                  <a:cubicBezTo>
                    <a:pt x="12764" y="11880"/>
                    <a:pt x="12764" y="14040"/>
                    <a:pt x="12764" y="14040"/>
                  </a:cubicBezTo>
                  <a:close/>
                  <a:moveTo>
                    <a:pt x="12764" y="17280"/>
                  </a:moveTo>
                  <a:lnTo>
                    <a:pt x="10748" y="17280"/>
                  </a:lnTo>
                  <a:lnTo>
                    <a:pt x="10531" y="15120"/>
                  </a:lnTo>
                  <a:lnTo>
                    <a:pt x="12764" y="15120"/>
                  </a:lnTo>
                  <a:cubicBezTo>
                    <a:pt x="12764" y="15120"/>
                    <a:pt x="12764" y="17280"/>
                    <a:pt x="12764" y="17280"/>
                  </a:cubicBezTo>
                  <a:close/>
                  <a:moveTo>
                    <a:pt x="8836" y="20520"/>
                  </a:moveTo>
                  <a:cubicBezTo>
                    <a:pt x="8294" y="20520"/>
                    <a:pt x="7855" y="20036"/>
                    <a:pt x="7855" y="19440"/>
                  </a:cubicBezTo>
                  <a:cubicBezTo>
                    <a:pt x="7855" y="18844"/>
                    <a:pt x="8294" y="18360"/>
                    <a:pt x="8836" y="18360"/>
                  </a:cubicBezTo>
                  <a:cubicBezTo>
                    <a:pt x="9379" y="18360"/>
                    <a:pt x="9818" y="18844"/>
                    <a:pt x="9818" y="19440"/>
                  </a:cubicBezTo>
                  <a:cubicBezTo>
                    <a:pt x="9818" y="20036"/>
                    <a:pt x="9379" y="20520"/>
                    <a:pt x="8836" y="20520"/>
                  </a:cubicBezTo>
                  <a:moveTo>
                    <a:pt x="7214" y="15120"/>
                  </a:moveTo>
                  <a:lnTo>
                    <a:pt x="9543" y="15120"/>
                  </a:lnTo>
                  <a:lnTo>
                    <a:pt x="9761" y="17280"/>
                  </a:lnTo>
                  <a:lnTo>
                    <a:pt x="7740" y="17280"/>
                  </a:lnTo>
                  <a:cubicBezTo>
                    <a:pt x="7740" y="17280"/>
                    <a:pt x="7214" y="15120"/>
                    <a:pt x="7214" y="15120"/>
                  </a:cubicBezTo>
                  <a:close/>
                  <a:moveTo>
                    <a:pt x="6950" y="14040"/>
                  </a:moveTo>
                  <a:lnTo>
                    <a:pt x="6424" y="11880"/>
                  </a:lnTo>
                  <a:lnTo>
                    <a:pt x="9215" y="11880"/>
                  </a:lnTo>
                  <a:lnTo>
                    <a:pt x="9434" y="14040"/>
                  </a:lnTo>
                  <a:cubicBezTo>
                    <a:pt x="9434" y="14040"/>
                    <a:pt x="6950" y="14040"/>
                    <a:pt x="6950" y="14040"/>
                  </a:cubicBezTo>
                  <a:close/>
                  <a:moveTo>
                    <a:pt x="5633" y="8640"/>
                  </a:moveTo>
                  <a:lnTo>
                    <a:pt x="8888" y="8640"/>
                  </a:lnTo>
                  <a:lnTo>
                    <a:pt x="9107" y="10800"/>
                  </a:lnTo>
                  <a:lnTo>
                    <a:pt x="6160" y="10800"/>
                  </a:lnTo>
                  <a:cubicBezTo>
                    <a:pt x="6160" y="10800"/>
                    <a:pt x="5633" y="8640"/>
                    <a:pt x="5633" y="8640"/>
                  </a:cubicBezTo>
                  <a:close/>
                  <a:moveTo>
                    <a:pt x="17621" y="8640"/>
                  </a:moveTo>
                  <a:lnTo>
                    <a:pt x="20498" y="8640"/>
                  </a:lnTo>
                  <a:lnTo>
                    <a:pt x="20061" y="10800"/>
                  </a:lnTo>
                  <a:lnTo>
                    <a:pt x="17403" y="10800"/>
                  </a:lnTo>
                  <a:cubicBezTo>
                    <a:pt x="17403" y="10800"/>
                    <a:pt x="17621" y="8640"/>
                    <a:pt x="17621" y="8640"/>
                  </a:cubicBezTo>
                  <a:close/>
                  <a:moveTo>
                    <a:pt x="19619" y="17951"/>
                  </a:moveTo>
                  <a:lnTo>
                    <a:pt x="19622" y="17951"/>
                  </a:lnTo>
                  <a:lnTo>
                    <a:pt x="21586" y="8231"/>
                  </a:lnTo>
                  <a:lnTo>
                    <a:pt x="21577" y="8229"/>
                  </a:lnTo>
                  <a:cubicBezTo>
                    <a:pt x="21586" y="8186"/>
                    <a:pt x="21600" y="8145"/>
                    <a:pt x="21600" y="8100"/>
                  </a:cubicBezTo>
                  <a:cubicBezTo>
                    <a:pt x="21600" y="7802"/>
                    <a:pt x="21380" y="7560"/>
                    <a:pt x="21109" y="7560"/>
                  </a:cubicBezTo>
                  <a:lnTo>
                    <a:pt x="5370" y="7560"/>
                  </a:lnTo>
                  <a:lnTo>
                    <a:pt x="4674" y="4705"/>
                  </a:lnTo>
                  <a:lnTo>
                    <a:pt x="4667" y="4707"/>
                  </a:lnTo>
                  <a:cubicBezTo>
                    <a:pt x="4606" y="4486"/>
                    <a:pt x="4426" y="4320"/>
                    <a:pt x="4204" y="4320"/>
                  </a:cubicBezTo>
                  <a:lnTo>
                    <a:pt x="491" y="4320"/>
                  </a:lnTo>
                  <a:cubicBezTo>
                    <a:pt x="220" y="4320"/>
                    <a:pt x="0" y="4563"/>
                    <a:pt x="0" y="4860"/>
                  </a:cubicBezTo>
                  <a:cubicBezTo>
                    <a:pt x="0" y="5158"/>
                    <a:pt x="220" y="5400"/>
                    <a:pt x="491" y="5400"/>
                  </a:cubicBezTo>
                  <a:lnTo>
                    <a:pt x="3827" y="5400"/>
                  </a:lnTo>
                  <a:lnTo>
                    <a:pt x="6893" y="17975"/>
                  </a:lnTo>
                  <a:lnTo>
                    <a:pt x="6895" y="17975"/>
                  </a:lnTo>
                  <a:cubicBezTo>
                    <a:pt x="6936" y="18128"/>
                    <a:pt x="7037" y="18251"/>
                    <a:pt x="7168" y="18315"/>
                  </a:cubicBezTo>
                  <a:cubicBezTo>
                    <a:pt x="6984" y="18643"/>
                    <a:pt x="6873" y="19027"/>
                    <a:pt x="6873" y="19440"/>
                  </a:cubicBezTo>
                  <a:cubicBezTo>
                    <a:pt x="6873" y="20634"/>
                    <a:pt x="7752" y="21600"/>
                    <a:pt x="8836" y="21600"/>
                  </a:cubicBezTo>
                  <a:cubicBezTo>
                    <a:pt x="9921" y="21600"/>
                    <a:pt x="10800" y="20634"/>
                    <a:pt x="10800" y="19440"/>
                  </a:cubicBezTo>
                  <a:cubicBezTo>
                    <a:pt x="10800" y="19044"/>
                    <a:pt x="10696" y="18680"/>
                    <a:pt x="10528" y="18360"/>
                  </a:cubicBezTo>
                  <a:lnTo>
                    <a:pt x="15982" y="18360"/>
                  </a:lnTo>
                  <a:cubicBezTo>
                    <a:pt x="15813" y="18680"/>
                    <a:pt x="15709" y="19044"/>
                    <a:pt x="15709" y="19440"/>
                  </a:cubicBezTo>
                  <a:cubicBezTo>
                    <a:pt x="15709" y="20634"/>
                    <a:pt x="16588" y="21600"/>
                    <a:pt x="17673" y="21600"/>
                  </a:cubicBezTo>
                  <a:cubicBezTo>
                    <a:pt x="18757" y="21600"/>
                    <a:pt x="19636" y="20634"/>
                    <a:pt x="19636" y="19440"/>
                  </a:cubicBezTo>
                  <a:cubicBezTo>
                    <a:pt x="19636" y="19027"/>
                    <a:pt x="19526" y="18643"/>
                    <a:pt x="19342" y="18315"/>
                  </a:cubicBezTo>
                  <a:cubicBezTo>
                    <a:pt x="19479" y="18248"/>
                    <a:pt x="19581" y="18113"/>
                    <a:pt x="19619" y="17951"/>
                  </a:cubicBezTo>
                  <a:moveTo>
                    <a:pt x="9327" y="3240"/>
                  </a:moveTo>
                  <a:lnTo>
                    <a:pt x="15015" y="3240"/>
                  </a:lnTo>
                  <a:lnTo>
                    <a:pt x="13889" y="4478"/>
                  </a:lnTo>
                  <a:cubicBezTo>
                    <a:pt x="13801" y="4576"/>
                    <a:pt x="13745" y="4711"/>
                    <a:pt x="13745" y="4860"/>
                  </a:cubicBezTo>
                  <a:cubicBezTo>
                    <a:pt x="13745" y="5158"/>
                    <a:pt x="13966" y="5400"/>
                    <a:pt x="14236" y="5400"/>
                  </a:cubicBezTo>
                  <a:cubicBezTo>
                    <a:pt x="14373" y="5400"/>
                    <a:pt x="14495" y="5340"/>
                    <a:pt x="14583" y="5242"/>
                  </a:cubicBezTo>
                  <a:lnTo>
                    <a:pt x="16547" y="3082"/>
                  </a:lnTo>
                  <a:cubicBezTo>
                    <a:pt x="16636" y="2985"/>
                    <a:pt x="16691" y="2850"/>
                    <a:pt x="16691" y="2700"/>
                  </a:cubicBezTo>
                  <a:cubicBezTo>
                    <a:pt x="16691" y="2551"/>
                    <a:pt x="16636" y="2416"/>
                    <a:pt x="16547" y="2318"/>
                  </a:cubicBezTo>
                  <a:lnTo>
                    <a:pt x="14583" y="158"/>
                  </a:lnTo>
                  <a:cubicBezTo>
                    <a:pt x="14495" y="61"/>
                    <a:pt x="14373" y="0"/>
                    <a:pt x="14236" y="0"/>
                  </a:cubicBezTo>
                  <a:cubicBezTo>
                    <a:pt x="13966" y="0"/>
                    <a:pt x="13745" y="243"/>
                    <a:pt x="13745" y="540"/>
                  </a:cubicBezTo>
                  <a:cubicBezTo>
                    <a:pt x="13745" y="690"/>
                    <a:pt x="13801" y="825"/>
                    <a:pt x="13889" y="922"/>
                  </a:cubicBezTo>
                  <a:lnTo>
                    <a:pt x="15015" y="2160"/>
                  </a:lnTo>
                  <a:lnTo>
                    <a:pt x="9327" y="2160"/>
                  </a:lnTo>
                  <a:cubicBezTo>
                    <a:pt x="9056" y="2160"/>
                    <a:pt x="8836" y="2403"/>
                    <a:pt x="8836" y="2700"/>
                  </a:cubicBezTo>
                  <a:cubicBezTo>
                    <a:pt x="8836" y="2998"/>
                    <a:pt x="9056" y="3240"/>
                    <a:pt x="9327" y="324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8" name="Shape 3860">
              <a:extLst>
                <a:ext uri="{FF2B5EF4-FFF2-40B4-BE49-F238E27FC236}">
                  <a16:creationId xmlns:a16="http://schemas.microsoft.com/office/drawing/2014/main" id="{706EE771-F97E-478B-BE71-37B5E8629308}"/>
                </a:ext>
              </a:extLst>
            </p:cNvPr>
            <p:cNvSpPr/>
            <p:nvPr/>
          </p:nvSpPr>
          <p:spPr>
            <a:xfrm>
              <a:off x="6605188" y="3586275"/>
              <a:ext cx="324708" cy="23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17550"/>
                  </a:moveTo>
                  <a:lnTo>
                    <a:pt x="12273" y="17550"/>
                  </a:lnTo>
                  <a:cubicBezTo>
                    <a:pt x="12001" y="17550"/>
                    <a:pt x="11782" y="17853"/>
                    <a:pt x="11782" y="18225"/>
                  </a:cubicBezTo>
                  <a:cubicBezTo>
                    <a:pt x="11782" y="18598"/>
                    <a:pt x="12001" y="18900"/>
                    <a:pt x="12273" y="18900"/>
                  </a:cubicBezTo>
                  <a:lnTo>
                    <a:pt x="13255" y="18900"/>
                  </a:lnTo>
                  <a:cubicBezTo>
                    <a:pt x="13526" y="18900"/>
                    <a:pt x="13745" y="18598"/>
                    <a:pt x="13745" y="18225"/>
                  </a:cubicBezTo>
                  <a:cubicBezTo>
                    <a:pt x="13745" y="17853"/>
                    <a:pt x="13526" y="17550"/>
                    <a:pt x="13255" y="17550"/>
                  </a:cubicBezTo>
                  <a:moveTo>
                    <a:pt x="10309" y="5400"/>
                  </a:moveTo>
                  <a:lnTo>
                    <a:pt x="9327" y="5400"/>
                  </a:lnTo>
                  <a:cubicBezTo>
                    <a:pt x="9056" y="5400"/>
                    <a:pt x="8836" y="5702"/>
                    <a:pt x="8836" y="6075"/>
                  </a:cubicBezTo>
                  <a:cubicBezTo>
                    <a:pt x="8836" y="6448"/>
                    <a:pt x="9056" y="6750"/>
                    <a:pt x="9327" y="6750"/>
                  </a:cubicBezTo>
                  <a:lnTo>
                    <a:pt x="10309" y="6750"/>
                  </a:lnTo>
                  <a:cubicBezTo>
                    <a:pt x="10580" y="6750"/>
                    <a:pt x="10800" y="6448"/>
                    <a:pt x="10800" y="6075"/>
                  </a:cubicBezTo>
                  <a:cubicBezTo>
                    <a:pt x="10800" y="5702"/>
                    <a:pt x="10580" y="5400"/>
                    <a:pt x="10309" y="5400"/>
                  </a:cubicBezTo>
                  <a:moveTo>
                    <a:pt x="16200" y="17550"/>
                  </a:moveTo>
                  <a:lnTo>
                    <a:pt x="15218" y="17550"/>
                  </a:lnTo>
                  <a:cubicBezTo>
                    <a:pt x="14947" y="17550"/>
                    <a:pt x="14727" y="17853"/>
                    <a:pt x="14727" y="18225"/>
                  </a:cubicBezTo>
                  <a:cubicBezTo>
                    <a:pt x="14727" y="18598"/>
                    <a:pt x="14947" y="18900"/>
                    <a:pt x="15218" y="18900"/>
                  </a:cubicBezTo>
                  <a:lnTo>
                    <a:pt x="16200" y="18900"/>
                  </a:lnTo>
                  <a:cubicBezTo>
                    <a:pt x="16471" y="18900"/>
                    <a:pt x="16691" y="18598"/>
                    <a:pt x="16691" y="18225"/>
                  </a:cubicBezTo>
                  <a:cubicBezTo>
                    <a:pt x="16691" y="17853"/>
                    <a:pt x="16471" y="17550"/>
                    <a:pt x="16200" y="17550"/>
                  </a:cubicBezTo>
                  <a:moveTo>
                    <a:pt x="13255" y="5400"/>
                  </a:moveTo>
                  <a:lnTo>
                    <a:pt x="12273" y="5400"/>
                  </a:lnTo>
                  <a:cubicBezTo>
                    <a:pt x="12001" y="5400"/>
                    <a:pt x="11782" y="5702"/>
                    <a:pt x="11782" y="6075"/>
                  </a:cubicBezTo>
                  <a:cubicBezTo>
                    <a:pt x="11782" y="6448"/>
                    <a:pt x="12001" y="6750"/>
                    <a:pt x="12273" y="6750"/>
                  </a:cubicBezTo>
                  <a:lnTo>
                    <a:pt x="13255" y="6750"/>
                  </a:lnTo>
                  <a:cubicBezTo>
                    <a:pt x="13526" y="6750"/>
                    <a:pt x="13745" y="6448"/>
                    <a:pt x="13745" y="6075"/>
                  </a:cubicBezTo>
                  <a:cubicBezTo>
                    <a:pt x="13745" y="5702"/>
                    <a:pt x="13526" y="5400"/>
                    <a:pt x="13255" y="5400"/>
                  </a:cubicBezTo>
                  <a:moveTo>
                    <a:pt x="10309" y="17550"/>
                  </a:moveTo>
                  <a:lnTo>
                    <a:pt x="9327" y="17550"/>
                  </a:lnTo>
                  <a:cubicBezTo>
                    <a:pt x="9056" y="17550"/>
                    <a:pt x="8836" y="17853"/>
                    <a:pt x="8836" y="18225"/>
                  </a:cubicBezTo>
                  <a:cubicBezTo>
                    <a:pt x="8836" y="18598"/>
                    <a:pt x="9056" y="18900"/>
                    <a:pt x="9327" y="18900"/>
                  </a:cubicBezTo>
                  <a:lnTo>
                    <a:pt x="10309" y="18900"/>
                  </a:lnTo>
                  <a:cubicBezTo>
                    <a:pt x="10580" y="18900"/>
                    <a:pt x="10800" y="18598"/>
                    <a:pt x="10800" y="18225"/>
                  </a:cubicBezTo>
                  <a:cubicBezTo>
                    <a:pt x="10800" y="17853"/>
                    <a:pt x="10580" y="17550"/>
                    <a:pt x="10309" y="17550"/>
                  </a:cubicBezTo>
                  <a:moveTo>
                    <a:pt x="4418" y="17550"/>
                  </a:moveTo>
                  <a:lnTo>
                    <a:pt x="3436" y="17550"/>
                  </a:lnTo>
                  <a:cubicBezTo>
                    <a:pt x="3165" y="17550"/>
                    <a:pt x="2945" y="17853"/>
                    <a:pt x="2945" y="18225"/>
                  </a:cubicBezTo>
                  <a:cubicBezTo>
                    <a:pt x="2945" y="18598"/>
                    <a:pt x="3165" y="18900"/>
                    <a:pt x="3436" y="18900"/>
                  </a:cubicBezTo>
                  <a:lnTo>
                    <a:pt x="4418" y="18900"/>
                  </a:lnTo>
                  <a:cubicBezTo>
                    <a:pt x="4690" y="18900"/>
                    <a:pt x="4909" y="18598"/>
                    <a:pt x="4909" y="18225"/>
                  </a:cubicBezTo>
                  <a:cubicBezTo>
                    <a:pt x="4909" y="17853"/>
                    <a:pt x="4690" y="17550"/>
                    <a:pt x="4418" y="17550"/>
                  </a:cubicBezTo>
                  <a:moveTo>
                    <a:pt x="15218" y="6750"/>
                  </a:moveTo>
                  <a:lnTo>
                    <a:pt x="16200" y="6750"/>
                  </a:lnTo>
                  <a:cubicBezTo>
                    <a:pt x="16471" y="6750"/>
                    <a:pt x="16691" y="6448"/>
                    <a:pt x="16691" y="6075"/>
                  </a:cubicBezTo>
                  <a:cubicBezTo>
                    <a:pt x="16691" y="5702"/>
                    <a:pt x="16471" y="5400"/>
                    <a:pt x="16200" y="5400"/>
                  </a:cubicBezTo>
                  <a:lnTo>
                    <a:pt x="15218" y="5400"/>
                  </a:lnTo>
                  <a:cubicBezTo>
                    <a:pt x="14947" y="5400"/>
                    <a:pt x="14727" y="5702"/>
                    <a:pt x="14727" y="6075"/>
                  </a:cubicBezTo>
                  <a:cubicBezTo>
                    <a:pt x="14727" y="6448"/>
                    <a:pt x="14947" y="6750"/>
                    <a:pt x="15218" y="6750"/>
                  </a:cubicBezTo>
                  <a:moveTo>
                    <a:pt x="20618" y="13500"/>
                  </a:moveTo>
                  <a:cubicBezTo>
                    <a:pt x="20618" y="14245"/>
                    <a:pt x="20178" y="14850"/>
                    <a:pt x="19636" y="14850"/>
                  </a:cubicBezTo>
                  <a:lnTo>
                    <a:pt x="16691" y="14850"/>
                  </a:lnTo>
                  <a:cubicBezTo>
                    <a:pt x="16149" y="14850"/>
                    <a:pt x="15709" y="14245"/>
                    <a:pt x="15709" y="13500"/>
                  </a:cubicBezTo>
                  <a:lnTo>
                    <a:pt x="15709" y="10800"/>
                  </a:lnTo>
                  <a:cubicBezTo>
                    <a:pt x="15709" y="10055"/>
                    <a:pt x="16149" y="9450"/>
                    <a:pt x="16691" y="9450"/>
                  </a:cubicBezTo>
                  <a:lnTo>
                    <a:pt x="19636" y="9450"/>
                  </a:lnTo>
                  <a:cubicBezTo>
                    <a:pt x="20178" y="9450"/>
                    <a:pt x="20618" y="10055"/>
                    <a:pt x="20618" y="10800"/>
                  </a:cubicBezTo>
                  <a:cubicBezTo>
                    <a:pt x="20618" y="10800"/>
                    <a:pt x="20618" y="13500"/>
                    <a:pt x="20618" y="13500"/>
                  </a:cubicBezTo>
                  <a:close/>
                  <a:moveTo>
                    <a:pt x="18655" y="18900"/>
                  </a:moveTo>
                  <a:cubicBezTo>
                    <a:pt x="18655" y="19645"/>
                    <a:pt x="18214" y="20250"/>
                    <a:pt x="17673" y="20250"/>
                  </a:cubicBezTo>
                  <a:lnTo>
                    <a:pt x="1964" y="20250"/>
                  </a:lnTo>
                  <a:cubicBezTo>
                    <a:pt x="1422" y="20250"/>
                    <a:pt x="982" y="19645"/>
                    <a:pt x="982" y="18900"/>
                  </a:cubicBezTo>
                  <a:lnTo>
                    <a:pt x="982" y="5400"/>
                  </a:lnTo>
                  <a:cubicBezTo>
                    <a:pt x="982" y="4655"/>
                    <a:pt x="1422" y="4050"/>
                    <a:pt x="1964" y="4050"/>
                  </a:cubicBezTo>
                  <a:lnTo>
                    <a:pt x="17673" y="4050"/>
                  </a:lnTo>
                  <a:cubicBezTo>
                    <a:pt x="18214" y="4050"/>
                    <a:pt x="18655" y="4655"/>
                    <a:pt x="18655" y="5400"/>
                  </a:cubicBezTo>
                  <a:lnTo>
                    <a:pt x="18655" y="8100"/>
                  </a:lnTo>
                  <a:lnTo>
                    <a:pt x="16691" y="8100"/>
                  </a:lnTo>
                  <a:cubicBezTo>
                    <a:pt x="15606" y="8100"/>
                    <a:pt x="14727" y="9309"/>
                    <a:pt x="14727" y="10800"/>
                  </a:cubicBezTo>
                  <a:lnTo>
                    <a:pt x="14727" y="13500"/>
                  </a:lnTo>
                  <a:cubicBezTo>
                    <a:pt x="14727" y="14991"/>
                    <a:pt x="15606" y="16200"/>
                    <a:pt x="16691" y="16200"/>
                  </a:cubicBezTo>
                  <a:lnTo>
                    <a:pt x="18655" y="16200"/>
                  </a:lnTo>
                  <a:cubicBezTo>
                    <a:pt x="18655" y="16200"/>
                    <a:pt x="18655" y="18900"/>
                    <a:pt x="18655" y="18900"/>
                  </a:cubicBezTo>
                  <a:close/>
                  <a:moveTo>
                    <a:pt x="982" y="2700"/>
                  </a:moveTo>
                  <a:cubicBezTo>
                    <a:pt x="982" y="1955"/>
                    <a:pt x="1422" y="1350"/>
                    <a:pt x="1964" y="1350"/>
                  </a:cubicBezTo>
                  <a:lnTo>
                    <a:pt x="17673" y="1350"/>
                  </a:lnTo>
                  <a:cubicBezTo>
                    <a:pt x="18214" y="1350"/>
                    <a:pt x="18655" y="1955"/>
                    <a:pt x="18655" y="2700"/>
                  </a:cubicBezTo>
                  <a:lnTo>
                    <a:pt x="18655" y="3074"/>
                  </a:lnTo>
                  <a:cubicBezTo>
                    <a:pt x="18365" y="2842"/>
                    <a:pt x="18032" y="2700"/>
                    <a:pt x="17673" y="2700"/>
                  </a:cubicBezTo>
                  <a:lnTo>
                    <a:pt x="1964" y="2700"/>
                  </a:lnTo>
                  <a:cubicBezTo>
                    <a:pt x="1604" y="2700"/>
                    <a:pt x="1271" y="2842"/>
                    <a:pt x="982" y="3074"/>
                  </a:cubicBezTo>
                  <a:cubicBezTo>
                    <a:pt x="982" y="3074"/>
                    <a:pt x="982" y="2700"/>
                    <a:pt x="982" y="2700"/>
                  </a:cubicBezTo>
                  <a:close/>
                  <a:moveTo>
                    <a:pt x="19636" y="8100"/>
                  </a:moveTo>
                  <a:lnTo>
                    <a:pt x="19636" y="2700"/>
                  </a:lnTo>
                  <a:cubicBezTo>
                    <a:pt x="19636" y="1209"/>
                    <a:pt x="18757" y="0"/>
                    <a:pt x="17673" y="0"/>
                  </a:cubicBezTo>
                  <a:lnTo>
                    <a:pt x="1964" y="0"/>
                  </a:lnTo>
                  <a:cubicBezTo>
                    <a:pt x="879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879" y="21600"/>
                    <a:pt x="1964" y="21600"/>
                  </a:cubicBezTo>
                  <a:lnTo>
                    <a:pt x="17673" y="21600"/>
                  </a:lnTo>
                  <a:cubicBezTo>
                    <a:pt x="18757" y="21600"/>
                    <a:pt x="19636" y="20391"/>
                    <a:pt x="19636" y="18900"/>
                  </a:cubicBezTo>
                  <a:lnTo>
                    <a:pt x="19636" y="16200"/>
                  </a:lnTo>
                  <a:cubicBezTo>
                    <a:pt x="20721" y="16200"/>
                    <a:pt x="21600" y="14991"/>
                    <a:pt x="21600" y="13500"/>
                  </a:cubicBezTo>
                  <a:lnTo>
                    <a:pt x="21600" y="10800"/>
                  </a:lnTo>
                  <a:cubicBezTo>
                    <a:pt x="21600" y="9309"/>
                    <a:pt x="20721" y="8100"/>
                    <a:pt x="19636" y="8100"/>
                  </a:cubicBezTo>
                  <a:moveTo>
                    <a:pt x="17182" y="11475"/>
                  </a:moveTo>
                  <a:cubicBezTo>
                    <a:pt x="16910" y="11475"/>
                    <a:pt x="16691" y="11777"/>
                    <a:pt x="16691" y="12150"/>
                  </a:cubicBezTo>
                  <a:cubicBezTo>
                    <a:pt x="16691" y="12523"/>
                    <a:pt x="16910" y="12825"/>
                    <a:pt x="17182" y="12825"/>
                  </a:cubicBezTo>
                  <a:cubicBezTo>
                    <a:pt x="17453" y="12825"/>
                    <a:pt x="17673" y="12523"/>
                    <a:pt x="17673" y="12150"/>
                  </a:cubicBezTo>
                  <a:cubicBezTo>
                    <a:pt x="17673" y="11777"/>
                    <a:pt x="17453" y="11475"/>
                    <a:pt x="17182" y="11475"/>
                  </a:cubicBezTo>
                  <a:moveTo>
                    <a:pt x="7364" y="17550"/>
                  </a:moveTo>
                  <a:lnTo>
                    <a:pt x="6382" y="17550"/>
                  </a:lnTo>
                  <a:cubicBezTo>
                    <a:pt x="6110" y="17550"/>
                    <a:pt x="5891" y="17853"/>
                    <a:pt x="5891" y="18225"/>
                  </a:cubicBezTo>
                  <a:cubicBezTo>
                    <a:pt x="5891" y="18598"/>
                    <a:pt x="6110" y="18900"/>
                    <a:pt x="6382" y="18900"/>
                  </a:cubicBezTo>
                  <a:lnTo>
                    <a:pt x="7364" y="18900"/>
                  </a:lnTo>
                  <a:cubicBezTo>
                    <a:pt x="7635" y="18900"/>
                    <a:pt x="7855" y="18598"/>
                    <a:pt x="7855" y="18225"/>
                  </a:cubicBezTo>
                  <a:cubicBezTo>
                    <a:pt x="7855" y="17853"/>
                    <a:pt x="7635" y="17550"/>
                    <a:pt x="7364" y="17550"/>
                  </a:cubicBezTo>
                  <a:moveTo>
                    <a:pt x="7364" y="5400"/>
                  </a:moveTo>
                  <a:lnTo>
                    <a:pt x="6382" y="5400"/>
                  </a:lnTo>
                  <a:cubicBezTo>
                    <a:pt x="6110" y="5400"/>
                    <a:pt x="5891" y="5702"/>
                    <a:pt x="5891" y="6075"/>
                  </a:cubicBezTo>
                  <a:cubicBezTo>
                    <a:pt x="5891" y="6448"/>
                    <a:pt x="6110" y="6750"/>
                    <a:pt x="6382" y="6750"/>
                  </a:cubicBezTo>
                  <a:lnTo>
                    <a:pt x="7364" y="6750"/>
                  </a:lnTo>
                  <a:cubicBezTo>
                    <a:pt x="7635" y="6750"/>
                    <a:pt x="7855" y="6448"/>
                    <a:pt x="7855" y="6075"/>
                  </a:cubicBezTo>
                  <a:cubicBezTo>
                    <a:pt x="7855" y="5702"/>
                    <a:pt x="7635" y="5400"/>
                    <a:pt x="7364" y="5400"/>
                  </a:cubicBezTo>
                  <a:moveTo>
                    <a:pt x="4418" y="5400"/>
                  </a:moveTo>
                  <a:lnTo>
                    <a:pt x="3436" y="5400"/>
                  </a:lnTo>
                  <a:cubicBezTo>
                    <a:pt x="3165" y="5400"/>
                    <a:pt x="2945" y="5702"/>
                    <a:pt x="2945" y="6075"/>
                  </a:cubicBezTo>
                  <a:cubicBezTo>
                    <a:pt x="2945" y="6448"/>
                    <a:pt x="3165" y="6750"/>
                    <a:pt x="3436" y="6750"/>
                  </a:cubicBezTo>
                  <a:lnTo>
                    <a:pt x="4418" y="6750"/>
                  </a:lnTo>
                  <a:cubicBezTo>
                    <a:pt x="4690" y="6750"/>
                    <a:pt x="4909" y="6448"/>
                    <a:pt x="4909" y="6075"/>
                  </a:cubicBezTo>
                  <a:cubicBezTo>
                    <a:pt x="4909" y="5702"/>
                    <a:pt x="4690" y="5400"/>
                    <a:pt x="4418" y="54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9" name="Shape 3863">
              <a:extLst>
                <a:ext uri="{FF2B5EF4-FFF2-40B4-BE49-F238E27FC236}">
                  <a16:creationId xmlns:a16="http://schemas.microsoft.com/office/drawing/2014/main" id="{96DB029D-0ED0-41E5-852D-049C9F2C9290}"/>
                </a:ext>
              </a:extLst>
            </p:cNvPr>
            <p:cNvSpPr/>
            <p:nvPr/>
          </p:nvSpPr>
          <p:spPr>
            <a:xfrm>
              <a:off x="5407139" y="3543308"/>
              <a:ext cx="289440" cy="35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745"/>
                  </a:moveTo>
                  <a:lnTo>
                    <a:pt x="2400" y="13745"/>
                  </a:lnTo>
                  <a:lnTo>
                    <a:pt x="2400" y="14727"/>
                  </a:lnTo>
                  <a:lnTo>
                    <a:pt x="14400" y="14727"/>
                  </a:lnTo>
                  <a:cubicBezTo>
                    <a:pt x="14400" y="14727"/>
                    <a:pt x="14400" y="13745"/>
                    <a:pt x="14400" y="13745"/>
                  </a:cubicBezTo>
                  <a:close/>
                  <a:moveTo>
                    <a:pt x="15600" y="20092"/>
                  </a:moveTo>
                  <a:lnTo>
                    <a:pt x="13624" y="18798"/>
                  </a:lnTo>
                  <a:cubicBezTo>
                    <a:pt x="13515" y="18710"/>
                    <a:pt x="13366" y="18655"/>
                    <a:pt x="13200" y="18655"/>
                  </a:cubicBezTo>
                  <a:cubicBezTo>
                    <a:pt x="13035" y="18655"/>
                    <a:pt x="12885" y="18710"/>
                    <a:pt x="12776" y="18798"/>
                  </a:cubicBezTo>
                  <a:lnTo>
                    <a:pt x="10800" y="20415"/>
                  </a:lnTo>
                  <a:lnTo>
                    <a:pt x="8824" y="18798"/>
                  </a:lnTo>
                  <a:cubicBezTo>
                    <a:pt x="8716" y="18710"/>
                    <a:pt x="8566" y="18655"/>
                    <a:pt x="8400" y="18655"/>
                  </a:cubicBezTo>
                  <a:cubicBezTo>
                    <a:pt x="8235" y="18655"/>
                    <a:pt x="8085" y="18710"/>
                    <a:pt x="7976" y="18798"/>
                  </a:cubicBezTo>
                  <a:lnTo>
                    <a:pt x="6000" y="20415"/>
                  </a:lnTo>
                  <a:lnTo>
                    <a:pt x="4024" y="18798"/>
                  </a:lnTo>
                  <a:cubicBezTo>
                    <a:pt x="3915" y="18710"/>
                    <a:pt x="3766" y="18655"/>
                    <a:pt x="3600" y="18655"/>
                  </a:cubicBezTo>
                  <a:cubicBezTo>
                    <a:pt x="3435" y="18655"/>
                    <a:pt x="3285" y="18710"/>
                    <a:pt x="3176" y="18798"/>
                  </a:cubicBezTo>
                  <a:lnTo>
                    <a:pt x="1200" y="20092"/>
                  </a:lnTo>
                  <a:lnTo>
                    <a:pt x="1200" y="3927"/>
                  </a:lnTo>
                  <a:lnTo>
                    <a:pt x="15600" y="3927"/>
                  </a:lnTo>
                  <a:cubicBezTo>
                    <a:pt x="15600" y="3927"/>
                    <a:pt x="15600" y="20092"/>
                    <a:pt x="15600" y="20092"/>
                  </a:cubicBezTo>
                  <a:close/>
                  <a:moveTo>
                    <a:pt x="16200" y="2945"/>
                  </a:moveTo>
                  <a:lnTo>
                    <a:pt x="600" y="2945"/>
                  </a:lnTo>
                  <a:cubicBezTo>
                    <a:pt x="268" y="2945"/>
                    <a:pt x="0" y="3165"/>
                    <a:pt x="0" y="3436"/>
                  </a:cubicBezTo>
                  <a:lnTo>
                    <a:pt x="0" y="21109"/>
                  </a:lnTo>
                  <a:cubicBezTo>
                    <a:pt x="0" y="21380"/>
                    <a:pt x="268" y="21600"/>
                    <a:pt x="600" y="21600"/>
                  </a:cubicBezTo>
                  <a:cubicBezTo>
                    <a:pt x="766" y="21600"/>
                    <a:pt x="916" y="21545"/>
                    <a:pt x="1024" y="21456"/>
                  </a:cubicBezTo>
                  <a:lnTo>
                    <a:pt x="3553" y="19801"/>
                  </a:lnTo>
                  <a:lnTo>
                    <a:pt x="5576" y="21456"/>
                  </a:lnTo>
                  <a:cubicBezTo>
                    <a:pt x="5684" y="21545"/>
                    <a:pt x="5834" y="21600"/>
                    <a:pt x="6000" y="21600"/>
                  </a:cubicBezTo>
                  <a:cubicBezTo>
                    <a:pt x="6166" y="21600"/>
                    <a:pt x="6316" y="21545"/>
                    <a:pt x="6424" y="21456"/>
                  </a:cubicBezTo>
                  <a:lnTo>
                    <a:pt x="8400" y="19840"/>
                  </a:lnTo>
                  <a:lnTo>
                    <a:pt x="10376" y="21456"/>
                  </a:lnTo>
                  <a:cubicBezTo>
                    <a:pt x="10484" y="21545"/>
                    <a:pt x="10634" y="21600"/>
                    <a:pt x="10800" y="21600"/>
                  </a:cubicBezTo>
                  <a:cubicBezTo>
                    <a:pt x="10966" y="21600"/>
                    <a:pt x="11116" y="21545"/>
                    <a:pt x="11224" y="21456"/>
                  </a:cubicBezTo>
                  <a:lnTo>
                    <a:pt x="13247" y="19801"/>
                  </a:lnTo>
                  <a:lnTo>
                    <a:pt x="15776" y="21456"/>
                  </a:lnTo>
                  <a:cubicBezTo>
                    <a:pt x="15884" y="21545"/>
                    <a:pt x="16034" y="21600"/>
                    <a:pt x="16200" y="21600"/>
                  </a:cubicBezTo>
                  <a:cubicBezTo>
                    <a:pt x="16532" y="21600"/>
                    <a:pt x="16800" y="21380"/>
                    <a:pt x="16800" y="21109"/>
                  </a:cubicBezTo>
                  <a:lnTo>
                    <a:pt x="16800" y="3436"/>
                  </a:lnTo>
                  <a:cubicBezTo>
                    <a:pt x="16800" y="3165"/>
                    <a:pt x="16532" y="2945"/>
                    <a:pt x="16200" y="2945"/>
                  </a:cubicBezTo>
                  <a:moveTo>
                    <a:pt x="8400" y="11782"/>
                  </a:moveTo>
                  <a:lnTo>
                    <a:pt x="2400" y="11782"/>
                  </a:lnTo>
                  <a:lnTo>
                    <a:pt x="2400" y="12764"/>
                  </a:lnTo>
                  <a:lnTo>
                    <a:pt x="8400" y="12764"/>
                  </a:lnTo>
                  <a:cubicBezTo>
                    <a:pt x="8400" y="12764"/>
                    <a:pt x="8400" y="11782"/>
                    <a:pt x="8400" y="11782"/>
                  </a:cubicBezTo>
                  <a:close/>
                  <a:moveTo>
                    <a:pt x="21000" y="0"/>
                  </a:moveTo>
                  <a:lnTo>
                    <a:pt x="5400" y="0"/>
                  </a:lnTo>
                  <a:cubicBezTo>
                    <a:pt x="5068" y="0"/>
                    <a:pt x="4800" y="221"/>
                    <a:pt x="4800" y="491"/>
                  </a:cubicBezTo>
                  <a:lnTo>
                    <a:pt x="4800" y="1964"/>
                  </a:lnTo>
                  <a:lnTo>
                    <a:pt x="6000" y="1964"/>
                  </a:lnTo>
                  <a:lnTo>
                    <a:pt x="6000" y="982"/>
                  </a:lnTo>
                  <a:lnTo>
                    <a:pt x="20400" y="982"/>
                  </a:lnTo>
                  <a:lnTo>
                    <a:pt x="20400" y="17146"/>
                  </a:lnTo>
                  <a:lnTo>
                    <a:pt x="18424" y="15853"/>
                  </a:lnTo>
                  <a:cubicBezTo>
                    <a:pt x="18316" y="15764"/>
                    <a:pt x="18166" y="15709"/>
                    <a:pt x="18000" y="15709"/>
                  </a:cubicBezTo>
                  <a:lnTo>
                    <a:pt x="18000" y="16894"/>
                  </a:lnTo>
                  <a:lnTo>
                    <a:pt x="18047" y="16856"/>
                  </a:lnTo>
                  <a:lnTo>
                    <a:pt x="20576" y="18511"/>
                  </a:lnTo>
                  <a:cubicBezTo>
                    <a:pt x="20684" y="18600"/>
                    <a:pt x="20834" y="18655"/>
                    <a:pt x="21000" y="18655"/>
                  </a:cubicBezTo>
                  <a:cubicBezTo>
                    <a:pt x="21332" y="18655"/>
                    <a:pt x="21600" y="18435"/>
                    <a:pt x="21600" y="18164"/>
                  </a:cubicBezTo>
                  <a:lnTo>
                    <a:pt x="21600" y="491"/>
                  </a:lnTo>
                  <a:cubicBezTo>
                    <a:pt x="21600" y="221"/>
                    <a:pt x="21332" y="0"/>
                    <a:pt x="21000" y="0"/>
                  </a:cubicBezTo>
                  <a:moveTo>
                    <a:pt x="10800" y="15709"/>
                  </a:moveTo>
                  <a:lnTo>
                    <a:pt x="2400" y="15709"/>
                  </a:lnTo>
                  <a:lnTo>
                    <a:pt x="2400" y="16691"/>
                  </a:lnTo>
                  <a:lnTo>
                    <a:pt x="10800" y="16691"/>
                  </a:lnTo>
                  <a:cubicBezTo>
                    <a:pt x="10800" y="16691"/>
                    <a:pt x="10800" y="15709"/>
                    <a:pt x="10800" y="15709"/>
                  </a:cubicBezTo>
                  <a:close/>
                  <a:moveTo>
                    <a:pt x="12000" y="4909"/>
                  </a:moveTo>
                  <a:lnTo>
                    <a:pt x="10800" y="4909"/>
                  </a:lnTo>
                  <a:lnTo>
                    <a:pt x="10800" y="9818"/>
                  </a:lnTo>
                  <a:lnTo>
                    <a:pt x="12000" y="9818"/>
                  </a:lnTo>
                  <a:cubicBezTo>
                    <a:pt x="12000" y="9818"/>
                    <a:pt x="12000" y="4909"/>
                    <a:pt x="12000" y="4909"/>
                  </a:cubicBezTo>
                  <a:close/>
                  <a:moveTo>
                    <a:pt x="14400" y="4909"/>
                  </a:moveTo>
                  <a:lnTo>
                    <a:pt x="13200" y="4909"/>
                  </a:lnTo>
                  <a:lnTo>
                    <a:pt x="13200" y="9818"/>
                  </a:lnTo>
                  <a:lnTo>
                    <a:pt x="14400" y="9818"/>
                  </a:lnTo>
                  <a:cubicBezTo>
                    <a:pt x="14400" y="9818"/>
                    <a:pt x="14400" y="4909"/>
                    <a:pt x="14400" y="4909"/>
                  </a:cubicBezTo>
                  <a:close/>
                  <a:moveTo>
                    <a:pt x="7200" y="4909"/>
                  </a:moveTo>
                  <a:lnTo>
                    <a:pt x="4800" y="4909"/>
                  </a:lnTo>
                  <a:lnTo>
                    <a:pt x="4800" y="9818"/>
                  </a:lnTo>
                  <a:lnTo>
                    <a:pt x="7200" y="9818"/>
                  </a:lnTo>
                  <a:cubicBezTo>
                    <a:pt x="7200" y="9818"/>
                    <a:pt x="7200" y="4909"/>
                    <a:pt x="7200" y="4909"/>
                  </a:cubicBezTo>
                  <a:close/>
                  <a:moveTo>
                    <a:pt x="3600" y="4909"/>
                  </a:moveTo>
                  <a:lnTo>
                    <a:pt x="2400" y="4909"/>
                  </a:lnTo>
                  <a:lnTo>
                    <a:pt x="2400" y="9818"/>
                  </a:lnTo>
                  <a:lnTo>
                    <a:pt x="3600" y="9818"/>
                  </a:lnTo>
                  <a:cubicBezTo>
                    <a:pt x="3600" y="9818"/>
                    <a:pt x="3600" y="4909"/>
                    <a:pt x="3600" y="4909"/>
                  </a:cubicBezTo>
                  <a:close/>
                  <a:moveTo>
                    <a:pt x="9600" y="4909"/>
                  </a:moveTo>
                  <a:lnTo>
                    <a:pt x="8400" y="4909"/>
                  </a:lnTo>
                  <a:lnTo>
                    <a:pt x="8400" y="9818"/>
                  </a:lnTo>
                  <a:lnTo>
                    <a:pt x="9600" y="9818"/>
                  </a:lnTo>
                  <a:cubicBezTo>
                    <a:pt x="9600" y="9818"/>
                    <a:pt x="9600" y="4909"/>
                    <a:pt x="9600" y="490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1656180-72A2-4D47-A654-6E1C133F61C2}"/>
                </a:ext>
              </a:extLst>
            </p:cNvPr>
            <p:cNvGrpSpPr/>
            <p:nvPr/>
          </p:nvGrpSpPr>
          <p:grpSpPr>
            <a:xfrm>
              <a:off x="7870071" y="1492474"/>
              <a:ext cx="7517147" cy="726062"/>
              <a:chOff x="8608718" y="2946653"/>
              <a:chExt cx="7517147" cy="726062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9744414-3308-42AF-9774-641B86C62528}"/>
                  </a:ext>
                </a:extLst>
              </p:cNvPr>
              <p:cNvSpPr txBox="1"/>
              <p:nvPr/>
            </p:nvSpPr>
            <p:spPr>
              <a:xfrm>
                <a:off x="9588334" y="3457271"/>
                <a:ext cx="19265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488FA49-A43D-4492-A1FB-265F6BCCE460}"/>
                  </a:ext>
                </a:extLst>
              </p:cNvPr>
              <p:cNvSpPr txBox="1"/>
              <p:nvPr/>
            </p:nvSpPr>
            <p:spPr>
              <a:xfrm>
                <a:off x="8608718" y="2946653"/>
                <a:ext cx="75171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7F4A6D-94F1-F8B6-88A0-E409E236B6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551" y="176449"/>
            <a:ext cx="1579078" cy="14978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170E5-E32A-260B-5856-AE5928DB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t>19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0" y="0"/>
            <a:ext cx="12259857" cy="6899258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</a:t>
            </a:r>
            <a:r>
              <a:rPr lang="en-US" sz="2800" dirty="0"/>
              <a:t>1. INTRODUCTION</a:t>
            </a:r>
          </a:p>
          <a:p>
            <a:r>
              <a:rPr lang="en-US" sz="2800" dirty="0"/>
              <a:t>                                                                2. ABOUT</a:t>
            </a:r>
          </a:p>
          <a:p>
            <a:r>
              <a:rPr lang="en-US" sz="2800" dirty="0"/>
              <a:t>                                                                3. USER INTERFACE</a:t>
            </a:r>
          </a:p>
          <a:p>
            <a:r>
              <a:rPr lang="en-US" sz="2800" dirty="0"/>
              <a:t> 			                              4. COMPETITORS</a:t>
            </a:r>
          </a:p>
          <a:p>
            <a:r>
              <a:rPr lang="en-US" sz="2800" dirty="0"/>
              <a:t>                                                                5. SURVEY</a:t>
            </a:r>
          </a:p>
          <a:p>
            <a:r>
              <a:rPr lang="en-US" sz="2800" dirty="0"/>
              <a:t>                                                                6. COMPARATIVE ANALYSIS</a:t>
            </a:r>
          </a:p>
          <a:p>
            <a:r>
              <a:rPr lang="en-US" sz="2800" dirty="0"/>
              <a:t>                                                                7. SWOT ANALYSIS</a:t>
            </a:r>
          </a:p>
          <a:p>
            <a:r>
              <a:rPr lang="en-US" sz="2800" dirty="0"/>
              <a:t>                                                                8. CONCLUSION</a:t>
            </a:r>
          </a:p>
          <a:p>
            <a:r>
              <a:rPr lang="en-US" sz="2800" dirty="0"/>
              <a:t>					       9. REFERENCES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437C-9707-40A9-BE45-B86213E1E23E}"/>
              </a:ext>
            </a:extLst>
          </p:cNvPr>
          <p:cNvSpPr txBox="1"/>
          <p:nvPr/>
        </p:nvSpPr>
        <p:spPr>
          <a:xfrm>
            <a:off x="3311973" y="722047"/>
            <a:ext cx="65015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221108D-8DD0-4690-A1DD-1093D48783E4}"/>
              </a:ext>
            </a:extLst>
          </p:cNvPr>
          <p:cNvGrpSpPr/>
          <p:nvPr/>
        </p:nvGrpSpPr>
        <p:grpSpPr>
          <a:xfrm>
            <a:off x="531765" y="1212223"/>
            <a:ext cx="6347482" cy="5233252"/>
            <a:chOff x="4464686" y="1233715"/>
            <a:chExt cx="6347482" cy="5233252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DA587F-08B1-4062-ACC9-96130489541E}"/>
                </a:ext>
              </a:extLst>
            </p:cNvPr>
            <p:cNvSpPr/>
            <p:nvPr/>
          </p:nvSpPr>
          <p:spPr>
            <a:xfrm rot="5400000">
              <a:off x="5106214" y="2749463"/>
              <a:ext cx="553820" cy="819648"/>
            </a:xfrm>
            <a:custGeom>
              <a:avLst/>
              <a:gdLst>
                <a:gd name="connsiteX0" fmla="*/ 0 w 281569"/>
                <a:gd name="connsiteY0" fmla="*/ 416719 h 416719"/>
                <a:gd name="connsiteX1" fmla="*/ 1718 w 281569"/>
                <a:gd name="connsiteY1" fmla="*/ 0 h 416719"/>
                <a:gd name="connsiteX2" fmla="*/ 281569 w 281569"/>
                <a:gd name="connsiteY2" fmla="*/ 0 h 416719"/>
                <a:gd name="connsiteX3" fmla="*/ 281569 w 281569"/>
                <a:gd name="connsiteY3" fmla="*/ 307878 h 416719"/>
                <a:gd name="connsiteX4" fmla="*/ 0 w 281569"/>
                <a:gd name="connsiteY4" fmla="*/ 416719 h 41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69" h="416719">
                  <a:moveTo>
                    <a:pt x="0" y="416719"/>
                  </a:moveTo>
                  <a:lnTo>
                    <a:pt x="1718" y="0"/>
                  </a:lnTo>
                  <a:lnTo>
                    <a:pt x="281569" y="0"/>
                  </a:lnTo>
                  <a:lnTo>
                    <a:pt x="281569" y="307878"/>
                  </a:lnTo>
                  <a:lnTo>
                    <a:pt x="0" y="41671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B23A977-1F86-4F0A-8CD3-AB1A8B5E8B1B}"/>
                </a:ext>
              </a:extLst>
            </p:cNvPr>
            <p:cNvSpPr/>
            <p:nvPr/>
          </p:nvSpPr>
          <p:spPr>
            <a:xfrm rot="5400000">
              <a:off x="5844458" y="2841357"/>
              <a:ext cx="550411" cy="639270"/>
            </a:xfrm>
            <a:custGeom>
              <a:avLst/>
              <a:gdLst>
                <a:gd name="connsiteX0" fmla="*/ 0 w 279836"/>
                <a:gd name="connsiteY0" fmla="*/ 325013 h 325013"/>
                <a:gd name="connsiteX1" fmla="*/ 1341 w 279836"/>
                <a:gd name="connsiteY1" fmla="*/ 0 h 325013"/>
                <a:gd name="connsiteX2" fmla="*/ 279836 w 279836"/>
                <a:gd name="connsiteY2" fmla="*/ 0 h 325013"/>
                <a:gd name="connsiteX3" fmla="*/ 279836 w 279836"/>
                <a:gd name="connsiteY3" fmla="*/ 325013 h 325013"/>
                <a:gd name="connsiteX4" fmla="*/ 0 w 279836"/>
                <a:gd name="connsiteY4" fmla="*/ 325013 h 3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6" h="325013">
                  <a:moveTo>
                    <a:pt x="0" y="325013"/>
                  </a:moveTo>
                  <a:lnTo>
                    <a:pt x="1341" y="0"/>
                  </a:lnTo>
                  <a:lnTo>
                    <a:pt x="279836" y="0"/>
                  </a:lnTo>
                  <a:lnTo>
                    <a:pt x="279836" y="325013"/>
                  </a:lnTo>
                  <a:lnTo>
                    <a:pt x="0" y="325013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EA97997-5F8A-4A3D-A650-35A2BD2C5A8E}"/>
                </a:ext>
              </a:extLst>
            </p:cNvPr>
            <p:cNvSpPr/>
            <p:nvPr/>
          </p:nvSpPr>
          <p:spPr>
            <a:xfrm rot="5400000">
              <a:off x="6571765" y="2763068"/>
              <a:ext cx="547744" cy="798513"/>
            </a:xfrm>
            <a:custGeom>
              <a:avLst/>
              <a:gdLst>
                <a:gd name="connsiteX0" fmla="*/ 0 w 278480"/>
                <a:gd name="connsiteY0" fmla="*/ 405974 h 405974"/>
                <a:gd name="connsiteX1" fmla="*/ 1674 w 278480"/>
                <a:gd name="connsiteY1" fmla="*/ 0 h 405974"/>
                <a:gd name="connsiteX2" fmla="*/ 278480 w 278480"/>
                <a:gd name="connsiteY2" fmla="*/ 78388 h 405974"/>
                <a:gd name="connsiteX3" fmla="*/ 278480 w 278480"/>
                <a:gd name="connsiteY3" fmla="*/ 405974 h 405974"/>
                <a:gd name="connsiteX4" fmla="*/ 0 w 278480"/>
                <a:gd name="connsiteY4" fmla="*/ 405974 h 40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480" h="405974">
                  <a:moveTo>
                    <a:pt x="0" y="405974"/>
                  </a:moveTo>
                  <a:lnTo>
                    <a:pt x="1674" y="0"/>
                  </a:lnTo>
                  <a:lnTo>
                    <a:pt x="278480" y="78388"/>
                  </a:lnTo>
                  <a:lnTo>
                    <a:pt x="278480" y="405974"/>
                  </a:lnTo>
                  <a:lnTo>
                    <a:pt x="0" y="405974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42BAC40-CDB8-4C65-B96C-B561A6DE23DA}"/>
                </a:ext>
              </a:extLst>
            </p:cNvPr>
            <p:cNvSpPr/>
            <p:nvPr/>
          </p:nvSpPr>
          <p:spPr>
            <a:xfrm rot="5400000">
              <a:off x="5214624" y="3418772"/>
              <a:ext cx="553820" cy="602830"/>
            </a:xfrm>
            <a:custGeom>
              <a:avLst/>
              <a:gdLst>
                <a:gd name="connsiteX0" fmla="*/ 0 w 281569"/>
                <a:gd name="connsiteY0" fmla="*/ 306486 h 306486"/>
                <a:gd name="connsiteX1" fmla="*/ 0 w 281569"/>
                <a:gd name="connsiteY1" fmla="*/ 0 h 306486"/>
                <a:gd name="connsiteX2" fmla="*/ 275562 w 281569"/>
                <a:gd name="connsiteY2" fmla="*/ 0 h 306486"/>
                <a:gd name="connsiteX3" fmla="*/ 281569 w 281569"/>
                <a:gd name="connsiteY3" fmla="*/ 197644 h 306486"/>
                <a:gd name="connsiteX4" fmla="*/ 0 w 281569"/>
                <a:gd name="connsiteY4" fmla="*/ 306486 h 30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69" h="306486">
                  <a:moveTo>
                    <a:pt x="0" y="306486"/>
                  </a:moveTo>
                  <a:lnTo>
                    <a:pt x="0" y="0"/>
                  </a:lnTo>
                  <a:lnTo>
                    <a:pt x="275562" y="0"/>
                  </a:lnTo>
                  <a:lnTo>
                    <a:pt x="281569" y="197644"/>
                  </a:lnTo>
                  <a:lnTo>
                    <a:pt x="0" y="306486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6997890-5A98-40C3-B594-E4F33AF3529A}"/>
                </a:ext>
              </a:extLst>
            </p:cNvPr>
            <p:cNvSpPr/>
            <p:nvPr/>
          </p:nvSpPr>
          <p:spPr>
            <a:xfrm rot="5400000">
              <a:off x="5848769" y="3394538"/>
              <a:ext cx="541789" cy="639270"/>
            </a:xfrm>
            <a:custGeom>
              <a:avLst/>
              <a:gdLst>
                <a:gd name="connsiteX0" fmla="*/ 0 w 275452"/>
                <a:gd name="connsiteY0" fmla="*/ 325013 h 325013"/>
                <a:gd name="connsiteX1" fmla="*/ 0 w 275452"/>
                <a:gd name="connsiteY1" fmla="*/ 0 h 325013"/>
                <a:gd name="connsiteX2" fmla="*/ 265573 w 275452"/>
                <a:gd name="connsiteY2" fmla="*/ 0 h 325013"/>
                <a:gd name="connsiteX3" fmla="*/ 275452 w 275452"/>
                <a:gd name="connsiteY3" fmla="*/ 325013 h 325013"/>
                <a:gd name="connsiteX4" fmla="*/ 0 w 275452"/>
                <a:gd name="connsiteY4" fmla="*/ 325013 h 3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52" h="325013">
                  <a:moveTo>
                    <a:pt x="0" y="325013"/>
                  </a:moveTo>
                  <a:lnTo>
                    <a:pt x="0" y="0"/>
                  </a:lnTo>
                  <a:lnTo>
                    <a:pt x="265573" y="0"/>
                  </a:lnTo>
                  <a:lnTo>
                    <a:pt x="275452" y="325013"/>
                  </a:lnTo>
                  <a:lnTo>
                    <a:pt x="0" y="325013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A95B089-DC61-4D35-B871-F4DC1337D5F0}"/>
                </a:ext>
              </a:extLst>
            </p:cNvPr>
            <p:cNvSpPr/>
            <p:nvPr/>
          </p:nvSpPr>
          <p:spPr>
            <a:xfrm rot="5400000">
              <a:off x="6506471" y="3383187"/>
              <a:ext cx="522143" cy="642327"/>
            </a:xfrm>
            <a:custGeom>
              <a:avLst/>
              <a:gdLst>
                <a:gd name="connsiteX0" fmla="*/ 0 w 265464"/>
                <a:gd name="connsiteY0" fmla="*/ 326567 h 326567"/>
                <a:gd name="connsiteX1" fmla="*/ 0 w 265464"/>
                <a:gd name="connsiteY1" fmla="*/ 0 h 326567"/>
                <a:gd name="connsiteX2" fmla="*/ 257756 w 265464"/>
                <a:gd name="connsiteY2" fmla="*/ 72993 h 326567"/>
                <a:gd name="connsiteX3" fmla="*/ 265464 w 265464"/>
                <a:gd name="connsiteY3" fmla="*/ 326567 h 326567"/>
                <a:gd name="connsiteX4" fmla="*/ 0 w 265464"/>
                <a:gd name="connsiteY4" fmla="*/ 326567 h 32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464" h="326567">
                  <a:moveTo>
                    <a:pt x="0" y="326567"/>
                  </a:moveTo>
                  <a:lnTo>
                    <a:pt x="0" y="0"/>
                  </a:lnTo>
                  <a:lnTo>
                    <a:pt x="257756" y="72993"/>
                  </a:lnTo>
                  <a:lnTo>
                    <a:pt x="265464" y="326567"/>
                  </a:lnTo>
                  <a:lnTo>
                    <a:pt x="0" y="326567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08A90BB-ACD3-4D81-B1FF-891EE35060B3}"/>
                </a:ext>
              </a:extLst>
            </p:cNvPr>
            <p:cNvSpPr/>
            <p:nvPr/>
          </p:nvSpPr>
          <p:spPr>
            <a:xfrm>
              <a:off x="4464686" y="2441068"/>
              <a:ext cx="2530412" cy="1865153"/>
            </a:xfrm>
            <a:custGeom>
              <a:avLst/>
              <a:gdLst>
                <a:gd name="connsiteX0" fmla="*/ 0 w 1207911"/>
                <a:gd name="connsiteY0" fmla="*/ 0 h 948267"/>
                <a:gd name="connsiteX1" fmla="*/ 180622 w 1207911"/>
                <a:gd name="connsiteY1" fmla="*/ 33867 h 948267"/>
                <a:gd name="connsiteX2" fmla="*/ 530578 w 1207911"/>
                <a:gd name="connsiteY2" fmla="*/ 948267 h 948267"/>
                <a:gd name="connsiteX3" fmla="*/ 1207911 w 1207911"/>
                <a:gd name="connsiteY3" fmla="*/ 948267 h 948267"/>
                <a:gd name="connsiteX0" fmla="*/ 0 w 1286493"/>
                <a:gd name="connsiteY0" fmla="*/ 0 h 948267"/>
                <a:gd name="connsiteX1" fmla="*/ 180622 w 1286493"/>
                <a:gd name="connsiteY1" fmla="*/ 33867 h 948267"/>
                <a:gd name="connsiteX2" fmla="*/ 530578 w 1286493"/>
                <a:gd name="connsiteY2" fmla="*/ 948267 h 948267"/>
                <a:gd name="connsiteX3" fmla="*/ 1286493 w 1286493"/>
                <a:gd name="connsiteY3" fmla="*/ 948267 h 94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6493" h="948267">
                  <a:moveTo>
                    <a:pt x="0" y="0"/>
                  </a:moveTo>
                  <a:lnTo>
                    <a:pt x="180622" y="33867"/>
                  </a:lnTo>
                  <a:lnTo>
                    <a:pt x="530578" y="948267"/>
                  </a:lnTo>
                  <a:lnTo>
                    <a:pt x="1286493" y="948267"/>
                  </a:lnTo>
                </a:path>
              </a:pathLst>
            </a:cu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Circle: Hollow 163">
              <a:extLst>
                <a:ext uri="{FF2B5EF4-FFF2-40B4-BE49-F238E27FC236}">
                  <a16:creationId xmlns:a16="http://schemas.microsoft.com/office/drawing/2014/main" id="{6EE2AA1B-697A-4E38-BEE7-12BF7AAEB56E}"/>
                </a:ext>
              </a:extLst>
            </p:cNvPr>
            <p:cNvSpPr/>
            <p:nvPr/>
          </p:nvSpPr>
          <p:spPr>
            <a:xfrm>
              <a:off x="5378665" y="4452352"/>
              <a:ext cx="547888" cy="547888"/>
            </a:xfrm>
            <a:prstGeom prst="donut">
              <a:avLst>
                <a:gd name="adj" fmla="val 31199"/>
              </a:avLst>
            </a:prstGeom>
            <a:solidFill>
              <a:schemeClr val="bg1"/>
            </a:solidFill>
            <a:ln w="15875"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5" name="Circle: Hollow 164">
              <a:extLst>
                <a:ext uri="{FF2B5EF4-FFF2-40B4-BE49-F238E27FC236}">
                  <a16:creationId xmlns:a16="http://schemas.microsoft.com/office/drawing/2014/main" id="{4E43B96D-1E02-4F3F-B964-8BFDF3996CAC}"/>
                </a:ext>
              </a:extLst>
            </p:cNvPr>
            <p:cNvSpPr/>
            <p:nvPr/>
          </p:nvSpPr>
          <p:spPr>
            <a:xfrm>
              <a:off x="6362242" y="4452352"/>
              <a:ext cx="547888" cy="547888"/>
            </a:xfrm>
            <a:prstGeom prst="donut">
              <a:avLst>
                <a:gd name="adj" fmla="val 31199"/>
              </a:avLst>
            </a:prstGeom>
            <a:solidFill>
              <a:schemeClr val="bg1"/>
            </a:solidFill>
            <a:ln w="15875"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4AC9483-B7F5-4753-A392-16371B0F7D59}"/>
                </a:ext>
              </a:extLst>
            </p:cNvPr>
            <p:cNvSpPr/>
            <p:nvPr/>
          </p:nvSpPr>
          <p:spPr>
            <a:xfrm>
              <a:off x="5148159" y="1233715"/>
              <a:ext cx="2579156" cy="5233252"/>
            </a:xfrm>
            <a:custGeom>
              <a:avLst/>
              <a:gdLst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30162 w 1327150"/>
                <a:gd name="connsiteY9" fmla="*/ 2030413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15875 w 132715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18418"/>
                <a:gd name="connsiteY0" fmla="*/ 508000 h 2660650"/>
                <a:gd name="connsiteX1" fmla="*/ 11905 w 1318418"/>
                <a:gd name="connsiteY1" fmla="*/ 165100 h 2660650"/>
                <a:gd name="connsiteX2" fmla="*/ 169068 w 1318418"/>
                <a:gd name="connsiteY2" fmla="*/ 0 h 2660650"/>
                <a:gd name="connsiteX3" fmla="*/ 1159668 w 1318418"/>
                <a:gd name="connsiteY3" fmla="*/ 1588 h 2660650"/>
                <a:gd name="connsiteX4" fmla="*/ 1318418 w 1318418"/>
                <a:gd name="connsiteY4" fmla="*/ 190500 h 2660650"/>
                <a:gd name="connsiteX5" fmla="*/ 1305718 w 1318418"/>
                <a:gd name="connsiteY5" fmla="*/ 2463800 h 2660650"/>
                <a:gd name="connsiteX6" fmla="*/ 1134268 w 1318418"/>
                <a:gd name="connsiteY6" fmla="*/ 2660650 h 2660650"/>
                <a:gd name="connsiteX7" fmla="*/ 181768 w 1318418"/>
                <a:gd name="connsiteY7" fmla="*/ 2654300 h 2660650"/>
                <a:gd name="connsiteX8" fmla="*/ 10318 w 1318418"/>
                <a:gd name="connsiteY8" fmla="*/ 2540000 h 2660650"/>
                <a:gd name="connsiteX9" fmla="*/ 7143 w 1318418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1275" h="2660650">
                  <a:moveTo>
                    <a:pt x="0" y="515143"/>
                  </a:moveTo>
                  <a:cubicBezTo>
                    <a:pt x="1587" y="398462"/>
                    <a:pt x="3175" y="281781"/>
                    <a:pt x="4762" y="165100"/>
                  </a:cubicBezTo>
                  <a:cubicBezTo>
                    <a:pt x="14285" y="24342"/>
                    <a:pt x="30957" y="12170"/>
                    <a:pt x="161925" y="0"/>
                  </a:cubicBezTo>
                  <a:lnTo>
                    <a:pt x="1152525" y="1588"/>
                  </a:lnTo>
                  <a:cubicBezTo>
                    <a:pt x="1255448" y="-2116"/>
                    <a:pt x="1301221" y="94191"/>
                    <a:pt x="1311275" y="190500"/>
                  </a:cubicBezTo>
                  <a:cubicBezTo>
                    <a:pt x="1307042" y="948267"/>
                    <a:pt x="1302808" y="1706033"/>
                    <a:pt x="1298575" y="2463800"/>
                  </a:cubicBezTo>
                  <a:cubicBezTo>
                    <a:pt x="1284288" y="2577042"/>
                    <a:pt x="1260475" y="2656946"/>
                    <a:pt x="1127125" y="2660650"/>
                  </a:cubicBezTo>
                  <a:lnTo>
                    <a:pt x="174625" y="2654300"/>
                  </a:lnTo>
                  <a:cubicBezTo>
                    <a:pt x="117475" y="2644775"/>
                    <a:pt x="36512" y="2649537"/>
                    <a:pt x="3175" y="2540000"/>
                  </a:cubicBezTo>
                  <a:cubicBezTo>
                    <a:pt x="2117" y="2370138"/>
                    <a:pt x="1058" y="2200275"/>
                    <a:pt x="0" y="2030413"/>
                  </a:cubicBezTo>
                </a:path>
              </a:pathLst>
            </a:custGeom>
            <a:noFill/>
            <a:ln w="34925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87934D5-A31A-49E9-8BCE-D8A8E076EF2C}"/>
                </a:ext>
              </a:extLst>
            </p:cNvPr>
            <p:cNvCxnSpPr/>
            <p:nvPr/>
          </p:nvCxnSpPr>
          <p:spPr>
            <a:xfrm>
              <a:off x="5190119" y="5705085"/>
              <a:ext cx="253719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0B7630D2-1F94-4467-90ED-6C8DC9B1ECA2}"/>
                </a:ext>
              </a:extLst>
            </p:cNvPr>
            <p:cNvSpPr/>
            <p:nvPr/>
          </p:nvSpPr>
          <p:spPr>
            <a:xfrm>
              <a:off x="5926552" y="1492473"/>
              <a:ext cx="943122" cy="2111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1FEAF04-D6BA-4D3B-AD9C-04C9AF58F002}"/>
                </a:ext>
              </a:extLst>
            </p:cNvPr>
            <p:cNvSpPr/>
            <p:nvPr/>
          </p:nvSpPr>
          <p:spPr>
            <a:xfrm>
              <a:off x="6044638" y="5883600"/>
              <a:ext cx="789326" cy="441087"/>
            </a:xfrm>
            <a:custGeom>
              <a:avLst/>
              <a:gdLst>
                <a:gd name="connsiteX0" fmla="*/ 112127 w 401303"/>
                <a:gd name="connsiteY0" fmla="*/ 0 h 224254"/>
                <a:gd name="connsiteX1" fmla="*/ 289176 w 401303"/>
                <a:gd name="connsiteY1" fmla="*/ 0 h 224254"/>
                <a:gd name="connsiteX2" fmla="*/ 401303 w 401303"/>
                <a:gd name="connsiteY2" fmla="*/ 112127 h 224254"/>
                <a:gd name="connsiteX3" fmla="*/ 401302 w 401303"/>
                <a:gd name="connsiteY3" fmla="*/ 112127 h 224254"/>
                <a:gd name="connsiteX4" fmla="*/ 289175 w 401303"/>
                <a:gd name="connsiteY4" fmla="*/ 224254 h 224254"/>
                <a:gd name="connsiteX5" fmla="*/ 112127 w 401303"/>
                <a:gd name="connsiteY5" fmla="*/ 224253 h 224254"/>
                <a:gd name="connsiteX6" fmla="*/ 8812 w 401303"/>
                <a:gd name="connsiteY6" fmla="*/ 155771 h 224254"/>
                <a:gd name="connsiteX7" fmla="*/ 0 w 401303"/>
                <a:gd name="connsiteY7" fmla="*/ 112127 h 224254"/>
                <a:gd name="connsiteX8" fmla="*/ 8812 w 401303"/>
                <a:gd name="connsiteY8" fmla="*/ 68482 h 224254"/>
                <a:gd name="connsiteX9" fmla="*/ 112127 w 401303"/>
                <a:gd name="connsiteY9" fmla="*/ 0 h 224254"/>
                <a:gd name="connsiteX10" fmla="*/ 159792 w 401303"/>
                <a:gd name="connsiteY10" fmla="*/ 60372 h 224254"/>
                <a:gd name="connsiteX11" fmla="*/ 112104 w 401303"/>
                <a:gd name="connsiteY11" fmla="*/ 91982 h 224254"/>
                <a:gd name="connsiteX12" fmla="*/ 108037 w 401303"/>
                <a:gd name="connsiteY12" fmla="*/ 112127 h 224254"/>
                <a:gd name="connsiteX13" fmla="*/ 108037 w 401303"/>
                <a:gd name="connsiteY13" fmla="*/ 112126 h 224254"/>
                <a:gd name="connsiteX14" fmla="*/ 108037 w 401303"/>
                <a:gd name="connsiteY14" fmla="*/ 112127 h 224254"/>
                <a:gd name="connsiteX15" fmla="*/ 108037 w 401303"/>
                <a:gd name="connsiteY15" fmla="*/ 112127 h 224254"/>
                <a:gd name="connsiteX16" fmla="*/ 112104 w 401303"/>
                <a:gd name="connsiteY16" fmla="*/ 132271 h 224254"/>
                <a:gd name="connsiteX17" fmla="*/ 159792 w 401303"/>
                <a:gd name="connsiteY17" fmla="*/ 163881 h 224254"/>
                <a:gd name="connsiteX18" fmla="*/ 241511 w 401303"/>
                <a:gd name="connsiteY18" fmla="*/ 163882 h 224254"/>
                <a:gd name="connsiteX19" fmla="*/ 293266 w 401303"/>
                <a:gd name="connsiteY19" fmla="*/ 112127 h 224254"/>
                <a:gd name="connsiteX20" fmla="*/ 293267 w 401303"/>
                <a:gd name="connsiteY20" fmla="*/ 112127 h 224254"/>
                <a:gd name="connsiteX21" fmla="*/ 241512 w 401303"/>
                <a:gd name="connsiteY21" fmla="*/ 60372 h 224254"/>
                <a:gd name="connsiteX22" fmla="*/ 159792 w 401303"/>
                <a:gd name="connsiteY22" fmla="*/ 60372 h 22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1303" h="224254">
                  <a:moveTo>
                    <a:pt x="112127" y="0"/>
                  </a:moveTo>
                  <a:lnTo>
                    <a:pt x="289176" y="0"/>
                  </a:lnTo>
                  <a:cubicBezTo>
                    <a:pt x="351102" y="0"/>
                    <a:pt x="401303" y="50201"/>
                    <a:pt x="401303" y="112127"/>
                  </a:cubicBezTo>
                  <a:lnTo>
                    <a:pt x="401302" y="112127"/>
                  </a:lnTo>
                  <a:cubicBezTo>
                    <a:pt x="401302" y="174053"/>
                    <a:pt x="351101" y="224254"/>
                    <a:pt x="289175" y="224254"/>
                  </a:cubicBezTo>
                  <a:lnTo>
                    <a:pt x="112127" y="224253"/>
                  </a:lnTo>
                  <a:cubicBezTo>
                    <a:pt x="65682" y="224253"/>
                    <a:pt x="25833" y="196015"/>
                    <a:pt x="8812" y="155771"/>
                  </a:cubicBezTo>
                  <a:lnTo>
                    <a:pt x="0" y="112127"/>
                  </a:lnTo>
                  <a:lnTo>
                    <a:pt x="8812" y="68482"/>
                  </a:lnTo>
                  <a:cubicBezTo>
                    <a:pt x="25833" y="28238"/>
                    <a:pt x="65682" y="0"/>
                    <a:pt x="112127" y="0"/>
                  </a:cubicBezTo>
                  <a:close/>
                  <a:moveTo>
                    <a:pt x="159792" y="60372"/>
                  </a:moveTo>
                  <a:cubicBezTo>
                    <a:pt x="138355" y="60372"/>
                    <a:pt x="119961" y="73406"/>
                    <a:pt x="112104" y="91982"/>
                  </a:cubicBezTo>
                  <a:lnTo>
                    <a:pt x="108037" y="112127"/>
                  </a:lnTo>
                  <a:lnTo>
                    <a:pt x="108037" y="112126"/>
                  </a:lnTo>
                  <a:lnTo>
                    <a:pt x="108037" y="112127"/>
                  </a:lnTo>
                  <a:lnTo>
                    <a:pt x="108037" y="112127"/>
                  </a:lnTo>
                  <a:lnTo>
                    <a:pt x="112104" y="132271"/>
                  </a:lnTo>
                  <a:cubicBezTo>
                    <a:pt x="119961" y="150847"/>
                    <a:pt x="138355" y="163881"/>
                    <a:pt x="159792" y="163881"/>
                  </a:cubicBezTo>
                  <a:lnTo>
                    <a:pt x="241511" y="163882"/>
                  </a:lnTo>
                  <a:cubicBezTo>
                    <a:pt x="270094" y="163882"/>
                    <a:pt x="293266" y="140710"/>
                    <a:pt x="293266" y="112127"/>
                  </a:cubicBezTo>
                  <a:lnTo>
                    <a:pt x="293267" y="112127"/>
                  </a:lnTo>
                  <a:cubicBezTo>
                    <a:pt x="293267" y="83544"/>
                    <a:pt x="270095" y="60372"/>
                    <a:pt x="241512" y="60372"/>
                  </a:cubicBezTo>
                  <a:lnTo>
                    <a:pt x="159792" y="60372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624EFBC-CD5B-4FB9-A172-3F0E81FD20A7}"/>
                </a:ext>
              </a:extLst>
            </p:cNvPr>
            <p:cNvGrpSpPr/>
            <p:nvPr/>
          </p:nvGrpSpPr>
          <p:grpSpPr>
            <a:xfrm>
              <a:off x="6173328" y="1549443"/>
              <a:ext cx="449570" cy="97203"/>
              <a:chOff x="4916700" y="2239443"/>
              <a:chExt cx="228567" cy="4941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863FA87-70D5-455E-8FB7-A632471AAECF}"/>
                  </a:ext>
                </a:extLst>
              </p:cNvPr>
              <p:cNvSpPr/>
              <p:nvPr/>
            </p:nvSpPr>
            <p:spPr>
              <a:xfrm flipV="1">
                <a:off x="4916700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10F19CF-7AEB-480A-B7BA-C959483A1DAA}"/>
                  </a:ext>
                </a:extLst>
              </p:cNvPr>
              <p:cNvSpPr/>
              <p:nvPr/>
            </p:nvSpPr>
            <p:spPr>
              <a:xfrm flipV="1">
                <a:off x="5006274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C9F2659-8500-4A25-AEAE-D7B7A4A77DB7}"/>
                  </a:ext>
                </a:extLst>
              </p:cNvPr>
              <p:cNvSpPr/>
              <p:nvPr/>
            </p:nvSpPr>
            <p:spPr>
              <a:xfrm flipV="1">
                <a:off x="5095848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4" name="Shape 3825">
              <a:extLst>
                <a:ext uri="{FF2B5EF4-FFF2-40B4-BE49-F238E27FC236}">
                  <a16:creationId xmlns:a16="http://schemas.microsoft.com/office/drawing/2014/main" id="{C156DC23-BAAC-4C39-9689-2EBCA1136984}"/>
                </a:ext>
              </a:extLst>
            </p:cNvPr>
            <p:cNvSpPr/>
            <p:nvPr/>
          </p:nvSpPr>
          <p:spPr>
            <a:xfrm>
              <a:off x="5265849" y="3030648"/>
              <a:ext cx="353759" cy="2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17550"/>
                  </a:moveTo>
                  <a:lnTo>
                    <a:pt x="10309" y="17550"/>
                  </a:lnTo>
                  <a:cubicBezTo>
                    <a:pt x="10580" y="17550"/>
                    <a:pt x="10800" y="17248"/>
                    <a:pt x="10800" y="16875"/>
                  </a:cubicBezTo>
                  <a:cubicBezTo>
                    <a:pt x="10800" y="16503"/>
                    <a:pt x="10580" y="16200"/>
                    <a:pt x="10309" y="16200"/>
                  </a:cubicBezTo>
                  <a:lnTo>
                    <a:pt x="3436" y="16200"/>
                  </a:lnTo>
                  <a:cubicBezTo>
                    <a:pt x="3166" y="16200"/>
                    <a:pt x="2945" y="16503"/>
                    <a:pt x="2945" y="16875"/>
                  </a:cubicBezTo>
                  <a:cubicBezTo>
                    <a:pt x="2945" y="17248"/>
                    <a:pt x="3166" y="17550"/>
                    <a:pt x="3436" y="17550"/>
                  </a:cubicBezTo>
                  <a:moveTo>
                    <a:pt x="3436" y="14850"/>
                  </a:moveTo>
                  <a:lnTo>
                    <a:pt x="12273" y="14850"/>
                  </a:lnTo>
                  <a:cubicBezTo>
                    <a:pt x="12544" y="14850"/>
                    <a:pt x="12764" y="14548"/>
                    <a:pt x="12764" y="14175"/>
                  </a:cubicBezTo>
                  <a:cubicBezTo>
                    <a:pt x="12764" y="13803"/>
                    <a:pt x="12544" y="13500"/>
                    <a:pt x="12273" y="13500"/>
                  </a:cubicBezTo>
                  <a:lnTo>
                    <a:pt x="3436" y="13500"/>
                  </a:lnTo>
                  <a:cubicBezTo>
                    <a:pt x="3166" y="13500"/>
                    <a:pt x="2945" y="13803"/>
                    <a:pt x="2945" y="14175"/>
                  </a:cubicBezTo>
                  <a:cubicBezTo>
                    <a:pt x="2945" y="14548"/>
                    <a:pt x="3166" y="14850"/>
                    <a:pt x="3436" y="14850"/>
                  </a:cubicBezTo>
                  <a:moveTo>
                    <a:pt x="20618" y="4050"/>
                  </a:moveTo>
                  <a:lnTo>
                    <a:pt x="982" y="4050"/>
                  </a:lnTo>
                  <a:lnTo>
                    <a:pt x="982" y="1350"/>
                  </a:lnTo>
                  <a:lnTo>
                    <a:pt x="20618" y="1350"/>
                  </a:lnTo>
                  <a:cubicBezTo>
                    <a:pt x="20618" y="1350"/>
                    <a:pt x="20618" y="4050"/>
                    <a:pt x="20618" y="4050"/>
                  </a:cubicBezTo>
                  <a:close/>
                  <a:moveTo>
                    <a:pt x="20618" y="20250"/>
                  </a:moveTo>
                  <a:lnTo>
                    <a:pt x="982" y="20250"/>
                  </a:lnTo>
                  <a:lnTo>
                    <a:pt x="982" y="9450"/>
                  </a:lnTo>
                  <a:lnTo>
                    <a:pt x="20618" y="9450"/>
                  </a:lnTo>
                  <a:cubicBezTo>
                    <a:pt x="20618" y="9450"/>
                    <a:pt x="20618" y="20250"/>
                    <a:pt x="20618" y="20250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605"/>
                    <a:pt x="0" y="1350"/>
                  </a:cubicBezTo>
                  <a:lnTo>
                    <a:pt x="0" y="20250"/>
                  </a:lnTo>
                  <a:cubicBezTo>
                    <a:pt x="0" y="20995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5"/>
                    <a:pt x="21600" y="20250"/>
                  </a:cubicBezTo>
                  <a:lnTo>
                    <a:pt x="21600" y="1350"/>
                  </a:lnTo>
                  <a:cubicBezTo>
                    <a:pt x="21600" y="605"/>
                    <a:pt x="21160" y="0"/>
                    <a:pt x="20618" y="0"/>
                  </a:cubicBezTo>
                  <a:moveTo>
                    <a:pt x="16200" y="17550"/>
                  </a:moveTo>
                  <a:lnTo>
                    <a:pt x="18164" y="17550"/>
                  </a:lnTo>
                  <a:cubicBezTo>
                    <a:pt x="18434" y="17550"/>
                    <a:pt x="18655" y="17248"/>
                    <a:pt x="18655" y="16875"/>
                  </a:cubicBezTo>
                  <a:lnTo>
                    <a:pt x="18655" y="14175"/>
                  </a:lnTo>
                  <a:cubicBezTo>
                    <a:pt x="18655" y="13803"/>
                    <a:pt x="18434" y="13500"/>
                    <a:pt x="18164" y="13500"/>
                  </a:cubicBezTo>
                  <a:lnTo>
                    <a:pt x="16200" y="13500"/>
                  </a:lnTo>
                  <a:cubicBezTo>
                    <a:pt x="15929" y="13500"/>
                    <a:pt x="15709" y="13803"/>
                    <a:pt x="15709" y="14175"/>
                  </a:cubicBezTo>
                  <a:lnTo>
                    <a:pt x="15709" y="16875"/>
                  </a:lnTo>
                  <a:cubicBezTo>
                    <a:pt x="15709" y="17248"/>
                    <a:pt x="15929" y="17550"/>
                    <a:pt x="16200" y="1755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5" name="Shape 3834">
              <a:extLst>
                <a:ext uri="{FF2B5EF4-FFF2-40B4-BE49-F238E27FC236}">
                  <a16:creationId xmlns:a16="http://schemas.microsoft.com/office/drawing/2014/main" id="{EB8A9B40-F526-46A6-B86B-83EF80A65FCF}"/>
                </a:ext>
              </a:extLst>
            </p:cNvPr>
            <p:cNvSpPr/>
            <p:nvPr/>
          </p:nvSpPr>
          <p:spPr>
            <a:xfrm>
              <a:off x="5942784" y="3032353"/>
              <a:ext cx="353759" cy="2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16" y="11782"/>
                  </a:moveTo>
                  <a:cubicBezTo>
                    <a:pt x="9916" y="11930"/>
                    <a:pt x="9939" y="12055"/>
                    <a:pt x="9982" y="12159"/>
                  </a:cubicBezTo>
                  <a:cubicBezTo>
                    <a:pt x="10026" y="12263"/>
                    <a:pt x="10082" y="12352"/>
                    <a:pt x="10151" y="12426"/>
                  </a:cubicBezTo>
                  <a:cubicBezTo>
                    <a:pt x="10219" y="12498"/>
                    <a:pt x="10298" y="12557"/>
                    <a:pt x="10388" y="12604"/>
                  </a:cubicBezTo>
                  <a:cubicBezTo>
                    <a:pt x="10478" y="12650"/>
                    <a:pt x="10513" y="12688"/>
                    <a:pt x="10605" y="12718"/>
                  </a:cubicBezTo>
                  <a:lnTo>
                    <a:pt x="10605" y="10883"/>
                  </a:lnTo>
                  <a:cubicBezTo>
                    <a:pt x="10368" y="10883"/>
                    <a:pt x="10241" y="10952"/>
                    <a:pt x="10111" y="11090"/>
                  </a:cubicBezTo>
                  <a:cubicBezTo>
                    <a:pt x="9981" y="11227"/>
                    <a:pt x="9916" y="11458"/>
                    <a:pt x="9916" y="11782"/>
                  </a:cubicBezTo>
                  <a:moveTo>
                    <a:pt x="11501" y="14279"/>
                  </a:moveTo>
                  <a:cubicBezTo>
                    <a:pt x="11425" y="14199"/>
                    <a:pt x="11338" y="14135"/>
                    <a:pt x="11242" y="14087"/>
                  </a:cubicBezTo>
                  <a:cubicBezTo>
                    <a:pt x="11145" y="14037"/>
                    <a:pt x="11102" y="13994"/>
                    <a:pt x="11001" y="13957"/>
                  </a:cubicBezTo>
                  <a:lnTo>
                    <a:pt x="11001" y="16096"/>
                  </a:lnTo>
                  <a:cubicBezTo>
                    <a:pt x="11238" y="16071"/>
                    <a:pt x="11377" y="15976"/>
                    <a:pt x="11528" y="15807"/>
                  </a:cubicBezTo>
                  <a:cubicBezTo>
                    <a:pt x="11680" y="15638"/>
                    <a:pt x="11756" y="15371"/>
                    <a:pt x="11756" y="15004"/>
                  </a:cubicBezTo>
                  <a:cubicBezTo>
                    <a:pt x="11756" y="14833"/>
                    <a:pt x="11733" y="14689"/>
                    <a:pt x="11686" y="14572"/>
                  </a:cubicBezTo>
                  <a:cubicBezTo>
                    <a:pt x="11640" y="14456"/>
                    <a:pt x="11579" y="14358"/>
                    <a:pt x="11501" y="14279"/>
                  </a:cubicBezTo>
                  <a:moveTo>
                    <a:pt x="12385" y="15752"/>
                  </a:moveTo>
                  <a:cubicBezTo>
                    <a:pt x="12304" y="16006"/>
                    <a:pt x="12193" y="16217"/>
                    <a:pt x="12052" y="16385"/>
                  </a:cubicBezTo>
                  <a:cubicBezTo>
                    <a:pt x="11911" y="16553"/>
                    <a:pt x="11747" y="16681"/>
                    <a:pt x="11558" y="16770"/>
                  </a:cubicBezTo>
                  <a:cubicBezTo>
                    <a:pt x="11369" y="16859"/>
                    <a:pt x="11221" y="16909"/>
                    <a:pt x="11001" y="16922"/>
                  </a:cubicBezTo>
                  <a:lnTo>
                    <a:pt x="11001" y="17549"/>
                  </a:lnTo>
                  <a:lnTo>
                    <a:pt x="10605" y="17549"/>
                  </a:lnTo>
                  <a:lnTo>
                    <a:pt x="10605" y="16922"/>
                  </a:lnTo>
                  <a:cubicBezTo>
                    <a:pt x="10368" y="16915"/>
                    <a:pt x="10206" y="16863"/>
                    <a:pt x="10009" y="16766"/>
                  </a:cubicBezTo>
                  <a:cubicBezTo>
                    <a:pt x="9811" y="16668"/>
                    <a:pt x="9642" y="16528"/>
                    <a:pt x="9501" y="16348"/>
                  </a:cubicBezTo>
                  <a:cubicBezTo>
                    <a:pt x="9361" y="16168"/>
                    <a:pt x="9252" y="15946"/>
                    <a:pt x="9175" y="15683"/>
                  </a:cubicBezTo>
                  <a:cubicBezTo>
                    <a:pt x="9098" y="15420"/>
                    <a:pt x="9062" y="15118"/>
                    <a:pt x="9066" y="14775"/>
                  </a:cubicBezTo>
                  <a:lnTo>
                    <a:pt x="9818" y="14775"/>
                  </a:lnTo>
                  <a:cubicBezTo>
                    <a:pt x="9813" y="15178"/>
                    <a:pt x="9877" y="15496"/>
                    <a:pt x="10009" y="15729"/>
                  </a:cubicBezTo>
                  <a:cubicBezTo>
                    <a:pt x="10140" y="15961"/>
                    <a:pt x="10302" y="16084"/>
                    <a:pt x="10605" y="16096"/>
                  </a:cubicBezTo>
                  <a:lnTo>
                    <a:pt x="10605" y="13874"/>
                  </a:lnTo>
                  <a:cubicBezTo>
                    <a:pt x="10425" y="13807"/>
                    <a:pt x="10302" y="13727"/>
                    <a:pt x="10124" y="13632"/>
                  </a:cubicBezTo>
                  <a:cubicBezTo>
                    <a:pt x="9946" y="13537"/>
                    <a:pt x="9786" y="13414"/>
                    <a:pt x="9643" y="13264"/>
                  </a:cubicBezTo>
                  <a:cubicBezTo>
                    <a:pt x="9500" y="13115"/>
                    <a:pt x="9385" y="12927"/>
                    <a:pt x="9297" y="12700"/>
                  </a:cubicBezTo>
                  <a:cubicBezTo>
                    <a:pt x="9209" y="12474"/>
                    <a:pt x="9165" y="12192"/>
                    <a:pt x="9165" y="11856"/>
                  </a:cubicBezTo>
                  <a:cubicBezTo>
                    <a:pt x="9165" y="11562"/>
                    <a:pt x="9206" y="11304"/>
                    <a:pt x="9287" y="11081"/>
                  </a:cubicBezTo>
                  <a:cubicBezTo>
                    <a:pt x="9369" y="10857"/>
                    <a:pt x="9478" y="10671"/>
                    <a:pt x="9617" y="10521"/>
                  </a:cubicBezTo>
                  <a:cubicBezTo>
                    <a:pt x="9755" y="10370"/>
                    <a:pt x="9914" y="10256"/>
                    <a:pt x="10094" y="10176"/>
                  </a:cubicBezTo>
                  <a:cubicBezTo>
                    <a:pt x="10274" y="10097"/>
                    <a:pt x="10407" y="10058"/>
                    <a:pt x="10605" y="10058"/>
                  </a:cubicBezTo>
                  <a:lnTo>
                    <a:pt x="10605" y="9455"/>
                  </a:lnTo>
                  <a:lnTo>
                    <a:pt x="11001" y="9455"/>
                  </a:lnTo>
                  <a:lnTo>
                    <a:pt x="11001" y="10058"/>
                  </a:lnTo>
                  <a:cubicBezTo>
                    <a:pt x="11199" y="10058"/>
                    <a:pt x="11329" y="10093"/>
                    <a:pt x="11505" y="10167"/>
                  </a:cubicBezTo>
                  <a:cubicBezTo>
                    <a:pt x="11681" y="10241"/>
                    <a:pt x="11834" y="10350"/>
                    <a:pt x="11963" y="10498"/>
                  </a:cubicBezTo>
                  <a:cubicBezTo>
                    <a:pt x="12093" y="10644"/>
                    <a:pt x="12196" y="10832"/>
                    <a:pt x="12273" y="11057"/>
                  </a:cubicBezTo>
                  <a:cubicBezTo>
                    <a:pt x="12350" y="11284"/>
                    <a:pt x="12388" y="11548"/>
                    <a:pt x="12388" y="11847"/>
                  </a:cubicBezTo>
                  <a:lnTo>
                    <a:pt x="11637" y="11847"/>
                  </a:lnTo>
                  <a:cubicBezTo>
                    <a:pt x="11628" y="11534"/>
                    <a:pt x="11570" y="11296"/>
                    <a:pt x="11463" y="11131"/>
                  </a:cubicBezTo>
                  <a:cubicBezTo>
                    <a:pt x="11355" y="10966"/>
                    <a:pt x="11238" y="10883"/>
                    <a:pt x="11001" y="10883"/>
                  </a:cubicBezTo>
                  <a:lnTo>
                    <a:pt x="11001" y="12820"/>
                  </a:lnTo>
                  <a:cubicBezTo>
                    <a:pt x="11199" y="12894"/>
                    <a:pt x="11336" y="12978"/>
                    <a:pt x="11525" y="13077"/>
                  </a:cubicBezTo>
                  <a:cubicBezTo>
                    <a:pt x="11714" y="13176"/>
                    <a:pt x="11881" y="13300"/>
                    <a:pt x="12026" y="13453"/>
                  </a:cubicBezTo>
                  <a:cubicBezTo>
                    <a:pt x="12171" y="13605"/>
                    <a:pt x="12287" y="13795"/>
                    <a:pt x="12375" y="14022"/>
                  </a:cubicBezTo>
                  <a:cubicBezTo>
                    <a:pt x="12463" y="14248"/>
                    <a:pt x="12507" y="14527"/>
                    <a:pt x="12507" y="14857"/>
                  </a:cubicBezTo>
                  <a:cubicBezTo>
                    <a:pt x="12507" y="15199"/>
                    <a:pt x="12466" y="15497"/>
                    <a:pt x="12385" y="15752"/>
                  </a:cubicBezTo>
                  <a:moveTo>
                    <a:pt x="10800" y="8100"/>
                  </a:moveTo>
                  <a:cubicBezTo>
                    <a:pt x="8631" y="8100"/>
                    <a:pt x="6873" y="10518"/>
                    <a:pt x="6873" y="13500"/>
                  </a:cubicBezTo>
                  <a:cubicBezTo>
                    <a:pt x="6873" y="16483"/>
                    <a:pt x="8631" y="18900"/>
                    <a:pt x="10800" y="18900"/>
                  </a:cubicBezTo>
                  <a:cubicBezTo>
                    <a:pt x="12969" y="18900"/>
                    <a:pt x="14727" y="16483"/>
                    <a:pt x="14727" y="13500"/>
                  </a:cubicBezTo>
                  <a:cubicBezTo>
                    <a:pt x="14727" y="10518"/>
                    <a:pt x="12969" y="8100"/>
                    <a:pt x="10800" y="8100"/>
                  </a:cubicBezTo>
                  <a:moveTo>
                    <a:pt x="17182" y="17550"/>
                  </a:moveTo>
                  <a:lnTo>
                    <a:pt x="16200" y="17550"/>
                  </a:lnTo>
                  <a:cubicBezTo>
                    <a:pt x="15929" y="17550"/>
                    <a:pt x="15709" y="17852"/>
                    <a:pt x="15709" y="18225"/>
                  </a:cubicBezTo>
                  <a:cubicBezTo>
                    <a:pt x="15709" y="18598"/>
                    <a:pt x="15929" y="18900"/>
                    <a:pt x="16200" y="18900"/>
                  </a:cubicBezTo>
                  <a:lnTo>
                    <a:pt x="17182" y="18900"/>
                  </a:lnTo>
                  <a:cubicBezTo>
                    <a:pt x="17453" y="18900"/>
                    <a:pt x="17673" y="18598"/>
                    <a:pt x="17673" y="18225"/>
                  </a:cubicBezTo>
                  <a:cubicBezTo>
                    <a:pt x="17673" y="17852"/>
                    <a:pt x="17453" y="17550"/>
                    <a:pt x="17182" y="17550"/>
                  </a:cubicBezTo>
                  <a:moveTo>
                    <a:pt x="20127" y="8100"/>
                  </a:moveTo>
                  <a:cubicBezTo>
                    <a:pt x="19856" y="8100"/>
                    <a:pt x="19636" y="7798"/>
                    <a:pt x="19636" y="7425"/>
                  </a:cubicBezTo>
                  <a:cubicBezTo>
                    <a:pt x="19636" y="7052"/>
                    <a:pt x="19856" y="6750"/>
                    <a:pt x="20127" y="6750"/>
                  </a:cubicBezTo>
                  <a:cubicBezTo>
                    <a:pt x="20399" y="6750"/>
                    <a:pt x="20618" y="7052"/>
                    <a:pt x="20618" y="7425"/>
                  </a:cubicBezTo>
                  <a:cubicBezTo>
                    <a:pt x="20618" y="7798"/>
                    <a:pt x="20399" y="8100"/>
                    <a:pt x="20127" y="8100"/>
                  </a:cubicBezTo>
                  <a:moveTo>
                    <a:pt x="20618" y="17674"/>
                  </a:moveTo>
                  <a:cubicBezTo>
                    <a:pt x="20464" y="17599"/>
                    <a:pt x="20300" y="17550"/>
                    <a:pt x="20127" y="17550"/>
                  </a:cubicBezTo>
                  <a:cubicBezTo>
                    <a:pt x="19314" y="17550"/>
                    <a:pt x="18655" y="18457"/>
                    <a:pt x="18655" y="19575"/>
                  </a:cubicBezTo>
                  <a:cubicBezTo>
                    <a:pt x="18655" y="19814"/>
                    <a:pt x="18690" y="20038"/>
                    <a:pt x="18745" y="20250"/>
                  </a:cubicBezTo>
                  <a:lnTo>
                    <a:pt x="2855" y="20250"/>
                  </a:lnTo>
                  <a:cubicBezTo>
                    <a:pt x="2910" y="20038"/>
                    <a:pt x="2945" y="19814"/>
                    <a:pt x="2945" y="19575"/>
                  </a:cubicBezTo>
                  <a:cubicBezTo>
                    <a:pt x="2945" y="18457"/>
                    <a:pt x="2286" y="17550"/>
                    <a:pt x="1473" y="17550"/>
                  </a:cubicBezTo>
                  <a:cubicBezTo>
                    <a:pt x="1300" y="17550"/>
                    <a:pt x="1136" y="17599"/>
                    <a:pt x="982" y="17674"/>
                  </a:cubicBezTo>
                  <a:lnTo>
                    <a:pt x="982" y="9326"/>
                  </a:lnTo>
                  <a:cubicBezTo>
                    <a:pt x="1136" y="9401"/>
                    <a:pt x="1300" y="9450"/>
                    <a:pt x="1473" y="9450"/>
                  </a:cubicBezTo>
                  <a:cubicBezTo>
                    <a:pt x="2286" y="9450"/>
                    <a:pt x="2945" y="8544"/>
                    <a:pt x="2945" y="7425"/>
                  </a:cubicBezTo>
                  <a:cubicBezTo>
                    <a:pt x="2945" y="7188"/>
                    <a:pt x="2910" y="6962"/>
                    <a:pt x="2855" y="6750"/>
                  </a:cubicBezTo>
                  <a:lnTo>
                    <a:pt x="18745" y="6750"/>
                  </a:lnTo>
                  <a:cubicBezTo>
                    <a:pt x="18690" y="6962"/>
                    <a:pt x="18655" y="7188"/>
                    <a:pt x="18655" y="7425"/>
                  </a:cubicBezTo>
                  <a:cubicBezTo>
                    <a:pt x="18655" y="8544"/>
                    <a:pt x="19314" y="9450"/>
                    <a:pt x="20127" y="9450"/>
                  </a:cubicBezTo>
                  <a:cubicBezTo>
                    <a:pt x="20300" y="9450"/>
                    <a:pt x="20464" y="9401"/>
                    <a:pt x="20618" y="9326"/>
                  </a:cubicBezTo>
                  <a:cubicBezTo>
                    <a:pt x="20618" y="9326"/>
                    <a:pt x="20618" y="17674"/>
                    <a:pt x="20618" y="17674"/>
                  </a:cubicBezTo>
                  <a:close/>
                  <a:moveTo>
                    <a:pt x="20127" y="20250"/>
                  </a:moveTo>
                  <a:cubicBezTo>
                    <a:pt x="19856" y="20250"/>
                    <a:pt x="19636" y="19948"/>
                    <a:pt x="19636" y="19575"/>
                  </a:cubicBezTo>
                  <a:cubicBezTo>
                    <a:pt x="19636" y="19203"/>
                    <a:pt x="19856" y="18900"/>
                    <a:pt x="20127" y="18900"/>
                  </a:cubicBezTo>
                  <a:cubicBezTo>
                    <a:pt x="20399" y="18900"/>
                    <a:pt x="20618" y="19203"/>
                    <a:pt x="20618" y="19575"/>
                  </a:cubicBezTo>
                  <a:cubicBezTo>
                    <a:pt x="20618" y="19948"/>
                    <a:pt x="20399" y="20250"/>
                    <a:pt x="20127" y="20250"/>
                  </a:cubicBezTo>
                  <a:moveTo>
                    <a:pt x="1473" y="20250"/>
                  </a:moveTo>
                  <a:cubicBezTo>
                    <a:pt x="1201" y="20250"/>
                    <a:pt x="982" y="19948"/>
                    <a:pt x="982" y="19575"/>
                  </a:cubicBezTo>
                  <a:cubicBezTo>
                    <a:pt x="982" y="19203"/>
                    <a:pt x="1201" y="18900"/>
                    <a:pt x="1473" y="18900"/>
                  </a:cubicBezTo>
                  <a:cubicBezTo>
                    <a:pt x="1744" y="18900"/>
                    <a:pt x="1964" y="19203"/>
                    <a:pt x="1964" y="19575"/>
                  </a:cubicBezTo>
                  <a:cubicBezTo>
                    <a:pt x="1964" y="19948"/>
                    <a:pt x="1744" y="20250"/>
                    <a:pt x="1473" y="20250"/>
                  </a:cubicBezTo>
                  <a:moveTo>
                    <a:pt x="1473" y="6750"/>
                  </a:moveTo>
                  <a:cubicBezTo>
                    <a:pt x="1744" y="6750"/>
                    <a:pt x="1964" y="7052"/>
                    <a:pt x="1964" y="7425"/>
                  </a:cubicBezTo>
                  <a:cubicBezTo>
                    <a:pt x="1964" y="7798"/>
                    <a:pt x="1744" y="8100"/>
                    <a:pt x="1473" y="8100"/>
                  </a:cubicBezTo>
                  <a:cubicBezTo>
                    <a:pt x="1201" y="8100"/>
                    <a:pt x="982" y="7798"/>
                    <a:pt x="982" y="7425"/>
                  </a:cubicBezTo>
                  <a:cubicBezTo>
                    <a:pt x="982" y="7052"/>
                    <a:pt x="1201" y="6750"/>
                    <a:pt x="1473" y="6750"/>
                  </a:cubicBezTo>
                  <a:moveTo>
                    <a:pt x="20618" y="5400"/>
                  </a:moveTo>
                  <a:lnTo>
                    <a:pt x="982" y="5400"/>
                  </a:lnTo>
                  <a:cubicBezTo>
                    <a:pt x="440" y="5400"/>
                    <a:pt x="0" y="6005"/>
                    <a:pt x="0" y="6750"/>
                  </a:cubicBezTo>
                  <a:lnTo>
                    <a:pt x="0" y="20250"/>
                  </a:lnTo>
                  <a:cubicBezTo>
                    <a:pt x="0" y="20996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6"/>
                    <a:pt x="21600" y="20250"/>
                  </a:cubicBezTo>
                  <a:lnTo>
                    <a:pt x="21600" y="6750"/>
                  </a:lnTo>
                  <a:cubicBezTo>
                    <a:pt x="21600" y="6005"/>
                    <a:pt x="21160" y="5400"/>
                    <a:pt x="20618" y="5400"/>
                  </a:cubicBezTo>
                  <a:moveTo>
                    <a:pt x="2455" y="4050"/>
                  </a:moveTo>
                  <a:lnTo>
                    <a:pt x="19145" y="4050"/>
                  </a:lnTo>
                  <a:cubicBezTo>
                    <a:pt x="19417" y="4050"/>
                    <a:pt x="19636" y="3748"/>
                    <a:pt x="19636" y="3376"/>
                  </a:cubicBezTo>
                  <a:cubicBezTo>
                    <a:pt x="19636" y="3002"/>
                    <a:pt x="19417" y="2700"/>
                    <a:pt x="19145" y="2700"/>
                  </a:cubicBezTo>
                  <a:lnTo>
                    <a:pt x="2455" y="2700"/>
                  </a:lnTo>
                  <a:cubicBezTo>
                    <a:pt x="2183" y="2700"/>
                    <a:pt x="1964" y="3002"/>
                    <a:pt x="1964" y="3376"/>
                  </a:cubicBezTo>
                  <a:cubicBezTo>
                    <a:pt x="1964" y="3748"/>
                    <a:pt x="2183" y="4050"/>
                    <a:pt x="2455" y="4050"/>
                  </a:cubicBezTo>
                  <a:moveTo>
                    <a:pt x="4418" y="1350"/>
                  </a:moveTo>
                  <a:lnTo>
                    <a:pt x="17182" y="1350"/>
                  </a:lnTo>
                  <a:cubicBezTo>
                    <a:pt x="17453" y="1350"/>
                    <a:pt x="17673" y="1048"/>
                    <a:pt x="17673" y="675"/>
                  </a:cubicBezTo>
                  <a:cubicBezTo>
                    <a:pt x="17673" y="302"/>
                    <a:pt x="17453" y="0"/>
                    <a:pt x="17182" y="0"/>
                  </a:cubicBezTo>
                  <a:lnTo>
                    <a:pt x="4418" y="0"/>
                  </a:lnTo>
                  <a:cubicBezTo>
                    <a:pt x="4147" y="0"/>
                    <a:pt x="3927" y="302"/>
                    <a:pt x="3927" y="675"/>
                  </a:cubicBezTo>
                  <a:cubicBezTo>
                    <a:pt x="3927" y="1048"/>
                    <a:pt x="4147" y="1350"/>
                    <a:pt x="4418" y="1350"/>
                  </a:cubicBezTo>
                  <a:moveTo>
                    <a:pt x="5400" y="8100"/>
                  </a:moveTo>
                  <a:lnTo>
                    <a:pt x="4418" y="8100"/>
                  </a:lnTo>
                  <a:cubicBezTo>
                    <a:pt x="4147" y="8100"/>
                    <a:pt x="3927" y="8403"/>
                    <a:pt x="3927" y="8775"/>
                  </a:cubicBezTo>
                  <a:cubicBezTo>
                    <a:pt x="3927" y="9148"/>
                    <a:pt x="4147" y="9450"/>
                    <a:pt x="4418" y="9450"/>
                  </a:cubicBezTo>
                  <a:lnTo>
                    <a:pt x="5400" y="9450"/>
                  </a:lnTo>
                  <a:cubicBezTo>
                    <a:pt x="5671" y="9450"/>
                    <a:pt x="5891" y="9148"/>
                    <a:pt x="5891" y="8775"/>
                  </a:cubicBezTo>
                  <a:cubicBezTo>
                    <a:pt x="5891" y="8403"/>
                    <a:pt x="5671" y="8100"/>
                    <a:pt x="5400" y="81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6" name="Shape 3851">
              <a:extLst>
                <a:ext uri="{FF2B5EF4-FFF2-40B4-BE49-F238E27FC236}">
                  <a16:creationId xmlns:a16="http://schemas.microsoft.com/office/drawing/2014/main" id="{F9D1DD11-0160-4C44-B9BD-26E87023B360}"/>
                </a:ext>
              </a:extLst>
            </p:cNvPr>
            <p:cNvSpPr/>
            <p:nvPr/>
          </p:nvSpPr>
          <p:spPr>
            <a:xfrm>
              <a:off x="6668758" y="2985445"/>
              <a:ext cx="353759" cy="35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7" y="18100"/>
                  </a:moveTo>
                  <a:lnTo>
                    <a:pt x="21596" y="18099"/>
                  </a:lnTo>
                  <a:lnTo>
                    <a:pt x="20614" y="5336"/>
                  </a:lnTo>
                  <a:lnTo>
                    <a:pt x="20605" y="5337"/>
                  </a:lnTo>
                  <a:cubicBezTo>
                    <a:pt x="20573" y="5097"/>
                    <a:pt x="20376" y="4909"/>
                    <a:pt x="20127" y="4909"/>
                  </a:cubicBezTo>
                  <a:lnTo>
                    <a:pt x="16691" y="4909"/>
                  </a:lnTo>
                  <a:lnTo>
                    <a:pt x="16691" y="3927"/>
                  </a:lnTo>
                  <a:cubicBezTo>
                    <a:pt x="16691" y="1758"/>
                    <a:pt x="14932" y="0"/>
                    <a:pt x="12764" y="0"/>
                  </a:cubicBezTo>
                  <a:cubicBezTo>
                    <a:pt x="11300" y="0"/>
                    <a:pt x="10025" y="803"/>
                    <a:pt x="9350" y="1990"/>
                  </a:cubicBezTo>
                  <a:cubicBezTo>
                    <a:pt x="9705" y="2027"/>
                    <a:pt x="10048" y="2105"/>
                    <a:pt x="10377" y="2214"/>
                  </a:cubicBezTo>
                  <a:cubicBezTo>
                    <a:pt x="10911" y="1471"/>
                    <a:pt x="11778" y="982"/>
                    <a:pt x="12764" y="982"/>
                  </a:cubicBezTo>
                  <a:cubicBezTo>
                    <a:pt x="14390" y="982"/>
                    <a:pt x="15709" y="2301"/>
                    <a:pt x="15709" y="3927"/>
                  </a:cubicBezTo>
                  <a:lnTo>
                    <a:pt x="15709" y="4909"/>
                  </a:lnTo>
                  <a:lnTo>
                    <a:pt x="13337" y="4909"/>
                  </a:lnTo>
                  <a:cubicBezTo>
                    <a:pt x="13474" y="5222"/>
                    <a:pt x="13581" y="5550"/>
                    <a:pt x="13651" y="5891"/>
                  </a:cubicBezTo>
                  <a:lnTo>
                    <a:pt x="15709" y="5891"/>
                  </a:lnTo>
                  <a:lnTo>
                    <a:pt x="15709" y="6873"/>
                  </a:lnTo>
                  <a:lnTo>
                    <a:pt x="16204" y="6873"/>
                  </a:lnTo>
                  <a:cubicBezTo>
                    <a:pt x="16375" y="6873"/>
                    <a:pt x="16537" y="6905"/>
                    <a:pt x="16691" y="6961"/>
                  </a:cubicBezTo>
                  <a:lnTo>
                    <a:pt x="16691" y="5891"/>
                  </a:lnTo>
                  <a:lnTo>
                    <a:pt x="19674" y="5891"/>
                  </a:lnTo>
                  <a:lnTo>
                    <a:pt x="20429" y="15709"/>
                  </a:lnTo>
                  <a:lnTo>
                    <a:pt x="18247" y="15709"/>
                  </a:lnTo>
                  <a:lnTo>
                    <a:pt x="18323" y="16691"/>
                  </a:lnTo>
                  <a:lnTo>
                    <a:pt x="20504" y="16691"/>
                  </a:lnTo>
                  <a:lnTo>
                    <a:pt x="20580" y="17673"/>
                  </a:lnTo>
                  <a:lnTo>
                    <a:pt x="18398" y="17673"/>
                  </a:lnTo>
                  <a:lnTo>
                    <a:pt x="18474" y="18655"/>
                  </a:lnTo>
                  <a:lnTo>
                    <a:pt x="21109" y="18655"/>
                  </a:lnTo>
                  <a:cubicBezTo>
                    <a:pt x="21380" y="18655"/>
                    <a:pt x="21600" y="18435"/>
                    <a:pt x="21600" y="18164"/>
                  </a:cubicBezTo>
                  <a:cubicBezTo>
                    <a:pt x="21600" y="18142"/>
                    <a:pt x="21590" y="18122"/>
                    <a:pt x="21587" y="18100"/>
                  </a:cubicBezTo>
                  <a:moveTo>
                    <a:pt x="1020" y="20618"/>
                  </a:moveTo>
                  <a:lnTo>
                    <a:pt x="1096" y="19636"/>
                  </a:lnTo>
                  <a:lnTo>
                    <a:pt x="16577" y="19636"/>
                  </a:lnTo>
                  <a:lnTo>
                    <a:pt x="16653" y="20618"/>
                  </a:lnTo>
                  <a:cubicBezTo>
                    <a:pt x="16653" y="20618"/>
                    <a:pt x="1020" y="20618"/>
                    <a:pt x="1020" y="20618"/>
                  </a:cubicBezTo>
                  <a:close/>
                  <a:moveTo>
                    <a:pt x="1926" y="8836"/>
                  </a:moveTo>
                  <a:lnTo>
                    <a:pt x="4909" y="8836"/>
                  </a:lnTo>
                  <a:lnTo>
                    <a:pt x="4909" y="10936"/>
                  </a:lnTo>
                  <a:cubicBezTo>
                    <a:pt x="4617" y="11107"/>
                    <a:pt x="4418" y="11419"/>
                    <a:pt x="4418" y="11782"/>
                  </a:cubicBezTo>
                  <a:cubicBezTo>
                    <a:pt x="4418" y="12325"/>
                    <a:pt x="4858" y="12764"/>
                    <a:pt x="5400" y="12764"/>
                  </a:cubicBezTo>
                  <a:cubicBezTo>
                    <a:pt x="5942" y="12764"/>
                    <a:pt x="6382" y="12325"/>
                    <a:pt x="6382" y="11782"/>
                  </a:cubicBezTo>
                  <a:cubicBezTo>
                    <a:pt x="6382" y="11419"/>
                    <a:pt x="6183" y="11107"/>
                    <a:pt x="5891" y="10936"/>
                  </a:cubicBezTo>
                  <a:lnTo>
                    <a:pt x="5891" y="8836"/>
                  </a:lnTo>
                  <a:lnTo>
                    <a:pt x="11782" y="8836"/>
                  </a:lnTo>
                  <a:lnTo>
                    <a:pt x="11782" y="10936"/>
                  </a:lnTo>
                  <a:cubicBezTo>
                    <a:pt x="11489" y="11107"/>
                    <a:pt x="11291" y="11419"/>
                    <a:pt x="11291" y="11782"/>
                  </a:cubicBezTo>
                  <a:cubicBezTo>
                    <a:pt x="11291" y="12325"/>
                    <a:pt x="11731" y="12764"/>
                    <a:pt x="12273" y="12764"/>
                  </a:cubicBezTo>
                  <a:cubicBezTo>
                    <a:pt x="12815" y="12764"/>
                    <a:pt x="13255" y="12325"/>
                    <a:pt x="13255" y="11782"/>
                  </a:cubicBezTo>
                  <a:cubicBezTo>
                    <a:pt x="13255" y="11419"/>
                    <a:pt x="13056" y="11107"/>
                    <a:pt x="12764" y="10936"/>
                  </a:cubicBezTo>
                  <a:lnTo>
                    <a:pt x="12764" y="8836"/>
                  </a:lnTo>
                  <a:lnTo>
                    <a:pt x="15746" y="8836"/>
                  </a:lnTo>
                  <a:lnTo>
                    <a:pt x="16502" y="18655"/>
                  </a:lnTo>
                  <a:lnTo>
                    <a:pt x="1172" y="18655"/>
                  </a:lnTo>
                  <a:cubicBezTo>
                    <a:pt x="1172" y="18655"/>
                    <a:pt x="1926" y="8836"/>
                    <a:pt x="1926" y="8836"/>
                  </a:cubicBezTo>
                  <a:close/>
                  <a:moveTo>
                    <a:pt x="5891" y="6873"/>
                  </a:moveTo>
                  <a:cubicBezTo>
                    <a:pt x="5891" y="5247"/>
                    <a:pt x="7210" y="3927"/>
                    <a:pt x="8836" y="3927"/>
                  </a:cubicBezTo>
                  <a:cubicBezTo>
                    <a:pt x="10463" y="3927"/>
                    <a:pt x="11782" y="5247"/>
                    <a:pt x="11782" y="6873"/>
                  </a:cubicBezTo>
                  <a:lnTo>
                    <a:pt x="11782" y="7855"/>
                  </a:lnTo>
                  <a:lnTo>
                    <a:pt x="5891" y="7855"/>
                  </a:lnTo>
                  <a:cubicBezTo>
                    <a:pt x="5891" y="7855"/>
                    <a:pt x="5891" y="6873"/>
                    <a:pt x="5891" y="6873"/>
                  </a:cubicBezTo>
                  <a:close/>
                  <a:moveTo>
                    <a:pt x="17668" y="21045"/>
                  </a:moveTo>
                  <a:lnTo>
                    <a:pt x="16687" y="8281"/>
                  </a:lnTo>
                  <a:lnTo>
                    <a:pt x="16678" y="8282"/>
                  </a:lnTo>
                  <a:cubicBezTo>
                    <a:pt x="16646" y="8042"/>
                    <a:pt x="16448" y="7855"/>
                    <a:pt x="16200" y="7855"/>
                  </a:cubicBezTo>
                  <a:lnTo>
                    <a:pt x="12764" y="7855"/>
                  </a:lnTo>
                  <a:lnTo>
                    <a:pt x="12764" y="6873"/>
                  </a:lnTo>
                  <a:cubicBezTo>
                    <a:pt x="12764" y="4704"/>
                    <a:pt x="11005" y="2945"/>
                    <a:pt x="8836" y="2945"/>
                  </a:cubicBezTo>
                  <a:cubicBezTo>
                    <a:pt x="6668" y="2945"/>
                    <a:pt x="4909" y="4704"/>
                    <a:pt x="4909" y="6873"/>
                  </a:cubicBezTo>
                  <a:lnTo>
                    <a:pt x="4909" y="7855"/>
                  </a:lnTo>
                  <a:lnTo>
                    <a:pt x="1473" y="7855"/>
                  </a:lnTo>
                  <a:cubicBezTo>
                    <a:pt x="1224" y="7855"/>
                    <a:pt x="1027" y="8042"/>
                    <a:pt x="995" y="8282"/>
                  </a:cubicBezTo>
                  <a:lnTo>
                    <a:pt x="986" y="8281"/>
                  </a:lnTo>
                  <a:lnTo>
                    <a:pt x="4" y="21045"/>
                  </a:lnTo>
                  <a:lnTo>
                    <a:pt x="13" y="21046"/>
                  </a:lnTo>
                  <a:cubicBezTo>
                    <a:pt x="10" y="21067"/>
                    <a:pt x="0" y="21087"/>
                    <a:pt x="0" y="21109"/>
                  </a:cubicBezTo>
                  <a:cubicBezTo>
                    <a:pt x="0" y="21380"/>
                    <a:pt x="220" y="21600"/>
                    <a:pt x="491" y="21600"/>
                  </a:cubicBezTo>
                  <a:lnTo>
                    <a:pt x="17182" y="21600"/>
                  </a:lnTo>
                  <a:cubicBezTo>
                    <a:pt x="17453" y="21600"/>
                    <a:pt x="17673" y="21380"/>
                    <a:pt x="17673" y="21109"/>
                  </a:cubicBezTo>
                  <a:cubicBezTo>
                    <a:pt x="17673" y="21087"/>
                    <a:pt x="17663" y="21067"/>
                    <a:pt x="17660" y="21046"/>
                  </a:cubicBezTo>
                  <a:cubicBezTo>
                    <a:pt x="17660" y="21046"/>
                    <a:pt x="17668" y="21045"/>
                    <a:pt x="17668" y="210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7" name="Shape 3845">
              <a:extLst>
                <a:ext uri="{FF2B5EF4-FFF2-40B4-BE49-F238E27FC236}">
                  <a16:creationId xmlns:a16="http://schemas.microsoft.com/office/drawing/2014/main" id="{0AE6E069-D20B-4670-A1B5-27697BD2EB98}"/>
                </a:ext>
              </a:extLst>
            </p:cNvPr>
            <p:cNvSpPr/>
            <p:nvPr/>
          </p:nvSpPr>
          <p:spPr>
            <a:xfrm>
              <a:off x="5942784" y="3553373"/>
              <a:ext cx="353759" cy="32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6" y="14040"/>
                  </a:moveTo>
                  <a:lnTo>
                    <a:pt x="17294" y="11880"/>
                  </a:lnTo>
                  <a:lnTo>
                    <a:pt x="19843" y="11880"/>
                  </a:lnTo>
                  <a:lnTo>
                    <a:pt x="19407" y="14040"/>
                  </a:lnTo>
                  <a:cubicBezTo>
                    <a:pt x="19407" y="14040"/>
                    <a:pt x="17076" y="14040"/>
                    <a:pt x="17076" y="14040"/>
                  </a:cubicBezTo>
                  <a:close/>
                  <a:moveTo>
                    <a:pt x="18752" y="17280"/>
                  </a:moveTo>
                  <a:lnTo>
                    <a:pt x="16748" y="17280"/>
                  </a:lnTo>
                  <a:lnTo>
                    <a:pt x="16967" y="15120"/>
                  </a:lnTo>
                  <a:lnTo>
                    <a:pt x="19188" y="15120"/>
                  </a:lnTo>
                  <a:cubicBezTo>
                    <a:pt x="19188" y="15120"/>
                    <a:pt x="18752" y="17280"/>
                    <a:pt x="18752" y="17280"/>
                  </a:cubicBezTo>
                  <a:close/>
                  <a:moveTo>
                    <a:pt x="17673" y="20520"/>
                  </a:moveTo>
                  <a:cubicBezTo>
                    <a:pt x="17131" y="20520"/>
                    <a:pt x="16691" y="20036"/>
                    <a:pt x="16691" y="19440"/>
                  </a:cubicBezTo>
                  <a:cubicBezTo>
                    <a:pt x="16691" y="18844"/>
                    <a:pt x="17131" y="18360"/>
                    <a:pt x="17673" y="18360"/>
                  </a:cubicBezTo>
                  <a:cubicBezTo>
                    <a:pt x="18215" y="18360"/>
                    <a:pt x="18655" y="18844"/>
                    <a:pt x="18655" y="19440"/>
                  </a:cubicBezTo>
                  <a:cubicBezTo>
                    <a:pt x="18655" y="20036"/>
                    <a:pt x="18215" y="20520"/>
                    <a:pt x="17673" y="20520"/>
                  </a:cubicBezTo>
                  <a:moveTo>
                    <a:pt x="16415" y="10800"/>
                  </a:moveTo>
                  <a:lnTo>
                    <a:pt x="13745" y="10800"/>
                  </a:lnTo>
                  <a:lnTo>
                    <a:pt x="13745" y="8640"/>
                  </a:lnTo>
                  <a:lnTo>
                    <a:pt x="16634" y="8640"/>
                  </a:lnTo>
                  <a:cubicBezTo>
                    <a:pt x="16634" y="8640"/>
                    <a:pt x="16415" y="10800"/>
                    <a:pt x="16415" y="10800"/>
                  </a:cubicBezTo>
                  <a:close/>
                  <a:moveTo>
                    <a:pt x="16088" y="14040"/>
                  </a:moveTo>
                  <a:lnTo>
                    <a:pt x="13745" y="14040"/>
                  </a:lnTo>
                  <a:lnTo>
                    <a:pt x="13745" y="11880"/>
                  </a:lnTo>
                  <a:lnTo>
                    <a:pt x="16307" y="11880"/>
                  </a:lnTo>
                  <a:cubicBezTo>
                    <a:pt x="16307" y="11880"/>
                    <a:pt x="16088" y="14040"/>
                    <a:pt x="16088" y="14040"/>
                  </a:cubicBezTo>
                  <a:close/>
                  <a:moveTo>
                    <a:pt x="15761" y="17280"/>
                  </a:moveTo>
                  <a:lnTo>
                    <a:pt x="13745" y="17280"/>
                  </a:lnTo>
                  <a:lnTo>
                    <a:pt x="13745" y="15120"/>
                  </a:lnTo>
                  <a:lnTo>
                    <a:pt x="15979" y="15120"/>
                  </a:lnTo>
                  <a:cubicBezTo>
                    <a:pt x="15979" y="15120"/>
                    <a:pt x="15761" y="17280"/>
                    <a:pt x="15761" y="17280"/>
                  </a:cubicBezTo>
                  <a:close/>
                  <a:moveTo>
                    <a:pt x="12764" y="10800"/>
                  </a:moveTo>
                  <a:lnTo>
                    <a:pt x="10094" y="10800"/>
                  </a:lnTo>
                  <a:lnTo>
                    <a:pt x="9876" y="8640"/>
                  </a:lnTo>
                  <a:lnTo>
                    <a:pt x="12764" y="8640"/>
                  </a:lnTo>
                  <a:cubicBezTo>
                    <a:pt x="12764" y="8640"/>
                    <a:pt x="12764" y="10800"/>
                    <a:pt x="12764" y="10800"/>
                  </a:cubicBezTo>
                  <a:close/>
                  <a:moveTo>
                    <a:pt x="12764" y="14040"/>
                  </a:moveTo>
                  <a:lnTo>
                    <a:pt x="10422" y="14040"/>
                  </a:lnTo>
                  <a:lnTo>
                    <a:pt x="10203" y="11880"/>
                  </a:lnTo>
                  <a:lnTo>
                    <a:pt x="12764" y="11880"/>
                  </a:lnTo>
                  <a:cubicBezTo>
                    <a:pt x="12764" y="11880"/>
                    <a:pt x="12764" y="14040"/>
                    <a:pt x="12764" y="14040"/>
                  </a:cubicBezTo>
                  <a:close/>
                  <a:moveTo>
                    <a:pt x="12764" y="17280"/>
                  </a:moveTo>
                  <a:lnTo>
                    <a:pt x="10748" y="17280"/>
                  </a:lnTo>
                  <a:lnTo>
                    <a:pt x="10531" y="15120"/>
                  </a:lnTo>
                  <a:lnTo>
                    <a:pt x="12764" y="15120"/>
                  </a:lnTo>
                  <a:cubicBezTo>
                    <a:pt x="12764" y="15120"/>
                    <a:pt x="12764" y="17280"/>
                    <a:pt x="12764" y="17280"/>
                  </a:cubicBezTo>
                  <a:close/>
                  <a:moveTo>
                    <a:pt x="8836" y="20520"/>
                  </a:moveTo>
                  <a:cubicBezTo>
                    <a:pt x="8294" y="20520"/>
                    <a:pt x="7855" y="20036"/>
                    <a:pt x="7855" y="19440"/>
                  </a:cubicBezTo>
                  <a:cubicBezTo>
                    <a:pt x="7855" y="18844"/>
                    <a:pt x="8294" y="18360"/>
                    <a:pt x="8836" y="18360"/>
                  </a:cubicBezTo>
                  <a:cubicBezTo>
                    <a:pt x="9379" y="18360"/>
                    <a:pt x="9818" y="18844"/>
                    <a:pt x="9818" y="19440"/>
                  </a:cubicBezTo>
                  <a:cubicBezTo>
                    <a:pt x="9818" y="20036"/>
                    <a:pt x="9379" y="20520"/>
                    <a:pt x="8836" y="20520"/>
                  </a:cubicBezTo>
                  <a:moveTo>
                    <a:pt x="7214" y="15120"/>
                  </a:moveTo>
                  <a:lnTo>
                    <a:pt x="9543" y="15120"/>
                  </a:lnTo>
                  <a:lnTo>
                    <a:pt x="9761" y="17280"/>
                  </a:lnTo>
                  <a:lnTo>
                    <a:pt x="7740" y="17280"/>
                  </a:lnTo>
                  <a:cubicBezTo>
                    <a:pt x="7740" y="17280"/>
                    <a:pt x="7214" y="15120"/>
                    <a:pt x="7214" y="15120"/>
                  </a:cubicBezTo>
                  <a:close/>
                  <a:moveTo>
                    <a:pt x="6950" y="14040"/>
                  </a:moveTo>
                  <a:lnTo>
                    <a:pt x="6424" y="11880"/>
                  </a:lnTo>
                  <a:lnTo>
                    <a:pt x="9215" y="11880"/>
                  </a:lnTo>
                  <a:lnTo>
                    <a:pt x="9434" y="14040"/>
                  </a:lnTo>
                  <a:cubicBezTo>
                    <a:pt x="9434" y="14040"/>
                    <a:pt x="6950" y="14040"/>
                    <a:pt x="6950" y="14040"/>
                  </a:cubicBezTo>
                  <a:close/>
                  <a:moveTo>
                    <a:pt x="5633" y="8640"/>
                  </a:moveTo>
                  <a:lnTo>
                    <a:pt x="8888" y="8640"/>
                  </a:lnTo>
                  <a:lnTo>
                    <a:pt x="9107" y="10800"/>
                  </a:lnTo>
                  <a:lnTo>
                    <a:pt x="6160" y="10800"/>
                  </a:lnTo>
                  <a:cubicBezTo>
                    <a:pt x="6160" y="10800"/>
                    <a:pt x="5633" y="8640"/>
                    <a:pt x="5633" y="8640"/>
                  </a:cubicBezTo>
                  <a:close/>
                  <a:moveTo>
                    <a:pt x="17621" y="8640"/>
                  </a:moveTo>
                  <a:lnTo>
                    <a:pt x="20498" y="8640"/>
                  </a:lnTo>
                  <a:lnTo>
                    <a:pt x="20061" y="10800"/>
                  </a:lnTo>
                  <a:lnTo>
                    <a:pt x="17403" y="10800"/>
                  </a:lnTo>
                  <a:cubicBezTo>
                    <a:pt x="17403" y="10800"/>
                    <a:pt x="17621" y="8640"/>
                    <a:pt x="17621" y="8640"/>
                  </a:cubicBezTo>
                  <a:close/>
                  <a:moveTo>
                    <a:pt x="19619" y="17951"/>
                  </a:moveTo>
                  <a:lnTo>
                    <a:pt x="19622" y="17951"/>
                  </a:lnTo>
                  <a:lnTo>
                    <a:pt x="21586" y="8231"/>
                  </a:lnTo>
                  <a:lnTo>
                    <a:pt x="21577" y="8229"/>
                  </a:lnTo>
                  <a:cubicBezTo>
                    <a:pt x="21586" y="8186"/>
                    <a:pt x="21600" y="8145"/>
                    <a:pt x="21600" y="8100"/>
                  </a:cubicBezTo>
                  <a:cubicBezTo>
                    <a:pt x="21600" y="7802"/>
                    <a:pt x="21380" y="7560"/>
                    <a:pt x="21109" y="7560"/>
                  </a:cubicBezTo>
                  <a:lnTo>
                    <a:pt x="5370" y="7560"/>
                  </a:lnTo>
                  <a:lnTo>
                    <a:pt x="4674" y="4705"/>
                  </a:lnTo>
                  <a:lnTo>
                    <a:pt x="4667" y="4707"/>
                  </a:lnTo>
                  <a:cubicBezTo>
                    <a:pt x="4606" y="4486"/>
                    <a:pt x="4426" y="4320"/>
                    <a:pt x="4204" y="4320"/>
                  </a:cubicBezTo>
                  <a:lnTo>
                    <a:pt x="491" y="4320"/>
                  </a:lnTo>
                  <a:cubicBezTo>
                    <a:pt x="220" y="4320"/>
                    <a:pt x="0" y="4563"/>
                    <a:pt x="0" y="4860"/>
                  </a:cubicBezTo>
                  <a:cubicBezTo>
                    <a:pt x="0" y="5158"/>
                    <a:pt x="220" y="5400"/>
                    <a:pt x="491" y="5400"/>
                  </a:cubicBezTo>
                  <a:lnTo>
                    <a:pt x="3827" y="5400"/>
                  </a:lnTo>
                  <a:lnTo>
                    <a:pt x="6893" y="17975"/>
                  </a:lnTo>
                  <a:lnTo>
                    <a:pt x="6895" y="17975"/>
                  </a:lnTo>
                  <a:cubicBezTo>
                    <a:pt x="6936" y="18128"/>
                    <a:pt x="7037" y="18251"/>
                    <a:pt x="7168" y="18315"/>
                  </a:cubicBezTo>
                  <a:cubicBezTo>
                    <a:pt x="6984" y="18643"/>
                    <a:pt x="6873" y="19027"/>
                    <a:pt x="6873" y="19440"/>
                  </a:cubicBezTo>
                  <a:cubicBezTo>
                    <a:pt x="6873" y="20634"/>
                    <a:pt x="7752" y="21600"/>
                    <a:pt x="8836" y="21600"/>
                  </a:cubicBezTo>
                  <a:cubicBezTo>
                    <a:pt x="9921" y="21600"/>
                    <a:pt x="10800" y="20634"/>
                    <a:pt x="10800" y="19440"/>
                  </a:cubicBezTo>
                  <a:cubicBezTo>
                    <a:pt x="10800" y="19044"/>
                    <a:pt x="10696" y="18680"/>
                    <a:pt x="10528" y="18360"/>
                  </a:cubicBezTo>
                  <a:lnTo>
                    <a:pt x="15982" y="18360"/>
                  </a:lnTo>
                  <a:cubicBezTo>
                    <a:pt x="15813" y="18680"/>
                    <a:pt x="15709" y="19044"/>
                    <a:pt x="15709" y="19440"/>
                  </a:cubicBezTo>
                  <a:cubicBezTo>
                    <a:pt x="15709" y="20634"/>
                    <a:pt x="16588" y="21600"/>
                    <a:pt x="17673" y="21600"/>
                  </a:cubicBezTo>
                  <a:cubicBezTo>
                    <a:pt x="18757" y="21600"/>
                    <a:pt x="19636" y="20634"/>
                    <a:pt x="19636" y="19440"/>
                  </a:cubicBezTo>
                  <a:cubicBezTo>
                    <a:pt x="19636" y="19027"/>
                    <a:pt x="19526" y="18643"/>
                    <a:pt x="19342" y="18315"/>
                  </a:cubicBezTo>
                  <a:cubicBezTo>
                    <a:pt x="19479" y="18248"/>
                    <a:pt x="19581" y="18113"/>
                    <a:pt x="19619" y="17951"/>
                  </a:cubicBezTo>
                  <a:moveTo>
                    <a:pt x="9327" y="3240"/>
                  </a:moveTo>
                  <a:lnTo>
                    <a:pt x="15015" y="3240"/>
                  </a:lnTo>
                  <a:lnTo>
                    <a:pt x="13889" y="4478"/>
                  </a:lnTo>
                  <a:cubicBezTo>
                    <a:pt x="13801" y="4576"/>
                    <a:pt x="13745" y="4711"/>
                    <a:pt x="13745" y="4860"/>
                  </a:cubicBezTo>
                  <a:cubicBezTo>
                    <a:pt x="13745" y="5158"/>
                    <a:pt x="13966" y="5400"/>
                    <a:pt x="14236" y="5400"/>
                  </a:cubicBezTo>
                  <a:cubicBezTo>
                    <a:pt x="14373" y="5400"/>
                    <a:pt x="14495" y="5340"/>
                    <a:pt x="14583" y="5242"/>
                  </a:cubicBezTo>
                  <a:lnTo>
                    <a:pt x="16547" y="3082"/>
                  </a:lnTo>
                  <a:cubicBezTo>
                    <a:pt x="16636" y="2985"/>
                    <a:pt x="16691" y="2850"/>
                    <a:pt x="16691" y="2700"/>
                  </a:cubicBezTo>
                  <a:cubicBezTo>
                    <a:pt x="16691" y="2551"/>
                    <a:pt x="16636" y="2416"/>
                    <a:pt x="16547" y="2318"/>
                  </a:cubicBezTo>
                  <a:lnTo>
                    <a:pt x="14583" y="158"/>
                  </a:lnTo>
                  <a:cubicBezTo>
                    <a:pt x="14495" y="61"/>
                    <a:pt x="14373" y="0"/>
                    <a:pt x="14236" y="0"/>
                  </a:cubicBezTo>
                  <a:cubicBezTo>
                    <a:pt x="13966" y="0"/>
                    <a:pt x="13745" y="243"/>
                    <a:pt x="13745" y="540"/>
                  </a:cubicBezTo>
                  <a:cubicBezTo>
                    <a:pt x="13745" y="690"/>
                    <a:pt x="13801" y="825"/>
                    <a:pt x="13889" y="922"/>
                  </a:cubicBezTo>
                  <a:lnTo>
                    <a:pt x="15015" y="2160"/>
                  </a:lnTo>
                  <a:lnTo>
                    <a:pt x="9327" y="2160"/>
                  </a:lnTo>
                  <a:cubicBezTo>
                    <a:pt x="9056" y="2160"/>
                    <a:pt x="8836" y="2403"/>
                    <a:pt x="8836" y="2700"/>
                  </a:cubicBezTo>
                  <a:cubicBezTo>
                    <a:pt x="8836" y="2998"/>
                    <a:pt x="9056" y="3240"/>
                    <a:pt x="9327" y="324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8" name="Shape 3860">
              <a:extLst>
                <a:ext uri="{FF2B5EF4-FFF2-40B4-BE49-F238E27FC236}">
                  <a16:creationId xmlns:a16="http://schemas.microsoft.com/office/drawing/2014/main" id="{706EE771-F97E-478B-BE71-37B5E8629308}"/>
                </a:ext>
              </a:extLst>
            </p:cNvPr>
            <p:cNvSpPr/>
            <p:nvPr/>
          </p:nvSpPr>
          <p:spPr>
            <a:xfrm>
              <a:off x="6605188" y="3586275"/>
              <a:ext cx="324708" cy="23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17550"/>
                  </a:moveTo>
                  <a:lnTo>
                    <a:pt x="12273" y="17550"/>
                  </a:lnTo>
                  <a:cubicBezTo>
                    <a:pt x="12001" y="17550"/>
                    <a:pt x="11782" y="17853"/>
                    <a:pt x="11782" y="18225"/>
                  </a:cubicBezTo>
                  <a:cubicBezTo>
                    <a:pt x="11782" y="18598"/>
                    <a:pt x="12001" y="18900"/>
                    <a:pt x="12273" y="18900"/>
                  </a:cubicBezTo>
                  <a:lnTo>
                    <a:pt x="13255" y="18900"/>
                  </a:lnTo>
                  <a:cubicBezTo>
                    <a:pt x="13526" y="18900"/>
                    <a:pt x="13745" y="18598"/>
                    <a:pt x="13745" y="18225"/>
                  </a:cubicBezTo>
                  <a:cubicBezTo>
                    <a:pt x="13745" y="17853"/>
                    <a:pt x="13526" y="17550"/>
                    <a:pt x="13255" y="17550"/>
                  </a:cubicBezTo>
                  <a:moveTo>
                    <a:pt x="10309" y="5400"/>
                  </a:moveTo>
                  <a:lnTo>
                    <a:pt x="9327" y="5400"/>
                  </a:lnTo>
                  <a:cubicBezTo>
                    <a:pt x="9056" y="5400"/>
                    <a:pt x="8836" y="5702"/>
                    <a:pt x="8836" y="6075"/>
                  </a:cubicBezTo>
                  <a:cubicBezTo>
                    <a:pt x="8836" y="6448"/>
                    <a:pt x="9056" y="6750"/>
                    <a:pt x="9327" y="6750"/>
                  </a:cubicBezTo>
                  <a:lnTo>
                    <a:pt x="10309" y="6750"/>
                  </a:lnTo>
                  <a:cubicBezTo>
                    <a:pt x="10580" y="6750"/>
                    <a:pt x="10800" y="6448"/>
                    <a:pt x="10800" y="6075"/>
                  </a:cubicBezTo>
                  <a:cubicBezTo>
                    <a:pt x="10800" y="5702"/>
                    <a:pt x="10580" y="5400"/>
                    <a:pt x="10309" y="5400"/>
                  </a:cubicBezTo>
                  <a:moveTo>
                    <a:pt x="16200" y="17550"/>
                  </a:moveTo>
                  <a:lnTo>
                    <a:pt x="15218" y="17550"/>
                  </a:lnTo>
                  <a:cubicBezTo>
                    <a:pt x="14947" y="17550"/>
                    <a:pt x="14727" y="17853"/>
                    <a:pt x="14727" y="18225"/>
                  </a:cubicBezTo>
                  <a:cubicBezTo>
                    <a:pt x="14727" y="18598"/>
                    <a:pt x="14947" y="18900"/>
                    <a:pt x="15218" y="18900"/>
                  </a:cubicBezTo>
                  <a:lnTo>
                    <a:pt x="16200" y="18900"/>
                  </a:lnTo>
                  <a:cubicBezTo>
                    <a:pt x="16471" y="18900"/>
                    <a:pt x="16691" y="18598"/>
                    <a:pt x="16691" y="18225"/>
                  </a:cubicBezTo>
                  <a:cubicBezTo>
                    <a:pt x="16691" y="17853"/>
                    <a:pt x="16471" y="17550"/>
                    <a:pt x="16200" y="17550"/>
                  </a:cubicBezTo>
                  <a:moveTo>
                    <a:pt x="13255" y="5400"/>
                  </a:moveTo>
                  <a:lnTo>
                    <a:pt x="12273" y="5400"/>
                  </a:lnTo>
                  <a:cubicBezTo>
                    <a:pt x="12001" y="5400"/>
                    <a:pt x="11782" y="5702"/>
                    <a:pt x="11782" y="6075"/>
                  </a:cubicBezTo>
                  <a:cubicBezTo>
                    <a:pt x="11782" y="6448"/>
                    <a:pt x="12001" y="6750"/>
                    <a:pt x="12273" y="6750"/>
                  </a:cubicBezTo>
                  <a:lnTo>
                    <a:pt x="13255" y="6750"/>
                  </a:lnTo>
                  <a:cubicBezTo>
                    <a:pt x="13526" y="6750"/>
                    <a:pt x="13745" y="6448"/>
                    <a:pt x="13745" y="6075"/>
                  </a:cubicBezTo>
                  <a:cubicBezTo>
                    <a:pt x="13745" y="5702"/>
                    <a:pt x="13526" y="5400"/>
                    <a:pt x="13255" y="5400"/>
                  </a:cubicBezTo>
                  <a:moveTo>
                    <a:pt x="10309" y="17550"/>
                  </a:moveTo>
                  <a:lnTo>
                    <a:pt x="9327" y="17550"/>
                  </a:lnTo>
                  <a:cubicBezTo>
                    <a:pt x="9056" y="17550"/>
                    <a:pt x="8836" y="17853"/>
                    <a:pt x="8836" y="18225"/>
                  </a:cubicBezTo>
                  <a:cubicBezTo>
                    <a:pt x="8836" y="18598"/>
                    <a:pt x="9056" y="18900"/>
                    <a:pt x="9327" y="18900"/>
                  </a:cubicBezTo>
                  <a:lnTo>
                    <a:pt x="10309" y="18900"/>
                  </a:lnTo>
                  <a:cubicBezTo>
                    <a:pt x="10580" y="18900"/>
                    <a:pt x="10800" y="18598"/>
                    <a:pt x="10800" y="18225"/>
                  </a:cubicBezTo>
                  <a:cubicBezTo>
                    <a:pt x="10800" y="17853"/>
                    <a:pt x="10580" y="17550"/>
                    <a:pt x="10309" y="17550"/>
                  </a:cubicBezTo>
                  <a:moveTo>
                    <a:pt x="4418" y="17550"/>
                  </a:moveTo>
                  <a:lnTo>
                    <a:pt x="3436" y="17550"/>
                  </a:lnTo>
                  <a:cubicBezTo>
                    <a:pt x="3165" y="17550"/>
                    <a:pt x="2945" y="17853"/>
                    <a:pt x="2945" y="18225"/>
                  </a:cubicBezTo>
                  <a:cubicBezTo>
                    <a:pt x="2945" y="18598"/>
                    <a:pt x="3165" y="18900"/>
                    <a:pt x="3436" y="18900"/>
                  </a:cubicBezTo>
                  <a:lnTo>
                    <a:pt x="4418" y="18900"/>
                  </a:lnTo>
                  <a:cubicBezTo>
                    <a:pt x="4690" y="18900"/>
                    <a:pt x="4909" y="18598"/>
                    <a:pt x="4909" y="18225"/>
                  </a:cubicBezTo>
                  <a:cubicBezTo>
                    <a:pt x="4909" y="17853"/>
                    <a:pt x="4690" y="17550"/>
                    <a:pt x="4418" y="17550"/>
                  </a:cubicBezTo>
                  <a:moveTo>
                    <a:pt x="15218" y="6750"/>
                  </a:moveTo>
                  <a:lnTo>
                    <a:pt x="16200" y="6750"/>
                  </a:lnTo>
                  <a:cubicBezTo>
                    <a:pt x="16471" y="6750"/>
                    <a:pt x="16691" y="6448"/>
                    <a:pt x="16691" y="6075"/>
                  </a:cubicBezTo>
                  <a:cubicBezTo>
                    <a:pt x="16691" y="5702"/>
                    <a:pt x="16471" y="5400"/>
                    <a:pt x="16200" y="5400"/>
                  </a:cubicBezTo>
                  <a:lnTo>
                    <a:pt x="15218" y="5400"/>
                  </a:lnTo>
                  <a:cubicBezTo>
                    <a:pt x="14947" y="5400"/>
                    <a:pt x="14727" y="5702"/>
                    <a:pt x="14727" y="6075"/>
                  </a:cubicBezTo>
                  <a:cubicBezTo>
                    <a:pt x="14727" y="6448"/>
                    <a:pt x="14947" y="6750"/>
                    <a:pt x="15218" y="6750"/>
                  </a:cubicBezTo>
                  <a:moveTo>
                    <a:pt x="20618" y="13500"/>
                  </a:moveTo>
                  <a:cubicBezTo>
                    <a:pt x="20618" y="14245"/>
                    <a:pt x="20178" y="14850"/>
                    <a:pt x="19636" y="14850"/>
                  </a:cubicBezTo>
                  <a:lnTo>
                    <a:pt x="16691" y="14850"/>
                  </a:lnTo>
                  <a:cubicBezTo>
                    <a:pt x="16149" y="14850"/>
                    <a:pt x="15709" y="14245"/>
                    <a:pt x="15709" y="13500"/>
                  </a:cubicBezTo>
                  <a:lnTo>
                    <a:pt x="15709" y="10800"/>
                  </a:lnTo>
                  <a:cubicBezTo>
                    <a:pt x="15709" y="10055"/>
                    <a:pt x="16149" y="9450"/>
                    <a:pt x="16691" y="9450"/>
                  </a:cubicBezTo>
                  <a:lnTo>
                    <a:pt x="19636" y="9450"/>
                  </a:lnTo>
                  <a:cubicBezTo>
                    <a:pt x="20178" y="9450"/>
                    <a:pt x="20618" y="10055"/>
                    <a:pt x="20618" y="10800"/>
                  </a:cubicBezTo>
                  <a:cubicBezTo>
                    <a:pt x="20618" y="10800"/>
                    <a:pt x="20618" y="13500"/>
                    <a:pt x="20618" y="13500"/>
                  </a:cubicBezTo>
                  <a:close/>
                  <a:moveTo>
                    <a:pt x="18655" y="18900"/>
                  </a:moveTo>
                  <a:cubicBezTo>
                    <a:pt x="18655" y="19645"/>
                    <a:pt x="18214" y="20250"/>
                    <a:pt x="17673" y="20250"/>
                  </a:cubicBezTo>
                  <a:lnTo>
                    <a:pt x="1964" y="20250"/>
                  </a:lnTo>
                  <a:cubicBezTo>
                    <a:pt x="1422" y="20250"/>
                    <a:pt x="982" y="19645"/>
                    <a:pt x="982" y="18900"/>
                  </a:cubicBezTo>
                  <a:lnTo>
                    <a:pt x="982" y="5400"/>
                  </a:lnTo>
                  <a:cubicBezTo>
                    <a:pt x="982" y="4655"/>
                    <a:pt x="1422" y="4050"/>
                    <a:pt x="1964" y="4050"/>
                  </a:cubicBezTo>
                  <a:lnTo>
                    <a:pt x="17673" y="4050"/>
                  </a:lnTo>
                  <a:cubicBezTo>
                    <a:pt x="18214" y="4050"/>
                    <a:pt x="18655" y="4655"/>
                    <a:pt x="18655" y="5400"/>
                  </a:cubicBezTo>
                  <a:lnTo>
                    <a:pt x="18655" y="8100"/>
                  </a:lnTo>
                  <a:lnTo>
                    <a:pt x="16691" y="8100"/>
                  </a:lnTo>
                  <a:cubicBezTo>
                    <a:pt x="15606" y="8100"/>
                    <a:pt x="14727" y="9309"/>
                    <a:pt x="14727" y="10800"/>
                  </a:cubicBezTo>
                  <a:lnTo>
                    <a:pt x="14727" y="13500"/>
                  </a:lnTo>
                  <a:cubicBezTo>
                    <a:pt x="14727" y="14991"/>
                    <a:pt x="15606" y="16200"/>
                    <a:pt x="16691" y="16200"/>
                  </a:cubicBezTo>
                  <a:lnTo>
                    <a:pt x="18655" y="16200"/>
                  </a:lnTo>
                  <a:cubicBezTo>
                    <a:pt x="18655" y="16200"/>
                    <a:pt x="18655" y="18900"/>
                    <a:pt x="18655" y="18900"/>
                  </a:cubicBezTo>
                  <a:close/>
                  <a:moveTo>
                    <a:pt x="982" y="2700"/>
                  </a:moveTo>
                  <a:cubicBezTo>
                    <a:pt x="982" y="1955"/>
                    <a:pt x="1422" y="1350"/>
                    <a:pt x="1964" y="1350"/>
                  </a:cubicBezTo>
                  <a:lnTo>
                    <a:pt x="17673" y="1350"/>
                  </a:lnTo>
                  <a:cubicBezTo>
                    <a:pt x="18214" y="1350"/>
                    <a:pt x="18655" y="1955"/>
                    <a:pt x="18655" y="2700"/>
                  </a:cubicBezTo>
                  <a:lnTo>
                    <a:pt x="18655" y="3074"/>
                  </a:lnTo>
                  <a:cubicBezTo>
                    <a:pt x="18365" y="2842"/>
                    <a:pt x="18032" y="2700"/>
                    <a:pt x="17673" y="2700"/>
                  </a:cubicBezTo>
                  <a:lnTo>
                    <a:pt x="1964" y="2700"/>
                  </a:lnTo>
                  <a:cubicBezTo>
                    <a:pt x="1604" y="2700"/>
                    <a:pt x="1271" y="2842"/>
                    <a:pt x="982" y="3074"/>
                  </a:cubicBezTo>
                  <a:cubicBezTo>
                    <a:pt x="982" y="3074"/>
                    <a:pt x="982" y="2700"/>
                    <a:pt x="982" y="2700"/>
                  </a:cubicBezTo>
                  <a:close/>
                  <a:moveTo>
                    <a:pt x="19636" y="8100"/>
                  </a:moveTo>
                  <a:lnTo>
                    <a:pt x="19636" y="2700"/>
                  </a:lnTo>
                  <a:cubicBezTo>
                    <a:pt x="19636" y="1209"/>
                    <a:pt x="18757" y="0"/>
                    <a:pt x="17673" y="0"/>
                  </a:cubicBezTo>
                  <a:lnTo>
                    <a:pt x="1964" y="0"/>
                  </a:lnTo>
                  <a:cubicBezTo>
                    <a:pt x="879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879" y="21600"/>
                    <a:pt x="1964" y="21600"/>
                  </a:cubicBezTo>
                  <a:lnTo>
                    <a:pt x="17673" y="21600"/>
                  </a:lnTo>
                  <a:cubicBezTo>
                    <a:pt x="18757" y="21600"/>
                    <a:pt x="19636" y="20391"/>
                    <a:pt x="19636" y="18900"/>
                  </a:cubicBezTo>
                  <a:lnTo>
                    <a:pt x="19636" y="16200"/>
                  </a:lnTo>
                  <a:cubicBezTo>
                    <a:pt x="20721" y="16200"/>
                    <a:pt x="21600" y="14991"/>
                    <a:pt x="21600" y="13500"/>
                  </a:cubicBezTo>
                  <a:lnTo>
                    <a:pt x="21600" y="10800"/>
                  </a:lnTo>
                  <a:cubicBezTo>
                    <a:pt x="21600" y="9309"/>
                    <a:pt x="20721" y="8100"/>
                    <a:pt x="19636" y="8100"/>
                  </a:cubicBezTo>
                  <a:moveTo>
                    <a:pt x="17182" y="11475"/>
                  </a:moveTo>
                  <a:cubicBezTo>
                    <a:pt x="16910" y="11475"/>
                    <a:pt x="16691" y="11777"/>
                    <a:pt x="16691" y="12150"/>
                  </a:cubicBezTo>
                  <a:cubicBezTo>
                    <a:pt x="16691" y="12523"/>
                    <a:pt x="16910" y="12825"/>
                    <a:pt x="17182" y="12825"/>
                  </a:cubicBezTo>
                  <a:cubicBezTo>
                    <a:pt x="17453" y="12825"/>
                    <a:pt x="17673" y="12523"/>
                    <a:pt x="17673" y="12150"/>
                  </a:cubicBezTo>
                  <a:cubicBezTo>
                    <a:pt x="17673" y="11777"/>
                    <a:pt x="17453" y="11475"/>
                    <a:pt x="17182" y="11475"/>
                  </a:cubicBezTo>
                  <a:moveTo>
                    <a:pt x="7364" y="17550"/>
                  </a:moveTo>
                  <a:lnTo>
                    <a:pt x="6382" y="17550"/>
                  </a:lnTo>
                  <a:cubicBezTo>
                    <a:pt x="6110" y="17550"/>
                    <a:pt x="5891" y="17853"/>
                    <a:pt x="5891" y="18225"/>
                  </a:cubicBezTo>
                  <a:cubicBezTo>
                    <a:pt x="5891" y="18598"/>
                    <a:pt x="6110" y="18900"/>
                    <a:pt x="6382" y="18900"/>
                  </a:cubicBezTo>
                  <a:lnTo>
                    <a:pt x="7364" y="18900"/>
                  </a:lnTo>
                  <a:cubicBezTo>
                    <a:pt x="7635" y="18900"/>
                    <a:pt x="7855" y="18598"/>
                    <a:pt x="7855" y="18225"/>
                  </a:cubicBezTo>
                  <a:cubicBezTo>
                    <a:pt x="7855" y="17853"/>
                    <a:pt x="7635" y="17550"/>
                    <a:pt x="7364" y="17550"/>
                  </a:cubicBezTo>
                  <a:moveTo>
                    <a:pt x="7364" y="5400"/>
                  </a:moveTo>
                  <a:lnTo>
                    <a:pt x="6382" y="5400"/>
                  </a:lnTo>
                  <a:cubicBezTo>
                    <a:pt x="6110" y="5400"/>
                    <a:pt x="5891" y="5702"/>
                    <a:pt x="5891" y="6075"/>
                  </a:cubicBezTo>
                  <a:cubicBezTo>
                    <a:pt x="5891" y="6448"/>
                    <a:pt x="6110" y="6750"/>
                    <a:pt x="6382" y="6750"/>
                  </a:cubicBezTo>
                  <a:lnTo>
                    <a:pt x="7364" y="6750"/>
                  </a:lnTo>
                  <a:cubicBezTo>
                    <a:pt x="7635" y="6750"/>
                    <a:pt x="7855" y="6448"/>
                    <a:pt x="7855" y="6075"/>
                  </a:cubicBezTo>
                  <a:cubicBezTo>
                    <a:pt x="7855" y="5702"/>
                    <a:pt x="7635" y="5400"/>
                    <a:pt x="7364" y="5400"/>
                  </a:cubicBezTo>
                  <a:moveTo>
                    <a:pt x="4418" y="5400"/>
                  </a:moveTo>
                  <a:lnTo>
                    <a:pt x="3436" y="5400"/>
                  </a:lnTo>
                  <a:cubicBezTo>
                    <a:pt x="3165" y="5400"/>
                    <a:pt x="2945" y="5702"/>
                    <a:pt x="2945" y="6075"/>
                  </a:cubicBezTo>
                  <a:cubicBezTo>
                    <a:pt x="2945" y="6448"/>
                    <a:pt x="3165" y="6750"/>
                    <a:pt x="3436" y="6750"/>
                  </a:cubicBezTo>
                  <a:lnTo>
                    <a:pt x="4418" y="6750"/>
                  </a:lnTo>
                  <a:cubicBezTo>
                    <a:pt x="4690" y="6750"/>
                    <a:pt x="4909" y="6448"/>
                    <a:pt x="4909" y="6075"/>
                  </a:cubicBezTo>
                  <a:cubicBezTo>
                    <a:pt x="4909" y="5702"/>
                    <a:pt x="4690" y="5400"/>
                    <a:pt x="4418" y="54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9" name="Shape 3863">
              <a:extLst>
                <a:ext uri="{FF2B5EF4-FFF2-40B4-BE49-F238E27FC236}">
                  <a16:creationId xmlns:a16="http://schemas.microsoft.com/office/drawing/2014/main" id="{96DB029D-0ED0-41E5-852D-049C9F2C9290}"/>
                </a:ext>
              </a:extLst>
            </p:cNvPr>
            <p:cNvSpPr/>
            <p:nvPr/>
          </p:nvSpPr>
          <p:spPr>
            <a:xfrm>
              <a:off x="5407139" y="3543308"/>
              <a:ext cx="289440" cy="35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745"/>
                  </a:moveTo>
                  <a:lnTo>
                    <a:pt x="2400" y="13745"/>
                  </a:lnTo>
                  <a:lnTo>
                    <a:pt x="2400" y="14727"/>
                  </a:lnTo>
                  <a:lnTo>
                    <a:pt x="14400" y="14727"/>
                  </a:lnTo>
                  <a:cubicBezTo>
                    <a:pt x="14400" y="14727"/>
                    <a:pt x="14400" y="13745"/>
                    <a:pt x="14400" y="13745"/>
                  </a:cubicBezTo>
                  <a:close/>
                  <a:moveTo>
                    <a:pt x="15600" y="20092"/>
                  </a:moveTo>
                  <a:lnTo>
                    <a:pt x="13624" y="18798"/>
                  </a:lnTo>
                  <a:cubicBezTo>
                    <a:pt x="13515" y="18710"/>
                    <a:pt x="13366" y="18655"/>
                    <a:pt x="13200" y="18655"/>
                  </a:cubicBezTo>
                  <a:cubicBezTo>
                    <a:pt x="13035" y="18655"/>
                    <a:pt x="12885" y="18710"/>
                    <a:pt x="12776" y="18798"/>
                  </a:cubicBezTo>
                  <a:lnTo>
                    <a:pt x="10800" y="20415"/>
                  </a:lnTo>
                  <a:lnTo>
                    <a:pt x="8824" y="18798"/>
                  </a:lnTo>
                  <a:cubicBezTo>
                    <a:pt x="8716" y="18710"/>
                    <a:pt x="8566" y="18655"/>
                    <a:pt x="8400" y="18655"/>
                  </a:cubicBezTo>
                  <a:cubicBezTo>
                    <a:pt x="8235" y="18655"/>
                    <a:pt x="8085" y="18710"/>
                    <a:pt x="7976" y="18798"/>
                  </a:cubicBezTo>
                  <a:lnTo>
                    <a:pt x="6000" y="20415"/>
                  </a:lnTo>
                  <a:lnTo>
                    <a:pt x="4024" y="18798"/>
                  </a:lnTo>
                  <a:cubicBezTo>
                    <a:pt x="3915" y="18710"/>
                    <a:pt x="3766" y="18655"/>
                    <a:pt x="3600" y="18655"/>
                  </a:cubicBezTo>
                  <a:cubicBezTo>
                    <a:pt x="3435" y="18655"/>
                    <a:pt x="3285" y="18710"/>
                    <a:pt x="3176" y="18798"/>
                  </a:cubicBezTo>
                  <a:lnTo>
                    <a:pt x="1200" y="20092"/>
                  </a:lnTo>
                  <a:lnTo>
                    <a:pt x="1200" y="3927"/>
                  </a:lnTo>
                  <a:lnTo>
                    <a:pt x="15600" y="3927"/>
                  </a:lnTo>
                  <a:cubicBezTo>
                    <a:pt x="15600" y="3927"/>
                    <a:pt x="15600" y="20092"/>
                    <a:pt x="15600" y="20092"/>
                  </a:cubicBezTo>
                  <a:close/>
                  <a:moveTo>
                    <a:pt x="16200" y="2945"/>
                  </a:moveTo>
                  <a:lnTo>
                    <a:pt x="600" y="2945"/>
                  </a:lnTo>
                  <a:cubicBezTo>
                    <a:pt x="268" y="2945"/>
                    <a:pt x="0" y="3165"/>
                    <a:pt x="0" y="3436"/>
                  </a:cubicBezTo>
                  <a:lnTo>
                    <a:pt x="0" y="21109"/>
                  </a:lnTo>
                  <a:cubicBezTo>
                    <a:pt x="0" y="21380"/>
                    <a:pt x="268" y="21600"/>
                    <a:pt x="600" y="21600"/>
                  </a:cubicBezTo>
                  <a:cubicBezTo>
                    <a:pt x="766" y="21600"/>
                    <a:pt x="916" y="21545"/>
                    <a:pt x="1024" y="21456"/>
                  </a:cubicBezTo>
                  <a:lnTo>
                    <a:pt x="3553" y="19801"/>
                  </a:lnTo>
                  <a:lnTo>
                    <a:pt x="5576" y="21456"/>
                  </a:lnTo>
                  <a:cubicBezTo>
                    <a:pt x="5684" y="21545"/>
                    <a:pt x="5834" y="21600"/>
                    <a:pt x="6000" y="21600"/>
                  </a:cubicBezTo>
                  <a:cubicBezTo>
                    <a:pt x="6166" y="21600"/>
                    <a:pt x="6316" y="21545"/>
                    <a:pt x="6424" y="21456"/>
                  </a:cubicBezTo>
                  <a:lnTo>
                    <a:pt x="8400" y="19840"/>
                  </a:lnTo>
                  <a:lnTo>
                    <a:pt x="10376" y="21456"/>
                  </a:lnTo>
                  <a:cubicBezTo>
                    <a:pt x="10484" y="21545"/>
                    <a:pt x="10634" y="21600"/>
                    <a:pt x="10800" y="21600"/>
                  </a:cubicBezTo>
                  <a:cubicBezTo>
                    <a:pt x="10966" y="21600"/>
                    <a:pt x="11116" y="21545"/>
                    <a:pt x="11224" y="21456"/>
                  </a:cubicBezTo>
                  <a:lnTo>
                    <a:pt x="13247" y="19801"/>
                  </a:lnTo>
                  <a:lnTo>
                    <a:pt x="15776" y="21456"/>
                  </a:lnTo>
                  <a:cubicBezTo>
                    <a:pt x="15884" y="21545"/>
                    <a:pt x="16034" y="21600"/>
                    <a:pt x="16200" y="21600"/>
                  </a:cubicBezTo>
                  <a:cubicBezTo>
                    <a:pt x="16532" y="21600"/>
                    <a:pt x="16800" y="21380"/>
                    <a:pt x="16800" y="21109"/>
                  </a:cubicBezTo>
                  <a:lnTo>
                    <a:pt x="16800" y="3436"/>
                  </a:lnTo>
                  <a:cubicBezTo>
                    <a:pt x="16800" y="3165"/>
                    <a:pt x="16532" y="2945"/>
                    <a:pt x="16200" y="2945"/>
                  </a:cubicBezTo>
                  <a:moveTo>
                    <a:pt x="8400" y="11782"/>
                  </a:moveTo>
                  <a:lnTo>
                    <a:pt x="2400" y="11782"/>
                  </a:lnTo>
                  <a:lnTo>
                    <a:pt x="2400" y="12764"/>
                  </a:lnTo>
                  <a:lnTo>
                    <a:pt x="8400" y="12764"/>
                  </a:lnTo>
                  <a:cubicBezTo>
                    <a:pt x="8400" y="12764"/>
                    <a:pt x="8400" y="11782"/>
                    <a:pt x="8400" y="11782"/>
                  </a:cubicBezTo>
                  <a:close/>
                  <a:moveTo>
                    <a:pt x="21000" y="0"/>
                  </a:moveTo>
                  <a:lnTo>
                    <a:pt x="5400" y="0"/>
                  </a:lnTo>
                  <a:cubicBezTo>
                    <a:pt x="5068" y="0"/>
                    <a:pt x="4800" y="221"/>
                    <a:pt x="4800" y="491"/>
                  </a:cubicBezTo>
                  <a:lnTo>
                    <a:pt x="4800" y="1964"/>
                  </a:lnTo>
                  <a:lnTo>
                    <a:pt x="6000" y="1964"/>
                  </a:lnTo>
                  <a:lnTo>
                    <a:pt x="6000" y="982"/>
                  </a:lnTo>
                  <a:lnTo>
                    <a:pt x="20400" y="982"/>
                  </a:lnTo>
                  <a:lnTo>
                    <a:pt x="20400" y="17146"/>
                  </a:lnTo>
                  <a:lnTo>
                    <a:pt x="18424" y="15853"/>
                  </a:lnTo>
                  <a:cubicBezTo>
                    <a:pt x="18316" y="15764"/>
                    <a:pt x="18166" y="15709"/>
                    <a:pt x="18000" y="15709"/>
                  </a:cubicBezTo>
                  <a:lnTo>
                    <a:pt x="18000" y="16894"/>
                  </a:lnTo>
                  <a:lnTo>
                    <a:pt x="18047" y="16856"/>
                  </a:lnTo>
                  <a:lnTo>
                    <a:pt x="20576" y="18511"/>
                  </a:lnTo>
                  <a:cubicBezTo>
                    <a:pt x="20684" y="18600"/>
                    <a:pt x="20834" y="18655"/>
                    <a:pt x="21000" y="18655"/>
                  </a:cubicBezTo>
                  <a:cubicBezTo>
                    <a:pt x="21332" y="18655"/>
                    <a:pt x="21600" y="18435"/>
                    <a:pt x="21600" y="18164"/>
                  </a:cubicBezTo>
                  <a:lnTo>
                    <a:pt x="21600" y="491"/>
                  </a:lnTo>
                  <a:cubicBezTo>
                    <a:pt x="21600" y="221"/>
                    <a:pt x="21332" y="0"/>
                    <a:pt x="21000" y="0"/>
                  </a:cubicBezTo>
                  <a:moveTo>
                    <a:pt x="10800" y="15709"/>
                  </a:moveTo>
                  <a:lnTo>
                    <a:pt x="2400" y="15709"/>
                  </a:lnTo>
                  <a:lnTo>
                    <a:pt x="2400" y="16691"/>
                  </a:lnTo>
                  <a:lnTo>
                    <a:pt x="10800" y="16691"/>
                  </a:lnTo>
                  <a:cubicBezTo>
                    <a:pt x="10800" y="16691"/>
                    <a:pt x="10800" y="15709"/>
                    <a:pt x="10800" y="15709"/>
                  </a:cubicBezTo>
                  <a:close/>
                  <a:moveTo>
                    <a:pt x="12000" y="4909"/>
                  </a:moveTo>
                  <a:lnTo>
                    <a:pt x="10800" y="4909"/>
                  </a:lnTo>
                  <a:lnTo>
                    <a:pt x="10800" y="9818"/>
                  </a:lnTo>
                  <a:lnTo>
                    <a:pt x="12000" y="9818"/>
                  </a:lnTo>
                  <a:cubicBezTo>
                    <a:pt x="12000" y="9818"/>
                    <a:pt x="12000" y="4909"/>
                    <a:pt x="12000" y="4909"/>
                  </a:cubicBezTo>
                  <a:close/>
                  <a:moveTo>
                    <a:pt x="14400" y="4909"/>
                  </a:moveTo>
                  <a:lnTo>
                    <a:pt x="13200" y="4909"/>
                  </a:lnTo>
                  <a:lnTo>
                    <a:pt x="13200" y="9818"/>
                  </a:lnTo>
                  <a:lnTo>
                    <a:pt x="14400" y="9818"/>
                  </a:lnTo>
                  <a:cubicBezTo>
                    <a:pt x="14400" y="9818"/>
                    <a:pt x="14400" y="4909"/>
                    <a:pt x="14400" y="4909"/>
                  </a:cubicBezTo>
                  <a:close/>
                  <a:moveTo>
                    <a:pt x="7200" y="4909"/>
                  </a:moveTo>
                  <a:lnTo>
                    <a:pt x="4800" y="4909"/>
                  </a:lnTo>
                  <a:lnTo>
                    <a:pt x="4800" y="9818"/>
                  </a:lnTo>
                  <a:lnTo>
                    <a:pt x="7200" y="9818"/>
                  </a:lnTo>
                  <a:cubicBezTo>
                    <a:pt x="7200" y="9818"/>
                    <a:pt x="7200" y="4909"/>
                    <a:pt x="7200" y="4909"/>
                  </a:cubicBezTo>
                  <a:close/>
                  <a:moveTo>
                    <a:pt x="3600" y="4909"/>
                  </a:moveTo>
                  <a:lnTo>
                    <a:pt x="2400" y="4909"/>
                  </a:lnTo>
                  <a:lnTo>
                    <a:pt x="2400" y="9818"/>
                  </a:lnTo>
                  <a:lnTo>
                    <a:pt x="3600" y="9818"/>
                  </a:lnTo>
                  <a:cubicBezTo>
                    <a:pt x="3600" y="9818"/>
                    <a:pt x="3600" y="4909"/>
                    <a:pt x="3600" y="4909"/>
                  </a:cubicBezTo>
                  <a:close/>
                  <a:moveTo>
                    <a:pt x="9600" y="4909"/>
                  </a:moveTo>
                  <a:lnTo>
                    <a:pt x="8400" y="4909"/>
                  </a:lnTo>
                  <a:lnTo>
                    <a:pt x="8400" y="9818"/>
                  </a:lnTo>
                  <a:lnTo>
                    <a:pt x="9600" y="9818"/>
                  </a:lnTo>
                  <a:cubicBezTo>
                    <a:pt x="9600" y="9818"/>
                    <a:pt x="9600" y="4909"/>
                    <a:pt x="9600" y="490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1656180-72A2-4D47-A654-6E1C133F61C2}"/>
                </a:ext>
              </a:extLst>
            </p:cNvPr>
            <p:cNvGrpSpPr/>
            <p:nvPr/>
          </p:nvGrpSpPr>
          <p:grpSpPr>
            <a:xfrm>
              <a:off x="8849687" y="2003092"/>
              <a:ext cx="1962481" cy="793655"/>
              <a:chOff x="9588334" y="3457271"/>
              <a:chExt cx="1962481" cy="79365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9744414-3308-42AF-9774-641B86C62528}"/>
                  </a:ext>
                </a:extLst>
              </p:cNvPr>
              <p:cNvSpPr txBox="1"/>
              <p:nvPr/>
            </p:nvSpPr>
            <p:spPr>
              <a:xfrm>
                <a:off x="9588334" y="3457271"/>
                <a:ext cx="19265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488FA49-A43D-4492-A1FB-265F6BCCE460}"/>
                  </a:ext>
                </a:extLst>
              </p:cNvPr>
              <p:cNvSpPr txBox="1"/>
              <p:nvPr/>
            </p:nvSpPr>
            <p:spPr>
              <a:xfrm>
                <a:off x="9624297" y="3973927"/>
                <a:ext cx="1926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7F4A6D-94F1-F8B6-88A0-E409E236B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551" y="1"/>
            <a:ext cx="1579078" cy="16743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ED197-189B-A51F-B37D-60AE1898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8386" y="6135953"/>
            <a:ext cx="2743200" cy="365125"/>
          </a:xfrm>
        </p:spPr>
        <p:txBody>
          <a:bodyPr/>
          <a:lstStyle/>
          <a:p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t>2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12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22619" y="-41258"/>
            <a:ext cx="12237238" cy="6940516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                                                               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					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437C-9707-40A9-BE45-B86213E1E23E}"/>
              </a:ext>
            </a:extLst>
          </p:cNvPr>
          <p:cNvSpPr txBox="1"/>
          <p:nvPr/>
        </p:nvSpPr>
        <p:spPr>
          <a:xfrm>
            <a:off x="2528232" y="3169693"/>
            <a:ext cx="887241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THANK YOU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221108D-8DD0-4690-A1DD-1093D48783E4}"/>
              </a:ext>
            </a:extLst>
          </p:cNvPr>
          <p:cNvGrpSpPr/>
          <p:nvPr/>
        </p:nvGrpSpPr>
        <p:grpSpPr>
          <a:xfrm>
            <a:off x="269558" y="1244121"/>
            <a:ext cx="10922532" cy="5233252"/>
            <a:chOff x="4464686" y="1233715"/>
            <a:chExt cx="10922532" cy="5233252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DA587F-08B1-4062-ACC9-96130489541E}"/>
                </a:ext>
              </a:extLst>
            </p:cNvPr>
            <p:cNvSpPr/>
            <p:nvPr/>
          </p:nvSpPr>
          <p:spPr>
            <a:xfrm rot="5400000">
              <a:off x="5106214" y="2749463"/>
              <a:ext cx="553820" cy="819648"/>
            </a:xfrm>
            <a:custGeom>
              <a:avLst/>
              <a:gdLst>
                <a:gd name="connsiteX0" fmla="*/ 0 w 281569"/>
                <a:gd name="connsiteY0" fmla="*/ 416719 h 416719"/>
                <a:gd name="connsiteX1" fmla="*/ 1718 w 281569"/>
                <a:gd name="connsiteY1" fmla="*/ 0 h 416719"/>
                <a:gd name="connsiteX2" fmla="*/ 281569 w 281569"/>
                <a:gd name="connsiteY2" fmla="*/ 0 h 416719"/>
                <a:gd name="connsiteX3" fmla="*/ 281569 w 281569"/>
                <a:gd name="connsiteY3" fmla="*/ 307878 h 416719"/>
                <a:gd name="connsiteX4" fmla="*/ 0 w 281569"/>
                <a:gd name="connsiteY4" fmla="*/ 416719 h 41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69" h="416719">
                  <a:moveTo>
                    <a:pt x="0" y="416719"/>
                  </a:moveTo>
                  <a:lnTo>
                    <a:pt x="1718" y="0"/>
                  </a:lnTo>
                  <a:lnTo>
                    <a:pt x="281569" y="0"/>
                  </a:lnTo>
                  <a:lnTo>
                    <a:pt x="281569" y="307878"/>
                  </a:lnTo>
                  <a:lnTo>
                    <a:pt x="0" y="41671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B23A977-1F86-4F0A-8CD3-AB1A8B5E8B1B}"/>
                </a:ext>
              </a:extLst>
            </p:cNvPr>
            <p:cNvSpPr/>
            <p:nvPr/>
          </p:nvSpPr>
          <p:spPr>
            <a:xfrm rot="5400000">
              <a:off x="5844458" y="2841357"/>
              <a:ext cx="550411" cy="639270"/>
            </a:xfrm>
            <a:custGeom>
              <a:avLst/>
              <a:gdLst>
                <a:gd name="connsiteX0" fmla="*/ 0 w 279836"/>
                <a:gd name="connsiteY0" fmla="*/ 325013 h 325013"/>
                <a:gd name="connsiteX1" fmla="*/ 1341 w 279836"/>
                <a:gd name="connsiteY1" fmla="*/ 0 h 325013"/>
                <a:gd name="connsiteX2" fmla="*/ 279836 w 279836"/>
                <a:gd name="connsiteY2" fmla="*/ 0 h 325013"/>
                <a:gd name="connsiteX3" fmla="*/ 279836 w 279836"/>
                <a:gd name="connsiteY3" fmla="*/ 325013 h 325013"/>
                <a:gd name="connsiteX4" fmla="*/ 0 w 279836"/>
                <a:gd name="connsiteY4" fmla="*/ 325013 h 3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6" h="325013">
                  <a:moveTo>
                    <a:pt x="0" y="325013"/>
                  </a:moveTo>
                  <a:lnTo>
                    <a:pt x="1341" y="0"/>
                  </a:lnTo>
                  <a:lnTo>
                    <a:pt x="279836" y="0"/>
                  </a:lnTo>
                  <a:lnTo>
                    <a:pt x="279836" y="325013"/>
                  </a:lnTo>
                  <a:lnTo>
                    <a:pt x="0" y="325013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EA97997-5F8A-4A3D-A650-35A2BD2C5A8E}"/>
                </a:ext>
              </a:extLst>
            </p:cNvPr>
            <p:cNvSpPr/>
            <p:nvPr/>
          </p:nvSpPr>
          <p:spPr>
            <a:xfrm rot="5400000">
              <a:off x="6571765" y="2763068"/>
              <a:ext cx="547744" cy="798513"/>
            </a:xfrm>
            <a:custGeom>
              <a:avLst/>
              <a:gdLst>
                <a:gd name="connsiteX0" fmla="*/ 0 w 278480"/>
                <a:gd name="connsiteY0" fmla="*/ 405974 h 405974"/>
                <a:gd name="connsiteX1" fmla="*/ 1674 w 278480"/>
                <a:gd name="connsiteY1" fmla="*/ 0 h 405974"/>
                <a:gd name="connsiteX2" fmla="*/ 278480 w 278480"/>
                <a:gd name="connsiteY2" fmla="*/ 78388 h 405974"/>
                <a:gd name="connsiteX3" fmla="*/ 278480 w 278480"/>
                <a:gd name="connsiteY3" fmla="*/ 405974 h 405974"/>
                <a:gd name="connsiteX4" fmla="*/ 0 w 278480"/>
                <a:gd name="connsiteY4" fmla="*/ 405974 h 40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480" h="405974">
                  <a:moveTo>
                    <a:pt x="0" y="405974"/>
                  </a:moveTo>
                  <a:lnTo>
                    <a:pt x="1674" y="0"/>
                  </a:lnTo>
                  <a:lnTo>
                    <a:pt x="278480" y="78388"/>
                  </a:lnTo>
                  <a:lnTo>
                    <a:pt x="278480" y="405974"/>
                  </a:lnTo>
                  <a:lnTo>
                    <a:pt x="0" y="405974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42BAC40-CDB8-4C65-B96C-B561A6DE23DA}"/>
                </a:ext>
              </a:extLst>
            </p:cNvPr>
            <p:cNvSpPr/>
            <p:nvPr/>
          </p:nvSpPr>
          <p:spPr>
            <a:xfrm rot="5400000">
              <a:off x="5214624" y="3418772"/>
              <a:ext cx="553820" cy="602830"/>
            </a:xfrm>
            <a:custGeom>
              <a:avLst/>
              <a:gdLst>
                <a:gd name="connsiteX0" fmla="*/ 0 w 281569"/>
                <a:gd name="connsiteY0" fmla="*/ 306486 h 306486"/>
                <a:gd name="connsiteX1" fmla="*/ 0 w 281569"/>
                <a:gd name="connsiteY1" fmla="*/ 0 h 306486"/>
                <a:gd name="connsiteX2" fmla="*/ 275562 w 281569"/>
                <a:gd name="connsiteY2" fmla="*/ 0 h 306486"/>
                <a:gd name="connsiteX3" fmla="*/ 281569 w 281569"/>
                <a:gd name="connsiteY3" fmla="*/ 197644 h 306486"/>
                <a:gd name="connsiteX4" fmla="*/ 0 w 281569"/>
                <a:gd name="connsiteY4" fmla="*/ 306486 h 30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69" h="306486">
                  <a:moveTo>
                    <a:pt x="0" y="306486"/>
                  </a:moveTo>
                  <a:lnTo>
                    <a:pt x="0" y="0"/>
                  </a:lnTo>
                  <a:lnTo>
                    <a:pt x="275562" y="0"/>
                  </a:lnTo>
                  <a:lnTo>
                    <a:pt x="281569" y="197644"/>
                  </a:lnTo>
                  <a:lnTo>
                    <a:pt x="0" y="306486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6997890-5A98-40C3-B594-E4F33AF3529A}"/>
                </a:ext>
              </a:extLst>
            </p:cNvPr>
            <p:cNvSpPr/>
            <p:nvPr/>
          </p:nvSpPr>
          <p:spPr>
            <a:xfrm rot="5400000">
              <a:off x="5848769" y="3394538"/>
              <a:ext cx="541789" cy="639270"/>
            </a:xfrm>
            <a:custGeom>
              <a:avLst/>
              <a:gdLst>
                <a:gd name="connsiteX0" fmla="*/ 0 w 275452"/>
                <a:gd name="connsiteY0" fmla="*/ 325013 h 325013"/>
                <a:gd name="connsiteX1" fmla="*/ 0 w 275452"/>
                <a:gd name="connsiteY1" fmla="*/ 0 h 325013"/>
                <a:gd name="connsiteX2" fmla="*/ 265573 w 275452"/>
                <a:gd name="connsiteY2" fmla="*/ 0 h 325013"/>
                <a:gd name="connsiteX3" fmla="*/ 275452 w 275452"/>
                <a:gd name="connsiteY3" fmla="*/ 325013 h 325013"/>
                <a:gd name="connsiteX4" fmla="*/ 0 w 275452"/>
                <a:gd name="connsiteY4" fmla="*/ 325013 h 3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52" h="325013">
                  <a:moveTo>
                    <a:pt x="0" y="325013"/>
                  </a:moveTo>
                  <a:lnTo>
                    <a:pt x="0" y="0"/>
                  </a:lnTo>
                  <a:lnTo>
                    <a:pt x="265573" y="0"/>
                  </a:lnTo>
                  <a:lnTo>
                    <a:pt x="275452" y="325013"/>
                  </a:lnTo>
                  <a:lnTo>
                    <a:pt x="0" y="325013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A95B089-DC61-4D35-B871-F4DC1337D5F0}"/>
                </a:ext>
              </a:extLst>
            </p:cNvPr>
            <p:cNvSpPr/>
            <p:nvPr/>
          </p:nvSpPr>
          <p:spPr>
            <a:xfrm rot="5400000">
              <a:off x="6506471" y="3383187"/>
              <a:ext cx="522143" cy="642327"/>
            </a:xfrm>
            <a:custGeom>
              <a:avLst/>
              <a:gdLst>
                <a:gd name="connsiteX0" fmla="*/ 0 w 265464"/>
                <a:gd name="connsiteY0" fmla="*/ 326567 h 326567"/>
                <a:gd name="connsiteX1" fmla="*/ 0 w 265464"/>
                <a:gd name="connsiteY1" fmla="*/ 0 h 326567"/>
                <a:gd name="connsiteX2" fmla="*/ 257756 w 265464"/>
                <a:gd name="connsiteY2" fmla="*/ 72993 h 326567"/>
                <a:gd name="connsiteX3" fmla="*/ 265464 w 265464"/>
                <a:gd name="connsiteY3" fmla="*/ 326567 h 326567"/>
                <a:gd name="connsiteX4" fmla="*/ 0 w 265464"/>
                <a:gd name="connsiteY4" fmla="*/ 326567 h 32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464" h="326567">
                  <a:moveTo>
                    <a:pt x="0" y="326567"/>
                  </a:moveTo>
                  <a:lnTo>
                    <a:pt x="0" y="0"/>
                  </a:lnTo>
                  <a:lnTo>
                    <a:pt x="257756" y="72993"/>
                  </a:lnTo>
                  <a:lnTo>
                    <a:pt x="265464" y="326567"/>
                  </a:lnTo>
                  <a:lnTo>
                    <a:pt x="0" y="326567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08A90BB-ACD3-4D81-B1FF-891EE35060B3}"/>
                </a:ext>
              </a:extLst>
            </p:cNvPr>
            <p:cNvSpPr/>
            <p:nvPr/>
          </p:nvSpPr>
          <p:spPr>
            <a:xfrm>
              <a:off x="4464686" y="2441068"/>
              <a:ext cx="2530412" cy="1865153"/>
            </a:xfrm>
            <a:custGeom>
              <a:avLst/>
              <a:gdLst>
                <a:gd name="connsiteX0" fmla="*/ 0 w 1207911"/>
                <a:gd name="connsiteY0" fmla="*/ 0 h 948267"/>
                <a:gd name="connsiteX1" fmla="*/ 180622 w 1207911"/>
                <a:gd name="connsiteY1" fmla="*/ 33867 h 948267"/>
                <a:gd name="connsiteX2" fmla="*/ 530578 w 1207911"/>
                <a:gd name="connsiteY2" fmla="*/ 948267 h 948267"/>
                <a:gd name="connsiteX3" fmla="*/ 1207911 w 1207911"/>
                <a:gd name="connsiteY3" fmla="*/ 948267 h 948267"/>
                <a:gd name="connsiteX0" fmla="*/ 0 w 1286493"/>
                <a:gd name="connsiteY0" fmla="*/ 0 h 948267"/>
                <a:gd name="connsiteX1" fmla="*/ 180622 w 1286493"/>
                <a:gd name="connsiteY1" fmla="*/ 33867 h 948267"/>
                <a:gd name="connsiteX2" fmla="*/ 530578 w 1286493"/>
                <a:gd name="connsiteY2" fmla="*/ 948267 h 948267"/>
                <a:gd name="connsiteX3" fmla="*/ 1286493 w 1286493"/>
                <a:gd name="connsiteY3" fmla="*/ 948267 h 94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6493" h="948267">
                  <a:moveTo>
                    <a:pt x="0" y="0"/>
                  </a:moveTo>
                  <a:lnTo>
                    <a:pt x="180622" y="33867"/>
                  </a:lnTo>
                  <a:lnTo>
                    <a:pt x="530578" y="948267"/>
                  </a:lnTo>
                  <a:lnTo>
                    <a:pt x="1286493" y="948267"/>
                  </a:lnTo>
                </a:path>
              </a:pathLst>
            </a:cu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Circle: Hollow 163">
              <a:extLst>
                <a:ext uri="{FF2B5EF4-FFF2-40B4-BE49-F238E27FC236}">
                  <a16:creationId xmlns:a16="http://schemas.microsoft.com/office/drawing/2014/main" id="{6EE2AA1B-697A-4E38-BEE7-12BF7AAEB56E}"/>
                </a:ext>
              </a:extLst>
            </p:cNvPr>
            <p:cNvSpPr/>
            <p:nvPr/>
          </p:nvSpPr>
          <p:spPr>
            <a:xfrm>
              <a:off x="5378665" y="4452352"/>
              <a:ext cx="547888" cy="547888"/>
            </a:xfrm>
            <a:prstGeom prst="donut">
              <a:avLst>
                <a:gd name="adj" fmla="val 31199"/>
              </a:avLst>
            </a:prstGeom>
            <a:solidFill>
              <a:schemeClr val="bg1"/>
            </a:solidFill>
            <a:ln w="15875"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5" name="Circle: Hollow 164">
              <a:extLst>
                <a:ext uri="{FF2B5EF4-FFF2-40B4-BE49-F238E27FC236}">
                  <a16:creationId xmlns:a16="http://schemas.microsoft.com/office/drawing/2014/main" id="{4E43B96D-1E02-4F3F-B964-8BFDF3996CAC}"/>
                </a:ext>
              </a:extLst>
            </p:cNvPr>
            <p:cNvSpPr/>
            <p:nvPr/>
          </p:nvSpPr>
          <p:spPr>
            <a:xfrm>
              <a:off x="6362242" y="4452352"/>
              <a:ext cx="547888" cy="547888"/>
            </a:xfrm>
            <a:prstGeom prst="donut">
              <a:avLst>
                <a:gd name="adj" fmla="val 31199"/>
              </a:avLst>
            </a:prstGeom>
            <a:solidFill>
              <a:schemeClr val="bg1"/>
            </a:solidFill>
            <a:ln w="15875"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4AC9483-B7F5-4753-A392-16371B0F7D59}"/>
                </a:ext>
              </a:extLst>
            </p:cNvPr>
            <p:cNvSpPr/>
            <p:nvPr/>
          </p:nvSpPr>
          <p:spPr>
            <a:xfrm>
              <a:off x="5148159" y="1233715"/>
              <a:ext cx="2579156" cy="5233252"/>
            </a:xfrm>
            <a:custGeom>
              <a:avLst/>
              <a:gdLst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30162 w 1327150"/>
                <a:gd name="connsiteY9" fmla="*/ 2030413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15875 w 132715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18418"/>
                <a:gd name="connsiteY0" fmla="*/ 508000 h 2660650"/>
                <a:gd name="connsiteX1" fmla="*/ 11905 w 1318418"/>
                <a:gd name="connsiteY1" fmla="*/ 165100 h 2660650"/>
                <a:gd name="connsiteX2" fmla="*/ 169068 w 1318418"/>
                <a:gd name="connsiteY2" fmla="*/ 0 h 2660650"/>
                <a:gd name="connsiteX3" fmla="*/ 1159668 w 1318418"/>
                <a:gd name="connsiteY3" fmla="*/ 1588 h 2660650"/>
                <a:gd name="connsiteX4" fmla="*/ 1318418 w 1318418"/>
                <a:gd name="connsiteY4" fmla="*/ 190500 h 2660650"/>
                <a:gd name="connsiteX5" fmla="*/ 1305718 w 1318418"/>
                <a:gd name="connsiteY5" fmla="*/ 2463800 h 2660650"/>
                <a:gd name="connsiteX6" fmla="*/ 1134268 w 1318418"/>
                <a:gd name="connsiteY6" fmla="*/ 2660650 h 2660650"/>
                <a:gd name="connsiteX7" fmla="*/ 181768 w 1318418"/>
                <a:gd name="connsiteY7" fmla="*/ 2654300 h 2660650"/>
                <a:gd name="connsiteX8" fmla="*/ 10318 w 1318418"/>
                <a:gd name="connsiteY8" fmla="*/ 2540000 h 2660650"/>
                <a:gd name="connsiteX9" fmla="*/ 7143 w 1318418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1275" h="2660650">
                  <a:moveTo>
                    <a:pt x="0" y="515143"/>
                  </a:moveTo>
                  <a:cubicBezTo>
                    <a:pt x="1587" y="398462"/>
                    <a:pt x="3175" y="281781"/>
                    <a:pt x="4762" y="165100"/>
                  </a:cubicBezTo>
                  <a:cubicBezTo>
                    <a:pt x="14285" y="24342"/>
                    <a:pt x="30957" y="12170"/>
                    <a:pt x="161925" y="0"/>
                  </a:cubicBezTo>
                  <a:lnTo>
                    <a:pt x="1152525" y="1588"/>
                  </a:lnTo>
                  <a:cubicBezTo>
                    <a:pt x="1255448" y="-2116"/>
                    <a:pt x="1301221" y="94191"/>
                    <a:pt x="1311275" y="190500"/>
                  </a:cubicBezTo>
                  <a:cubicBezTo>
                    <a:pt x="1307042" y="948267"/>
                    <a:pt x="1302808" y="1706033"/>
                    <a:pt x="1298575" y="2463800"/>
                  </a:cubicBezTo>
                  <a:cubicBezTo>
                    <a:pt x="1284288" y="2577042"/>
                    <a:pt x="1260475" y="2656946"/>
                    <a:pt x="1127125" y="2660650"/>
                  </a:cubicBezTo>
                  <a:lnTo>
                    <a:pt x="174625" y="2654300"/>
                  </a:lnTo>
                  <a:cubicBezTo>
                    <a:pt x="117475" y="2644775"/>
                    <a:pt x="36512" y="2649537"/>
                    <a:pt x="3175" y="2540000"/>
                  </a:cubicBezTo>
                  <a:cubicBezTo>
                    <a:pt x="2117" y="2370138"/>
                    <a:pt x="1058" y="2200275"/>
                    <a:pt x="0" y="2030413"/>
                  </a:cubicBezTo>
                </a:path>
              </a:pathLst>
            </a:custGeom>
            <a:noFill/>
            <a:ln w="34925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87934D5-A31A-49E9-8BCE-D8A8E076EF2C}"/>
                </a:ext>
              </a:extLst>
            </p:cNvPr>
            <p:cNvCxnSpPr/>
            <p:nvPr/>
          </p:nvCxnSpPr>
          <p:spPr>
            <a:xfrm>
              <a:off x="5190119" y="5705085"/>
              <a:ext cx="253719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0B7630D2-1F94-4467-90ED-6C8DC9B1ECA2}"/>
                </a:ext>
              </a:extLst>
            </p:cNvPr>
            <p:cNvSpPr/>
            <p:nvPr/>
          </p:nvSpPr>
          <p:spPr>
            <a:xfrm>
              <a:off x="5926552" y="1492473"/>
              <a:ext cx="943122" cy="2111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1FEAF04-D6BA-4D3B-AD9C-04C9AF58F002}"/>
                </a:ext>
              </a:extLst>
            </p:cNvPr>
            <p:cNvSpPr/>
            <p:nvPr/>
          </p:nvSpPr>
          <p:spPr>
            <a:xfrm>
              <a:off x="6044638" y="5883600"/>
              <a:ext cx="789326" cy="441087"/>
            </a:xfrm>
            <a:custGeom>
              <a:avLst/>
              <a:gdLst>
                <a:gd name="connsiteX0" fmla="*/ 112127 w 401303"/>
                <a:gd name="connsiteY0" fmla="*/ 0 h 224254"/>
                <a:gd name="connsiteX1" fmla="*/ 289176 w 401303"/>
                <a:gd name="connsiteY1" fmla="*/ 0 h 224254"/>
                <a:gd name="connsiteX2" fmla="*/ 401303 w 401303"/>
                <a:gd name="connsiteY2" fmla="*/ 112127 h 224254"/>
                <a:gd name="connsiteX3" fmla="*/ 401302 w 401303"/>
                <a:gd name="connsiteY3" fmla="*/ 112127 h 224254"/>
                <a:gd name="connsiteX4" fmla="*/ 289175 w 401303"/>
                <a:gd name="connsiteY4" fmla="*/ 224254 h 224254"/>
                <a:gd name="connsiteX5" fmla="*/ 112127 w 401303"/>
                <a:gd name="connsiteY5" fmla="*/ 224253 h 224254"/>
                <a:gd name="connsiteX6" fmla="*/ 8812 w 401303"/>
                <a:gd name="connsiteY6" fmla="*/ 155771 h 224254"/>
                <a:gd name="connsiteX7" fmla="*/ 0 w 401303"/>
                <a:gd name="connsiteY7" fmla="*/ 112127 h 224254"/>
                <a:gd name="connsiteX8" fmla="*/ 8812 w 401303"/>
                <a:gd name="connsiteY8" fmla="*/ 68482 h 224254"/>
                <a:gd name="connsiteX9" fmla="*/ 112127 w 401303"/>
                <a:gd name="connsiteY9" fmla="*/ 0 h 224254"/>
                <a:gd name="connsiteX10" fmla="*/ 159792 w 401303"/>
                <a:gd name="connsiteY10" fmla="*/ 60372 h 224254"/>
                <a:gd name="connsiteX11" fmla="*/ 112104 w 401303"/>
                <a:gd name="connsiteY11" fmla="*/ 91982 h 224254"/>
                <a:gd name="connsiteX12" fmla="*/ 108037 w 401303"/>
                <a:gd name="connsiteY12" fmla="*/ 112127 h 224254"/>
                <a:gd name="connsiteX13" fmla="*/ 108037 w 401303"/>
                <a:gd name="connsiteY13" fmla="*/ 112126 h 224254"/>
                <a:gd name="connsiteX14" fmla="*/ 108037 w 401303"/>
                <a:gd name="connsiteY14" fmla="*/ 112127 h 224254"/>
                <a:gd name="connsiteX15" fmla="*/ 108037 w 401303"/>
                <a:gd name="connsiteY15" fmla="*/ 112127 h 224254"/>
                <a:gd name="connsiteX16" fmla="*/ 112104 w 401303"/>
                <a:gd name="connsiteY16" fmla="*/ 132271 h 224254"/>
                <a:gd name="connsiteX17" fmla="*/ 159792 w 401303"/>
                <a:gd name="connsiteY17" fmla="*/ 163881 h 224254"/>
                <a:gd name="connsiteX18" fmla="*/ 241511 w 401303"/>
                <a:gd name="connsiteY18" fmla="*/ 163882 h 224254"/>
                <a:gd name="connsiteX19" fmla="*/ 293266 w 401303"/>
                <a:gd name="connsiteY19" fmla="*/ 112127 h 224254"/>
                <a:gd name="connsiteX20" fmla="*/ 293267 w 401303"/>
                <a:gd name="connsiteY20" fmla="*/ 112127 h 224254"/>
                <a:gd name="connsiteX21" fmla="*/ 241512 w 401303"/>
                <a:gd name="connsiteY21" fmla="*/ 60372 h 224254"/>
                <a:gd name="connsiteX22" fmla="*/ 159792 w 401303"/>
                <a:gd name="connsiteY22" fmla="*/ 60372 h 22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1303" h="224254">
                  <a:moveTo>
                    <a:pt x="112127" y="0"/>
                  </a:moveTo>
                  <a:lnTo>
                    <a:pt x="289176" y="0"/>
                  </a:lnTo>
                  <a:cubicBezTo>
                    <a:pt x="351102" y="0"/>
                    <a:pt x="401303" y="50201"/>
                    <a:pt x="401303" y="112127"/>
                  </a:cubicBezTo>
                  <a:lnTo>
                    <a:pt x="401302" y="112127"/>
                  </a:lnTo>
                  <a:cubicBezTo>
                    <a:pt x="401302" y="174053"/>
                    <a:pt x="351101" y="224254"/>
                    <a:pt x="289175" y="224254"/>
                  </a:cubicBezTo>
                  <a:lnTo>
                    <a:pt x="112127" y="224253"/>
                  </a:lnTo>
                  <a:cubicBezTo>
                    <a:pt x="65682" y="224253"/>
                    <a:pt x="25833" y="196015"/>
                    <a:pt x="8812" y="155771"/>
                  </a:cubicBezTo>
                  <a:lnTo>
                    <a:pt x="0" y="112127"/>
                  </a:lnTo>
                  <a:lnTo>
                    <a:pt x="8812" y="68482"/>
                  </a:lnTo>
                  <a:cubicBezTo>
                    <a:pt x="25833" y="28238"/>
                    <a:pt x="65682" y="0"/>
                    <a:pt x="112127" y="0"/>
                  </a:cubicBezTo>
                  <a:close/>
                  <a:moveTo>
                    <a:pt x="159792" y="60372"/>
                  </a:moveTo>
                  <a:cubicBezTo>
                    <a:pt x="138355" y="60372"/>
                    <a:pt x="119961" y="73406"/>
                    <a:pt x="112104" y="91982"/>
                  </a:cubicBezTo>
                  <a:lnTo>
                    <a:pt x="108037" y="112127"/>
                  </a:lnTo>
                  <a:lnTo>
                    <a:pt x="108037" y="112126"/>
                  </a:lnTo>
                  <a:lnTo>
                    <a:pt x="108037" y="112127"/>
                  </a:lnTo>
                  <a:lnTo>
                    <a:pt x="108037" y="112127"/>
                  </a:lnTo>
                  <a:lnTo>
                    <a:pt x="112104" y="132271"/>
                  </a:lnTo>
                  <a:cubicBezTo>
                    <a:pt x="119961" y="150847"/>
                    <a:pt x="138355" y="163881"/>
                    <a:pt x="159792" y="163881"/>
                  </a:cubicBezTo>
                  <a:lnTo>
                    <a:pt x="241511" y="163882"/>
                  </a:lnTo>
                  <a:cubicBezTo>
                    <a:pt x="270094" y="163882"/>
                    <a:pt x="293266" y="140710"/>
                    <a:pt x="293266" y="112127"/>
                  </a:cubicBezTo>
                  <a:lnTo>
                    <a:pt x="293267" y="112127"/>
                  </a:lnTo>
                  <a:cubicBezTo>
                    <a:pt x="293267" y="83544"/>
                    <a:pt x="270095" y="60372"/>
                    <a:pt x="241512" y="60372"/>
                  </a:cubicBezTo>
                  <a:lnTo>
                    <a:pt x="159792" y="60372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624EFBC-CD5B-4FB9-A172-3F0E81FD20A7}"/>
                </a:ext>
              </a:extLst>
            </p:cNvPr>
            <p:cNvGrpSpPr/>
            <p:nvPr/>
          </p:nvGrpSpPr>
          <p:grpSpPr>
            <a:xfrm>
              <a:off x="6173328" y="1549443"/>
              <a:ext cx="449570" cy="97203"/>
              <a:chOff x="4916700" y="2239443"/>
              <a:chExt cx="228567" cy="4941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863FA87-70D5-455E-8FB7-A632471AAECF}"/>
                  </a:ext>
                </a:extLst>
              </p:cNvPr>
              <p:cNvSpPr/>
              <p:nvPr/>
            </p:nvSpPr>
            <p:spPr>
              <a:xfrm flipV="1">
                <a:off x="4916700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10F19CF-7AEB-480A-B7BA-C959483A1DAA}"/>
                  </a:ext>
                </a:extLst>
              </p:cNvPr>
              <p:cNvSpPr/>
              <p:nvPr/>
            </p:nvSpPr>
            <p:spPr>
              <a:xfrm flipV="1">
                <a:off x="5006274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C9F2659-8500-4A25-AEAE-D7B7A4A77DB7}"/>
                  </a:ext>
                </a:extLst>
              </p:cNvPr>
              <p:cNvSpPr/>
              <p:nvPr/>
            </p:nvSpPr>
            <p:spPr>
              <a:xfrm flipV="1">
                <a:off x="5095848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4" name="Shape 3825">
              <a:extLst>
                <a:ext uri="{FF2B5EF4-FFF2-40B4-BE49-F238E27FC236}">
                  <a16:creationId xmlns:a16="http://schemas.microsoft.com/office/drawing/2014/main" id="{C156DC23-BAAC-4C39-9689-2EBCA1136984}"/>
                </a:ext>
              </a:extLst>
            </p:cNvPr>
            <p:cNvSpPr/>
            <p:nvPr/>
          </p:nvSpPr>
          <p:spPr>
            <a:xfrm>
              <a:off x="5265849" y="3030648"/>
              <a:ext cx="353759" cy="2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17550"/>
                  </a:moveTo>
                  <a:lnTo>
                    <a:pt x="10309" y="17550"/>
                  </a:lnTo>
                  <a:cubicBezTo>
                    <a:pt x="10580" y="17550"/>
                    <a:pt x="10800" y="17248"/>
                    <a:pt x="10800" y="16875"/>
                  </a:cubicBezTo>
                  <a:cubicBezTo>
                    <a:pt x="10800" y="16503"/>
                    <a:pt x="10580" y="16200"/>
                    <a:pt x="10309" y="16200"/>
                  </a:cubicBezTo>
                  <a:lnTo>
                    <a:pt x="3436" y="16200"/>
                  </a:lnTo>
                  <a:cubicBezTo>
                    <a:pt x="3166" y="16200"/>
                    <a:pt x="2945" y="16503"/>
                    <a:pt x="2945" y="16875"/>
                  </a:cubicBezTo>
                  <a:cubicBezTo>
                    <a:pt x="2945" y="17248"/>
                    <a:pt x="3166" y="17550"/>
                    <a:pt x="3436" y="17550"/>
                  </a:cubicBezTo>
                  <a:moveTo>
                    <a:pt x="3436" y="14850"/>
                  </a:moveTo>
                  <a:lnTo>
                    <a:pt x="12273" y="14850"/>
                  </a:lnTo>
                  <a:cubicBezTo>
                    <a:pt x="12544" y="14850"/>
                    <a:pt x="12764" y="14548"/>
                    <a:pt x="12764" y="14175"/>
                  </a:cubicBezTo>
                  <a:cubicBezTo>
                    <a:pt x="12764" y="13803"/>
                    <a:pt x="12544" y="13500"/>
                    <a:pt x="12273" y="13500"/>
                  </a:cubicBezTo>
                  <a:lnTo>
                    <a:pt x="3436" y="13500"/>
                  </a:lnTo>
                  <a:cubicBezTo>
                    <a:pt x="3166" y="13500"/>
                    <a:pt x="2945" y="13803"/>
                    <a:pt x="2945" y="14175"/>
                  </a:cubicBezTo>
                  <a:cubicBezTo>
                    <a:pt x="2945" y="14548"/>
                    <a:pt x="3166" y="14850"/>
                    <a:pt x="3436" y="14850"/>
                  </a:cubicBezTo>
                  <a:moveTo>
                    <a:pt x="20618" y="4050"/>
                  </a:moveTo>
                  <a:lnTo>
                    <a:pt x="982" y="4050"/>
                  </a:lnTo>
                  <a:lnTo>
                    <a:pt x="982" y="1350"/>
                  </a:lnTo>
                  <a:lnTo>
                    <a:pt x="20618" y="1350"/>
                  </a:lnTo>
                  <a:cubicBezTo>
                    <a:pt x="20618" y="1350"/>
                    <a:pt x="20618" y="4050"/>
                    <a:pt x="20618" y="4050"/>
                  </a:cubicBezTo>
                  <a:close/>
                  <a:moveTo>
                    <a:pt x="20618" y="20250"/>
                  </a:moveTo>
                  <a:lnTo>
                    <a:pt x="982" y="20250"/>
                  </a:lnTo>
                  <a:lnTo>
                    <a:pt x="982" y="9450"/>
                  </a:lnTo>
                  <a:lnTo>
                    <a:pt x="20618" y="9450"/>
                  </a:lnTo>
                  <a:cubicBezTo>
                    <a:pt x="20618" y="9450"/>
                    <a:pt x="20618" y="20250"/>
                    <a:pt x="20618" y="20250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605"/>
                    <a:pt x="0" y="1350"/>
                  </a:cubicBezTo>
                  <a:lnTo>
                    <a:pt x="0" y="20250"/>
                  </a:lnTo>
                  <a:cubicBezTo>
                    <a:pt x="0" y="20995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5"/>
                    <a:pt x="21600" y="20250"/>
                  </a:cubicBezTo>
                  <a:lnTo>
                    <a:pt x="21600" y="1350"/>
                  </a:lnTo>
                  <a:cubicBezTo>
                    <a:pt x="21600" y="605"/>
                    <a:pt x="21160" y="0"/>
                    <a:pt x="20618" y="0"/>
                  </a:cubicBezTo>
                  <a:moveTo>
                    <a:pt x="16200" y="17550"/>
                  </a:moveTo>
                  <a:lnTo>
                    <a:pt x="18164" y="17550"/>
                  </a:lnTo>
                  <a:cubicBezTo>
                    <a:pt x="18434" y="17550"/>
                    <a:pt x="18655" y="17248"/>
                    <a:pt x="18655" y="16875"/>
                  </a:cubicBezTo>
                  <a:lnTo>
                    <a:pt x="18655" y="14175"/>
                  </a:lnTo>
                  <a:cubicBezTo>
                    <a:pt x="18655" y="13803"/>
                    <a:pt x="18434" y="13500"/>
                    <a:pt x="18164" y="13500"/>
                  </a:cubicBezTo>
                  <a:lnTo>
                    <a:pt x="16200" y="13500"/>
                  </a:lnTo>
                  <a:cubicBezTo>
                    <a:pt x="15929" y="13500"/>
                    <a:pt x="15709" y="13803"/>
                    <a:pt x="15709" y="14175"/>
                  </a:cubicBezTo>
                  <a:lnTo>
                    <a:pt x="15709" y="16875"/>
                  </a:lnTo>
                  <a:cubicBezTo>
                    <a:pt x="15709" y="17248"/>
                    <a:pt x="15929" y="17550"/>
                    <a:pt x="16200" y="1755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5" name="Shape 3834">
              <a:extLst>
                <a:ext uri="{FF2B5EF4-FFF2-40B4-BE49-F238E27FC236}">
                  <a16:creationId xmlns:a16="http://schemas.microsoft.com/office/drawing/2014/main" id="{EB8A9B40-F526-46A6-B86B-83EF80A65FCF}"/>
                </a:ext>
              </a:extLst>
            </p:cNvPr>
            <p:cNvSpPr/>
            <p:nvPr/>
          </p:nvSpPr>
          <p:spPr>
            <a:xfrm>
              <a:off x="5942784" y="3032353"/>
              <a:ext cx="353759" cy="2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16" y="11782"/>
                  </a:moveTo>
                  <a:cubicBezTo>
                    <a:pt x="9916" y="11930"/>
                    <a:pt x="9939" y="12055"/>
                    <a:pt x="9982" y="12159"/>
                  </a:cubicBezTo>
                  <a:cubicBezTo>
                    <a:pt x="10026" y="12263"/>
                    <a:pt x="10082" y="12352"/>
                    <a:pt x="10151" y="12426"/>
                  </a:cubicBezTo>
                  <a:cubicBezTo>
                    <a:pt x="10219" y="12498"/>
                    <a:pt x="10298" y="12557"/>
                    <a:pt x="10388" y="12604"/>
                  </a:cubicBezTo>
                  <a:cubicBezTo>
                    <a:pt x="10478" y="12650"/>
                    <a:pt x="10513" y="12688"/>
                    <a:pt x="10605" y="12718"/>
                  </a:cubicBezTo>
                  <a:lnTo>
                    <a:pt x="10605" y="10883"/>
                  </a:lnTo>
                  <a:cubicBezTo>
                    <a:pt x="10368" y="10883"/>
                    <a:pt x="10241" y="10952"/>
                    <a:pt x="10111" y="11090"/>
                  </a:cubicBezTo>
                  <a:cubicBezTo>
                    <a:pt x="9981" y="11227"/>
                    <a:pt x="9916" y="11458"/>
                    <a:pt x="9916" y="11782"/>
                  </a:cubicBezTo>
                  <a:moveTo>
                    <a:pt x="11501" y="14279"/>
                  </a:moveTo>
                  <a:cubicBezTo>
                    <a:pt x="11425" y="14199"/>
                    <a:pt x="11338" y="14135"/>
                    <a:pt x="11242" y="14087"/>
                  </a:cubicBezTo>
                  <a:cubicBezTo>
                    <a:pt x="11145" y="14037"/>
                    <a:pt x="11102" y="13994"/>
                    <a:pt x="11001" y="13957"/>
                  </a:cubicBezTo>
                  <a:lnTo>
                    <a:pt x="11001" y="16096"/>
                  </a:lnTo>
                  <a:cubicBezTo>
                    <a:pt x="11238" y="16071"/>
                    <a:pt x="11377" y="15976"/>
                    <a:pt x="11528" y="15807"/>
                  </a:cubicBezTo>
                  <a:cubicBezTo>
                    <a:pt x="11680" y="15638"/>
                    <a:pt x="11756" y="15371"/>
                    <a:pt x="11756" y="15004"/>
                  </a:cubicBezTo>
                  <a:cubicBezTo>
                    <a:pt x="11756" y="14833"/>
                    <a:pt x="11733" y="14689"/>
                    <a:pt x="11686" y="14572"/>
                  </a:cubicBezTo>
                  <a:cubicBezTo>
                    <a:pt x="11640" y="14456"/>
                    <a:pt x="11579" y="14358"/>
                    <a:pt x="11501" y="14279"/>
                  </a:cubicBezTo>
                  <a:moveTo>
                    <a:pt x="12385" y="15752"/>
                  </a:moveTo>
                  <a:cubicBezTo>
                    <a:pt x="12304" y="16006"/>
                    <a:pt x="12193" y="16217"/>
                    <a:pt x="12052" y="16385"/>
                  </a:cubicBezTo>
                  <a:cubicBezTo>
                    <a:pt x="11911" y="16553"/>
                    <a:pt x="11747" y="16681"/>
                    <a:pt x="11558" y="16770"/>
                  </a:cubicBezTo>
                  <a:cubicBezTo>
                    <a:pt x="11369" y="16859"/>
                    <a:pt x="11221" y="16909"/>
                    <a:pt x="11001" y="16922"/>
                  </a:cubicBezTo>
                  <a:lnTo>
                    <a:pt x="11001" y="17549"/>
                  </a:lnTo>
                  <a:lnTo>
                    <a:pt x="10605" y="17549"/>
                  </a:lnTo>
                  <a:lnTo>
                    <a:pt x="10605" y="16922"/>
                  </a:lnTo>
                  <a:cubicBezTo>
                    <a:pt x="10368" y="16915"/>
                    <a:pt x="10206" y="16863"/>
                    <a:pt x="10009" y="16766"/>
                  </a:cubicBezTo>
                  <a:cubicBezTo>
                    <a:pt x="9811" y="16668"/>
                    <a:pt x="9642" y="16528"/>
                    <a:pt x="9501" y="16348"/>
                  </a:cubicBezTo>
                  <a:cubicBezTo>
                    <a:pt x="9361" y="16168"/>
                    <a:pt x="9252" y="15946"/>
                    <a:pt x="9175" y="15683"/>
                  </a:cubicBezTo>
                  <a:cubicBezTo>
                    <a:pt x="9098" y="15420"/>
                    <a:pt x="9062" y="15118"/>
                    <a:pt x="9066" y="14775"/>
                  </a:cubicBezTo>
                  <a:lnTo>
                    <a:pt x="9818" y="14775"/>
                  </a:lnTo>
                  <a:cubicBezTo>
                    <a:pt x="9813" y="15178"/>
                    <a:pt x="9877" y="15496"/>
                    <a:pt x="10009" y="15729"/>
                  </a:cubicBezTo>
                  <a:cubicBezTo>
                    <a:pt x="10140" y="15961"/>
                    <a:pt x="10302" y="16084"/>
                    <a:pt x="10605" y="16096"/>
                  </a:cubicBezTo>
                  <a:lnTo>
                    <a:pt x="10605" y="13874"/>
                  </a:lnTo>
                  <a:cubicBezTo>
                    <a:pt x="10425" y="13807"/>
                    <a:pt x="10302" y="13727"/>
                    <a:pt x="10124" y="13632"/>
                  </a:cubicBezTo>
                  <a:cubicBezTo>
                    <a:pt x="9946" y="13537"/>
                    <a:pt x="9786" y="13414"/>
                    <a:pt x="9643" y="13264"/>
                  </a:cubicBezTo>
                  <a:cubicBezTo>
                    <a:pt x="9500" y="13115"/>
                    <a:pt x="9385" y="12927"/>
                    <a:pt x="9297" y="12700"/>
                  </a:cubicBezTo>
                  <a:cubicBezTo>
                    <a:pt x="9209" y="12474"/>
                    <a:pt x="9165" y="12192"/>
                    <a:pt x="9165" y="11856"/>
                  </a:cubicBezTo>
                  <a:cubicBezTo>
                    <a:pt x="9165" y="11562"/>
                    <a:pt x="9206" y="11304"/>
                    <a:pt x="9287" y="11081"/>
                  </a:cubicBezTo>
                  <a:cubicBezTo>
                    <a:pt x="9369" y="10857"/>
                    <a:pt x="9478" y="10671"/>
                    <a:pt x="9617" y="10521"/>
                  </a:cubicBezTo>
                  <a:cubicBezTo>
                    <a:pt x="9755" y="10370"/>
                    <a:pt x="9914" y="10256"/>
                    <a:pt x="10094" y="10176"/>
                  </a:cubicBezTo>
                  <a:cubicBezTo>
                    <a:pt x="10274" y="10097"/>
                    <a:pt x="10407" y="10058"/>
                    <a:pt x="10605" y="10058"/>
                  </a:cubicBezTo>
                  <a:lnTo>
                    <a:pt x="10605" y="9455"/>
                  </a:lnTo>
                  <a:lnTo>
                    <a:pt x="11001" y="9455"/>
                  </a:lnTo>
                  <a:lnTo>
                    <a:pt x="11001" y="10058"/>
                  </a:lnTo>
                  <a:cubicBezTo>
                    <a:pt x="11199" y="10058"/>
                    <a:pt x="11329" y="10093"/>
                    <a:pt x="11505" y="10167"/>
                  </a:cubicBezTo>
                  <a:cubicBezTo>
                    <a:pt x="11681" y="10241"/>
                    <a:pt x="11834" y="10350"/>
                    <a:pt x="11963" y="10498"/>
                  </a:cubicBezTo>
                  <a:cubicBezTo>
                    <a:pt x="12093" y="10644"/>
                    <a:pt x="12196" y="10832"/>
                    <a:pt x="12273" y="11057"/>
                  </a:cubicBezTo>
                  <a:cubicBezTo>
                    <a:pt x="12350" y="11284"/>
                    <a:pt x="12388" y="11548"/>
                    <a:pt x="12388" y="11847"/>
                  </a:cubicBezTo>
                  <a:lnTo>
                    <a:pt x="11637" y="11847"/>
                  </a:lnTo>
                  <a:cubicBezTo>
                    <a:pt x="11628" y="11534"/>
                    <a:pt x="11570" y="11296"/>
                    <a:pt x="11463" y="11131"/>
                  </a:cubicBezTo>
                  <a:cubicBezTo>
                    <a:pt x="11355" y="10966"/>
                    <a:pt x="11238" y="10883"/>
                    <a:pt x="11001" y="10883"/>
                  </a:cubicBezTo>
                  <a:lnTo>
                    <a:pt x="11001" y="12820"/>
                  </a:lnTo>
                  <a:cubicBezTo>
                    <a:pt x="11199" y="12894"/>
                    <a:pt x="11336" y="12978"/>
                    <a:pt x="11525" y="13077"/>
                  </a:cubicBezTo>
                  <a:cubicBezTo>
                    <a:pt x="11714" y="13176"/>
                    <a:pt x="11881" y="13300"/>
                    <a:pt x="12026" y="13453"/>
                  </a:cubicBezTo>
                  <a:cubicBezTo>
                    <a:pt x="12171" y="13605"/>
                    <a:pt x="12287" y="13795"/>
                    <a:pt x="12375" y="14022"/>
                  </a:cubicBezTo>
                  <a:cubicBezTo>
                    <a:pt x="12463" y="14248"/>
                    <a:pt x="12507" y="14527"/>
                    <a:pt x="12507" y="14857"/>
                  </a:cubicBezTo>
                  <a:cubicBezTo>
                    <a:pt x="12507" y="15199"/>
                    <a:pt x="12466" y="15497"/>
                    <a:pt x="12385" y="15752"/>
                  </a:cubicBezTo>
                  <a:moveTo>
                    <a:pt x="10800" y="8100"/>
                  </a:moveTo>
                  <a:cubicBezTo>
                    <a:pt x="8631" y="8100"/>
                    <a:pt x="6873" y="10518"/>
                    <a:pt x="6873" y="13500"/>
                  </a:cubicBezTo>
                  <a:cubicBezTo>
                    <a:pt x="6873" y="16483"/>
                    <a:pt x="8631" y="18900"/>
                    <a:pt x="10800" y="18900"/>
                  </a:cubicBezTo>
                  <a:cubicBezTo>
                    <a:pt x="12969" y="18900"/>
                    <a:pt x="14727" y="16483"/>
                    <a:pt x="14727" y="13500"/>
                  </a:cubicBezTo>
                  <a:cubicBezTo>
                    <a:pt x="14727" y="10518"/>
                    <a:pt x="12969" y="8100"/>
                    <a:pt x="10800" y="8100"/>
                  </a:cubicBezTo>
                  <a:moveTo>
                    <a:pt x="17182" y="17550"/>
                  </a:moveTo>
                  <a:lnTo>
                    <a:pt x="16200" y="17550"/>
                  </a:lnTo>
                  <a:cubicBezTo>
                    <a:pt x="15929" y="17550"/>
                    <a:pt x="15709" y="17852"/>
                    <a:pt x="15709" y="18225"/>
                  </a:cubicBezTo>
                  <a:cubicBezTo>
                    <a:pt x="15709" y="18598"/>
                    <a:pt x="15929" y="18900"/>
                    <a:pt x="16200" y="18900"/>
                  </a:cubicBezTo>
                  <a:lnTo>
                    <a:pt x="17182" y="18900"/>
                  </a:lnTo>
                  <a:cubicBezTo>
                    <a:pt x="17453" y="18900"/>
                    <a:pt x="17673" y="18598"/>
                    <a:pt x="17673" y="18225"/>
                  </a:cubicBezTo>
                  <a:cubicBezTo>
                    <a:pt x="17673" y="17852"/>
                    <a:pt x="17453" y="17550"/>
                    <a:pt x="17182" y="17550"/>
                  </a:cubicBezTo>
                  <a:moveTo>
                    <a:pt x="20127" y="8100"/>
                  </a:moveTo>
                  <a:cubicBezTo>
                    <a:pt x="19856" y="8100"/>
                    <a:pt x="19636" y="7798"/>
                    <a:pt x="19636" y="7425"/>
                  </a:cubicBezTo>
                  <a:cubicBezTo>
                    <a:pt x="19636" y="7052"/>
                    <a:pt x="19856" y="6750"/>
                    <a:pt x="20127" y="6750"/>
                  </a:cubicBezTo>
                  <a:cubicBezTo>
                    <a:pt x="20399" y="6750"/>
                    <a:pt x="20618" y="7052"/>
                    <a:pt x="20618" y="7425"/>
                  </a:cubicBezTo>
                  <a:cubicBezTo>
                    <a:pt x="20618" y="7798"/>
                    <a:pt x="20399" y="8100"/>
                    <a:pt x="20127" y="8100"/>
                  </a:cubicBezTo>
                  <a:moveTo>
                    <a:pt x="20618" y="17674"/>
                  </a:moveTo>
                  <a:cubicBezTo>
                    <a:pt x="20464" y="17599"/>
                    <a:pt x="20300" y="17550"/>
                    <a:pt x="20127" y="17550"/>
                  </a:cubicBezTo>
                  <a:cubicBezTo>
                    <a:pt x="19314" y="17550"/>
                    <a:pt x="18655" y="18457"/>
                    <a:pt x="18655" y="19575"/>
                  </a:cubicBezTo>
                  <a:cubicBezTo>
                    <a:pt x="18655" y="19814"/>
                    <a:pt x="18690" y="20038"/>
                    <a:pt x="18745" y="20250"/>
                  </a:cubicBezTo>
                  <a:lnTo>
                    <a:pt x="2855" y="20250"/>
                  </a:lnTo>
                  <a:cubicBezTo>
                    <a:pt x="2910" y="20038"/>
                    <a:pt x="2945" y="19814"/>
                    <a:pt x="2945" y="19575"/>
                  </a:cubicBezTo>
                  <a:cubicBezTo>
                    <a:pt x="2945" y="18457"/>
                    <a:pt x="2286" y="17550"/>
                    <a:pt x="1473" y="17550"/>
                  </a:cubicBezTo>
                  <a:cubicBezTo>
                    <a:pt x="1300" y="17550"/>
                    <a:pt x="1136" y="17599"/>
                    <a:pt x="982" y="17674"/>
                  </a:cubicBezTo>
                  <a:lnTo>
                    <a:pt x="982" y="9326"/>
                  </a:lnTo>
                  <a:cubicBezTo>
                    <a:pt x="1136" y="9401"/>
                    <a:pt x="1300" y="9450"/>
                    <a:pt x="1473" y="9450"/>
                  </a:cubicBezTo>
                  <a:cubicBezTo>
                    <a:pt x="2286" y="9450"/>
                    <a:pt x="2945" y="8544"/>
                    <a:pt x="2945" y="7425"/>
                  </a:cubicBezTo>
                  <a:cubicBezTo>
                    <a:pt x="2945" y="7188"/>
                    <a:pt x="2910" y="6962"/>
                    <a:pt x="2855" y="6750"/>
                  </a:cubicBezTo>
                  <a:lnTo>
                    <a:pt x="18745" y="6750"/>
                  </a:lnTo>
                  <a:cubicBezTo>
                    <a:pt x="18690" y="6962"/>
                    <a:pt x="18655" y="7188"/>
                    <a:pt x="18655" y="7425"/>
                  </a:cubicBezTo>
                  <a:cubicBezTo>
                    <a:pt x="18655" y="8544"/>
                    <a:pt x="19314" y="9450"/>
                    <a:pt x="20127" y="9450"/>
                  </a:cubicBezTo>
                  <a:cubicBezTo>
                    <a:pt x="20300" y="9450"/>
                    <a:pt x="20464" y="9401"/>
                    <a:pt x="20618" y="9326"/>
                  </a:cubicBezTo>
                  <a:cubicBezTo>
                    <a:pt x="20618" y="9326"/>
                    <a:pt x="20618" y="17674"/>
                    <a:pt x="20618" y="17674"/>
                  </a:cubicBezTo>
                  <a:close/>
                  <a:moveTo>
                    <a:pt x="20127" y="20250"/>
                  </a:moveTo>
                  <a:cubicBezTo>
                    <a:pt x="19856" y="20250"/>
                    <a:pt x="19636" y="19948"/>
                    <a:pt x="19636" y="19575"/>
                  </a:cubicBezTo>
                  <a:cubicBezTo>
                    <a:pt x="19636" y="19203"/>
                    <a:pt x="19856" y="18900"/>
                    <a:pt x="20127" y="18900"/>
                  </a:cubicBezTo>
                  <a:cubicBezTo>
                    <a:pt x="20399" y="18900"/>
                    <a:pt x="20618" y="19203"/>
                    <a:pt x="20618" y="19575"/>
                  </a:cubicBezTo>
                  <a:cubicBezTo>
                    <a:pt x="20618" y="19948"/>
                    <a:pt x="20399" y="20250"/>
                    <a:pt x="20127" y="20250"/>
                  </a:cubicBezTo>
                  <a:moveTo>
                    <a:pt x="1473" y="20250"/>
                  </a:moveTo>
                  <a:cubicBezTo>
                    <a:pt x="1201" y="20250"/>
                    <a:pt x="982" y="19948"/>
                    <a:pt x="982" y="19575"/>
                  </a:cubicBezTo>
                  <a:cubicBezTo>
                    <a:pt x="982" y="19203"/>
                    <a:pt x="1201" y="18900"/>
                    <a:pt x="1473" y="18900"/>
                  </a:cubicBezTo>
                  <a:cubicBezTo>
                    <a:pt x="1744" y="18900"/>
                    <a:pt x="1964" y="19203"/>
                    <a:pt x="1964" y="19575"/>
                  </a:cubicBezTo>
                  <a:cubicBezTo>
                    <a:pt x="1964" y="19948"/>
                    <a:pt x="1744" y="20250"/>
                    <a:pt x="1473" y="20250"/>
                  </a:cubicBezTo>
                  <a:moveTo>
                    <a:pt x="1473" y="6750"/>
                  </a:moveTo>
                  <a:cubicBezTo>
                    <a:pt x="1744" y="6750"/>
                    <a:pt x="1964" y="7052"/>
                    <a:pt x="1964" y="7425"/>
                  </a:cubicBezTo>
                  <a:cubicBezTo>
                    <a:pt x="1964" y="7798"/>
                    <a:pt x="1744" y="8100"/>
                    <a:pt x="1473" y="8100"/>
                  </a:cubicBezTo>
                  <a:cubicBezTo>
                    <a:pt x="1201" y="8100"/>
                    <a:pt x="982" y="7798"/>
                    <a:pt x="982" y="7425"/>
                  </a:cubicBezTo>
                  <a:cubicBezTo>
                    <a:pt x="982" y="7052"/>
                    <a:pt x="1201" y="6750"/>
                    <a:pt x="1473" y="6750"/>
                  </a:cubicBezTo>
                  <a:moveTo>
                    <a:pt x="20618" y="5400"/>
                  </a:moveTo>
                  <a:lnTo>
                    <a:pt x="982" y="5400"/>
                  </a:lnTo>
                  <a:cubicBezTo>
                    <a:pt x="440" y="5400"/>
                    <a:pt x="0" y="6005"/>
                    <a:pt x="0" y="6750"/>
                  </a:cubicBezTo>
                  <a:lnTo>
                    <a:pt x="0" y="20250"/>
                  </a:lnTo>
                  <a:cubicBezTo>
                    <a:pt x="0" y="20996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6"/>
                    <a:pt x="21600" y="20250"/>
                  </a:cubicBezTo>
                  <a:lnTo>
                    <a:pt x="21600" y="6750"/>
                  </a:lnTo>
                  <a:cubicBezTo>
                    <a:pt x="21600" y="6005"/>
                    <a:pt x="21160" y="5400"/>
                    <a:pt x="20618" y="5400"/>
                  </a:cubicBezTo>
                  <a:moveTo>
                    <a:pt x="2455" y="4050"/>
                  </a:moveTo>
                  <a:lnTo>
                    <a:pt x="19145" y="4050"/>
                  </a:lnTo>
                  <a:cubicBezTo>
                    <a:pt x="19417" y="4050"/>
                    <a:pt x="19636" y="3748"/>
                    <a:pt x="19636" y="3376"/>
                  </a:cubicBezTo>
                  <a:cubicBezTo>
                    <a:pt x="19636" y="3002"/>
                    <a:pt x="19417" y="2700"/>
                    <a:pt x="19145" y="2700"/>
                  </a:cubicBezTo>
                  <a:lnTo>
                    <a:pt x="2455" y="2700"/>
                  </a:lnTo>
                  <a:cubicBezTo>
                    <a:pt x="2183" y="2700"/>
                    <a:pt x="1964" y="3002"/>
                    <a:pt x="1964" y="3376"/>
                  </a:cubicBezTo>
                  <a:cubicBezTo>
                    <a:pt x="1964" y="3748"/>
                    <a:pt x="2183" y="4050"/>
                    <a:pt x="2455" y="4050"/>
                  </a:cubicBezTo>
                  <a:moveTo>
                    <a:pt x="4418" y="1350"/>
                  </a:moveTo>
                  <a:lnTo>
                    <a:pt x="17182" y="1350"/>
                  </a:lnTo>
                  <a:cubicBezTo>
                    <a:pt x="17453" y="1350"/>
                    <a:pt x="17673" y="1048"/>
                    <a:pt x="17673" y="675"/>
                  </a:cubicBezTo>
                  <a:cubicBezTo>
                    <a:pt x="17673" y="302"/>
                    <a:pt x="17453" y="0"/>
                    <a:pt x="17182" y="0"/>
                  </a:cubicBezTo>
                  <a:lnTo>
                    <a:pt x="4418" y="0"/>
                  </a:lnTo>
                  <a:cubicBezTo>
                    <a:pt x="4147" y="0"/>
                    <a:pt x="3927" y="302"/>
                    <a:pt x="3927" y="675"/>
                  </a:cubicBezTo>
                  <a:cubicBezTo>
                    <a:pt x="3927" y="1048"/>
                    <a:pt x="4147" y="1350"/>
                    <a:pt x="4418" y="1350"/>
                  </a:cubicBezTo>
                  <a:moveTo>
                    <a:pt x="5400" y="8100"/>
                  </a:moveTo>
                  <a:lnTo>
                    <a:pt x="4418" y="8100"/>
                  </a:lnTo>
                  <a:cubicBezTo>
                    <a:pt x="4147" y="8100"/>
                    <a:pt x="3927" y="8403"/>
                    <a:pt x="3927" y="8775"/>
                  </a:cubicBezTo>
                  <a:cubicBezTo>
                    <a:pt x="3927" y="9148"/>
                    <a:pt x="4147" y="9450"/>
                    <a:pt x="4418" y="9450"/>
                  </a:cubicBezTo>
                  <a:lnTo>
                    <a:pt x="5400" y="9450"/>
                  </a:lnTo>
                  <a:cubicBezTo>
                    <a:pt x="5671" y="9450"/>
                    <a:pt x="5891" y="9148"/>
                    <a:pt x="5891" y="8775"/>
                  </a:cubicBezTo>
                  <a:cubicBezTo>
                    <a:pt x="5891" y="8403"/>
                    <a:pt x="5671" y="8100"/>
                    <a:pt x="5400" y="81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6" name="Shape 3851">
              <a:extLst>
                <a:ext uri="{FF2B5EF4-FFF2-40B4-BE49-F238E27FC236}">
                  <a16:creationId xmlns:a16="http://schemas.microsoft.com/office/drawing/2014/main" id="{F9D1DD11-0160-4C44-B9BD-26E87023B360}"/>
                </a:ext>
              </a:extLst>
            </p:cNvPr>
            <p:cNvSpPr/>
            <p:nvPr/>
          </p:nvSpPr>
          <p:spPr>
            <a:xfrm>
              <a:off x="6668758" y="2985445"/>
              <a:ext cx="353759" cy="35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7" y="18100"/>
                  </a:moveTo>
                  <a:lnTo>
                    <a:pt x="21596" y="18099"/>
                  </a:lnTo>
                  <a:lnTo>
                    <a:pt x="20614" y="5336"/>
                  </a:lnTo>
                  <a:lnTo>
                    <a:pt x="20605" y="5337"/>
                  </a:lnTo>
                  <a:cubicBezTo>
                    <a:pt x="20573" y="5097"/>
                    <a:pt x="20376" y="4909"/>
                    <a:pt x="20127" y="4909"/>
                  </a:cubicBezTo>
                  <a:lnTo>
                    <a:pt x="16691" y="4909"/>
                  </a:lnTo>
                  <a:lnTo>
                    <a:pt x="16691" y="3927"/>
                  </a:lnTo>
                  <a:cubicBezTo>
                    <a:pt x="16691" y="1758"/>
                    <a:pt x="14932" y="0"/>
                    <a:pt x="12764" y="0"/>
                  </a:cubicBezTo>
                  <a:cubicBezTo>
                    <a:pt x="11300" y="0"/>
                    <a:pt x="10025" y="803"/>
                    <a:pt x="9350" y="1990"/>
                  </a:cubicBezTo>
                  <a:cubicBezTo>
                    <a:pt x="9705" y="2027"/>
                    <a:pt x="10048" y="2105"/>
                    <a:pt x="10377" y="2214"/>
                  </a:cubicBezTo>
                  <a:cubicBezTo>
                    <a:pt x="10911" y="1471"/>
                    <a:pt x="11778" y="982"/>
                    <a:pt x="12764" y="982"/>
                  </a:cubicBezTo>
                  <a:cubicBezTo>
                    <a:pt x="14390" y="982"/>
                    <a:pt x="15709" y="2301"/>
                    <a:pt x="15709" y="3927"/>
                  </a:cubicBezTo>
                  <a:lnTo>
                    <a:pt x="15709" y="4909"/>
                  </a:lnTo>
                  <a:lnTo>
                    <a:pt x="13337" y="4909"/>
                  </a:lnTo>
                  <a:cubicBezTo>
                    <a:pt x="13474" y="5222"/>
                    <a:pt x="13581" y="5550"/>
                    <a:pt x="13651" y="5891"/>
                  </a:cubicBezTo>
                  <a:lnTo>
                    <a:pt x="15709" y="5891"/>
                  </a:lnTo>
                  <a:lnTo>
                    <a:pt x="15709" y="6873"/>
                  </a:lnTo>
                  <a:lnTo>
                    <a:pt x="16204" y="6873"/>
                  </a:lnTo>
                  <a:cubicBezTo>
                    <a:pt x="16375" y="6873"/>
                    <a:pt x="16537" y="6905"/>
                    <a:pt x="16691" y="6961"/>
                  </a:cubicBezTo>
                  <a:lnTo>
                    <a:pt x="16691" y="5891"/>
                  </a:lnTo>
                  <a:lnTo>
                    <a:pt x="19674" y="5891"/>
                  </a:lnTo>
                  <a:lnTo>
                    <a:pt x="20429" y="15709"/>
                  </a:lnTo>
                  <a:lnTo>
                    <a:pt x="18247" y="15709"/>
                  </a:lnTo>
                  <a:lnTo>
                    <a:pt x="18323" y="16691"/>
                  </a:lnTo>
                  <a:lnTo>
                    <a:pt x="20504" y="16691"/>
                  </a:lnTo>
                  <a:lnTo>
                    <a:pt x="20580" y="17673"/>
                  </a:lnTo>
                  <a:lnTo>
                    <a:pt x="18398" y="17673"/>
                  </a:lnTo>
                  <a:lnTo>
                    <a:pt x="18474" y="18655"/>
                  </a:lnTo>
                  <a:lnTo>
                    <a:pt x="21109" y="18655"/>
                  </a:lnTo>
                  <a:cubicBezTo>
                    <a:pt x="21380" y="18655"/>
                    <a:pt x="21600" y="18435"/>
                    <a:pt x="21600" y="18164"/>
                  </a:cubicBezTo>
                  <a:cubicBezTo>
                    <a:pt x="21600" y="18142"/>
                    <a:pt x="21590" y="18122"/>
                    <a:pt x="21587" y="18100"/>
                  </a:cubicBezTo>
                  <a:moveTo>
                    <a:pt x="1020" y="20618"/>
                  </a:moveTo>
                  <a:lnTo>
                    <a:pt x="1096" y="19636"/>
                  </a:lnTo>
                  <a:lnTo>
                    <a:pt x="16577" y="19636"/>
                  </a:lnTo>
                  <a:lnTo>
                    <a:pt x="16653" y="20618"/>
                  </a:lnTo>
                  <a:cubicBezTo>
                    <a:pt x="16653" y="20618"/>
                    <a:pt x="1020" y="20618"/>
                    <a:pt x="1020" y="20618"/>
                  </a:cubicBezTo>
                  <a:close/>
                  <a:moveTo>
                    <a:pt x="1926" y="8836"/>
                  </a:moveTo>
                  <a:lnTo>
                    <a:pt x="4909" y="8836"/>
                  </a:lnTo>
                  <a:lnTo>
                    <a:pt x="4909" y="10936"/>
                  </a:lnTo>
                  <a:cubicBezTo>
                    <a:pt x="4617" y="11107"/>
                    <a:pt x="4418" y="11419"/>
                    <a:pt x="4418" y="11782"/>
                  </a:cubicBezTo>
                  <a:cubicBezTo>
                    <a:pt x="4418" y="12325"/>
                    <a:pt x="4858" y="12764"/>
                    <a:pt x="5400" y="12764"/>
                  </a:cubicBezTo>
                  <a:cubicBezTo>
                    <a:pt x="5942" y="12764"/>
                    <a:pt x="6382" y="12325"/>
                    <a:pt x="6382" y="11782"/>
                  </a:cubicBezTo>
                  <a:cubicBezTo>
                    <a:pt x="6382" y="11419"/>
                    <a:pt x="6183" y="11107"/>
                    <a:pt x="5891" y="10936"/>
                  </a:cubicBezTo>
                  <a:lnTo>
                    <a:pt x="5891" y="8836"/>
                  </a:lnTo>
                  <a:lnTo>
                    <a:pt x="11782" y="8836"/>
                  </a:lnTo>
                  <a:lnTo>
                    <a:pt x="11782" y="10936"/>
                  </a:lnTo>
                  <a:cubicBezTo>
                    <a:pt x="11489" y="11107"/>
                    <a:pt x="11291" y="11419"/>
                    <a:pt x="11291" y="11782"/>
                  </a:cubicBezTo>
                  <a:cubicBezTo>
                    <a:pt x="11291" y="12325"/>
                    <a:pt x="11731" y="12764"/>
                    <a:pt x="12273" y="12764"/>
                  </a:cubicBezTo>
                  <a:cubicBezTo>
                    <a:pt x="12815" y="12764"/>
                    <a:pt x="13255" y="12325"/>
                    <a:pt x="13255" y="11782"/>
                  </a:cubicBezTo>
                  <a:cubicBezTo>
                    <a:pt x="13255" y="11419"/>
                    <a:pt x="13056" y="11107"/>
                    <a:pt x="12764" y="10936"/>
                  </a:cubicBezTo>
                  <a:lnTo>
                    <a:pt x="12764" y="8836"/>
                  </a:lnTo>
                  <a:lnTo>
                    <a:pt x="15746" y="8836"/>
                  </a:lnTo>
                  <a:lnTo>
                    <a:pt x="16502" y="18655"/>
                  </a:lnTo>
                  <a:lnTo>
                    <a:pt x="1172" y="18655"/>
                  </a:lnTo>
                  <a:cubicBezTo>
                    <a:pt x="1172" y="18655"/>
                    <a:pt x="1926" y="8836"/>
                    <a:pt x="1926" y="8836"/>
                  </a:cubicBezTo>
                  <a:close/>
                  <a:moveTo>
                    <a:pt x="5891" y="6873"/>
                  </a:moveTo>
                  <a:cubicBezTo>
                    <a:pt x="5891" y="5247"/>
                    <a:pt x="7210" y="3927"/>
                    <a:pt x="8836" y="3927"/>
                  </a:cubicBezTo>
                  <a:cubicBezTo>
                    <a:pt x="10463" y="3927"/>
                    <a:pt x="11782" y="5247"/>
                    <a:pt x="11782" y="6873"/>
                  </a:cubicBezTo>
                  <a:lnTo>
                    <a:pt x="11782" y="7855"/>
                  </a:lnTo>
                  <a:lnTo>
                    <a:pt x="5891" y="7855"/>
                  </a:lnTo>
                  <a:cubicBezTo>
                    <a:pt x="5891" y="7855"/>
                    <a:pt x="5891" y="6873"/>
                    <a:pt x="5891" y="6873"/>
                  </a:cubicBezTo>
                  <a:close/>
                  <a:moveTo>
                    <a:pt x="17668" y="21045"/>
                  </a:moveTo>
                  <a:lnTo>
                    <a:pt x="16687" y="8281"/>
                  </a:lnTo>
                  <a:lnTo>
                    <a:pt x="16678" y="8282"/>
                  </a:lnTo>
                  <a:cubicBezTo>
                    <a:pt x="16646" y="8042"/>
                    <a:pt x="16448" y="7855"/>
                    <a:pt x="16200" y="7855"/>
                  </a:cubicBezTo>
                  <a:lnTo>
                    <a:pt x="12764" y="7855"/>
                  </a:lnTo>
                  <a:lnTo>
                    <a:pt x="12764" y="6873"/>
                  </a:lnTo>
                  <a:cubicBezTo>
                    <a:pt x="12764" y="4704"/>
                    <a:pt x="11005" y="2945"/>
                    <a:pt x="8836" y="2945"/>
                  </a:cubicBezTo>
                  <a:cubicBezTo>
                    <a:pt x="6668" y="2945"/>
                    <a:pt x="4909" y="4704"/>
                    <a:pt x="4909" y="6873"/>
                  </a:cubicBezTo>
                  <a:lnTo>
                    <a:pt x="4909" y="7855"/>
                  </a:lnTo>
                  <a:lnTo>
                    <a:pt x="1473" y="7855"/>
                  </a:lnTo>
                  <a:cubicBezTo>
                    <a:pt x="1224" y="7855"/>
                    <a:pt x="1027" y="8042"/>
                    <a:pt x="995" y="8282"/>
                  </a:cubicBezTo>
                  <a:lnTo>
                    <a:pt x="986" y="8281"/>
                  </a:lnTo>
                  <a:lnTo>
                    <a:pt x="4" y="21045"/>
                  </a:lnTo>
                  <a:lnTo>
                    <a:pt x="13" y="21046"/>
                  </a:lnTo>
                  <a:cubicBezTo>
                    <a:pt x="10" y="21067"/>
                    <a:pt x="0" y="21087"/>
                    <a:pt x="0" y="21109"/>
                  </a:cubicBezTo>
                  <a:cubicBezTo>
                    <a:pt x="0" y="21380"/>
                    <a:pt x="220" y="21600"/>
                    <a:pt x="491" y="21600"/>
                  </a:cubicBezTo>
                  <a:lnTo>
                    <a:pt x="17182" y="21600"/>
                  </a:lnTo>
                  <a:cubicBezTo>
                    <a:pt x="17453" y="21600"/>
                    <a:pt x="17673" y="21380"/>
                    <a:pt x="17673" y="21109"/>
                  </a:cubicBezTo>
                  <a:cubicBezTo>
                    <a:pt x="17673" y="21087"/>
                    <a:pt x="17663" y="21067"/>
                    <a:pt x="17660" y="21046"/>
                  </a:cubicBezTo>
                  <a:cubicBezTo>
                    <a:pt x="17660" y="21046"/>
                    <a:pt x="17668" y="21045"/>
                    <a:pt x="17668" y="210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7" name="Shape 3845">
              <a:extLst>
                <a:ext uri="{FF2B5EF4-FFF2-40B4-BE49-F238E27FC236}">
                  <a16:creationId xmlns:a16="http://schemas.microsoft.com/office/drawing/2014/main" id="{0AE6E069-D20B-4670-A1B5-27697BD2EB98}"/>
                </a:ext>
              </a:extLst>
            </p:cNvPr>
            <p:cNvSpPr/>
            <p:nvPr/>
          </p:nvSpPr>
          <p:spPr>
            <a:xfrm>
              <a:off x="5942784" y="3553373"/>
              <a:ext cx="353759" cy="32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6" y="14040"/>
                  </a:moveTo>
                  <a:lnTo>
                    <a:pt x="17294" y="11880"/>
                  </a:lnTo>
                  <a:lnTo>
                    <a:pt x="19843" y="11880"/>
                  </a:lnTo>
                  <a:lnTo>
                    <a:pt x="19407" y="14040"/>
                  </a:lnTo>
                  <a:cubicBezTo>
                    <a:pt x="19407" y="14040"/>
                    <a:pt x="17076" y="14040"/>
                    <a:pt x="17076" y="14040"/>
                  </a:cubicBezTo>
                  <a:close/>
                  <a:moveTo>
                    <a:pt x="18752" y="17280"/>
                  </a:moveTo>
                  <a:lnTo>
                    <a:pt x="16748" y="17280"/>
                  </a:lnTo>
                  <a:lnTo>
                    <a:pt x="16967" y="15120"/>
                  </a:lnTo>
                  <a:lnTo>
                    <a:pt x="19188" y="15120"/>
                  </a:lnTo>
                  <a:cubicBezTo>
                    <a:pt x="19188" y="15120"/>
                    <a:pt x="18752" y="17280"/>
                    <a:pt x="18752" y="17280"/>
                  </a:cubicBezTo>
                  <a:close/>
                  <a:moveTo>
                    <a:pt x="17673" y="20520"/>
                  </a:moveTo>
                  <a:cubicBezTo>
                    <a:pt x="17131" y="20520"/>
                    <a:pt x="16691" y="20036"/>
                    <a:pt x="16691" y="19440"/>
                  </a:cubicBezTo>
                  <a:cubicBezTo>
                    <a:pt x="16691" y="18844"/>
                    <a:pt x="17131" y="18360"/>
                    <a:pt x="17673" y="18360"/>
                  </a:cubicBezTo>
                  <a:cubicBezTo>
                    <a:pt x="18215" y="18360"/>
                    <a:pt x="18655" y="18844"/>
                    <a:pt x="18655" y="19440"/>
                  </a:cubicBezTo>
                  <a:cubicBezTo>
                    <a:pt x="18655" y="20036"/>
                    <a:pt x="18215" y="20520"/>
                    <a:pt x="17673" y="20520"/>
                  </a:cubicBezTo>
                  <a:moveTo>
                    <a:pt x="16415" y="10800"/>
                  </a:moveTo>
                  <a:lnTo>
                    <a:pt x="13745" y="10800"/>
                  </a:lnTo>
                  <a:lnTo>
                    <a:pt x="13745" y="8640"/>
                  </a:lnTo>
                  <a:lnTo>
                    <a:pt x="16634" y="8640"/>
                  </a:lnTo>
                  <a:cubicBezTo>
                    <a:pt x="16634" y="8640"/>
                    <a:pt x="16415" y="10800"/>
                    <a:pt x="16415" y="10800"/>
                  </a:cubicBezTo>
                  <a:close/>
                  <a:moveTo>
                    <a:pt x="16088" y="14040"/>
                  </a:moveTo>
                  <a:lnTo>
                    <a:pt x="13745" y="14040"/>
                  </a:lnTo>
                  <a:lnTo>
                    <a:pt x="13745" y="11880"/>
                  </a:lnTo>
                  <a:lnTo>
                    <a:pt x="16307" y="11880"/>
                  </a:lnTo>
                  <a:cubicBezTo>
                    <a:pt x="16307" y="11880"/>
                    <a:pt x="16088" y="14040"/>
                    <a:pt x="16088" y="14040"/>
                  </a:cubicBezTo>
                  <a:close/>
                  <a:moveTo>
                    <a:pt x="15761" y="17280"/>
                  </a:moveTo>
                  <a:lnTo>
                    <a:pt x="13745" y="17280"/>
                  </a:lnTo>
                  <a:lnTo>
                    <a:pt x="13745" y="15120"/>
                  </a:lnTo>
                  <a:lnTo>
                    <a:pt x="15979" y="15120"/>
                  </a:lnTo>
                  <a:cubicBezTo>
                    <a:pt x="15979" y="15120"/>
                    <a:pt x="15761" y="17280"/>
                    <a:pt x="15761" y="17280"/>
                  </a:cubicBezTo>
                  <a:close/>
                  <a:moveTo>
                    <a:pt x="12764" y="10800"/>
                  </a:moveTo>
                  <a:lnTo>
                    <a:pt x="10094" y="10800"/>
                  </a:lnTo>
                  <a:lnTo>
                    <a:pt x="9876" y="8640"/>
                  </a:lnTo>
                  <a:lnTo>
                    <a:pt x="12764" y="8640"/>
                  </a:lnTo>
                  <a:cubicBezTo>
                    <a:pt x="12764" y="8640"/>
                    <a:pt x="12764" y="10800"/>
                    <a:pt x="12764" y="10800"/>
                  </a:cubicBezTo>
                  <a:close/>
                  <a:moveTo>
                    <a:pt x="12764" y="14040"/>
                  </a:moveTo>
                  <a:lnTo>
                    <a:pt x="10422" y="14040"/>
                  </a:lnTo>
                  <a:lnTo>
                    <a:pt x="10203" y="11880"/>
                  </a:lnTo>
                  <a:lnTo>
                    <a:pt x="12764" y="11880"/>
                  </a:lnTo>
                  <a:cubicBezTo>
                    <a:pt x="12764" y="11880"/>
                    <a:pt x="12764" y="14040"/>
                    <a:pt x="12764" y="14040"/>
                  </a:cubicBezTo>
                  <a:close/>
                  <a:moveTo>
                    <a:pt x="12764" y="17280"/>
                  </a:moveTo>
                  <a:lnTo>
                    <a:pt x="10748" y="17280"/>
                  </a:lnTo>
                  <a:lnTo>
                    <a:pt x="10531" y="15120"/>
                  </a:lnTo>
                  <a:lnTo>
                    <a:pt x="12764" y="15120"/>
                  </a:lnTo>
                  <a:cubicBezTo>
                    <a:pt x="12764" y="15120"/>
                    <a:pt x="12764" y="17280"/>
                    <a:pt x="12764" y="17280"/>
                  </a:cubicBezTo>
                  <a:close/>
                  <a:moveTo>
                    <a:pt x="8836" y="20520"/>
                  </a:moveTo>
                  <a:cubicBezTo>
                    <a:pt x="8294" y="20520"/>
                    <a:pt x="7855" y="20036"/>
                    <a:pt x="7855" y="19440"/>
                  </a:cubicBezTo>
                  <a:cubicBezTo>
                    <a:pt x="7855" y="18844"/>
                    <a:pt x="8294" y="18360"/>
                    <a:pt x="8836" y="18360"/>
                  </a:cubicBezTo>
                  <a:cubicBezTo>
                    <a:pt x="9379" y="18360"/>
                    <a:pt x="9818" y="18844"/>
                    <a:pt x="9818" y="19440"/>
                  </a:cubicBezTo>
                  <a:cubicBezTo>
                    <a:pt x="9818" y="20036"/>
                    <a:pt x="9379" y="20520"/>
                    <a:pt x="8836" y="20520"/>
                  </a:cubicBezTo>
                  <a:moveTo>
                    <a:pt x="7214" y="15120"/>
                  </a:moveTo>
                  <a:lnTo>
                    <a:pt x="9543" y="15120"/>
                  </a:lnTo>
                  <a:lnTo>
                    <a:pt x="9761" y="17280"/>
                  </a:lnTo>
                  <a:lnTo>
                    <a:pt x="7740" y="17280"/>
                  </a:lnTo>
                  <a:cubicBezTo>
                    <a:pt x="7740" y="17280"/>
                    <a:pt x="7214" y="15120"/>
                    <a:pt x="7214" y="15120"/>
                  </a:cubicBezTo>
                  <a:close/>
                  <a:moveTo>
                    <a:pt x="6950" y="14040"/>
                  </a:moveTo>
                  <a:lnTo>
                    <a:pt x="6424" y="11880"/>
                  </a:lnTo>
                  <a:lnTo>
                    <a:pt x="9215" y="11880"/>
                  </a:lnTo>
                  <a:lnTo>
                    <a:pt x="9434" y="14040"/>
                  </a:lnTo>
                  <a:cubicBezTo>
                    <a:pt x="9434" y="14040"/>
                    <a:pt x="6950" y="14040"/>
                    <a:pt x="6950" y="14040"/>
                  </a:cubicBezTo>
                  <a:close/>
                  <a:moveTo>
                    <a:pt x="5633" y="8640"/>
                  </a:moveTo>
                  <a:lnTo>
                    <a:pt x="8888" y="8640"/>
                  </a:lnTo>
                  <a:lnTo>
                    <a:pt x="9107" y="10800"/>
                  </a:lnTo>
                  <a:lnTo>
                    <a:pt x="6160" y="10800"/>
                  </a:lnTo>
                  <a:cubicBezTo>
                    <a:pt x="6160" y="10800"/>
                    <a:pt x="5633" y="8640"/>
                    <a:pt x="5633" y="8640"/>
                  </a:cubicBezTo>
                  <a:close/>
                  <a:moveTo>
                    <a:pt x="17621" y="8640"/>
                  </a:moveTo>
                  <a:lnTo>
                    <a:pt x="20498" y="8640"/>
                  </a:lnTo>
                  <a:lnTo>
                    <a:pt x="20061" y="10800"/>
                  </a:lnTo>
                  <a:lnTo>
                    <a:pt x="17403" y="10800"/>
                  </a:lnTo>
                  <a:cubicBezTo>
                    <a:pt x="17403" y="10800"/>
                    <a:pt x="17621" y="8640"/>
                    <a:pt x="17621" y="8640"/>
                  </a:cubicBezTo>
                  <a:close/>
                  <a:moveTo>
                    <a:pt x="19619" y="17951"/>
                  </a:moveTo>
                  <a:lnTo>
                    <a:pt x="19622" y="17951"/>
                  </a:lnTo>
                  <a:lnTo>
                    <a:pt x="21586" y="8231"/>
                  </a:lnTo>
                  <a:lnTo>
                    <a:pt x="21577" y="8229"/>
                  </a:lnTo>
                  <a:cubicBezTo>
                    <a:pt x="21586" y="8186"/>
                    <a:pt x="21600" y="8145"/>
                    <a:pt x="21600" y="8100"/>
                  </a:cubicBezTo>
                  <a:cubicBezTo>
                    <a:pt x="21600" y="7802"/>
                    <a:pt x="21380" y="7560"/>
                    <a:pt x="21109" y="7560"/>
                  </a:cubicBezTo>
                  <a:lnTo>
                    <a:pt x="5370" y="7560"/>
                  </a:lnTo>
                  <a:lnTo>
                    <a:pt x="4674" y="4705"/>
                  </a:lnTo>
                  <a:lnTo>
                    <a:pt x="4667" y="4707"/>
                  </a:lnTo>
                  <a:cubicBezTo>
                    <a:pt x="4606" y="4486"/>
                    <a:pt x="4426" y="4320"/>
                    <a:pt x="4204" y="4320"/>
                  </a:cubicBezTo>
                  <a:lnTo>
                    <a:pt x="491" y="4320"/>
                  </a:lnTo>
                  <a:cubicBezTo>
                    <a:pt x="220" y="4320"/>
                    <a:pt x="0" y="4563"/>
                    <a:pt x="0" y="4860"/>
                  </a:cubicBezTo>
                  <a:cubicBezTo>
                    <a:pt x="0" y="5158"/>
                    <a:pt x="220" y="5400"/>
                    <a:pt x="491" y="5400"/>
                  </a:cubicBezTo>
                  <a:lnTo>
                    <a:pt x="3827" y="5400"/>
                  </a:lnTo>
                  <a:lnTo>
                    <a:pt x="6893" y="17975"/>
                  </a:lnTo>
                  <a:lnTo>
                    <a:pt x="6895" y="17975"/>
                  </a:lnTo>
                  <a:cubicBezTo>
                    <a:pt x="6936" y="18128"/>
                    <a:pt x="7037" y="18251"/>
                    <a:pt x="7168" y="18315"/>
                  </a:cubicBezTo>
                  <a:cubicBezTo>
                    <a:pt x="6984" y="18643"/>
                    <a:pt x="6873" y="19027"/>
                    <a:pt x="6873" y="19440"/>
                  </a:cubicBezTo>
                  <a:cubicBezTo>
                    <a:pt x="6873" y="20634"/>
                    <a:pt x="7752" y="21600"/>
                    <a:pt x="8836" y="21600"/>
                  </a:cubicBezTo>
                  <a:cubicBezTo>
                    <a:pt x="9921" y="21600"/>
                    <a:pt x="10800" y="20634"/>
                    <a:pt x="10800" y="19440"/>
                  </a:cubicBezTo>
                  <a:cubicBezTo>
                    <a:pt x="10800" y="19044"/>
                    <a:pt x="10696" y="18680"/>
                    <a:pt x="10528" y="18360"/>
                  </a:cubicBezTo>
                  <a:lnTo>
                    <a:pt x="15982" y="18360"/>
                  </a:lnTo>
                  <a:cubicBezTo>
                    <a:pt x="15813" y="18680"/>
                    <a:pt x="15709" y="19044"/>
                    <a:pt x="15709" y="19440"/>
                  </a:cubicBezTo>
                  <a:cubicBezTo>
                    <a:pt x="15709" y="20634"/>
                    <a:pt x="16588" y="21600"/>
                    <a:pt x="17673" y="21600"/>
                  </a:cubicBezTo>
                  <a:cubicBezTo>
                    <a:pt x="18757" y="21600"/>
                    <a:pt x="19636" y="20634"/>
                    <a:pt x="19636" y="19440"/>
                  </a:cubicBezTo>
                  <a:cubicBezTo>
                    <a:pt x="19636" y="19027"/>
                    <a:pt x="19526" y="18643"/>
                    <a:pt x="19342" y="18315"/>
                  </a:cubicBezTo>
                  <a:cubicBezTo>
                    <a:pt x="19479" y="18248"/>
                    <a:pt x="19581" y="18113"/>
                    <a:pt x="19619" y="17951"/>
                  </a:cubicBezTo>
                  <a:moveTo>
                    <a:pt x="9327" y="3240"/>
                  </a:moveTo>
                  <a:lnTo>
                    <a:pt x="15015" y="3240"/>
                  </a:lnTo>
                  <a:lnTo>
                    <a:pt x="13889" y="4478"/>
                  </a:lnTo>
                  <a:cubicBezTo>
                    <a:pt x="13801" y="4576"/>
                    <a:pt x="13745" y="4711"/>
                    <a:pt x="13745" y="4860"/>
                  </a:cubicBezTo>
                  <a:cubicBezTo>
                    <a:pt x="13745" y="5158"/>
                    <a:pt x="13966" y="5400"/>
                    <a:pt x="14236" y="5400"/>
                  </a:cubicBezTo>
                  <a:cubicBezTo>
                    <a:pt x="14373" y="5400"/>
                    <a:pt x="14495" y="5340"/>
                    <a:pt x="14583" y="5242"/>
                  </a:cubicBezTo>
                  <a:lnTo>
                    <a:pt x="16547" y="3082"/>
                  </a:lnTo>
                  <a:cubicBezTo>
                    <a:pt x="16636" y="2985"/>
                    <a:pt x="16691" y="2850"/>
                    <a:pt x="16691" y="2700"/>
                  </a:cubicBezTo>
                  <a:cubicBezTo>
                    <a:pt x="16691" y="2551"/>
                    <a:pt x="16636" y="2416"/>
                    <a:pt x="16547" y="2318"/>
                  </a:cubicBezTo>
                  <a:lnTo>
                    <a:pt x="14583" y="158"/>
                  </a:lnTo>
                  <a:cubicBezTo>
                    <a:pt x="14495" y="61"/>
                    <a:pt x="14373" y="0"/>
                    <a:pt x="14236" y="0"/>
                  </a:cubicBezTo>
                  <a:cubicBezTo>
                    <a:pt x="13966" y="0"/>
                    <a:pt x="13745" y="243"/>
                    <a:pt x="13745" y="540"/>
                  </a:cubicBezTo>
                  <a:cubicBezTo>
                    <a:pt x="13745" y="690"/>
                    <a:pt x="13801" y="825"/>
                    <a:pt x="13889" y="922"/>
                  </a:cubicBezTo>
                  <a:lnTo>
                    <a:pt x="15015" y="2160"/>
                  </a:lnTo>
                  <a:lnTo>
                    <a:pt x="9327" y="2160"/>
                  </a:lnTo>
                  <a:cubicBezTo>
                    <a:pt x="9056" y="2160"/>
                    <a:pt x="8836" y="2403"/>
                    <a:pt x="8836" y="2700"/>
                  </a:cubicBezTo>
                  <a:cubicBezTo>
                    <a:pt x="8836" y="2998"/>
                    <a:pt x="9056" y="3240"/>
                    <a:pt x="9327" y="324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8" name="Shape 3860">
              <a:extLst>
                <a:ext uri="{FF2B5EF4-FFF2-40B4-BE49-F238E27FC236}">
                  <a16:creationId xmlns:a16="http://schemas.microsoft.com/office/drawing/2014/main" id="{706EE771-F97E-478B-BE71-37B5E8629308}"/>
                </a:ext>
              </a:extLst>
            </p:cNvPr>
            <p:cNvSpPr/>
            <p:nvPr/>
          </p:nvSpPr>
          <p:spPr>
            <a:xfrm>
              <a:off x="6605188" y="3586275"/>
              <a:ext cx="324708" cy="23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17550"/>
                  </a:moveTo>
                  <a:lnTo>
                    <a:pt x="12273" y="17550"/>
                  </a:lnTo>
                  <a:cubicBezTo>
                    <a:pt x="12001" y="17550"/>
                    <a:pt x="11782" y="17853"/>
                    <a:pt x="11782" y="18225"/>
                  </a:cubicBezTo>
                  <a:cubicBezTo>
                    <a:pt x="11782" y="18598"/>
                    <a:pt x="12001" y="18900"/>
                    <a:pt x="12273" y="18900"/>
                  </a:cubicBezTo>
                  <a:lnTo>
                    <a:pt x="13255" y="18900"/>
                  </a:lnTo>
                  <a:cubicBezTo>
                    <a:pt x="13526" y="18900"/>
                    <a:pt x="13745" y="18598"/>
                    <a:pt x="13745" y="18225"/>
                  </a:cubicBezTo>
                  <a:cubicBezTo>
                    <a:pt x="13745" y="17853"/>
                    <a:pt x="13526" y="17550"/>
                    <a:pt x="13255" y="17550"/>
                  </a:cubicBezTo>
                  <a:moveTo>
                    <a:pt x="10309" y="5400"/>
                  </a:moveTo>
                  <a:lnTo>
                    <a:pt x="9327" y="5400"/>
                  </a:lnTo>
                  <a:cubicBezTo>
                    <a:pt x="9056" y="5400"/>
                    <a:pt x="8836" y="5702"/>
                    <a:pt x="8836" y="6075"/>
                  </a:cubicBezTo>
                  <a:cubicBezTo>
                    <a:pt x="8836" y="6448"/>
                    <a:pt x="9056" y="6750"/>
                    <a:pt x="9327" y="6750"/>
                  </a:cubicBezTo>
                  <a:lnTo>
                    <a:pt x="10309" y="6750"/>
                  </a:lnTo>
                  <a:cubicBezTo>
                    <a:pt x="10580" y="6750"/>
                    <a:pt x="10800" y="6448"/>
                    <a:pt x="10800" y="6075"/>
                  </a:cubicBezTo>
                  <a:cubicBezTo>
                    <a:pt x="10800" y="5702"/>
                    <a:pt x="10580" y="5400"/>
                    <a:pt x="10309" y="5400"/>
                  </a:cubicBezTo>
                  <a:moveTo>
                    <a:pt x="16200" y="17550"/>
                  </a:moveTo>
                  <a:lnTo>
                    <a:pt x="15218" y="17550"/>
                  </a:lnTo>
                  <a:cubicBezTo>
                    <a:pt x="14947" y="17550"/>
                    <a:pt x="14727" y="17853"/>
                    <a:pt x="14727" y="18225"/>
                  </a:cubicBezTo>
                  <a:cubicBezTo>
                    <a:pt x="14727" y="18598"/>
                    <a:pt x="14947" y="18900"/>
                    <a:pt x="15218" y="18900"/>
                  </a:cubicBezTo>
                  <a:lnTo>
                    <a:pt x="16200" y="18900"/>
                  </a:lnTo>
                  <a:cubicBezTo>
                    <a:pt x="16471" y="18900"/>
                    <a:pt x="16691" y="18598"/>
                    <a:pt x="16691" y="18225"/>
                  </a:cubicBezTo>
                  <a:cubicBezTo>
                    <a:pt x="16691" y="17853"/>
                    <a:pt x="16471" y="17550"/>
                    <a:pt x="16200" y="17550"/>
                  </a:cubicBezTo>
                  <a:moveTo>
                    <a:pt x="13255" y="5400"/>
                  </a:moveTo>
                  <a:lnTo>
                    <a:pt x="12273" y="5400"/>
                  </a:lnTo>
                  <a:cubicBezTo>
                    <a:pt x="12001" y="5400"/>
                    <a:pt x="11782" y="5702"/>
                    <a:pt x="11782" y="6075"/>
                  </a:cubicBezTo>
                  <a:cubicBezTo>
                    <a:pt x="11782" y="6448"/>
                    <a:pt x="12001" y="6750"/>
                    <a:pt x="12273" y="6750"/>
                  </a:cubicBezTo>
                  <a:lnTo>
                    <a:pt x="13255" y="6750"/>
                  </a:lnTo>
                  <a:cubicBezTo>
                    <a:pt x="13526" y="6750"/>
                    <a:pt x="13745" y="6448"/>
                    <a:pt x="13745" y="6075"/>
                  </a:cubicBezTo>
                  <a:cubicBezTo>
                    <a:pt x="13745" y="5702"/>
                    <a:pt x="13526" y="5400"/>
                    <a:pt x="13255" y="5400"/>
                  </a:cubicBezTo>
                  <a:moveTo>
                    <a:pt x="10309" y="17550"/>
                  </a:moveTo>
                  <a:lnTo>
                    <a:pt x="9327" y="17550"/>
                  </a:lnTo>
                  <a:cubicBezTo>
                    <a:pt x="9056" y="17550"/>
                    <a:pt x="8836" y="17853"/>
                    <a:pt x="8836" y="18225"/>
                  </a:cubicBezTo>
                  <a:cubicBezTo>
                    <a:pt x="8836" y="18598"/>
                    <a:pt x="9056" y="18900"/>
                    <a:pt x="9327" y="18900"/>
                  </a:cubicBezTo>
                  <a:lnTo>
                    <a:pt x="10309" y="18900"/>
                  </a:lnTo>
                  <a:cubicBezTo>
                    <a:pt x="10580" y="18900"/>
                    <a:pt x="10800" y="18598"/>
                    <a:pt x="10800" y="18225"/>
                  </a:cubicBezTo>
                  <a:cubicBezTo>
                    <a:pt x="10800" y="17853"/>
                    <a:pt x="10580" y="17550"/>
                    <a:pt x="10309" y="17550"/>
                  </a:cubicBezTo>
                  <a:moveTo>
                    <a:pt x="4418" y="17550"/>
                  </a:moveTo>
                  <a:lnTo>
                    <a:pt x="3436" y="17550"/>
                  </a:lnTo>
                  <a:cubicBezTo>
                    <a:pt x="3165" y="17550"/>
                    <a:pt x="2945" y="17853"/>
                    <a:pt x="2945" y="18225"/>
                  </a:cubicBezTo>
                  <a:cubicBezTo>
                    <a:pt x="2945" y="18598"/>
                    <a:pt x="3165" y="18900"/>
                    <a:pt x="3436" y="18900"/>
                  </a:cubicBezTo>
                  <a:lnTo>
                    <a:pt x="4418" y="18900"/>
                  </a:lnTo>
                  <a:cubicBezTo>
                    <a:pt x="4690" y="18900"/>
                    <a:pt x="4909" y="18598"/>
                    <a:pt x="4909" y="18225"/>
                  </a:cubicBezTo>
                  <a:cubicBezTo>
                    <a:pt x="4909" y="17853"/>
                    <a:pt x="4690" y="17550"/>
                    <a:pt x="4418" y="17550"/>
                  </a:cubicBezTo>
                  <a:moveTo>
                    <a:pt x="15218" y="6750"/>
                  </a:moveTo>
                  <a:lnTo>
                    <a:pt x="16200" y="6750"/>
                  </a:lnTo>
                  <a:cubicBezTo>
                    <a:pt x="16471" y="6750"/>
                    <a:pt x="16691" y="6448"/>
                    <a:pt x="16691" y="6075"/>
                  </a:cubicBezTo>
                  <a:cubicBezTo>
                    <a:pt x="16691" y="5702"/>
                    <a:pt x="16471" y="5400"/>
                    <a:pt x="16200" y="5400"/>
                  </a:cubicBezTo>
                  <a:lnTo>
                    <a:pt x="15218" y="5400"/>
                  </a:lnTo>
                  <a:cubicBezTo>
                    <a:pt x="14947" y="5400"/>
                    <a:pt x="14727" y="5702"/>
                    <a:pt x="14727" y="6075"/>
                  </a:cubicBezTo>
                  <a:cubicBezTo>
                    <a:pt x="14727" y="6448"/>
                    <a:pt x="14947" y="6750"/>
                    <a:pt x="15218" y="6750"/>
                  </a:cubicBezTo>
                  <a:moveTo>
                    <a:pt x="20618" y="13500"/>
                  </a:moveTo>
                  <a:cubicBezTo>
                    <a:pt x="20618" y="14245"/>
                    <a:pt x="20178" y="14850"/>
                    <a:pt x="19636" y="14850"/>
                  </a:cubicBezTo>
                  <a:lnTo>
                    <a:pt x="16691" y="14850"/>
                  </a:lnTo>
                  <a:cubicBezTo>
                    <a:pt x="16149" y="14850"/>
                    <a:pt x="15709" y="14245"/>
                    <a:pt x="15709" y="13500"/>
                  </a:cubicBezTo>
                  <a:lnTo>
                    <a:pt x="15709" y="10800"/>
                  </a:lnTo>
                  <a:cubicBezTo>
                    <a:pt x="15709" y="10055"/>
                    <a:pt x="16149" y="9450"/>
                    <a:pt x="16691" y="9450"/>
                  </a:cubicBezTo>
                  <a:lnTo>
                    <a:pt x="19636" y="9450"/>
                  </a:lnTo>
                  <a:cubicBezTo>
                    <a:pt x="20178" y="9450"/>
                    <a:pt x="20618" y="10055"/>
                    <a:pt x="20618" y="10800"/>
                  </a:cubicBezTo>
                  <a:cubicBezTo>
                    <a:pt x="20618" y="10800"/>
                    <a:pt x="20618" y="13500"/>
                    <a:pt x="20618" y="13500"/>
                  </a:cubicBezTo>
                  <a:close/>
                  <a:moveTo>
                    <a:pt x="18655" y="18900"/>
                  </a:moveTo>
                  <a:cubicBezTo>
                    <a:pt x="18655" y="19645"/>
                    <a:pt x="18214" y="20250"/>
                    <a:pt x="17673" y="20250"/>
                  </a:cubicBezTo>
                  <a:lnTo>
                    <a:pt x="1964" y="20250"/>
                  </a:lnTo>
                  <a:cubicBezTo>
                    <a:pt x="1422" y="20250"/>
                    <a:pt x="982" y="19645"/>
                    <a:pt x="982" y="18900"/>
                  </a:cubicBezTo>
                  <a:lnTo>
                    <a:pt x="982" y="5400"/>
                  </a:lnTo>
                  <a:cubicBezTo>
                    <a:pt x="982" y="4655"/>
                    <a:pt x="1422" y="4050"/>
                    <a:pt x="1964" y="4050"/>
                  </a:cubicBezTo>
                  <a:lnTo>
                    <a:pt x="17673" y="4050"/>
                  </a:lnTo>
                  <a:cubicBezTo>
                    <a:pt x="18214" y="4050"/>
                    <a:pt x="18655" y="4655"/>
                    <a:pt x="18655" y="5400"/>
                  </a:cubicBezTo>
                  <a:lnTo>
                    <a:pt x="18655" y="8100"/>
                  </a:lnTo>
                  <a:lnTo>
                    <a:pt x="16691" y="8100"/>
                  </a:lnTo>
                  <a:cubicBezTo>
                    <a:pt x="15606" y="8100"/>
                    <a:pt x="14727" y="9309"/>
                    <a:pt x="14727" y="10800"/>
                  </a:cubicBezTo>
                  <a:lnTo>
                    <a:pt x="14727" y="13500"/>
                  </a:lnTo>
                  <a:cubicBezTo>
                    <a:pt x="14727" y="14991"/>
                    <a:pt x="15606" y="16200"/>
                    <a:pt x="16691" y="16200"/>
                  </a:cubicBezTo>
                  <a:lnTo>
                    <a:pt x="18655" y="16200"/>
                  </a:lnTo>
                  <a:cubicBezTo>
                    <a:pt x="18655" y="16200"/>
                    <a:pt x="18655" y="18900"/>
                    <a:pt x="18655" y="18900"/>
                  </a:cubicBezTo>
                  <a:close/>
                  <a:moveTo>
                    <a:pt x="982" y="2700"/>
                  </a:moveTo>
                  <a:cubicBezTo>
                    <a:pt x="982" y="1955"/>
                    <a:pt x="1422" y="1350"/>
                    <a:pt x="1964" y="1350"/>
                  </a:cubicBezTo>
                  <a:lnTo>
                    <a:pt x="17673" y="1350"/>
                  </a:lnTo>
                  <a:cubicBezTo>
                    <a:pt x="18214" y="1350"/>
                    <a:pt x="18655" y="1955"/>
                    <a:pt x="18655" y="2700"/>
                  </a:cubicBezTo>
                  <a:lnTo>
                    <a:pt x="18655" y="3074"/>
                  </a:lnTo>
                  <a:cubicBezTo>
                    <a:pt x="18365" y="2842"/>
                    <a:pt x="18032" y="2700"/>
                    <a:pt x="17673" y="2700"/>
                  </a:cubicBezTo>
                  <a:lnTo>
                    <a:pt x="1964" y="2700"/>
                  </a:lnTo>
                  <a:cubicBezTo>
                    <a:pt x="1604" y="2700"/>
                    <a:pt x="1271" y="2842"/>
                    <a:pt x="982" y="3074"/>
                  </a:cubicBezTo>
                  <a:cubicBezTo>
                    <a:pt x="982" y="3074"/>
                    <a:pt x="982" y="2700"/>
                    <a:pt x="982" y="2700"/>
                  </a:cubicBezTo>
                  <a:close/>
                  <a:moveTo>
                    <a:pt x="19636" y="8100"/>
                  </a:moveTo>
                  <a:lnTo>
                    <a:pt x="19636" y="2700"/>
                  </a:lnTo>
                  <a:cubicBezTo>
                    <a:pt x="19636" y="1209"/>
                    <a:pt x="18757" y="0"/>
                    <a:pt x="17673" y="0"/>
                  </a:cubicBezTo>
                  <a:lnTo>
                    <a:pt x="1964" y="0"/>
                  </a:lnTo>
                  <a:cubicBezTo>
                    <a:pt x="879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879" y="21600"/>
                    <a:pt x="1964" y="21600"/>
                  </a:cubicBezTo>
                  <a:lnTo>
                    <a:pt x="17673" y="21600"/>
                  </a:lnTo>
                  <a:cubicBezTo>
                    <a:pt x="18757" y="21600"/>
                    <a:pt x="19636" y="20391"/>
                    <a:pt x="19636" y="18900"/>
                  </a:cubicBezTo>
                  <a:lnTo>
                    <a:pt x="19636" y="16200"/>
                  </a:lnTo>
                  <a:cubicBezTo>
                    <a:pt x="20721" y="16200"/>
                    <a:pt x="21600" y="14991"/>
                    <a:pt x="21600" y="13500"/>
                  </a:cubicBezTo>
                  <a:lnTo>
                    <a:pt x="21600" y="10800"/>
                  </a:lnTo>
                  <a:cubicBezTo>
                    <a:pt x="21600" y="9309"/>
                    <a:pt x="20721" y="8100"/>
                    <a:pt x="19636" y="8100"/>
                  </a:cubicBezTo>
                  <a:moveTo>
                    <a:pt x="17182" y="11475"/>
                  </a:moveTo>
                  <a:cubicBezTo>
                    <a:pt x="16910" y="11475"/>
                    <a:pt x="16691" y="11777"/>
                    <a:pt x="16691" y="12150"/>
                  </a:cubicBezTo>
                  <a:cubicBezTo>
                    <a:pt x="16691" y="12523"/>
                    <a:pt x="16910" y="12825"/>
                    <a:pt x="17182" y="12825"/>
                  </a:cubicBezTo>
                  <a:cubicBezTo>
                    <a:pt x="17453" y="12825"/>
                    <a:pt x="17673" y="12523"/>
                    <a:pt x="17673" y="12150"/>
                  </a:cubicBezTo>
                  <a:cubicBezTo>
                    <a:pt x="17673" y="11777"/>
                    <a:pt x="17453" y="11475"/>
                    <a:pt x="17182" y="11475"/>
                  </a:cubicBezTo>
                  <a:moveTo>
                    <a:pt x="7364" y="17550"/>
                  </a:moveTo>
                  <a:lnTo>
                    <a:pt x="6382" y="17550"/>
                  </a:lnTo>
                  <a:cubicBezTo>
                    <a:pt x="6110" y="17550"/>
                    <a:pt x="5891" y="17853"/>
                    <a:pt x="5891" y="18225"/>
                  </a:cubicBezTo>
                  <a:cubicBezTo>
                    <a:pt x="5891" y="18598"/>
                    <a:pt x="6110" y="18900"/>
                    <a:pt x="6382" y="18900"/>
                  </a:cubicBezTo>
                  <a:lnTo>
                    <a:pt x="7364" y="18900"/>
                  </a:lnTo>
                  <a:cubicBezTo>
                    <a:pt x="7635" y="18900"/>
                    <a:pt x="7855" y="18598"/>
                    <a:pt x="7855" y="18225"/>
                  </a:cubicBezTo>
                  <a:cubicBezTo>
                    <a:pt x="7855" y="17853"/>
                    <a:pt x="7635" y="17550"/>
                    <a:pt x="7364" y="17550"/>
                  </a:cubicBezTo>
                  <a:moveTo>
                    <a:pt x="7364" y="5400"/>
                  </a:moveTo>
                  <a:lnTo>
                    <a:pt x="6382" y="5400"/>
                  </a:lnTo>
                  <a:cubicBezTo>
                    <a:pt x="6110" y="5400"/>
                    <a:pt x="5891" y="5702"/>
                    <a:pt x="5891" y="6075"/>
                  </a:cubicBezTo>
                  <a:cubicBezTo>
                    <a:pt x="5891" y="6448"/>
                    <a:pt x="6110" y="6750"/>
                    <a:pt x="6382" y="6750"/>
                  </a:cubicBezTo>
                  <a:lnTo>
                    <a:pt x="7364" y="6750"/>
                  </a:lnTo>
                  <a:cubicBezTo>
                    <a:pt x="7635" y="6750"/>
                    <a:pt x="7855" y="6448"/>
                    <a:pt x="7855" y="6075"/>
                  </a:cubicBezTo>
                  <a:cubicBezTo>
                    <a:pt x="7855" y="5702"/>
                    <a:pt x="7635" y="5400"/>
                    <a:pt x="7364" y="5400"/>
                  </a:cubicBezTo>
                  <a:moveTo>
                    <a:pt x="4418" y="5400"/>
                  </a:moveTo>
                  <a:lnTo>
                    <a:pt x="3436" y="5400"/>
                  </a:lnTo>
                  <a:cubicBezTo>
                    <a:pt x="3165" y="5400"/>
                    <a:pt x="2945" y="5702"/>
                    <a:pt x="2945" y="6075"/>
                  </a:cubicBezTo>
                  <a:cubicBezTo>
                    <a:pt x="2945" y="6448"/>
                    <a:pt x="3165" y="6750"/>
                    <a:pt x="3436" y="6750"/>
                  </a:cubicBezTo>
                  <a:lnTo>
                    <a:pt x="4418" y="6750"/>
                  </a:lnTo>
                  <a:cubicBezTo>
                    <a:pt x="4690" y="6750"/>
                    <a:pt x="4909" y="6448"/>
                    <a:pt x="4909" y="6075"/>
                  </a:cubicBezTo>
                  <a:cubicBezTo>
                    <a:pt x="4909" y="5702"/>
                    <a:pt x="4690" y="5400"/>
                    <a:pt x="4418" y="54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9" name="Shape 3863">
              <a:extLst>
                <a:ext uri="{FF2B5EF4-FFF2-40B4-BE49-F238E27FC236}">
                  <a16:creationId xmlns:a16="http://schemas.microsoft.com/office/drawing/2014/main" id="{96DB029D-0ED0-41E5-852D-049C9F2C9290}"/>
                </a:ext>
              </a:extLst>
            </p:cNvPr>
            <p:cNvSpPr/>
            <p:nvPr/>
          </p:nvSpPr>
          <p:spPr>
            <a:xfrm>
              <a:off x="5407139" y="3543308"/>
              <a:ext cx="289440" cy="35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745"/>
                  </a:moveTo>
                  <a:lnTo>
                    <a:pt x="2400" y="13745"/>
                  </a:lnTo>
                  <a:lnTo>
                    <a:pt x="2400" y="14727"/>
                  </a:lnTo>
                  <a:lnTo>
                    <a:pt x="14400" y="14727"/>
                  </a:lnTo>
                  <a:cubicBezTo>
                    <a:pt x="14400" y="14727"/>
                    <a:pt x="14400" y="13745"/>
                    <a:pt x="14400" y="13745"/>
                  </a:cubicBezTo>
                  <a:close/>
                  <a:moveTo>
                    <a:pt x="15600" y="20092"/>
                  </a:moveTo>
                  <a:lnTo>
                    <a:pt x="13624" y="18798"/>
                  </a:lnTo>
                  <a:cubicBezTo>
                    <a:pt x="13515" y="18710"/>
                    <a:pt x="13366" y="18655"/>
                    <a:pt x="13200" y="18655"/>
                  </a:cubicBezTo>
                  <a:cubicBezTo>
                    <a:pt x="13035" y="18655"/>
                    <a:pt x="12885" y="18710"/>
                    <a:pt x="12776" y="18798"/>
                  </a:cubicBezTo>
                  <a:lnTo>
                    <a:pt x="10800" y="20415"/>
                  </a:lnTo>
                  <a:lnTo>
                    <a:pt x="8824" y="18798"/>
                  </a:lnTo>
                  <a:cubicBezTo>
                    <a:pt x="8716" y="18710"/>
                    <a:pt x="8566" y="18655"/>
                    <a:pt x="8400" y="18655"/>
                  </a:cubicBezTo>
                  <a:cubicBezTo>
                    <a:pt x="8235" y="18655"/>
                    <a:pt x="8085" y="18710"/>
                    <a:pt x="7976" y="18798"/>
                  </a:cubicBezTo>
                  <a:lnTo>
                    <a:pt x="6000" y="20415"/>
                  </a:lnTo>
                  <a:lnTo>
                    <a:pt x="4024" y="18798"/>
                  </a:lnTo>
                  <a:cubicBezTo>
                    <a:pt x="3915" y="18710"/>
                    <a:pt x="3766" y="18655"/>
                    <a:pt x="3600" y="18655"/>
                  </a:cubicBezTo>
                  <a:cubicBezTo>
                    <a:pt x="3435" y="18655"/>
                    <a:pt x="3285" y="18710"/>
                    <a:pt x="3176" y="18798"/>
                  </a:cubicBezTo>
                  <a:lnTo>
                    <a:pt x="1200" y="20092"/>
                  </a:lnTo>
                  <a:lnTo>
                    <a:pt x="1200" y="3927"/>
                  </a:lnTo>
                  <a:lnTo>
                    <a:pt x="15600" y="3927"/>
                  </a:lnTo>
                  <a:cubicBezTo>
                    <a:pt x="15600" y="3927"/>
                    <a:pt x="15600" y="20092"/>
                    <a:pt x="15600" y="20092"/>
                  </a:cubicBezTo>
                  <a:close/>
                  <a:moveTo>
                    <a:pt x="16200" y="2945"/>
                  </a:moveTo>
                  <a:lnTo>
                    <a:pt x="600" y="2945"/>
                  </a:lnTo>
                  <a:cubicBezTo>
                    <a:pt x="268" y="2945"/>
                    <a:pt x="0" y="3165"/>
                    <a:pt x="0" y="3436"/>
                  </a:cubicBezTo>
                  <a:lnTo>
                    <a:pt x="0" y="21109"/>
                  </a:lnTo>
                  <a:cubicBezTo>
                    <a:pt x="0" y="21380"/>
                    <a:pt x="268" y="21600"/>
                    <a:pt x="600" y="21600"/>
                  </a:cubicBezTo>
                  <a:cubicBezTo>
                    <a:pt x="766" y="21600"/>
                    <a:pt x="916" y="21545"/>
                    <a:pt x="1024" y="21456"/>
                  </a:cubicBezTo>
                  <a:lnTo>
                    <a:pt x="3553" y="19801"/>
                  </a:lnTo>
                  <a:lnTo>
                    <a:pt x="5576" y="21456"/>
                  </a:lnTo>
                  <a:cubicBezTo>
                    <a:pt x="5684" y="21545"/>
                    <a:pt x="5834" y="21600"/>
                    <a:pt x="6000" y="21600"/>
                  </a:cubicBezTo>
                  <a:cubicBezTo>
                    <a:pt x="6166" y="21600"/>
                    <a:pt x="6316" y="21545"/>
                    <a:pt x="6424" y="21456"/>
                  </a:cubicBezTo>
                  <a:lnTo>
                    <a:pt x="8400" y="19840"/>
                  </a:lnTo>
                  <a:lnTo>
                    <a:pt x="10376" y="21456"/>
                  </a:lnTo>
                  <a:cubicBezTo>
                    <a:pt x="10484" y="21545"/>
                    <a:pt x="10634" y="21600"/>
                    <a:pt x="10800" y="21600"/>
                  </a:cubicBezTo>
                  <a:cubicBezTo>
                    <a:pt x="10966" y="21600"/>
                    <a:pt x="11116" y="21545"/>
                    <a:pt x="11224" y="21456"/>
                  </a:cubicBezTo>
                  <a:lnTo>
                    <a:pt x="13247" y="19801"/>
                  </a:lnTo>
                  <a:lnTo>
                    <a:pt x="15776" y="21456"/>
                  </a:lnTo>
                  <a:cubicBezTo>
                    <a:pt x="15884" y="21545"/>
                    <a:pt x="16034" y="21600"/>
                    <a:pt x="16200" y="21600"/>
                  </a:cubicBezTo>
                  <a:cubicBezTo>
                    <a:pt x="16532" y="21600"/>
                    <a:pt x="16800" y="21380"/>
                    <a:pt x="16800" y="21109"/>
                  </a:cubicBezTo>
                  <a:lnTo>
                    <a:pt x="16800" y="3436"/>
                  </a:lnTo>
                  <a:cubicBezTo>
                    <a:pt x="16800" y="3165"/>
                    <a:pt x="16532" y="2945"/>
                    <a:pt x="16200" y="2945"/>
                  </a:cubicBezTo>
                  <a:moveTo>
                    <a:pt x="8400" y="11782"/>
                  </a:moveTo>
                  <a:lnTo>
                    <a:pt x="2400" y="11782"/>
                  </a:lnTo>
                  <a:lnTo>
                    <a:pt x="2400" y="12764"/>
                  </a:lnTo>
                  <a:lnTo>
                    <a:pt x="8400" y="12764"/>
                  </a:lnTo>
                  <a:cubicBezTo>
                    <a:pt x="8400" y="12764"/>
                    <a:pt x="8400" y="11782"/>
                    <a:pt x="8400" y="11782"/>
                  </a:cubicBezTo>
                  <a:close/>
                  <a:moveTo>
                    <a:pt x="21000" y="0"/>
                  </a:moveTo>
                  <a:lnTo>
                    <a:pt x="5400" y="0"/>
                  </a:lnTo>
                  <a:cubicBezTo>
                    <a:pt x="5068" y="0"/>
                    <a:pt x="4800" y="221"/>
                    <a:pt x="4800" y="491"/>
                  </a:cubicBezTo>
                  <a:lnTo>
                    <a:pt x="4800" y="1964"/>
                  </a:lnTo>
                  <a:lnTo>
                    <a:pt x="6000" y="1964"/>
                  </a:lnTo>
                  <a:lnTo>
                    <a:pt x="6000" y="982"/>
                  </a:lnTo>
                  <a:lnTo>
                    <a:pt x="20400" y="982"/>
                  </a:lnTo>
                  <a:lnTo>
                    <a:pt x="20400" y="17146"/>
                  </a:lnTo>
                  <a:lnTo>
                    <a:pt x="18424" y="15853"/>
                  </a:lnTo>
                  <a:cubicBezTo>
                    <a:pt x="18316" y="15764"/>
                    <a:pt x="18166" y="15709"/>
                    <a:pt x="18000" y="15709"/>
                  </a:cubicBezTo>
                  <a:lnTo>
                    <a:pt x="18000" y="16894"/>
                  </a:lnTo>
                  <a:lnTo>
                    <a:pt x="18047" y="16856"/>
                  </a:lnTo>
                  <a:lnTo>
                    <a:pt x="20576" y="18511"/>
                  </a:lnTo>
                  <a:cubicBezTo>
                    <a:pt x="20684" y="18600"/>
                    <a:pt x="20834" y="18655"/>
                    <a:pt x="21000" y="18655"/>
                  </a:cubicBezTo>
                  <a:cubicBezTo>
                    <a:pt x="21332" y="18655"/>
                    <a:pt x="21600" y="18435"/>
                    <a:pt x="21600" y="18164"/>
                  </a:cubicBezTo>
                  <a:lnTo>
                    <a:pt x="21600" y="491"/>
                  </a:lnTo>
                  <a:cubicBezTo>
                    <a:pt x="21600" y="221"/>
                    <a:pt x="21332" y="0"/>
                    <a:pt x="21000" y="0"/>
                  </a:cubicBezTo>
                  <a:moveTo>
                    <a:pt x="10800" y="15709"/>
                  </a:moveTo>
                  <a:lnTo>
                    <a:pt x="2400" y="15709"/>
                  </a:lnTo>
                  <a:lnTo>
                    <a:pt x="2400" y="16691"/>
                  </a:lnTo>
                  <a:lnTo>
                    <a:pt x="10800" y="16691"/>
                  </a:lnTo>
                  <a:cubicBezTo>
                    <a:pt x="10800" y="16691"/>
                    <a:pt x="10800" y="15709"/>
                    <a:pt x="10800" y="15709"/>
                  </a:cubicBezTo>
                  <a:close/>
                  <a:moveTo>
                    <a:pt x="12000" y="4909"/>
                  </a:moveTo>
                  <a:lnTo>
                    <a:pt x="10800" y="4909"/>
                  </a:lnTo>
                  <a:lnTo>
                    <a:pt x="10800" y="9818"/>
                  </a:lnTo>
                  <a:lnTo>
                    <a:pt x="12000" y="9818"/>
                  </a:lnTo>
                  <a:cubicBezTo>
                    <a:pt x="12000" y="9818"/>
                    <a:pt x="12000" y="4909"/>
                    <a:pt x="12000" y="4909"/>
                  </a:cubicBezTo>
                  <a:close/>
                  <a:moveTo>
                    <a:pt x="14400" y="4909"/>
                  </a:moveTo>
                  <a:lnTo>
                    <a:pt x="13200" y="4909"/>
                  </a:lnTo>
                  <a:lnTo>
                    <a:pt x="13200" y="9818"/>
                  </a:lnTo>
                  <a:lnTo>
                    <a:pt x="14400" y="9818"/>
                  </a:lnTo>
                  <a:cubicBezTo>
                    <a:pt x="14400" y="9818"/>
                    <a:pt x="14400" y="4909"/>
                    <a:pt x="14400" y="4909"/>
                  </a:cubicBezTo>
                  <a:close/>
                  <a:moveTo>
                    <a:pt x="7200" y="4909"/>
                  </a:moveTo>
                  <a:lnTo>
                    <a:pt x="4800" y="4909"/>
                  </a:lnTo>
                  <a:lnTo>
                    <a:pt x="4800" y="9818"/>
                  </a:lnTo>
                  <a:lnTo>
                    <a:pt x="7200" y="9818"/>
                  </a:lnTo>
                  <a:cubicBezTo>
                    <a:pt x="7200" y="9818"/>
                    <a:pt x="7200" y="4909"/>
                    <a:pt x="7200" y="4909"/>
                  </a:cubicBezTo>
                  <a:close/>
                  <a:moveTo>
                    <a:pt x="3600" y="4909"/>
                  </a:moveTo>
                  <a:lnTo>
                    <a:pt x="2400" y="4909"/>
                  </a:lnTo>
                  <a:lnTo>
                    <a:pt x="2400" y="9818"/>
                  </a:lnTo>
                  <a:lnTo>
                    <a:pt x="3600" y="9818"/>
                  </a:lnTo>
                  <a:cubicBezTo>
                    <a:pt x="3600" y="9818"/>
                    <a:pt x="3600" y="4909"/>
                    <a:pt x="3600" y="4909"/>
                  </a:cubicBezTo>
                  <a:close/>
                  <a:moveTo>
                    <a:pt x="9600" y="4909"/>
                  </a:moveTo>
                  <a:lnTo>
                    <a:pt x="8400" y="4909"/>
                  </a:lnTo>
                  <a:lnTo>
                    <a:pt x="8400" y="9818"/>
                  </a:lnTo>
                  <a:lnTo>
                    <a:pt x="9600" y="9818"/>
                  </a:lnTo>
                  <a:cubicBezTo>
                    <a:pt x="9600" y="9818"/>
                    <a:pt x="9600" y="4909"/>
                    <a:pt x="9600" y="490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1656180-72A2-4D47-A654-6E1C133F61C2}"/>
                </a:ext>
              </a:extLst>
            </p:cNvPr>
            <p:cNvGrpSpPr/>
            <p:nvPr/>
          </p:nvGrpSpPr>
          <p:grpSpPr>
            <a:xfrm>
              <a:off x="7870071" y="1492474"/>
              <a:ext cx="7517147" cy="726062"/>
              <a:chOff x="8608718" y="2946653"/>
              <a:chExt cx="7517147" cy="726062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9744414-3308-42AF-9774-641B86C62528}"/>
                  </a:ext>
                </a:extLst>
              </p:cNvPr>
              <p:cNvSpPr txBox="1"/>
              <p:nvPr/>
            </p:nvSpPr>
            <p:spPr>
              <a:xfrm>
                <a:off x="9588334" y="3457271"/>
                <a:ext cx="19265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488FA49-A43D-4492-A1FB-265F6BCCE460}"/>
                  </a:ext>
                </a:extLst>
              </p:cNvPr>
              <p:cNvSpPr txBox="1"/>
              <p:nvPr/>
            </p:nvSpPr>
            <p:spPr>
              <a:xfrm>
                <a:off x="8608718" y="2946653"/>
                <a:ext cx="75171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7F4A6D-94F1-F8B6-88A0-E409E236B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551" y="176449"/>
            <a:ext cx="1579078" cy="14978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5F606-F47A-1ED7-F0A9-3EB5EA96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t>20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2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0" y="0"/>
            <a:ext cx="12237238" cy="6940516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                             </a:t>
            </a:r>
            <a:r>
              <a:rPr lang="en-US" sz="3200" dirty="0"/>
              <a:t>* Comparative  analysis of Flipkart with </a:t>
            </a:r>
          </a:p>
          <a:p>
            <a:r>
              <a:rPr lang="en-US" sz="3200" dirty="0"/>
              <a:t>                                                      Amazon, Myntra, Ajio, Meesho.</a:t>
            </a:r>
          </a:p>
          <a:p>
            <a:r>
              <a:rPr lang="en-US" sz="3200" dirty="0"/>
              <a:t>                                                                 </a:t>
            </a:r>
          </a:p>
          <a:p>
            <a:r>
              <a:rPr lang="en-US" sz="3200" dirty="0"/>
              <a:t>                                              * Comparing based on their Product range, </a:t>
            </a:r>
          </a:p>
          <a:p>
            <a:r>
              <a:rPr lang="en-US" sz="3200" dirty="0"/>
              <a:t>                                                    Price range , Exclusive collections , </a:t>
            </a:r>
          </a:p>
          <a:p>
            <a:r>
              <a:rPr lang="en-US" sz="3200" dirty="0"/>
              <a:t>                                                    Multiple payment methods , Offers , </a:t>
            </a:r>
          </a:p>
          <a:p>
            <a:r>
              <a:rPr lang="en-US" sz="3200" dirty="0"/>
              <a:t>                                                    User interface, Customer services.</a:t>
            </a:r>
          </a:p>
          <a:p>
            <a:r>
              <a:rPr lang="en-US" sz="3200" dirty="0"/>
              <a:t>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437C-9707-40A9-BE45-B86213E1E23E}"/>
              </a:ext>
            </a:extLst>
          </p:cNvPr>
          <p:cNvSpPr txBox="1"/>
          <p:nvPr/>
        </p:nvSpPr>
        <p:spPr>
          <a:xfrm>
            <a:off x="3817013" y="775779"/>
            <a:ext cx="65015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221108D-8DD0-4690-A1DD-1093D48783E4}"/>
              </a:ext>
            </a:extLst>
          </p:cNvPr>
          <p:cNvGrpSpPr/>
          <p:nvPr/>
        </p:nvGrpSpPr>
        <p:grpSpPr>
          <a:xfrm>
            <a:off x="531765" y="1212223"/>
            <a:ext cx="6347482" cy="5233252"/>
            <a:chOff x="4464686" y="1233715"/>
            <a:chExt cx="6347482" cy="5233252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DA587F-08B1-4062-ACC9-96130489541E}"/>
                </a:ext>
              </a:extLst>
            </p:cNvPr>
            <p:cNvSpPr/>
            <p:nvPr/>
          </p:nvSpPr>
          <p:spPr>
            <a:xfrm rot="5400000">
              <a:off x="5106214" y="2749463"/>
              <a:ext cx="553820" cy="819648"/>
            </a:xfrm>
            <a:custGeom>
              <a:avLst/>
              <a:gdLst>
                <a:gd name="connsiteX0" fmla="*/ 0 w 281569"/>
                <a:gd name="connsiteY0" fmla="*/ 416719 h 416719"/>
                <a:gd name="connsiteX1" fmla="*/ 1718 w 281569"/>
                <a:gd name="connsiteY1" fmla="*/ 0 h 416719"/>
                <a:gd name="connsiteX2" fmla="*/ 281569 w 281569"/>
                <a:gd name="connsiteY2" fmla="*/ 0 h 416719"/>
                <a:gd name="connsiteX3" fmla="*/ 281569 w 281569"/>
                <a:gd name="connsiteY3" fmla="*/ 307878 h 416719"/>
                <a:gd name="connsiteX4" fmla="*/ 0 w 281569"/>
                <a:gd name="connsiteY4" fmla="*/ 416719 h 41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69" h="416719">
                  <a:moveTo>
                    <a:pt x="0" y="416719"/>
                  </a:moveTo>
                  <a:lnTo>
                    <a:pt x="1718" y="0"/>
                  </a:lnTo>
                  <a:lnTo>
                    <a:pt x="281569" y="0"/>
                  </a:lnTo>
                  <a:lnTo>
                    <a:pt x="281569" y="307878"/>
                  </a:lnTo>
                  <a:lnTo>
                    <a:pt x="0" y="41671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B23A977-1F86-4F0A-8CD3-AB1A8B5E8B1B}"/>
                </a:ext>
              </a:extLst>
            </p:cNvPr>
            <p:cNvSpPr/>
            <p:nvPr/>
          </p:nvSpPr>
          <p:spPr>
            <a:xfrm rot="5400000">
              <a:off x="5844458" y="2841357"/>
              <a:ext cx="550411" cy="639270"/>
            </a:xfrm>
            <a:custGeom>
              <a:avLst/>
              <a:gdLst>
                <a:gd name="connsiteX0" fmla="*/ 0 w 279836"/>
                <a:gd name="connsiteY0" fmla="*/ 325013 h 325013"/>
                <a:gd name="connsiteX1" fmla="*/ 1341 w 279836"/>
                <a:gd name="connsiteY1" fmla="*/ 0 h 325013"/>
                <a:gd name="connsiteX2" fmla="*/ 279836 w 279836"/>
                <a:gd name="connsiteY2" fmla="*/ 0 h 325013"/>
                <a:gd name="connsiteX3" fmla="*/ 279836 w 279836"/>
                <a:gd name="connsiteY3" fmla="*/ 325013 h 325013"/>
                <a:gd name="connsiteX4" fmla="*/ 0 w 279836"/>
                <a:gd name="connsiteY4" fmla="*/ 325013 h 3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6" h="325013">
                  <a:moveTo>
                    <a:pt x="0" y="325013"/>
                  </a:moveTo>
                  <a:lnTo>
                    <a:pt x="1341" y="0"/>
                  </a:lnTo>
                  <a:lnTo>
                    <a:pt x="279836" y="0"/>
                  </a:lnTo>
                  <a:lnTo>
                    <a:pt x="279836" y="325013"/>
                  </a:lnTo>
                  <a:lnTo>
                    <a:pt x="0" y="325013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EA97997-5F8A-4A3D-A650-35A2BD2C5A8E}"/>
                </a:ext>
              </a:extLst>
            </p:cNvPr>
            <p:cNvSpPr/>
            <p:nvPr/>
          </p:nvSpPr>
          <p:spPr>
            <a:xfrm rot="5400000">
              <a:off x="6571765" y="2763068"/>
              <a:ext cx="547744" cy="798513"/>
            </a:xfrm>
            <a:custGeom>
              <a:avLst/>
              <a:gdLst>
                <a:gd name="connsiteX0" fmla="*/ 0 w 278480"/>
                <a:gd name="connsiteY0" fmla="*/ 405974 h 405974"/>
                <a:gd name="connsiteX1" fmla="*/ 1674 w 278480"/>
                <a:gd name="connsiteY1" fmla="*/ 0 h 405974"/>
                <a:gd name="connsiteX2" fmla="*/ 278480 w 278480"/>
                <a:gd name="connsiteY2" fmla="*/ 78388 h 405974"/>
                <a:gd name="connsiteX3" fmla="*/ 278480 w 278480"/>
                <a:gd name="connsiteY3" fmla="*/ 405974 h 405974"/>
                <a:gd name="connsiteX4" fmla="*/ 0 w 278480"/>
                <a:gd name="connsiteY4" fmla="*/ 405974 h 40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480" h="405974">
                  <a:moveTo>
                    <a:pt x="0" y="405974"/>
                  </a:moveTo>
                  <a:lnTo>
                    <a:pt x="1674" y="0"/>
                  </a:lnTo>
                  <a:lnTo>
                    <a:pt x="278480" y="78388"/>
                  </a:lnTo>
                  <a:lnTo>
                    <a:pt x="278480" y="405974"/>
                  </a:lnTo>
                  <a:lnTo>
                    <a:pt x="0" y="405974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42BAC40-CDB8-4C65-B96C-B561A6DE23DA}"/>
                </a:ext>
              </a:extLst>
            </p:cNvPr>
            <p:cNvSpPr/>
            <p:nvPr/>
          </p:nvSpPr>
          <p:spPr>
            <a:xfrm rot="5400000">
              <a:off x="5214624" y="3418772"/>
              <a:ext cx="553820" cy="602830"/>
            </a:xfrm>
            <a:custGeom>
              <a:avLst/>
              <a:gdLst>
                <a:gd name="connsiteX0" fmla="*/ 0 w 281569"/>
                <a:gd name="connsiteY0" fmla="*/ 306486 h 306486"/>
                <a:gd name="connsiteX1" fmla="*/ 0 w 281569"/>
                <a:gd name="connsiteY1" fmla="*/ 0 h 306486"/>
                <a:gd name="connsiteX2" fmla="*/ 275562 w 281569"/>
                <a:gd name="connsiteY2" fmla="*/ 0 h 306486"/>
                <a:gd name="connsiteX3" fmla="*/ 281569 w 281569"/>
                <a:gd name="connsiteY3" fmla="*/ 197644 h 306486"/>
                <a:gd name="connsiteX4" fmla="*/ 0 w 281569"/>
                <a:gd name="connsiteY4" fmla="*/ 306486 h 30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69" h="306486">
                  <a:moveTo>
                    <a:pt x="0" y="306486"/>
                  </a:moveTo>
                  <a:lnTo>
                    <a:pt x="0" y="0"/>
                  </a:lnTo>
                  <a:lnTo>
                    <a:pt x="275562" y="0"/>
                  </a:lnTo>
                  <a:lnTo>
                    <a:pt x="281569" y="197644"/>
                  </a:lnTo>
                  <a:lnTo>
                    <a:pt x="0" y="306486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6997890-5A98-40C3-B594-E4F33AF3529A}"/>
                </a:ext>
              </a:extLst>
            </p:cNvPr>
            <p:cNvSpPr/>
            <p:nvPr/>
          </p:nvSpPr>
          <p:spPr>
            <a:xfrm rot="5400000">
              <a:off x="5848769" y="3394538"/>
              <a:ext cx="541789" cy="639270"/>
            </a:xfrm>
            <a:custGeom>
              <a:avLst/>
              <a:gdLst>
                <a:gd name="connsiteX0" fmla="*/ 0 w 275452"/>
                <a:gd name="connsiteY0" fmla="*/ 325013 h 325013"/>
                <a:gd name="connsiteX1" fmla="*/ 0 w 275452"/>
                <a:gd name="connsiteY1" fmla="*/ 0 h 325013"/>
                <a:gd name="connsiteX2" fmla="*/ 265573 w 275452"/>
                <a:gd name="connsiteY2" fmla="*/ 0 h 325013"/>
                <a:gd name="connsiteX3" fmla="*/ 275452 w 275452"/>
                <a:gd name="connsiteY3" fmla="*/ 325013 h 325013"/>
                <a:gd name="connsiteX4" fmla="*/ 0 w 275452"/>
                <a:gd name="connsiteY4" fmla="*/ 325013 h 3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52" h="325013">
                  <a:moveTo>
                    <a:pt x="0" y="325013"/>
                  </a:moveTo>
                  <a:lnTo>
                    <a:pt x="0" y="0"/>
                  </a:lnTo>
                  <a:lnTo>
                    <a:pt x="265573" y="0"/>
                  </a:lnTo>
                  <a:lnTo>
                    <a:pt x="275452" y="325013"/>
                  </a:lnTo>
                  <a:lnTo>
                    <a:pt x="0" y="325013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A95B089-DC61-4D35-B871-F4DC1337D5F0}"/>
                </a:ext>
              </a:extLst>
            </p:cNvPr>
            <p:cNvSpPr/>
            <p:nvPr/>
          </p:nvSpPr>
          <p:spPr>
            <a:xfrm rot="5400000">
              <a:off x="6506471" y="3383187"/>
              <a:ext cx="522143" cy="642327"/>
            </a:xfrm>
            <a:custGeom>
              <a:avLst/>
              <a:gdLst>
                <a:gd name="connsiteX0" fmla="*/ 0 w 265464"/>
                <a:gd name="connsiteY0" fmla="*/ 326567 h 326567"/>
                <a:gd name="connsiteX1" fmla="*/ 0 w 265464"/>
                <a:gd name="connsiteY1" fmla="*/ 0 h 326567"/>
                <a:gd name="connsiteX2" fmla="*/ 257756 w 265464"/>
                <a:gd name="connsiteY2" fmla="*/ 72993 h 326567"/>
                <a:gd name="connsiteX3" fmla="*/ 265464 w 265464"/>
                <a:gd name="connsiteY3" fmla="*/ 326567 h 326567"/>
                <a:gd name="connsiteX4" fmla="*/ 0 w 265464"/>
                <a:gd name="connsiteY4" fmla="*/ 326567 h 32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464" h="326567">
                  <a:moveTo>
                    <a:pt x="0" y="326567"/>
                  </a:moveTo>
                  <a:lnTo>
                    <a:pt x="0" y="0"/>
                  </a:lnTo>
                  <a:lnTo>
                    <a:pt x="257756" y="72993"/>
                  </a:lnTo>
                  <a:lnTo>
                    <a:pt x="265464" y="326567"/>
                  </a:lnTo>
                  <a:lnTo>
                    <a:pt x="0" y="326567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08A90BB-ACD3-4D81-B1FF-891EE35060B3}"/>
                </a:ext>
              </a:extLst>
            </p:cNvPr>
            <p:cNvSpPr/>
            <p:nvPr/>
          </p:nvSpPr>
          <p:spPr>
            <a:xfrm>
              <a:off x="4464686" y="2441068"/>
              <a:ext cx="2530412" cy="1865153"/>
            </a:xfrm>
            <a:custGeom>
              <a:avLst/>
              <a:gdLst>
                <a:gd name="connsiteX0" fmla="*/ 0 w 1207911"/>
                <a:gd name="connsiteY0" fmla="*/ 0 h 948267"/>
                <a:gd name="connsiteX1" fmla="*/ 180622 w 1207911"/>
                <a:gd name="connsiteY1" fmla="*/ 33867 h 948267"/>
                <a:gd name="connsiteX2" fmla="*/ 530578 w 1207911"/>
                <a:gd name="connsiteY2" fmla="*/ 948267 h 948267"/>
                <a:gd name="connsiteX3" fmla="*/ 1207911 w 1207911"/>
                <a:gd name="connsiteY3" fmla="*/ 948267 h 948267"/>
                <a:gd name="connsiteX0" fmla="*/ 0 w 1286493"/>
                <a:gd name="connsiteY0" fmla="*/ 0 h 948267"/>
                <a:gd name="connsiteX1" fmla="*/ 180622 w 1286493"/>
                <a:gd name="connsiteY1" fmla="*/ 33867 h 948267"/>
                <a:gd name="connsiteX2" fmla="*/ 530578 w 1286493"/>
                <a:gd name="connsiteY2" fmla="*/ 948267 h 948267"/>
                <a:gd name="connsiteX3" fmla="*/ 1286493 w 1286493"/>
                <a:gd name="connsiteY3" fmla="*/ 948267 h 94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6493" h="948267">
                  <a:moveTo>
                    <a:pt x="0" y="0"/>
                  </a:moveTo>
                  <a:lnTo>
                    <a:pt x="180622" y="33867"/>
                  </a:lnTo>
                  <a:lnTo>
                    <a:pt x="530578" y="948267"/>
                  </a:lnTo>
                  <a:lnTo>
                    <a:pt x="1286493" y="948267"/>
                  </a:lnTo>
                </a:path>
              </a:pathLst>
            </a:cu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Circle: Hollow 163">
              <a:extLst>
                <a:ext uri="{FF2B5EF4-FFF2-40B4-BE49-F238E27FC236}">
                  <a16:creationId xmlns:a16="http://schemas.microsoft.com/office/drawing/2014/main" id="{6EE2AA1B-697A-4E38-BEE7-12BF7AAEB56E}"/>
                </a:ext>
              </a:extLst>
            </p:cNvPr>
            <p:cNvSpPr/>
            <p:nvPr/>
          </p:nvSpPr>
          <p:spPr>
            <a:xfrm>
              <a:off x="5378665" y="4452352"/>
              <a:ext cx="547888" cy="547888"/>
            </a:xfrm>
            <a:prstGeom prst="donut">
              <a:avLst>
                <a:gd name="adj" fmla="val 31199"/>
              </a:avLst>
            </a:prstGeom>
            <a:solidFill>
              <a:schemeClr val="bg1"/>
            </a:solidFill>
            <a:ln w="15875"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5" name="Circle: Hollow 164">
              <a:extLst>
                <a:ext uri="{FF2B5EF4-FFF2-40B4-BE49-F238E27FC236}">
                  <a16:creationId xmlns:a16="http://schemas.microsoft.com/office/drawing/2014/main" id="{4E43B96D-1E02-4F3F-B964-8BFDF3996CAC}"/>
                </a:ext>
              </a:extLst>
            </p:cNvPr>
            <p:cNvSpPr/>
            <p:nvPr/>
          </p:nvSpPr>
          <p:spPr>
            <a:xfrm>
              <a:off x="6362242" y="4452352"/>
              <a:ext cx="547888" cy="547888"/>
            </a:xfrm>
            <a:prstGeom prst="donut">
              <a:avLst>
                <a:gd name="adj" fmla="val 31199"/>
              </a:avLst>
            </a:prstGeom>
            <a:solidFill>
              <a:schemeClr val="bg1"/>
            </a:solidFill>
            <a:ln w="15875"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4AC9483-B7F5-4753-A392-16371B0F7D59}"/>
                </a:ext>
              </a:extLst>
            </p:cNvPr>
            <p:cNvSpPr/>
            <p:nvPr/>
          </p:nvSpPr>
          <p:spPr>
            <a:xfrm>
              <a:off x="5148159" y="1233715"/>
              <a:ext cx="2579156" cy="5233252"/>
            </a:xfrm>
            <a:custGeom>
              <a:avLst/>
              <a:gdLst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30162 w 1327150"/>
                <a:gd name="connsiteY9" fmla="*/ 2030413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15875 w 132715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18418"/>
                <a:gd name="connsiteY0" fmla="*/ 508000 h 2660650"/>
                <a:gd name="connsiteX1" fmla="*/ 11905 w 1318418"/>
                <a:gd name="connsiteY1" fmla="*/ 165100 h 2660650"/>
                <a:gd name="connsiteX2" fmla="*/ 169068 w 1318418"/>
                <a:gd name="connsiteY2" fmla="*/ 0 h 2660650"/>
                <a:gd name="connsiteX3" fmla="*/ 1159668 w 1318418"/>
                <a:gd name="connsiteY3" fmla="*/ 1588 h 2660650"/>
                <a:gd name="connsiteX4" fmla="*/ 1318418 w 1318418"/>
                <a:gd name="connsiteY4" fmla="*/ 190500 h 2660650"/>
                <a:gd name="connsiteX5" fmla="*/ 1305718 w 1318418"/>
                <a:gd name="connsiteY5" fmla="*/ 2463800 h 2660650"/>
                <a:gd name="connsiteX6" fmla="*/ 1134268 w 1318418"/>
                <a:gd name="connsiteY6" fmla="*/ 2660650 h 2660650"/>
                <a:gd name="connsiteX7" fmla="*/ 181768 w 1318418"/>
                <a:gd name="connsiteY7" fmla="*/ 2654300 h 2660650"/>
                <a:gd name="connsiteX8" fmla="*/ 10318 w 1318418"/>
                <a:gd name="connsiteY8" fmla="*/ 2540000 h 2660650"/>
                <a:gd name="connsiteX9" fmla="*/ 7143 w 1318418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1275" h="2660650">
                  <a:moveTo>
                    <a:pt x="0" y="515143"/>
                  </a:moveTo>
                  <a:cubicBezTo>
                    <a:pt x="1587" y="398462"/>
                    <a:pt x="3175" y="281781"/>
                    <a:pt x="4762" y="165100"/>
                  </a:cubicBezTo>
                  <a:cubicBezTo>
                    <a:pt x="14285" y="24342"/>
                    <a:pt x="30957" y="12170"/>
                    <a:pt x="161925" y="0"/>
                  </a:cubicBezTo>
                  <a:lnTo>
                    <a:pt x="1152525" y="1588"/>
                  </a:lnTo>
                  <a:cubicBezTo>
                    <a:pt x="1255448" y="-2116"/>
                    <a:pt x="1301221" y="94191"/>
                    <a:pt x="1311275" y="190500"/>
                  </a:cubicBezTo>
                  <a:cubicBezTo>
                    <a:pt x="1307042" y="948267"/>
                    <a:pt x="1302808" y="1706033"/>
                    <a:pt x="1298575" y="2463800"/>
                  </a:cubicBezTo>
                  <a:cubicBezTo>
                    <a:pt x="1284288" y="2577042"/>
                    <a:pt x="1260475" y="2656946"/>
                    <a:pt x="1127125" y="2660650"/>
                  </a:cubicBezTo>
                  <a:lnTo>
                    <a:pt x="174625" y="2654300"/>
                  </a:lnTo>
                  <a:cubicBezTo>
                    <a:pt x="117475" y="2644775"/>
                    <a:pt x="36512" y="2649537"/>
                    <a:pt x="3175" y="2540000"/>
                  </a:cubicBezTo>
                  <a:cubicBezTo>
                    <a:pt x="2117" y="2370138"/>
                    <a:pt x="1058" y="2200275"/>
                    <a:pt x="0" y="2030413"/>
                  </a:cubicBezTo>
                </a:path>
              </a:pathLst>
            </a:custGeom>
            <a:noFill/>
            <a:ln w="34925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87934D5-A31A-49E9-8BCE-D8A8E076EF2C}"/>
                </a:ext>
              </a:extLst>
            </p:cNvPr>
            <p:cNvCxnSpPr/>
            <p:nvPr/>
          </p:nvCxnSpPr>
          <p:spPr>
            <a:xfrm>
              <a:off x="5190119" y="5705085"/>
              <a:ext cx="253719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0B7630D2-1F94-4467-90ED-6C8DC9B1ECA2}"/>
                </a:ext>
              </a:extLst>
            </p:cNvPr>
            <p:cNvSpPr/>
            <p:nvPr/>
          </p:nvSpPr>
          <p:spPr>
            <a:xfrm>
              <a:off x="5926552" y="1492473"/>
              <a:ext cx="943122" cy="2111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1FEAF04-D6BA-4D3B-AD9C-04C9AF58F002}"/>
                </a:ext>
              </a:extLst>
            </p:cNvPr>
            <p:cNvSpPr/>
            <p:nvPr/>
          </p:nvSpPr>
          <p:spPr>
            <a:xfrm>
              <a:off x="6044638" y="5883600"/>
              <a:ext cx="789326" cy="441087"/>
            </a:xfrm>
            <a:custGeom>
              <a:avLst/>
              <a:gdLst>
                <a:gd name="connsiteX0" fmla="*/ 112127 w 401303"/>
                <a:gd name="connsiteY0" fmla="*/ 0 h 224254"/>
                <a:gd name="connsiteX1" fmla="*/ 289176 w 401303"/>
                <a:gd name="connsiteY1" fmla="*/ 0 h 224254"/>
                <a:gd name="connsiteX2" fmla="*/ 401303 w 401303"/>
                <a:gd name="connsiteY2" fmla="*/ 112127 h 224254"/>
                <a:gd name="connsiteX3" fmla="*/ 401302 w 401303"/>
                <a:gd name="connsiteY3" fmla="*/ 112127 h 224254"/>
                <a:gd name="connsiteX4" fmla="*/ 289175 w 401303"/>
                <a:gd name="connsiteY4" fmla="*/ 224254 h 224254"/>
                <a:gd name="connsiteX5" fmla="*/ 112127 w 401303"/>
                <a:gd name="connsiteY5" fmla="*/ 224253 h 224254"/>
                <a:gd name="connsiteX6" fmla="*/ 8812 w 401303"/>
                <a:gd name="connsiteY6" fmla="*/ 155771 h 224254"/>
                <a:gd name="connsiteX7" fmla="*/ 0 w 401303"/>
                <a:gd name="connsiteY7" fmla="*/ 112127 h 224254"/>
                <a:gd name="connsiteX8" fmla="*/ 8812 w 401303"/>
                <a:gd name="connsiteY8" fmla="*/ 68482 h 224254"/>
                <a:gd name="connsiteX9" fmla="*/ 112127 w 401303"/>
                <a:gd name="connsiteY9" fmla="*/ 0 h 224254"/>
                <a:gd name="connsiteX10" fmla="*/ 159792 w 401303"/>
                <a:gd name="connsiteY10" fmla="*/ 60372 h 224254"/>
                <a:gd name="connsiteX11" fmla="*/ 112104 w 401303"/>
                <a:gd name="connsiteY11" fmla="*/ 91982 h 224254"/>
                <a:gd name="connsiteX12" fmla="*/ 108037 w 401303"/>
                <a:gd name="connsiteY12" fmla="*/ 112127 h 224254"/>
                <a:gd name="connsiteX13" fmla="*/ 108037 w 401303"/>
                <a:gd name="connsiteY13" fmla="*/ 112126 h 224254"/>
                <a:gd name="connsiteX14" fmla="*/ 108037 w 401303"/>
                <a:gd name="connsiteY14" fmla="*/ 112127 h 224254"/>
                <a:gd name="connsiteX15" fmla="*/ 108037 w 401303"/>
                <a:gd name="connsiteY15" fmla="*/ 112127 h 224254"/>
                <a:gd name="connsiteX16" fmla="*/ 112104 w 401303"/>
                <a:gd name="connsiteY16" fmla="*/ 132271 h 224254"/>
                <a:gd name="connsiteX17" fmla="*/ 159792 w 401303"/>
                <a:gd name="connsiteY17" fmla="*/ 163881 h 224254"/>
                <a:gd name="connsiteX18" fmla="*/ 241511 w 401303"/>
                <a:gd name="connsiteY18" fmla="*/ 163882 h 224254"/>
                <a:gd name="connsiteX19" fmla="*/ 293266 w 401303"/>
                <a:gd name="connsiteY19" fmla="*/ 112127 h 224254"/>
                <a:gd name="connsiteX20" fmla="*/ 293267 w 401303"/>
                <a:gd name="connsiteY20" fmla="*/ 112127 h 224254"/>
                <a:gd name="connsiteX21" fmla="*/ 241512 w 401303"/>
                <a:gd name="connsiteY21" fmla="*/ 60372 h 224254"/>
                <a:gd name="connsiteX22" fmla="*/ 159792 w 401303"/>
                <a:gd name="connsiteY22" fmla="*/ 60372 h 22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1303" h="224254">
                  <a:moveTo>
                    <a:pt x="112127" y="0"/>
                  </a:moveTo>
                  <a:lnTo>
                    <a:pt x="289176" y="0"/>
                  </a:lnTo>
                  <a:cubicBezTo>
                    <a:pt x="351102" y="0"/>
                    <a:pt x="401303" y="50201"/>
                    <a:pt x="401303" y="112127"/>
                  </a:cubicBezTo>
                  <a:lnTo>
                    <a:pt x="401302" y="112127"/>
                  </a:lnTo>
                  <a:cubicBezTo>
                    <a:pt x="401302" y="174053"/>
                    <a:pt x="351101" y="224254"/>
                    <a:pt x="289175" y="224254"/>
                  </a:cubicBezTo>
                  <a:lnTo>
                    <a:pt x="112127" y="224253"/>
                  </a:lnTo>
                  <a:cubicBezTo>
                    <a:pt x="65682" y="224253"/>
                    <a:pt x="25833" y="196015"/>
                    <a:pt x="8812" y="155771"/>
                  </a:cubicBezTo>
                  <a:lnTo>
                    <a:pt x="0" y="112127"/>
                  </a:lnTo>
                  <a:lnTo>
                    <a:pt x="8812" y="68482"/>
                  </a:lnTo>
                  <a:cubicBezTo>
                    <a:pt x="25833" y="28238"/>
                    <a:pt x="65682" y="0"/>
                    <a:pt x="112127" y="0"/>
                  </a:cubicBezTo>
                  <a:close/>
                  <a:moveTo>
                    <a:pt x="159792" y="60372"/>
                  </a:moveTo>
                  <a:cubicBezTo>
                    <a:pt x="138355" y="60372"/>
                    <a:pt x="119961" y="73406"/>
                    <a:pt x="112104" y="91982"/>
                  </a:cubicBezTo>
                  <a:lnTo>
                    <a:pt x="108037" y="112127"/>
                  </a:lnTo>
                  <a:lnTo>
                    <a:pt x="108037" y="112126"/>
                  </a:lnTo>
                  <a:lnTo>
                    <a:pt x="108037" y="112127"/>
                  </a:lnTo>
                  <a:lnTo>
                    <a:pt x="108037" y="112127"/>
                  </a:lnTo>
                  <a:lnTo>
                    <a:pt x="112104" y="132271"/>
                  </a:lnTo>
                  <a:cubicBezTo>
                    <a:pt x="119961" y="150847"/>
                    <a:pt x="138355" y="163881"/>
                    <a:pt x="159792" y="163881"/>
                  </a:cubicBezTo>
                  <a:lnTo>
                    <a:pt x="241511" y="163882"/>
                  </a:lnTo>
                  <a:cubicBezTo>
                    <a:pt x="270094" y="163882"/>
                    <a:pt x="293266" y="140710"/>
                    <a:pt x="293266" y="112127"/>
                  </a:cubicBezTo>
                  <a:lnTo>
                    <a:pt x="293267" y="112127"/>
                  </a:lnTo>
                  <a:cubicBezTo>
                    <a:pt x="293267" y="83544"/>
                    <a:pt x="270095" y="60372"/>
                    <a:pt x="241512" y="60372"/>
                  </a:cubicBezTo>
                  <a:lnTo>
                    <a:pt x="159792" y="60372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624EFBC-CD5B-4FB9-A172-3F0E81FD20A7}"/>
                </a:ext>
              </a:extLst>
            </p:cNvPr>
            <p:cNvGrpSpPr/>
            <p:nvPr/>
          </p:nvGrpSpPr>
          <p:grpSpPr>
            <a:xfrm>
              <a:off x="6173328" y="1549443"/>
              <a:ext cx="449570" cy="97203"/>
              <a:chOff x="4916700" y="2239443"/>
              <a:chExt cx="228567" cy="4941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863FA87-70D5-455E-8FB7-A632471AAECF}"/>
                  </a:ext>
                </a:extLst>
              </p:cNvPr>
              <p:cNvSpPr/>
              <p:nvPr/>
            </p:nvSpPr>
            <p:spPr>
              <a:xfrm flipV="1">
                <a:off x="4916700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10F19CF-7AEB-480A-B7BA-C959483A1DAA}"/>
                  </a:ext>
                </a:extLst>
              </p:cNvPr>
              <p:cNvSpPr/>
              <p:nvPr/>
            </p:nvSpPr>
            <p:spPr>
              <a:xfrm flipV="1">
                <a:off x="5006274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C9F2659-8500-4A25-AEAE-D7B7A4A77DB7}"/>
                  </a:ext>
                </a:extLst>
              </p:cNvPr>
              <p:cNvSpPr/>
              <p:nvPr/>
            </p:nvSpPr>
            <p:spPr>
              <a:xfrm flipV="1">
                <a:off x="5095848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4" name="Shape 3825">
              <a:extLst>
                <a:ext uri="{FF2B5EF4-FFF2-40B4-BE49-F238E27FC236}">
                  <a16:creationId xmlns:a16="http://schemas.microsoft.com/office/drawing/2014/main" id="{C156DC23-BAAC-4C39-9689-2EBCA1136984}"/>
                </a:ext>
              </a:extLst>
            </p:cNvPr>
            <p:cNvSpPr/>
            <p:nvPr/>
          </p:nvSpPr>
          <p:spPr>
            <a:xfrm>
              <a:off x="5265849" y="3030648"/>
              <a:ext cx="353759" cy="2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17550"/>
                  </a:moveTo>
                  <a:lnTo>
                    <a:pt x="10309" y="17550"/>
                  </a:lnTo>
                  <a:cubicBezTo>
                    <a:pt x="10580" y="17550"/>
                    <a:pt x="10800" y="17248"/>
                    <a:pt x="10800" y="16875"/>
                  </a:cubicBezTo>
                  <a:cubicBezTo>
                    <a:pt x="10800" y="16503"/>
                    <a:pt x="10580" y="16200"/>
                    <a:pt x="10309" y="16200"/>
                  </a:cubicBezTo>
                  <a:lnTo>
                    <a:pt x="3436" y="16200"/>
                  </a:lnTo>
                  <a:cubicBezTo>
                    <a:pt x="3166" y="16200"/>
                    <a:pt x="2945" y="16503"/>
                    <a:pt x="2945" y="16875"/>
                  </a:cubicBezTo>
                  <a:cubicBezTo>
                    <a:pt x="2945" y="17248"/>
                    <a:pt x="3166" y="17550"/>
                    <a:pt x="3436" y="17550"/>
                  </a:cubicBezTo>
                  <a:moveTo>
                    <a:pt x="3436" y="14850"/>
                  </a:moveTo>
                  <a:lnTo>
                    <a:pt x="12273" y="14850"/>
                  </a:lnTo>
                  <a:cubicBezTo>
                    <a:pt x="12544" y="14850"/>
                    <a:pt x="12764" y="14548"/>
                    <a:pt x="12764" y="14175"/>
                  </a:cubicBezTo>
                  <a:cubicBezTo>
                    <a:pt x="12764" y="13803"/>
                    <a:pt x="12544" y="13500"/>
                    <a:pt x="12273" y="13500"/>
                  </a:cubicBezTo>
                  <a:lnTo>
                    <a:pt x="3436" y="13500"/>
                  </a:lnTo>
                  <a:cubicBezTo>
                    <a:pt x="3166" y="13500"/>
                    <a:pt x="2945" y="13803"/>
                    <a:pt x="2945" y="14175"/>
                  </a:cubicBezTo>
                  <a:cubicBezTo>
                    <a:pt x="2945" y="14548"/>
                    <a:pt x="3166" y="14850"/>
                    <a:pt x="3436" y="14850"/>
                  </a:cubicBezTo>
                  <a:moveTo>
                    <a:pt x="20618" y="4050"/>
                  </a:moveTo>
                  <a:lnTo>
                    <a:pt x="982" y="4050"/>
                  </a:lnTo>
                  <a:lnTo>
                    <a:pt x="982" y="1350"/>
                  </a:lnTo>
                  <a:lnTo>
                    <a:pt x="20618" y="1350"/>
                  </a:lnTo>
                  <a:cubicBezTo>
                    <a:pt x="20618" y="1350"/>
                    <a:pt x="20618" y="4050"/>
                    <a:pt x="20618" y="4050"/>
                  </a:cubicBezTo>
                  <a:close/>
                  <a:moveTo>
                    <a:pt x="20618" y="20250"/>
                  </a:moveTo>
                  <a:lnTo>
                    <a:pt x="982" y="20250"/>
                  </a:lnTo>
                  <a:lnTo>
                    <a:pt x="982" y="9450"/>
                  </a:lnTo>
                  <a:lnTo>
                    <a:pt x="20618" y="9450"/>
                  </a:lnTo>
                  <a:cubicBezTo>
                    <a:pt x="20618" y="9450"/>
                    <a:pt x="20618" y="20250"/>
                    <a:pt x="20618" y="20250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605"/>
                    <a:pt x="0" y="1350"/>
                  </a:cubicBezTo>
                  <a:lnTo>
                    <a:pt x="0" y="20250"/>
                  </a:lnTo>
                  <a:cubicBezTo>
                    <a:pt x="0" y="20995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5"/>
                    <a:pt x="21600" y="20250"/>
                  </a:cubicBezTo>
                  <a:lnTo>
                    <a:pt x="21600" y="1350"/>
                  </a:lnTo>
                  <a:cubicBezTo>
                    <a:pt x="21600" y="605"/>
                    <a:pt x="21160" y="0"/>
                    <a:pt x="20618" y="0"/>
                  </a:cubicBezTo>
                  <a:moveTo>
                    <a:pt x="16200" y="17550"/>
                  </a:moveTo>
                  <a:lnTo>
                    <a:pt x="18164" y="17550"/>
                  </a:lnTo>
                  <a:cubicBezTo>
                    <a:pt x="18434" y="17550"/>
                    <a:pt x="18655" y="17248"/>
                    <a:pt x="18655" y="16875"/>
                  </a:cubicBezTo>
                  <a:lnTo>
                    <a:pt x="18655" y="14175"/>
                  </a:lnTo>
                  <a:cubicBezTo>
                    <a:pt x="18655" y="13803"/>
                    <a:pt x="18434" y="13500"/>
                    <a:pt x="18164" y="13500"/>
                  </a:cubicBezTo>
                  <a:lnTo>
                    <a:pt x="16200" y="13500"/>
                  </a:lnTo>
                  <a:cubicBezTo>
                    <a:pt x="15929" y="13500"/>
                    <a:pt x="15709" y="13803"/>
                    <a:pt x="15709" y="14175"/>
                  </a:cubicBezTo>
                  <a:lnTo>
                    <a:pt x="15709" y="16875"/>
                  </a:lnTo>
                  <a:cubicBezTo>
                    <a:pt x="15709" y="17248"/>
                    <a:pt x="15929" y="17550"/>
                    <a:pt x="16200" y="1755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5" name="Shape 3834">
              <a:extLst>
                <a:ext uri="{FF2B5EF4-FFF2-40B4-BE49-F238E27FC236}">
                  <a16:creationId xmlns:a16="http://schemas.microsoft.com/office/drawing/2014/main" id="{EB8A9B40-F526-46A6-B86B-83EF80A65FCF}"/>
                </a:ext>
              </a:extLst>
            </p:cNvPr>
            <p:cNvSpPr/>
            <p:nvPr/>
          </p:nvSpPr>
          <p:spPr>
            <a:xfrm>
              <a:off x="5942784" y="3032353"/>
              <a:ext cx="353759" cy="2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16" y="11782"/>
                  </a:moveTo>
                  <a:cubicBezTo>
                    <a:pt x="9916" y="11930"/>
                    <a:pt x="9939" y="12055"/>
                    <a:pt x="9982" y="12159"/>
                  </a:cubicBezTo>
                  <a:cubicBezTo>
                    <a:pt x="10026" y="12263"/>
                    <a:pt x="10082" y="12352"/>
                    <a:pt x="10151" y="12426"/>
                  </a:cubicBezTo>
                  <a:cubicBezTo>
                    <a:pt x="10219" y="12498"/>
                    <a:pt x="10298" y="12557"/>
                    <a:pt x="10388" y="12604"/>
                  </a:cubicBezTo>
                  <a:cubicBezTo>
                    <a:pt x="10478" y="12650"/>
                    <a:pt x="10513" y="12688"/>
                    <a:pt x="10605" y="12718"/>
                  </a:cubicBezTo>
                  <a:lnTo>
                    <a:pt x="10605" y="10883"/>
                  </a:lnTo>
                  <a:cubicBezTo>
                    <a:pt x="10368" y="10883"/>
                    <a:pt x="10241" y="10952"/>
                    <a:pt x="10111" y="11090"/>
                  </a:cubicBezTo>
                  <a:cubicBezTo>
                    <a:pt x="9981" y="11227"/>
                    <a:pt x="9916" y="11458"/>
                    <a:pt x="9916" y="11782"/>
                  </a:cubicBezTo>
                  <a:moveTo>
                    <a:pt x="11501" y="14279"/>
                  </a:moveTo>
                  <a:cubicBezTo>
                    <a:pt x="11425" y="14199"/>
                    <a:pt x="11338" y="14135"/>
                    <a:pt x="11242" y="14087"/>
                  </a:cubicBezTo>
                  <a:cubicBezTo>
                    <a:pt x="11145" y="14037"/>
                    <a:pt x="11102" y="13994"/>
                    <a:pt x="11001" y="13957"/>
                  </a:cubicBezTo>
                  <a:lnTo>
                    <a:pt x="11001" y="16096"/>
                  </a:lnTo>
                  <a:cubicBezTo>
                    <a:pt x="11238" y="16071"/>
                    <a:pt x="11377" y="15976"/>
                    <a:pt x="11528" y="15807"/>
                  </a:cubicBezTo>
                  <a:cubicBezTo>
                    <a:pt x="11680" y="15638"/>
                    <a:pt x="11756" y="15371"/>
                    <a:pt x="11756" y="15004"/>
                  </a:cubicBezTo>
                  <a:cubicBezTo>
                    <a:pt x="11756" y="14833"/>
                    <a:pt x="11733" y="14689"/>
                    <a:pt x="11686" y="14572"/>
                  </a:cubicBezTo>
                  <a:cubicBezTo>
                    <a:pt x="11640" y="14456"/>
                    <a:pt x="11579" y="14358"/>
                    <a:pt x="11501" y="14279"/>
                  </a:cubicBezTo>
                  <a:moveTo>
                    <a:pt x="12385" y="15752"/>
                  </a:moveTo>
                  <a:cubicBezTo>
                    <a:pt x="12304" y="16006"/>
                    <a:pt x="12193" y="16217"/>
                    <a:pt x="12052" y="16385"/>
                  </a:cubicBezTo>
                  <a:cubicBezTo>
                    <a:pt x="11911" y="16553"/>
                    <a:pt x="11747" y="16681"/>
                    <a:pt x="11558" y="16770"/>
                  </a:cubicBezTo>
                  <a:cubicBezTo>
                    <a:pt x="11369" y="16859"/>
                    <a:pt x="11221" y="16909"/>
                    <a:pt x="11001" y="16922"/>
                  </a:cubicBezTo>
                  <a:lnTo>
                    <a:pt x="11001" y="17549"/>
                  </a:lnTo>
                  <a:lnTo>
                    <a:pt x="10605" y="17549"/>
                  </a:lnTo>
                  <a:lnTo>
                    <a:pt x="10605" y="16922"/>
                  </a:lnTo>
                  <a:cubicBezTo>
                    <a:pt x="10368" y="16915"/>
                    <a:pt x="10206" y="16863"/>
                    <a:pt x="10009" y="16766"/>
                  </a:cubicBezTo>
                  <a:cubicBezTo>
                    <a:pt x="9811" y="16668"/>
                    <a:pt x="9642" y="16528"/>
                    <a:pt x="9501" y="16348"/>
                  </a:cubicBezTo>
                  <a:cubicBezTo>
                    <a:pt x="9361" y="16168"/>
                    <a:pt x="9252" y="15946"/>
                    <a:pt x="9175" y="15683"/>
                  </a:cubicBezTo>
                  <a:cubicBezTo>
                    <a:pt x="9098" y="15420"/>
                    <a:pt x="9062" y="15118"/>
                    <a:pt x="9066" y="14775"/>
                  </a:cubicBezTo>
                  <a:lnTo>
                    <a:pt x="9818" y="14775"/>
                  </a:lnTo>
                  <a:cubicBezTo>
                    <a:pt x="9813" y="15178"/>
                    <a:pt x="9877" y="15496"/>
                    <a:pt x="10009" y="15729"/>
                  </a:cubicBezTo>
                  <a:cubicBezTo>
                    <a:pt x="10140" y="15961"/>
                    <a:pt x="10302" y="16084"/>
                    <a:pt x="10605" y="16096"/>
                  </a:cubicBezTo>
                  <a:lnTo>
                    <a:pt x="10605" y="13874"/>
                  </a:lnTo>
                  <a:cubicBezTo>
                    <a:pt x="10425" y="13807"/>
                    <a:pt x="10302" y="13727"/>
                    <a:pt x="10124" y="13632"/>
                  </a:cubicBezTo>
                  <a:cubicBezTo>
                    <a:pt x="9946" y="13537"/>
                    <a:pt x="9786" y="13414"/>
                    <a:pt x="9643" y="13264"/>
                  </a:cubicBezTo>
                  <a:cubicBezTo>
                    <a:pt x="9500" y="13115"/>
                    <a:pt x="9385" y="12927"/>
                    <a:pt x="9297" y="12700"/>
                  </a:cubicBezTo>
                  <a:cubicBezTo>
                    <a:pt x="9209" y="12474"/>
                    <a:pt x="9165" y="12192"/>
                    <a:pt x="9165" y="11856"/>
                  </a:cubicBezTo>
                  <a:cubicBezTo>
                    <a:pt x="9165" y="11562"/>
                    <a:pt x="9206" y="11304"/>
                    <a:pt x="9287" y="11081"/>
                  </a:cubicBezTo>
                  <a:cubicBezTo>
                    <a:pt x="9369" y="10857"/>
                    <a:pt x="9478" y="10671"/>
                    <a:pt x="9617" y="10521"/>
                  </a:cubicBezTo>
                  <a:cubicBezTo>
                    <a:pt x="9755" y="10370"/>
                    <a:pt x="9914" y="10256"/>
                    <a:pt x="10094" y="10176"/>
                  </a:cubicBezTo>
                  <a:cubicBezTo>
                    <a:pt x="10274" y="10097"/>
                    <a:pt x="10407" y="10058"/>
                    <a:pt x="10605" y="10058"/>
                  </a:cubicBezTo>
                  <a:lnTo>
                    <a:pt x="10605" y="9455"/>
                  </a:lnTo>
                  <a:lnTo>
                    <a:pt x="11001" y="9455"/>
                  </a:lnTo>
                  <a:lnTo>
                    <a:pt x="11001" y="10058"/>
                  </a:lnTo>
                  <a:cubicBezTo>
                    <a:pt x="11199" y="10058"/>
                    <a:pt x="11329" y="10093"/>
                    <a:pt x="11505" y="10167"/>
                  </a:cubicBezTo>
                  <a:cubicBezTo>
                    <a:pt x="11681" y="10241"/>
                    <a:pt x="11834" y="10350"/>
                    <a:pt x="11963" y="10498"/>
                  </a:cubicBezTo>
                  <a:cubicBezTo>
                    <a:pt x="12093" y="10644"/>
                    <a:pt x="12196" y="10832"/>
                    <a:pt x="12273" y="11057"/>
                  </a:cubicBezTo>
                  <a:cubicBezTo>
                    <a:pt x="12350" y="11284"/>
                    <a:pt x="12388" y="11548"/>
                    <a:pt x="12388" y="11847"/>
                  </a:cubicBezTo>
                  <a:lnTo>
                    <a:pt x="11637" y="11847"/>
                  </a:lnTo>
                  <a:cubicBezTo>
                    <a:pt x="11628" y="11534"/>
                    <a:pt x="11570" y="11296"/>
                    <a:pt x="11463" y="11131"/>
                  </a:cubicBezTo>
                  <a:cubicBezTo>
                    <a:pt x="11355" y="10966"/>
                    <a:pt x="11238" y="10883"/>
                    <a:pt x="11001" y="10883"/>
                  </a:cubicBezTo>
                  <a:lnTo>
                    <a:pt x="11001" y="12820"/>
                  </a:lnTo>
                  <a:cubicBezTo>
                    <a:pt x="11199" y="12894"/>
                    <a:pt x="11336" y="12978"/>
                    <a:pt x="11525" y="13077"/>
                  </a:cubicBezTo>
                  <a:cubicBezTo>
                    <a:pt x="11714" y="13176"/>
                    <a:pt x="11881" y="13300"/>
                    <a:pt x="12026" y="13453"/>
                  </a:cubicBezTo>
                  <a:cubicBezTo>
                    <a:pt x="12171" y="13605"/>
                    <a:pt x="12287" y="13795"/>
                    <a:pt x="12375" y="14022"/>
                  </a:cubicBezTo>
                  <a:cubicBezTo>
                    <a:pt x="12463" y="14248"/>
                    <a:pt x="12507" y="14527"/>
                    <a:pt x="12507" y="14857"/>
                  </a:cubicBezTo>
                  <a:cubicBezTo>
                    <a:pt x="12507" y="15199"/>
                    <a:pt x="12466" y="15497"/>
                    <a:pt x="12385" y="15752"/>
                  </a:cubicBezTo>
                  <a:moveTo>
                    <a:pt x="10800" y="8100"/>
                  </a:moveTo>
                  <a:cubicBezTo>
                    <a:pt x="8631" y="8100"/>
                    <a:pt x="6873" y="10518"/>
                    <a:pt x="6873" y="13500"/>
                  </a:cubicBezTo>
                  <a:cubicBezTo>
                    <a:pt x="6873" y="16483"/>
                    <a:pt x="8631" y="18900"/>
                    <a:pt x="10800" y="18900"/>
                  </a:cubicBezTo>
                  <a:cubicBezTo>
                    <a:pt x="12969" y="18900"/>
                    <a:pt x="14727" y="16483"/>
                    <a:pt x="14727" y="13500"/>
                  </a:cubicBezTo>
                  <a:cubicBezTo>
                    <a:pt x="14727" y="10518"/>
                    <a:pt x="12969" y="8100"/>
                    <a:pt x="10800" y="8100"/>
                  </a:cubicBezTo>
                  <a:moveTo>
                    <a:pt x="17182" y="17550"/>
                  </a:moveTo>
                  <a:lnTo>
                    <a:pt x="16200" y="17550"/>
                  </a:lnTo>
                  <a:cubicBezTo>
                    <a:pt x="15929" y="17550"/>
                    <a:pt x="15709" y="17852"/>
                    <a:pt x="15709" y="18225"/>
                  </a:cubicBezTo>
                  <a:cubicBezTo>
                    <a:pt x="15709" y="18598"/>
                    <a:pt x="15929" y="18900"/>
                    <a:pt x="16200" y="18900"/>
                  </a:cubicBezTo>
                  <a:lnTo>
                    <a:pt x="17182" y="18900"/>
                  </a:lnTo>
                  <a:cubicBezTo>
                    <a:pt x="17453" y="18900"/>
                    <a:pt x="17673" y="18598"/>
                    <a:pt x="17673" y="18225"/>
                  </a:cubicBezTo>
                  <a:cubicBezTo>
                    <a:pt x="17673" y="17852"/>
                    <a:pt x="17453" y="17550"/>
                    <a:pt x="17182" y="17550"/>
                  </a:cubicBezTo>
                  <a:moveTo>
                    <a:pt x="20127" y="8100"/>
                  </a:moveTo>
                  <a:cubicBezTo>
                    <a:pt x="19856" y="8100"/>
                    <a:pt x="19636" y="7798"/>
                    <a:pt x="19636" y="7425"/>
                  </a:cubicBezTo>
                  <a:cubicBezTo>
                    <a:pt x="19636" y="7052"/>
                    <a:pt x="19856" y="6750"/>
                    <a:pt x="20127" y="6750"/>
                  </a:cubicBezTo>
                  <a:cubicBezTo>
                    <a:pt x="20399" y="6750"/>
                    <a:pt x="20618" y="7052"/>
                    <a:pt x="20618" y="7425"/>
                  </a:cubicBezTo>
                  <a:cubicBezTo>
                    <a:pt x="20618" y="7798"/>
                    <a:pt x="20399" y="8100"/>
                    <a:pt x="20127" y="8100"/>
                  </a:cubicBezTo>
                  <a:moveTo>
                    <a:pt x="20618" y="17674"/>
                  </a:moveTo>
                  <a:cubicBezTo>
                    <a:pt x="20464" y="17599"/>
                    <a:pt x="20300" y="17550"/>
                    <a:pt x="20127" y="17550"/>
                  </a:cubicBezTo>
                  <a:cubicBezTo>
                    <a:pt x="19314" y="17550"/>
                    <a:pt x="18655" y="18457"/>
                    <a:pt x="18655" y="19575"/>
                  </a:cubicBezTo>
                  <a:cubicBezTo>
                    <a:pt x="18655" y="19814"/>
                    <a:pt x="18690" y="20038"/>
                    <a:pt x="18745" y="20250"/>
                  </a:cubicBezTo>
                  <a:lnTo>
                    <a:pt x="2855" y="20250"/>
                  </a:lnTo>
                  <a:cubicBezTo>
                    <a:pt x="2910" y="20038"/>
                    <a:pt x="2945" y="19814"/>
                    <a:pt x="2945" y="19575"/>
                  </a:cubicBezTo>
                  <a:cubicBezTo>
                    <a:pt x="2945" y="18457"/>
                    <a:pt x="2286" y="17550"/>
                    <a:pt x="1473" y="17550"/>
                  </a:cubicBezTo>
                  <a:cubicBezTo>
                    <a:pt x="1300" y="17550"/>
                    <a:pt x="1136" y="17599"/>
                    <a:pt x="982" y="17674"/>
                  </a:cubicBezTo>
                  <a:lnTo>
                    <a:pt x="982" y="9326"/>
                  </a:lnTo>
                  <a:cubicBezTo>
                    <a:pt x="1136" y="9401"/>
                    <a:pt x="1300" y="9450"/>
                    <a:pt x="1473" y="9450"/>
                  </a:cubicBezTo>
                  <a:cubicBezTo>
                    <a:pt x="2286" y="9450"/>
                    <a:pt x="2945" y="8544"/>
                    <a:pt x="2945" y="7425"/>
                  </a:cubicBezTo>
                  <a:cubicBezTo>
                    <a:pt x="2945" y="7188"/>
                    <a:pt x="2910" y="6962"/>
                    <a:pt x="2855" y="6750"/>
                  </a:cubicBezTo>
                  <a:lnTo>
                    <a:pt x="18745" y="6750"/>
                  </a:lnTo>
                  <a:cubicBezTo>
                    <a:pt x="18690" y="6962"/>
                    <a:pt x="18655" y="7188"/>
                    <a:pt x="18655" y="7425"/>
                  </a:cubicBezTo>
                  <a:cubicBezTo>
                    <a:pt x="18655" y="8544"/>
                    <a:pt x="19314" y="9450"/>
                    <a:pt x="20127" y="9450"/>
                  </a:cubicBezTo>
                  <a:cubicBezTo>
                    <a:pt x="20300" y="9450"/>
                    <a:pt x="20464" y="9401"/>
                    <a:pt x="20618" y="9326"/>
                  </a:cubicBezTo>
                  <a:cubicBezTo>
                    <a:pt x="20618" y="9326"/>
                    <a:pt x="20618" y="17674"/>
                    <a:pt x="20618" y="17674"/>
                  </a:cubicBezTo>
                  <a:close/>
                  <a:moveTo>
                    <a:pt x="20127" y="20250"/>
                  </a:moveTo>
                  <a:cubicBezTo>
                    <a:pt x="19856" y="20250"/>
                    <a:pt x="19636" y="19948"/>
                    <a:pt x="19636" y="19575"/>
                  </a:cubicBezTo>
                  <a:cubicBezTo>
                    <a:pt x="19636" y="19203"/>
                    <a:pt x="19856" y="18900"/>
                    <a:pt x="20127" y="18900"/>
                  </a:cubicBezTo>
                  <a:cubicBezTo>
                    <a:pt x="20399" y="18900"/>
                    <a:pt x="20618" y="19203"/>
                    <a:pt x="20618" y="19575"/>
                  </a:cubicBezTo>
                  <a:cubicBezTo>
                    <a:pt x="20618" y="19948"/>
                    <a:pt x="20399" y="20250"/>
                    <a:pt x="20127" y="20250"/>
                  </a:cubicBezTo>
                  <a:moveTo>
                    <a:pt x="1473" y="20250"/>
                  </a:moveTo>
                  <a:cubicBezTo>
                    <a:pt x="1201" y="20250"/>
                    <a:pt x="982" y="19948"/>
                    <a:pt x="982" y="19575"/>
                  </a:cubicBezTo>
                  <a:cubicBezTo>
                    <a:pt x="982" y="19203"/>
                    <a:pt x="1201" y="18900"/>
                    <a:pt x="1473" y="18900"/>
                  </a:cubicBezTo>
                  <a:cubicBezTo>
                    <a:pt x="1744" y="18900"/>
                    <a:pt x="1964" y="19203"/>
                    <a:pt x="1964" y="19575"/>
                  </a:cubicBezTo>
                  <a:cubicBezTo>
                    <a:pt x="1964" y="19948"/>
                    <a:pt x="1744" y="20250"/>
                    <a:pt x="1473" y="20250"/>
                  </a:cubicBezTo>
                  <a:moveTo>
                    <a:pt x="1473" y="6750"/>
                  </a:moveTo>
                  <a:cubicBezTo>
                    <a:pt x="1744" y="6750"/>
                    <a:pt x="1964" y="7052"/>
                    <a:pt x="1964" y="7425"/>
                  </a:cubicBezTo>
                  <a:cubicBezTo>
                    <a:pt x="1964" y="7798"/>
                    <a:pt x="1744" y="8100"/>
                    <a:pt x="1473" y="8100"/>
                  </a:cubicBezTo>
                  <a:cubicBezTo>
                    <a:pt x="1201" y="8100"/>
                    <a:pt x="982" y="7798"/>
                    <a:pt x="982" y="7425"/>
                  </a:cubicBezTo>
                  <a:cubicBezTo>
                    <a:pt x="982" y="7052"/>
                    <a:pt x="1201" y="6750"/>
                    <a:pt x="1473" y="6750"/>
                  </a:cubicBezTo>
                  <a:moveTo>
                    <a:pt x="20618" y="5400"/>
                  </a:moveTo>
                  <a:lnTo>
                    <a:pt x="982" y="5400"/>
                  </a:lnTo>
                  <a:cubicBezTo>
                    <a:pt x="440" y="5400"/>
                    <a:pt x="0" y="6005"/>
                    <a:pt x="0" y="6750"/>
                  </a:cubicBezTo>
                  <a:lnTo>
                    <a:pt x="0" y="20250"/>
                  </a:lnTo>
                  <a:cubicBezTo>
                    <a:pt x="0" y="20996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6"/>
                    <a:pt x="21600" y="20250"/>
                  </a:cubicBezTo>
                  <a:lnTo>
                    <a:pt x="21600" y="6750"/>
                  </a:lnTo>
                  <a:cubicBezTo>
                    <a:pt x="21600" y="6005"/>
                    <a:pt x="21160" y="5400"/>
                    <a:pt x="20618" y="5400"/>
                  </a:cubicBezTo>
                  <a:moveTo>
                    <a:pt x="2455" y="4050"/>
                  </a:moveTo>
                  <a:lnTo>
                    <a:pt x="19145" y="4050"/>
                  </a:lnTo>
                  <a:cubicBezTo>
                    <a:pt x="19417" y="4050"/>
                    <a:pt x="19636" y="3748"/>
                    <a:pt x="19636" y="3376"/>
                  </a:cubicBezTo>
                  <a:cubicBezTo>
                    <a:pt x="19636" y="3002"/>
                    <a:pt x="19417" y="2700"/>
                    <a:pt x="19145" y="2700"/>
                  </a:cubicBezTo>
                  <a:lnTo>
                    <a:pt x="2455" y="2700"/>
                  </a:lnTo>
                  <a:cubicBezTo>
                    <a:pt x="2183" y="2700"/>
                    <a:pt x="1964" y="3002"/>
                    <a:pt x="1964" y="3376"/>
                  </a:cubicBezTo>
                  <a:cubicBezTo>
                    <a:pt x="1964" y="3748"/>
                    <a:pt x="2183" y="4050"/>
                    <a:pt x="2455" y="4050"/>
                  </a:cubicBezTo>
                  <a:moveTo>
                    <a:pt x="4418" y="1350"/>
                  </a:moveTo>
                  <a:lnTo>
                    <a:pt x="17182" y="1350"/>
                  </a:lnTo>
                  <a:cubicBezTo>
                    <a:pt x="17453" y="1350"/>
                    <a:pt x="17673" y="1048"/>
                    <a:pt x="17673" y="675"/>
                  </a:cubicBezTo>
                  <a:cubicBezTo>
                    <a:pt x="17673" y="302"/>
                    <a:pt x="17453" y="0"/>
                    <a:pt x="17182" y="0"/>
                  </a:cubicBezTo>
                  <a:lnTo>
                    <a:pt x="4418" y="0"/>
                  </a:lnTo>
                  <a:cubicBezTo>
                    <a:pt x="4147" y="0"/>
                    <a:pt x="3927" y="302"/>
                    <a:pt x="3927" y="675"/>
                  </a:cubicBezTo>
                  <a:cubicBezTo>
                    <a:pt x="3927" y="1048"/>
                    <a:pt x="4147" y="1350"/>
                    <a:pt x="4418" y="1350"/>
                  </a:cubicBezTo>
                  <a:moveTo>
                    <a:pt x="5400" y="8100"/>
                  </a:moveTo>
                  <a:lnTo>
                    <a:pt x="4418" y="8100"/>
                  </a:lnTo>
                  <a:cubicBezTo>
                    <a:pt x="4147" y="8100"/>
                    <a:pt x="3927" y="8403"/>
                    <a:pt x="3927" y="8775"/>
                  </a:cubicBezTo>
                  <a:cubicBezTo>
                    <a:pt x="3927" y="9148"/>
                    <a:pt x="4147" y="9450"/>
                    <a:pt x="4418" y="9450"/>
                  </a:cubicBezTo>
                  <a:lnTo>
                    <a:pt x="5400" y="9450"/>
                  </a:lnTo>
                  <a:cubicBezTo>
                    <a:pt x="5671" y="9450"/>
                    <a:pt x="5891" y="9148"/>
                    <a:pt x="5891" y="8775"/>
                  </a:cubicBezTo>
                  <a:cubicBezTo>
                    <a:pt x="5891" y="8403"/>
                    <a:pt x="5671" y="8100"/>
                    <a:pt x="5400" y="81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6" name="Shape 3851">
              <a:extLst>
                <a:ext uri="{FF2B5EF4-FFF2-40B4-BE49-F238E27FC236}">
                  <a16:creationId xmlns:a16="http://schemas.microsoft.com/office/drawing/2014/main" id="{F9D1DD11-0160-4C44-B9BD-26E87023B360}"/>
                </a:ext>
              </a:extLst>
            </p:cNvPr>
            <p:cNvSpPr/>
            <p:nvPr/>
          </p:nvSpPr>
          <p:spPr>
            <a:xfrm>
              <a:off x="6668758" y="2985445"/>
              <a:ext cx="353759" cy="35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7" y="18100"/>
                  </a:moveTo>
                  <a:lnTo>
                    <a:pt x="21596" y="18099"/>
                  </a:lnTo>
                  <a:lnTo>
                    <a:pt x="20614" y="5336"/>
                  </a:lnTo>
                  <a:lnTo>
                    <a:pt x="20605" y="5337"/>
                  </a:lnTo>
                  <a:cubicBezTo>
                    <a:pt x="20573" y="5097"/>
                    <a:pt x="20376" y="4909"/>
                    <a:pt x="20127" y="4909"/>
                  </a:cubicBezTo>
                  <a:lnTo>
                    <a:pt x="16691" y="4909"/>
                  </a:lnTo>
                  <a:lnTo>
                    <a:pt x="16691" y="3927"/>
                  </a:lnTo>
                  <a:cubicBezTo>
                    <a:pt x="16691" y="1758"/>
                    <a:pt x="14932" y="0"/>
                    <a:pt x="12764" y="0"/>
                  </a:cubicBezTo>
                  <a:cubicBezTo>
                    <a:pt x="11300" y="0"/>
                    <a:pt x="10025" y="803"/>
                    <a:pt x="9350" y="1990"/>
                  </a:cubicBezTo>
                  <a:cubicBezTo>
                    <a:pt x="9705" y="2027"/>
                    <a:pt x="10048" y="2105"/>
                    <a:pt x="10377" y="2214"/>
                  </a:cubicBezTo>
                  <a:cubicBezTo>
                    <a:pt x="10911" y="1471"/>
                    <a:pt x="11778" y="982"/>
                    <a:pt x="12764" y="982"/>
                  </a:cubicBezTo>
                  <a:cubicBezTo>
                    <a:pt x="14390" y="982"/>
                    <a:pt x="15709" y="2301"/>
                    <a:pt x="15709" y="3927"/>
                  </a:cubicBezTo>
                  <a:lnTo>
                    <a:pt x="15709" y="4909"/>
                  </a:lnTo>
                  <a:lnTo>
                    <a:pt x="13337" y="4909"/>
                  </a:lnTo>
                  <a:cubicBezTo>
                    <a:pt x="13474" y="5222"/>
                    <a:pt x="13581" y="5550"/>
                    <a:pt x="13651" y="5891"/>
                  </a:cubicBezTo>
                  <a:lnTo>
                    <a:pt x="15709" y="5891"/>
                  </a:lnTo>
                  <a:lnTo>
                    <a:pt x="15709" y="6873"/>
                  </a:lnTo>
                  <a:lnTo>
                    <a:pt x="16204" y="6873"/>
                  </a:lnTo>
                  <a:cubicBezTo>
                    <a:pt x="16375" y="6873"/>
                    <a:pt x="16537" y="6905"/>
                    <a:pt x="16691" y="6961"/>
                  </a:cubicBezTo>
                  <a:lnTo>
                    <a:pt x="16691" y="5891"/>
                  </a:lnTo>
                  <a:lnTo>
                    <a:pt x="19674" y="5891"/>
                  </a:lnTo>
                  <a:lnTo>
                    <a:pt x="20429" y="15709"/>
                  </a:lnTo>
                  <a:lnTo>
                    <a:pt x="18247" y="15709"/>
                  </a:lnTo>
                  <a:lnTo>
                    <a:pt x="18323" y="16691"/>
                  </a:lnTo>
                  <a:lnTo>
                    <a:pt x="20504" y="16691"/>
                  </a:lnTo>
                  <a:lnTo>
                    <a:pt x="20580" y="17673"/>
                  </a:lnTo>
                  <a:lnTo>
                    <a:pt x="18398" y="17673"/>
                  </a:lnTo>
                  <a:lnTo>
                    <a:pt x="18474" y="18655"/>
                  </a:lnTo>
                  <a:lnTo>
                    <a:pt x="21109" y="18655"/>
                  </a:lnTo>
                  <a:cubicBezTo>
                    <a:pt x="21380" y="18655"/>
                    <a:pt x="21600" y="18435"/>
                    <a:pt x="21600" y="18164"/>
                  </a:cubicBezTo>
                  <a:cubicBezTo>
                    <a:pt x="21600" y="18142"/>
                    <a:pt x="21590" y="18122"/>
                    <a:pt x="21587" y="18100"/>
                  </a:cubicBezTo>
                  <a:moveTo>
                    <a:pt x="1020" y="20618"/>
                  </a:moveTo>
                  <a:lnTo>
                    <a:pt x="1096" y="19636"/>
                  </a:lnTo>
                  <a:lnTo>
                    <a:pt x="16577" y="19636"/>
                  </a:lnTo>
                  <a:lnTo>
                    <a:pt x="16653" y="20618"/>
                  </a:lnTo>
                  <a:cubicBezTo>
                    <a:pt x="16653" y="20618"/>
                    <a:pt x="1020" y="20618"/>
                    <a:pt x="1020" y="20618"/>
                  </a:cubicBezTo>
                  <a:close/>
                  <a:moveTo>
                    <a:pt x="1926" y="8836"/>
                  </a:moveTo>
                  <a:lnTo>
                    <a:pt x="4909" y="8836"/>
                  </a:lnTo>
                  <a:lnTo>
                    <a:pt x="4909" y="10936"/>
                  </a:lnTo>
                  <a:cubicBezTo>
                    <a:pt x="4617" y="11107"/>
                    <a:pt x="4418" y="11419"/>
                    <a:pt x="4418" y="11782"/>
                  </a:cubicBezTo>
                  <a:cubicBezTo>
                    <a:pt x="4418" y="12325"/>
                    <a:pt x="4858" y="12764"/>
                    <a:pt x="5400" y="12764"/>
                  </a:cubicBezTo>
                  <a:cubicBezTo>
                    <a:pt x="5942" y="12764"/>
                    <a:pt x="6382" y="12325"/>
                    <a:pt x="6382" y="11782"/>
                  </a:cubicBezTo>
                  <a:cubicBezTo>
                    <a:pt x="6382" y="11419"/>
                    <a:pt x="6183" y="11107"/>
                    <a:pt x="5891" y="10936"/>
                  </a:cubicBezTo>
                  <a:lnTo>
                    <a:pt x="5891" y="8836"/>
                  </a:lnTo>
                  <a:lnTo>
                    <a:pt x="11782" y="8836"/>
                  </a:lnTo>
                  <a:lnTo>
                    <a:pt x="11782" y="10936"/>
                  </a:lnTo>
                  <a:cubicBezTo>
                    <a:pt x="11489" y="11107"/>
                    <a:pt x="11291" y="11419"/>
                    <a:pt x="11291" y="11782"/>
                  </a:cubicBezTo>
                  <a:cubicBezTo>
                    <a:pt x="11291" y="12325"/>
                    <a:pt x="11731" y="12764"/>
                    <a:pt x="12273" y="12764"/>
                  </a:cubicBezTo>
                  <a:cubicBezTo>
                    <a:pt x="12815" y="12764"/>
                    <a:pt x="13255" y="12325"/>
                    <a:pt x="13255" y="11782"/>
                  </a:cubicBezTo>
                  <a:cubicBezTo>
                    <a:pt x="13255" y="11419"/>
                    <a:pt x="13056" y="11107"/>
                    <a:pt x="12764" y="10936"/>
                  </a:cubicBezTo>
                  <a:lnTo>
                    <a:pt x="12764" y="8836"/>
                  </a:lnTo>
                  <a:lnTo>
                    <a:pt x="15746" y="8836"/>
                  </a:lnTo>
                  <a:lnTo>
                    <a:pt x="16502" y="18655"/>
                  </a:lnTo>
                  <a:lnTo>
                    <a:pt x="1172" y="18655"/>
                  </a:lnTo>
                  <a:cubicBezTo>
                    <a:pt x="1172" y="18655"/>
                    <a:pt x="1926" y="8836"/>
                    <a:pt x="1926" y="8836"/>
                  </a:cubicBezTo>
                  <a:close/>
                  <a:moveTo>
                    <a:pt x="5891" y="6873"/>
                  </a:moveTo>
                  <a:cubicBezTo>
                    <a:pt x="5891" y="5247"/>
                    <a:pt x="7210" y="3927"/>
                    <a:pt x="8836" y="3927"/>
                  </a:cubicBezTo>
                  <a:cubicBezTo>
                    <a:pt x="10463" y="3927"/>
                    <a:pt x="11782" y="5247"/>
                    <a:pt x="11782" y="6873"/>
                  </a:cubicBezTo>
                  <a:lnTo>
                    <a:pt x="11782" y="7855"/>
                  </a:lnTo>
                  <a:lnTo>
                    <a:pt x="5891" y="7855"/>
                  </a:lnTo>
                  <a:cubicBezTo>
                    <a:pt x="5891" y="7855"/>
                    <a:pt x="5891" y="6873"/>
                    <a:pt x="5891" y="6873"/>
                  </a:cubicBezTo>
                  <a:close/>
                  <a:moveTo>
                    <a:pt x="17668" y="21045"/>
                  </a:moveTo>
                  <a:lnTo>
                    <a:pt x="16687" y="8281"/>
                  </a:lnTo>
                  <a:lnTo>
                    <a:pt x="16678" y="8282"/>
                  </a:lnTo>
                  <a:cubicBezTo>
                    <a:pt x="16646" y="8042"/>
                    <a:pt x="16448" y="7855"/>
                    <a:pt x="16200" y="7855"/>
                  </a:cubicBezTo>
                  <a:lnTo>
                    <a:pt x="12764" y="7855"/>
                  </a:lnTo>
                  <a:lnTo>
                    <a:pt x="12764" y="6873"/>
                  </a:lnTo>
                  <a:cubicBezTo>
                    <a:pt x="12764" y="4704"/>
                    <a:pt x="11005" y="2945"/>
                    <a:pt x="8836" y="2945"/>
                  </a:cubicBezTo>
                  <a:cubicBezTo>
                    <a:pt x="6668" y="2945"/>
                    <a:pt x="4909" y="4704"/>
                    <a:pt x="4909" y="6873"/>
                  </a:cubicBezTo>
                  <a:lnTo>
                    <a:pt x="4909" y="7855"/>
                  </a:lnTo>
                  <a:lnTo>
                    <a:pt x="1473" y="7855"/>
                  </a:lnTo>
                  <a:cubicBezTo>
                    <a:pt x="1224" y="7855"/>
                    <a:pt x="1027" y="8042"/>
                    <a:pt x="995" y="8282"/>
                  </a:cubicBezTo>
                  <a:lnTo>
                    <a:pt x="986" y="8281"/>
                  </a:lnTo>
                  <a:lnTo>
                    <a:pt x="4" y="21045"/>
                  </a:lnTo>
                  <a:lnTo>
                    <a:pt x="13" y="21046"/>
                  </a:lnTo>
                  <a:cubicBezTo>
                    <a:pt x="10" y="21067"/>
                    <a:pt x="0" y="21087"/>
                    <a:pt x="0" y="21109"/>
                  </a:cubicBezTo>
                  <a:cubicBezTo>
                    <a:pt x="0" y="21380"/>
                    <a:pt x="220" y="21600"/>
                    <a:pt x="491" y="21600"/>
                  </a:cubicBezTo>
                  <a:lnTo>
                    <a:pt x="17182" y="21600"/>
                  </a:lnTo>
                  <a:cubicBezTo>
                    <a:pt x="17453" y="21600"/>
                    <a:pt x="17673" y="21380"/>
                    <a:pt x="17673" y="21109"/>
                  </a:cubicBezTo>
                  <a:cubicBezTo>
                    <a:pt x="17673" y="21087"/>
                    <a:pt x="17663" y="21067"/>
                    <a:pt x="17660" y="21046"/>
                  </a:cubicBezTo>
                  <a:cubicBezTo>
                    <a:pt x="17660" y="21046"/>
                    <a:pt x="17668" y="21045"/>
                    <a:pt x="17668" y="210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7" name="Shape 3845">
              <a:extLst>
                <a:ext uri="{FF2B5EF4-FFF2-40B4-BE49-F238E27FC236}">
                  <a16:creationId xmlns:a16="http://schemas.microsoft.com/office/drawing/2014/main" id="{0AE6E069-D20B-4670-A1B5-27697BD2EB98}"/>
                </a:ext>
              </a:extLst>
            </p:cNvPr>
            <p:cNvSpPr/>
            <p:nvPr/>
          </p:nvSpPr>
          <p:spPr>
            <a:xfrm>
              <a:off x="5942784" y="3553373"/>
              <a:ext cx="353759" cy="32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6" y="14040"/>
                  </a:moveTo>
                  <a:lnTo>
                    <a:pt x="17294" y="11880"/>
                  </a:lnTo>
                  <a:lnTo>
                    <a:pt x="19843" y="11880"/>
                  </a:lnTo>
                  <a:lnTo>
                    <a:pt x="19407" y="14040"/>
                  </a:lnTo>
                  <a:cubicBezTo>
                    <a:pt x="19407" y="14040"/>
                    <a:pt x="17076" y="14040"/>
                    <a:pt x="17076" y="14040"/>
                  </a:cubicBezTo>
                  <a:close/>
                  <a:moveTo>
                    <a:pt x="18752" y="17280"/>
                  </a:moveTo>
                  <a:lnTo>
                    <a:pt x="16748" y="17280"/>
                  </a:lnTo>
                  <a:lnTo>
                    <a:pt x="16967" y="15120"/>
                  </a:lnTo>
                  <a:lnTo>
                    <a:pt x="19188" y="15120"/>
                  </a:lnTo>
                  <a:cubicBezTo>
                    <a:pt x="19188" y="15120"/>
                    <a:pt x="18752" y="17280"/>
                    <a:pt x="18752" y="17280"/>
                  </a:cubicBezTo>
                  <a:close/>
                  <a:moveTo>
                    <a:pt x="17673" y="20520"/>
                  </a:moveTo>
                  <a:cubicBezTo>
                    <a:pt x="17131" y="20520"/>
                    <a:pt x="16691" y="20036"/>
                    <a:pt x="16691" y="19440"/>
                  </a:cubicBezTo>
                  <a:cubicBezTo>
                    <a:pt x="16691" y="18844"/>
                    <a:pt x="17131" y="18360"/>
                    <a:pt x="17673" y="18360"/>
                  </a:cubicBezTo>
                  <a:cubicBezTo>
                    <a:pt x="18215" y="18360"/>
                    <a:pt x="18655" y="18844"/>
                    <a:pt x="18655" y="19440"/>
                  </a:cubicBezTo>
                  <a:cubicBezTo>
                    <a:pt x="18655" y="20036"/>
                    <a:pt x="18215" y="20520"/>
                    <a:pt x="17673" y="20520"/>
                  </a:cubicBezTo>
                  <a:moveTo>
                    <a:pt x="16415" y="10800"/>
                  </a:moveTo>
                  <a:lnTo>
                    <a:pt x="13745" y="10800"/>
                  </a:lnTo>
                  <a:lnTo>
                    <a:pt x="13745" y="8640"/>
                  </a:lnTo>
                  <a:lnTo>
                    <a:pt x="16634" y="8640"/>
                  </a:lnTo>
                  <a:cubicBezTo>
                    <a:pt x="16634" y="8640"/>
                    <a:pt x="16415" y="10800"/>
                    <a:pt x="16415" y="10800"/>
                  </a:cubicBezTo>
                  <a:close/>
                  <a:moveTo>
                    <a:pt x="16088" y="14040"/>
                  </a:moveTo>
                  <a:lnTo>
                    <a:pt x="13745" y="14040"/>
                  </a:lnTo>
                  <a:lnTo>
                    <a:pt x="13745" y="11880"/>
                  </a:lnTo>
                  <a:lnTo>
                    <a:pt x="16307" y="11880"/>
                  </a:lnTo>
                  <a:cubicBezTo>
                    <a:pt x="16307" y="11880"/>
                    <a:pt x="16088" y="14040"/>
                    <a:pt x="16088" y="14040"/>
                  </a:cubicBezTo>
                  <a:close/>
                  <a:moveTo>
                    <a:pt x="15761" y="17280"/>
                  </a:moveTo>
                  <a:lnTo>
                    <a:pt x="13745" y="17280"/>
                  </a:lnTo>
                  <a:lnTo>
                    <a:pt x="13745" y="15120"/>
                  </a:lnTo>
                  <a:lnTo>
                    <a:pt x="15979" y="15120"/>
                  </a:lnTo>
                  <a:cubicBezTo>
                    <a:pt x="15979" y="15120"/>
                    <a:pt x="15761" y="17280"/>
                    <a:pt x="15761" y="17280"/>
                  </a:cubicBezTo>
                  <a:close/>
                  <a:moveTo>
                    <a:pt x="12764" y="10800"/>
                  </a:moveTo>
                  <a:lnTo>
                    <a:pt x="10094" y="10800"/>
                  </a:lnTo>
                  <a:lnTo>
                    <a:pt x="9876" y="8640"/>
                  </a:lnTo>
                  <a:lnTo>
                    <a:pt x="12764" y="8640"/>
                  </a:lnTo>
                  <a:cubicBezTo>
                    <a:pt x="12764" y="8640"/>
                    <a:pt x="12764" y="10800"/>
                    <a:pt x="12764" y="10800"/>
                  </a:cubicBezTo>
                  <a:close/>
                  <a:moveTo>
                    <a:pt x="12764" y="14040"/>
                  </a:moveTo>
                  <a:lnTo>
                    <a:pt x="10422" y="14040"/>
                  </a:lnTo>
                  <a:lnTo>
                    <a:pt x="10203" y="11880"/>
                  </a:lnTo>
                  <a:lnTo>
                    <a:pt x="12764" y="11880"/>
                  </a:lnTo>
                  <a:cubicBezTo>
                    <a:pt x="12764" y="11880"/>
                    <a:pt x="12764" y="14040"/>
                    <a:pt x="12764" y="14040"/>
                  </a:cubicBezTo>
                  <a:close/>
                  <a:moveTo>
                    <a:pt x="12764" y="17280"/>
                  </a:moveTo>
                  <a:lnTo>
                    <a:pt x="10748" y="17280"/>
                  </a:lnTo>
                  <a:lnTo>
                    <a:pt x="10531" y="15120"/>
                  </a:lnTo>
                  <a:lnTo>
                    <a:pt x="12764" y="15120"/>
                  </a:lnTo>
                  <a:cubicBezTo>
                    <a:pt x="12764" y="15120"/>
                    <a:pt x="12764" y="17280"/>
                    <a:pt x="12764" y="17280"/>
                  </a:cubicBezTo>
                  <a:close/>
                  <a:moveTo>
                    <a:pt x="8836" y="20520"/>
                  </a:moveTo>
                  <a:cubicBezTo>
                    <a:pt x="8294" y="20520"/>
                    <a:pt x="7855" y="20036"/>
                    <a:pt x="7855" y="19440"/>
                  </a:cubicBezTo>
                  <a:cubicBezTo>
                    <a:pt x="7855" y="18844"/>
                    <a:pt x="8294" y="18360"/>
                    <a:pt x="8836" y="18360"/>
                  </a:cubicBezTo>
                  <a:cubicBezTo>
                    <a:pt x="9379" y="18360"/>
                    <a:pt x="9818" y="18844"/>
                    <a:pt x="9818" y="19440"/>
                  </a:cubicBezTo>
                  <a:cubicBezTo>
                    <a:pt x="9818" y="20036"/>
                    <a:pt x="9379" y="20520"/>
                    <a:pt x="8836" y="20520"/>
                  </a:cubicBezTo>
                  <a:moveTo>
                    <a:pt x="7214" y="15120"/>
                  </a:moveTo>
                  <a:lnTo>
                    <a:pt x="9543" y="15120"/>
                  </a:lnTo>
                  <a:lnTo>
                    <a:pt x="9761" y="17280"/>
                  </a:lnTo>
                  <a:lnTo>
                    <a:pt x="7740" y="17280"/>
                  </a:lnTo>
                  <a:cubicBezTo>
                    <a:pt x="7740" y="17280"/>
                    <a:pt x="7214" y="15120"/>
                    <a:pt x="7214" y="15120"/>
                  </a:cubicBezTo>
                  <a:close/>
                  <a:moveTo>
                    <a:pt x="6950" y="14040"/>
                  </a:moveTo>
                  <a:lnTo>
                    <a:pt x="6424" y="11880"/>
                  </a:lnTo>
                  <a:lnTo>
                    <a:pt x="9215" y="11880"/>
                  </a:lnTo>
                  <a:lnTo>
                    <a:pt x="9434" y="14040"/>
                  </a:lnTo>
                  <a:cubicBezTo>
                    <a:pt x="9434" y="14040"/>
                    <a:pt x="6950" y="14040"/>
                    <a:pt x="6950" y="14040"/>
                  </a:cubicBezTo>
                  <a:close/>
                  <a:moveTo>
                    <a:pt x="5633" y="8640"/>
                  </a:moveTo>
                  <a:lnTo>
                    <a:pt x="8888" y="8640"/>
                  </a:lnTo>
                  <a:lnTo>
                    <a:pt x="9107" y="10800"/>
                  </a:lnTo>
                  <a:lnTo>
                    <a:pt x="6160" y="10800"/>
                  </a:lnTo>
                  <a:cubicBezTo>
                    <a:pt x="6160" y="10800"/>
                    <a:pt x="5633" y="8640"/>
                    <a:pt x="5633" y="8640"/>
                  </a:cubicBezTo>
                  <a:close/>
                  <a:moveTo>
                    <a:pt x="17621" y="8640"/>
                  </a:moveTo>
                  <a:lnTo>
                    <a:pt x="20498" y="8640"/>
                  </a:lnTo>
                  <a:lnTo>
                    <a:pt x="20061" y="10800"/>
                  </a:lnTo>
                  <a:lnTo>
                    <a:pt x="17403" y="10800"/>
                  </a:lnTo>
                  <a:cubicBezTo>
                    <a:pt x="17403" y="10800"/>
                    <a:pt x="17621" y="8640"/>
                    <a:pt x="17621" y="8640"/>
                  </a:cubicBezTo>
                  <a:close/>
                  <a:moveTo>
                    <a:pt x="19619" y="17951"/>
                  </a:moveTo>
                  <a:lnTo>
                    <a:pt x="19622" y="17951"/>
                  </a:lnTo>
                  <a:lnTo>
                    <a:pt x="21586" y="8231"/>
                  </a:lnTo>
                  <a:lnTo>
                    <a:pt x="21577" y="8229"/>
                  </a:lnTo>
                  <a:cubicBezTo>
                    <a:pt x="21586" y="8186"/>
                    <a:pt x="21600" y="8145"/>
                    <a:pt x="21600" y="8100"/>
                  </a:cubicBezTo>
                  <a:cubicBezTo>
                    <a:pt x="21600" y="7802"/>
                    <a:pt x="21380" y="7560"/>
                    <a:pt x="21109" y="7560"/>
                  </a:cubicBezTo>
                  <a:lnTo>
                    <a:pt x="5370" y="7560"/>
                  </a:lnTo>
                  <a:lnTo>
                    <a:pt x="4674" y="4705"/>
                  </a:lnTo>
                  <a:lnTo>
                    <a:pt x="4667" y="4707"/>
                  </a:lnTo>
                  <a:cubicBezTo>
                    <a:pt x="4606" y="4486"/>
                    <a:pt x="4426" y="4320"/>
                    <a:pt x="4204" y="4320"/>
                  </a:cubicBezTo>
                  <a:lnTo>
                    <a:pt x="491" y="4320"/>
                  </a:lnTo>
                  <a:cubicBezTo>
                    <a:pt x="220" y="4320"/>
                    <a:pt x="0" y="4563"/>
                    <a:pt x="0" y="4860"/>
                  </a:cubicBezTo>
                  <a:cubicBezTo>
                    <a:pt x="0" y="5158"/>
                    <a:pt x="220" y="5400"/>
                    <a:pt x="491" y="5400"/>
                  </a:cubicBezTo>
                  <a:lnTo>
                    <a:pt x="3827" y="5400"/>
                  </a:lnTo>
                  <a:lnTo>
                    <a:pt x="6893" y="17975"/>
                  </a:lnTo>
                  <a:lnTo>
                    <a:pt x="6895" y="17975"/>
                  </a:lnTo>
                  <a:cubicBezTo>
                    <a:pt x="6936" y="18128"/>
                    <a:pt x="7037" y="18251"/>
                    <a:pt x="7168" y="18315"/>
                  </a:cubicBezTo>
                  <a:cubicBezTo>
                    <a:pt x="6984" y="18643"/>
                    <a:pt x="6873" y="19027"/>
                    <a:pt x="6873" y="19440"/>
                  </a:cubicBezTo>
                  <a:cubicBezTo>
                    <a:pt x="6873" y="20634"/>
                    <a:pt x="7752" y="21600"/>
                    <a:pt x="8836" y="21600"/>
                  </a:cubicBezTo>
                  <a:cubicBezTo>
                    <a:pt x="9921" y="21600"/>
                    <a:pt x="10800" y="20634"/>
                    <a:pt x="10800" y="19440"/>
                  </a:cubicBezTo>
                  <a:cubicBezTo>
                    <a:pt x="10800" y="19044"/>
                    <a:pt x="10696" y="18680"/>
                    <a:pt x="10528" y="18360"/>
                  </a:cubicBezTo>
                  <a:lnTo>
                    <a:pt x="15982" y="18360"/>
                  </a:lnTo>
                  <a:cubicBezTo>
                    <a:pt x="15813" y="18680"/>
                    <a:pt x="15709" y="19044"/>
                    <a:pt x="15709" y="19440"/>
                  </a:cubicBezTo>
                  <a:cubicBezTo>
                    <a:pt x="15709" y="20634"/>
                    <a:pt x="16588" y="21600"/>
                    <a:pt x="17673" y="21600"/>
                  </a:cubicBezTo>
                  <a:cubicBezTo>
                    <a:pt x="18757" y="21600"/>
                    <a:pt x="19636" y="20634"/>
                    <a:pt x="19636" y="19440"/>
                  </a:cubicBezTo>
                  <a:cubicBezTo>
                    <a:pt x="19636" y="19027"/>
                    <a:pt x="19526" y="18643"/>
                    <a:pt x="19342" y="18315"/>
                  </a:cubicBezTo>
                  <a:cubicBezTo>
                    <a:pt x="19479" y="18248"/>
                    <a:pt x="19581" y="18113"/>
                    <a:pt x="19619" y="17951"/>
                  </a:cubicBezTo>
                  <a:moveTo>
                    <a:pt x="9327" y="3240"/>
                  </a:moveTo>
                  <a:lnTo>
                    <a:pt x="15015" y="3240"/>
                  </a:lnTo>
                  <a:lnTo>
                    <a:pt x="13889" y="4478"/>
                  </a:lnTo>
                  <a:cubicBezTo>
                    <a:pt x="13801" y="4576"/>
                    <a:pt x="13745" y="4711"/>
                    <a:pt x="13745" y="4860"/>
                  </a:cubicBezTo>
                  <a:cubicBezTo>
                    <a:pt x="13745" y="5158"/>
                    <a:pt x="13966" y="5400"/>
                    <a:pt x="14236" y="5400"/>
                  </a:cubicBezTo>
                  <a:cubicBezTo>
                    <a:pt x="14373" y="5400"/>
                    <a:pt x="14495" y="5340"/>
                    <a:pt x="14583" y="5242"/>
                  </a:cubicBezTo>
                  <a:lnTo>
                    <a:pt x="16547" y="3082"/>
                  </a:lnTo>
                  <a:cubicBezTo>
                    <a:pt x="16636" y="2985"/>
                    <a:pt x="16691" y="2850"/>
                    <a:pt x="16691" y="2700"/>
                  </a:cubicBezTo>
                  <a:cubicBezTo>
                    <a:pt x="16691" y="2551"/>
                    <a:pt x="16636" y="2416"/>
                    <a:pt x="16547" y="2318"/>
                  </a:cubicBezTo>
                  <a:lnTo>
                    <a:pt x="14583" y="158"/>
                  </a:lnTo>
                  <a:cubicBezTo>
                    <a:pt x="14495" y="61"/>
                    <a:pt x="14373" y="0"/>
                    <a:pt x="14236" y="0"/>
                  </a:cubicBezTo>
                  <a:cubicBezTo>
                    <a:pt x="13966" y="0"/>
                    <a:pt x="13745" y="243"/>
                    <a:pt x="13745" y="540"/>
                  </a:cubicBezTo>
                  <a:cubicBezTo>
                    <a:pt x="13745" y="690"/>
                    <a:pt x="13801" y="825"/>
                    <a:pt x="13889" y="922"/>
                  </a:cubicBezTo>
                  <a:lnTo>
                    <a:pt x="15015" y="2160"/>
                  </a:lnTo>
                  <a:lnTo>
                    <a:pt x="9327" y="2160"/>
                  </a:lnTo>
                  <a:cubicBezTo>
                    <a:pt x="9056" y="2160"/>
                    <a:pt x="8836" y="2403"/>
                    <a:pt x="8836" y="2700"/>
                  </a:cubicBezTo>
                  <a:cubicBezTo>
                    <a:pt x="8836" y="2998"/>
                    <a:pt x="9056" y="3240"/>
                    <a:pt x="9327" y="324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8" name="Shape 3860">
              <a:extLst>
                <a:ext uri="{FF2B5EF4-FFF2-40B4-BE49-F238E27FC236}">
                  <a16:creationId xmlns:a16="http://schemas.microsoft.com/office/drawing/2014/main" id="{706EE771-F97E-478B-BE71-37B5E8629308}"/>
                </a:ext>
              </a:extLst>
            </p:cNvPr>
            <p:cNvSpPr/>
            <p:nvPr/>
          </p:nvSpPr>
          <p:spPr>
            <a:xfrm>
              <a:off x="6605188" y="3586275"/>
              <a:ext cx="324708" cy="23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17550"/>
                  </a:moveTo>
                  <a:lnTo>
                    <a:pt x="12273" y="17550"/>
                  </a:lnTo>
                  <a:cubicBezTo>
                    <a:pt x="12001" y="17550"/>
                    <a:pt x="11782" y="17853"/>
                    <a:pt x="11782" y="18225"/>
                  </a:cubicBezTo>
                  <a:cubicBezTo>
                    <a:pt x="11782" y="18598"/>
                    <a:pt x="12001" y="18900"/>
                    <a:pt x="12273" y="18900"/>
                  </a:cubicBezTo>
                  <a:lnTo>
                    <a:pt x="13255" y="18900"/>
                  </a:lnTo>
                  <a:cubicBezTo>
                    <a:pt x="13526" y="18900"/>
                    <a:pt x="13745" y="18598"/>
                    <a:pt x="13745" y="18225"/>
                  </a:cubicBezTo>
                  <a:cubicBezTo>
                    <a:pt x="13745" y="17853"/>
                    <a:pt x="13526" y="17550"/>
                    <a:pt x="13255" y="17550"/>
                  </a:cubicBezTo>
                  <a:moveTo>
                    <a:pt x="10309" y="5400"/>
                  </a:moveTo>
                  <a:lnTo>
                    <a:pt x="9327" y="5400"/>
                  </a:lnTo>
                  <a:cubicBezTo>
                    <a:pt x="9056" y="5400"/>
                    <a:pt x="8836" y="5702"/>
                    <a:pt x="8836" y="6075"/>
                  </a:cubicBezTo>
                  <a:cubicBezTo>
                    <a:pt x="8836" y="6448"/>
                    <a:pt x="9056" y="6750"/>
                    <a:pt x="9327" y="6750"/>
                  </a:cubicBezTo>
                  <a:lnTo>
                    <a:pt x="10309" y="6750"/>
                  </a:lnTo>
                  <a:cubicBezTo>
                    <a:pt x="10580" y="6750"/>
                    <a:pt x="10800" y="6448"/>
                    <a:pt x="10800" y="6075"/>
                  </a:cubicBezTo>
                  <a:cubicBezTo>
                    <a:pt x="10800" y="5702"/>
                    <a:pt x="10580" y="5400"/>
                    <a:pt x="10309" y="5400"/>
                  </a:cubicBezTo>
                  <a:moveTo>
                    <a:pt x="16200" y="17550"/>
                  </a:moveTo>
                  <a:lnTo>
                    <a:pt x="15218" y="17550"/>
                  </a:lnTo>
                  <a:cubicBezTo>
                    <a:pt x="14947" y="17550"/>
                    <a:pt x="14727" y="17853"/>
                    <a:pt x="14727" y="18225"/>
                  </a:cubicBezTo>
                  <a:cubicBezTo>
                    <a:pt x="14727" y="18598"/>
                    <a:pt x="14947" y="18900"/>
                    <a:pt x="15218" y="18900"/>
                  </a:cubicBezTo>
                  <a:lnTo>
                    <a:pt x="16200" y="18900"/>
                  </a:lnTo>
                  <a:cubicBezTo>
                    <a:pt x="16471" y="18900"/>
                    <a:pt x="16691" y="18598"/>
                    <a:pt x="16691" y="18225"/>
                  </a:cubicBezTo>
                  <a:cubicBezTo>
                    <a:pt x="16691" y="17853"/>
                    <a:pt x="16471" y="17550"/>
                    <a:pt x="16200" y="17550"/>
                  </a:cubicBezTo>
                  <a:moveTo>
                    <a:pt x="13255" y="5400"/>
                  </a:moveTo>
                  <a:lnTo>
                    <a:pt x="12273" y="5400"/>
                  </a:lnTo>
                  <a:cubicBezTo>
                    <a:pt x="12001" y="5400"/>
                    <a:pt x="11782" y="5702"/>
                    <a:pt x="11782" y="6075"/>
                  </a:cubicBezTo>
                  <a:cubicBezTo>
                    <a:pt x="11782" y="6448"/>
                    <a:pt x="12001" y="6750"/>
                    <a:pt x="12273" y="6750"/>
                  </a:cubicBezTo>
                  <a:lnTo>
                    <a:pt x="13255" y="6750"/>
                  </a:lnTo>
                  <a:cubicBezTo>
                    <a:pt x="13526" y="6750"/>
                    <a:pt x="13745" y="6448"/>
                    <a:pt x="13745" y="6075"/>
                  </a:cubicBezTo>
                  <a:cubicBezTo>
                    <a:pt x="13745" y="5702"/>
                    <a:pt x="13526" y="5400"/>
                    <a:pt x="13255" y="5400"/>
                  </a:cubicBezTo>
                  <a:moveTo>
                    <a:pt x="10309" y="17550"/>
                  </a:moveTo>
                  <a:lnTo>
                    <a:pt x="9327" y="17550"/>
                  </a:lnTo>
                  <a:cubicBezTo>
                    <a:pt x="9056" y="17550"/>
                    <a:pt x="8836" y="17853"/>
                    <a:pt x="8836" y="18225"/>
                  </a:cubicBezTo>
                  <a:cubicBezTo>
                    <a:pt x="8836" y="18598"/>
                    <a:pt x="9056" y="18900"/>
                    <a:pt x="9327" y="18900"/>
                  </a:cubicBezTo>
                  <a:lnTo>
                    <a:pt x="10309" y="18900"/>
                  </a:lnTo>
                  <a:cubicBezTo>
                    <a:pt x="10580" y="18900"/>
                    <a:pt x="10800" y="18598"/>
                    <a:pt x="10800" y="18225"/>
                  </a:cubicBezTo>
                  <a:cubicBezTo>
                    <a:pt x="10800" y="17853"/>
                    <a:pt x="10580" y="17550"/>
                    <a:pt x="10309" y="17550"/>
                  </a:cubicBezTo>
                  <a:moveTo>
                    <a:pt x="4418" y="17550"/>
                  </a:moveTo>
                  <a:lnTo>
                    <a:pt x="3436" y="17550"/>
                  </a:lnTo>
                  <a:cubicBezTo>
                    <a:pt x="3165" y="17550"/>
                    <a:pt x="2945" y="17853"/>
                    <a:pt x="2945" y="18225"/>
                  </a:cubicBezTo>
                  <a:cubicBezTo>
                    <a:pt x="2945" y="18598"/>
                    <a:pt x="3165" y="18900"/>
                    <a:pt x="3436" y="18900"/>
                  </a:cubicBezTo>
                  <a:lnTo>
                    <a:pt x="4418" y="18900"/>
                  </a:lnTo>
                  <a:cubicBezTo>
                    <a:pt x="4690" y="18900"/>
                    <a:pt x="4909" y="18598"/>
                    <a:pt x="4909" y="18225"/>
                  </a:cubicBezTo>
                  <a:cubicBezTo>
                    <a:pt x="4909" y="17853"/>
                    <a:pt x="4690" y="17550"/>
                    <a:pt x="4418" y="17550"/>
                  </a:cubicBezTo>
                  <a:moveTo>
                    <a:pt x="15218" y="6750"/>
                  </a:moveTo>
                  <a:lnTo>
                    <a:pt x="16200" y="6750"/>
                  </a:lnTo>
                  <a:cubicBezTo>
                    <a:pt x="16471" y="6750"/>
                    <a:pt x="16691" y="6448"/>
                    <a:pt x="16691" y="6075"/>
                  </a:cubicBezTo>
                  <a:cubicBezTo>
                    <a:pt x="16691" y="5702"/>
                    <a:pt x="16471" y="5400"/>
                    <a:pt x="16200" y="5400"/>
                  </a:cubicBezTo>
                  <a:lnTo>
                    <a:pt x="15218" y="5400"/>
                  </a:lnTo>
                  <a:cubicBezTo>
                    <a:pt x="14947" y="5400"/>
                    <a:pt x="14727" y="5702"/>
                    <a:pt x="14727" y="6075"/>
                  </a:cubicBezTo>
                  <a:cubicBezTo>
                    <a:pt x="14727" y="6448"/>
                    <a:pt x="14947" y="6750"/>
                    <a:pt x="15218" y="6750"/>
                  </a:cubicBezTo>
                  <a:moveTo>
                    <a:pt x="20618" y="13500"/>
                  </a:moveTo>
                  <a:cubicBezTo>
                    <a:pt x="20618" y="14245"/>
                    <a:pt x="20178" y="14850"/>
                    <a:pt x="19636" y="14850"/>
                  </a:cubicBezTo>
                  <a:lnTo>
                    <a:pt x="16691" y="14850"/>
                  </a:lnTo>
                  <a:cubicBezTo>
                    <a:pt x="16149" y="14850"/>
                    <a:pt x="15709" y="14245"/>
                    <a:pt x="15709" y="13500"/>
                  </a:cubicBezTo>
                  <a:lnTo>
                    <a:pt x="15709" y="10800"/>
                  </a:lnTo>
                  <a:cubicBezTo>
                    <a:pt x="15709" y="10055"/>
                    <a:pt x="16149" y="9450"/>
                    <a:pt x="16691" y="9450"/>
                  </a:cubicBezTo>
                  <a:lnTo>
                    <a:pt x="19636" y="9450"/>
                  </a:lnTo>
                  <a:cubicBezTo>
                    <a:pt x="20178" y="9450"/>
                    <a:pt x="20618" y="10055"/>
                    <a:pt x="20618" y="10800"/>
                  </a:cubicBezTo>
                  <a:cubicBezTo>
                    <a:pt x="20618" y="10800"/>
                    <a:pt x="20618" y="13500"/>
                    <a:pt x="20618" y="13500"/>
                  </a:cubicBezTo>
                  <a:close/>
                  <a:moveTo>
                    <a:pt x="18655" y="18900"/>
                  </a:moveTo>
                  <a:cubicBezTo>
                    <a:pt x="18655" y="19645"/>
                    <a:pt x="18214" y="20250"/>
                    <a:pt x="17673" y="20250"/>
                  </a:cubicBezTo>
                  <a:lnTo>
                    <a:pt x="1964" y="20250"/>
                  </a:lnTo>
                  <a:cubicBezTo>
                    <a:pt x="1422" y="20250"/>
                    <a:pt x="982" y="19645"/>
                    <a:pt x="982" y="18900"/>
                  </a:cubicBezTo>
                  <a:lnTo>
                    <a:pt x="982" y="5400"/>
                  </a:lnTo>
                  <a:cubicBezTo>
                    <a:pt x="982" y="4655"/>
                    <a:pt x="1422" y="4050"/>
                    <a:pt x="1964" y="4050"/>
                  </a:cubicBezTo>
                  <a:lnTo>
                    <a:pt x="17673" y="4050"/>
                  </a:lnTo>
                  <a:cubicBezTo>
                    <a:pt x="18214" y="4050"/>
                    <a:pt x="18655" y="4655"/>
                    <a:pt x="18655" y="5400"/>
                  </a:cubicBezTo>
                  <a:lnTo>
                    <a:pt x="18655" y="8100"/>
                  </a:lnTo>
                  <a:lnTo>
                    <a:pt x="16691" y="8100"/>
                  </a:lnTo>
                  <a:cubicBezTo>
                    <a:pt x="15606" y="8100"/>
                    <a:pt x="14727" y="9309"/>
                    <a:pt x="14727" y="10800"/>
                  </a:cubicBezTo>
                  <a:lnTo>
                    <a:pt x="14727" y="13500"/>
                  </a:lnTo>
                  <a:cubicBezTo>
                    <a:pt x="14727" y="14991"/>
                    <a:pt x="15606" y="16200"/>
                    <a:pt x="16691" y="16200"/>
                  </a:cubicBezTo>
                  <a:lnTo>
                    <a:pt x="18655" y="16200"/>
                  </a:lnTo>
                  <a:cubicBezTo>
                    <a:pt x="18655" y="16200"/>
                    <a:pt x="18655" y="18900"/>
                    <a:pt x="18655" y="18900"/>
                  </a:cubicBezTo>
                  <a:close/>
                  <a:moveTo>
                    <a:pt x="982" y="2700"/>
                  </a:moveTo>
                  <a:cubicBezTo>
                    <a:pt x="982" y="1955"/>
                    <a:pt x="1422" y="1350"/>
                    <a:pt x="1964" y="1350"/>
                  </a:cubicBezTo>
                  <a:lnTo>
                    <a:pt x="17673" y="1350"/>
                  </a:lnTo>
                  <a:cubicBezTo>
                    <a:pt x="18214" y="1350"/>
                    <a:pt x="18655" y="1955"/>
                    <a:pt x="18655" y="2700"/>
                  </a:cubicBezTo>
                  <a:lnTo>
                    <a:pt x="18655" y="3074"/>
                  </a:lnTo>
                  <a:cubicBezTo>
                    <a:pt x="18365" y="2842"/>
                    <a:pt x="18032" y="2700"/>
                    <a:pt x="17673" y="2700"/>
                  </a:cubicBezTo>
                  <a:lnTo>
                    <a:pt x="1964" y="2700"/>
                  </a:lnTo>
                  <a:cubicBezTo>
                    <a:pt x="1604" y="2700"/>
                    <a:pt x="1271" y="2842"/>
                    <a:pt x="982" y="3074"/>
                  </a:cubicBezTo>
                  <a:cubicBezTo>
                    <a:pt x="982" y="3074"/>
                    <a:pt x="982" y="2700"/>
                    <a:pt x="982" y="2700"/>
                  </a:cubicBezTo>
                  <a:close/>
                  <a:moveTo>
                    <a:pt x="19636" y="8100"/>
                  </a:moveTo>
                  <a:lnTo>
                    <a:pt x="19636" y="2700"/>
                  </a:lnTo>
                  <a:cubicBezTo>
                    <a:pt x="19636" y="1209"/>
                    <a:pt x="18757" y="0"/>
                    <a:pt x="17673" y="0"/>
                  </a:cubicBezTo>
                  <a:lnTo>
                    <a:pt x="1964" y="0"/>
                  </a:lnTo>
                  <a:cubicBezTo>
                    <a:pt x="879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879" y="21600"/>
                    <a:pt x="1964" y="21600"/>
                  </a:cubicBezTo>
                  <a:lnTo>
                    <a:pt x="17673" y="21600"/>
                  </a:lnTo>
                  <a:cubicBezTo>
                    <a:pt x="18757" y="21600"/>
                    <a:pt x="19636" y="20391"/>
                    <a:pt x="19636" y="18900"/>
                  </a:cubicBezTo>
                  <a:lnTo>
                    <a:pt x="19636" y="16200"/>
                  </a:lnTo>
                  <a:cubicBezTo>
                    <a:pt x="20721" y="16200"/>
                    <a:pt x="21600" y="14991"/>
                    <a:pt x="21600" y="13500"/>
                  </a:cubicBezTo>
                  <a:lnTo>
                    <a:pt x="21600" y="10800"/>
                  </a:lnTo>
                  <a:cubicBezTo>
                    <a:pt x="21600" y="9309"/>
                    <a:pt x="20721" y="8100"/>
                    <a:pt x="19636" y="8100"/>
                  </a:cubicBezTo>
                  <a:moveTo>
                    <a:pt x="17182" y="11475"/>
                  </a:moveTo>
                  <a:cubicBezTo>
                    <a:pt x="16910" y="11475"/>
                    <a:pt x="16691" y="11777"/>
                    <a:pt x="16691" y="12150"/>
                  </a:cubicBezTo>
                  <a:cubicBezTo>
                    <a:pt x="16691" y="12523"/>
                    <a:pt x="16910" y="12825"/>
                    <a:pt x="17182" y="12825"/>
                  </a:cubicBezTo>
                  <a:cubicBezTo>
                    <a:pt x="17453" y="12825"/>
                    <a:pt x="17673" y="12523"/>
                    <a:pt x="17673" y="12150"/>
                  </a:cubicBezTo>
                  <a:cubicBezTo>
                    <a:pt x="17673" y="11777"/>
                    <a:pt x="17453" y="11475"/>
                    <a:pt x="17182" y="11475"/>
                  </a:cubicBezTo>
                  <a:moveTo>
                    <a:pt x="7364" y="17550"/>
                  </a:moveTo>
                  <a:lnTo>
                    <a:pt x="6382" y="17550"/>
                  </a:lnTo>
                  <a:cubicBezTo>
                    <a:pt x="6110" y="17550"/>
                    <a:pt x="5891" y="17853"/>
                    <a:pt x="5891" y="18225"/>
                  </a:cubicBezTo>
                  <a:cubicBezTo>
                    <a:pt x="5891" y="18598"/>
                    <a:pt x="6110" y="18900"/>
                    <a:pt x="6382" y="18900"/>
                  </a:cubicBezTo>
                  <a:lnTo>
                    <a:pt x="7364" y="18900"/>
                  </a:lnTo>
                  <a:cubicBezTo>
                    <a:pt x="7635" y="18900"/>
                    <a:pt x="7855" y="18598"/>
                    <a:pt x="7855" y="18225"/>
                  </a:cubicBezTo>
                  <a:cubicBezTo>
                    <a:pt x="7855" y="17853"/>
                    <a:pt x="7635" y="17550"/>
                    <a:pt x="7364" y="17550"/>
                  </a:cubicBezTo>
                  <a:moveTo>
                    <a:pt x="7364" y="5400"/>
                  </a:moveTo>
                  <a:lnTo>
                    <a:pt x="6382" y="5400"/>
                  </a:lnTo>
                  <a:cubicBezTo>
                    <a:pt x="6110" y="5400"/>
                    <a:pt x="5891" y="5702"/>
                    <a:pt x="5891" y="6075"/>
                  </a:cubicBezTo>
                  <a:cubicBezTo>
                    <a:pt x="5891" y="6448"/>
                    <a:pt x="6110" y="6750"/>
                    <a:pt x="6382" y="6750"/>
                  </a:cubicBezTo>
                  <a:lnTo>
                    <a:pt x="7364" y="6750"/>
                  </a:lnTo>
                  <a:cubicBezTo>
                    <a:pt x="7635" y="6750"/>
                    <a:pt x="7855" y="6448"/>
                    <a:pt x="7855" y="6075"/>
                  </a:cubicBezTo>
                  <a:cubicBezTo>
                    <a:pt x="7855" y="5702"/>
                    <a:pt x="7635" y="5400"/>
                    <a:pt x="7364" y="5400"/>
                  </a:cubicBezTo>
                  <a:moveTo>
                    <a:pt x="4418" y="5400"/>
                  </a:moveTo>
                  <a:lnTo>
                    <a:pt x="3436" y="5400"/>
                  </a:lnTo>
                  <a:cubicBezTo>
                    <a:pt x="3165" y="5400"/>
                    <a:pt x="2945" y="5702"/>
                    <a:pt x="2945" y="6075"/>
                  </a:cubicBezTo>
                  <a:cubicBezTo>
                    <a:pt x="2945" y="6448"/>
                    <a:pt x="3165" y="6750"/>
                    <a:pt x="3436" y="6750"/>
                  </a:cubicBezTo>
                  <a:lnTo>
                    <a:pt x="4418" y="6750"/>
                  </a:lnTo>
                  <a:cubicBezTo>
                    <a:pt x="4690" y="6750"/>
                    <a:pt x="4909" y="6448"/>
                    <a:pt x="4909" y="6075"/>
                  </a:cubicBezTo>
                  <a:cubicBezTo>
                    <a:pt x="4909" y="5702"/>
                    <a:pt x="4690" y="5400"/>
                    <a:pt x="4418" y="54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9" name="Shape 3863">
              <a:extLst>
                <a:ext uri="{FF2B5EF4-FFF2-40B4-BE49-F238E27FC236}">
                  <a16:creationId xmlns:a16="http://schemas.microsoft.com/office/drawing/2014/main" id="{96DB029D-0ED0-41E5-852D-049C9F2C9290}"/>
                </a:ext>
              </a:extLst>
            </p:cNvPr>
            <p:cNvSpPr/>
            <p:nvPr/>
          </p:nvSpPr>
          <p:spPr>
            <a:xfrm>
              <a:off x="5407139" y="3543308"/>
              <a:ext cx="289440" cy="35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745"/>
                  </a:moveTo>
                  <a:lnTo>
                    <a:pt x="2400" y="13745"/>
                  </a:lnTo>
                  <a:lnTo>
                    <a:pt x="2400" y="14727"/>
                  </a:lnTo>
                  <a:lnTo>
                    <a:pt x="14400" y="14727"/>
                  </a:lnTo>
                  <a:cubicBezTo>
                    <a:pt x="14400" y="14727"/>
                    <a:pt x="14400" y="13745"/>
                    <a:pt x="14400" y="13745"/>
                  </a:cubicBezTo>
                  <a:close/>
                  <a:moveTo>
                    <a:pt x="15600" y="20092"/>
                  </a:moveTo>
                  <a:lnTo>
                    <a:pt x="13624" y="18798"/>
                  </a:lnTo>
                  <a:cubicBezTo>
                    <a:pt x="13515" y="18710"/>
                    <a:pt x="13366" y="18655"/>
                    <a:pt x="13200" y="18655"/>
                  </a:cubicBezTo>
                  <a:cubicBezTo>
                    <a:pt x="13035" y="18655"/>
                    <a:pt x="12885" y="18710"/>
                    <a:pt x="12776" y="18798"/>
                  </a:cubicBezTo>
                  <a:lnTo>
                    <a:pt x="10800" y="20415"/>
                  </a:lnTo>
                  <a:lnTo>
                    <a:pt x="8824" y="18798"/>
                  </a:lnTo>
                  <a:cubicBezTo>
                    <a:pt x="8716" y="18710"/>
                    <a:pt x="8566" y="18655"/>
                    <a:pt x="8400" y="18655"/>
                  </a:cubicBezTo>
                  <a:cubicBezTo>
                    <a:pt x="8235" y="18655"/>
                    <a:pt x="8085" y="18710"/>
                    <a:pt x="7976" y="18798"/>
                  </a:cubicBezTo>
                  <a:lnTo>
                    <a:pt x="6000" y="20415"/>
                  </a:lnTo>
                  <a:lnTo>
                    <a:pt x="4024" y="18798"/>
                  </a:lnTo>
                  <a:cubicBezTo>
                    <a:pt x="3915" y="18710"/>
                    <a:pt x="3766" y="18655"/>
                    <a:pt x="3600" y="18655"/>
                  </a:cubicBezTo>
                  <a:cubicBezTo>
                    <a:pt x="3435" y="18655"/>
                    <a:pt x="3285" y="18710"/>
                    <a:pt x="3176" y="18798"/>
                  </a:cubicBezTo>
                  <a:lnTo>
                    <a:pt x="1200" y="20092"/>
                  </a:lnTo>
                  <a:lnTo>
                    <a:pt x="1200" y="3927"/>
                  </a:lnTo>
                  <a:lnTo>
                    <a:pt x="15600" y="3927"/>
                  </a:lnTo>
                  <a:cubicBezTo>
                    <a:pt x="15600" y="3927"/>
                    <a:pt x="15600" y="20092"/>
                    <a:pt x="15600" y="20092"/>
                  </a:cubicBezTo>
                  <a:close/>
                  <a:moveTo>
                    <a:pt x="16200" y="2945"/>
                  </a:moveTo>
                  <a:lnTo>
                    <a:pt x="600" y="2945"/>
                  </a:lnTo>
                  <a:cubicBezTo>
                    <a:pt x="268" y="2945"/>
                    <a:pt x="0" y="3165"/>
                    <a:pt x="0" y="3436"/>
                  </a:cubicBezTo>
                  <a:lnTo>
                    <a:pt x="0" y="21109"/>
                  </a:lnTo>
                  <a:cubicBezTo>
                    <a:pt x="0" y="21380"/>
                    <a:pt x="268" y="21600"/>
                    <a:pt x="600" y="21600"/>
                  </a:cubicBezTo>
                  <a:cubicBezTo>
                    <a:pt x="766" y="21600"/>
                    <a:pt x="916" y="21545"/>
                    <a:pt x="1024" y="21456"/>
                  </a:cubicBezTo>
                  <a:lnTo>
                    <a:pt x="3553" y="19801"/>
                  </a:lnTo>
                  <a:lnTo>
                    <a:pt x="5576" y="21456"/>
                  </a:lnTo>
                  <a:cubicBezTo>
                    <a:pt x="5684" y="21545"/>
                    <a:pt x="5834" y="21600"/>
                    <a:pt x="6000" y="21600"/>
                  </a:cubicBezTo>
                  <a:cubicBezTo>
                    <a:pt x="6166" y="21600"/>
                    <a:pt x="6316" y="21545"/>
                    <a:pt x="6424" y="21456"/>
                  </a:cubicBezTo>
                  <a:lnTo>
                    <a:pt x="8400" y="19840"/>
                  </a:lnTo>
                  <a:lnTo>
                    <a:pt x="10376" y="21456"/>
                  </a:lnTo>
                  <a:cubicBezTo>
                    <a:pt x="10484" y="21545"/>
                    <a:pt x="10634" y="21600"/>
                    <a:pt x="10800" y="21600"/>
                  </a:cubicBezTo>
                  <a:cubicBezTo>
                    <a:pt x="10966" y="21600"/>
                    <a:pt x="11116" y="21545"/>
                    <a:pt x="11224" y="21456"/>
                  </a:cubicBezTo>
                  <a:lnTo>
                    <a:pt x="13247" y="19801"/>
                  </a:lnTo>
                  <a:lnTo>
                    <a:pt x="15776" y="21456"/>
                  </a:lnTo>
                  <a:cubicBezTo>
                    <a:pt x="15884" y="21545"/>
                    <a:pt x="16034" y="21600"/>
                    <a:pt x="16200" y="21600"/>
                  </a:cubicBezTo>
                  <a:cubicBezTo>
                    <a:pt x="16532" y="21600"/>
                    <a:pt x="16800" y="21380"/>
                    <a:pt x="16800" y="21109"/>
                  </a:cubicBezTo>
                  <a:lnTo>
                    <a:pt x="16800" y="3436"/>
                  </a:lnTo>
                  <a:cubicBezTo>
                    <a:pt x="16800" y="3165"/>
                    <a:pt x="16532" y="2945"/>
                    <a:pt x="16200" y="2945"/>
                  </a:cubicBezTo>
                  <a:moveTo>
                    <a:pt x="8400" y="11782"/>
                  </a:moveTo>
                  <a:lnTo>
                    <a:pt x="2400" y="11782"/>
                  </a:lnTo>
                  <a:lnTo>
                    <a:pt x="2400" y="12764"/>
                  </a:lnTo>
                  <a:lnTo>
                    <a:pt x="8400" y="12764"/>
                  </a:lnTo>
                  <a:cubicBezTo>
                    <a:pt x="8400" y="12764"/>
                    <a:pt x="8400" y="11782"/>
                    <a:pt x="8400" y="11782"/>
                  </a:cubicBezTo>
                  <a:close/>
                  <a:moveTo>
                    <a:pt x="21000" y="0"/>
                  </a:moveTo>
                  <a:lnTo>
                    <a:pt x="5400" y="0"/>
                  </a:lnTo>
                  <a:cubicBezTo>
                    <a:pt x="5068" y="0"/>
                    <a:pt x="4800" y="221"/>
                    <a:pt x="4800" y="491"/>
                  </a:cubicBezTo>
                  <a:lnTo>
                    <a:pt x="4800" y="1964"/>
                  </a:lnTo>
                  <a:lnTo>
                    <a:pt x="6000" y="1964"/>
                  </a:lnTo>
                  <a:lnTo>
                    <a:pt x="6000" y="982"/>
                  </a:lnTo>
                  <a:lnTo>
                    <a:pt x="20400" y="982"/>
                  </a:lnTo>
                  <a:lnTo>
                    <a:pt x="20400" y="17146"/>
                  </a:lnTo>
                  <a:lnTo>
                    <a:pt x="18424" y="15853"/>
                  </a:lnTo>
                  <a:cubicBezTo>
                    <a:pt x="18316" y="15764"/>
                    <a:pt x="18166" y="15709"/>
                    <a:pt x="18000" y="15709"/>
                  </a:cubicBezTo>
                  <a:lnTo>
                    <a:pt x="18000" y="16894"/>
                  </a:lnTo>
                  <a:lnTo>
                    <a:pt x="18047" y="16856"/>
                  </a:lnTo>
                  <a:lnTo>
                    <a:pt x="20576" y="18511"/>
                  </a:lnTo>
                  <a:cubicBezTo>
                    <a:pt x="20684" y="18600"/>
                    <a:pt x="20834" y="18655"/>
                    <a:pt x="21000" y="18655"/>
                  </a:cubicBezTo>
                  <a:cubicBezTo>
                    <a:pt x="21332" y="18655"/>
                    <a:pt x="21600" y="18435"/>
                    <a:pt x="21600" y="18164"/>
                  </a:cubicBezTo>
                  <a:lnTo>
                    <a:pt x="21600" y="491"/>
                  </a:lnTo>
                  <a:cubicBezTo>
                    <a:pt x="21600" y="221"/>
                    <a:pt x="21332" y="0"/>
                    <a:pt x="21000" y="0"/>
                  </a:cubicBezTo>
                  <a:moveTo>
                    <a:pt x="10800" y="15709"/>
                  </a:moveTo>
                  <a:lnTo>
                    <a:pt x="2400" y="15709"/>
                  </a:lnTo>
                  <a:lnTo>
                    <a:pt x="2400" y="16691"/>
                  </a:lnTo>
                  <a:lnTo>
                    <a:pt x="10800" y="16691"/>
                  </a:lnTo>
                  <a:cubicBezTo>
                    <a:pt x="10800" y="16691"/>
                    <a:pt x="10800" y="15709"/>
                    <a:pt x="10800" y="15709"/>
                  </a:cubicBezTo>
                  <a:close/>
                  <a:moveTo>
                    <a:pt x="12000" y="4909"/>
                  </a:moveTo>
                  <a:lnTo>
                    <a:pt x="10800" y="4909"/>
                  </a:lnTo>
                  <a:lnTo>
                    <a:pt x="10800" y="9818"/>
                  </a:lnTo>
                  <a:lnTo>
                    <a:pt x="12000" y="9818"/>
                  </a:lnTo>
                  <a:cubicBezTo>
                    <a:pt x="12000" y="9818"/>
                    <a:pt x="12000" y="4909"/>
                    <a:pt x="12000" y="4909"/>
                  </a:cubicBezTo>
                  <a:close/>
                  <a:moveTo>
                    <a:pt x="14400" y="4909"/>
                  </a:moveTo>
                  <a:lnTo>
                    <a:pt x="13200" y="4909"/>
                  </a:lnTo>
                  <a:lnTo>
                    <a:pt x="13200" y="9818"/>
                  </a:lnTo>
                  <a:lnTo>
                    <a:pt x="14400" y="9818"/>
                  </a:lnTo>
                  <a:cubicBezTo>
                    <a:pt x="14400" y="9818"/>
                    <a:pt x="14400" y="4909"/>
                    <a:pt x="14400" y="4909"/>
                  </a:cubicBezTo>
                  <a:close/>
                  <a:moveTo>
                    <a:pt x="7200" y="4909"/>
                  </a:moveTo>
                  <a:lnTo>
                    <a:pt x="4800" y="4909"/>
                  </a:lnTo>
                  <a:lnTo>
                    <a:pt x="4800" y="9818"/>
                  </a:lnTo>
                  <a:lnTo>
                    <a:pt x="7200" y="9818"/>
                  </a:lnTo>
                  <a:cubicBezTo>
                    <a:pt x="7200" y="9818"/>
                    <a:pt x="7200" y="4909"/>
                    <a:pt x="7200" y="4909"/>
                  </a:cubicBezTo>
                  <a:close/>
                  <a:moveTo>
                    <a:pt x="3600" y="4909"/>
                  </a:moveTo>
                  <a:lnTo>
                    <a:pt x="2400" y="4909"/>
                  </a:lnTo>
                  <a:lnTo>
                    <a:pt x="2400" y="9818"/>
                  </a:lnTo>
                  <a:lnTo>
                    <a:pt x="3600" y="9818"/>
                  </a:lnTo>
                  <a:cubicBezTo>
                    <a:pt x="3600" y="9818"/>
                    <a:pt x="3600" y="4909"/>
                    <a:pt x="3600" y="4909"/>
                  </a:cubicBezTo>
                  <a:close/>
                  <a:moveTo>
                    <a:pt x="9600" y="4909"/>
                  </a:moveTo>
                  <a:lnTo>
                    <a:pt x="8400" y="4909"/>
                  </a:lnTo>
                  <a:lnTo>
                    <a:pt x="8400" y="9818"/>
                  </a:lnTo>
                  <a:lnTo>
                    <a:pt x="9600" y="9818"/>
                  </a:lnTo>
                  <a:cubicBezTo>
                    <a:pt x="9600" y="9818"/>
                    <a:pt x="9600" y="4909"/>
                    <a:pt x="9600" y="490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1656180-72A2-4D47-A654-6E1C133F61C2}"/>
                </a:ext>
              </a:extLst>
            </p:cNvPr>
            <p:cNvGrpSpPr/>
            <p:nvPr/>
          </p:nvGrpSpPr>
          <p:grpSpPr>
            <a:xfrm>
              <a:off x="8849687" y="2003092"/>
              <a:ext cx="1962481" cy="793655"/>
              <a:chOff x="9588334" y="3457271"/>
              <a:chExt cx="1962481" cy="79365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9744414-3308-42AF-9774-641B86C62528}"/>
                  </a:ext>
                </a:extLst>
              </p:cNvPr>
              <p:cNvSpPr txBox="1"/>
              <p:nvPr/>
            </p:nvSpPr>
            <p:spPr>
              <a:xfrm>
                <a:off x="9588334" y="3457271"/>
                <a:ext cx="19265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488FA49-A43D-4492-A1FB-265F6BCCE460}"/>
                  </a:ext>
                </a:extLst>
              </p:cNvPr>
              <p:cNvSpPr txBox="1"/>
              <p:nvPr/>
            </p:nvSpPr>
            <p:spPr>
              <a:xfrm>
                <a:off x="9624297" y="3973927"/>
                <a:ext cx="1926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7F4A6D-94F1-F8B6-88A0-E409E236B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551" y="106017"/>
            <a:ext cx="1579078" cy="15682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E7E9-A5DD-B0C6-39E2-CE1107E4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6368" y="6120632"/>
            <a:ext cx="2743200" cy="365125"/>
          </a:xfrm>
        </p:spPr>
        <p:txBody>
          <a:bodyPr/>
          <a:lstStyle/>
          <a:p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t>3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52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0" y="0"/>
            <a:ext cx="12259857" cy="6899258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437C-9707-40A9-BE45-B86213E1E23E}"/>
              </a:ext>
            </a:extLst>
          </p:cNvPr>
          <p:cNvSpPr txBox="1"/>
          <p:nvPr/>
        </p:nvSpPr>
        <p:spPr>
          <a:xfrm>
            <a:off x="4193313" y="617605"/>
            <a:ext cx="65015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221108D-8DD0-4690-A1DD-1093D48783E4}"/>
              </a:ext>
            </a:extLst>
          </p:cNvPr>
          <p:cNvGrpSpPr/>
          <p:nvPr/>
        </p:nvGrpSpPr>
        <p:grpSpPr>
          <a:xfrm>
            <a:off x="531765" y="1212223"/>
            <a:ext cx="6347482" cy="5233252"/>
            <a:chOff x="4464686" y="1233715"/>
            <a:chExt cx="6347482" cy="5233252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DA587F-08B1-4062-ACC9-96130489541E}"/>
                </a:ext>
              </a:extLst>
            </p:cNvPr>
            <p:cNvSpPr/>
            <p:nvPr/>
          </p:nvSpPr>
          <p:spPr>
            <a:xfrm rot="5400000">
              <a:off x="5106214" y="2749463"/>
              <a:ext cx="553820" cy="819648"/>
            </a:xfrm>
            <a:custGeom>
              <a:avLst/>
              <a:gdLst>
                <a:gd name="connsiteX0" fmla="*/ 0 w 281569"/>
                <a:gd name="connsiteY0" fmla="*/ 416719 h 416719"/>
                <a:gd name="connsiteX1" fmla="*/ 1718 w 281569"/>
                <a:gd name="connsiteY1" fmla="*/ 0 h 416719"/>
                <a:gd name="connsiteX2" fmla="*/ 281569 w 281569"/>
                <a:gd name="connsiteY2" fmla="*/ 0 h 416719"/>
                <a:gd name="connsiteX3" fmla="*/ 281569 w 281569"/>
                <a:gd name="connsiteY3" fmla="*/ 307878 h 416719"/>
                <a:gd name="connsiteX4" fmla="*/ 0 w 281569"/>
                <a:gd name="connsiteY4" fmla="*/ 416719 h 41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69" h="416719">
                  <a:moveTo>
                    <a:pt x="0" y="416719"/>
                  </a:moveTo>
                  <a:lnTo>
                    <a:pt x="1718" y="0"/>
                  </a:lnTo>
                  <a:lnTo>
                    <a:pt x="281569" y="0"/>
                  </a:lnTo>
                  <a:lnTo>
                    <a:pt x="281569" y="307878"/>
                  </a:lnTo>
                  <a:lnTo>
                    <a:pt x="0" y="41671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B23A977-1F86-4F0A-8CD3-AB1A8B5E8B1B}"/>
                </a:ext>
              </a:extLst>
            </p:cNvPr>
            <p:cNvSpPr/>
            <p:nvPr/>
          </p:nvSpPr>
          <p:spPr>
            <a:xfrm rot="5400000">
              <a:off x="5844458" y="2841357"/>
              <a:ext cx="550411" cy="639270"/>
            </a:xfrm>
            <a:custGeom>
              <a:avLst/>
              <a:gdLst>
                <a:gd name="connsiteX0" fmla="*/ 0 w 279836"/>
                <a:gd name="connsiteY0" fmla="*/ 325013 h 325013"/>
                <a:gd name="connsiteX1" fmla="*/ 1341 w 279836"/>
                <a:gd name="connsiteY1" fmla="*/ 0 h 325013"/>
                <a:gd name="connsiteX2" fmla="*/ 279836 w 279836"/>
                <a:gd name="connsiteY2" fmla="*/ 0 h 325013"/>
                <a:gd name="connsiteX3" fmla="*/ 279836 w 279836"/>
                <a:gd name="connsiteY3" fmla="*/ 325013 h 325013"/>
                <a:gd name="connsiteX4" fmla="*/ 0 w 279836"/>
                <a:gd name="connsiteY4" fmla="*/ 325013 h 3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6" h="325013">
                  <a:moveTo>
                    <a:pt x="0" y="325013"/>
                  </a:moveTo>
                  <a:lnTo>
                    <a:pt x="1341" y="0"/>
                  </a:lnTo>
                  <a:lnTo>
                    <a:pt x="279836" y="0"/>
                  </a:lnTo>
                  <a:lnTo>
                    <a:pt x="279836" y="325013"/>
                  </a:lnTo>
                  <a:lnTo>
                    <a:pt x="0" y="325013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EA97997-5F8A-4A3D-A650-35A2BD2C5A8E}"/>
                </a:ext>
              </a:extLst>
            </p:cNvPr>
            <p:cNvSpPr/>
            <p:nvPr/>
          </p:nvSpPr>
          <p:spPr>
            <a:xfrm rot="5400000">
              <a:off x="6571765" y="2763068"/>
              <a:ext cx="547744" cy="798513"/>
            </a:xfrm>
            <a:custGeom>
              <a:avLst/>
              <a:gdLst>
                <a:gd name="connsiteX0" fmla="*/ 0 w 278480"/>
                <a:gd name="connsiteY0" fmla="*/ 405974 h 405974"/>
                <a:gd name="connsiteX1" fmla="*/ 1674 w 278480"/>
                <a:gd name="connsiteY1" fmla="*/ 0 h 405974"/>
                <a:gd name="connsiteX2" fmla="*/ 278480 w 278480"/>
                <a:gd name="connsiteY2" fmla="*/ 78388 h 405974"/>
                <a:gd name="connsiteX3" fmla="*/ 278480 w 278480"/>
                <a:gd name="connsiteY3" fmla="*/ 405974 h 405974"/>
                <a:gd name="connsiteX4" fmla="*/ 0 w 278480"/>
                <a:gd name="connsiteY4" fmla="*/ 405974 h 40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480" h="405974">
                  <a:moveTo>
                    <a:pt x="0" y="405974"/>
                  </a:moveTo>
                  <a:lnTo>
                    <a:pt x="1674" y="0"/>
                  </a:lnTo>
                  <a:lnTo>
                    <a:pt x="278480" y="78388"/>
                  </a:lnTo>
                  <a:lnTo>
                    <a:pt x="278480" y="405974"/>
                  </a:lnTo>
                  <a:lnTo>
                    <a:pt x="0" y="405974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42BAC40-CDB8-4C65-B96C-B561A6DE23DA}"/>
                </a:ext>
              </a:extLst>
            </p:cNvPr>
            <p:cNvSpPr/>
            <p:nvPr/>
          </p:nvSpPr>
          <p:spPr>
            <a:xfrm rot="5400000">
              <a:off x="5214624" y="3418772"/>
              <a:ext cx="553820" cy="602830"/>
            </a:xfrm>
            <a:custGeom>
              <a:avLst/>
              <a:gdLst>
                <a:gd name="connsiteX0" fmla="*/ 0 w 281569"/>
                <a:gd name="connsiteY0" fmla="*/ 306486 h 306486"/>
                <a:gd name="connsiteX1" fmla="*/ 0 w 281569"/>
                <a:gd name="connsiteY1" fmla="*/ 0 h 306486"/>
                <a:gd name="connsiteX2" fmla="*/ 275562 w 281569"/>
                <a:gd name="connsiteY2" fmla="*/ 0 h 306486"/>
                <a:gd name="connsiteX3" fmla="*/ 281569 w 281569"/>
                <a:gd name="connsiteY3" fmla="*/ 197644 h 306486"/>
                <a:gd name="connsiteX4" fmla="*/ 0 w 281569"/>
                <a:gd name="connsiteY4" fmla="*/ 306486 h 30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69" h="306486">
                  <a:moveTo>
                    <a:pt x="0" y="306486"/>
                  </a:moveTo>
                  <a:lnTo>
                    <a:pt x="0" y="0"/>
                  </a:lnTo>
                  <a:lnTo>
                    <a:pt x="275562" y="0"/>
                  </a:lnTo>
                  <a:lnTo>
                    <a:pt x="281569" y="197644"/>
                  </a:lnTo>
                  <a:lnTo>
                    <a:pt x="0" y="306486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6997890-5A98-40C3-B594-E4F33AF3529A}"/>
                </a:ext>
              </a:extLst>
            </p:cNvPr>
            <p:cNvSpPr/>
            <p:nvPr/>
          </p:nvSpPr>
          <p:spPr>
            <a:xfrm rot="5400000">
              <a:off x="5848769" y="3394538"/>
              <a:ext cx="541789" cy="639270"/>
            </a:xfrm>
            <a:custGeom>
              <a:avLst/>
              <a:gdLst>
                <a:gd name="connsiteX0" fmla="*/ 0 w 275452"/>
                <a:gd name="connsiteY0" fmla="*/ 325013 h 325013"/>
                <a:gd name="connsiteX1" fmla="*/ 0 w 275452"/>
                <a:gd name="connsiteY1" fmla="*/ 0 h 325013"/>
                <a:gd name="connsiteX2" fmla="*/ 265573 w 275452"/>
                <a:gd name="connsiteY2" fmla="*/ 0 h 325013"/>
                <a:gd name="connsiteX3" fmla="*/ 275452 w 275452"/>
                <a:gd name="connsiteY3" fmla="*/ 325013 h 325013"/>
                <a:gd name="connsiteX4" fmla="*/ 0 w 275452"/>
                <a:gd name="connsiteY4" fmla="*/ 325013 h 3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52" h="325013">
                  <a:moveTo>
                    <a:pt x="0" y="325013"/>
                  </a:moveTo>
                  <a:lnTo>
                    <a:pt x="0" y="0"/>
                  </a:lnTo>
                  <a:lnTo>
                    <a:pt x="265573" y="0"/>
                  </a:lnTo>
                  <a:lnTo>
                    <a:pt x="275452" y="325013"/>
                  </a:lnTo>
                  <a:lnTo>
                    <a:pt x="0" y="325013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A95B089-DC61-4D35-B871-F4DC1337D5F0}"/>
                </a:ext>
              </a:extLst>
            </p:cNvPr>
            <p:cNvSpPr/>
            <p:nvPr/>
          </p:nvSpPr>
          <p:spPr>
            <a:xfrm rot="5400000">
              <a:off x="6506471" y="3383187"/>
              <a:ext cx="522143" cy="642327"/>
            </a:xfrm>
            <a:custGeom>
              <a:avLst/>
              <a:gdLst>
                <a:gd name="connsiteX0" fmla="*/ 0 w 265464"/>
                <a:gd name="connsiteY0" fmla="*/ 326567 h 326567"/>
                <a:gd name="connsiteX1" fmla="*/ 0 w 265464"/>
                <a:gd name="connsiteY1" fmla="*/ 0 h 326567"/>
                <a:gd name="connsiteX2" fmla="*/ 257756 w 265464"/>
                <a:gd name="connsiteY2" fmla="*/ 72993 h 326567"/>
                <a:gd name="connsiteX3" fmla="*/ 265464 w 265464"/>
                <a:gd name="connsiteY3" fmla="*/ 326567 h 326567"/>
                <a:gd name="connsiteX4" fmla="*/ 0 w 265464"/>
                <a:gd name="connsiteY4" fmla="*/ 326567 h 32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464" h="326567">
                  <a:moveTo>
                    <a:pt x="0" y="326567"/>
                  </a:moveTo>
                  <a:lnTo>
                    <a:pt x="0" y="0"/>
                  </a:lnTo>
                  <a:lnTo>
                    <a:pt x="257756" y="72993"/>
                  </a:lnTo>
                  <a:lnTo>
                    <a:pt x="265464" y="326567"/>
                  </a:lnTo>
                  <a:lnTo>
                    <a:pt x="0" y="326567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08A90BB-ACD3-4D81-B1FF-891EE35060B3}"/>
                </a:ext>
              </a:extLst>
            </p:cNvPr>
            <p:cNvSpPr/>
            <p:nvPr/>
          </p:nvSpPr>
          <p:spPr>
            <a:xfrm>
              <a:off x="4464686" y="2441068"/>
              <a:ext cx="2530412" cy="1865153"/>
            </a:xfrm>
            <a:custGeom>
              <a:avLst/>
              <a:gdLst>
                <a:gd name="connsiteX0" fmla="*/ 0 w 1207911"/>
                <a:gd name="connsiteY0" fmla="*/ 0 h 948267"/>
                <a:gd name="connsiteX1" fmla="*/ 180622 w 1207911"/>
                <a:gd name="connsiteY1" fmla="*/ 33867 h 948267"/>
                <a:gd name="connsiteX2" fmla="*/ 530578 w 1207911"/>
                <a:gd name="connsiteY2" fmla="*/ 948267 h 948267"/>
                <a:gd name="connsiteX3" fmla="*/ 1207911 w 1207911"/>
                <a:gd name="connsiteY3" fmla="*/ 948267 h 948267"/>
                <a:gd name="connsiteX0" fmla="*/ 0 w 1286493"/>
                <a:gd name="connsiteY0" fmla="*/ 0 h 948267"/>
                <a:gd name="connsiteX1" fmla="*/ 180622 w 1286493"/>
                <a:gd name="connsiteY1" fmla="*/ 33867 h 948267"/>
                <a:gd name="connsiteX2" fmla="*/ 530578 w 1286493"/>
                <a:gd name="connsiteY2" fmla="*/ 948267 h 948267"/>
                <a:gd name="connsiteX3" fmla="*/ 1286493 w 1286493"/>
                <a:gd name="connsiteY3" fmla="*/ 948267 h 94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6493" h="948267">
                  <a:moveTo>
                    <a:pt x="0" y="0"/>
                  </a:moveTo>
                  <a:lnTo>
                    <a:pt x="180622" y="33867"/>
                  </a:lnTo>
                  <a:lnTo>
                    <a:pt x="530578" y="948267"/>
                  </a:lnTo>
                  <a:lnTo>
                    <a:pt x="1286493" y="948267"/>
                  </a:lnTo>
                </a:path>
              </a:pathLst>
            </a:cu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Circle: Hollow 163">
              <a:extLst>
                <a:ext uri="{FF2B5EF4-FFF2-40B4-BE49-F238E27FC236}">
                  <a16:creationId xmlns:a16="http://schemas.microsoft.com/office/drawing/2014/main" id="{6EE2AA1B-697A-4E38-BEE7-12BF7AAEB56E}"/>
                </a:ext>
              </a:extLst>
            </p:cNvPr>
            <p:cNvSpPr/>
            <p:nvPr/>
          </p:nvSpPr>
          <p:spPr>
            <a:xfrm>
              <a:off x="5378665" y="4452352"/>
              <a:ext cx="547888" cy="547888"/>
            </a:xfrm>
            <a:prstGeom prst="donut">
              <a:avLst>
                <a:gd name="adj" fmla="val 31199"/>
              </a:avLst>
            </a:prstGeom>
            <a:solidFill>
              <a:schemeClr val="bg1"/>
            </a:solidFill>
            <a:ln w="15875"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5" name="Circle: Hollow 164">
              <a:extLst>
                <a:ext uri="{FF2B5EF4-FFF2-40B4-BE49-F238E27FC236}">
                  <a16:creationId xmlns:a16="http://schemas.microsoft.com/office/drawing/2014/main" id="{4E43B96D-1E02-4F3F-B964-8BFDF3996CAC}"/>
                </a:ext>
              </a:extLst>
            </p:cNvPr>
            <p:cNvSpPr/>
            <p:nvPr/>
          </p:nvSpPr>
          <p:spPr>
            <a:xfrm>
              <a:off x="6362242" y="4452352"/>
              <a:ext cx="547888" cy="547888"/>
            </a:xfrm>
            <a:prstGeom prst="donut">
              <a:avLst>
                <a:gd name="adj" fmla="val 31199"/>
              </a:avLst>
            </a:prstGeom>
            <a:solidFill>
              <a:schemeClr val="bg1"/>
            </a:solidFill>
            <a:ln w="15875"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4AC9483-B7F5-4753-A392-16371B0F7D59}"/>
                </a:ext>
              </a:extLst>
            </p:cNvPr>
            <p:cNvSpPr/>
            <p:nvPr/>
          </p:nvSpPr>
          <p:spPr>
            <a:xfrm>
              <a:off x="5148159" y="1233715"/>
              <a:ext cx="2579156" cy="5233252"/>
            </a:xfrm>
            <a:custGeom>
              <a:avLst/>
              <a:gdLst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25400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6350 w 1327150"/>
                <a:gd name="connsiteY9" fmla="*/ 2025650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30162 w 1327150"/>
                <a:gd name="connsiteY9" fmla="*/ 2030413 h 2660650"/>
                <a:gd name="connsiteX0" fmla="*/ 0 w 1327150"/>
                <a:gd name="connsiteY0" fmla="*/ 508000 h 2660650"/>
                <a:gd name="connsiteX1" fmla="*/ 6350 w 1327150"/>
                <a:gd name="connsiteY1" fmla="*/ 165100 h 2660650"/>
                <a:gd name="connsiteX2" fmla="*/ 177800 w 1327150"/>
                <a:gd name="connsiteY2" fmla="*/ 0 h 2660650"/>
                <a:gd name="connsiteX3" fmla="*/ 1168400 w 1327150"/>
                <a:gd name="connsiteY3" fmla="*/ 1588 h 2660650"/>
                <a:gd name="connsiteX4" fmla="*/ 1327150 w 1327150"/>
                <a:gd name="connsiteY4" fmla="*/ 190500 h 2660650"/>
                <a:gd name="connsiteX5" fmla="*/ 1314450 w 1327150"/>
                <a:gd name="connsiteY5" fmla="*/ 2463800 h 2660650"/>
                <a:gd name="connsiteX6" fmla="*/ 1143000 w 1327150"/>
                <a:gd name="connsiteY6" fmla="*/ 2660650 h 2660650"/>
                <a:gd name="connsiteX7" fmla="*/ 190500 w 1327150"/>
                <a:gd name="connsiteY7" fmla="*/ 2654300 h 2660650"/>
                <a:gd name="connsiteX8" fmla="*/ 19050 w 1327150"/>
                <a:gd name="connsiteY8" fmla="*/ 2540000 h 2660650"/>
                <a:gd name="connsiteX9" fmla="*/ 15875 w 132715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0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20800"/>
                <a:gd name="connsiteY0" fmla="*/ 508000 h 2660650"/>
                <a:gd name="connsiteX1" fmla="*/ 14287 w 1320800"/>
                <a:gd name="connsiteY1" fmla="*/ 165100 h 2660650"/>
                <a:gd name="connsiteX2" fmla="*/ 171450 w 1320800"/>
                <a:gd name="connsiteY2" fmla="*/ 0 h 2660650"/>
                <a:gd name="connsiteX3" fmla="*/ 1162050 w 1320800"/>
                <a:gd name="connsiteY3" fmla="*/ 1588 h 2660650"/>
                <a:gd name="connsiteX4" fmla="*/ 1320800 w 1320800"/>
                <a:gd name="connsiteY4" fmla="*/ 190500 h 2660650"/>
                <a:gd name="connsiteX5" fmla="*/ 1308100 w 1320800"/>
                <a:gd name="connsiteY5" fmla="*/ 2463800 h 2660650"/>
                <a:gd name="connsiteX6" fmla="*/ 1136650 w 1320800"/>
                <a:gd name="connsiteY6" fmla="*/ 2660650 h 2660650"/>
                <a:gd name="connsiteX7" fmla="*/ 184150 w 1320800"/>
                <a:gd name="connsiteY7" fmla="*/ 2654300 h 2660650"/>
                <a:gd name="connsiteX8" fmla="*/ 12700 w 1320800"/>
                <a:gd name="connsiteY8" fmla="*/ 2540000 h 2660650"/>
                <a:gd name="connsiteX9" fmla="*/ 9525 w 1320800"/>
                <a:gd name="connsiteY9" fmla="*/ 2030413 h 2660650"/>
                <a:gd name="connsiteX0" fmla="*/ 0 w 1318418"/>
                <a:gd name="connsiteY0" fmla="*/ 508000 h 2660650"/>
                <a:gd name="connsiteX1" fmla="*/ 11905 w 1318418"/>
                <a:gd name="connsiteY1" fmla="*/ 165100 h 2660650"/>
                <a:gd name="connsiteX2" fmla="*/ 169068 w 1318418"/>
                <a:gd name="connsiteY2" fmla="*/ 0 h 2660650"/>
                <a:gd name="connsiteX3" fmla="*/ 1159668 w 1318418"/>
                <a:gd name="connsiteY3" fmla="*/ 1588 h 2660650"/>
                <a:gd name="connsiteX4" fmla="*/ 1318418 w 1318418"/>
                <a:gd name="connsiteY4" fmla="*/ 190500 h 2660650"/>
                <a:gd name="connsiteX5" fmla="*/ 1305718 w 1318418"/>
                <a:gd name="connsiteY5" fmla="*/ 2463800 h 2660650"/>
                <a:gd name="connsiteX6" fmla="*/ 1134268 w 1318418"/>
                <a:gd name="connsiteY6" fmla="*/ 2660650 h 2660650"/>
                <a:gd name="connsiteX7" fmla="*/ 181768 w 1318418"/>
                <a:gd name="connsiteY7" fmla="*/ 2654300 h 2660650"/>
                <a:gd name="connsiteX8" fmla="*/ 10318 w 1318418"/>
                <a:gd name="connsiteY8" fmla="*/ 2540000 h 2660650"/>
                <a:gd name="connsiteX9" fmla="*/ 7143 w 1318418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  <a:gd name="connsiteX0" fmla="*/ 0 w 1311275"/>
                <a:gd name="connsiteY0" fmla="*/ 515143 h 2660650"/>
                <a:gd name="connsiteX1" fmla="*/ 4762 w 1311275"/>
                <a:gd name="connsiteY1" fmla="*/ 165100 h 2660650"/>
                <a:gd name="connsiteX2" fmla="*/ 161925 w 1311275"/>
                <a:gd name="connsiteY2" fmla="*/ 0 h 2660650"/>
                <a:gd name="connsiteX3" fmla="*/ 1152525 w 1311275"/>
                <a:gd name="connsiteY3" fmla="*/ 1588 h 2660650"/>
                <a:gd name="connsiteX4" fmla="*/ 1311275 w 1311275"/>
                <a:gd name="connsiteY4" fmla="*/ 190500 h 2660650"/>
                <a:gd name="connsiteX5" fmla="*/ 1298575 w 1311275"/>
                <a:gd name="connsiteY5" fmla="*/ 2463800 h 2660650"/>
                <a:gd name="connsiteX6" fmla="*/ 1127125 w 1311275"/>
                <a:gd name="connsiteY6" fmla="*/ 2660650 h 2660650"/>
                <a:gd name="connsiteX7" fmla="*/ 174625 w 1311275"/>
                <a:gd name="connsiteY7" fmla="*/ 2654300 h 2660650"/>
                <a:gd name="connsiteX8" fmla="*/ 3175 w 1311275"/>
                <a:gd name="connsiteY8" fmla="*/ 2540000 h 2660650"/>
                <a:gd name="connsiteX9" fmla="*/ 0 w 1311275"/>
                <a:gd name="connsiteY9" fmla="*/ 2030413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1275" h="2660650">
                  <a:moveTo>
                    <a:pt x="0" y="515143"/>
                  </a:moveTo>
                  <a:cubicBezTo>
                    <a:pt x="1587" y="398462"/>
                    <a:pt x="3175" y="281781"/>
                    <a:pt x="4762" y="165100"/>
                  </a:cubicBezTo>
                  <a:cubicBezTo>
                    <a:pt x="14285" y="24342"/>
                    <a:pt x="30957" y="12170"/>
                    <a:pt x="161925" y="0"/>
                  </a:cubicBezTo>
                  <a:lnTo>
                    <a:pt x="1152525" y="1588"/>
                  </a:lnTo>
                  <a:cubicBezTo>
                    <a:pt x="1255448" y="-2116"/>
                    <a:pt x="1301221" y="94191"/>
                    <a:pt x="1311275" y="190500"/>
                  </a:cubicBezTo>
                  <a:cubicBezTo>
                    <a:pt x="1307042" y="948267"/>
                    <a:pt x="1302808" y="1706033"/>
                    <a:pt x="1298575" y="2463800"/>
                  </a:cubicBezTo>
                  <a:cubicBezTo>
                    <a:pt x="1284288" y="2577042"/>
                    <a:pt x="1260475" y="2656946"/>
                    <a:pt x="1127125" y="2660650"/>
                  </a:cubicBezTo>
                  <a:lnTo>
                    <a:pt x="174625" y="2654300"/>
                  </a:lnTo>
                  <a:cubicBezTo>
                    <a:pt x="117475" y="2644775"/>
                    <a:pt x="36512" y="2649537"/>
                    <a:pt x="3175" y="2540000"/>
                  </a:cubicBezTo>
                  <a:cubicBezTo>
                    <a:pt x="2117" y="2370138"/>
                    <a:pt x="1058" y="2200275"/>
                    <a:pt x="0" y="2030413"/>
                  </a:cubicBezTo>
                </a:path>
              </a:pathLst>
            </a:custGeom>
            <a:noFill/>
            <a:ln w="34925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87934D5-A31A-49E9-8BCE-D8A8E076EF2C}"/>
                </a:ext>
              </a:extLst>
            </p:cNvPr>
            <p:cNvCxnSpPr/>
            <p:nvPr/>
          </p:nvCxnSpPr>
          <p:spPr>
            <a:xfrm>
              <a:off x="5190119" y="5705085"/>
              <a:ext cx="253719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0B7630D2-1F94-4467-90ED-6C8DC9B1ECA2}"/>
                </a:ext>
              </a:extLst>
            </p:cNvPr>
            <p:cNvSpPr/>
            <p:nvPr/>
          </p:nvSpPr>
          <p:spPr>
            <a:xfrm>
              <a:off x="5926552" y="1492473"/>
              <a:ext cx="943122" cy="2111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1FEAF04-D6BA-4D3B-AD9C-04C9AF58F002}"/>
                </a:ext>
              </a:extLst>
            </p:cNvPr>
            <p:cNvSpPr/>
            <p:nvPr/>
          </p:nvSpPr>
          <p:spPr>
            <a:xfrm>
              <a:off x="6044638" y="5883600"/>
              <a:ext cx="789326" cy="441087"/>
            </a:xfrm>
            <a:custGeom>
              <a:avLst/>
              <a:gdLst>
                <a:gd name="connsiteX0" fmla="*/ 112127 w 401303"/>
                <a:gd name="connsiteY0" fmla="*/ 0 h 224254"/>
                <a:gd name="connsiteX1" fmla="*/ 289176 w 401303"/>
                <a:gd name="connsiteY1" fmla="*/ 0 h 224254"/>
                <a:gd name="connsiteX2" fmla="*/ 401303 w 401303"/>
                <a:gd name="connsiteY2" fmla="*/ 112127 h 224254"/>
                <a:gd name="connsiteX3" fmla="*/ 401302 w 401303"/>
                <a:gd name="connsiteY3" fmla="*/ 112127 h 224254"/>
                <a:gd name="connsiteX4" fmla="*/ 289175 w 401303"/>
                <a:gd name="connsiteY4" fmla="*/ 224254 h 224254"/>
                <a:gd name="connsiteX5" fmla="*/ 112127 w 401303"/>
                <a:gd name="connsiteY5" fmla="*/ 224253 h 224254"/>
                <a:gd name="connsiteX6" fmla="*/ 8812 w 401303"/>
                <a:gd name="connsiteY6" fmla="*/ 155771 h 224254"/>
                <a:gd name="connsiteX7" fmla="*/ 0 w 401303"/>
                <a:gd name="connsiteY7" fmla="*/ 112127 h 224254"/>
                <a:gd name="connsiteX8" fmla="*/ 8812 w 401303"/>
                <a:gd name="connsiteY8" fmla="*/ 68482 h 224254"/>
                <a:gd name="connsiteX9" fmla="*/ 112127 w 401303"/>
                <a:gd name="connsiteY9" fmla="*/ 0 h 224254"/>
                <a:gd name="connsiteX10" fmla="*/ 159792 w 401303"/>
                <a:gd name="connsiteY10" fmla="*/ 60372 h 224254"/>
                <a:gd name="connsiteX11" fmla="*/ 112104 w 401303"/>
                <a:gd name="connsiteY11" fmla="*/ 91982 h 224254"/>
                <a:gd name="connsiteX12" fmla="*/ 108037 w 401303"/>
                <a:gd name="connsiteY12" fmla="*/ 112127 h 224254"/>
                <a:gd name="connsiteX13" fmla="*/ 108037 w 401303"/>
                <a:gd name="connsiteY13" fmla="*/ 112126 h 224254"/>
                <a:gd name="connsiteX14" fmla="*/ 108037 w 401303"/>
                <a:gd name="connsiteY14" fmla="*/ 112127 h 224254"/>
                <a:gd name="connsiteX15" fmla="*/ 108037 w 401303"/>
                <a:gd name="connsiteY15" fmla="*/ 112127 h 224254"/>
                <a:gd name="connsiteX16" fmla="*/ 112104 w 401303"/>
                <a:gd name="connsiteY16" fmla="*/ 132271 h 224254"/>
                <a:gd name="connsiteX17" fmla="*/ 159792 w 401303"/>
                <a:gd name="connsiteY17" fmla="*/ 163881 h 224254"/>
                <a:gd name="connsiteX18" fmla="*/ 241511 w 401303"/>
                <a:gd name="connsiteY18" fmla="*/ 163882 h 224254"/>
                <a:gd name="connsiteX19" fmla="*/ 293266 w 401303"/>
                <a:gd name="connsiteY19" fmla="*/ 112127 h 224254"/>
                <a:gd name="connsiteX20" fmla="*/ 293267 w 401303"/>
                <a:gd name="connsiteY20" fmla="*/ 112127 h 224254"/>
                <a:gd name="connsiteX21" fmla="*/ 241512 w 401303"/>
                <a:gd name="connsiteY21" fmla="*/ 60372 h 224254"/>
                <a:gd name="connsiteX22" fmla="*/ 159792 w 401303"/>
                <a:gd name="connsiteY22" fmla="*/ 60372 h 22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1303" h="224254">
                  <a:moveTo>
                    <a:pt x="112127" y="0"/>
                  </a:moveTo>
                  <a:lnTo>
                    <a:pt x="289176" y="0"/>
                  </a:lnTo>
                  <a:cubicBezTo>
                    <a:pt x="351102" y="0"/>
                    <a:pt x="401303" y="50201"/>
                    <a:pt x="401303" y="112127"/>
                  </a:cubicBezTo>
                  <a:lnTo>
                    <a:pt x="401302" y="112127"/>
                  </a:lnTo>
                  <a:cubicBezTo>
                    <a:pt x="401302" y="174053"/>
                    <a:pt x="351101" y="224254"/>
                    <a:pt x="289175" y="224254"/>
                  </a:cubicBezTo>
                  <a:lnTo>
                    <a:pt x="112127" y="224253"/>
                  </a:lnTo>
                  <a:cubicBezTo>
                    <a:pt x="65682" y="224253"/>
                    <a:pt x="25833" y="196015"/>
                    <a:pt x="8812" y="155771"/>
                  </a:cubicBezTo>
                  <a:lnTo>
                    <a:pt x="0" y="112127"/>
                  </a:lnTo>
                  <a:lnTo>
                    <a:pt x="8812" y="68482"/>
                  </a:lnTo>
                  <a:cubicBezTo>
                    <a:pt x="25833" y="28238"/>
                    <a:pt x="65682" y="0"/>
                    <a:pt x="112127" y="0"/>
                  </a:cubicBezTo>
                  <a:close/>
                  <a:moveTo>
                    <a:pt x="159792" y="60372"/>
                  </a:moveTo>
                  <a:cubicBezTo>
                    <a:pt x="138355" y="60372"/>
                    <a:pt x="119961" y="73406"/>
                    <a:pt x="112104" y="91982"/>
                  </a:cubicBezTo>
                  <a:lnTo>
                    <a:pt x="108037" y="112127"/>
                  </a:lnTo>
                  <a:lnTo>
                    <a:pt x="108037" y="112126"/>
                  </a:lnTo>
                  <a:lnTo>
                    <a:pt x="108037" y="112127"/>
                  </a:lnTo>
                  <a:lnTo>
                    <a:pt x="108037" y="112127"/>
                  </a:lnTo>
                  <a:lnTo>
                    <a:pt x="112104" y="132271"/>
                  </a:lnTo>
                  <a:cubicBezTo>
                    <a:pt x="119961" y="150847"/>
                    <a:pt x="138355" y="163881"/>
                    <a:pt x="159792" y="163881"/>
                  </a:cubicBezTo>
                  <a:lnTo>
                    <a:pt x="241511" y="163882"/>
                  </a:lnTo>
                  <a:cubicBezTo>
                    <a:pt x="270094" y="163882"/>
                    <a:pt x="293266" y="140710"/>
                    <a:pt x="293266" y="112127"/>
                  </a:cubicBezTo>
                  <a:lnTo>
                    <a:pt x="293267" y="112127"/>
                  </a:lnTo>
                  <a:cubicBezTo>
                    <a:pt x="293267" y="83544"/>
                    <a:pt x="270095" y="60372"/>
                    <a:pt x="241512" y="60372"/>
                  </a:cubicBezTo>
                  <a:lnTo>
                    <a:pt x="159792" y="60372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624EFBC-CD5B-4FB9-A172-3F0E81FD20A7}"/>
                </a:ext>
              </a:extLst>
            </p:cNvPr>
            <p:cNvGrpSpPr/>
            <p:nvPr/>
          </p:nvGrpSpPr>
          <p:grpSpPr>
            <a:xfrm>
              <a:off x="6173328" y="1549443"/>
              <a:ext cx="449570" cy="97203"/>
              <a:chOff x="4916700" y="2239443"/>
              <a:chExt cx="228567" cy="4941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863FA87-70D5-455E-8FB7-A632471AAECF}"/>
                  </a:ext>
                </a:extLst>
              </p:cNvPr>
              <p:cNvSpPr/>
              <p:nvPr/>
            </p:nvSpPr>
            <p:spPr>
              <a:xfrm flipV="1">
                <a:off x="4916700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10F19CF-7AEB-480A-B7BA-C959483A1DAA}"/>
                  </a:ext>
                </a:extLst>
              </p:cNvPr>
              <p:cNvSpPr/>
              <p:nvPr/>
            </p:nvSpPr>
            <p:spPr>
              <a:xfrm flipV="1">
                <a:off x="5006274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C9F2659-8500-4A25-AEAE-D7B7A4A77DB7}"/>
                  </a:ext>
                </a:extLst>
              </p:cNvPr>
              <p:cNvSpPr/>
              <p:nvPr/>
            </p:nvSpPr>
            <p:spPr>
              <a:xfrm flipV="1">
                <a:off x="5095848" y="2239443"/>
                <a:ext cx="49419" cy="494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4" name="Shape 3825">
              <a:extLst>
                <a:ext uri="{FF2B5EF4-FFF2-40B4-BE49-F238E27FC236}">
                  <a16:creationId xmlns:a16="http://schemas.microsoft.com/office/drawing/2014/main" id="{C156DC23-BAAC-4C39-9689-2EBCA1136984}"/>
                </a:ext>
              </a:extLst>
            </p:cNvPr>
            <p:cNvSpPr/>
            <p:nvPr/>
          </p:nvSpPr>
          <p:spPr>
            <a:xfrm>
              <a:off x="5265849" y="3030648"/>
              <a:ext cx="353759" cy="2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17550"/>
                  </a:moveTo>
                  <a:lnTo>
                    <a:pt x="10309" y="17550"/>
                  </a:lnTo>
                  <a:cubicBezTo>
                    <a:pt x="10580" y="17550"/>
                    <a:pt x="10800" y="17248"/>
                    <a:pt x="10800" y="16875"/>
                  </a:cubicBezTo>
                  <a:cubicBezTo>
                    <a:pt x="10800" y="16503"/>
                    <a:pt x="10580" y="16200"/>
                    <a:pt x="10309" y="16200"/>
                  </a:cubicBezTo>
                  <a:lnTo>
                    <a:pt x="3436" y="16200"/>
                  </a:lnTo>
                  <a:cubicBezTo>
                    <a:pt x="3166" y="16200"/>
                    <a:pt x="2945" y="16503"/>
                    <a:pt x="2945" y="16875"/>
                  </a:cubicBezTo>
                  <a:cubicBezTo>
                    <a:pt x="2945" y="17248"/>
                    <a:pt x="3166" y="17550"/>
                    <a:pt x="3436" y="17550"/>
                  </a:cubicBezTo>
                  <a:moveTo>
                    <a:pt x="3436" y="14850"/>
                  </a:moveTo>
                  <a:lnTo>
                    <a:pt x="12273" y="14850"/>
                  </a:lnTo>
                  <a:cubicBezTo>
                    <a:pt x="12544" y="14850"/>
                    <a:pt x="12764" y="14548"/>
                    <a:pt x="12764" y="14175"/>
                  </a:cubicBezTo>
                  <a:cubicBezTo>
                    <a:pt x="12764" y="13803"/>
                    <a:pt x="12544" y="13500"/>
                    <a:pt x="12273" y="13500"/>
                  </a:cubicBezTo>
                  <a:lnTo>
                    <a:pt x="3436" y="13500"/>
                  </a:lnTo>
                  <a:cubicBezTo>
                    <a:pt x="3166" y="13500"/>
                    <a:pt x="2945" y="13803"/>
                    <a:pt x="2945" y="14175"/>
                  </a:cubicBezTo>
                  <a:cubicBezTo>
                    <a:pt x="2945" y="14548"/>
                    <a:pt x="3166" y="14850"/>
                    <a:pt x="3436" y="14850"/>
                  </a:cubicBezTo>
                  <a:moveTo>
                    <a:pt x="20618" y="4050"/>
                  </a:moveTo>
                  <a:lnTo>
                    <a:pt x="982" y="4050"/>
                  </a:lnTo>
                  <a:lnTo>
                    <a:pt x="982" y="1350"/>
                  </a:lnTo>
                  <a:lnTo>
                    <a:pt x="20618" y="1350"/>
                  </a:lnTo>
                  <a:cubicBezTo>
                    <a:pt x="20618" y="1350"/>
                    <a:pt x="20618" y="4050"/>
                    <a:pt x="20618" y="4050"/>
                  </a:cubicBezTo>
                  <a:close/>
                  <a:moveTo>
                    <a:pt x="20618" y="20250"/>
                  </a:moveTo>
                  <a:lnTo>
                    <a:pt x="982" y="20250"/>
                  </a:lnTo>
                  <a:lnTo>
                    <a:pt x="982" y="9450"/>
                  </a:lnTo>
                  <a:lnTo>
                    <a:pt x="20618" y="9450"/>
                  </a:lnTo>
                  <a:cubicBezTo>
                    <a:pt x="20618" y="9450"/>
                    <a:pt x="20618" y="20250"/>
                    <a:pt x="20618" y="20250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605"/>
                    <a:pt x="0" y="1350"/>
                  </a:cubicBezTo>
                  <a:lnTo>
                    <a:pt x="0" y="20250"/>
                  </a:lnTo>
                  <a:cubicBezTo>
                    <a:pt x="0" y="20995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5"/>
                    <a:pt x="21600" y="20250"/>
                  </a:cubicBezTo>
                  <a:lnTo>
                    <a:pt x="21600" y="1350"/>
                  </a:lnTo>
                  <a:cubicBezTo>
                    <a:pt x="21600" y="605"/>
                    <a:pt x="21160" y="0"/>
                    <a:pt x="20618" y="0"/>
                  </a:cubicBezTo>
                  <a:moveTo>
                    <a:pt x="16200" y="17550"/>
                  </a:moveTo>
                  <a:lnTo>
                    <a:pt x="18164" y="17550"/>
                  </a:lnTo>
                  <a:cubicBezTo>
                    <a:pt x="18434" y="17550"/>
                    <a:pt x="18655" y="17248"/>
                    <a:pt x="18655" y="16875"/>
                  </a:cubicBezTo>
                  <a:lnTo>
                    <a:pt x="18655" y="14175"/>
                  </a:lnTo>
                  <a:cubicBezTo>
                    <a:pt x="18655" y="13803"/>
                    <a:pt x="18434" y="13500"/>
                    <a:pt x="18164" y="13500"/>
                  </a:cubicBezTo>
                  <a:lnTo>
                    <a:pt x="16200" y="13500"/>
                  </a:lnTo>
                  <a:cubicBezTo>
                    <a:pt x="15929" y="13500"/>
                    <a:pt x="15709" y="13803"/>
                    <a:pt x="15709" y="14175"/>
                  </a:cubicBezTo>
                  <a:lnTo>
                    <a:pt x="15709" y="16875"/>
                  </a:lnTo>
                  <a:cubicBezTo>
                    <a:pt x="15709" y="17248"/>
                    <a:pt x="15929" y="17550"/>
                    <a:pt x="16200" y="1755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5" name="Shape 3834">
              <a:extLst>
                <a:ext uri="{FF2B5EF4-FFF2-40B4-BE49-F238E27FC236}">
                  <a16:creationId xmlns:a16="http://schemas.microsoft.com/office/drawing/2014/main" id="{EB8A9B40-F526-46A6-B86B-83EF80A65FCF}"/>
                </a:ext>
              </a:extLst>
            </p:cNvPr>
            <p:cNvSpPr/>
            <p:nvPr/>
          </p:nvSpPr>
          <p:spPr>
            <a:xfrm>
              <a:off x="5942784" y="3032353"/>
              <a:ext cx="353759" cy="2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16" y="11782"/>
                  </a:moveTo>
                  <a:cubicBezTo>
                    <a:pt x="9916" y="11930"/>
                    <a:pt x="9939" y="12055"/>
                    <a:pt x="9982" y="12159"/>
                  </a:cubicBezTo>
                  <a:cubicBezTo>
                    <a:pt x="10026" y="12263"/>
                    <a:pt x="10082" y="12352"/>
                    <a:pt x="10151" y="12426"/>
                  </a:cubicBezTo>
                  <a:cubicBezTo>
                    <a:pt x="10219" y="12498"/>
                    <a:pt x="10298" y="12557"/>
                    <a:pt x="10388" y="12604"/>
                  </a:cubicBezTo>
                  <a:cubicBezTo>
                    <a:pt x="10478" y="12650"/>
                    <a:pt x="10513" y="12688"/>
                    <a:pt x="10605" y="12718"/>
                  </a:cubicBezTo>
                  <a:lnTo>
                    <a:pt x="10605" y="10883"/>
                  </a:lnTo>
                  <a:cubicBezTo>
                    <a:pt x="10368" y="10883"/>
                    <a:pt x="10241" y="10952"/>
                    <a:pt x="10111" y="11090"/>
                  </a:cubicBezTo>
                  <a:cubicBezTo>
                    <a:pt x="9981" y="11227"/>
                    <a:pt x="9916" y="11458"/>
                    <a:pt x="9916" y="11782"/>
                  </a:cubicBezTo>
                  <a:moveTo>
                    <a:pt x="11501" y="14279"/>
                  </a:moveTo>
                  <a:cubicBezTo>
                    <a:pt x="11425" y="14199"/>
                    <a:pt x="11338" y="14135"/>
                    <a:pt x="11242" y="14087"/>
                  </a:cubicBezTo>
                  <a:cubicBezTo>
                    <a:pt x="11145" y="14037"/>
                    <a:pt x="11102" y="13994"/>
                    <a:pt x="11001" y="13957"/>
                  </a:cubicBezTo>
                  <a:lnTo>
                    <a:pt x="11001" y="16096"/>
                  </a:lnTo>
                  <a:cubicBezTo>
                    <a:pt x="11238" y="16071"/>
                    <a:pt x="11377" y="15976"/>
                    <a:pt x="11528" y="15807"/>
                  </a:cubicBezTo>
                  <a:cubicBezTo>
                    <a:pt x="11680" y="15638"/>
                    <a:pt x="11756" y="15371"/>
                    <a:pt x="11756" y="15004"/>
                  </a:cubicBezTo>
                  <a:cubicBezTo>
                    <a:pt x="11756" y="14833"/>
                    <a:pt x="11733" y="14689"/>
                    <a:pt x="11686" y="14572"/>
                  </a:cubicBezTo>
                  <a:cubicBezTo>
                    <a:pt x="11640" y="14456"/>
                    <a:pt x="11579" y="14358"/>
                    <a:pt x="11501" y="14279"/>
                  </a:cubicBezTo>
                  <a:moveTo>
                    <a:pt x="12385" y="15752"/>
                  </a:moveTo>
                  <a:cubicBezTo>
                    <a:pt x="12304" y="16006"/>
                    <a:pt x="12193" y="16217"/>
                    <a:pt x="12052" y="16385"/>
                  </a:cubicBezTo>
                  <a:cubicBezTo>
                    <a:pt x="11911" y="16553"/>
                    <a:pt x="11747" y="16681"/>
                    <a:pt x="11558" y="16770"/>
                  </a:cubicBezTo>
                  <a:cubicBezTo>
                    <a:pt x="11369" y="16859"/>
                    <a:pt x="11221" y="16909"/>
                    <a:pt x="11001" y="16922"/>
                  </a:cubicBezTo>
                  <a:lnTo>
                    <a:pt x="11001" y="17549"/>
                  </a:lnTo>
                  <a:lnTo>
                    <a:pt x="10605" y="17549"/>
                  </a:lnTo>
                  <a:lnTo>
                    <a:pt x="10605" y="16922"/>
                  </a:lnTo>
                  <a:cubicBezTo>
                    <a:pt x="10368" y="16915"/>
                    <a:pt x="10206" y="16863"/>
                    <a:pt x="10009" y="16766"/>
                  </a:cubicBezTo>
                  <a:cubicBezTo>
                    <a:pt x="9811" y="16668"/>
                    <a:pt x="9642" y="16528"/>
                    <a:pt x="9501" y="16348"/>
                  </a:cubicBezTo>
                  <a:cubicBezTo>
                    <a:pt x="9361" y="16168"/>
                    <a:pt x="9252" y="15946"/>
                    <a:pt x="9175" y="15683"/>
                  </a:cubicBezTo>
                  <a:cubicBezTo>
                    <a:pt x="9098" y="15420"/>
                    <a:pt x="9062" y="15118"/>
                    <a:pt x="9066" y="14775"/>
                  </a:cubicBezTo>
                  <a:lnTo>
                    <a:pt x="9818" y="14775"/>
                  </a:lnTo>
                  <a:cubicBezTo>
                    <a:pt x="9813" y="15178"/>
                    <a:pt x="9877" y="15496"/>
                    <a:pt x="10009" y="15729"/>
                  </a:cubicBezTo>
                  <a:cubicBezTo>
                    <a:pt x="10140" y="15961"/>
                    <a:pt x="10302" y="16084"/>
                    <a:pt x="10605" y="16096"/>
                  </a:cubicBezTo>
                  <a:lnTo>
                    <a:pt x="10605" y="13874"/>
                  </a:lnTo>
                  <a:cubicBezTo>
                    <a:pt x="10425" y="13807"/>
                    <a:pt x="10302" y="13727"/>
                    <a:pt x="10124" y="13632"/>
                  </a:cubicBezTo>
                  <a:cubicBezTo>
                    <a:pt x="9946" y="13537"/>
                    <a:pt x="9786" y="13414"/>
                    <a:pt x="9643" y="13264"/>
                  </a:cubicBezTo>
                  <a:cubicBezTo>
                    <a:pt x="9500" y="13115"/>
                    <a:pt x="9385" y="12927"/>
                    <a:pt x="9297" y="12700"/>
                  </a:cubicBezTo>
                  <a:cubicBezTo>
                    <a:pt x="9209" y="12474"/>
                    <a:pt x="9165" y="12192"/>
                    <a:pt x="9165" y="11856"/>
                  </a:cubicBezTo>
                  <a:cubicBezTo>
                    <a:pt x="9165" y="11562"/>
                    <a:pt x="9206" y="11304"/>
                    <a:pt x="9287" y="11081"/>
                  </a:cubicBezTo>
                  <a:cubicBezTo>
                    <a:pt x="9369" y="10857"/>
                    <a:pt x="9478" y="10671"/>
                    <a:pt x="9617" y="10521"/>
                  </a:cubicBezTo>
                  <a:cubicBezTo>
                    <a:pt x="9755" y="10370"/>
                    <a:pt x="9914" y="10256"/>
                    <a:pt x="10094" y="10176"/>
                  </a:cubicBezTo>
                  <a:cubicBezTo>
                    <a:pt x="10274" y="10097"/>
                    <a:pt x="10407" y="10058"/>
                    <a:pt x="10605" y="10058"/>
                  </a:cubicBezTo>
                  <a:lnTo>
                    <a:pt x="10605" y="9455"/>
                  </a:lnTo>
                  <a:lnTo>
                    <a:pt x="11001" y="9455"/>
                  </a:lnTo>
                  <a:lnTo>
                    <a:pt x="11001" y="10058"/>
                  </a:lnTo>
                  <a:cubicBezTo>
                    <a:pt x="11199" y="10058"/>
                    <a:pt x="11329" y="10093"/>
                    <a:pt x="11505" y="10167"/>
                  </a:cubicBezTo>
                  <a:cubicBezTo>
                    <a:pt x="11681" y="10241"/>
                    <a:pt x="11834" y="10350"/>
                    <a:pt x="11963" y="10498"/>
                  </a:cubicBezTo>
                  <a:cubicBezTo>
                    <a:pt x="12093" y="10644"/>
                    <a:pt x="12196" y="10832"/>
                    <a:pt x="12273" y="11057"/>
                  </a:cubicBezTo>
                  <a:cubicBezTo>
                    <a:pt x="12350" y="11284"/>
                    <a:pt x="12388" y="11548"/>
                    <a:pt x="12388" y="11847"/>
                  </a:cubicBezTo>
                  <a:lnTo>
                    <a:pt x="11637" y="11847"/>
                  </a:lnTo>
                  <a:cubicBezTo>
                    <a:pt x="11628" y="11534"/>
                    <a:pt x="11570" y="11296"/>
                    <a:pt x="11463" y="11131"/>
                  </a:cubicBezTo>
                  <a:cubicBezTo>
                    <a:pt x="11355" y="10966"/>
                    <a:pt x="11238" y="10883"/>
                    <a:pt x="11001" y="10883"/>
                  </a:cubicBezTo>
                  <a:lnTo>
                    <a:pt x="11001" y="12820"/>
                  </a:lnTo>
                  <a:cubicBezTo>
                    <a:pt x="11199" y="12894"/>
                    <a:pt x="11336" y="12978"/>
                    <a:pt x="11525" y="13077"/>
                  </a:cubicBezTo>
                  <a:cubicBezTo>
                    <a:pt x="11714" y="13176"/>
                    <a:pt x="11881" y="13300"/>
                    <a:pt x="12026" y="13453"/>
                  </a:cubicBezTo>
                  <a:cubicBezTo>
                    <a:pt x="12171" y="13605"/>
                    <a:pt x="12287" y="13795"/>
                    <a:pt x="12375" y="14022"/>
                  </a:cubicBezTo>
                  <a:cubicBezTo>
                    <a:pt x="12463" y="14248"/>
                    <a:pt x="12507" y="14527"/>
                    <a:pt x="12507" y="14857"/>
                  </a:cubicBezTo>
                  <a:cubicBezTo>
                    <a:pt x="12507" y="15199"/>
                    <a:pt x="12466" y="15497"/>
                    <a:pt x="12385" y="15752"/>
                  </a:cubicBezTo>
                  <a:moveTo>
                    <a:pt x="10800" y="8100"/>
                  </a:moveTo>
                  <a:cubicBezTo>
                    <a:pt x="8631" y="8100"/>
                    <a:pt x="6873" y="10518"/>
                    <a:pt x="6873" y="13500"/>
                  </a:cubicBezTo>
                  <a:cubicBezTo>
                    <a:pt x="6873" y="16483"/>
                    <a:pt x="8631" y="18900"/>
                    <a:pt x="10800" y="18900"/>
                  </a:cubicBezTo>
                  <a:cubicBezTo>
                    <a:pt x="12969" y="18900"/>
                    <a:pt x="14727" y="16483"/>
                    <a:pt x="14727" y="13500"/>
                  </a:cubicBezTo>
                  <a:cubicBezTo>
                    <a:pt x="14727" y="10518"/>
                    <a:pt x="12969" y="8100"/>
                    <a:pt x="10800" y="8100"/>
                  </a:cubicBezTo>
                  <a:moveTo>
                    <a:pt x="17182" y="17550"/>
                  </a:moveTo>
                  <a:lnTo>
                    <a:pt x="16200" y="17550"/>
                  </a:lnTo>
                  <a:cubicBezTo>
                    <a:pt x="15929" y="17550"/>
                    <a:pt x="15709" y="17852"/>
                    <a:pt x="15709" y="18225"/>
                  </a:cubicBezTo>
                  <a:cubicBezTo>
                    <a:pt x="15709" y="18598"/>
                    <a:pt x="15929" y="18900"/>
                    <a:pt x="16200" y="18900"/>
                  </a:cubicBezTo>
                  <a:lnTo>
                    <a:pt x="17182" y="18900"/>
                  </a:lnTo>
                  <a:cubicBezTo>
                    <a:pt x="17453" y="18900"/>
                    <a:pt x="17673" y="18598"/>
                    <a:pt x="17673" y="18225"/>
                  </a:cubicBezTo>
                  <a:cubicBezTo>
                    <a:pt x="17673" y="17852"/>
                    <a:pt x="17453" y="17550"/>
                    <a:pt x="17182" y="17550"/>
                  </a:cubicBezTo>
                  <a:moveTo>
                    <a:pt x="20127" y="8100"/>
                  </a:moveTo>
                  <a:cubicBezTo>
                    <a:pt x="19856" y="8100"/>
                    <a:pt x="19636" y="7798"/>
                    <a:pt x="19636" y="7425"/>
                  </a:cubicBezTo>
                  <a:cubicBezTo>
                    <a:pt x="19636" y="7052"/>
                    <a:pt x="19856" y="6750"/>
                    <a:pt x="20127" y="6750"/>
                  </a:cubicBezTo>
                  <a:cubicBezTo>
                    <a:pt x="20399" y="6750"/>
                    <a:pt x="20618" y="7052"/>
                    <a:pt x="20618" y="7425"/>
                  </a:cubicBezTo>
                  <a:cubicBezTo>
                    <a:pt x="20618" y="7798"/>
                    <a:pt x="20399" y="8100"/>
                    <a:pt x="20127" y="8100"/>
                  </a:cubicBezTo>
                  <a:moveTo>
                    <a:pt x="20618" y="17674"/>
                  </a:moveTo>
                  <a:cubicBezTo>
                    <a:pt x="20464" y="17599"/>
                    <a:pt x="20300" y="17550"/>
                    <a:pt x="20127" y="17550"/>
                  </a:cubicBezTo>
                  <a:cubicBezTo>
                    <a:pt x="19314" y="17550"/>
                    <a:pt x="18655" y="18457"/>
                    <a:pt x="18655" y="19575"/>
                  </a:cubicBezTo>
                  <a:cubicBezTo>
                    <a:pt x="18655" y="19814"/>
                    <a:pt x="18690" y="20038"/>
                    <a:pt x="18745" y="20250"/>
                  </a:cubicBezTo>
                  <a:lnTo>
                    <a:pt x="2855" y="20250"/>
                  </a:lnTo>
                  <a:cubicBezTo>
                    <a:pt x="2910" y="20038"/>
                    <a:pt x="2945" y="19814"/>
                    <a:pt x="2945" y="19575"/>
                  </a:cubicBezTo>
                  <a:cubicBezTo>
                    <a:pt x="2945" y="18457"/>
                    <a:pt x="2286" y="17550"/>
                    <a:pt x="1473" y="17550"/>
                  </a:cubicBezTo>
                  <a:cubicBezTo>
                    <a:pt x="1300" y="17550"/>
                    <a:pt x="1136" y="17599"/>
                    <a:pt x="982" y="17674"/>
                  </a:cubicBezTo>
                  <a:lnTo>
                    <a:pt x="982" y="9326"/>
                  </a:lnTo>
                  <a:cubicBezTo>
                    <a:pt x="1136" y="9401"/>
                    <a:pt x="1300" y="9450"/>
                    <a:pt x="1473" y="9450"/>
                  </a:cubicBezTo>
                  <a:cubicBezTo>
                    <a:pt x="2286" y="9450"/>
                    <a:pt x="2945" y="8544"/>
                    <a:pt x="2945" y="7425"/>
                  </a:cubicBezTo>
                  <a:cubicBezTo>
                    <a:pt x="2945" y="7188"/>
                    <a:pt x="2910" y="6962"/>
                    <a:pt x="2855" y="6750"/>
                  </a:cubicBezTo>
                  <a:lnTo>
                    <a:pt x="18745" y="6750"/>
                  </a:lnTo>
                  <a:cubicBezTo>
                    <a:pt x="18690" y="6962"/>
                    <a:pt x="18655" y="7188"/>
                    <a:pt x="18655" y="7425"/>
                  </a:cubicBezTo>
                  <a:cubicBezTo>
                    <a:pt x="18655" y="8544"/>
                    <a:pt x="19314" y="9450"/>
                    <a:pt x="20127" y="9450"/>
                  </a:cubicBezTo>
                  <a:cubicBezTo>
                    <a:pt x="20300" y="9450"/>
                    <a:pt x="20464" y="9401"/>
                    <a:pt x="20618" y="9326"/>
                  </a:cubicBezTo>
                  <a:cubicBezTo>
                    <a:pt x="20618" y="9326"/>
                    <a:pt x="20618" y="17674"/>
                    <a:pt x="20618" y="17674"/>
                  </a:cubicBezTo>
                  <a:close/>
                  <a:moveTo>
                    <a:pt x="20127" y="20250"/>
                  </a:moveTo>
                  <a:cubicBezTo>
                    <a:pt x="19856" y="20250"/>
                    <a:pt x="19636" y="19948"/>
                    <a:pt x="19636" y="19575"/>
                  </a:cubicBezTo>
                  <a:cubicBezTo>
                    <a:pt x="19636" y="19203"/>
                    <a:pt x="19856" y="18900"/>
                    <a:pt x="20127" y="18900"/>
                  </a:cubicBezTo>
                  <a:cubicBezTo>
                    <a:pt x="20399" y="18900"/>
                    <a:pt x="20618" y="19203"/>
                    <a:pt x="20618" y="19575"/>
                  </a:cubicBezTo>
                  <a:cubicBezTo>
                    <a:pt x="20618" y="19948"/>
                    <a:pt x="20399" y="20250"/>
                    <a:pt x="20127" y="20250"/>
                  </a:cubicBezTo>
                  <a:moveTo>
                    <a:pt x="1473" y="20250"/>
                  </a:moveTo>
                  <a:cubicBezTo>
                    <a:pt x="1201" y="20250"/>
                    <a:pt x="982" y="19948"/>
                    <a:pt x="982" y="19575"/>
                  </a:cubicBezTo>
                  <a:cubicBezTo>
                    <a:pt x="982" y="19203"/>
                    <a:pt x="1201" y="18900"/>
                    <a:pt x="1473" y="18900"/>
                  </a:cubicBezTo>
                  <a:cubicBezTo>
                    <a:pt x="1744" y="18900"/>
                    <a:pt x="1964" y="19203"/>
                    <a:pt x="1964" y="19575"/>
                  </a:cubicBezTo>
                  <a:cubicBezTo>
                    <a:pt x="1964" y="19948"/>
                    <a:pt x="1744" y="20250"/>
                    <a:pt x="1473" y="20250"/>
                  </a:cubicBezTo>
                  <a:moveTo>
                    <a:pt x="1473" y="6750"/>
                  </a:moveTo>
                  <a:cubicBezTo>
                    <a:pt x="1744" y="6750"/>
                    <a:pt x="1964" y="7052"/>
                    <a:pt x="1964" y="7425"/>
                  </a:cubicBezTo>
                  <a:cubicBezTo>
                    <a:pt x="1964" y="7798"/>
                    <a:pt x="1744" y="8100"/>
                    <a:pt x="1473" y="8100"/>
                  </a:cubicBezTo>
                  <a:cubicBezTo>
                    <a:pt x="1201" y="8100"/>
                    <a:pt x="982" y="7798"/>
                    <a:pt x="982" y="7425"/>
                  </a:cubicBezTo>
                  <a:cubicBezTo>
                    <a:pt x="982" y="7052"/>
                    <a:pt x="1201" y="6750"/>
                    <a:pt x="1473" y="6750"/>
                  </a:cubicBezTo>
                  <a:moveTo>
                    <a:pt x="20618" y="5400"/>
                  </a:moveTo>
                  <a:lnTo>
                    <a:pt x="982" y="5400"/>
                  </a:lnTo>
                  <a:cubicBezTo>
                    <a:pt x="440" y="5400"/>
                    <a:pt x="0" y="6005"/>
                    <a:pt x="0" y="6750"/>
                  </a:cubicBezTo>
                  <a:lnTo>
                    <a:pt x="0" y="20250"/>
                  </a:lnTo>
                  <a:cubicBezTo>
                    <a:pt x="0" y="20996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6"/>
                    <a:pt x="21600" y="20250"/>
                  </a:cubicBezTo>
                  <a:lnTo>
                    <a:pt x="21600" y="6750"/>
                  </a:lnTo>
                  <a:cubicBezTo>
                    <a:pt x="21600" y="6005"/>
                    <a:pt x="21160" y="5400"/>
                    <a:pt x="20618" y="5400"/>
                  </a:cubicBezTo>
                  <a:moveTo>
                    <a:pt x="2455" y="4050"/>
                  </a:moveTo>
                  <a:lnTo>
                    <a:pt x="19145" y="4050"/>
                  </a:lnTo>
                  <a:cubicBezTo>
                    <a:pt x="19417" y="4050"/>
                    <a:pt x="19636" y="3748"/>
                    <a:pt x="19636" y="3376"/>
                  </a:cubicBezTo>
                  <a:cubicBezTo>
                    <a:pt x="19636" y="3002"/>
                    <a:pt x="19417" y="2700"/>
                    <a:pt x="19145" y="2700"/>
                  </a:cubicBezTo>
                  <a:lnTo>
                    <a:pt x="2455" y="2700"/>
                  </a:lnTo>
                  <a:cubicBezTo>
                    <a:pt x="2183" y="2700"/>
                    <a:pt x="1964" y="3002"/>
                    <a:pt x="1964" y="3376"/>
                  </a:cubicBezTo>
                  <a:cubicBezTo>
                    <a:pt x="1964" y="3748"/>
                    <a:pt x="2183" y="4050"/>
                    <a:pt x="2455" y="4050"/>
                  </a:cubicBezTo>
                  <a:moveTo>
                    <a:pt x="4418" y="1350"/>
                  </a:moveTo>
                  <a:lnTo>
                    <a:pt x="17182" y="1350"/>
                  </a:lnTo>
                  <a:cubicBezTo>
                    <a:pt x="17453" y="1350"/>
                    <a:pt x="17673" y="1048"/>
                    <a:pt x="17673" y="675"/>
                  </a:cubicBezTo>
                  <a:cubicBezTo>
                    <a:pt x="17673" y="302"/>
                    <a:pt x="17453" y="0"/>
                    <a:pt x="17182" y="0"/>
                  </a:cubicBezTo>
                  <a:lnTo>
                    <a:pt x="4418" y="0"/>
                  </a:lnTo>
                  <a:cubicBezTo>
                    <a:pt x="4147" y="0"/>
                    <a:pt x="3927" y="302"/>
                    <a:pt x="3927" y="675"/>
                  </a:cubicBezTo>
                  <a:cubicBezTo>
                    <a:pt x="3927" y="1048"/>
                    <a:pt x="4147" y="1350"/>
                    <a:pt x="4418" y="1350"/>
                  </a:cubicBezTo>
                  <a:moveTo>
                    <a:pt x="5400" y="8100"/>
                  </a:moveTo>
                  <a:lnTo>
                    <a:pt x="4418" y="8100"/>
                  </a:lnTo>
                  <a:cubicBezTo>
                    <a:pt x="4147" y="8100"/>
                    <a:pt x="3927" y="8403"/>
                    <a:pt x="3927" y="8775"/>
                  </a:cubicBezTo>
                  <a:cubicBezTo>
                    <a:pt x="3927" y="9148"/>
                    <a:pt x="4147" y="9450"/>
                    <a:pt x="4418" y="9450"/>
                  </a:cubicBezTo>
                  <a:lnTo>
                    <a:pt x="5400" y="9450"/>
                  </a:lnTo>
                  <a:cubicBezTo>
                    <a:pt x="5671" y="9450"/>
                    <a:pt x="5891" y="9148"/>
                    <a:pt x="5891" y="8775"/>
                  </a:cubicBezTo>
                  <a:cubicBezTo>
                    <a:pt x="5891" y="8403"/>
                    <a:pt x="5671" y="8100"/>
                    <a:pt x="5400" y="81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6" name="Shape 3851">
              <a:extLst>
                <a:ext uri="{FF2B5EF4-FFF2-40B4-BE49-F238E27FC236}">
                  <a16:creationId xmlns:a16="http://schemas.microsoft.com/office/drawing/2014/main" id="{F9D1DD11-0160-4C44-B9BD-26E87023B360}"/>
                </a:ext>
              </a:extLst>
            </p:cNvPr>
            <p:cNvSpPr/>
            <p:nvPr/>
          </p:nvSpPr>
          <p:spPr>
            <a:xfrm>
              <a:off x="6668758" y="2985445"/>
              <a:ext cx="353759" cy="35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7" y="18100"/>
                  </a:moveTo>
                  <a:lnTo>
                    <a:pt x="21596" y="18099"/>
                  </a:lnTo>
                  <a:lnTo>
                    <a:pt x="20614" y="5336"/>
                  </a:lnTo>
                  <a:lnTo>
                    <a:pt x="20605" y="5337"/>
                  </a:lnTo>
                  <a:cubicBezTo>
                    <a:pt x="20573" y="5097"/>
                    <a:pt x="20376" y="4909"/>
                    <a:pt x="20127" y="4909"/>
                  </a:cubicBezTo>
                  <a:lnTo>
                    <a:pt x="16691" y="4909"/>
                  </a:lnTo>
                  <a:lnTo>
                    <a:pt x="16691" y="3927"/>
                  </a:lnTo>
                  <a:cubicBezTo>
                    <a:pt x="16691" y="1758"/>
                    <a:pt x="14932" y="0"/>
                    <a:pt x="12764" y="0"/>
                  </a:cubicBezTo>
                  <a:cubicBezTo>
                    <a:pt x="11300" y="0"/>
                    <a:pt x="10025" y="803"/>
                    <a:pt x="9350" y="1990"/>
                  </a:cubicBezTo>
                  <a:cubicBezTo>
                    <a:pt x="9705" y="2027"/>
                    <a:pt x="10048" y="2105"/>
                    <a:pt x="10377" y="2214"/>
                  </a:cubicBezTo>
                  <a:cubicBezTo>
                    <a:pt x="10911" y="1471"/>
                    <a:pt x="11778" y="982"/>
                    <a:pt x="12764" y="982"/>
                  </a:cubicBezTo>
                  <a:cubicBezTo>
                    <a:pt x="14390" y="982"/>
                    <a:pt x="15709" y="2301"/>
                    <a:pt x="15709" y="3927"/>
                  </a:cubicBezTo>
                  <a:lnTo>
                    <a:pt x="15709" y="4909"/>
                  </a:lnTo>
                  <a:lnTo>
                    <a:pt x="13337" y="4909"/>
                  </a:lnTo>
                  <a:cubicBezTo>
                    <a:pt x="13474" y="5222"/>
                    <a:pt x="13581" y="5550"/>
                    <a:pt x="13651" y="5891"/>
                  </a:cubicBezTo>
                  <a:lnTo>
                    <a:pt x="15709" y="5891"/>
                  </a:lnTo>
                  <a:lnTo>
                    <a:pt x="15709" y="6873"/>
                  </a:lnTo>
                  <a:lnTo>
                    <a:pt x="16204" y="6873"/>
                  </a:lnTo>
                  <a:cubicBezTo>
                    <a:pt x="16375" y="6873"/>
                    <a:pt x="16537" y="6905"/>
                    <a:pt x="16691" y="6961"/>
                  </a:cubicBezTo>
                  <a:lnTo>
                    <a:pt x="16691" y="5891"/>
                  </a:lnTo>
                  <a:lnTo>
                    <a:pt x="19674" y="5891"/>
                  </a:lnTo>
                  <a:lnTo>
                    <a:pt x="20429" y="15709"/>
                  </a:lnTo>
                  <a:lnTo>
                    <a:pt x="18247" y="15709"/>
                  </a:lnTo>
                  <a:lnTo>
                    <a:pt x="18323" y="16691"/>
                  </a:lnTo>
                  <a:lnTo>
                    <a:pt x="20504" y="16691"/>
                  </a:lnTo>
                  <a:lnTo>
                    <a:pt x="20580" y="17673"/>
                  </a:lnTo>
                  <a:lnTo>
                    <a:pt x="18398" y="17673"/>
                  </a:lnTo>
                  <a:lnTo>
                    <a:pt x="18474" y="18655"/>
                  </a:lnTo>
                  <a:lnTo>
                    <a:pt x="21109" y="18655"/>
                  </a:lnTo>
                  <a:cubicBezTo>
                    <a:pt x="21380" y="18655"/>
                    <a:pt x="21600" y="18435"/>
                    <a:pt x="21600" y="18164"/>
                  </a:cubicBezTo>
                  <a:cubicBezTo>
                    <a:pt x="21600" y="18142"/>
                    <a:pt x="21590" y="18122"/>
                    <a:pt x="21587" y="18100"/>
                  </a:cubicBezTo>
                  <a:moveTo>
                    <a:pt x="1020" y="20618"/>
                  </a:moveTo>
                  <a:lnTo>
                    <a:pt x="1096" y="19636"/>
                  </a:lnTo>
                  <a:lnTo>
                    <a:pt x="16577" y="19636"/>
                  </a:lnTo>
                  <a:lnTo>
                    <a:pt x="16653" y="20618"/>
                  </a:lnTo>
                  <a:cubicBezTo>
                    <a:pt x="16653" y="20618"/>
                    <a:pt x="1020" y="20618"/>
                    <a:pt x="1020" y="20618"/>
                  </a:cubicBezTo>
                  <a:close/>
                  <a:moveTo>
                    <a:pt x="1926" y="8836"/>
                  </a:moveTo>
                  <a:lnTo>
                    <a:pt x="4909" y="8836"/>
                  </a:lnTo>
                  <a:lnTo>
                    <a:pt x="4909" y="10936"/>
                  </a:lnTo>
                  <a:cubicBezTo>
                    <a:pt x="4617" y="11107"/>
                    <a:pt x="4418" y="11419"/>
                    <a:pt x="4418" y="11782"/>
                  </a:cubicBezTo>
                  <a:cubicBezTo>
                    <a:pt x="4418" y="12325"/>
                    <a:pt x="4858" y="12764"/>
                    <a:pt x="5400" y="12764"/>
                  </a:cubicBezTo>
                  <a:cubicBezTo>
                    <a:pt x="5942" y="12764"/>
                    <a:pt x="6382" y="12325"/>
                    <a:pt x="6382" y="11782"/>
                  </a:cubicBezTo>
                  <a:cubicBezTo>
                    <a:pt x="6382" y="11419"/>
                    <a:pt x="6183" y="11107"/>
                    <a:pt x="5891" y="10936"/>
                  </a:cubicBezTo>
                  <a:lnTo>
                    <a:pt x="5891" y="8836"/>
                  </a:lnTo>
                  <a:lnTo>
                    <a:pt x="11782" y="8836"/>
                  </a:lnTo>
                  <a:lnTo>
                    <a:pt x="11782" y="10936"/>
                  </a:lnTo>
                  <a:cubicBezTo>
                    <a:pt x="11489" y="11107"/>
                    <a:pt x="11291" y="11419"/>
                    <a:pt x="11291" y="11782"/>
                  </a:cubicBezTo>
                  <a:cubicBezTo>
                    <a:pt x="11291" y="12325"/>
                    <a:pt x="11731" y="12764"/>
                    <a:pt x="12273" y="12764"/>
                  </a:cubicBezTo>
                  <a:cubicBezTo>
                    <a:pt x="12815" y="12764"/>
                    <a:pt x="13255" y="12325"/>
                    <a:pt x="13255" y="11782"/>
                  </a:cubicBezTo>
                  <a:cubicBezTo>
                    <a:pt x="13255" y="11419"/>
                    <a:pt x="13056" y="11107"/>
                    <a:pt x="12764" y="10936"/>
                  </a:cubicBezTo>
                  <a:lnTo>
                    <a:pt x="12764" y="8836"/>
                  </a:lnTo>
                  <a:lnTo>
                    <a:pt x="15746" y="8836"/>
                  </a:lnTo>
                  <a:lnTo>
                    <a:pt x="16502" y="18655"/>
                  </a:lnTo>
                  <a:lnTo>
                    <a:pt x="1172" y="18655"/>
                  </a:lnTo>
                  <a:cubicBezTo>
                    <a:pt x="1172" y="18655"/>
                    <a:pt x="1926" y="8836"/>
                    <a:pt x="1926" y="8836"/>
                  </a:cubicBezTo>
                  <a:close/>
                  <a:moveTo>
                    <a:pt x="5891" y="6873"/>
                  </a:moveTo>
                  <a:cubicBezTo>
                    <a:pt x="5891" y="5247"/>
                    <a:pt x="7210" y="3927"/>
                    <a:pt x="8836" y="3927"/>
                  </a:cubicBezTo>
                  <a:cubicBezTo>
                    <a:pt x="10463" y="3927"/>
                    <a:pt x="11782" y="5247"/>
                    <a:pt x="11782" y="6873"/>
                  </a:cubicBezTo>
                  <a:lnTo>
                    <a:pt x="11782" y="7855"/>
                  </a:lnTo>
                  <a:lnTo>
                    <a:pt x="5891" y="7855"/>
                  </a:lnTo>
                  <a:cubicBezTo>
                    <a:pt x="5891" y="7855"/>
                    <a:pt x="5891" y="6873"/>
                    <a:pt x="5891" y="6873"/>
                  </a:cubicBezTo>
                  <a:close/>
                  <a:moveTo>
                    <a:pt x="17668" y="21045"/>
                  </a:moveTo>
                  <a:lnTo>
                    <a:pt x="16687" y="8281"/>
                  </a:lnTo>
                  <a:lnTo>
                    <a:pt x="16678" y="8282"/>
                  </a:lnTo>
                  <a:cubicBezTo>
                    <a:pt x="16646" y="8042"/>
                    <a:pt x="16448" y="7855"/>
                    <a:pt x="16200" y="7855"/>
                  </a:cubicBezTo>
                  <a:lnTo>
                    <a:pt x="12764" y="7855"/>
                  </a:lnTo>
                  <a:lnTo>
                    <a:pt x="12764" y="6873"/>
                  </a:lnTo>
                  <a:cubicBezTo>
                    <a:pt x="12764" y="4704"/>
                    <a:pt x="11005" y="2945"/>
                    <a:pt x="8836" y="2945"/>
                  </a:cubicBezTo>
                  <a:cubicBezTo>
                    <a:pt x="6668" y="2945"/>
                    <a:pt x="4909" y="4704"/>
                    <a:pt x="4909" y="6873"/>
                  </a:cubicBezTo>
                  <a:lnTo>
                    <a:pt x="4909" y="7855"/>
                  </a:lnTo>
                  <a:lnTo>
                    <a:pt x="1473" y="7855"/>
                  </a:lnTo>
                  <a:cubicBezTo>
                    <a:pt x="1224" y="7855"/>
                    <a:pt x="1027" y="8042"/>
                    <a:pt x="995" y="8282"/>
                  </a:cubicBezTo>
                  <a:lnTo>
                    <a:pt x="986" y="8281"/>
                  </a:lnTo>
                  <a:lnTo>
                    <a:pt x="4" y="21045"/>
                  </a:lnTo>
                  <a:lnTo>
                    <a:pt x="13" y="21046"/>
                  </a:lnTo>
                  <a:cubicBezTo>
                    <a:pt x="10" y="21067"/>
                    <a:pt x="0" y="21087"/>
                    <a:pt x="0" y="21109"/>
                  </a:cubicBezTo>
                  <a:cubicBezTo>
                    <a:pt x="0" y="21380"/>
                    <a:pt x="220" y="21600"/>
                    <a:pt x="491" y="21600"/>
                  </a:cubicBezTo>
                  <a:lnTo>
                    <a:pt x="17182" y="21600"/>
                  </a:lnTo>
                  <a:cubicBezTo>
                    <a:pt x="17453" y="21600"/>
                    <a:pt x="17673" y="21380"/>
                    <a:pt x="17673" y="21109"/>
                  </a:cubicBezTo>
                  <a:cubicBezTo>
                    <a:pt x="17673" y="21087"/>
                    <a:pt x="17663" y="21067"/>
                    <a:pt x="17660" y="21046"/>
                  </a:cubicBezTo>
                  <a:cubicBezTo>
                    <a:pt x="17660" y="21046"/>
                    <a:pt x="17668" y="21045"/>
                    <a:pt x="17668" y="210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7" name="Shape 3845">
              <a:extLst>
                <a:ext uri="{FF2B5EF4-FFF2-40B4-BE49-F238E27FC236}">
                  <a16:creationId xmlns:a16="http://schemas.microsoft.com/office/drawing/2014/main" id="{0AE6E069-D20B-4670-A1B5-27697BD2EB98}"/>
                </a:ext>
              </a:extLst>
            </p:cNvPr>
            <p:cNvSpPr/>
            <p:nvPr/>
          </p:nvSpPr>
          <p:spPr>
            <a:xfrm>
              <a:off x="5942784" y="3553373"/>
              <a:ext cx="353759" cy="32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6" y="14040"/>
                  </a:moveTo>
                  <a:lnTo>
                    <a:pt x="17294" y="11880"/>
                  </a:lnTo>
                  <a:lnTo>
                    <a:pt x="19843" y="11880"/>
                  </a:lnTo>
                  <a:lnTo>
                    <a:pt x="19407" y="14040"/>
                  </a:lnTo>
                  <a:cubicBezTo>
                    <a:pt x="19407" y="14040"/>
                    <a:pt x="17076" y="14040"/>
                    <a:pt x="17076" y="14040"/>
                  </a:cubicBezTo>
                  <a:close/>
                  <a:moveTo>
                    <a:pt x="18752" y="17280"/>
                  </a:moveTo>
                  <a:lnTo>
                    <a:pt x="16748" y="17280"/>
                  </a:lnTo>
                  <a:lnTo>
                    <a:pt x="16967" y="15120"/>
                  </a:lnTo>
                  <a:lnTo>
                    <a:pt x="19188" y="15120"/>
                  </a:lnTo>
                  <a:cubicBezTo>
                    <a:pt x="19188" y="15120"/>
                    <a:pt x="18752" y="17280"/>
                    <a:pt x="18752" y="17280"/>
                  </a:cubicBezTo>
                  <a:close/>
                  <a:moveTo>
                    <a:pt x="17673" y="20520"/>
                  </a:moveTo>
                  <a:cubicBezTo>
                    <a:pt x="17131" y="20520"/>
                    <a:pt x="16691" y="20036"/>
                    <a:pt x="16691" y="19440"/>
                  </a:cubicBezTo>
                  <a:cubicBezTo>
                    <a:pt x="16691" y="18844"/>
                    <a:pt x="17131" y="18360"/>
                    <a:pt x="17673" y="18360"/>
                  </a:cubicBezTo>
                  <a:cubicBezTo>
                    <a:pt x="18215" y="18360"/>
                    <a:pt x="18655" y="18844"/>
                    <a:pt x="18655" y="19440"/>
                  </a:cubicBezTo>
                  <a:cubicBezTo>
                    <a:pt x="18655" y="20036"/>
                    <a:pt x="18215" y="20520"/>
                    <a:pt x="17673" y="20520"/>
                  </a:cubicBezTo>
                  <a:moveTo>
                    <a:pt x="16415" y="10800"/>
                  </a:moveTo>
                  <a:lnTo>
                    <a:pt x="13745" y="10800"/>
                  </a:lnTo>
                  <a:lnTo>
                    <a:pt x="13745" y="8640"/>
                  </a:lnTo>
                  <a:lnTo>
                    <a:pt x="16634" y="8640"/>
                  </a:lnTo>
                  <a:cubicBezTo>
                    <a:pt x="16634" y="8640"/>
                    <a:pt x="16415" y="10800"/>
                    <a:pt x="16415" y="10800"/>
                  </a:cubicBezTo>
                  <a:close/>
                  <a:moveTo>
                    <a:pt x="16088" y="14040"/>
                  </a:moveTo>
                  <a:lnTo>
                    <a:pt x="13745" y="14040"/>
                  </a:lnTo>
                  <a:lnTo>
                    <a:pt x="13745" y="11880"/>
                  </a:lnTo>
                  <a:lnTo>
                    <a:pt x="16307" y="11880"/>
                  </a:lnTo>
                  <a:cubicBezTo>
                    <a:pt x="16307" y="11880"/>
                    <a:pt x="16088" y="14040"/>
                    <a:pt x="16088" y="14040"/>
                  </a:cubicBezTo>
                  <a:close/>
                  <a:moveTo>
                    <a:pt x="15761" y="17280"/>
                  </a:moveTo>
                  <a:lnTo>
                    <a:pt x="13745" y="17280"/>
                  </a:lnTo>
                  <a:lnTo>
                    <a:pt x="13745" y="15120"/>
                  </a:lnTo>
                  <a:lnTo>
                    <a:pt x="15979" y="15120"/>
                  </a:lnTo>
                  <a:cubicBezTo>
                    <a:pt x="15979" y="15120"/>
                    <a:pt x="15761" y="17280"/>
                    <a:pt x="15761" y="17280"/>
                  </a:cubicBezTo>
                  <a:close/>
                  <a:moveTo>
                    <a:pt x="12764" y="10800"/>
                  </a:moveTo>
                  <a:lnTo>
                    <a:pt x="10094" y="10800"/>
                  </a:lnTo>
                  <a:lnTo>
                    <a:pt x="9876" y="8640"/>
                  </a:lnTo>
                  <a:lnTo>
                    <a:pt x="12764" y="8640"/>
                  </a:lnTo>
                  <a:cubicBezTo>
                    <a:pt x="12764" y="8640"/>
                    <a:pt x="12764" y="10800"/>
                    <a:pt x="12764" y="10800"/>
                  </a:cubicBezTo>
                  <a:close/>
                  <a:moveTo>
                    <a:pt x="12764" y="14040"/>
                  </a:moveTo>
                  <a:lnTo>
                    <a:pt x="10422" y="14040"/>
                  </a:lnTo>
                  <a:lnTo>
                    <a:pt x="10203" y="11880"/>
                  </a:lnTo>
                  <a:lnTo>
                    <a:pt x="12764" y="11880"/>
                  </a:lnTo>
                  <a:cubicBezTo>
                    <a:pt x="12764" y="11880"/>
                    <a:pt x="12764" y="14040"/>
                    <a:pt x="12764" y="14040"/>
                  </a:cubicBezTo>
                  <a:close/>
                  <a:moveTo>
                    <a:pt x="12764" y="17280"/>
                  </a:moveTo>
                  <a:lnTo>
                    <a:pt x="10748" y="17280"/>
                  </a:lnTo>
                  <a:lnTo>
                    <a:pt x="10531" y="15120"/>
                  </a:lnTo>
                  <a:lnTo>
                    <a:pt x="12764" y="15120"/>
                  </a:lnTo>
                  <a:cubicBezTo>
                    <a:pt x="12764" y="15120"/>
                    <a:pt x="12764" y="17280"/>
                    <a:pt x="12764" y="17280"/>
                  </a:cubicBezTo>
                  <a:close/>
                  <a:moveTo>
                    <a:pt x="8836" y="20520"/>
                  </a:moveTo>
                  <a:cubicBezTo>
                    <a:pt x="8294" y="20520"/>
                    <a:pt x="7855" y="20036"/>
                    <a:pt x="7855" y="19440"/>
                  </a:cubicBezTo>
                  <a:cubicBezTo>
                    <a:pt x="7855" y="18844"/>
                    <a:pt x="8294" y="18360"/>
                    <a:pt x="8836" y="18360"/>
                  </a:cubicBezTo>
                  <a:cubicBezTo>
                    <a:pt x="9379" y="18360"/>
                    <a:pt x="9818" y="18844"/>
                    <a:pt x="9818" y="19440"/>
                  </a:cubicBezTo>
                  <a:cubicBezTo>
                    <a:pt x="9818" y="20036"/>
                    <a:pt x="9379" y="20520"/>
                    <a:pt x="8836" y="20520"/>
                  </a:cubicBezTo>
                  <a:moveTo>
                    <a:pt x="7214" y="15120"/>
                  </a:moveTo>
                  <a:lnTo>
                    <a:pt x="9543" y="15120"/>
                  </a:lnTo>
                  <a:lnTo>
                    <a:pt x="9761" y="17280"/>
                  </a:lnTo>
                  <a:lnTo>
                    <a:pt x="7740" y="17280"/>
                  </a:lnTo>
                  <a:cubicBezTo>
                    <a:pt x="7740" y="17280"/>
                    <a:pt x="7214" y="15120"/>
                    <a:pt x="7214" y="15120"/>
                  </a:cubicBezTo>
                  <a:close/>
                  <a:moveTo>
                    <a:pt x="6950" y="14040"/>
                  </a:moveTo>
                  <a:lnTo>
                    <a:pt x="6424" y="11880"/>
                  </a:lnTo>
                  <a:lnTo>
                    <a:pt x="9215" y="11880"/>
                  </a:lnTo>
                  <a:lnTo>
                    <a:pt x="9434" y="14040"/>
                  </a:lnTo>
                  <a:cubicBezTo>
                    <a:pt x="9434" y="14040"/>
                    <a:pt x="6950" y="14040"/>
                    <a:pt x="6950" y="14040"/>
                  </a:cubicBezTo>
                  <a:close/>
                  <a:moveTo>
                    <a:pt x="5633" y="8640"/>
                  </a:moveTo>
                  <a:lnTo>
                    <a:pt x="8888" y="8640"/>
                  </a:lnTo>
                  <a:lnTo>
                    <a:pt x="9107" y="10800"/>
                  </a:lnTo>
                  <a:lnTo>
                    <a:pt x="6160" y="10800"/>
                  </a:lnTo>
                  <a:cubicBezTo>
                    <a:pt x="6160" y="10800"/>
                    <a:pt x="5633" y="8640"/>
                    <a:pt x="5633" y="8640"/>
                  </a:cubicBezTo>
                  <a:close/>
                  <a:moveTo>
                    <a:pt x="17621" y="8640"/>
                  </a:moveTo>
                  <a:lnTo>
                    <a:pt x="20498" y="8640"/>
                  </a:lnTo>
                  <a:lnTo>
                    <a:pt x="20061" y="10800"/>
                  </a:lnTo>
                  <a:lnTo>
                    <a:pt x="17403" y="10800"/>
                  </a:lnTo>
                  <a:cubicBezTo>
                    <a:pt x="17403" y="10800"/>
                    <a:pt x="17621" y="8640"/>
                    <a:pt x="17621" y="8640"/>
                  </a:cubicBezTo>
                  <a:close/>
                  <a:moveTo>
                    <a:pt x="19619" y="17951"/>
                  </a:moveTo>
                  <a:lnTo>
                    <a:pt x="19622" y="17951"/>
                  </a:lnTo>
                  <a:lnTo>
                    <a:pt x="21586" y="8231"/>
                  </a:lnTo>
                  <a:lnTo>
                    <a:pt x="21577" y="8229"/>
                  </a:lnTo>
                  <a:cubicBezTo>
                    <a:pt x="21586" y="8186"/>
                    <a:pt x="21600" y="8145"/>
                    <a:pt x="21600" y="8100"/>
                  </a:cubicBezTo>
                  <a:cubicBezTo>
                    <a:pt x="21600" y="7802"/>
                    <a:pt x="21380" y="7560"/>
                    <a:pt x="21109" y="7560"/>
                  </a:cubicBezTo>
                  <a:lnTo>
                    <a:pt x="5370" y="7560"/>
                  </a:lnTo>
                  <a:lnTo>
                    <a:pt x="4674" y="4705"/>
                  </a:lnTo>
                  <a:lnTo>
                    <a:pt x="4667" y="4707"/>
                  </a:lnTo>
                  <a:cubicBezTo>
                    <a:pt x="4606" y="4486"/>
                    <a:pt x="4426" y="4320"/>
                    <a:pt x="4204" y="4320"/>
                  </a:cubicBezTo>
                  <a:lnTo>
                    <a:pt x="491" y="4320"/>
                  </a:lnTo>
                  <a:cubicBezTo>
                    <a:pt x="220" y="4320"/>
                    <a:pt x="0" y="4563"/>
                    <a:pt x="0" y="4860"/>
                  </a:cubicBezTo>
                  <a:cubicBezTo>
                    <a:pt x="0" y="5158"/>
                    <a:pt x="220" y="5400"/>
                    <a:pt x="491" y="5400"/>
                  </a:cubicBezTo>
                  <a:lnTo>
                    <a:pt x="3827" y="5400"/>
                  </a:lnTo>
                  <a:lnTo>
                    <a:pt x="6893" y="17975"/>
                  </a:lnTo>
                  <a:lnTo>
                    <a:pt x="6895" y="17975"/>
                  </a:lnTo>
                  <a:cubicBezTo>
                    <a:pt x="6936" y="18128"/>
                    <a:pt x="7037" y="18251"/>
                    <a:pt x="7168" y="18315"/>
                  </a:cubicBezTo>
                  <a:cubicBezTo>
                    <a:pt x="6984" y="18643"/>
                    <a:pt x="6873" y="19027"/>
                    <a:pt x="6873" y="19440"/>
                  </a:cubicBezTo>
                  <a:cubicBezTo>
                    <a:pt x="6873" y="20634"/>
                    <a:pt x="7752" y="21600"/>
                    <a:pt x="8836" y="21600"/>
                  </a:cubicBezTo>
                  <a:cubicBezTo>
                    <a:pt x="9921" y="21600"/>
                    <a:pt x="10800" y="20634"/>
                    <a:pt x="10800" y="19440"/>
                  </a:cubicBezTo>
                  <a:cubicBezTo>
                    <a:pt x="10800" y="19044"/>
                    <a:pt x="10696" y="18680"/>
                    <a:pt x="10528" y="18360"/>
                  </a:cubicBezTo>
                  <a:lnTo>
                    <a:pt x="15982" y="18360"/>
                  </a:lnTo>
                  <a:cubicBezTo>
                    <a:pt x="15813" y="18680"/>
                    <a:pt x="15709" y="19044"/>
                    <a:pt x="15709" y="19440"/>
                  </a:cubicBezTo>
                  <a:cubicBezTo>
                    <a:pt x="15709" y="20634"/>
                    <a:pt x="16588" y="21600"/>
                    <a:pt x="17673" y="21600"/>
                  </a:cubicBezTo>
                  <a:cubicBezTo>
                    <a:pt x="18757" y="21600"/>
                    <a:pt x="19636" y="20634"/>
                    <a:pt x="19636" y="19440"/>
                  </a:cubicBezTo>
                  <a:cubicBezTo>
                    <a:pt x="19636" y="19027"/>
                    <a:pt x="19526" y="18643"/>
                    <a:pt x="19342" y="18315"/>
                  </a:cubicBezTo>
                  <a:cubicBezTo>
                    <a:pt x="19479" y="18248"/>
                    <a:pt x="19581" y="18113"/>
                    <a:pt x="19619" y="17951"/>
                  </a:cubicBezTo>
                  <a:moveTo>
                    <a:pt x="9327" y="3240"/>
                  </a:moveTo>
                  <a:lnTo>
                    <a:pt x="15015" y="3240"/>
                  </a:lnTo>
                  <a:lnTo>
                    <a:pt x="13889" y="4478"/>
                  </a:lnTo>
                  <a:cubicBezTo>
                    <a:pt x="13801" y="4576"/>
                    <a:pt x="13745" y="4711"/>
                    <a:pt x="13745" y="4860"/>
                  </a:cubicBezTo>
                  <a:cubicBezTo>
                    <a:pt x="13745" y="5158"/>
                    <a:pt x="13966" y="5400"/>
                    <a:pt x="14236" y="5400"/>
                  </a:cubicBezTo>
                  <a:cubicBezTo>
                    <a:pt x="14373" y="5400"/>
                    <a:pt x="14495" y="5340"/>
                    <a:pt x="14583" y="5242"/>
                  </a:cubicBezTo>
                  <a:lnTo>
                    <a:pt x="16547" y="3082"/>
                  </a:lnTo>
                  <a:cubicBezTo>
                    <a:pt x="16636" y="2985"/>
                    <a:pt x="16691" y="2850"/>
                    <a:pt x="16691" y="2700"/>
                  </a:cubicBezTo>
                  <a:cubicBezTo>
                    <a:pt x="16691" y="2551"/>
                    <a:pt x="16636" y="2416"/>
                    <a:pt x="16547" y="2318"/>
                  </a:cubicBezTo>
                  <a:lnTo>
                    <a:pt x="14583" y="158"/>
                  </a:lnTo>
                  <a:cubicBezTo>
                    <a:pt x="14495" y="61"/>
                    <a:pt x="14373" y="0"/>
                    <a:pt x="14236" y="0"/>
                  </a:cubicBezTo>
                  <a:cubicBezTo>
                    <a:pt x="13966" y="0"/>
                    <a:pt x="13745" y="243"/>
                    <a:pt x="13745" y="540"/>
                  </a:cubicBezTo>
                  <a:cubicBezTo>
                    <a:pt x="13745" y="690"/>
                    <a:pt x="13801" y="825"/>
                    <a:pt x="13889" y="922"/>
                  </a:cubicBezTo>
                  <a:lnTo>
                    <a:pt x="15015" y="2160"/>
                  </a:lnTo>
                  <a:lnTo>
                    <a:pt x="9327" y="2160"/>
                  </a:lnTo>
                  <a:cubicBezTo>
                    <a:pt x="9056" y="2160"/>
                    <a:pt x="8836" y="2403"/>
                    <a:pt x="8836" y="2700"/>
                  </a:cubicBezTo>
                  <a:cubicBezTo>
                    <a:pt x="8836" y="2998"/>
                    <a:pt x="9056" y="3240"/>
                    <a:pt x="9327" y="324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8" name="Shape 3860">
              <a:extLst>
                <a:ext uri="{FF2B5EF4-FFF2-40B4-BE49-F238E27FC236}">
                  <a16:creationId xmlns:a16="http://schemas.microsoft.com/office/drawing/2014/main" id="{706EE771-F97E-478B-BE71-37B5E8629308}"/>
                </a:ext>
              </a:extLst>
            </p:cNvPr>
            <p:cNvSpPr/>
            <p:nvPr/>
          </p:nvSpPr>
          <p:spPr>
            <a:xfrm>
              <a:off x="6605188" y="3586275"/>
              <a:ext cx="324708" cy="23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17550"/>
                  </a:moveTo>
                  <a:lnTo>
                    <a:pt x="12273" y="17550"/>
                  </a:lnTo>
                  <a:cubicBezTo>
                    <a:pt x="12001" y="17550"/>
                    <a:pt x="11782" y="17853"/>
                    <a:pt x="11782" y="18225"/>
                  </a:cubicBezTo>
                  <a:cubicBezTo>
                    <a:pt x="11782" y="18598"/>
                    <a:pt x="12001" y="18900"/>
                    <a:pt x="12273" y="18900"/>
                  </a:cubicBezTo>
                  <a:lnTo>
                    <a:pt x="13255" y="18900"/>
                  </a:lnTo>
                  <a:cubicBezTo>
                    <a:pt x="13526" y="18900"/>
                    <a:pt x="13745" y="18598"/>
                    <a:pt x="13745" y="18225"/>
                  </a:cubicBezTo>
                  <a:cubicBezTo>
                    <a:pt x="13745" y="17853"/>
                    <a:pt x="13526" y="17550"/>
                    <a:pt x="13255" y="17550"/>
                  </a:cubicBezTo>
                  <a:moveTo>
                    <a:pt x="10309" y="5400"/>
                  </a:moveTo>
                  <a:lnTo>
                    <a:pt x="9327" y="5400"/>
                  </a:lnTo>
                  <a:cubicBezTo>
                    <a:pt x="9056" y="5400"/>
                    <a:pt x="8836" y="5702"/>
                    <a:pt x="8836" y="6075"/>
                  </a:cubicBezTo>
                  <a:cubicBezTo>
                    <a:pt x="8836" y="6448"/>
                    <a:pt x="9056" y="6750"/>
                    <a:pt x="9327" y="6750"/>
                  </a:cubicBezTo>
                  <a:lnTo>
                    <a:pt x="10309" y="6750"/>
                  </a:lnTo>
                  <a:cubicBezTo>
                    <a:pt x="10580" y="6750"/>
                    <a:pt x="10800" y="6448"/>
                    <a:pt x="10800" y="6075"/>
                  </a:cubicBezTo>
                  <a:cubicBezTo>
                    <a:pt x="10800" y="5702"/>
                    <a:pt x="10580" y="5400"/>
                    <a:pt x="10309" y="5400"/>
                  </a:cubicBezTo>
                  <a:moveTo>
                    <a:pt x="16200" y="17550"/>
                  </a:moveTo>
                  <a:lnTo>
                    <a:pt x="15218" y="17550"/>
                  </a:lnTo>
                  <a:cubicBezTo>
                    <a:pt x="14947" y="17550"/>
                    <a:pt x="14727" y="17853"/>
                    <a:pt x="14727" y="18225"/>
                  </a:cubicBezTo>
                  <a:cubicBezTo>
                    <a:pt x="14727" y="18598"/>
                    <a:pt x="14947" y="18900"/>
                    <a:pt x="15218" y="18900"/>
                  </a:cubicBezTo>
                  <a:lnTo>
                    <a:pt x="16200" y="18900"/>
                  </a:lnTo>
                  <a:cubicBezTo>
                    <a:pt x="16471" y="18900"/>
                    <a:pt x="16691" y="18598"/>
                    <a:pt x="16691" y="18225"/>
                  </a:cubicBezTo>
                  <a:cubicBezTo>
                    <a:pt x="16691" y="17853"/>
                    <a:pt x="16471" y="17550"/>
                    <a:pt x="16200" y="17550"/>
                  </a:cubicBezTo>
                  <a:moveTo>
                    <a:pt x="13255" y="5400"/>
                  </a:moveTo>
                  <a:lnTo>
                    <a:pt x="12273" y="5400"/>
                  </a:lnTo>
                  <a:cubicBezTo>
                    <a:pt x="12001" y="5400"/>
                    <a:pt x="11782" y="5702"/>
                    <a:pt x="11782" y="6075"/>
                  </a:cubicBezTo>
                  <a:cubicBezTo>
                    <a:pt x="11782" y="6448"/>
                    <a:pt x="12001" y="6750"/>
                    <a:pt x="12273" y="6750"/>
                  </a:cubicBezTo>
                  <a:lnTo>
                    <a:pt x="13255" y="6750"/>
                  </a:lnTo>
                  <a:cubicBezTo>
                    <a:pt x="13526" y="6750"/>
                    <a:pt x="13745" y="6448"/>
                    <a:pt x="13745" y="6075"/>
                  </a:cubicBezTo>
                  <a:cubicBezTo>
                    <a:pt x="13745" y="5702"/>
                    <a:pt x="13526" y="5400"/>
                    <a:pt x="13255" y="5400"/>
                  </a:cubicBezTo>
                  <a:moveTo>
                    <a:pt x="10309" y="17550"/>
                  </a:moveTo>
                  <a:lnTo>
                    <a:pt x="9327" y="17550"/>
                  </a:lnTo>
                  <a:cubicBezTo>
                    <a:pt x="9056" y="17550"/>
                    <a:pt x="8836" y="17853"/>
                    <a:pt x="8836" y="18225"/>
                  </a:cubicBezTo>
                  <a:cubicBezTo>
                    <a:pt x="8836" y="18598"/>
                    <a:pt x="9056" y="18900"/>
                    <a:pt x="9327" y="18900"/>
                  </a:cubicBezTo>
                  <a:lnTo>
                    <a:pt x="10309" y="18900"/>
                  </a:lnTo>
                  <a:cubicBezTo>
                    <a:pt x="10580" y="18900"/>
                    <a:pt x="10800" y="18598"/>
                    <a:pt x="10800" y="18225"/>
                  </a:cubicBezTo>
                  <a:cubicBezTo>
                    <a:pt x="10800" y="17853"/>
                    <a:pt x="10580" y="17550"/>
                    <a:pt x="10309" y="17550"/>
                  </a:cubicBezTo>
                  <a:moveTo>
                    <a:pt x="4418" y="17550"/>
                  </a:moveTo>
                  <a:lnTo>
                    <a:pt x="3436" y="17550"/>
                  </a:lnTo>
                  <a:cubicBezTo>
                    <a:pt x="3165" y="17550"/>
                    <a:pt x="2945" y="17853"/>
                    <a:pt x="2945" y="18225"/>
                  </a:cubicBezTo>
                  <a:cubicBezTo>
                    <a:pt x="2945" y="18598"/>
                    <a:pt x="3165" y="18900"/>
                    <a:pt x="3436" y="18900"/>
                  </a:cubicBezTo>
                  <a:lnTo>
                    <a:pt x="4418" y="18900"/>
                  </a:lnTo>
                  <a:cubicBezTo>
                    <a:pt x="4690" y="18900"/>
                    <a:pt x="4909" y="18598"/>
                    <a:pt x="4909" y="18225"/>
                  </a:cubicBezTo>
                  <a:cubicBezTo>
                    <a:pt x="4909" y="17853"/>
                    <a:pt x="4690" y="17550"/>
                    <a:pt x="4418" y="17550"/>
                  </a:cubicBezTo>
                  <a:moveTo>
                    <a:pt x="15218" y="6750"/>
                  </a:moveTo>
                  <a:lnTo>
                    <a:pt x="16200" y="6750"/>
                  </a:lnTo>
                  <a:cubicBezTo>
                    <a:pt x="16471" y="6750"/>
                    <a:pt x="16691" y="6448"/>
                    <a:pt x="16691" y="6075"/>
                  </a:cubicBezTo>
                  <a:cubicBezTo>
                    <a:pt x="16691" y="5702"/>
                    <a:pt x="16471" y="5400"/>
                    <a:pt x="16200" y="5400"/>
                  </a:cubicBezTo>
                  <a:lnTo>
                    <a:pt x="15218" y="5400"/>
                  </a:lnTo>
                  <a:cubicBezTo>
                    <a:pt x="14947" y="5400"/>
                    <a:pt x="14727" y="5702"/>
                    <a:pt x="14727" y="6075"/>
                  </a:cubicBezTo>
                  <a:cubicBezTo>
                    <a:pt x="14727" y="6448"/>
                    <a:pt x="14947" y="6750"/>
                    <a:pt x="15218" y="6750"/>
                  </a:cubicBezTo>
                  <a:moveTo>
                    <a:pt x="20618" y="13500"/>
                  </a:moveTo>
                  <a:cubicBezTo>
                    <a:pt x="20618" y="14245"/>
                    <a:pt x="20178" y="14850"/>
                    <a:pt x="19636" y="14850"/>
                  </a:cubicBezTo>
                  <a:lnTo>
                    <a:pt x="16691" y="14850"/>
                  </a:lnTo>
                  <a:cubicBezTo>
                    <a:pt x="16149" y="14850"/>
                    <a:pt x="15709" y="14245"/>
                    <a:pt x="15709" y="13500"/>
                  </a:cubicBezTo>
                  <a:lnTo>
                    <a:pt x="15709" y="10800"/>
                  </a:lnTo>
                  <a:cubicBezTo>
                    <a:pt x="15709" y="10055"/>
                    <a:pt x="16149" y="9450"/>
                    <a:pt x="16691" y="9450"/>
                  </a:cubicBezTo>
                  <a:lnTo>
                    <a:pt x="19636" y="9450"/>
                  </a:lnTo>
                  <a:cubicBezTo>
                    <a:pt x="20178" y="9450"/>
                    <a:pt x="20618" y="10055"/>
                    <a:pt x="20618" y="10800"/>
                  </a:cubicBezTo>
                  <a:cubicBezTo>
                    <a:pt x="20618" y="10800"/>
                    <a:pt x="20618" y="13500"/>
                    <a:pt x="20618" y="13500"/>
                  </a:cubicBezTo>
                  <a:close/>
                  <a:moveTo>
                    <a:pt x="18655" y="18900"/>
                  </a:moveTo>
                  <a:cubicBezTo>
                    <a:pt x="18655" y="19645"/>
                    <a:pt x="18214" y="20250"/>
                    <a:pt x="17673" y="20250"/>
                  </a:cubicBezTo>
                  <a:lnTo>
                    <a:pt x="1964" y="20250"/>
                  </a:lnTo>
                  <a:cubicBezTo>
                    <a:pt x="1422" y="20250"/>
                    <a:pt x="982" y="19645"/>
                    <a:pt x="982" y="18900"/>
                  </a:cubicBezTo>
                  <a:lnTo>
                    <a:pt x="982" y="5400"/>
                  </a:lnTo>
                  <a:cubicBezTo>
                    <a:pt x="982" y="4655"/>
                    <a:pt x="1422" y="4050"/>
                    <a:pt x="1964" y="4050"/>
                  </a:cubicBezTo>
                  <a:lnTo>
                    <a:pt x="17673" y="4050"/>
                  </a:lnTo>
                  <a:cubicBezTo>
                    <a:pt x="18214" y="4050"/>
                    <a:pt x="18655" y="4655"/>
                    <a:pt x="18655" y="5400"/>
                  </a:cubicBezTo>
                  <a:lnTo>
                    <a:pt x="18655" y="8100"/>
                  </a:lnTo>
                  <a:lnTo>
                    <a:pt x="16691" y="8100"/>
                  </a:lnTo>
                  <a:cubicBezTo>
                    <a:pt x="15606" y="8100"/>
                    <a:pt x="14727" y="9309"/>
                    <a:pt x="14727" y="10800"/>
                  </a:cubicBezTo>
                  <a:lnTo>
                    <a:pt x="14727" y="13500"/>
                  </a:lnTo>
                  <a:cubicBezTo>
                    <a:pt x="14727" y="14991"/>
                    <a:pt x="15606" y="16200"/>
                    <a:pt x="16691" y="16200"/>
                  </a:cubicBezTo>
                  <a:lnTo>
                    <a:pt x="18655" y="16200"/>
                  </a:lnTo>
                  <a:cubicBezTo>
                    <a:pt x="18655" y="16200"/>
                    <a:pt x="18655" y="18900"/>
                    <a:pt x="18655" y="18900"/>
                  </a:cubicBezTo>
                  <a:close/>
                  <a:moveTo>
                    <a:pt x="982" y="2700"/>
                  </a:moveTo>
                  <a:cubicBezTo>
                    <a:pt x="982" y="1955"/>
                    <a:pt x="1422" y="1350"/>
                    <a:pt x="1964" y="1350"/>
                  </a:cubicBezTo>
                  <a:lnTo>
                    <a:pt x="17673" y="1350"/>
                  </a:lnTo>
                  <a:cubicBezTo>
                    <a:pt x="18214" y="1350"/>
                    <a:pt x="18655" y="1955"/>
                    <a:pt x="18655" y="2700"/>
                  </a:cubicBezTo>
                  <a:lnTo>
                    <a:pt x="18655" y="3074"/>
                  </a:lnTo>
                  <a:cubicBezTo>
                    <a:pt x="18365" y="2842"/>
                    <a:pt x="18032" y="2700"/>
                    <a:pt x="17673" y="2700"/>
                  </a:cubicBezTo>
                  <a:lnTo>
                    <a:pt x="1964" y="2700"/>
                  </a:lnTo>
                  <a:cubicBezTo>
                    <a:pt x="1604" y="2700"/>
                    <a:pt x="1271" y="2842"/>
                    <a:pt x="982" y="3074"/>
                  </a:cubicBezTo>
                  <a:cubicBezTo>
                    <a:pt x="982" y="3074"/>
                    <a:pt x="982" y="2700"/>
                    <a:pt x="982" y="2700"/>
                  </a:cubicBezTo>
                  <a:close/>
                  <a:moveTo>
                    <a:pt x="19636" y="8100"/>
                  </a:moveTo>
                  <a:lnTo>
                    <a:pt x="19636" y="2700"/>
                  </a:lnTo>
                  <a:cubicBezTo>
                    <a:pt x="19636" y="1209"/>
                    <a:pt x="18757" y="0"/>
                    <a:pt x="17673" y="0"/>
                  </a:cubicBezTo>
                  <a:lnTo>
                    <a:pt x="1964" y="0"/>
                  </a:lnTo>
                  <a:cubicBezTo>
                    <a:pt x="879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879" y="21600"/>
                    <a:pt x="1964" y="21600"/>
                  </a:cubicBezTo>
                  <a:lnTo>
                    <a:pt x="17673" y="21600"/>
                  </a:lnTo>
                  <a:cubicBezTo>
                    <a:pt x="18757" y="21600"/>
                    <a:pt x="19636" y="20391"/>
                    <a:pt x="19636" y="18900"/>
                  </a:cubicBezTo>
                  <a:lnTo>
                    <a:pt x="19636" y="16200"/>
                  </a:lnTo>
                  <a:cubicBezTo>
                    <a:pt x="20721" y="16200"/>
                    <a:pt x="21600" y="14991"/>
                    <a:pt x="21600" y="13500"/>
                  </a:cubicBezTo>
                  <a:lnTo>
                    <a:pt x="21600" y="10800"/>
                  </a:lnTo>
                  <a:cubicBezTo>
                    <a:pt x="21600" y="9309"/>
                    <a:pt x="20721" y="8100"/>
                    <a:pt x="19636" y="8100"/>
                  </a:cubicBezTo>
                  <a:moveTo>
                    <a:pt x="17182" y="11475"/>
                  </a:moveTo>
                  <a:cubicBezTo>
                    <a:pt x="16910" y="11475"/>
                    <a:pt x="16691" y="11777"/>
                    <a:pt x="16691" y="12150"/>
                  </a:cubicBezTo>
                  <a:cubicBezTo>
                    <a:pt x="16691" y="12523"/>
                    <a:pt x="16910" y="12825"/>
                    <a:pt x="17182" y="12825"/>
                  </a:cubicBezTo>
                  <a:cubicBezTo>
                    <a:pt x="17453" y="12825"/>
                    <a:pt x="17673" y="12523"/>
                    <a:pt x="17673" y="12150"/>
                  </a:cubicBezTo>
                  <a:cubicBezTo>
                    <a:pt x="17673" y="11777"/>
                    <a:pt x="17453" y="11475"/>
                    <a:pt x="17182" y="11475"/>
                  </a:cubicBezTo>
                  <a:moveTo>
                    <a:pt x="7364" y="17550"/>
                  </a:moveTo>
                  <a:lnTo>
                    <a:pt x="6382" y="17550"/>
                  </a:lnTo>
                  <a:cubicBezTo>
                    <a:pt x="6110" y="17550"/>
                    <a:pt x="5891" y="17853"/>
                    <a:pt x="5891" y="18225"/>
                  </a:cubicBezTo>
                  <a:cubicBezTo>
                    <a:pt x="5891" y="18598"/>
                    <a:pt x="6110" y="18900"/>
                    <a:pt x="6382" y="18900"/>
                  </a:cubicBezTo>
                  <a:lnTo>
                    <a:pt x="7364" y="18900"/>
                  </a:lnTo>
                  <a:cubicBezTo>
                    <a:pt x="7635" y="18900"/>
                    <a:pt x="7855" y="18598"/>
                    <a:pt x="7855" y="18225"/>
                  </a:cubicBezTo>
                  <a:cubicBezTo>
                    <a:pt x="7855" y="17853"/>
                    <a:pt x="7635" y="17550"/>
                    <a:pt x="7364" y="17550"/>
                  </a:cubicBezTo>
                  <a:moveTo>
                    <a:pt x="7364" y="5400"/>
                  </a:moveTo>
                  <a:lnTo>
                    <a:pt x="6382" y="5400"/>
                  </a:lnTo>
                  <a:cubicBezTo>
                    <a:pt x="6110" y="5400"/>
                    <a:pt x="5891" y="5702"/>
                    <a:pt x="5891" y="6075"/>
                  </a:cubicBezTo>
                  <a:cubicBezTo>
                    <a:pt x="5891" y="6448"/>
                    <a:pt x="6110" y="6750"/>
                    <a:pt x="6382" y="6750"/>
                  </a:cubicBezTo>
                  <a:lnTo>
                    <a:pt x="7364" y="6750"/>
                  </a:lnTo>
                  <a:cubicBezTo>
                    <a:pt x="7635" y="6750"/>
                    <a:pt x="7855" y="6448"/>
                    <a:pt x="7855" y="6075"/>
                  </a:cubicBezTo>
                  <a:cubicBezTo>
                    <a:pt x="7855" y="5702"/>
                    <a:pt x="7635" y="5400"/>
                    <a:pt x="7364" y="5400"/>
                  </a:cubicBezTo>
                  <a:moveTo>
                    <a:pt x="4418" y="5400"/>
                  </a:moveTo>
                  <a:lnTo>
                    <a:pt x="3436" y="5400"/>
                  </a:lnTo>
                  <a:cubicBezTo>
                    <a:pt x="3165" y="5400"/>
                    <a:pt x="2945" y="5702"/>
                    <a:pt x="2945" y="6075"/>
                  </a:cubicBezTo>
                  <a:cubicBezTo>
                    <a:pt x="2945" y="6448"/>
                    <a:pt x="3165" y="6750"/>
                    <a:pt x="3436" y="6750"/>
                  </a:cubicBezTo>
                  <a:lnTo>
                    <a:pt x="4418" y="6750"/>
                  </a:lnTo>
                  <a:cubicBezTo>
                    <a:pt x="4690" y="6750"/>
                    <a:pt x="4909" y="6448"/>
                    <a:pt x="4909" y="6075"/>
                  </a:cubicBezTo>
                  <a:cubicBezTo>
                    <a:pt x="4909" y="5702"/>
                    <a:pt x="4690" y="5400"/>
                    <a:pt x="4418" y="54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9" name="Shape 3863">
              <a:extLst>
                <a:ext uri="{FF2B5EF4-FFF2-40B4-BE49-F238E27FC236}">
                  <a16:creationId xmlns:a16="http://schemas.microsoft.com/office/drawing/2014/main" id="{96DB029D-0ED0-41E5-852D-049C9F2C9290}"/>
                </a:ext>
              </a:extLst>
            </p:cNvPr>
            <p:cNvSpPr/>
            <p:nvPr/>
          </p:nvSpPr>
          <p:spPr>
            <a:xfrm>
              <a:off x="5407139" y="3543308"/>
              <a:ext cx="289440" cy="35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745"/>
                  </a:moveTo>
                  <a:lnTo>
                    <a:pt x="2400" y="13745"/>
                  </a:lnTo>
                  <a:lnTo>
                    <a:pt x="2400" y="14727"/>
                  </a:lnTo>
                  <a:lnTo>
                    <a:pt x="14400" y="14727"/>
                  </a:lnTo>
                  <a:cubicBezTo>
                    <a:pt x="14400" y="14727"/>
                    <a:pt x="14400" y="13745"/>
                    <a:pt x="14400" y="13745"/>
                  </a:cubicBezTo>
                  <a:close/>
                  <a:moveTo>
                    <a:pt x="15600" y="20092"/>
                  </a:moveTo>
                  <a:lnTo>
                    <a:pt x="13624" y="18798"/>
                  </a:lnTo>
                  <a:cubicBezTo>
                    <a:pt x="13515" y="18710"/>
                    <a:pt x="13366" y="18655"/>
                    <a:pt x="13200" y="18655"/>
                  </a:cubicBezTo>
                  <a:cubicBezTo>
                    <a:pt x="13035" y="18655"/>
                    <a:pt x="12885" y="18710"/>
                    <a:pt x="12776" y="18798"/>
                  </a:cubicBezTo>
                  <a:lnTo>
                    <a:pt x="10800" y="20415"/>
                  </a:lnTo>
                  <a:lnTo>
                    <a:pt x="8824" y="18798"/>
                  </a:lnTo>
                  <a:cubicBezTo>
                    <a:pt x="8716" y="18710"/>
                    <a:pt x="8566" y="18655"/>
                    <a:pt x="8400" y="18655"/>
                  </a:cubicBezTo>
                  <a:cubicBezTo>
                    <a:pt x="8235" y="18655"/>
                    <a:pt x="8085" y="18710"/>
                    <a:pt x="7976" y="18798"/>
                  </a:cubicBezTo>
                  <a:lnTo>
                    <a:pt x="6000" y="20415"/>
                  </a:lnTo>
                  <a:lnTo>
                    <a:pt x="4024" y="18798"/>
                  </a:lnTo>
                  <a:cubicBezTo>
                    <a:pt x="3915" y="18710"/>
                    <a:pt x="3766" y="18655"/>
                    <a:pt x="3600" y="18655"/>
                  </a:cubicBezTo>
                  <a:cubicBezTo>
                    <a:pt x="3435" y="18655"/>
                    <a:pt x="3285" y="18710"/>
                    <a:pt x="3176" y="18798"/>
                  </a:cubicBezTo>
                  <a:lnTo>
                    <a:pt x="1200" y="20092"/>
                  </a:lnTo>
                  <a:lnTo>
                    <a:pt x="1200" y="3927"/>
                  </a:lnTo>
                  <a:lnTo>
                    <a:pt x="15600" y="3927"/>
                  </a:lnTo>
                  <a:cubicBezTo>
                    <a:pt x="15600" y="3927"/>
                    <a:pt x="15600" y="20092"/>
                    <a:pt x="15600" y="20092"/>
                  </a:cubicBezTo>
                  <a:close/>
                  <a:moveTo>
                    <a:pt x="16200" y="2945"/>
                  </a:moveTo>
                  <a:lnTo>
                    <a:pt x="600" y="2945"/>
                  </a:lnTo>
                  <a:cubicBezTo>
                    <a:pt x="268" y="2945"/>
                    <a:pt x="0" y="3165"/>
                    <a:pt x="0" y="3436"/>
                  </a:cubicBezTo>
                  <a:lnTo>
                    <a:pt x="0" y="21109"/>
                  </a:lnTo>
                  <a:cubicBezTo>
                    <a:pt x="0" y="21380"/>
                    <a:pt x="268" y="21600"/>
                    <a:pt x="600" y="21600"/>
                  </a:cubicBezTo>
                  <a:cubicBezTo>
                    <a:pt x="766" y="21600"/>
                    <a:pt x="916" y="21545"/>
                    <a:pt x="1024" y="21456"/>
                  </a:cubicBezTo>
                  <a:lnTo>
                    <a:pt x="3553" y="19801"/>
                  </a:lnTo>
                  <a:lnTo>
                    <a:pt x="5576" y="21456"/>
                  </a:lnTo>
                  <a:cubicBezTo>
                    <a:pt x="5684" y="21545"/>
                    <a:pt x="5834" y="21600"/>
                    <a:pt x="6000" y="21600"/>
                  </a:cubicBezTo>
                  <a:cubicBezTo>
                    <a:pt x="6166" y="21600"/>
                    <a:pt x="6316" y="21545"/>
                    <a:pt x="6424" y="21456"/>
                  </a:cubicBezTo>
                  <a:lnTo>
                    <a:pt x="8400" y="19840"/>
                  </a:lnTo>
                  <a:lnTo>
                    <a:pt x="10376" y="21456"/>
                  </a:lnTo>
                  <a:cubicBezTo>
                    <a:pt x="10484" y="21545"/>
                    <a:pt x="10634" y="21600"/>
                    <a:pt x="10800" y="21600"/>
                  </a:cubicBezTo>
                  <a:cubicBezTo>
                    <a:pt x="10966" y="21600"/>
                    <a:pt x="11116" y="21545"/>
                    <a:pt x="11224" y="21456"/>
                  </a:cubicBezTo>
                  <a:lnTo>
                    <a:pt x="13247" y="19801"/>
                  </a:lnTo>
                  <a:lnTo>
                    <a:pt x="15776" y="21456"/>
                  </a:lnTo>
                  <a:cubicBezTo>
                    <a:pt x="15884" y="21545"/>
                    <a:pt x="16034" y="21600"/>
                    <a:pt x="16200" y="21600"/>
                  </a:cubicBezTo>
                  <a:cubicBezTo>
                    <a:pt x="16532" y="21600"/>
                    <a:pt x="16800" y="21380"/>
                    <a:pt x="16800" y="21109"/>
                  </a:cubicBezTo>
                  <a:lnTo>
                    <a:pt x="16800" y="3436"/>
                  </a:lnTo>
                  <a:cubicBezTo>
                    <a:pt x="16800" y="3165"/>
                    <a:pt x="16532" y="2945"/>
                    <a:pt x="16200" y="2945"/>
                  </a:cubicBezTo>
                  <a:moveTo>
                    <a:pt x="8400" y="11782"/>
                  </a:moveTo>
                  <a:lnTo>
                    <a:pt x="2400" y="11782"/>
                  </a:lnTo>
                  <a:lnTo>
                    <a:pt x="2400" y="12764"/>
                  </a:lnTo>
                  <a:lnTo>
                    <a:pt x="8400" y="12764"/>
                  </a:lnTo>
                  <a:cubicBezTo>
                    <a:pt x="8400" y="12764"/>
                    <a:pt x="8400" y="11782"/>
                    <a:pt x="8400" y="11782"/>
                  </a:cubicBezTo>
                  <a:close/>
                  <a:moveTo>
                    <a:pt x="21000" y="0"/>
                  </a:moveTo>
                  <a:lnTo>
                    <a:pt x="5400" y="0"/>
                  </a:lnTo>
                  <a:cubicBezTo>
                    <a:pt x="5068" y="0"/>
                    <a:pt x="4800" y="221"/>
                    <a:pt x="4800" y="491"/>
                  </a:cubicBezTo>
                  <a:lnTo>
                    <a:pt x="4800" y="1964"/>
                  </a:lnTo>
                  <a:lnTo>
                    <a:pt x="6000" y="1964"/>
                  </a:lnTo>
                  <a:lnTo>
                    <a:pt x="6000" y="982"/>
                  </a:lnTo>
                  <a:lnTo>
                    <a:pt x="20400" y="982"/>
                  </a:lnTo>
                  <a:lnTo>
                    <a:pt x="20400" y="17146"/>
                  </a:lnTo>
                  <a:lnTo>
                    <a:pt x="18424" y="15853"/>
                  </a:lnTo>
                  <a:cubicBezTo>
                    <a:pt x="18316" y="15764"/>
                    <a:pt x="18166" y="15709"/>
                    <a:pt x="18000" y="15709"/>
                  </a:cubicBezTo>
                  <a:lnTo>
                    <a:pt x="18000" y="16894"/>
                  </a:lnTo>
                  <a:lnTo>
                    <a:pt x="18047" y="16856"/>
                  </a:lnTo>
                  <a:lnTo>
                    <a:pt x="20576" y="18511"/>
                  </a:lnTo>
                  <a:cubicBezTo>
                    <a:pt x="20684" y="18600"/>
                    <a:pt x="20834" y="18655"/>
                    <a:pt x="21000" y="18655"/>
                  </a:cubicBezTo>
                  <a:cubicBezTo>
                    <a:pt x="21332" y="18655"/>
                    <a:pt x="21600" y="18435"/>
                    <a:pt x="21600" y="18164"/>
                  </a:cubicBezTo>
                  <a:lnTo>
                    <a:pt x="21600" y="491"/>
                  </a:lnTo>
                  <a:cubicBezTo>
                    <a:pt x="21600" y="221"/>
                    <a:pt x="21332" y="0"/>
                    <a:pt x="21000" y="0"/>
                  </a:cubicBezTo>
                  <a:moveTo>
                    <a:pt x="10800" y="15709"/>
                  </a:moveTo>
                  <a:lnTo>
                    <a:pt x="2400" y="15709"/>
                  </a:lnTo>
                  <a:lnTo>
                    <a:pt x="2400" y="16691"/>
                  </a:lnTo>
                  <a:lnTo>
                    <a:pt x="10800" y="16691"/>
                  </a:lnTo>
                  <a:cubicBezTo>
                    <a:pt x="10800" y="16691"/>
                    <a:pt x="10800" y="15709"/>
                    <a:pt x="10800" y="15709"/>
                  </a:cubicBezTo>
                  <a:close/>
                  <a:moveTo>
                    <a:pt x="12000" y="4909"/>
                  </a:moveTo>
                  <a:lnTo>
                    <a:pt x="10800" y="4909"/>
                  </a:lnTo>
                  <a:lnTo>
                    <a:pt x="10800" y="9818"/>
                  </a:lnTo>
                  <a:lnTo>
                    <a:pt x="12000" y="9818"/>
                  </a:lnTo>
                  <a:cubicBezTo>
                    <a:pt x="12000" y="9818"/>
                    <a:pt x="12000" y="4909"/>
                    <a:pt x="12000" y="4909"/>
                  </a:cubicBezTo>
                  <a:close/>
                  <a:moveTo>
                    <a:pt x="14400" y="4909"/>
                  </a:moveTo>
                  <a:lnTo>
                    <a:pt x="13200" y="4909"/>
                  </a:lnTo>
                  <a:lnTo>
                    <a:pt x="13200" y="9818"/>
                  </a:lnTo>
                  <a:lnTo>
                    <a:pt x="14400" y="9818"/>
                  </a:lnTo>
                  <a:cubicBezTo>
                    <a:pt x="14400" y="9818"/>
                    <a:pt x="14400" y="4909"/>
                    <a:pt x="14400" y="4909"/>
                  </a:cubicBezTo>
                  <a:close/>
                  <a:moveTo>
                    <a:pt x="7200" y="4909"/>
                  </a:moveTo>
                  <a:lnTo>
                    <a:pt x="4800" y="4909"/>
                  </a:lnTo>
                  <a:lnTo>
                    <a:pt x="4800" y="9818"/>
                  </a:lnTo>
                  <a:lnTo>
                    <a:pt x="7200" y="9818"/>
                  </a:lnTo>
                  <a:cubicBezTo>
                    <a:pt x="7200" y="9818"/>
                    <a:pt x="7200" y="4909"/>
                    <a:pt x="7200" y="4909"/>
                  </a:cubicBezTo>
                  <a:close/>
                  <a:moveTo>
                    <a:pt x="3600" y="4909"/>
                  </a:moveTo>
                  <a:lnTo>
                    <a:pt x="2400" y="4909"/>
                  </a:lnTo>
                  <a:lnTo>
                    <a:pt x="2400" y="9818"/>
                  </a:lnTo>
                  <a:lnTo>
                    <a:pt x="3600" y="9818"/>
                  </a:lnTo>
                  <a:cubicBezTo>
                    <a:pt x="3600" y="9818"/>
                    <a:pt x="3600" y="4909"/>
                    <a:pt x="3600" y="4909"/>
                  </a:cubicBezTo>
                  <a:close/>
                  <a:moveTo>
                    <a:pt x="9600" y="4909"/>
                  </a:moveTo>
                  <a:lnTo>
                    <a:pt x="8400" y="4909"/>
                  </a:lnTo>
                  <a:lnTo>
                    <a:pt x="8400" y="9818"/>
                  </a:lnTo>
                  <a:lnTo>
                    <a:pt x="9600" y="9818"/>
                  </a:lnTo>
                  <a:cubicBezTo>
                    <a:pt x="9600" y="9818"/>
                    <a:pt x="9600" y="4909"/>
                    <a:pt x="9600" y="490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1656180-72A2-4D47-A654-6E1C133F61C2}"/>
                </a:ext>
              </a:extLst>
            </p:cNvPr>
            <p:cNvGrpSpPr/>
            <p:nvPr/>
          </p:nvGrpSpPr>
          <p:grpSpPr>
            <a:xfrm>
              <a:off x="8849687" y="2003092"/>
              <a:ext cx="1962481" cy="793655"/>
              <a:chOff x="9588334" y="3457271"/>
              <a:chExt cx="1962481" cy="79365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9744414-3308-42AF-9774-641B86C62528}"/>
                  </a:ext>
                </a:extLst>
              </p:cNvPr>
              <p:cNvSpPr txBox="1"/>
              <p:nvPr/>
            </p:nvSpPr>
            <p:spPr>
              <a:xfrm>
                <a:off x="9588334" y="3457271"/>
                <a:ext cx="19265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488FA49-A43D-4492-A1FB-265F6BCCE460}"/>
                  </a:ext>
                </a:extLst>
              </p:cNvPr>
              <p:cNvSpPr txBox="1"/>
              <p:nvPr/>
            </p:nvSpPr>
            <p:spPr>
              <a:xfrm>
                <a:off x="9624297" y="3973927"/>
                <a:ext cx="1926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7F4A6D-94F1-F8B6-88A0-E409E236B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551" y="1"/>
            <a:ext cx="1579078" cy="167431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E2E93B-25CC-332C-A733-349CCAC12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60986"/>
              </p:ext>
            </p:extLst>
          </p:nvPr>
        </p:nvGraphicFramePr>
        <p:xfrm>
          <a:off x="4024899" y="1850764"/>
          <a:ext cx="7956729" cy="428518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427549">
                  <a:extLst>
                    <a:ext uri="{9D8B030D-6E8A-4147-A177-3AD203B41FA5}">
                      <a16:colId xmlns:a16="http://schemas.microsoft.com/office/drawing/2014/main" val="4243187477"/>
                    </a:ext>
                  </a:extLst>
                </a:gridCol>
                <a:gridCol w="4529180">
                  <a:extLst>
                    <a:ext uri="{9D8B030D-6E8A-4147-A177-3AD203B41FA5}">
                      <a16:colId xmlns:a16="http://schemas.microsoft.com/office/drawing/2014/main" val="2680950952"/>
                    </a:ext>
                  </a:extLst>
                </a:gridCol>
              </a:tblGrid>
              <a:tr h="5356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FOUNDED</a:t>
                      </a:r>
                      <a:endParaRPr lang="en-IN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OCTOBER , 2007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40247"/>
                  </a:ext>
                </a:extLst>
              </a:tr>
              <a:tr h="5356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FOUNDERS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SACHIN BANSAL &amp; BINNY BENSAL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59511"/>
                  </a:ext>
                </a:extLst>
              </a:tr>
              <a:tr h="5356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HEADQUARTERS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BANGLORE , INDIA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02542"/>
                  </a:ext>
                </a:extLst>
              </a:tr>
              <a:tr h="5356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EMPLYOYEES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Approximately 42,000 (2024)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519425"/>
                  </a:ext>
                </a:extLst>
              </a:tr>
              <a:tr h="5356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INDUSTRY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E - COMMERCE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01854"/>
                  </a:ext>
                </a:extLst>
              </a:tr>
              <a:tr h="5356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MARKET SHARE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34.5 %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00974"/>
                  </a:ext>
                </a:extLst>
              </a:tr>
              <a:tr h="5356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OWNER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WALMART Inc. (76.28)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53792"/>
                  </a:ext>
                </a:extLst>
              </a:tr>
              <a:tr h="5356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COMPETITORS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AMAZON, MYNTRA, MEESHO, AJIO 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31553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CE77-E645-FABB-6CDA-66A9C80C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t>4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20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0" y="0"/>
            <a:ext cx="12259857" cy="6899258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437C-9707-40A9-BE45-B86213E1E23E}"/>
              </a:ext>
            </a:extLst>
          </p:cNvPr>
          <p:cNvSpPr txBox="1"/>
          <p:nvPr/>
        </p:nvSpPr>
        <p:spPr>
          <a:xfrm>
            <a:off x="3099938" y="309829"/>
            <a:ext cx="65015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F4A6D-94F1-F8B6-88A0-E409E236B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6870"/>
            <a:ext cx="1579078" cy="1662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EBF8C0-109D-2C06-BEBA-762D3A26F4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9" b="5680"/>
          <a:stretch/>
        </p:blipFill>
        <p:spPr>
          <a:xfrm>
            <a:off x="291548" y="1511607"/>
            <a:ext cx="8409376" cy="5036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9B1FE5-6E0F-3C36-A16F-3D84D09EA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53" y="362115"/>
            <a:ext cx="3120018" cy="61860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85888-D3B9-167C-8E35-D1B57BD1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6760"/>
            <a:ext cx="2743200" cy="365125"/>
          </a:xfrm>
        </p:spPr>
        <p:txBody>
          <a:bodyPr/>
          <a:lstStyle/>
          <a:p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t>5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93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-49799" y="0"/>
            <a:ext cx="12241799" cy="6858000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437C-9707-40A9-BE45-B86213E1E23E}"/>
              </a:ext>
            </a:extLst>
          </p:cNvPr>
          <p:cNvSpPr txBox="1"/>
          <p:nvPr/>
        </p:nvSpPr>
        <p:spPr>
          <a:xfrm>
            <a:off x="4687268" y="315474"/>
            <a:ext cx="65015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COMPETITORS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86489F-B5E8-784E-4A52-0F9C6768F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318" y="2024376"/>
            <a:ext cx="4130743" cy="124675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6322DE7-30AB-87C3-D492-38C0BFAF4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5439" y="1688619"/>
            <a:ext cx="4504183" cy="1246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83534A-3876-D11C-50A8-A114A855B8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86" y="3692969"/>
            <a:ext cx="2213801" cy="221380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9E00BE-8CBE-48B6-04EA-A00670259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8062" y="3271134"/>
            <a:ext cx="3105150" cy="31051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9F8063-2CAF-7B66-72B2-880FEEA4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t>6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3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-49801" y="0"/>
            <a:ext cx="12241799" cy="6858000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https://forms.app/form/66b705546669c6dee8e72b9c/result/statistics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											           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pPr/>
              <a:t>7</a:t>
            </a:fld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437C-9707-40A9-BE45-B86213E1E23E}"/>
              </a:ext>
            </a:extLst>
          </p:cNvPr>
          <p:cNvSpPr txBox="1"/>
          <p:nvPr/>
        </p:nvSpPr>
        <p:spPr>
          <a:xfrm>
            <a:off x="2820315" y="707675"/>
            <a:ext cx="65015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</a:rPr>
              <a:t>SURVEY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FE4BD3-5F99-D558-4A40-779F3A725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054" y="0"/>
            <a:ext cx="1458145" cy="1577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3DC6E-A782-6231-DEF8-BCD1ACFE3165}"/>
              </a:ext>
            </a:extLst>
          </p:cNvPr>
          <p:cNvSpPr txBox="1"/>
          <p:nvPr/>
        </p:nvSpPr>
        <p:spPr>
          <a:xfrm>
            <a:off x="783479" y="1905506"/>
            <a:ext cx="10575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 To better understand our customer’s needs and preferences  ,we conducted a survey.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 Survey was designed to gather insights into various aspects of our products and   services.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 The survey featured twenty questions covering product features ,service quality  and overall experience.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 The  feedback was collected from diverse group of customers who regularly  use our products.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5B6C8-1B3C-4276-8CAA-71B04E5F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6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-49801" y="0"/>
            <a:ext cx="12241799" cy="6858000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											           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			                                 q						      </a:t>
            </a:r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pPr/>
              <a:t>8</a:t>
            </a:fld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FE4BD3-5F99-D558-4A40-779F3A725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054" y="0"/>
            <a:ext cx="1458145" cy="15770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5B6C8-1B3C-4276-8CAA-71B04E5F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409E3-A3DD-880B-670C-455BC023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18" y="318053"/>
            <a:ext cx="10306878" cy="63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0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C96E36AC-0165-4D30-9B91-E49675216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6C44E3-7869-4B2F-B503-F03DB26E0914}"/>
              </a:ext>
            </a:extLst>
          </p:cNvPr>
          <p:cNvSpPr/>
          <p:nvPr/>
        </p:nvSpPr>
        <p:spPr>
          <a:xfrm>
            <a:off x="-49801" y="0"/>
            <a:ext cx="12241799" cy="6858000"/>
          </a:xfrm>
          <a:prstGeom prst="rect">
            <a:avLst/>
          </a:prstGeom>
          <a:gradFill>
            <a:gsLst>
              <a:gs pos="0">
                <a:srgbClr val="0070C0">
                  <a:alpha val="90000"/>
                </a:srgbClr>
              </a:gs>
              <a:gs pos="100000">
                <a:srgbClr val="7030A0">
                  <a:alpha val="84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											           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fld id="{8C9C4C9A-A16C-471B-BF3D-EAC0B4005AEB}" type="slidenum">
              <a:rPr lang="en-US" sz="2400" smtClean="0">
                <a:solidFill>
                  <a:schemeClr val="tx1"/>
                </a:solidFill>
              </a:rPr>
              <a:pPr/>
              <a:t>9</a:t>
            </a:fld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FE4BD3-5F99-D558-4A40-779F3A725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054" y="0"/>
            <a:ext cx="1458145" cy="15770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5B6C8-1B3C-4276-8CAA-71B04E5F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75100-618C-F340-AA67-B532380F7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" y="457200"/>
            <a:ext cx="1047584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1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678EB"/>
      </a:accent1>
      <a:accent2>
        <a:srgbClr val="FE2020"/>
      </a:accent2>
      <a:accent3>
        <a:srgbClr val="7030A0"/>
      </a:accent3>
      <a:accent4>
        <a:srgbClr val="00B050"/>
      </a:accent4>
      <a:accent5>
        <a:srgbClr val="FFC000"/>
      </a:accent5>
      <a:accent6>
        <a:srgbClr val="F820E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1275</Words>
  <Application>Microsoft Office PowerPoint</Application>
  <PresentationFormat>Widescreen</PresentationFormat>
  <Paragraphs>385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Saranya</dc:creator>
  <cp:lastModifiedBy>user</cp:lastModifiedBy>
  <cp:revision>44</cp:revision>
  <dcterms:created xsi:type="dcterms:W3CDTF">2019-05-21T06:11:43Z</dcterms:created>
  <dcterms:modified xsi:type="dcterms:W3CDTF">2024-09-02T11:27:27Z</dcterms:modified>
</cp:coreProperties>
</file>