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4"/>
  </p:sldMasterIdLst>
  <p:notesMasterIdLst>
    <p:notesMasterId r:id="rId29"/>
  </p:notesMasterIdLst>
  <p:sldIdLst>
    <p:sldId id="256" r:id="rId5"/>
    <p:sldId id="281" r:id="rId6"/>
    <p:sldId id="262" r:id="rId7"/>
    <p:sldId id="257" r:id="rId8"/>
    <p:sldId id="263" r:id="rId9"/>
    <p:sldId id="280" r:id="rId10"/>
    <p:sldId id="287" r:id="rId11"/>
    <p:sldId id="277" r:id="rId12"/>
    <p:sldId id="278" r:id="rId13"/>
    <p:sldId id="282" r:id="rId14"/>
    <p:sldId id="288" r:id="rId15"/>
    <p:sldId id="267" r:id="rId16"/>
    <p:sldId id="283" r:id="rId17"/>
    <p:sldId id="284" r:id="rId18"/>
    <p:sldId id="285" r:id="rId19"/>
    <p:sldId id="290" r:id="rId20"/>
    <p:sldId id="291" r:id="rId21"/>
    <p:sldId id="271" r:id="rId22"/>
    <p:sldId id="274" r:id="rId23"/>
    <p:sldId id="272" r:id="rId24"/>
    <p:sldId id="275" r:id="rId25"/>
    <p:sldId id="292" r:id="rId26"/>
    <p:sldId id="260"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1D2DA4-8113-44AC-8FD6-A2FF1CC57B1E}">
          <p14:sldIdLst>
            <p14:sldId id="256"/>
            <p14:sldId id="281"/>
            <p14:sldId id="262"/>
            <p14:sldId id="257"/>
            <p14:sldId id="263"/>
            <p14:sldId id="280"/>
            <p14:sldId id="287"/>
            <p14:sldId id="277"/>
            <p14:sldId id="278"/>
            <p14:sldId id="282"/>
            <p14:sldId id="288"/>
            <p14:sldId id="267"/>
            <p14:sldId id="283"/>
            <p14:sldId id="284"/>
            <p14:sldId id="285"/>
            <p14:sldId id="290"/>
            <p14:sldId id="291"/>
            <p14:sldId id="271"/>
            <p14:sldId id="274"/>
            <p14:sldId id="272"/>
            <p14:sldId id="275"/>
            <p14:sldId id="292"/>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7FAB5-BBB6-4AAB-BF1C-7F7538D8A8B3}" v="666" dt="2022-05-02T01:19:12.032"/>
    <p1510:client id="{29BE1670-5B21-4F62-9A81-A861C904E770}" v="661" dt="2022-05-02T04:27:10.857"/>
    <p1510:client id="{2B3AC62A-AF4C-D340-885A-82F32A85AAFC}" v="1" dt="2022-05-01T23:33:50.211"/>
    <p1510:client id="{368B467D-BF9D-48AB-BBE7-52B1FBE090C8}" v="3" dt="2022-05-02T04:03:41.334"/>
    <p1510:client id="{4563AFF6-8769-4C7C-A0B1-9FF31F115F78}" v="77" dt="2022-05-02T06:32:17.420"/>
    <p1510:client id="{53BCF4DD-1BB3-414F-88E6-ABBAF4AF0E06}" v="90" dt="2022-05-02T01:20:27.307"/>
    <p1510:client id="{560C39E0-C9DB-40C3-B286-B31380F8C43B}" v="165" dt="2022-05-02T00:08:52.697"/>
    <p1510:client id="{5F8A16A2-3162-4FB7-A066-77F4D05B758E}" v="949" dt="2022-05-02T06:26:46.954"/>
    <p1510:client id="{6A4FFC20-9780-4B01-8514-30A24F15E57C}" v="112" dt="2022-05-02T04:02:06.058"/>
    <p1510:client id="{70527F5E-BC64-4F49-AB47-929E01454983}" v="677" dt="2022-05-02T01:17:00.196"/>
    <p1510:client id="{94452E57-7506-4084-927F-4572EE299283}" v="328" dt="2022-05-02T05:52:19.544"/>
    <p1510:client id="{A56FDF86-D431-44BA-A280-B57A6D890E84}" v="89" dt="2022-05-02T03:51:19.398"/>
    <p1510:client id="{C78B8B72-C9E4-4FDF-8533-F29E875CB189}" v="2452" dt="2022-05-02T03:17:39.029"/>
    <p1510:client id="{C9CDF087-0EFB-4146-9560-FAA242A56505}" v="1687" dt="2022-05-02T02:59:11.948"/>
    <p1510:client id="{DAB3A03B-6B44-4C9C-BD7C-F0FB0E3A4A52}" v="502" dt="2022-05-02T00:32:36.204"/>
    <p1510:client id="{EE7E740A-1D65-4350-B67E-4B15FCABB90B}" v="11" dt="2022-05-02T06:33:37.0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a Sulgante" userId="S::sulgante.a@northeastern.edu::137f6a2e-58c2-48d4-b98f-a6d7fa9a2209" providerId="AD" clId="Web-{368B467D-BF9D-48AB-BBE7-52B1FBE090C8}"/>
    <pc:docChg chg="modSld">
      <pc:chgData name="Akhila Sulgante" userId="S::sulgante.a@northeastern.edu::137f6a2e-58c2-48d4-b98f-a6d7fa9a2209" providerId="AD" clId="Web-{368B467D-BF9D-48AB-BBE7-52B1FBE090C8}" dt="2022-05-02T04:03:40.553" v="0" actId="20577"/>
      <pc:docMkLst>
        <pc:docMk/>
      </pc:docMkLst>
      <pc:sldChg chg="modSp">
        <pc:chgData name="Akhila Sulgante" userId="S::sulgante.a@northeastern.edu::137f6a2e-58c2-48d4-b98f-a6d7fa9a2209" providerId="AD" clId="Web-{368B467D-BF9D-48AB-BBE7-52B1FBE090C8}" dt="2022-05-02T04:03:40.553" v="0" actId="20577"/>
        <pc:sldMkLst>
          <pc:docMk/>
          <pc:sldMk cId="2027430537" sldId="286"/>
        </pc:sldMkLst>
        <pc:spChg chg="mod">
          <ac:chgData name="Akhila Sulgante" userId="S::sulgante.a@northeastern.edu::137f6a2e-58c2-48d4-b98f-a6d7fa9a2209" providerId="AD" clId="Web-{368B467D-BF9D-48AB-BBE7-52B1FBE090C8}" dt="2022-05-02T04:03:40.553" v="0" actId="20577"/>
          <ac:spMkLst>
            <pc:docMk/>
            <pc:sldMk cId="2027430537" sldId="286"/>
            <ac:spMk id="8" creationId="{EC5D2758-A70E-4E75-A352-7B58C95BE734}"/>
          </ac:spMkLst>
        </pc:spChg>
      </pc:sldChg>
    </pc:docChg>
  </pc:docChgLst>
  <pc:docChgLst>
    <pc:chgData name="Kasi Viswanath Vandanapu" userId="S::vandanapu.k@northeastern.edu::5b3871de-a248-4c47-b174-c7058866825f" providerId="AD" clId="Web-{94452E57-7506-4084-927F-4572EE299283}"/>
    <pc:docChg chg="addSld modSld sldOrd modSection">
      <pc:chgData name="Kasi Viswanath Vandanapu" userId="S::vandanapu.k@northeastern.edu::5b3871de-a248-4c47-b174-c7058866825f" providerId="AD" clId="Web-{94452E57-7506-4084-927F-4572EE299283}" dt="2022-05-02T05:52:19.544" v="223" actId="1076"/>
      <pc:docMkLst>
        <pc:docMk/>
      </pc:docMkLst>
      <pc:sldChg chg="addSp delSp modSp">
        <pc:chgData name="Kasi Viswanath Vandanapu" userId="S::vandanapu.k@northeastern.edu::5b3871de-a248-4c47-b174-c7058866825f" providerId="AD" clId="Web-{94452E57-7506-4084-927F-4572EE299283}" dt="2022-05-02T05:36:00.927" v="196"/>
        <pc:sldMkLst>
          <pc:docMk/>
          <pc:sldMk cId="1683616219" sldId="285"/>
        </pc:sldMkLst>
        <pc:spChg chg="mod">
          <ac:chgData name="Kasi Viswanath Vandanapu" userId="S::vandanapu.k@northeastern.edu::5b3871de-a248-4c47-b174-c7058866825f" providerId="AD" clId="Web-{94452E57-7506-4084-927F-4572EE299283}" dt="2022-05-02T04:33:09.547" v="89" actId="20577"/>
          <ac:spMkLst>
            <pc:docMk/>
            <pc:sldMk cId="1683616219" sldId="285"/>
            <ac:spMk id="2" creationId="{1E5973A5-D74C-4854-9672-5DFCE3A2FC15}"/>
          </ac:spMkLst>
        </pc:spChg>
        <pc:spChg chg="add mod">
          <ac:chgData name="Kasi Viswanath Vandanapu" userId="S::vandanapu.k@northeastern.edu::5b3871de-a248-4c47-b174-c7058866825f" providerId="AD" clId="Web-{94452E57-7506-4084-927F-4572EE299283}" dt="2022-05-02T04:37:10.306" v="189" actId="20577"/>
          <ac:spMkLst>
            <pc:docMk/>
            <pc:sldMk cId="1683616219" sldId="285"/>
            <ac:spMk id="3" creationId="{6D811BAA-7229-BE78-8BE3-C054DD55B095}"/>
          </ac:spMkLst>
        </pc:spChg>
        <pc:spChg chg="del">
          <ac:chgData name="Kasi Viswanath Vandanapu" userId="S::vandanapu.k@northeastern.edu::5b3871de-a248-4c47-b174-c7058866825f" providerId="AD" clId="Web-{94452E57-7506-4084-927F-4572EE299283}" dt="2022-05-02T05:36:00.927" v="196"/>
          <ac:spMkLst>
            <pc:docMk/>
            <pc:sldMk cId="1683616219" sldId="285"/>
            <ac:spMk id="8" creationId="{EC5D2758-A70E-4E75-A352-7B58C95BE734}"/>
          </ac:spMkLst>
        </pc:spChg>
      </pc:sldChg>
      <pc:sldChg chg="addSp delSp modSp new mod ord setBg">
        <pc:chgData name="Kasi Viswanath Vandanapu" userId="S::vandanapu.k@northeastern.edu::5b3871de-a248-4c47-b174-c7058866825f" providerId="AD" clId="Web-{94452E57-7506-4084-927F-4572EE299283}" dt="2022-05-02T05:35:42.692" v="195"/>
        <pc:sldMkLst>
          <pc:docMk/>
          <pc:sldMk cId="1852916897" sldId="290"/>
        </pc:sldMkLst>
        <pc:spChg chg="mod">
          <ac:chgData name="Kasi Viswanath Vandanapu" userId="S::vandanapu.k@northeastern.edu::5b3871de-a248-4c47-b174-c7058866825f" providerId="AD" clId="Web-{94452E57-7506-4084-927F-4572EE299283}" dt="2022-05-02T05:35:42.692" v="195"/>
          <ac:spMkLst>
            <pc:docMk/>
            <pc:sldMk cId="1852916897" sldId="290"/>
            <ac:spMk id="2" creationId="{0267634F-044A-21A3-9645-BD648BA14D96}"/>
          </ac:spMkLst>
        </pc:spChg>
        <pc:spChg chg="del">
          <ac:chgData name="Kasi Viswanath Vandanapu" userId="S::vandanapu.k@northeastern.edu::5b3871de-a248-4c47-b174-c7058866825f" providerId="AD" clId="Web-{94452E57-7506-4084-927F-4572EE299283}" dt="2022-05-02T05:35:37.864" v="192"/>
          <ac:spMkLst>
            <pc:docMk/>
            <pc:sldMk cId="1852916897" sldId="290"/>
            <ac:spMk id="3" creationId="{99EBC28D-F2B4-4B1F-9C83-106540D01747}"/>
          </ac:spMkLst>
        </pc:spChg>
        <pc:spChg chg="add del">
          <ac:chgData name="Kasi Viswanath Vandanapu" userId="S::vandanapu.k@northeastern.edu::5b3871de-a248-4c47-b174-c7058866825f" providerId="AD" clId="Web-{94452E57-7506-4084-927F-4572EE299283}" dt="2022-05-02T05:35:42.692" v="194"/>
          <ac:spMkLst>
            <pc:docMk/>
            <pc:sldMk cId="1852916897" sldId="290"/>
            <ac:spMk id="8" creationId="{B758534F-291E-CBCA-F145-35B329C7BBF2}"/>
          </ac:spMkLst>
        </pc:spChg>
        <pc:spChg chg="add">
          <ac:chgData name="Kasi Viswanath Vandanapu" userId="S::vandanapu.k@northeastern.edu::5b3871de-a248-4c47-b174-c7058866825f" providerId="AD" clId="Web-{94452E57-7506-4084-927F-4572EE299283}" dt="2022-05-02T05:35:42.692" v="195"/>
          <ac:spMkLst>
            <pc:docMk/>
            <pc:sldMk cId="1852916897" sldId="290"/>
            <ac:spMk id="9" creationId="{85B3A411-39CB-4453-9F3D-FA48206632BC}"/>
          </ac:spMkLst>
        </pc:spChg>
        <pc:spChg chg="add del">
          <ac:chgData name="Kasi Viswanath Vandanapu" userId="S::vandanapu.k@northeastern.edu::5b3871de-a248-4c47-b174-c7058866825f" providerId="AD" clId="Web-{94452E57-7506-4084-927F-4572EE299283}" dt="2022-05-02T05:35:42.692" v="194"/>
          <ac:spMkLst>
            <pc:docMk/>
            <pc:sldMk cId="1852916897" sldId="290"/>
            <ac:spMk id="11" creationId="{BAD21EC9-9707-4723-8447-0D7FA381BA75}"/>
          </ac:spMkLst>
        </pc:spChg>
        <pc:spChg chg="add del">
          <ac:chgData name="Kasi Viswanath Vandanapu" userId="S::vandanapu.k@northeastern.edu::5b3871de-a248-4c47-b174-c7058866825f" providerId="AD" clId="Web-{94452E57-7506-4084-927F-4572EE299283}" dt="2022-05-02T05:35:42.692" v="194"/>
          <ac:spMkLst>
            <pc:docMk/>
            <pc:sldMk cId="1852916897" sldId="290"/>
            <ac:spMk id="13" creationId="{AABA95AA-8869-4123-BB01-8C85EFDF54F1}"/>
          </ac:spMkLst>
        </pc:spChg>
        <pc:spChg chg="add del">
          <ac:chgData name="Kasi Viswanath Vandanapu" userId="S::vandanapu.k@northeastern.edu::5b3871de-a248-4c47-b174-c7058866825f" providerId="AD" clId="Web-{94452E57-7506-4084-927F-4572EE299283}" dt="2022-05-02T05:35:42.692" v="194"/>
          <ac:spMkLst>
            <pc:docMk/>
            <pc:sldMk cId="1852916897" sldId="290"/>
            <ac:spMk id="15" creationId="{68102155-1621-4AE4-8DD3-7730E2FFD77C}"/>
          </ac:spMkLst>
        </pc:spChg>
        <pc:spChg chg="add">
          <ac:chgData name="Kasi Viswanath Vandanapu" userId="S::vandanapu.k@northeastern.edu::5b3871de-a248-4c47-b174-c7058866825f" providerId="AD" clId="Web-{94452E57-7506-4084-927F-4572EE299283}" dt="2022-05-02T05:35:42.692" v="195"/>
          <ac:spMkLst>
            <pc:docMk/>
            <pc:sldMk cId="1852916897" sldId="290"/>
            <ac:spMk id="17" creationId="{40D573D2-DD8C-4E19-8BB2-1DC0767FDB75}"/>
          </ac:spMkLst>
        </pc:spChg>
        <pc:spChg chg="add">
          <ac:chgData name="Kasi Viswanath Vandanapu" userId="S::vandanapu.k@northeastern.edu::5b3871de-a248-4c47-b174-c7058866825f" providerId="AD" clId="Web-{94452E57-7506-4084-927F-4572EE299283}" dt="2022-05-02T05:35:42.692" v="195"/>
          <ac:spMkLst>
            <pc:docMk/>
            <pc:sldMk cId="1852916897" sldId="290"/>
            <ac:spMk id="18" creationId="{9B6C5F92-472F-4CAB-90F8-B997C54EBFDD}"/>
          </ac:spMkLst>
        </pc:spChg>
        <pc:picChg chg="add mod ord">
          <ac:chgData name="Kasi Viswanath Vandanapu" userId="S::vandanapu.k@northeastern.edu::5b3871de-a248-4c47-b174-c7058866825f" providerId="AD" clId="Web-{94452E57-7506-4084-927F-4572EE299283}" dt="2022-05-02T05:35:42.692" v="195"/>
          <ac:picMkLst>
            <pc:docMk/>
            <pc:sldMk cId="1852916897" sldId="290"/>
            <ac:picMk id="4" creationId="{A1A62740-CF0A-3207-25F7-1ED8C7DB18AD}"/>
          </ac:picMkLst>
        </pc:picChg>
      </pc:sldChg>
      <pc:sldChg chg="modSp add replId">
        <pc:chgData name="Kasi Viswanath Vandanapu" userId="S::vandanapu.k@northeastern.edu::5b3871de-a248-4c47-b174-c7058866825f" providerId="AD" clId="Web-{94452E57-7506-4084-927F-4572EE299283}" dt="2022-05-02T05:52:19.544" v="223" actId="1076"/>
        <pc:sldMkLst>
          <pc:docMk/>
          <pc:sldMk cId="2063327635" sldId="291"/>
        </pc:sldMkLst>
        <pc:spChg chg="mod">
          <ac:chgData name="Kasi Viswanath Vandanapu" userId="S::vandanapu.k@northeastern.edu::5b3871de-a248-4c47-b174-c7058866825f" providerId="AD" clId="Web-{94452E57-7506-4084-927F-4572EE299283}" dt="2022-05-02T05:52:19.544" v="223" actId="1076"/>
          <ac:spMkLst>
            <pc:docMk/>
            <pc:sldMk cId="2063327635" sldId="291"/>
            <ac:spMk id="8" creationId="{EC5D2758-A70E-4E75-A352-7B58C95BE734}"/>
          </ac:spMkLst>
        </pc:spChg>
      </pc:sldChg>
    </pc:docChg>
  </pc:docChgLst>
  <pc:docChgLst>
    <pc:chgData name="Shital Waters" userId="S::waters.s@northeastern.edu::3ae6ef04-7f26-4a05-a46c-40fe34067e09" providerId="AD" clId="Web-{C9CDF087-0EFB-4146-9560-FAA242A56505}"/>
    <pc:docChg chg="addSld modSld addMainMaster delMainMaster modMainMaster modSection">
      <pc:chgData name="Shital Waters" userId="S::waters.s@northeastern.edu::3ae6ef04-7f26-4a05-a46c-40fe34067e09" providerId="AD" clId="Web-{C9CDF087-0EFB-4146-9560-FAA242A56505}" dt="2022-05-02T02:59:11.948" v="955" actId="14100"/>
      <pc:docMkLst>
        <pc:docMk/>
      </pc:docMkLst>
      <pc:sldChg chg="delSp modSp mod modClrScheme delDesignElem chgLayout">
        <pc:chgData name="Shital Waters" userId="S::waters.s@northeastern.edu::3ae6ef04-7f26-4a05-a46c-40fe34067e09" providerId="AD" clId="Web-{C9CDF087-0EFB-4146-9560-FAA242A56505}" dt="2022-05-02T02:09:23.606" v="466"/>
        <pc:sldMkLst>
          <pc:docMk/>
          <pc:sldMk cId="2315981867" sldId="256"/>
        </pc:sldMkLst>
        <pc:spChg chg="mod ord">
          <ac:chgData name="Shital Waters" userId="S::waters.s@northeastern.edu::3ae6ef04-7f26-4a05-a46c-40fe34067e09" providerId="AD" clId="Web-{C9CDF087-0EFB-4146-9560-FAA242A56505}" dt="2022-05-02T02:09:23.606" v="466"/>
          <ac:spMkLst>
            <pc:docMk/>
            <pc:sldMk cId="2315981867" sldId="256"/>
            <ac:spMk id="2" creationId="{26EFFE43-F9FF-4137-93A0-5317CD055652}"/>
          </ac:spMkLst>
        </pc:spChg>
        <pc:spChg chg="mod ord">
          <ac:chgData name="Shital Waters" userId="S::waters.s@northeastern.edu::3ae6ef04-7f26-4a05-a46c-40fe34067e09" providerId="AD" clId="Web-{C9CDF087-0EFB-4146-9560-FAA242A56505}" dt="2022-05-02T02:09:23.606" v="466"/>
          <ac:spMkLst>
            <pc:docMk/>
            <pc:sldMk cId="2315981867" sldId="256"/>
            <ac:spMk id="3" creationId="{B444DC4D-10ED-47AC-93AB-BAA0AFFD8495}"/>
          </ac:spMkLst>
        </pc:spChg>
        <pc:spChg chg="del">
          <ac:chgData name="Shital Waters" userId="S::waters.s@northeastern.edu::3ae6ef04-7f26-4a05-a46c-40fe34067e09" providerId="AD" clId="Web-{C9CDF087-0EFB-4146-9560-FAA242A56505}" dt="2022-05-02T02:09:23.606" v="466"/>
          <ac:spMkLst>
            <pc:docMk/>
            <pc:sldMk cId="2315981867" sldId="256"/>
            <ac:spMk id="164" creationId="{ED8E54F9-849C-4865-8C5E-FD967B81D756}"/>
          </ac:spMkLst>
        </pc:spChg>
        <pc:spChg chg="del">
          <ac:chgData name="Shital Waters" userId="S::waters.s@northeastern.edu::3ae6ef04-7f26-4a05-a46c-40fe34067e09" providerId="AD" clId="Web-{C9CDF087-0EFB-4146-9560-FAA242A56505}" dt="2022-05-02T02:09:23.606" v="466"/>
          <ac:spMkLst>
            <pc:docMk/>
            <pc:sldMk cId="2315981867" sldId="256"/>
            <ac:spMk id="165" creationId="{391AE6B3-1D2D-4C67-A4DB-888635B527AC}"/>
          </ac:spMkLst>
        </pc:spChg>
        <pc:spChg chg="del">
          <ac:chgData name="Shital Waters" userId="S::waters.s@northeastern.edu::3ae6ef04-7f26-4a05-a46c-40fe34067e09" providerId="AD" clId="Web-{C9CDF087-0EFB-4146-9560-FAA242A56505}" dt="2022-05-02T02:09:23.606" v="466"/>
          <ac:spMkLst>
            <pc:docMk/>
            <pc:sldMk cId="2315981867" sldId="256"/>
            <ac:spMk id="166" creationId="{6D080EC2-42B5-4E04-BBF7-F0BC5CB7C997}"/>
          </ac:spMkLst>
        </pc:spChg>
      </pc:sldChg>
      <pc:sldChg chg="delSp modSp mod modClrScheme delDesignElem chgLayout">
        <pc:chgData name="Shital Waters" userId="S::waters.s@northeastern.edu::3ae6ef04-7f26-4a05-a46c-40fe34067e09" providerId="AD" clId="Web-{C9CDF087-0EFB-4146-9560-FAA242A56505}" dt="2022-05-02T02:09:23.606" v="466"/>
        <pc:sldMkLst>
          <pc:docMk/>
          <pc:sldMk cId="2168901313" sldId="257"/>
        </pc:sldMkLst>
        <pc:spChg chg="mod ord">
          <ac:chgData name="Shital Waters" userId="S::waters.s@northeastern.edu::3ae6ef04-7f26-4a05-a46c-40fe34067e09" providerId="AD" clId="Web-{C9CDF087-0EFB-4146-9560-FAA242A56505}" dt="2022-05-02T02:09:23.606" v="466"/>
          <ac:spMkLst>
            <pc:docMk/>
            <pc:sldMk cId="2168901313" sldId="257"/>
            <ac:spMk id="2" creationId="{7A95D634-CA93-4C8A-90CC-0BD17BE69F9A}"/>
          </ac:spMkLst>
        </pc:spChg>
        <pc:spChg chg="del">
          <ac:chgData name="Shital Waters" userId="S::waters.s@northeastern.edu::3ae6ef04-7f26-4a05-a46c-40fe34067e09" providerId="AD" clId="Web-{C9CDF087-0EFB-4146-9560-FAA242A56505}" dt="2022-05-02T02:09:23.606" v="466"/>
          <ac:spMkLst>
            <pc:docMk/>
            <pc:sldMk cId="2168901313" sldId="257"/>
            <ac:spMk id="25" creationId="{2659FDB4-FCBE-4A89-B46D-43D4FA54464D}"/>
          </ac:spMkLst>
        </pc:spChg>
        <pc:graphicFrameChg chg="mod ord">
          <ac:chgData name="Shital Waters" userId="S::waters.s@northeastern.edu::3ae6ef04-7f26-4a05-a46c-40fe34067e09" providerId="AD" clId="Web-{C9CDF087-0EFB-4146-9560-FAA242A56505}" dt="2022-05-02T02:09:23.606" v="466"/>
          <ac:graphicFrameMkLst>
            <pc:docMk/>
            <pc:sldMk cId="2168901313" sldId="257"/>
            <ac:graphicFrameMk id="3" creationId="{490C50F1-2253-9399-EF4B-8540E4124AC3}"/>
          </ac:graphicFrameMkLst>
        </pc:graphicFrameChg>
        <pc:graphicFrameChg chg="mod ord">
          <ac:chgData name="Shital Waters" userId="S::waters.s@northeastern.edu::3ae6ef04-7f26-4a05-a46c-40fe34067e09" providerId="AD" clId="Web-{C9CDF087-0EFB-4146-9560-FAA242A56505}" dt="2022-05-02T02:09:23.606" v="466"/>
          <ac:graphicFrameMkLst>
            <pc:docMk/>
            <pc:sldMk cId="2168901313" sldId="257"/>
            <ac:graphicFrameMk id="5" creationId="{C29657D8-42EE-CDB3-C3E8-97F240337190}"/>
          </ac:graphicFrameMkLst>
        </pc:graphicFrameChg>
        <pc:cxnChg chg="del">
          <ac:chgData name="Shital Waters" userId="S::waters.s@northeastern.edu::3ae6ef04-7f26-4a05-a46c-40fe34067e09" providerId="AD" clId="Web-{C9CDF087-0EFB-4146-9560-FAA242A56505}" dt="2022-05-02T02:09:23.606" v="466"/>
          <ac:cxnSpMkLst>
            <pc:docMk/>
            <pc:sldMk cId="2168901313" sldId="257"/>
            <ac:cxnSpMk id="27" creationId="{C8F51B3F-8331-4E4A-AE96-D47B1006EEAD}"/>
          </ac:cxnSpMkLst>
        </pc:cxnChg>
      </pc:sldChg>
      <pc:sldChg chg="delSp modSp mod modClrScheme delDesignElem chgLayout">
        <pc:chgData name="Shital Waters" userId="S::waters.s@northeastern.edu::3ae6ef04-7f26-4a05-a46c-40fe34067e09" providerId="AD" clId="Web-{C9CDF087-0EFB-4146-9560-FAA242A56505}" dt="2022-05-02T02:09:23.606" v="466"/>
        <pc:sldMkLst>
          <pc:docMk/>
          <pc:sldMk cId="2937539894" sldId="260"/>
        </pc:sldMkLst>
        <pc:spChg chg="mod ord">
          <ac:chgData name="Shital Waters" userId="S::waters.s@northeastern.edu::3ae6ef04-7f26-4a05-a46c-40fe34067e09" providerId="AD" clId="Web-{C9CDF087-0EFB-4146-9560-FAA242A56505}" dt="2022-05-02T02:09:23.606" v="466"/>
          <ac:spMkLst>
            <pc:docMk/>
            <pc:sldMk cId="2937539894" sldId="260"/>
            <ac:spMk id="2" creationId="{BF1F4BA9-B024-47D8-8821-543E18CA08A7}"/>
          </ac:spMkLst>
        </pc:spChg>
        <pc:spChg chg="del">
          <ac:chgData name="Shital Waters" userId="S::waters.s@northeastern.edu::3ae6ef04-7f26-4a05-a46c-40fe34067e09" providerId="AD" clId="Web-{C9CDF087-0EFB-4146-9560-FAA242A56505}" dt="2022-05-02T02:09:23.606" v="466"/>
          <ac:spMkLst>
            <pc:docMk/>
            <pc:sldMk cId="2937539894" sldId="260"/>
            <ac:spMk id="13" creationId="{1709F1D5-B0F1-4714-A239-E5B61C161915}"/>
          </ac:spMkLst>
        </pc:spChg>
        <pc:spChg chg="del">
          <ac:chgData name="Shital Waters" userId="S::waters.s@northeastern.edu::3ae6ef04-7f26-4a05-a46c-40fe34067e09" providerId="AD" clId="Web-{C9CDF087-0EFB-4146-9560-FAA242A56505}" dt="2022-05-02T02:09:23.606" v="466"/>
          <ac:spMkLst>
            <pc:docMk/>
            <pc:sldMk cId="2937539894" sldId="260"/>
            <ac:spMk id="14" creationId="{5566D6E1-03A1-4D73-A4E0-35D74D568A04}"/>
          </ac:spMkLst>
        </pc:spChg>
        <pc:spChg chg="del">
          <ac:chgData name="Shital Waters" userId="S::waters.s@northeastern.edu::3ae6ef04-7f26-4a05-a46c-40fe34067e09" providerId="AD" clId="Web-{C9CDF087-0EFB-4146-9560-FAA242A56505}" dt="2022-05-02T02:09:23.606" v="466"/>
          <ac:spMkLst>
            <pc:docMk/>
            <pc:sldMk cId="2937539894" sldId="260"/>
            <ac:spMk id="15" creationId="{228FB460-D3FF-4440-A020-05982A09E517}"/>
          </ac:spMkLst>
        </pc:spChg>
        <pc:spChg chg="del">
          <ac:chgData name="Shital Waters" userId="S::waters.s@northeastern.edu::3ae6ef04-7f26-4a05-a46c-40fe34067e09" providerId="AD" clId="Web-{C9CDF087-0EFB-4146-9560-FAA242A56505}" dt="2022-05-02T02:09:23.606" v="466"/>
          <ac:spMkLst>
            <pc:docMk/>
            <pc:sldMk cId="2937539894" sldId="260"/>
            <ac:spMk id="16" creationId="{9F835A99-04AC-494A-A572-AFE8413CC938}"/>
          </ac:spMkLst>
        </pc:spChg>
        <pc:spChg chg="del">
          <ac:chgData name="Shital Waters" userId="S::waters.s@northeastern.edu::3ae6ef04-7f26-4a05-a46c-40fe34067e09" providerId="AD" clId="Web-{C9CDF087-0EFB-4146-9560-FAA242A56505}" dt="2022-05-02T02:09:23.606" v="466"/>
          <ac:spMkLst>
            <pc:docMk/>
            <pc:sldMk cId="2937539894" sldId="260"/>
            <ac:spMk id="17" creationId="{14847E93-7DC1-4D4B-8829-B19AA7137C50}"/>
          </ac:spMkLst>
        </pc:spChg>
        <pc:spChg chg="del">
          <ac:chgData name="Shital Waters" userId="S::waters.s@northeastern.edu::3ae6ef04-7f26-4a05-a46c-40fe34067e09" providerId="AD" clId="Web-{C9CDF087-0EFB-4146-9560-FAA242A56505}" dt="2022-05-02T02:09:23.606" v="466"/>
          <ac:spMkLst>
            <pc:docMk/>
            <pc:sldMk cId="2937539894" sldId="260"/>
            <ac:spMk id="18" creationId="{7B786209-1B0B-4CA9-9BDD-F7327066A84D}"/>
          </ac:spMkLst>
        </pc:spChg>
        <pc:spChg chg="mod ord">
          <ac:chgData name="Shital Waters" userId="S::waters.s@northeastern.edu::3ae6ef04-7f26-4a05-a46c-40fe34067e09" providerId="AD" clId="Web-{C9CDF087-0EFB-4146-9560-FAA242A56505}" dt="2022-05-02T02:09:23.606" v="466"/>
          <ac:spMkLst>
            <pc:docMk/>
            <pc:sldMk cId="2937539894" sldId="260"/>
            <ac:spMk id="19" creationId="{152B1A0E-4337-4304-8E34-EA0384482240}"/>
          </ac:spMkLst>
        </pc:spChg>
        <pc:spChg chg="del">
          <ac:chgData name="Shital Waters" userId="S::waters.s@northeastern.edu::3ae6ef04-7f26-4a05-a46c-40fe34067e09" providerId="AD" clId="Web-{C9CDF087-0EFB-4146-9560-FAA242A56505}" dt="2022-05-02T02:09:23.606" v="466"/>
          <ac:spMkLst>
            <pc:docMk/>
            <pc:sldMk cId="2937539894" sldId="260"/>
            <ac:spMk id="20" creationId="{2D2964BB-484D-45AE-AD66-D407D0629652}"/>
          </ac:spMkLst>
        </pc:spChg>
        <pc:spChg chg="del">
          <ac:chgData name="Shital Waters" userId="S::waters.s@northeastern.edu::3ae6ef04-7f26-4a05-a46c-40fe34067e09" providerId="AD" clId="Web-{C9CDF087-0EFB-4146-9560-FAA242A56505}" dt="2022-05-02T02:09:23.606" v="466"/>
          <ac:spMkLst>
            <pc:docMk/>
            <pc:sldMk cId="2937539894" sldId="260"/>
            <ac:spMk id="22" creationId="{6691AC69-A76E-4DAB-B565-468B6B87ACF3}"/>
          </ac:spMkLst>
        </pc:spChg>
      </pc:sldChg>
      <pc:sldChg chg="delSp modSp mod modClrScheme delDesignElem chgLayout">
        <pc:chgData name="Shital Waters" userId="S::waters.s@northeastern.edu::3ae6ef04-7f26-4a05-a46c-40fe34067e09" providerId="AD" clId="Web-{C9CDF087-0EFB-4146-9560-FAA242A56505}" dt="2022-05-02T02:09:23.606" v="466"/>
        <pc:sldMkLst>
          <pc:docMk/>
          <pc:sldMk cId="615041235" sldId="261"/>
        </pc:sldMkLst>
        <pc:spChg chg="mod ord">
          <ac:chgData name="Shital Waters" userId="S::waters.s@northeastern.edu::3ae6ef04-7f26-4a05-a46c-40fe34067e09" providerId="AD" clId="Web-{C9CDF087-0EFB-4146-9560-FAA242A56505}" dt="2022-05-02T02:09:23.606" v="466"/>
          <ac:spMkLst>
            <pc:docMk/>
            <pc:sldMk cId="615041235" sldId="261"/>
            <ac:spMk id="2" creationId="{DC9E3BAE-1E92-4E3D-80F0-FE50948D1BC1}"/>
          </ac:spMkLst>
        </pc:spChg>
        <pc:spChg chg="mod ord">
          <ac:chgData name="Shital Waters" userId="S::waters.s@northeastern.edu::3ae6ef04-7f26-4a05-a46c-40fe34067e09" providerId="AD" clId="Web-{C9CDF087-0EFB-4146-9560-FAA242A56505}" dt="2022-05-02T02:09:23.606" v="466"/>
          <ac:spMkLst>
            <pc:docMk/>
            <pc:sldMk cId="615041235" sldId="261"/>
            <ac:spMk id="3" creationId="{31F0909F-C96C-4763-8A24-D1591DE3AA62}"/>
          </ac:spMkLst>
        </pc:spChg>
        <pc:spChg chg="del">
          <ac:chgData name="Shital Waters" userId="S::waters.s@northeastern.edu::3ae6ef04-7f26-4a05-a46c-40fe34067e09" providerId="AD" clId="Web-{C9CDF087-0EFB-4146-9560-FAA242A56505}" dt="2022-05-02T02:09:23.606" v="466"/>
          <ac:spMkLst>
            <pc:docMk/>
            <pc:sldMk cId="615041235" sldId="261"/>
            <ac:spMk id="8" creationId="{F837543A-6020-4505-A233-C9DB4BF74011}"/>
          </ac:spMkLst>
        </pc:spChg>
        <pc:spChg chg="del">
          <ac:chgData name="Shital Waters" userId="S::waters.s@northeastern.edu::3ae6ef04-7f26-4a05-a46c-40fe34067e09" providerId="AD" clId="Web-{C9CDF087-0EFB-4146-9560-FAA242A56505}" dt="2022-05-02T02:09:23.606" v="466"/>
          <ac:spMkLst>
            <pc:docMk/>
            <pc:sldMk cId="615041235" sldId="261"/>
            <ac:spMk id="10" creationId="{35B16301-FB18-48BA-A6DD-C37CAF6F9A18}"/>
          </ac:spMkLst>
        </pc:spChg>
        <pc:spChg chg="del">
          <ac:chgData name="Shital Waters" userId="S::waters.s@northeastern.edu::3ae6ef04-7f26-4a05-a46c-40fe34067e09" providerId="AD" clId="Web-{C9CDF087-0EFB-4146-9560-FAA242A56505}" dt="2022-05-02T02:09:23.606" v="466"/>
          <ac:spMkLst>
            <pc:docMk/>
            <pc:sldMk cId="615041235" sldId="261"/>
            <ac:spMk id="12" creationId="{C3C0D90E-074A-4F52-9B11-B52BEF4BCBE5}"/>
          </ac:spMkLst>
        </pc:spChg>
        <pc:spChg chg="del">
          <ac:chgData name="Shital Waters" userId="S::waters.s@northeastern.edu::3ae6ef04-7f26-4a05-a46c-40fe34067e09" providerId="AD" clId="Web-{C9CDF087-0EFB-4146-9560-FAA242A56505}" dt="2022-05-02T02:09:23.606" v="466"/>
          <ac:spMkLst>
            <pc:docMk/>
            <pc:sldMk cId="615041235" sldId="261"/>
            <ac:spMk id="14" creationId="{CABBD4C1-E6F8-46F6-8152-A8A97490BF4D}"/>
          </ac:spMkLst>
        </pc:spChg>
        <pc:spChg chg="del">
          <ac:chgData name="Shital Waters" userId="S::waters.s@northeastern.edu::3ae6ef04-7f26-4a05-a46c-40fe34067e09" providerId="AD" clId="Web-{C9CDF087-0EFB-4146-9560-FAA242A56505}" dt="2022-05-02T02:09:23.606" v="466"/>
          <ac:spMkLst>
            <pc:docMk/>
            <pc:sldMk cId="615041235" sldId="261"/>
            <ac:spMk id="16" creationId="{83BA5EF5-1FE9-4BF9-83BB-269BCDDF6156}"/>
          </ac:spMkLst>
        </pc:spChg>
        <pc:spChg chg="del">
          <ac:chgData name="Shital Waters" userId="S::waters.s@northeastern.edu::3ae6ef04-7f26-4a05-a46c-40fe34067e09" providerId="AD" clId="Web-{C9CDF087-0EFB-4146-9560-FAA242A56505}" dt="2022-05-02T02:09:23.606" v="466"/>
          <ac:spMkLst>
            <pc:docMk/>
            <pc:sldMk cId="615041235" sldId="261"/>
            <ac:spMk id="20" creationId="{88853921-7BC9-4BDE-ACAB-133C683C82D6}"/>
          </ac:spMkLst>
        </pc:spChg>
        <pc:spChg chg="del">
          <ac:chgData name="Shital Waters" userId="S::waters.s@northeastern.edu::3ae6ef04-7f26-4a05-a46c-40fe34067e09" providerId="AD" clId="Web-{C9CDF087-0EFB-4146-9560-FAA242A56505}" dt="2022-05-02T02:09:23.606" v="466"/>
          <ac:spMkLst>
            <pc:docMk/>
            <pc:sldMk cId="615041235" sldId="261"/>
            <ac:spMk id="22" creationId="{09192968-3AE7-4470-A61C-97294BB92731}"/>
          </ac:spMkLst>
        </pc:spChg>
        <pc:spChg chg="del">
          <ac:chgData name="Shital Waters" userId="S::waters.s@northeastern.edu::3ae6ef04-7f26-4a05-a46c-40fe34067e09" providerId="AD" clId="Web-{C9CDF087-0EFB-4146-9560-FAA242A56505}" dt="2022-05-02T02:09:23.606" v="466"/>
          <ac:spMkLst>
            <pc:docMk/>
            <pc:sldMk cId="615041235" sldId="261"/>
            <ac:spMk id="24" creationId="{3AB72E55-43E4-4356-BFE8-E2102CB0B505}"/>
          </ac:spMkLst>
        </pc:spChg>
        <pc:cxnChg chg="del">
          <ac:chgData name="Shital Waters" userId="S::waters.s@northeastern.edu::3ae6ef04-7f26-4a05-a46c-40fe34067e09" providerId="AD" clId="Web-{C9CDF087-0EFB-4146-9560-FAA242A56505}" dt="2022-05-02T02:09:23.606" v="466"/>
          <ac:cxnSpMkLst>
            <pc:docMk/>
            <pc:sldMk cId="615041235" sldId="261"/>
            <ac:cxnSpMk id="18" creationId="{4B3BCACB-5880-460B-9606-8C433A9AF99D}"/>
          </ac:cxnSpMkLst>
        </pc:cxnChg>
      </pc:sldChg>
      <pc:sldChg chg="delSp modSp mod modClrScheme delDesignElem chgLayout">
        <pc:chgData name="Shital Waters" userId="S::waters.s@northeastern.edu::3ae6ef04-7f26-4a05-a46c-40fe34067e09" providerId="AD" clId="Web-{C9CDF087-0EFB-4146-9560-FAA242A56505}" dt="2022-05-02T02:09:23.606" v="466"/>
        <pc:sldMkLst>
          <pc:docMk/>
          <pc:sldMk cId="1454700958" sldId="262"/>
        </pc:sldMkLst>
        <pc:spChg chg="mod ord">
          <ac:chgData name="Shital Waters" userId="S::waters.s@northeastern.edu::3ae6ef04-7f26-4a05-a46c-40fe34067e09" providerId="AD" clId="Web-{C9CDF087-0EFB-4146-9560-FAA242A56505}" dt="2022-05-02T02:09:23.606" v="466"/>
          <ac:spMkLst>
            <pc:docMk/>
            <pc:sldMk cId="1454700958" sldId="262"/>
            <ac:spMk id="2" creationId="{BE29EAEA-E9A0-4991-B79E-2D4B8F6A3EE6}"/>
          </ac:spMkLst>
        </pc:spChg>
        <pc:spChg chg="del">
          <ac:chgData name="Shital Waters" userId="S::waters.s@northeastern.edu::3ae6ef04-7f26-4a05-a46c-40fe34067e09" providerId="AD" clId="Web-{C9CDF087-0EFB-4146-9560-FAA242A56505}" dt="2022-05-02T02:09:23.606" v="466"/>
          <ac:spMkLst>
            <pc:docMk/>
            <pc:sldMk cId="1454700958" sldId="262"/>
            <ac:spMk id="26" creationId="{C05CBC3C-2E5A-4839-8B9B-2E5A6ADF0F58}"/>
          </ac:spMkLst>
        </pc:spChg>
        <pc:spChg chg="del">
          <ac:chgData name="Shital Waters" userId="S::waters.s@northeastern.edu::3ae6ef04-7f26-4a05-a46c-40fe34067e09" providerId="AD" clId="Web-{C9CDF087-0EFB-4146-9560-FAA242A56505}" dt="2022-05-02T02:09:23.606" v="466"/>
          <ac:spMkLst>
            <pc:docMk/>
            <pc:sldMk cId="1454700958" sldId="262"/>
            <ac:spMk id="28" creationId="{DB5B423A-57CC-4C58-AA26-8E2E862B03A0}"/>
          </ac:spMkLst>
        </pc:spChg>
        <pc:graphicFrameChg chg="mod ord">
          <ac:chgData name="Shital Waters" userId="S::waters.s@northeastern.edu::3ae6ef04-7f26-4a05-a46c-40fe34067e09" providerId="AD" clId="Web-{C9CDF087-0EFB-4146-9560-FAA242A56505}" dt="2022-05-02T02:09:23.606" v="466"/>
          <ac:graphicFrameMkLst>
            <pc:docMk/>
            <pc:sldMk cId="1454700958" sldId="262"/>
            <ac:graphicFrameMk id="14" creationId="{C07253B9-0D7F-48F5-1AB9-C2B8C230CEDB}"/>
          </ac:graphicFrameMkLst>
        </pc:graphicFrameChg>
      </pc:sldChg>
      <pc:sldChg chg="delSp modSp mod modClrScheme delDesignElem chgLayout">
        <pc:chgData name="Shital Waters" userId="S::waters.s@northeastern.edu::3ae6ef04-7f26-4a05-a46c-40fe34067e09" providerId="AD" clId="Web-{C9CDF087-0EFB-4146-9560-FAA242A56505}" dt="2022-05-02T02:09:23.606" v="466"/>
        <pc:sldMkLst>
          <pc:docMk/>
          <pc:sldMk cId="155585104" sldId="263"/>
        </pc:sldMkLst>
        <pc:spChg chg="mod ord">
          <ac:chgData name="Shital Waters" userId="S::waters.s@northeastern.edu::3ae6ef04-7f26-4a05-a46c-40fe34067e09" providerId="AD" clId="Web-{C9CDF087-0EFB-4146-9560-FAA242A56505}" dt="2022-05-02T02:09:23.606" v="466"/>
          <ac:spMkLst>
            <pc:docMk/>
            <pc:sldMk cId="155585104" sldId="263"/>
            <ac:spMk id="2" creationId="{3EC12977-6818-49AF-BA74-30814B3BECC9}"/>
          </ac:spMkLst>
        </pc:spChg>
        <pc:spChg chg="del">
          <ac:chgData name="Shital Waters" userId="S::waters.s@northeastern.edu::3ae6ef04-7f26-4a05-a46c-40fe34067e09" providerId="AD" clId="Web-{C9CDF087-0EFB-4146-9560-FAA242A56505}" dt="2022-05-02T02:09:23.606" v="466"/>
          <ac:spMkLst>
            <pc:docMk/>
            <pc:sldMk cId="155585104" sldId="263"/>
            <ac:spMk id="16" creationId="{6C4028FD-8BAA-4A19-BFDE-594D991B7552}"/>
          </ac:spMkLst>
        </pc:spChg>
        <pc:graphicFrameChg chg="mod ord">
          <ac:chgData name="Shital Waters" userId="S::waters.s@northeastern.edu::3ae6ef04-7f26-4a05-a46c-40fe34067e09" providerId="AD" clId="Web-{C9CDF087-0EFB-4146-9560-FAA242A56505}" dt="2022-05-02T02:09:23.606" v="466"/>
          <ac:graphicFrameMkLst>
            <pc:docMk/>
            <pc:sldMk cId="155585104" sldId="263"/>
            <ac:graphicFrameMk id="5" creationId="{5E056CDA-54BE-203A-0881-B4E583C627E4}"/>
          </ac:graphicFrameMkLst>
        </pc:graphicFrameChg>
      </pc:sldChg>
      <pc:sldChg chg="delSp modSp mod modClrScheme delDesignElem chgLayout">
        <pc:chgData name="Shital Waters" userId="S::waters.s@northeastern.edu::3ae6ef04-7f26-4a05-a46c-40fe34067e09" providerId="AD" clId="Web-{C9CDF087-0EFB-4146-9560-FAA242A56505}" dt="2022-05-02T02:09:23.606" v="466"/>
        <pc:sldMkLst>
          <pc:docMk/>
          <pc:sldMk cId="3048796477" sldId="267"/>
        </pc:sldMkLst>
        <pc:spChg chg="mod ord">
          <ac:chgData name="Shital Waters" userId="S::waters.s@northeastern.edu::3ae6ef04-7f26-4a05-a46c-40fe34067e09" providerId="AD" clId="Web-{C9CDF087-0EFB-4146-9560-FAA242A56505}" dt="2022-05-02T02:09:23.606" v="466"/>
          <ac:spMkLst>
            <pc:docMk/>
            <pc:sldMk cId="3048796477" sldId="267"/>
            <ac:spMk id="2" creationId="{671CD866-3BAA-F546-A908-1340F065ACDC}"/>
          </ac:spMkLst>
        </pc:spChg>
        <pc:spChg chg="mod ord">
          <ac:chgData name="Shital Waters" userId="S::waters.s@northeastern.edu::3ae6ef04-7f26-4a05-a46c-40fe34067e09" providerId="AD" clId="Web-{C9CDF087-0EFB-4146-9560-FAA242A56505}" dt="2022-05-02T02:09:23.606" v="466"/>
          <ac:spMkLst>
            <pc:docMk/>
            <pc:sldMk cId="3048796477" sldId="267"/>
            <ac:spMk id="3" creationId="{B7515A26-E9D5-23B4-24AB-CFD044B971D7}"/>
          </ac:spMkLst>
        </pc:spChg>
        <pc:spChg chg="del">
          <ac:chgData name="Shital Waters" userId="S::waters.s@northeastern.edu::3ae6ef04-7f26-4a05-a46c-40fe34067e09" providerId="AD" clId="Web-{C9CDF087-0EFB-4146-9560-FAA242A56505}" dt="2022-05-02T02:09:23.606" v="466"/>
          <ac:spMkLst>
            <pc:docMk/>
            <pc:sldMk cId="3048796477" sldId="267"/>
            <ac:spMk id="18" creationId="{32AEEBC8-9D30-42EF-95F2-386C2653FBF0}"/>
          </ac:spMkLst>
        </pc:spChg>
        <pc:spChg chg="del">
          <ac:chgData name="Shital Waters" userId="S::waters.s@northeastern.edu::3ae6ef04-7f26-4a05-a46c-40fe34067e09" providerId="AD" clId="Web-{C9CDF087-0EFB-4146-9560-FAA242A56505}" dt="2022-05-02T02:09:23.606" v="466"/>
          <ac:spMkLst>
            <pc:docMk/>
            <pc:sldMk cId="3048796477" sldId="267"/>
            <ac:spMk id="20" creationId="{3529E97A-97C3-40EA-8A04-5C02398D568F}"/>
          </ac:spMkLst>
        </pc:spChg>
        <pc:spChg chg="del">
          <ac:chgData name="Shital Waters" userId="S::waters.s@northeastern.edu::3ae6ef04-7f26-4a05-a46c-40fe34067e09" providerId="AD" clId="Web-{C9CDF087-0EFB-4146-9560-FAA242A56505}" dt="2022-05-02T02:09:23.606" v="466"/>
          <ac:spMkLst>
            <pc:docMk/>
            <pc:sldMk cId="3048796477" sldId="267"/>
            <ac:spMk id="22" creationId="{59FA8C2E-A5A7-4490-927A-7CD58343EDBB}"/>
          </ac:spMkLst>
        </pc:spChg>
      </pc:sldChg>
      <pc:sldChg chg="modSp mod modClrScheme chgLayout">
        <pc:chgData name="Shital Waters" userId="S::waters.s@northeastern.edu::3ae6ef04-7f26-4a05-a46c-40fe34067e09" providerId="AD" clId="Web-{C9CDF087-0EFB-4146-9560-FAA242A56505}" dt="2022-05-02T02:59:11.948" v="955" actId="14100"/>
        <pc:sldMkLst>
          <pc:docMk/>
          <pc:sldMk cId="2108951695" sldId="271"/>
        </pc:sldMkLst>
        <pc:spChg chg="mod ord">
          <ac:chgData name="Shital Waters" userId="S::waters.s@northeastern.edu::3ae6ef04-7f26-4a05-a46c-40fe34067e09" providerId="AD" clId="Web-{C9CDF087-0EFB-4146-9560-FAA242A56505}" dt="2022-05-02T02:09:23.606" v="466"/>
          <ac:spMkLst>
            <pc:docMk/>
            <pc:sldMk cId="2108951695" sldId="271"/>
            <ac:spMk id="2" creationId="{BF1F4BA9-B024-47D8-8821-543E18CA08A7}"/>
          </ac:spMkLst>
        </pc:spChg>
        <pc:spChg chg="mod ord">
          <ac:chgData name="Shital Waters" userId="S::waters.s@northeastern.edu::3ae6ef04-7f26-4a05-a46c-40fe34067e09" providerId="AD" clId="Web-{C9CDF087-0EFB-4146-9560-FAA242A56505}" dt="2022-05-02T02:59:11.948" v="955" actId="14100"/>
          <ac:spMkLst>
            <pc:docMk/>
            <pc:sldMk cId="2108951695" sldId="271"/>
            <ac:spMk id="19" creationId="{152B1A0E-4337-4304-8E34-EA0384482240}"/>
          </ac:spMkLst>
        </pc:spChg>
      </pc:sldChg>
      <pc:sldChg chg="delSp modSp mod modClrScheme delDesignElem chgLayout">
        <pc:chgData name="Shital Waters" userId="S::waters.s@northeastern.edu::3ae6ef04-7f26-4a05-a46c-40fe34067e09" providerId="AD" clId="Web-{C9CDF087-0EFB-4146-9560-FAA242A56505}" dt="2022-05-02T02:09:23.606" v="466"/>
        <pc:sldMkLst>
          <pc:docMk/>
          <pc:sldMk cId="2493014286" sldId="272"/>
        </pc:sldMkLst>
        <pc:spChg chg="mod ord">
          <ac:chgData name="Shital Waters" userId="S::waters.s@northeastern.edu::3ae6ef04-7f26-4a05-a46c-40fe34067e09" providerId="AD" clId="Web-{C9CDF087-0EFB-4146-9560-FAA242A56505}" dt="2022-05-02T02:09:23.606" v="466"/>
          <ac:spMkLst>
            <pc:docMk/>
            <pc:sldMk cId="2493014286" sldId="272"/>
            <ac:spMk id="2" creationId="{1E5973A5-D74C-4854-9672-5DFCE3A2FC15}"/>
          </ac:spMkLst>
        </pc:spChg>
        <pc:spChg chg="del">
          <ac:chgData name="Shital Waters" userId="S::waters.s@northeastern.edu::3ae6ef04-7f26-4a05-a46c-40fe34067e09" providerId="AD" clId="Web-{C9CDF087-0EFB-4146-9560-FAA242A56505}" dt="2022-05-02T02:09:23.606" v="466"/>
          <ac:spMkLst>
            <pc:docMk/>
            <pc:sldMk cId="2493014286" sldId="272"/>
            <ac:spMk id="9" creationId="{9DBC8166-481C-4473-95F5-9A5B9073B7F1}"/>
          </ac:spMkLst>
        </pc:spChg>
        <pc:spChg chg="del">
          <ac:chgData name="Shital Waters" userId="S::waters.s@northeastern.edu::3ae6ef04-7f26-4a05-a46c-40fe34067e09" providerId="AD" clId="Web-{C9CDF087-0EFB-4146-9560-FAA242A56505}" dt="2022-05-02T02:09:23.606" v="466"/>
          <ac:spMkLst>
            <pc:docMk/>
            <pc:sldMk cId="2493014286" sldId="272"/>
            <ac:spMk id="11" creationId="{A5A5CE6E-90AF-4D43-A014-1F9EC83EB93D}"/>
          </ac:spMkLst>
        </pc:spChg>
      </pc:sldChg>
      <pc:sldChg chg="delSp modSp mod modClrScheme delDesignElem chgLayout">
        <pc:chgData name="Shital Waters" userId="S::waters.s@northeastern.edu::3ae6ef04-7f26-4a05-a46c-40fe34067e09" providerId="AD" clId="Web-{C9CDF087-0EFB-4146-9560-FAA242A56505}" dt="2022-05-02T02:09:23.606" v="466"/>
        <pc:sldMkLst>
          <pc:docMk/>
          <pc:sldMk cId="460577132" sldId="273"/>
        </pc:sldMkLst>
        <pc:spChg chg="mod ord">
          <ac:chgData name="Shital Waters" userId="S::waters.s@northeastern.edu::3ae6ef04-7f26-4a05-a46c-40fe34067e09" providerId="AD" clId="Web-{C9CDF087-0EFB-4146-9560-FAA242A56505}" dt="2022-05-02T02:09:23.606" v="466"/>
          <ac:spMkLst>
            <pc:docMk/>
            <pc:sldMk cId="460577132" sldId="273"/>
            <ac:spMk id="2" creationId="{1E5973A5-D74C-4854-9672-5DFCE3A2FC15}"/>
          </ac:spMkLst>
        </pc:spChg>
        <pc:spChg chg="del">
          <ac:chgData name="Shital Waters" userId="S::waters.s@northeastern.edu::3ae6ef04-7f26-4a05-a46c-40fe34067e09" providerId="AD" clId="Web-{C9CDF087-0EFB-4146-9560-FAA242A56505}" dt="2022-05-02T02:09:23.606" v="466"/>
          <ac:spMkLst>
            <pc:docMk/>
            <pc:sldMk cId="460577132" sldId="273"/>
            <ac:spMk id="9" creationId="{9DBC8166-481C-4473-95F5-9A5B9073B7F1}"/>
          </ac:spMkLst>
        </pc:spChg>
        <pc:spChg chg="del">
          <ac:chgData name="Shital Waters" userId="S::waters.s@northeastern.edu::3ae6ef04-7f26-4a05-a46c-40fe34067e09" providerId="AD" clId="Web-{C9CDF087-0EFB-4146-9560-FAA242A56505}" dt="2022-05-02T02:09:23.606" v="466"/>
          <ac:spMkLst>
            <pc:docMk/>
            <pc:sldMk cId="460577132" sldId="273"/>
            <ac:spMk id="11" creationId="{A5A5CE6E-90AF-4D43-A014-1F9EC83EB93D}"/>
          </ac:spMkLst>
        </pc:spChg>
      </pc:sldChg>
      <pc:sldChg chg="modSp mod modClrScheme chgLayout">
        <pc:chgData name="Shital Waters" userId="S::waters.s@northeastern.edu::3ae6ef04-7f26-4a05-a46c-40fe34067e09" providerId="AD" clId="Web-{C9CDF087-0EFB-4146-9560-FAA242A56505}" dt="2022-05-02T02:09:23.606" v="466"/>
        <pc:sldMkLst>
          <pc:docMk/>
          <pc:sldMk cId="3064244146" sldId="274"/>
        </pc:sldMkLst>
        <pc:spChg chg="mod ord">
          <ac:chgData name="Shital Waters" userId="S::waters.s@northeastern.edu::3ae6ef04-7f26-4a05-a46c-40fe34067e09" providerId="AD" clId="Web-{C9CDF087-0EFB-4146-9560-FAA242A56505}" dt="2022-05-02T02:09:23.606" v="466"/>
          <ac:spMkLst>
            <pc:docMk/>
            <pc:sldMk cId="3064244146" sldId="274"/>
            <ac:spMk id="2" creationId="{BF1F4BA9-B024-47D8-8821-543E18CA08A7}"/>
          </ac:spMkLst>
        </pc:spChg>
        <pc:spChg chg="mod ord">
          <ac:chgData name="Shital Waters" userId="S::waters.s@northeastern.edu::3ae6ef04-7f26-4a05-a46c-40fe34067e09" providerId="AD" clId="Web-{C9CDF087-0EFB-4146-9560-FAA242A56505}" dt="2022-05-02T02:09:23.606" v="466"/>
          <ac:spMkLst>
            <pc:docMk/>
            <pc:sldMk cId="3064244146" sldId="274"/>
            <ac:spMk id="19" creationId="{152B1A0E-4337-4304-8E34-EA0384482240}"/>
          </ac:spMkLst>
        </pc:spChg>
      </pc:sldChg>
      <pc:sldChg chg="delSp modSp mod modClrScheme delDesignElem chgLayout">
        <pc:chgData name="Shital Waters" userId="S::waters.s@northeastern.edu::3ae6ef04-7f26-4a05-a46c-40fe34067e09" providerId="AD" clId="Web-{C9CDF087-0EFB-4146-9560-FAA242A56505}" dt="2022-05-02T02:09:23.606" v="466"/>
        <pc:sldMkLst>
          <pc:docMk/>
          <pc:sldMk cId="2854883610" sldId="275"/>
        </pc:sldMkLst>
        <pc:spChg chg="mod ord">
          <ac:chgData name="Shital Waters" userId="S::waters.s@northeastern.edu::3ae6ef04-7f26-4a05-a46c-40fe34067e09" providerId="AD" clId="Web-{C9CDF087-0EFB-4146-9560-FAA242A56505}" dt="2022-05-02T02:09:23.606" v="466"/>
          <ac:spMkLst>
            <pc:docMk/>
            <pc:sldMk cId="2854883610" sldId="275"/>
            <ac:spMk id="2" creationId="{1E5973A5-D74C-4854-9672-5DFCE3A2FC15}"/>
          </ac:spMkLst>
        </pc:spChg>
        <pc:spChg chg="del">
          <ac:chgData name="Shital Waters" userId="S::waters.s@northeastern.edu::3ae6ef04-7f26-4a05-a46c-40fe34067e09" providerId="AD" clId="Web-{C9CDF087-0EFB-4146-9560-FAA242A56505}" dt="2022-05-02T02:09:23.606" v="466"/>
          <ac:spMkLst>
            <pc:docMk/>
            <pc:sldMk cId="2854883610" sldId="275"/>
            <ac:spMk id="9" creationId="{9DBC8166-481C-4473-95F5-9A5B9073B7F1}"/>
          </ac:spMkLst>
        </pc:spChg>
        <pc:spChg chg="del">
          <ac:chgData name="Shital Waters" userId="S::waters.s@northeastern.edu::3ae6ef04-7f26-4a05-a46c-40fe34067e09" providerId="AD" clId="Web-{C9CDF087-0EFB-4146-9560-FAA242A56505}" dt="2022-05-02T02:09:23.606" v="466"/>
          <ac:spMkLst>
            <pc:docMk/>
            <pc:sldMk cId="2854883610" sldId="275"/>
            <ac:spMk id="11" creationId="{A5A5CE6E-90AF-4D43-A014-1F9EC83EB93D}"/>
          </ac:spMkLst>
        </pc:spChg>
      </pc:sldChg>
      <pc:sldChg chg="delSp modSp mod modClrScheme delDesignElem chgLayout">
        <pc:chgData name="Shital Waters" userId="S::waters.s@northeastern.edu::3ae6ef04-7f26-4a05-a46c-40fe34067e09" providerId="AD" clId="Web-{C9CDF087-0EFB-4146-9560-FAA242A56505}" dt="2022-05-02T02:09:23.606" v="466"/>
        <pc:sldMkLst>
          <pc:docMk/>
          <pc:sldMk cId="1083692197" sldId="277"/>
        </pc:sldMkLst>
        <pc:spChg chg="mod ord">
          <ac:chgData name="Shital Waters" userId="S::waters.s@northeastern.edu::3ae6ef04-7f26-4a05-a46c-40fe34067e09" providerId="AD" clId="Web-{C9CDF087-0EFB-4146-9560-FAA242A56505}" dt="2022-05-02T02:09:23.606" v="466"/>
          <ac:spMkLst>
            <pc:docMk/>
            <pc:sldMk cId="1083692197" sldId="277"/>
            <ac:spMk id="2" creationId="{1E5973A5-D74C-4854-9672-5DFCE3A2FC15}"/>
          </ac:spMkLst>
        </pc:spChg>
        <pc:spChg chg="del">
          <ac:chgData name="Shital Waters" userId="S::waters.s@northeastern.edu::3ae6ef04-7f26-4a05-a46c-40fe34067e09" providerId="AD" clId="Web-{C9CDF087-0EFB-4146-9560-FAA242A56505}" dt="2022-05-02T02:09:23.606" v="466"/>
          <ac:spMkLst>
            <pc:docMk/>
            <pc:sldMk cId="1083692197" sldId="277"/>
            <ac:spMk id="9" creationId="{9DBC8166-481C-4473-95F5-9A5B9073B7F1}"/>
          </ac:spMkLst>
        </pc:spChg>
        <pc:spChg chg="del">
          <ac:chgData name="Shital Waters" userId="S::waters.s@northeastern.edu::3ae6ef04-7f26-4a05-a46c-40fe34067e09" providerId="AD" clId="Web-{C9CDF087-0EFB-4146-9560-FAA242A56505}" dt="2022-05-02T02:09:23.606" v="466"/>
          <ac:spMkLst>
            <pc:docMk/>
            <pc:sldMk cId="1083692197" sldId="277"/>
            <ac:spMk id="11" creationId="{A5A5CE6E-90AF-4D43-A014-1F9EC83EB93D}"/>
          </ac:spMkLst>
        </pc:spChg>
      </pc:sldChg>
      <pc:sldChg chg="delSp modSp mod modClrScheme delDesignElem chgLayout">
        <pc:chgData name="Shital Waters" userId="S::waters.s@northeastern.edu::3ae6ef04-7f26-4a05-a46c-40fe34067e09" providerId="AD" clId="Web-{C9CDF087-0EFB-4146-9560-FAA242A56505}" dt="2022-05-02T02:19:24.943" v="584" actId="1076"/>
        <pc:sldMkLst>
          <pc:docMk/>
          <pc:sldMk cId="4151866662" sldId="278"/>
        </pc:sldMkLst>
        <pc:spChg chg="mod ord">
          <ac:chgData name="Shital Waters" userId="S::waters.s@northeastern.edu::3ae6ef04-7f26-4a05-a46c-40fe34067e09" providerId="AD" clId="Web-{C9CDF087-0EFB-4146-9560-FAA242A56505}" dt="2022-05-02T02:09:23.606" v="466"/>
          <ac:spMkLst>
            <pc:docMk/>
            <pc:sldMk cId="4151866662" sldId="278"/>
            <ac:spMk id="2" creationId="{1E5973A5-D74C-4854-9672-5DFCE3A2FC15}"/>
          </ac:spMkLst>
        </pc:spChg>
        <pc:spChg chg="mod">
          <ac:chgData name="Shital Waters" userId="S::waters.s@northeastern.edu::3ae6ef04-7f26-4a05-a46c-40fe34067e09" providerId="AD" clId="Web-{C9CDF087-0EFB-4146-9560-FAA242A56505}" dt="2022-05-02T02:19:24.943" v="584" actId="1076"/>
          <ac:spMkLst>
            <pc:docMk/>
            <pc:sldMk cId="4151866662" sldId="278"/>
            <ac:spMk id="8" creationId="{EC5D2758-A70E-4E75-A352-7B58C95BE734}"/>
          </ac:spMkLst>
        </pc:spChg>
        <pc:spChg chg="del">
          <ac:chgData name="Shital Waters" userId="S::waters.s@northeastern.edu::3ae6ef04-7f26-4a05-a46c-40fe34067e09" providerId="AD" clId="Web-{C9CDF087-0EFB-4146-9560-FAA242A56505}" dt="2022-05-02T02:09:23.606" v="466"/>
          <ac:spMkLst>
            <pc:docMk/>
            <pc:sldMk cId="4151866662" sldId="278"/>
            <ac:spMk id="9" creationId="{9DBC8166-481C-4473-95F5-9A5B9073B7F1}"/>
          </ac:spMkLst>
        </pc:spChg>
        <pc:spChg chg="del">
          <ac:chgData name="Shital Waters" userId="S::waters.s@northeastern.edu::3ae6ef04-7f26-4a05-a46c-40fe34067e09" providerId="AD" clId="Web-{C9CDF087-0EFB-4146-9560-FAA242A56505}" dt="2022-05-02T02:09:23.606" v="466"/>
          <ac:spMkLst>
            <pc:docMk/>
            <pc:sldMk cId="4151866662" sldId="278"/>
            <ac:spMk id="11" creationId="{A5A5CE6E-90AF-4D43-A014-1F9EC83EB93D}"/>
          </ac:spMkLst>
        </pc:spChg>
        <pc:picChg chg="mod">
          <ac:chgData name="Shital Waters" userId="S::waters.s@northeastern.edu::3ae6ef04-7f26-4a05-a46c-40fe34067e09" providerId="AD" clId="Web-{C9CDF087-0EFB-4146-9560-FAA242A56505}" dt="2022-05-02T02:19:17.630" v="583" actId="14100"/>
          <ac:picMkLst>
            <pc:docMk/>
            <pc:sldMk cId="4151866662" sldId="278"/>
            <ac:picMk id="3" creationId="{4FDF7302-E3D7-AD20-39E0-22792E1008DE}"/>
          </ac:picMkLst>
        </pc:picChg>
      </pc:sldChg>
      <pc:sldChg chg="delSp modSp mod modClrScheme delDesignElem chgLayout">
        <pc:chgData name="Shital Waters" userId="S::waters.s@northeastern.edu::3ae6ef04-7f26-4a05-a46c-40fe34067e09" providerId="AD" clId="Web-{C9CDF087-0EFB-4146-9560-FAA242A56505}" dt="2022-05-02T02:09:23.606" v="466"/>
        <pc:sldMkLst>
          <pc:docMk/>
          <pc:sldMk cId="1149183081" sldId="280"/>
        </pc:sldMkLst>
        <pc:spChg chg="mod ord">
          <ac:chgData name="Shital Waters" userId="S::waters.s@northeastern.edu::3ae6ef04-7f26-4a05-a46c-40fe34067e09" providerId="AD" clId="Web-{C9CDF087-0EFB-4146-9560-FAA242A56505}" dt="2022-05-02T02:09:23.606" v="466"/>
          <ac:spMkLst>
            <pc:docMk/>
            <pc:sldMk cId="1149183081" sldId="280"/>
            <ac:spMk id="2" creationId="{3EC12977-6818-49AF-BA74-30814B3BECC9}"/>
          </ac:spMkLst>
        </pc:spChg>
        <pc:spChg chg="del">
          <ac:chgData name="Shital Waters" userId="S::waters.s@northeastern.edu::3ae6ef04-7f26-4a05-a46c-40fe34067e09" providerId="AD" clId="Web-{C9CDF087-0EFB-4146-9560-FAA242A56505}" dt="2022-05-02T02:09:23.606" v="466"/>
          <ac:spMkLst>
            <pc:docMk/>
            <pc:sldMk cId="1149183081" sldId="280"/>
            <ac:spMk id="16" creationId="{6C4028FD-8BAA-4A19-BFDE-594D991B7552}"/>
          </ac:spMkLst>
        </pc:spChg>
        <pc:graphicFrameChg chg="mod ord">
          <ac:chgData name="Shital Waters" userId="S::waters.s@northeastern.edu::3ae6ef04-7f26-4a05-a46c-40fe34067e09" providerId="AD" clId="Web-{C9CDF087-0EFB-4146-9560-FAA242A56505}" dt="2022-05-02T02:09:23.606" v="466"/>
          <ac:graphicFrameMkLst>
            <pc:docMk/>
            <pc:sldMk cId="1149183081" sldId="280"/>
            <ac:graphicFrameMk id="5" creationId="{5E056CDA-54BE-203A-0881-B4E583C627E4}"/>
          </ac:graphicFrameMkLst>
        </pc:graphicFrameChg>
      </pc:sldChg>
      <pc:sldChg chg="delSp modSp mod modClrScheme delDesignElem chgLayout">
        <pc:chgData name="Shital Waters" userId="S::waters.s@northeastern.edu::3ae6ef04-7f26-4a05-a46c-40fe34067e09" providerId="AD" clId="Web-{C9CDF087-0EFB-4146-9560-FAA242A56505}" dt="2022-05-02T02:09:23.606" v="466"/>
        <pc:sldMkLst>
          <pc:docMk/>
          <pc:sldMk cId="826328890" sldId="281"/>
        </pc:sldMkLst>
        <pc:spChg chg="mod ord">
          <ac:chgData name="Shital Waters" userId="S::waters.s@northeastern.edu::3ae6ef04-7f26-4a05-a46c-40fe34067e09" providerId="AD" clId="Web-{C9CDF087-0EFB-4146-9560-FAA242A56505}" dt="2022-05-02T02:09:23.606" v="466"/>
          <ac:spMkLst>
            <pc:docMk/>
            <pc:sldMk cId="826328890" sldId="281"/>
            <ac:spMk id="2" creationId="{1E5973A5-D74C-4854-9672-5DFCE3A2FC15}"/>
          </ac:spMkLst>
        </pc:spChg>
        <pc:spChg chg="del">
          <ac:chgData name="Shital Waters" userId="S::waters.s@northeastern.edu::3ae6ef04-7f26-4a05-a46c-40fe34067e09" providerId="AD" clId="Web-{C9CDF087-0EFB-4146-9560-FAA242A56505}" dt="2022-05-02T02:09:23.606" v="466"/>
          <ac:spMkLst>
            <pc:docMk/>
            <pc:sldMk cId="826328890" sldId="281"/>
            <ac:spMk id="9" creationId="{9DBC8166-481C-4473-95F5-9A5B9073B7F1}"/>
          </ac:spMkLst>
        </pc:spChg>
        <pc:spChg chg="del">
          <ac:chgData name="Shital Waters" userId="S::waters.s@northeastern.edu::3ae6ef04-7f26-4a05-a46c-40fe34067e09" providerId="AD" clId="Web-{C9CDF087-0EFB-4146-9560-FAA242A56505}" dt="2022-05-02T02:09:23.606" v="466"/>
          <ac:spMkLst>
            <pc:docMk/>
            <pc:sldMk cId="826328890" sldId="281"/>
            <ac:spMk id="11" creationId="{A5A5CE6E-90AF-4D43-A014-1F9EC83EB93D}"/>
          </ac:spMkLst>
        </pc:spChg>
      </pc:sldChg>
      <pc:sldChg chg="addSp delSp modSp mod modClrScheme delDesignElem chgLayout">
        <pc:chgData name="Shital Waters" userId="S::waters.s@northeastern.edu::3ae6ef04-7f26-4a05-a46c-40fe34067e09" providerId="AD" clId="Web-{C9CDF087-0EFB-4146-9560-FAA242A56505}" dt="2022-05-02T02:21:43.765" v="594" actId="1076"/>
        <pc:sldMkLst>
          <pc:docMk/>
          <pc:sldMk cId="2209304007" sldId="282"/>
        </pc:sldMkLst>
        <pc:spChg chg="mod ord">
          <ac:chgData name="Shital Waters" userId="S::waters.s@northeastern.edu::3ae6ef04-7f26-4a05-a46c-40fe34067e09" providerId="AD" clId="Web-{C9CDF087-0EFB-4146-9560-FAA242A56505}" dt="2022-05-02T02:21:43.765" v="594" actId="1076"/>
          <ac:spMkLst>
            <pc:docMk/>
            <pc:sldMk cId="2209304007" sldId="282"/>
            <ac:spMk id="2" creationId="{1E5973A5-D74C-4854-9672-5DFCE3A2FC15}"/>
          </ac:spMkLst>
        </pc:spChg>
        <pc:spChg chg="add del mod">
          <ac:chgData name="Shital Waters" userId="S::waters.s@northeastern.edu::3ae6ef04-7f26-4a05-a46c-40fe34067e09" providerId="AD" clId="Web-{C9CDF087-0EFB-4146-9560-FAA242A56505}" dt="2022-05-02T01:51:39.263" v="333" actId="20577"/>
          <ac:spMkLst>
            <pc:docMk/>
            <pc:sldMk cId="2209304007" sldId="282"/>
            <ac:spMk id="4" creationId="{6C7496FA-3AA9-524A-4BC3-AFEA7962D315}"/>
          </ac:spMkLst>
        </pc:spChg>
        <pc:spChg chg="del">
          <ac:chgData name="Shital Waters" userId="S::waters.s@northeastern.edu::3ae6ef04-7f26-4a05-a46c-40fe34067e09" providerId="AD" clId="Web-{C9CDF087-0EFB-4146-9560-FAA242A56505}" dt="2022-05-02T02:09:23.606" v="466"/>
          <ac:spMkLst>
            <pc:docMk/>
            <pc:sldMk cId="2209304007" sldId="282"/>
            <ac:spMk id="9" creationId="{9DBC8166-481C-4473-95F5-9A5B9073B7F1}"/>
          </ac:spMkLst>
        </pc:spChg>
        <pc:spChg chg="del">
          <ac:chgData name="Shital Waters" userId="S::waters.s@northeastern.edu::3ae6ef04-7f26-4a05-a46c-40fe34067e09" providerId="AD" clId="Web-{C9CDF087-0EFB-4146-9560-FAA242A56505}" dt="2022-05-02T02:09:23.606" v="466"/>
          <ac:spMkLst>
            <pc:docMk/>
            <pc:sldMk cId="2209304007" sldId="282"/>
            <ac:spMk id="11" creationId="{A5A5CE6E-90AF-4D43-A014-1F9EC83EB93D}"/>
          </ac:spMkLst>
        </pc:spChg>
        <pc:picChg chg="mod">
          <ac:chgData name="Shital Waters" userId="S::waters.s@northeastern.edu::3ae6ef04-7f26-4a05-a46c-40fe34067e09" providerId="AD" clId="Web-{C9CDF087-0EFB-4146-9560-FAA242A56505}" dt="2022-05-02T02:21:33.811" v="592" actId="1076"/>
          <ac:picMkLst>
            <pc:docMk/>
            <pc:sldMk cId="2209304007" sldId="282"/>
            <ac:picMk id="3" creationId="{EA188636-EF9C-27C3-E316-EE7763D6D23C}"/>
          </ac:picMkLst>
        </pc:picChg>
      </pc:sldChg>
      <pc:sldChg chg="addSp delSp modSp mod modClrScheme delDesignElem chgLayout">
        <pc:chgData name="Shital Waters" userId="S::waters.s@northeastern.edu::3ae6ef04-7f26-4a05-a46c-40fe34067e09" providerId="AD" clId="Web-{C9CDF087-0EFB-4146-9560-FAA242A56505}" dt="2022-05-02T02:43:39.366" v="951"/>
        <pc:sldMkLst>
          <pc:docMk/>
          <pc:sldMk cId="1827994282" sldId="283"/>
        </pc:sldMkLst>
        <pc:spChg chg="mod ord">
          <ac:chgData name="Shital Waters" userId="S::waters.s@northeastern.edu::3ae6ef04-7f26-4a05-a46c-40fe34067e09" providerId="AD" clId="Web-{C9CDF087-0EFB-4146-9560-FAA242A56505}" dt="2022-05-02T02:09:23.606" v="466"/>
          <ac:spMkLst>
            <pc:docMk/>
            <pc:sldMk cId="1827994282" sldId="283"/>
            <ac:spMk id="2" creationId="{1E5973A5-D74C-4854-9672-5DFCE3A2FC15}"/>
          </ac:spMkLst>
        </pc:spChg>
        <pc:spChg chg="add mod">
          <ac:chgData name="Shital Waters" userId="S::waters.s@northeastern.edu::3ae6ef04-7f26-4a05-a46c-40fe34067e09" providerId="AD" clId="Web-{C9CDF087-0EFB-4146-9560-FAA242A56505}" dt="2022-05-02T02:29:13.982" v="631" actId="20577"/>
          <ac:spMkLst>
            <pc:docMk/>
            <pc:sldMk cId="1827994282" sldId="283"/>
            <ac:spMk id="3" creationId="{FC06E046-340D-4F4E-4467-BECCDC7AB718}"/>
          </ac:spMkLst>
        </pc:spChg>
        <pc:spChg chg="add del mod">
          <ac:chgData name="Shital Waters" userId="S::waters.s@northeastern.edu::3ae6ef04-7f26-4a05-a46c-40fe34067e09" providerId="AD" clId="Web-{C9CDF087-0EFB-4146-9560-FAA242A56505}" dt="2022-05-02T02:43:39.366" v="951"/>
          <ac:spMkLst>
            <pc:docMk/>
            <pc:sldMk cId="1827994282" sldId="283"/>
            <ac:spMk id="4" creationId="{80E7E5FE-D8A3-4F21-F678-F1E7BEAB17C9}"/>
          </ac:spMkLst>
        </pc:spChg>
        <pc:spChg chg="add mod">
          <ac:chgData name="Shital Waters" userId="S::waters.s@northeastern.edu::3ae6ef04-7f26-4a05-a46c-40fe34067e09" providerId="AD" clId="Web-{C9CDF087-0EFB-4146-9560-FAA242A56505}" dt="2022-05-02T02:33:15.231" v="692" actId="14100"/>
          <ac:spMkLst>
            <pc:docMk/>
            <pc:sldMk cId="1827994282" sldId="283"/>
            <ac:spMk id="6" creationId="{B8D3F2A3-F771-1AB9-BEA8-2E4C7928771D}"/>
          </ac:spMkLst>
        </pc:spChg>
        <pc:spChg chg="mod">
          <ac:chgData name="Shital Waters" userId="S::waters.s@northeastern.edu::3ae6ef04-7f26-4a05-a46c-40fe34067e09" providerId="AD" clId="Web-{C9CDF087-0EFB-4146-9560-FAA242A56505}" dt="2022-05-02T01:54:14.496" v="464" actId="20577"/>
          <ac:spMkLst>
            <pc:docMk/>
            <pc:sldMk cId="1827994282" sldId="283"/>
            <ac:spMk id="8" creationId="{EC5D2758-A70E-4E75-A352-7B58C95BE734}"/>
          </ac:spMkLst>
        </pc:spChg>
        <pc:spChg chg="del">
          <ac:chgData name="Shital Waters" userId="S::waters.s@northeastern.edu::3ae6ef04-7f26-4a05-a46c-40fe34067e09" providerId="AD" clId="Web-{C9CDF087-0EFB-4146-9560-FAA242A56505}" dt="2022-05-02T02:09:23.606" v="466"/>
          <ac:spMkLst>
            <pc:docMk/>
            <pc:sldMk cId="1827994282" sldId="283"/>
            <ac:spMk id="9" creationId="{9DBC8166-481C-4473-95F5-9A5B9073B7F1}"/>
          </ac:spMkLst>
        </pc:spChg>
        <pc:spChg chg="add mod">
          <ac:chgData name="Shital Waters" userId="S::waters.s@northeastern.edu::3ae6ef04-7f26-4a05-a46c-40fe34067e09" providerId="AD" clId="Web-{C9CDF087-0EFB-4146-9560-FAA242A56505}" dt="2022-05-02T02:33:45.655" v="704" actId="20577"/>
          <ac:spMkLst>
            <pc:docMk/>
            <pc:sldMk cId="1827994282" sldId="283"/>
            <ac:spMk id="10" creationId="{D240F980-ED14-743A-C17B-7FD10AC7C7E0}"/>
          </ac:spMkLst>
        </pc:spChg>
        <pc:spChg chg="del">
          <ac:chgData name="Shital Waters" userId="S::waters.s@northeastern.edu::3ae6ef04-7f26-4a05-a46c-40fe34067e09" providerId="AD" clId="Web-{C9CDF087-0EFB-4146-9560-FAA242A56505}" dt="2022-05-02T02:09:23.606" v="466"/>
          <ac:spMkLst>
            <pc:docMk/>
            <pc:sldMk cId="1827994282" sldId="283"/>
            <ac:spMk id="11" creationId="{A5A5CE6E-90AF-4D43-A014-1F9EC83EB93D}"/>
          </ac:spMkLst>
        </pc:spChg>
        <pc:spChg chg="add mod">
          <ac:chgData name="Shital Waters" userId="S::waters.s@northeastern.edu::3ae6ef04-7f26-4a05-a46c-40fe34067e09" providerId="AD" clId="Web-{C9CDF087-0EFB-4146-9560-FAA242A56505}" dt="2022-05-02T02:42:51.097" v="937" actId="1076"/>
          <ac:spMkLst>
            <pc:docMk/>
            <pc:sldMk cId="1827994282" sldId="283"/>
            <ac:spMk id="12" creationId="{168D7371-B5D5-D5E5-0A96-BA35FBFB6BA2}"/>
          </ac:spMkLst>
        </pc:spChg>
        <pc:spChg chg="add mod">
          <ac:chgData name="Shital Waters" userId="S::waters.s@northeastern.edu::3ae6ef04-7f26-4a05-a46c-40fe34067e09" providerId="AD" clId="Web-{C9CDF087-0EFB-4146-9560-FAA242A56505}" dt="2022-05-02T02:43:24.568" v="949" actId="1076"/>
          <ac:spMkLst>
            <pc:docMk/>
            <pc:sldMk cId="1827994282" sldId="283"/>
            <ac:spMk id="13" creationId="{9160F753-95F6-908C-0C8A-9156B352D852}"/>
          </ac:spMkLst>
        </pc:spChg>
        <pc:graphicFrameChg chg="mod modGraphic">
          <ac:chgData name="Shital Waters" userId="S::waters.s@northeastern.edu::3ae6ef04-7f26-4a05-a46c-40fe34067e09" providerId="AD" clId="Web-{C9CDF087-0EFB-4146-9560-FAA242A56505}" dt="2022-05-02T02:31:57.726" v="662" actId="1076"/>
          <ac:graphicFrameMkLst>
            <pc:docMk/>
            <pc:sldMk cId="1827994282" sldId="283"/>
            <ac:graphicFrameMk id="5" creationId="{AA6F6218-239E-3646-46B5-E94FF200FDF4}"/>
          </ac:graphicFrameMkLst>
        </pc:graphicFrameChg>
        <pc:graphicFrameChg chg="mod modGraphic">
          <ac:chgData name="Shital Waters" userId="S::waters.s@northeastern.edu::3ae6ef04-7f26-4a05-a46c-40fe34067e09" providerId="AD" clId="Web-{C9CDF087-0EFB-4146-9560-FAA242A56505}" dt="2022-05-02T02:31:07.583" v="652" actId="1076"/>
          <ac:graphicFrameMkLst>
            <pc:docMk/>
            <pc:sldMk cId="1827994282" sldId="283"/>
            <ac:graphicFrameMk id="7" creationId="{C6F8A3B3-8B1D-FF33-BD67-7128F845A3E8}"/>
          </ac:graphicFrameMkLst>
        </pc:graphicFrameChg>
      </pc:sldChg>
      <pc:sldChg chg="delSp modSp mod modClrScheme delDesignElem chgLayout">
        <pc:chgData name="Shital Waters" userId="S::waters.s@northeastern.edu::3ae6ef04-7f26-4a05-a46c-40fe34067e09" providerId="AD" clId="Web-{C9CDF087-0EFB-4146-9560-FAA242A56505}" dt="2022-05-02T02:09:23.606" v="466"/>
        <pc:sldMkLst>
          <pc:docMk/>
          <pc:sldMk cId="2415824197" sldId="284"/>
        </pc:sldMkLst>
        <pc:spChg chg="mod ord">
          <ac:chgData name="Shital Waters" userId="S::waters.s@northeastern.edu::3ae6ef04-7f26-4a05-a46c-40fe34067e09" providerId="AD" clId="Web-{C9CDF087-0EFB-4146-9560-FAA242A56505}" dt="2022-05-02T02:09:23.606" v="466"/>
          <ac:spMkLst>
            <pc:docMk/>
            <pc:sldMk cId="2415824197" sldId="284"/>
            <ac:spMk id="2" creationId="{1E5973A5-D74C-4854-9672-5DFCE3A2FC15}"/>
          </ac:spMkLst>
        </pc:spChg>
        <pc:spChg chg="del">
          <ac:chgData name="Shital Waters" userId="S::waters.s@northeastern.edu::3ae6ef04-7f26-4a05-a46c-40fe34067e09" providerId="AD" clId="Web-{C9CDF087-0EFB-4146-9560-FAA242A56505}" dt="2022-05-02T02:09:23.606" v="466"/>
          <ac:spMkLst>
            <pc:docMk/>
            <pc:sldMk cId="2415824197" sldId="284"/>
            <ac:spMk id="9" creationId="{9DBC8166-481C-4473-95F5-9A5B9073B7F1}"/>
          </ac:spMkLst>
        </pc:spChg>
        <pc:spChg chg="del">
          <ac:chgData name="Shital Waters" userId="S::waters.s@northeastern.edu::3ae6ef04-7f26-4a05-a46c-40fe34067e09" providerId="AD" clId="Web-{C9CDF087-0EFB-4146-9560-FAA242A56505}" dt="2022-05-02T02:09:23.606" v="466"/>
          <ac:spMkLst>
            <pc:docMk/>
            <pc:sldMk cId="2415824197" sldId="284"/>
            <ac:spMk id="11" creationId="{A5A5CE6E-90AF-4D43-A014-1F9EC83EB93D}"/>
          </ac:spMkLst>
        </pc:spChg>
      </pc:sldChg>
      <pc:sldChg chg="delSp modSp mod modClrScheme delDesignElem chgLayout">
        <pc:chgData name="Shital Waters" userId="S::waters.s@northeastern.edu::3ae6ef04-7f26-4a05-a46c-40fe34067e09" providerId="AD" clId="Web-{C9CDF087-0EFB-4146-9560-FAA242A56505}" dt="2022-05-02T02:09:23.606" v="466"/>
        <pc:sldMkLst>
          <pc:docMk/>
          <pc:sldMk cId="1683616219" sldId="285"/>
        </pc:sldMkLst>
        <pc:spChg chg="mod ord">
          <ac:chgData name="Shital Waters" userId="S::waters.s@northeastern.edu::3ae6ef04-7f26-4a05-a46c-40fe34067e09" providerId="AD" clId="Web-{C9CDF087-0EFB-4146-9560-FAA242A56505}" dt="2022-05-02T02:09:23.606" v="466"/>
          <ac:spMkLst>
            <pc:docMk/>
            <pc:sldMk cId="1683616219" sldId="285"/>
            <ac:spMk id="2" creationId="{1E5973A5-D74C-4854-9672-5DFCE3A2FC15}"/>
          </ac:spMkLst>
        </pc:spChg>
        <pc:spChg chg="del">
          <ac:chgData name="Shital Waters" userId="S::waters.s@northeastern.edu::3ae6ef04-7f26-4a05-a46c-40fe34067e09" providerId="AD" clId="Web-{C9CDF087-0EFB-4146-9560-FAA242A56505}" dt="2022-05-02T02:09:23.606" v="466"/>
          <ac:spMkLst>
            <pc:docMk/>
            <pc:sldMk cId="1683616219" sldId="285"/>
            <ac:spMk id="9" creationId="{9DBC8166-481C-4473-95F5-9A5B9073B7F1}"/>
          </ac:spMkLst>
        </pc:spChg>
        <pc:spChg chg="del">
          <ac:chgData name="Shital Waters" userId="S::waters.s@northeastern.edu::3ae6ef04-7f26-4a05-a46c-40fe34067e09" providerId="AD" clId="Web-{C9CDF087-0EFB-4146-9560-FAA242A56505}" dt="2022-05-02T02:09:23.606" v="466"/>
          <ac:spMkLst>
            <pc:docMk/>
            <pc:sldMk cId="1683616219" sldId="285"/>
            <ac:spMk id="11" creationId="{A5A5CE6E-90AF-4D43-A014-1F9EC83EB93D}"/>
          </ac:spMkLst>
        </pc:spChg>
      </pc:sldChg>
      <pc:sldChg chg="delSp modSp mod modClrScheme delDesignElem chgLayout">
        <pc:chgData name="Shital Waters" userId="S::waters.s@northeastern.edu::3ae6ef04-7f26-4a05-a46c-40fe34067e09" providerId="AD" clId="Web-{C9CDF087-0EFB-4146-9560-FAA242A56505}" dt="2022-05-02T02:09:23.606" v="466"/>
        <pc:sldMkLst>
          <pc:docMk/>
          <pc:sldMk cId="2027430537" sldId="286"/>
        </pc:sldMkLst>
        <pc:spChg chg="mod ord">
          <ac:chgData name="Shital Waters" userId="S::waters.s@northeastern.edu::3ae6ef04-7f26-4a05-a46c-40fe34067e09" providerId="AD" clId="Web-{C9CDF087-0EFB-4146-9560-FAA242A56505}" dt="2022-05-02T02:09:23.606" v="466"/>
          <ac:spMkLst>
            <pc:docMk/>
            <pc:sldMk cId="2027430537" sldId="286"/>
            <ac:spMk id="2" creationId="{1E5973A5-D74C-4854-9672-5DFCE3A2FC15}"/>
          </ac:spMkLst>
        </pc:spChg>
        <pc:spChg chg="del">
          <ac:chgData name="Shital Waters" userId="S::waters.s@northeastern.edu::3ae6ef04-7f26-4a05-a46c-40fe34067e09" providerId="AD" clId="Web-{C9CDF087-0EFB-4146-9560-FAA242A56505}" dt="2022-05-02T02:09:23.606" v="466"/>
          <ac:spMkLst>
            <pc:docMk/>
            <pc:sldMk cId="2027430537" sldId="286"/>
            <ac:spMk id="9" creationId="{9DBC8166-481C-4473-95F5-9A5B9073B7F1}"/>
          </ac:spMkLst>
        </pc:spChg>
        <pc:spChg chg="del">
          <ac:chgData name="Shital Waters" userId="S::waters.s@northeastern.edu::3ae6ef04-7f26-4a05-a46c-40fe34067e09" providerId="AD" clId="Web-{C9CDF087-0EFB-4146-9560-FAA242A56505}" dt="2022-05-02T02:09:23.606" v="466"/>
          <ac:spMkLst>
            <pc:docMk/>
            <pc:sldMk cId="2027430537" sldId="286"/>
            <ac:spMk id="11" creationId="{A5A5CE6E-90AF-4D43-A014-1F9EC83EB93D}"/>
          </ac:spMkLst>
        </pc:spChg>
      </pc:sldChg>
      <pc:sldChg chg="delSp modSp mod modClrScheme delDesignElem chgLayout">
        <pc:chgData name="Shital Waters" userId="S::waters.s@northeastern.edu::3ae6ef04-7f26-4a05-a46c-40fe34067e09" providerId="AD" clId="Web-{C9CDF087-0EFB-4146-9560-FAA242A56505}" dt="2022-05-02T02:15:24.660" v="573" actId="20577"/>
        <pc:sldMkLst>
          <pc:docMk/>
          <pc:sldMk cId="2085052189" sldId="287"/>
        </pc:sldMkLst>
        <pc:spChg chg="mod ord">
          <ac:chgData name="Shital Waters" userId="S::waters.s@northeastern.edu::3ae6ef04-7f26-4a05-a46c-40fe34067e09" providerId="AD" clId="Web-{C9CDF087-0EFB-4146-9560-FAA242A56505}" dt="2022-05-02T02:09:23.606" v="466"/>
          <ac:spMkLst>
            <pc:docMk/>
            <pc:sldMk cId="2085052189" sldId="287"/>
            <ac:spMk id="2" creationId="{1E5973A5-D74C-4854-9672-5DFCE3A2FC15}"/>
          </ac:spMkLst>
        </pc:spChg>
        <pc:spChg chg="mod">
          <ac:chgData name="Shital Waters" userId="S::waters.s@northeastern.edu::3ae6ef04-7f26-4a05-a46c-40fe34067e09" providerId="AD" clId="Web-{C9CDF087-0EFB-4146-9560-FAA242A56505}" dt="2022-05-02T02:15:24.660" v="573" actId="20577"/>
          <ac:spMkLst>
            <pc:docMk/>
            <pc:sldMk cId="2085052189" sldId="287"/>
            <ac:spMk id="8" creationId="{EC5D2758-A70E-4E75-A352-7B58C95BE734}"/>
          </ac:spMkLst>
        </pc:spChg>
        <pc:spChg chg="del">
          <ac:chgData name="Shital Waters" userId="S::waters.s@northeastern.edu::3ae6ef04-7f26-4a05-a46c-40fe34067e09" providerId="AD" clId="Web-{C9CDF087-0EFB-4146-9560-FAA242A56505}" dt="2022-05-02T02:09:23.606" v="466"/>
          <ac:spMkLst>
            <pc:docMk/>
            <pc:sldMk cId="2085052189" sldId="287"/>
            <ac:spMk id="24" creationId="{DBF61EA3-B236-439E-9C0B-340980D56BEE}"/>
          </ac:spMkLst>
        </pc:spChg>
        <pc:spChg chg="del">
          <ac:chgData name="Shital Waters" userId="S::waters.s@northeastern.edu::3ae6ef04-7f26-4a05-a46c-40fe34067e09" providerId="AD" clId="Web-{C9CDF087-0EFB-4146-9560-FAA242A56505}" dt="2022-05-02T02:09:23.606" v="466"/>
          <ac:spMkLst>
            <pc:docMk/>
            <pc:sldMk cId="2085052189" sldId="287"/>
            <ac:spMk id="27" creationId="{E659831F-0D9A-4C63-9EBB-8435B85A440F}"/>
          </ac:spMkLst>
        </pc:spChg>
        <pc:grpChg chg="del">
          <ac:chgData name="Shital Waters" userId="S::waters.s@northeastern.edu::3ae6ef04-7f26-4a05-a46c-40fe34067e09" providerId="AD" clId="Web-{C9CDF087-0EFB-4146-9560-FAA242A56505}" dt="2022-05-02T02:09:23.606" v="466"/>
          <ac:grpSpMkLst>
            <pc:docMk/>
            <pc:sldMk cId="2085052189" sldId="287"/>
            <ac:grpSpMk id="25" creationId="{28FAF094-D087-493F-8DF9-A486C2D6BBAA}"/>
          </ac:grpSpMkLst>
        </pc:grpChg>
      </pc:sldChg>
      <pc:sldChg chg="delSp modSp add mod replId modClrScheme delDesignElem chgLayout">
        <pc:chgData name="Shital Waters" userId="S::waters.s@northeastern.edu::3ae6ef04-7f26-4a05-a46c-40fe34067e09" providerId="AD" clId="Web-{C9CDF087-0EFB-4146-9560-FAA242A56505}" dt="2022-05-02T02:09:23.606" v="466"/>
        <pc:sldMkLst>
          <pc:docMk/>
          <pc:sldMk cId="808508480" sldId="288"/>
        </pc:sldMkLst>
        <pc:spChg chg="mod ord">
          <ac:chgData name="Shital Waters" userId="S::waters.s@northeastern.edu::3ae6ef04-7f26-4a05-a46c-40fe34067e09" providerId="AD" clId="Web-{C9CDF087-0EFB-4146-9560-FAA242A56505}" dt="2022-05-02T02:09:23.606" v="466"/>
          <ac:spMkLst>
            <pc:docMk/>
            <pc:sldMk cId="808508480" sldId="288"/>
            <ac:spMk id="2" creationId="{1E5973A5-D74C-4854-9672-5DFCE3A2FC15}"/>
          </ac:spMkLst>
        </pc:spChg>
        <pc:spChg chg="mod">
          <ac:chgData name="Shital Waters" userId="S::waters.s@northeastern.edu::3ae6ef04-7f26-4a05-a46c-40fe34067e09" providerId="AD" clId="Web-{C9CDF087-0EFB-4146-9560-FAA242A56505}" dt="2022-05-02T01:54:03.058" v="463" actId="20577"/>
          <ac:spMkLst>
            <pc:docMk/>
            <pc:sldMk cId="808508480" sldId="288"/>
            <ac:spMk id="4" creationId="{6C7496FA-3AA9-524A-4BC3-AFEA7962D315}"/>
          </ac:spMkLst>
        </pc:spChg>
        <pc:spChg chg="del">
          <ac:chgData name="Shital Waters" userId="S::waters.s@northeastern.edu::3ae6ef04-7f26-4a05-a46c-40fe34067e09" providerId="AD" clId="Web-{C9CDF087-0EFB-4146-9560-FAA242A56505}" dt="2022-05-02T02:09:23.606" v="466"/>
          <ac:spMkLst>
            <pc:docMk/>
            <pc:sldMk cId="808508480" sldId="288"/>
            <ac:spMk id="16" creationId="{66E48AFA-8884-4F68-A44F-D2C1E8609C5A}"/>
          </ac:spMkLst>
        </pc:spChg>
        <pc:spChg chg="del">
          <ac:chgData name="Shital Waters" userId="S::waters.s@northeastern.edu::3ae6ef04-7f26-4a05-a46c-40fe34067e09" providerId="AD" clId="Web-{C9CDF087-0EFB-4146-9560-FAA242A56505}" dt="2022-05-02T02:09:23.606" v="466"/>
          <ac:spMkLst>
            <pc:docMk/>
            <pc:sldMk cId="808508480" sldId="288"/>
            <ac:spMk id="18" creationId="{969D19A6-08CB-498C-93EC-3FFB021FC68A}"/>
          </ac:spMkLst>
        </pc:spChg>
        <pc:picChg chg="del">
          <ac:chgData name="Shital Waters" userId="S::waters.s@northeastern.edu::3ae6ef04-7f26-4a05-a46c-40fe34067e09" providerId="AD" clId="Web-{C9CDF087-0EFB-4146-9560-FAA242A56505}" dt="2022-05-02T01:50:00.882" v="263"/>
          <ac:picMkLst>
            <pc:docMk/>
            <pc:sldMk cId="808508480" sldId="288"/>
            <ac:picMk id="3" creationId="{EA188636-EF9C-27C3-E316-EE7763D6D23C}"/>
          </ac:picMkLst>
        </pc:picChg>
      </pc:sldChg>
      <pc:sldMasterChg chg="del mod setBg delSldLayout modSldLayout">
        <pc:chgData name="Shital Waters" userId="S::waters.s@northeastern.edu::3ae6ef04-7f26-4a05-a46c-40fe34067e09" providerId="AD" clId="Web-{C9CDF087-0EFB-4146-9560-FAA242A56505}" dt="2022-05-02T02:09:23.606" v="466"/>
        <pc:sldMasterMkLst>
          <pc:docMk/>
          <pc:sldMasterMk cId="574238491" sldId="2147483696"/>
        </pc:sldMasterMkLst>
        <pc:sldLayoutChg chg="del mod">
          <pc:chgData name="Shital Waters" userId="S::waters.s@northeastern.edu::3ae6ef04-7f26-4a05-a46c-40fe34067e09" providerId="AD" clId="Web-{C9CDF087-0EFB-4146-9560-FAA242A56505}" dt="2022-05-02T02:09:23.606" v="466"/>
          <pc:sldLayoutMkLst>
            <pc:docMk/>
            <pc:sldMasterMk cId="574238491" sldId="2147483696"/>
            <pc:sldLayoutMk cId="1830184191" sldId="2147483697"/>
          </pc:sldLayoutMkLst>
        </pc:sldLayoutChg>
        <pc:sldLayoutChg chg="del mod">
          <pc:chgData name="Shital Waters" userId="S::waters.s@northeastern.edu::3ae6ef04-7f26-4a05-a46c-40fe34067e09" providerId="AD" clId="Web-{C9CDF087-0EFB-4146-9560-FAA242A56505}" dt="2022-05-02T02:09:23.606" v="466"/>
          <pc:sldLayoutMkLst>
            <pc:docMk/>
            <pc:sldMasterMk cId="574238491" sldId="2147483696"/>
            <pc:sldLayoutMk cId="2964766234" sldId="2147483698"/>
          </pc:sldLayoutMkLst>
        </pc:sldLayoutChg>
        <pc:sldLayoutChg chg="del mod">
          <pc:chgData name="Shital Waters" userId="S::waters.s@northeastern.edu::3ae6ef04-7f26-4a05-a46c-40fe34067e09" providerId="AD" clId="Web-{C9CDF087-0EFB-4146-9560-FAA242A56505}" dt="2022-05-02T02:09:23.606" v="466"/>
          <pc:sldLayoutMkLst>
            <pc:docMk/>
            <pc:sldMasterMk cId="574238491" sldId="2147483696"/>
            <pc:sldLayoutMk cId="1011944429" sldId="2147483699"/>
          </pc:sldLayoutMkLst>
        </pc:sldLayoutChg>
        <pc:sldLayoutChg chg="del mod">
          <pc:chgData name="Shital Waters" userId="S::waters.s@northeastern.edu::3ae6ef04-7f26-4a05-a46c-40fe34067e09" providerId="AD" clId="Web-{C9CDF087-0EFB-4146-9560-FAA242A56505}" dt="2022-05-02T02:09:23.606" v="466"/>
          <pc:sldLayoutMkLst>
            <pc:docMk/>
            <pc:sldMasterMk cId="574238491" sldId="2147483696"/>
            <pc:sldLayoutMk cId="3652124017" sldId="2147483700"/>
          </pc:sldLayoutMkLst>
        </pc:sldLayoutChg>
        <pc:sldLayoutChg chg="del mod">
          <pc:chgData name="Shital Waters" userId="S::waters.s@northeastern.edu::3ae6ef04-7f26-4a05-a46c-40fe34067e09" providerId="AD" clId="Web-{C9CDF087-0EFB-4146-9560-FAA242A56505}" dt="2022-05-02T02:09:23.606" v="466"/>
          <pc:sldLayoutMkLst>
            <pc:docMk/>
            <pc:sldMasterMk cId="574238491" sldId="2147483696"/>
            <pc:sldLayoutMk cId="84179516" sldId="2147483701"/>
          </pc:sldLayoutMkLst>
        </pc:sldLayoutChg>
        <pc:sldLayoutChg chg="del mod">
          <pc:chgData name="Shital Waters" userId="S::waters.s@northeastern.edu::3ae6ef04-7f26-4a05-a46c-40fe34067e09" providerId="AD" clId="Web-{C9CDF087-0EFB-4146-9560-FAA242A56505}" dt="2022-05-02T02:09:23.606" v="466"/>
          <pc:sldLayoutMkLst>
            <pc:docMk/>
            <pc:sldMasterMk cId="574238491" sldId="2147483696"/>
            <pc:sldLayoutMk cId="863602425" sldId="2147483702"/>
          </pc:sldLayoutMkLst>
        </pc:sldLayoutChg>
        <pc:sldLayoutChg chg="del mod">
          <pc:chgData name="Shital Waters" userId="S::waters.s@northeastern.edu::3ae6ef04-7f26-4a05-a46c-40fe34067e09" providerId="AD" clId="Web-{C9CDF087-0EFB-4146-9560-FAA242A56505}" dt="2022-05-02T02:09:23.606" v="466"/>
          <pc:sldLayoutMkLst>
            <pc:docMk/>
            <pc:sldMasterMk cId="574238491" sldId="2147483696"/>
            <pc:sldLayoutMk cId="2832015387" sldId="2147483703"/>
          </pc:sldLayoutMkLst>
        </pc:sldLayoutChg>
        <pc:sldLayoutChg chg="del mod">
          <pc:chgData name="Shital Waters" userId="S::waters.s@northeastern.edu::3ae6ef04-7f26-4a05-a46c-40fe34067e09" providerId="AD" clId="Web-{C9CDF087-0EFB-4146-9560-FAA242A56505}" dt="2022-05-02T02:09:23.606" v="466"/>
          <pc:sldLayoutMkLst>
            <pc:docMk/>
            <pc:sldMasterMk cId="574238491" sldId="2147483696"/>
            <pc:sldLayoutMk cId="2597157848" sldId="2147483704"/>
          </pc:sldLayoutMkLst>
        </pc:sldLayoutChg>
        <pc:sldLayoutChg chg="del mod">
          <pc:chgData name="Shital Waters" userId="S::waters.s@northeastern.edu::3ae6ef04-7f26-4a05-a46c-40fe34067e09" providerId="AD" clId="Web-{C9CDF087-0EFB-4146-9560-FAA242A56505}" dt="2022-05-02T02:09:23.606" v="466"/>
          <pc:sldLayoutMkLst>
            <pc:docMk/>
            <pc:sldMasterMk cId="574238491" sldId="2147483696"/>
            <pc:sldLayoutMk cId="3400823364" sldId="2147483705"/>
          </pc:sldLayoutMkLst>
        </pc:sldLayoutChg>
        <pc:sldLayoutChg chg="del mod">
          <pc:chgData name="Shital Waters" userId="S::waters.s@northeastern.edu::3ae6ef04-7f26-4a05-a46c-40fe34067e09" providerId="AD" clId="Web-{C9CDF087-0EFB-4146-9560-FAA242A56505}" dt="2022-05-02T02:09:23.606" v="466"/>
          <pc:sldLayoutMkLst>
            <pc:docMk/>
            <pc:sldMasterMk cId="574238491" sldId="2147483696"/>
            <pc:sldLayoutMk cId="405191213" sldId="2147483706"/>
          </pc:sldLayoutMkLst>
        </pc:sldLayoutChg>
        <pc:sldLayoutChg chg="del mod">
          <pc:chgData name="Shital Waters" userId="S::waters.s@northeastern.edu::3ae6ef04-7f26-4a05-a46c-40fe34067e09" providerId="AD" clId="Web-{C9CDF087-0EFB-4146-9560-FAA242A56505}" dt="2022-05-02T02:09:23.606" v="466"/>
          <pc:sldLayoutMkLst>
            <pc:docMk/>
            <pc:sldMasterMk cId="574238491" sldId="2147483696"/>
            <pc:sldLayoutMk cId="2680352254" sldId="2147483707"/>
          </pc:sldLayoutMkLst>
        </pc:sldLayoutChg>
      </pc:sldMasterChg>
      <pc:sldMasterChg chg="add addSldLayout modSldLayout">
        <pc:chgData name="Shital Waters" userId="S::waters.s@northeastern.edu::3ae6ef04-7f26-4a05-a46c-40fe34067e09" providerId="AD" clId="Web-{C9CDF087-0EFB-4146-9560-FAA242A56505}" dt="2022-05-02T02:09:23.606" v="466"/>
        <pc:sldMasterMkLst>
          <pc:docMk/>
          <pc:sldMasterMk cId="518664358" sldId="2147483708"/>
        </pc:sldMasterMkLst>
        <pc:sldLayoutChg chg="add mod replId">
          <pc:chgData name="Shital Waters" userId="S::waters.s@northeastern.edu::3ae6ef04-7f26-4a05-a46c-40fe34067e09" providerId="AD" clId="Web-{C9CDF087-0EFB-4146-9560-FAA242A56505}" dt="2022-05-02T02:09:23.606" v="466"/>
          <pc:sldLayoutMkLst>
            <pc:docMk/>
            <pc:sldMasterMk cId="518664358" sldId="2147483708"/>
            <pc:sldLayoutMk cId="1914456953" sldId="2147483709"/>
          </pc:sldLayoutMkLst>
        </pc:sldLayoutChg>
        <pc:sldLayoutChg chg="add mod replId">
          <pc:chgData name="Shital Waters" userId="S::waters.s@northeastern.edu::3ae6ef04-7f26-4a05-a46c-40fe34067e09" providerId="AD" clId="Web-{C9CDF087-0EFB-4146-9560-FAA242A56505}" dt="2022-05-02T02:09:23.606" v="466"/>
          <pc:sldLayoutMkLst>
            <pc:docMk/>
            <pc:sldMasterMk cId="518664358" sldId="2147483708"/>
            <pc:sldLayoutMk cId="1944934057" sldId="2147483710"/>
          </pc:sldLayoutMkLst>
        </pc:sldLayoutChg>
        <pc:sldLayoutChg chg="add mod replId">
          <pc:chgData name="Shital Waters" userId="S::waters.s@northeastern.edu::3ae6ef04-7f26-4a05-a46c-40fe34067e09" providerId="AD" clId="Web-{C9CDF087-0EFB-4146-9560-FAA242A56505}" dt="2022-05-02T02:09:23.606" v="466"/>
          <pc:sldLayoutMkLst>
            <pc:docMk/>
            <pc:sldMasterMk cId="518664358" sldId="2147483708"/>
            <pc:sldLayoutMk cId="2328075597" sldId="2147483711"/>
          </pc:sldLayoutMkLst>
        </pc:sldLayoutChg>
        <pc:sldLayoutChg chg="add mod replId">
          <pc:chgData name="Shital Waters" userId="S::waters.s@northeastern.edu::3ae6ef04-7f26-4a05-a46c-40fe34067e09" providerId="AD" clId="Web-{C9CDF087-0EFB-4146-9560-FAA242A56505}" dt="2022-05-02T02:09:23.606" v="466"/>
          <pc:sldLayoutMkLst>
            <pc:docMk/>
            <pc:sldMasterMk cId="518664358" sldId="2147483708"/>
            <pc:sldLayoutMk cId="709050943" sldId="2147483712"/>
          </pc:sldLayoutMkLst>
        </pc:sldLayoutChg>
        <pc:sldLayoutChg chg="add mod replId">
          <pc:chgData name="Shital Waters" userId="S::waters.s@northeastern.edu::3ae6ef04-7f26-4a05-a46c-40fe34067e09" providerId="AD" clId="Web-{C9CDF087-0EFB-4146-9560-FAA242A56505}" dt="2022-05-02T02:09:23.606" v="466"/>
          <pc:sldLayoutMkLst>
            <pc:docMk/>
            <pc:sldMasterMk cId="518664358" sldId="2147483708"/>
            <pc:sldLayoutMk cId="3305901855" sldId="2147483713"/>
          </pc:sldLayoutMkLst>
        </pc:sldLayoutChg>
        <pc:sldLayoutChg chg="add mod replId">
          <pc:chgData name="Shital Waters" userId="S::waters.s@northeastern.edu::3ae6ef04-7f26-4a05-a46c-40fe34067e09" providerId="AD" clId="Web-{C9CDF087-0EFB-4146-9560-FAA242A56505}" dt="2022-05-02T02:09:23.606" v="466"/>
          <pc:sldLayoutMkLst>
            <pc:docMk/>
            <pc:sldMasterMk cId="518664358" sldId="2147483708"/>
            <pc:sldLayoutMk cId="1667684334" sldId="2147483714"/>
          </pc:sldLayoutMkLst>
        </pc:sldLayoutChg>
        <pc:sldLayoutChg chg="add mod replId">
          <pc:chgData name="Shital Waters" userId="S::waters.s@northeastern.edu::3ae6ef04-7f26-4a05-a46c-40fe34067e09" providerId="AD" clId="Web-{C9CDF087-0EFB-4146-9560-FAA242A56505}" dt="2022-05-02T02:09:23.606" v="466"/>
          <pc:sldLayoutMkLst>
            <pc:docMk/>
            <pc:sldMasterMk cId="518664358" sldId="2147483708"/>
            <pc:sldLayoutMk cId="2303190377" sldId="2147483715"/>
          </pc:sldLayoutMkLst>
        </pc:sldLayoutChg>
        <pc:sldLayoutChg chg="add mod replId">
          <pc:chgData name="Shital Waters" userId="S::waters.s@northeastern.edu::3ae6ef04-7f26-4a05-a46c-40fe34067e09" providerId="AD" clId="Web-{C9CDF087-0EFB-4146-9560-FAA242A56505}" dt="2022-05-02T02:09:23.606" v="466"/>
          <pc:sldLayoutMkLst>
            <pc:docMk/>
            <pc:sldMasterMk cId="518664358" sldId="2147483708"/>
            <pc:sldLayoutMk cId="2451317757" sldId="2147483716"/>
          </pc:sldLayoutMkLst>
        </pc:sldLayoutChg>
        <pc:sldLayoutChg chg="add mod replId">
          <pc:chgData name="Shital Waters" userId="S::waters.s@northeastern.edu::3ae6ef04-7f26-4a05-a46c-40fe34067e09" providerId="AD" clId="Web-{C9CDF087-0EFB-4146-9560-FAA242A56505}" dt="2022-05-02T02:09:23.606" v="466"/>
          <pc:sldLayoutMkLst>
            <pc:docMk/>
            <pc:sldMasterMk cId="518664358" sldId="2147483708"/>
            <pc:sldLayoutMk cId="1551934201" sldId="2147483717"/>
          </pc:sldLayoutMkLst>
        </pc:sldLayoutChg>
        <pc:sldLayoutChg chg="add mod replId">
          <pc:chgData name="Shital Waters" userId="S::waters.s@northeastern.edu::3ae6ef04-7f26-4a05-a46c-40fe34067e09" providerId="AD" clId="Web-{C9CDF087-0EFB-4146-9560-FAA242A56505}" dt="2022-05-02T02:09:23.606" v="466"/>
          <pc:sldLayoutMkLst>
            <pc:docMk/>
            <pc:sldMasterMk cId="518664358" sldId="2147483708"/>
            <pc:sldLayoutMk cId="354123448" sldId="2147483718"/>
          </pc:sldLayoutMkLst>
        </pc:sldLayoutChg>
        <pc:sldLayoutChg chg="add mod replId">
          <pc:chgData name="Shital Waters" userId="S::waters.s@northeastern.edu::3ae6ef04-7f26-4a05-a46c-40fe34067e09" providerId="AD" clId="Web-{C9CDF087-0EFB-4146-9560-FAA242A56505}" dt="2022-05-02T02:09:23.606" v="466"/>
          <pc:sldLayoutMkLst>
            <pc:docMk/>
            <pc:sldMasterMk cId="518664358" sldId="2147483708"/>
            <pc:sldLayoutMk cId="33633212" sldId="2147483719"/>
          </pc:sldLayoutMkLst>
        </pc:sldLayoutChg>
      </pc:sldMasterChg>
    </pc:docChg>
  </pc:docChgLst>
  <pc:docChgLst>
    <pc:chgData name="Akhila Sulgante" userId="S::sulgante.a@northeastern.edu::137f6a2e-58c2-48d4-b98f-a6d7fa9a2209" providerId="AD" clId="Web-{53BCF4DD-1BB3-414F-88E6-ABBAF4AF0E06}"/>
    <pc:docChg chg="modSld">
      <pc:chgData name="Akhila Sulgante" userId="S::sulgante.a@northeastern.edu::137f6a2e-58c2-48d4-b98f-a6d7fa9a2209" providerId="AD" clId="Web-{53BCF4DD-1BB3-414F-88E6-ABBAF4AF0E06}" dt="2022-05-02T01:20:27.307" v="44" actId="20577"/>
      <pc:docMkLst>
        <pc:docMk/>
      </pc:docMkLst>
      <pc:sldChg chg="modSp">
        <pc:chgData name="Akhila Sulgante" userId="S::sulgante.a@northeastern.edu::137f6a2e-58c2-48d4-b98f-a6d7fa9a2209" providerId="AD" clId="Web-{53BCF4DD-1BB3-414F-88E6-ABBAF4AF0E06}" dt="2022-05-02T01:20:27.307" v="44" actId="20577"/>
        <pc:sldMkLst>
          <pc:docMk/>
          <pc:sldMk cId="1083692197" sldId="277"/>
        </pc:sldMkLst>
        <pc:spChg chg="mod">
          <ac:chgData name="Akhila Sulgante" userId="S::sulgante.a@northeastern.edu::137f6a2e-58c2-48d4-b98f-a6d7fa9a2209" providerId="AD" clId="Web-{53BCF4DD-1BB3-414F-88E6-ABBAF4AF0E06}" dt="2022-05-02T01:20:27.307" v="44" actId="20577"/>
          <ac:spMkLst>
            <pc:docMk/>
            <pc:sldMk cId="1083692197" sldId="277"/>
            <ac:spMk id="8" creationId="{EC5D2758-A70E-4E75-A352-7B58C95BE734}"/>
          </ac:spMkLst>
        </pc:spChg>
      </pc:sldChg>
    </pc:docChg>
  </pc:docChgLst>
  <pc:docChgLst>
    <pc:chgData name="Shital Waters" userId="S::waters.s@northeastern.edu::3ae6ef04-7f26-4a05-a46c-40fe34067e09" providerId="AD" clId="Web-{0D77FAB5-BBB6-4AAB-BF1C-7F7538D8A8B3}"/>
    <pc:docChg chg="addSld delSld modSld sldOrd modSection">
      <pc:chgData name="Shital Waters" userId="S::waters.s@northeastern.edu::3ae6ef04-7f26-4a05-a46c-40fe34067e09" providerId="AD" clId="Web-{0D77FAB5-BBB6-4AAB-BF1C-7F7538D8A8B3}" dt="2022-05-02T01:19:12.032" v="408" actId="20577"/>
      <pc:docMkLst>
        <pc:docMk/>
      </pc:docMkLst>
      <pc:sldChg chg="modSp">
        <pc:chgData name="Shital Waters" userId="S::waters.s@northeastern.edu::3ae6ef04-7f26-4a05-a46c-40fe34067e09" providerId="AD" clId="Web-{0D77FAB5-BBB6-4AAB-BF1C-7F7538D8A8B3}" dt="2022-05-01T23:24:53.736" v="5" actId="20577"/>
        <pc:sldMkLst>
          <pc:docMk/>
          <pc:sldMk cId="2168901313" sldId="257"/>
        </pc:sldMkLst>
        <pc:graphicFrameChg chg="modGraphic">
          <ac:chgData name="Shital Waters" userId="S::waters.s@northeastern.edu::3ae6ef04-7f26-4a05-a46c-40fe34067e09" providerId="AD" clId="Web-{0D77FAB5-BBB6-4AAB-BF1C-7F7538D8A8B3}" dt="2022-05-01T23:24:53.736" v="5" actId="20577"/>
          <ac:graphicFrameMkLst>
            <pc:docMk/>
            <pc:sldMk cId="2168901313" sldId="257"/>
            <ac:graphicFrameMk id="5" creationId="{C29657D8-42EE-CDB3-C3E8-97F240337190}"/>
          </ac:graphicFrameMkLst>
        </pc:graphicFrameChg>
      </pc:sldChg>
      <pc:sldChg chg="modSp">
        <pc:chgData name="Shital Waters" userId="S::waters.s@northeastern.edu::3ae6ef04-7f26-4a05-a46c-40fe34067e09" providerId="AD" clId="Web-{0D77FAB5-BBB6-4AAB-BF1C-7F7538D8A8B3}" dt="2022-05-01T23:33:58.287" v="8" actId="20577"/>
        <pc:sldMkLst>
          <pc:docMk/>
          <pc:sldMk cId="1454700958" sldId="262"/>
        </pc:sldMkLst>
        <pc:spChg chg="mod">
          <ac:chgData name="Shital Waters" userId="S::waters.s@northeastern.edu::3ae6ef04-7f26-4a05-a46c-40fe34067e09" providerId="AD" clId="Web-{0D77FAB5-BBB6-4AAB-BF1C-7F7538D8A8B3}" dt="2022-05-01T23:33:58.287" v="8" actId="20577"/>
          <ac:spMkLst>
            <pc:docMk/>
            <pc:sldMk cId="1454700958" sldId="262"/>
            <ac:spMk id="2" creationId="{BE29EAEA-E9A0-4991-B79E-2D4B8F6A3EE6}"/>
          </ac:spMkLst>
        </pc:spChg>
      </pc:sldChg>
      <pc:sldChg chg="modSp">
        <pc:chgData name="Shital Waters" userId="S::waters.s@northeastern.edu::3ae6ef04-7f26-4a05-a46c-40fe34067e09" providerId="AD" clId="Web-{0D77FAB5-BBB6-4AAB-BF1C-7F7538D8A8B3}" dt="2022-05-01T23:58:16.549" v="245" actId="20577"/>
        <pc:sldMkLst>
          <pc:docMk/>
          <pc:sldMk cId="155585104" sldId="263"/>
        </pc:sldMkLst>
        <pc:spChg chg="mod">
          <ac:chgData name="Shital Waters" userId="S::waters.s@northeastern.edu::3ae6ef04-7f26-4a05-a46c-40fe34067e09" providerId="AD" clId="Web-{0D77FAB5-BBB6-4AAB-BF1C-7F7538D8A8B3}" dt="2022-05-01T23:58:16.549" v="245" actId="20577"/>
          <ac:spMkLst>
            <pc:docMk/>
            <pc:sldMk cId="155585104" sldId="263"/>
            <ac:spMk id="2" creationId="{3EC12977-6818-49AF-BA74-30814B3BECC9}"/>
          </ac:spMkLst>
        </pc:spChg>
      </pc:sldChg>
      <pc:sldChg chg="modSp">
        <pc:chgData name="Shital Waters" userId="S::waters.s@northeastern.edu::3ae6ef04-7f26-4a05-a46c-40fe34067e09" providerId="AD" clId="Web-{0D77FAB5-BBB6-4AAB-BF1C-7F7538D8A8B3}" dt="2022-05-01T23:54:21.168" v="178" actId="20577"/>
        <pc:sldMkLst>
          <pc:docMk/>
          <pc:sldMk cId="102339444" sldId="264"/>
        </pc:sldMkLst>
        <pc:spChg chg="mod">
          <ac:chgData name="Shital Waters" userId="S::waters.s@northeastern.edu::3ae6ef04-7f26-4a05-a46c-40fe34067e09" providerId="AD" clId="Web-{0D77FAB5-BBB6-4AAB-BF1C-7F7538D8A8B3}" dt="2022-05-01T23:54:21.168" v="178" actId="20577"/>
          <ac:spMkLst>
            <pc:docMk/>
            <pc:sldMk cId="102339444" sldId="264"/>
            <ac:spMk id="2" creationId="{84A293E8-EF60-4AAB-A9B4-8E23A108F249}"/>
          </ac:spMkLst>
        </pc:spChg>
      </pc:sldChg>
      <pc:sldChg chg="del">
        <pc:chgData name="Shital Waters" userId="S::waters.s@northeastern.edu::3ae6ef04-7f26-4a05-a46c-40fe34067e09" providerId="AD" clId="Web-{0D77FAB5-BBB6-4AAB-BF1C-7F7538D8A8B3}" dt="2022-05-01T23:55:09.061" v="179"/>
        <pc:sldMkLst>
          <pc:docMk/>
          <pc:sldMk cId="2526472222" sldId="265"/>
        </pc:sldMkLst>
      </pc:sldChg>
      <pc:sldChg chg="del">
        <pc:chgData name="Shital Waters" userId="S::waters.s@northeastern.edu::3ae6ef04-7f26-4a05-a46c-40fe34067e09" providerId="AD" clId="Web-{0D77FAB5-BBB6-4AAB-BF1C-7F7538D8A8B3}" dt="2022-05-01T23:55:12.936" v="180"/>
        <pc:sldMkLst>
          <pc:docMk/>
          <pc:sldMk cId="1802051017" sldId="266"/>
        </pc:sldMkLst>
      </pc:sldChg>
      <pc:sldChg chg="del">
        <pc:chgData name="Shital Waters" userId="S::waters.s@northeastern.edu::3ae6ef04-7f26-4a05-a46c-40fe34067e09" providerId="AD" clId="Web-{0D77FAB5-BBB6-4AAB-BF1C-7F7538D8A8B3}" dt="2022-05-01T23:59:22.598" v="249"/>
        <pc:sldMkLst>
          <pc:docMk/>
          <pc:sldMk cId="723428217" sldId="270"/>
        </pc:sldMkLst>
      </pc:sldChg>
      <pc:sldChg chg="modSp">
        <pc:chgData name="Shital Waters" userId="S::waters.s@northeastern.edu::3ae6ef04-7f26-4a05-a46c-40fe34067e09" providerId="AD" clId="Web-{0D77FAB5-BBB6-4AAB-BF1C-7F7538D8A8B3}" dt="2022-05-01T23:56:03.812" v="198" actId="20577"/>
        <pc:sldMkLst>
          <pc:docMk/>
          <pc:sldMk cId="2321073239" sldId="276"/>
        </pc:sldMkLst>
        <pc:spChg chg="mod">
          <ac:chgData name="Shital Waters" userId="S::waters.s@northeastern.edu::3ae6ef04-7f26-4a05-a46c-40fe34067e09" providerId="AD" clId="Web-{0D77FAB5-BBB6-4AAB-BF1C-7F7538D8A8B3}" dt="2022-05-01T23:56:03.812" v="198" actId="20577"/>
          <ac:spMkLst>
            <pc:docMk/>
            <pc:sldMk cId="2321073239" sldId="276"/>
            <ac:spMk id="2" creationId="{1E5973A5-D74C-4854-9672-5DFCE3A2FC15}"/>
          </ac:spMkLst>
        </pc:spChg>
      </pc:sldChg>
      <pc:sldChg chg="modSp">
        <pc:chgData name="Shital Waters" userId="S::waters.s@northeastern.edu::3ae6ef04-7f26-4a05-a46c-40fe34067e09" providerId="AD" clId="Web-{0D77FAB5-BBB6-4AAB-BF1C-7F7538D8A8B3}" dt="2022-05-01T23:56:52.438" v="205" actId="20577"/>
        <pc:sldMkLst>
          <pc:docMk/>
          <pc:sldMk cId="1083692197" sldId="277"/>
        </pc:sldMkLst>
        <pc:spChg chg="mod">
          <ac:chgData name="Shital Waters" userId="S::waters.s@northeastern.edu::3ae6ef04-7f26-4a05-a46c-40fe34067e09" providerId="AD" clId="Web-{0D77FAB5-BBB6-4AAB-BF1C-7F7538D8A8B3}" dt="2022-05-01T23:56:52.438" v="205" actId="20577"/>
          <ac:spMkLst>
            <pc:docMk/>
            <pc:sldMk cId="1083692197" sldId="277"/>
            <ac:spMk id="2" creationId="{1E5973A5-D74C-4854-9672-5DFCE3A2FC15}"/>
          </ac:spMkLst>
        </pc:spChg>
      </pc:sldChg>
      <pc:sldChg chg="modSp">
        <pc:chgData name="Shital Waters" userId="S::waters.s@northeastern.edu::3ae6ef04-7f26-4a05-a46c-40fe34067e09" providerId="AD" clId="Web-{0D77FAB5-BBB6-4AAB-BF1C-7F7538D8A8B3}" dt="2022-05-01T23:56:57.704" v="207" actId="20577"/>
        <pc:sldMkLst>
          <pc:docMk/>
          <pc:sldMk cId="4151866662" sldId="278"/>
        </pc:sldMkLst>
        <pc:spChg chg="mod">
          <ac:chgData name="Shital Waters" userId="S::waters.s@northeastern.edu::3ae6ef04-7f26-4a05-a46c-40fe34067e09" providerId="AD" clId="Web-{0D77FAB5-BBB6-4AAB-BF1C-7F7538D8A8B3}" dt="2022-05-01T23:56:57.704" v="207" actId="20577"/>
          <ac:spMkLst>
            <pc:docMk/>
            <pc:sldMk cId="4151866662" sldId="278"/>
            <ac:spMk id="2" creationId="{1E5973A5-D74C-4854-9672-5DFCE3A2FC15}"/>
          </ac:spMkLst>
        </pc:spChg>
      </pc:sldChg>
      <pc:sldChg chg="modSp new del">
        <pc:chgData name="Shital Waters" userId="S::waters.s@northeastern.edu::3ae6ef04-7f26-4a05-a46c-40fe34067e09" providerId="AD" clId="Web-{0D77FAB5-BBB6-4AAB-BF1C-7F7538D8A8B3}" dt="2022-05-02T00:03:15.681" v="267"/>
        <pc:sldMkLst>
          <pc:docMk/>
          <pc:sldMk cId="1426522455" sldId="279"/>
        </pc:sldMkLst>
        <pc:spChg chg="mod">
          <ac:chgData name="Shital Waters" userId="S::waters.s@northeastern.edu::3ae6ef04-7f26-4a05-a46c-40fe34067e09" providerId="AD" clId="Web-{0D77FAB5-BBB6-4AAB-BF1C-7F7538D8A8B3}" dt="2022-05-01T23:34:19.881" v="21" actId="20577"/>
          <ac:spMkLst>
            <pc:docMk/>
            <pc:sldMk cId="1426522455" sldId="279"/>
            <ac:spMk id="2" creationId="{1970666D-05B1-4038-D3F0-55464C3C340F}"/>
          </ac:spMkLst>
        </pc:spChg>
        <pc:spChg chg="mod">
          <ac:chgData name="Shital Waters" userId="S::waters.s@northeastern.edu::3ae6ef04-7f26-4a05-a46c-40fe34067e09" providerId="AD" clId="Web-{0D77FAB5-BBB6-4AAB-BF1C-7F7538D8A8B3}" dt="2022-05-01T23:34:42.257" v="45" actId="20577"/>
          <ac:spMkLst>
            <pc:docMk/>
            <pc:sldMk cId="1426522455" sldId="279"/>
            <ac:spMk id="3" creationId="{FD3338EA-26D9-20E0-CC78-01C44F05CEFB}"/>
          </ac:spMkLst>
        </pc:spChg>
      </pc:sldChg>
      <pc:sldChg chg="modSp">
        <pc:chgData name="Shital Waters" userId="S::waters.s@northeastern.edu::3ae6ef04-7f26-4a05-a46c-40fe34067e09" providerId="AD" clId="Web-{0D77FAB5-BBB6-4AAB-BF1C-7F7538D8A8B3}" dt="2022-05-01T23:58:46.300" v="248" actId="20577"/>
        <pc:sldMkLst>
          <pc:docMk/>
          <pc:sldMk cId="1149183081" sldId="280"/>
        </pc:sldMkLst>
        <pc:spChg chg="mod">
          <ac:chgData name="Shital Waters" userId="S::waters.s@northeastern.edu::3ae6ef04-7f26-4a05-a46c-40fe34067e09" providerId="AD" clId="Web-{0D77FAB5-BBB6-4AAB-BF1C-7F7538D8A8B3}" dt="2022-05-01T23:58:46.300" v="248" actId="20577"/>
          <ac:spMkLst>
            <pc:docMk/>
            <pc:sldMk cId="1149183081" sldId="280"/>
            <ac:spMk id="2" creationId="{3EC12977-6818-49AF-BA74-30814B3BECC9}"/>
          </ac:spMkLst>
        </pc:spChg>
      </pc:sldChg>
      <pc:sldChg chg="modSp add ord replId">
        <pc:chgData name="Shital Waters" userId="S::waters.s@northeastern.edu::3ae6ef04-7f26-4a05-a46c-40fe34067e09" providerId="AD" clId="Web-{0D77FAB5-BBB6-4AAB-BF1C-7F7538D8A8B3}" dt="2022-05-02T00:21:38.206" v="363" actId="20577"/>
        <pc:sldMkLst>
          <pc:docMk/>
          <pc:sldMk cId="826328890" sldId="281"/>
        </pc:sldMkLst>
        <pc:spChg chg="mod">
          <ac:chgData name="Shital Waters" userId="S::waters.s@northeastern.edu::3ae6ef04-7f26-4a05-a46c-40fe34067e09" providerId="AD" clId="Web-{0D77FAB5-BBB6-4AAB-BF1C-7F7538D8A8B3}" dt="2022-05-01T23:48:54.488" v="67" actId="20577"/>
          <ac:spMkLst>
            <pc:docMk/>
            <pc:sldMk cId="826328890" sldId="281"/>
            <ac:spMk id="2" creationId="{1E5973A5-D74C-4854-9672-5DFCE3A2FC15}"/>
          </ac:spMkLst>
        </pc:spChg>
        <pc:spChg chg="mod">
          <ac:chgData name="Shital Waters" userId="S::waters.s@northeastern.edu::3ae6ef04-7f26-4a05-a46c-40fe34067e09" providerId="AD" clId="Web-{0D77FAB5-BBB6-4AAB-BF1C-7F7538D8A8B3}" dt="2022-05-02T00:21:38.206" v="363" actId="20577"/>
          <ac:spMkLst>
            <pc:docMk/>
            <pc:sldMk cId="826328890" sldId="281"/>
            <ac:spMk id="8" creationId="{EC5D2758-A70E-4E75-A352-7B58C95BE734}"/>
          </ac:spMkLst>
        </pc:spChg>
      </pc:sldChg>
      <pc:sldChg chg="modSp add replId">
        <pc:chgData name="Shital Waters" userId="S::waters.s@northeastern.edu::3ae6ef04-7f26-4a05-a46c-40fe34067e09" providerId="AD" clId="Web-{0D77FAB5-BBB6-4AAB-BF1C-7F7538D8A8B3}" dt="2022-05-01T23:57:11.220" v="211" actId="20577"/>
        <pc:sldMkLst>
          <pc:docMk/>
          <pc:sldMk cId="2209304007" sldId="282"/>
        </pc:sldMkLst>
        <pc:spChg chg="mod">
          <ac:chgData name="Shital Waters" userId="S::waters.s@northeastern.edu::3ae6ef04-7f26-4a05-a46c-40fe34067e09" providerId="AD" clId="Web-{0D77FAB5-BBB6-4AAB-BF1C-7F7538D8A8B3}" dt="2022-05-01T23:57:11.220" v="211" actId="20577"/>
          <ac:spMkLst>
            <pc:docMk/>
            <pc:sldMk cId="2209304007" sldId="282"/>
            <ac:spMk id="2" creationId="{1E5973A5-D74C-4854-9672-5DFCE3A2FC15}"/>
          </ac:spMkLst>
        </pc:spChg>
      </pc:sldChg>
      <pc:sldChg chg="modSp add replId">
        <pc:chgData name="Shital Waters" userId="S::waters.s@northeastern.edu::3ae6ef04-7f26-4a05-a46c-40fe34067e09" providerId="AD" clId="Web-{0D77FAB5-BBB6-4AAB-BF1C-7F7538D8A8B3}" dt="2022-05-02T01:19:12.032" v="408" actId="20577"/>
        <pc:sldMkLst>
          <pc:docMk/>
          <pc:sldMk cId="1827994282" sldId="283"/>
        </pc:sldMkLst>
        <pc:spChg chg="mod">
          <ac:chgData name="Shital Waters" userId="S::waters.s@northeastern.edu::3ae6ef04-7f26-4a05-a46c-40fe34067e09" providerId="AD" clId="Web-{0D77FAB5-BBB6-4AAB-BF1C-7F7538D8A8B3}" dt="2022-05-01T23:57:23.954" v="216" actId="20577"/>
          <ac:spMkLst>
            <pc:docMk/>
            <pc:sldMk cId="1827994282" sldId="283"/>
            <ac:spMk id="2" creationId="{1E5973A5-D74C-4854-9672-5DFCE3A2FC15}"/>
          </ac:spMkLst>
        </pc:spChg>
        <pc:spChg chg="mod">
          <ac:chgData name="Shital Waters" userId="S::waters.s@northeastern.edu::3ae6ef04-7f26-4a05-a46c-40fe34067e09" providerId="AD" clId="Web-{0D77FAB5-BBB6-4AAB-BF1C-7F7538D8A8B3}" dt="2022-05-02T01:19:12.032" v="408" actId="20577"/>
          <ac:spMkLst>
            <pc:docMk/>
            <pc:sldMk cId="1827994282" sldId="283"/>
            <ac:spMk id="8" creationId="{EC5D2758-A70E-4E75-A352-7B58C95BE734}"/>
          </ac:spMkLst>
        </pc:spChg>
      </pc:sldChg>
      <pc:sldChg chg="modSp add replId">
        <pc:chgData name="Shital Waters" userId="S::waters.s@northeastern.edu::3ae6ef04-7f26-4a05-a46c-40fe34067e09" providerId="AD" clId="Web-{0D77FAB5-BBB6-4AAB-BF1C-7F7538D8A8B3}" dt="2022-05-01T23:57:30.455" v="220" actId="20577"/>
        <pc:sldMkLst>
          <pc:docMk/>
          <pc:sldMk cId="2415824197" sldId="284"/>
        </pc:sldMkLst>
        <pc:spChg chg="mod">
          <ac:chgData name="Shital Waters" userId="S::waters.s@northeastern.edu::3ae6ef04-7f26-4a05-a46c-40fe34067e09" providerId="AD" clId="Web-{0D77FAB5-BBB6-4AAB-BF1C-7F7538D8A8B3}" dt="2022-05-01T23:57:30.455" v="220" actId="20577"/>
          <ac:spMkLst>
            <pc:docMk/>
            <pc:sldMk cId="2415824197" sldId="284"/>
            <ac:spMk id="2" creationId="{1E5973A5-D74C-4854-9672-5DFCE3A2FC15}"/>
          </ac:spMkLst>
        </pc:spChg>
      </pc:sldChg>
      <pc:sldChg chg="modSp add replId">
        <pc:chgData name="Shital Waters" userId="S::waters.s@northeastern.edu::3ae6ef04-7f26-4a05-a46c-40fe34067e09" providerId="AD" clId="Web-{0D77FAB5-BBB6-4AAB-BF1C-7F7538D8A8B3}" dt="2022-05-01T23:57:41.892" v="232" actId="20577"/>
        <pc:sldMkLst>
          <pc:docMk/>
          <pc:sldMk cId="1683616219" sldId="285"/>
        </pc:sldMkLst>
        <pc:spChg chg="mod">
          <ac:chgData name="Shital Waters" userId="S::waters.s@northeastern.edu::3ae6ef04-7f26-4a05-a46c-40fe34067e09" providerId="AD" clId="Web-{0D77FAB5-BBB6-4AAB-BF1C-7F7538D8A8B3}" dt="2022-05-01T23:57:41.892" v="232" actId="20577"/>
          <ac:spMkLst>
            <pc:docMk/>
            <pc:sldMk cId="1683616219" sldId="285"/>
            <ac:spMk id="2" creationId="{1E5973A5-D74C-4854-9672-5DFCE3A2FC15}"/>
          </ac:spMkLst>
        </pc:spChg>
      </pc:sldChg>
      <pc:sldChg chg="modSp add replId">
        <pc:chgData name="Shital Waters" userId="S::waters.s@northeastern.edu::3ae6ef04-7f26-4a05-a46c-40fe34067e09" providerId="AD" clId="Web-{0D77FAB5-BBB6-4AAB-BF1C-7F7538D8A8B3}" dt="2022-05-01T23:58:14.393" v="244" actId="20577"/>
        <pc:sldMkLst>
          <pc:docMk/>
          <pc:sldMk cId="2027430537" sldId="286"/>
        </pc:sldMkLst>
        <pc:spChg chg="mod">
          <ac:chgData name="Shital Waters" userId="S::waters.s@northeastern.edu::3ae6ef04-7f26-4a05-a46c-40fe34067e09" providerId="AD" clId="Web-{0D77FAB5-BBB6-4AAB-BF1C-7F7538D8A8B3}" dt="2022-05-01T23:58:14.393" v="244" actId="20577"/>
          <ac:spMkLst>
            <pc:docMk/>
            <pc:sldMk cId="2027430537" sldId="286"/>
            <ac:spMk id="2" creationId="{1E5973A5-D74C-4854-9672-5DFCE3A2FC15}"/>
          </ac:spMkLst>
        </pc:spChg>
      </pc:sldChg>
    </pc:docChg>
  </pc:docChgLst>
  <pc:docChgLst>
    <pc:chgData name="Kasi Viswanath Vandanapu" userId="S::vandanapu.k@northeastern.edu::5b3871de-a248-4c47-b174-c7058866825f" providerId="AD" clId="Web-{5F8A16A2-3162-4FB7-A066-77F4D05B758E}"/>
    <pc:docChg chg="addSld delSld modSld sldOrd modSection">
      <pc:chgData name="Kasi Viswanath Vandanapu" userId="S::vandanapu.k@northeastern.edu::5b3871de-a248-4c47-b174-c7058866825f" providerId="AD" clId="Web-{5F8A16A2-3162-4FB7-A066-77F4D05B758E}" dt="2022-05-02T06:26:46.954" v="664" actId="20577"/>
      <pc:docMkLst>
        <pc:docMk/>
      </pc:docMkLst>
      <pc:sldChg chg="modSp">
        <pc:chgData name="Kasi Viswanath Vandanapu" userId="S::vandanapu.k@northeastern.edu::5b3871de-a248-4c47-b174-c7058866825f" providerId="AD" clId="Web-{5F8A16A2-3162-4FB7-A066-77F4D05B758E}" dt="2022-05-02T06:04:29.220" v="452" actId="20577"/>
        <pc:sldMkLst>
          <pc:docMk/>
          <pc:sldMk cId="2937539894" sldId="260"/>
        </pc:sldMkLst>
        <pc:spChg chg="mod">
          <ac:chgData name="Kasi Viswanath Vandanapu" userId="S::vandanapu.k@northeastern.edu::5b3871de-a248-4c47-b174-c7058866825f" providerId="AD" clId="Web-{5F8A16A2-3162-4FB7-A066-77F4D05B758E}" dt="2022-05-02T06:04:29.220" v="452" actId="20577"/>
          <ac:spMkLst>
            <pc:docMk/>
            <pc:sldMk cId="2937539894" sldId="260"/>
            <ac:spMk id="19" creationId="{152B1A0E-4337-4304-8E34-EA0384482240}"/>
          </ac:spMkLst>
        </pc:spChg>
      </pc:sldChg>
      <pc:sldChg chg="addSp delSp">
        <pc:chgData name="Kasi Viswanath Vandanapu" userId="S::vandanapu.k@northeastern.edu::5b3871de-a248-4c47-b174-c7058866825f" providerId="AD" clId="Web-{5F8A16A2-3162-4FB7-A066-77F4D05B758E}" dt="2022-05-02T06:23:33.365" v="660"/>
        <pc:sldMkLst>
          <pc:docMk/>
          <pc:sldMk cId="615041235" sldId="261"/>
        </pc:sldMkLst>
        <pc:spChg chg="del">
          <ac:chgData name="Kasi Viswanath Vandanapu" userId="S::vandanapu.k@northeastern.edu::5b3871de-a248-4c47-b174-c7058866825f" providerId="AD" clId="Web-{5F8A16A2-3162-4FB7-A066-77F4D05B758E}" dt="2022-05-02T06:23:33.365" v="660"/>
          <ac:spMkLst>
            <pc:docMk/>
            <pc:sldMk cId="615041235" sldId="261"/>
            <ac:spMk id="11" creationId="{85B3A411-39CB-4453-9F3D-FA48206632BC}"/>
          </ac:spMkLst>
        </pc:spChg>
        <pc:spChg chg="del">
          <ac:chgData name="Kasi Viswanath Vandanapu" userId="S::vandanapu.k@northeastern.edu::5b3871de-a248-4c47-b174-c7058866825f" providerId="AD" clId="Web-{5F8A16A2-3162-4FB7-A066-77F4D05B758E}" dt="2022-05-02T06:23:33.365" v="660"/>
          <ac:spMkLst>
            <pc:docMk/>
            <pc:sldMk cId="615041235" sldId="261"/>
            <ac:spMk id="15" creationId="{40D573D2-DD8C-4E19-8BB2-1DC0767FDB75}"/>
          </ac:spMkLst>
        </pc:spChg>
        <pc:spChg chg="del">
          <ac:chgData name="Kasi Viswanath Vandanapu" userId="S::vandanapu.k@northeastern.edu::5b3871de-a248-4c47-b174-c7058866825f" providerId="AD" clId="Web-{5F8A16A2-3162-4FB7-A066-77F4D05B758E}" dt="2022-05-02T06:23:33.365" v="660"/>
          <ac:spMkLst>
            <pc:docMk/>
            <pc:sldMk cId="615041235" sldId="261"/>
            <ac:spMk id="17" creationId="{9B6C5F92-472F-4CAB-90F8-B997C54EBFDD}"/>
          </ac:spMkLst>
        </pc:spChg>
        <pc:spChg chg="add">
          <ac:chgData name="Kasi Viswanath Vandanapu" userId="S::vandanapu.k@northeastern.edu::5b3871de-a248-4c47-b174-c7058866825f" providerId="AD" clId="Web-{5F8A16A2-3162-4FB7-A066-77F4D05B758E}" dt="2022-05-02T06:23:33.365" v="660"/>
          <ac:spMkLst>
            <pc:docMk/>
            <pc:sldMk cId="615041235" sldId="261"/>
            <ac:spMk id="19" creationId="{85B3A411-39CB-4453-9F3D-FA48206632BC}"/>
          </ac:spMkLst>
        </pc:spChg>
        <pc:spChg chg="add">
          <ac:chgData name="Kasi Viswanath Vandanapu" userId="S::vandanapu.k@northeastern.edu::5b3871de-a248-4c47-b174-c7058866825f" providerId="AD" clId="Web-{5F8A16A2-3162-4FB7-A066-77F4D05B758E}" dt="2022-05-02T06:23:33.365" v="660"/>
          <ac:spMkLst>
            <pc:docMk/>
            <pc:sldMk cId="615041235" sldId="261"/>
            <ac:spMk id="26" creationId="{40D573D2-DD8C-4E19-8BB2-1DC0767FDB75}"/>
          </ac:spMkLst>
        </pc:spChg>
        <pc:spChg chg="add">
          <ac:chgData name="Kasi Viswanath Vandanapu" userId="S::vandanapu.k@northeastern.edu::5b3871de-a248-4c47-b174-c7058866825f" providerId="AD" clId="Web-{5F8A16A2-3162-4FB7-A066-77F4D05B758E}" dt="2022-05-02T06:23:33.365" v="660"/>
          <ac:spMkLst>
            <pc:docMk/>
            <pc:sldMk cId="615041235" sldId="261"/>
            <ac:spMk id="28" creationId="{9B6C5F92-472F-4CAB-90F8-B997C54EBFDD}"/>
          </ac:spMkLst>
        </pc:spChg>
        <pc:picChg chg="add">
          <ac:chgData name="Kasi Viswanath Vandanapu" userId="S::vandanapu.k@northeastern.edu::5b3871de-a248-4c47-b174-c7058866825f" providerId="AD" clId="Web-{5F8A16A2-3162-4FB7-A066-77F4D05B758E}" dt="2022-05-02T06:23:33.365" v="660"/>
          <ac:picMkLst>
            <pc:docMk/>
            <pc:sldMk cId="615041235" sldId="261"/>
            <ac:picMk id="21" creationId="{06488FA6-F1A2-F3C2-B19C-2644263A8A9F}"/>
          </ac:picMkLst>
        </pc:picChg>
      </pc:sldChg>
      <pc:sldChg chg="addSp delSp modSp mod ord setBg">
        <pc:chgData name="Kasi Viswanath Vandanapu" userId="S::vandanapu.k@northeastern.edu::5b3871de-a248-4c47-b174-c7058866825f" providerId="AD" clId="Web-{5F8A16A2-3162-4FB7-A066-77F4D05B758E}" dt="2022-05-02T06:12:58.859" v="623"/>
        <pc:sldMkLst>
          <pc:docMk/>
          <pc:sldMk cId="3048796477" sldId="267"/>
        </pc:sldMkLst>
        <pc:spChg chg="mod">
          <ac:chgData name="Kasi Viswanath Vandanapu" userId="S::vandanapu.k@northeastern.edu::5b3871de-a248-4c47-b174-c7058866825f" providerId="AD" clId="Web-{5F8A16A2-3162-4FB7-A066-77F4D05B758E}" dt="2022-05-02T06:12:58.859" v="623"/>
          <ac:spMkLst>
            <pc:docMk/>
            <pc:sldMk cId="3048796477" sldId="267"/>
            <ac:spMk id="2" creationId="{671CD866-3BAA-F546-A908-1340F065ACDC}"/>
          </ac:spMkLst>
        </pc:spChg>
        <pc:spChg chg="del mod ord">
          <ac:chgData name="Kasi Viswanath Vandanapu" userId="S::vandanapu.k@northeastern.edu::5b3871de-a248-4c47-b174-c7058866825f" providerId="AD" clId="Web-{5F8A16A2-3162-4FB7-A066-77F4D05B758E}" dt="2022-05-02T06:12:37.342" v="621"/>
          <ac:spMkLst>
            <pc:docMk/>
            <pc:sldMk cId="3048796477" sldId="267"/>
            <ac:spMk id="3" creationId="{B7515A26-E9D5-23B4-24AB-CFD044B971D7}"/>
          </ac:spMkLst>
        </pc:spChg>
        <pc:spChg chg="add del mod">
          <ac:chgData name="Kasi Viswanath Vandanapu" userId="S::vandanapu.k@northeastern.edu::5b3871de-a248-4c47-b174-c7058866825f" providerId="AD" clId="Web-{5F8A16A2-3162-4FB7-A066-77F4D05B758E}" dt="2022-05-02T06:12:54.750" v="622"/>
          <ac:spMkLst>
            <pc:docMk/>
            <pc:sldMk cId="3048796477" sldId="267"/>
            <ac:spMk id="6" creationId="{DA617294-5655-CD2B-DDEC-279859E8C333}"/>
          </ac:spMkLst>
        </pc:spChg>
        <pc:spChg chg="add">
          <ac:chgData name="Kasi Viswanath Vandanapu" userId="S::vandanapu.k@northeastern.edu::5b3871de-a248-4c47-b174-c7058866825f" providerId="AD" clId="Web-{5F8A16A2-3162-4FB7-A066-77F4D05B758E}" dt="2022-05-02T06:12:58.859" v="623"/>
          <ac:spMkLst>
            <pc:docMk/>
            <pc:sldMk cId="3048796477" sldId="267"/>
            <ac:spMk id="12" creationId="{85B3A411-39CB-4453-9F3D-FA48206632BC}"/>
          </ac:spMkLst>
        </pc:spChg>
        <pc:grpChg chg="add">
          <ac:chgData name="Kasi Viswanath Vandanapu" userId="S::vandanapu.k@northeastern.edu::5b3871de-a248-4c47-b174-c7058866825f" providerId="AD" clId="Web-{5F8A16A2-3162-4FB7-A066-77F4D05B758E}" dt="2022-05-02T06:12:58.859" v="623"/>
          <ac:grpSpMkLst>
            <pc:docMk/>
            <pc:sldMk cId="3048796477" sldId="267"/>
            <ac:grpSpMk id="14" creationId="{78D59EC2-0166-41A5-B253-88E6BF28E47C}"/>
          </ac:grpSpMkLst>
        </pc:grpChg>
        <pc:picChg chg="del mod">
          <ac:chgData name="Kasi Viswanath Vandanapu" userId="S::vandanapu.k@northeastern.edu::5b3871de-a248-4c47-b174-c7058866825f" providerId="AD" clId="Web-{5F8A16A2-3162-4FB7-A066-77F4D05B758E}" dt="2022-05-02T06:12:34.623" v="620"/>
          <ac:picMkLst>
            <pc:docMk/>
            <pc:sldMk cId="3048796477" sldId="267"/>
            <ac:picMk id="5" creationId="{AE2B8CB4-77FE-1CD8-FBFB-C026B58248A1}"/>
          </ac:picMkLst>
        </pc:picChg>
        <pc:picChg chg="add mod ord">
          <ac:chgData name="Kasi Viswanath Vandanapu" userId="S::vandanapu.k@northeastern.edu::5b3871de-a248-4c47-b174-c7058866825f" providerId="AD" clId="Web-{5F8A16A2-3162-4FB7-A066-77F4D05B758E}" dt="2022-05-02T06:12:58.859" v="623"/>
          <ac:picMkLst>
            <pc:docMk/>
            <pc:sldMk cId="3048796477" sldId="267"/>
            <ac:picMk id="7" creationId="{F3E061E9-1E13-2968-8038-998EF93AC28A}"/>
          </ac:picMkLst>
        </pc:picChg>
        <pc:picChg chg="del">
          <ac:chgData name="Kasi Viswanath Vandanapu" userId="S::vandanapu.k@northeastern.edu::5b3871de-a248-4c47-b174-c7058866825f" providerId="AD" clId="Web-{5F8A16A2-3162-4FB7-A066-77F4D05B758E}" dt="2022-05-02T06:12:05.794" v="615"/>
          <ac:picMkLst>
            <pc:docMk/>
            <pc:sldMk cId="3048796477" sldId="267"/>
            <ac:picMk id="8" creationId="{FF504EF5-3C08-1A81-4502-6171DCC5A239}"/>
          </ac:picMkLst>
        </pc:picChg>
      </pc:sldChg>
      <pc:sldChg chg="modSp ord">
        <pc:chgData name="Kasi Viswanath Vandanapu" userId="S::vandanapu.k@northeastern.edu::5b3871de-a248-4c47-b174-c7058866825f" providerId="AD" clId="Web-{5F8A16A2-3162-4FB7-A066-77F4D05B758E}" dt="2022-05-02T06:26:46.954" v="664" actId="20577"/>
        <pc:sldMkLst>
          <pc:docMk/>
          <pc:sldMk cId="2108951695" sldId="271"/>
        </pc:sldMkLst>
        <pc:spChg chg="mod">
          <ac:chgData name="Kasi Viswanath Vandanapu" userId="S::vandanapu.k@northeastern.edu::5b3871de-a248-4c47-b174-c7058866825f" providerId="AD" clId="Web-{5F8A16A2-3162-4FB7-A066-77F4D05B758E}" dt="2022-05-02T06:26:46.954" v="664" actId="20577"/>
          <ac:spMkLst>
            <pc:docMk/>
            <pc:sldMk cId="2108951695" sldId="271"/>
            <ac:spMk id="5" creationId="{5249E44E-230C-80EB-576D-7CC1EBB98D1A}"/>
          </ac:spMkLst>
        </pc:spChg>
      </pc:sldChg>
      <pc:sldChg chg="del">
        <pc:chgData name="Kasi Viswanath Vandanapu" userId="S::vandanapu.k@northeastern.edu::5b3871de-a248-4c47-b174-c7058866825f" providerId="AD" clId="Web-{5F8A16A2-3162-4FB7-A066-77F4D05B758E}" dt="2022-05-02T06:11:29.823" v="611"/>
        <pc:sldMkLst>
          <pc:docMk/>
          <pc:sldMk cId="460577132" sldId="273"/>
        </pc:sldMkLst>
      </pc:sldChg>
      <pc:sldChg chg="ord">
        <pc:chgData name="Kasi Viswanath Vandanapu" userId="S::vandanapu.k@northeastern.edu::5b3871de-a248-4c47-b174-c7058866825f" providerId="AD" clId="Web-{5F8A16A2-3162-4FB7-A066-77F4D05B758E}" dt="2022-05-02T06:11:38.573" v="613"/>
        <pc:sldMkLst>
          <pc:docMk/>
          <pc:sldMk cId="3064244146" sldId="274"/>
        </pc:sldMkLst>
      </pc:sldChg>
      <pc:sldChg chg="addSp delSp modSp mod setBg">
        <pc:chgData name="Kasi Viswanath Vandanapu" userId="S::vandanapu.k@northeastern.edu::5b3871de-a248-4c47-b174-c7058866825f" providerId="AD" clId="Web-{5F8A16A2-3162-4FB7-A066-77F4D05B758E}" dt="2022-05-02T06:08:22.625" v="534" actId="20577"/>
        <pc:sldMkLst>
          <pc:docMk/>
          <pc:sldMk cId="2854883610" sldId="275"/>
        </pc:sldMkLst>
        <pc:spChg chg="mod">
          <ac:chgData name="Kasi Viswanath Vandanapu" userId="S::vandanapu.k@northeastern.edu::5b3871de-a248-4c47-b174-c7058866825f" providerId="AD" clId="Web-{5F8A16A2-3162-4FB7-A066-77F4D05B758E}" dt="2022-05-02T06:08:22.625" v="534" actId="20577"/>
          <ac:spMkLst>
            <pc:docMk/>
            <pc:sldMk cId="2854883610" sldId="275"/>
            <ac:spMk id="2" creationId="{1E5973A5-D74C-4854-9672-5DFCE3A2FC15}"/>
          </ac:spMkLst>
        </pc:spChg>
        <pc:spChg chg="add del">
          <ac:chgData name="Kasi Viswanath Vandanapu" userId="S::vandanapu.k@northeastern.edu::5b3871de-a248-4c47-b174-c7058866825f" providerId="AD" clId="Web-{5F8A16A2-3162-4FB7-A066-77F4D05B758E}" dt="2022-05-02T06:07:14.480" v="483"/>
          <ac:spMkLst>
            <pc:docMk/>
            <pc:sldMk cId="2854883610" sldId="275"/>
            <ac:spMk id="8" creationId="{85B3A411-39CB-4453-9F3D-FA48206632BC}"/>
          </ac:spMkLst>
        </pc:spChg>
        <pc:spChg chg="add del">
          <ac:chgData name="Kasi Viswanath Vandanapu" userId="S::vandanapu.k@northeastern.edu::5b3871de-a248-4c47-b174-c7058866825f" providerId="AD" clId="Web-{5F8A16A2-3162-4FB7-A066-77F4D05B758E}" dt="2022-05-02T06:07:14.480" v="483"/>
          <ac:spMkLst>
            <pc:docMk/>
            <pc:sldMk cId="2854883610" sldId="275"/>
            <ac:spMk id="10" creationId="{40D573D2-DD8C-4E19-8BB2-1DC0767FDB75}"/>
          </ac:spMkLst>
        </pc:spChg>
        <pc:spChg chg="add del">
          <ac:chgData name="Kasi Viswanath Vandanapu" userId="S::vandanapu.k@northeastern.edu::5b3871de-a248-4c47-b174-c7058866825f" providerId="AD" clId="Web-{5F8A16A2-3162-4FB7-A066-77F4D05B758E}" dt="2022-05-02T06:07:14.480" v="483"/>
          <ac:spMkLst>
            <pc:docMk/>
            <pc:sldMk cId="2854883610" sldId="275"/>
            <ac:spMk id="12" creationId="{9B6C5F92-472F-4CAB-90F8-B997C54EBFDD}"/>
          </ac:spMkLst>
        </pc:spChg>
        <pc:spChg chg="add">
          <ac:chgData name="Kasi Viswanath Vandanapu" userId="S::vandanapu.k@northeastern.edu::5b3871de-a248-4c47-b174-c7058866825f" providerId="AD" clId="Web-{5F8A16A2-3162-4FB7-A066-77F4D05B758E}" dt="2022-05-02T06:07:14.480" v="483"/>
          <ac:spMkLst>
            <pc:docMk/>
            <pc:sldMk cId="2854883610" sldId="275"/>
            <ac:spMk id="17" creationId="{85B3A411-39CB-4453-9F3D-FA48206632BC}"/>
          </ac:spMkLst>
        </pc:spChg>
        <pc:spChg chg="add">
          <ac:chgData name="Kasi Viswanath Vandanapu" userId="S::vandanapu.k@northeastern.edu::5b3871de-a248-4c47-b174-c7058866825f" providerId="AD" clId="Web-{5F8A16A2-3162-4FB7-A066-77F4D05B758E}" dt="2022-05-02T06:07:14.480" v="483"/>
          <ac:spMkLst>
            <pc:docMk/>
            <pc:sldMk cId="2854883610" sldId="275"/>
            <ac:spMk id="19" creationId="{40D573D2-DD8C-4E19-8BB2-1DC0767FDB75}"/>
          </ac:spMkLst>
        </pc:spChg>
        <pc:spChg chg="add">
          <ac:chgData name="Kasi Viswanath Vandanapu" userId="S::vandanapu.k@northeastern.edu::5b3871de-a248-4c47-b174-c7058866825f" providerId="AD" clId="Web-{5F8A16A2-3162-4FB7-A066-77F4D05B758E}" dt="2022-05-02T06:07:14.480" v="483"/>
          <ac:spMkLst>
            <pc:docMk/>
            <pc:sldMk cId="2854883610" sldId="275"/>
            <ac:spMk id="21" creationId="{9B6C5F92-472F-4CAB-90F8-B997C54EBFDD}"/>
          </ac:spMkLst>
        </pc:spChg>
        <pc:picChg chg="add mod">
          <ac:chgData name="Kasi Viswanath Vandanapu" userId="S::vandanapu.k@northeastern.edu::5b3871de-a248-4c47-b174-c7058866825f" providerId="AD" clId="Web-{5F8A16A2-3162-4FB7-A066-77F4D05B758E}" dt="2022-05-02T06:05:08.598" v="455"/>
          <ac:picMkLst>
            <pc:docMk/>
            <pc:sldMk cId="2854883610" sldId="275"/>
            <ac:picMk id="3" creationId="{E554DF99-3E36-F2C7-C0BA-F6CBC4C541F5}"/>
          </ac:picMkLst>
        </pc:picChg>
      </pc:sldChg>
      <pc:sldChg chg="addSp delSp modSp mod setBg">
        <pc:chgData name="Kasi Viswanath Vandanapu" userId="S::vandanapu.k@northeastern.edu::5b3871de-a248-4c47-b174-c7058866825f" providerId="AD" clId="Web-{5F8A16A2-3162-4FB7-A066-77F4D05B758E}" dt="2022-05-02T06:22:58.535" v="659" actId="14100"/>
        <pc:sldMkLst>
          <pc:docMk/>
          <pc:sldMk cId="2209304007" sldId="282"/>
        </pc:sldMkLst>
        <pc:spChg chg="mod">
          <ac:chgData name="Kasi Viswanath Vandanapu" userId="S::vandanapu.k@northeastern.edu::5b3871de-a248-4c47-b174-c7058866825f" providerId="AD" clId="Web-{5F8A16A2-3162-4FB7-A066-77F4D05B758E}" dt="2022-05-02T06:22:58.535" v="659" actId="14100"/>
          <ac:spMkLst>
            <pc:docMk/>
            <pc:sldMk cId="2209304007" sldId="282"/>
            <ac:spMk id="2" creationId="{1E5973A5-D74C-4854-9672-5DFCE3A2FC15}"/>
          </ac:spMkLst>
        </pc:spChg>
        <pc:spChg chg="add del mod">
          <ac:chgData name="Kasi Viswanath Vandanapu" userId="S::vandanapu.k@northeastern.edu::5b3871de-a248-4c47-b174-c7058866825f" providerId="AD" clId="Web-{5F8A16A2-3162-4FB7-A066-77F4D05B758E}" dt="2022-05-02T06:22:31.158" v="649" actId="20577"/>
          <ac:spMkLst>
            <pc:docMk/>
            <pc:sldMk cId="2209304007" sldId="282"/>
            <ac:spMk id="4" creationId="{6C7496FA-3AA9-524A-4BC3-AFEA7962D315}"/>
          </ac:spMkLst>
        </pc:spChg>
        <pc:spChg chg="mod">
          <ac:chgData name="Kasi Viswanath Vandanapu" userId="S::vandanapu.k@northeastern.edu::5b3871de-a248-4c47-b174-c7058866825f" providerId="AD" clId="Web-{5F8A16A2-3162-4FB7-A066-77F4D05B758E}" dt="2022-05-02T06:21:24.436" v="632"/>
          <ac:spMkLst>
            <pc:docMk/>
            <pc:sldMk cId="2209304007" sldId="282"/>
            <ac:spMk id="8" creationId="{EC5D2758-A70E-4E75-A352-7B58C95BE734}"/>
          </ac:spMkLst>
        </pc:spChg>
        <pc:spChg chg="add del">
          <ac:chgData name="Kasi Viswanath Vandanapu" userId="S::vandanapu.k@northeastern.edu::5b3871de-a248-4c47-b174-c7058866825f" providerId="AD" clId="Web-{5F8A16A2-3162-4FB7-A066-77F4D05B758E}" dt="2022-05-02T06:21:12.138" v="626"/>
          <ac:spMkLst>
            <pc:docMk/>
            <pc:sldMk cId="2209304007" sldId="282"/>
            <ac:spMk id="14" creationId="{2CA11A6D-EE76-467D-BF5C-22DEB4E3BACA}"/>
          </ac:spMkLst>
        </pc:spChg>
        <pc:spChg chg="add del">
          <ac:chgData name="Kasi Viswanath Vandanapu" userId="S::vandanapu.k@northeastern.edu::5b3871de-a248-4c47-b174-c7058866825f" providerId="AD" clId="Web-{5F8A16A2-3162-4FB7-A066-77F4D05B758E}" dt="2022-05-02T06:21:12.138" v="626"/>
          <ac:spMkLst>
            <pc:docMk/>
            <pc:sldMk cId="2209304007" sldId="282"/>
            <ac:spMk id="16" creationId="{76BD6D39-47C9-4B0A-BB01-EA963F4ED9B5}"/>
          </ac:spMkLst>
        </pc:spChg>
        <pc:graphicFrameChg chg="add del">
          <ac:chgData name="Kasi Viswanath Vandanapu" userId="S::vandanapu.k@northeastern.edu::5b3871de-a248-4c47-b174-c7058866825f" providerId="AD" clId="Web-{5F8A16A2-3162-4FB7-A066-77F4D05B758E}" dt="2022-05-02T06:21:12.138" v="626"/>
          <ac:graphicFrameMkLst>
            <pc:docMk/>
            <pc:sldMk cId="2209304007" sldId="282"/>
            <ac:graphicFrameMk id="10" creationId="{0E6DC7C0-373A-3E72-8085-0EDAED256092}"/>
          </ac:graphicFrameMkLst>
        </pc:graphicFrameChg>
        <pc:graphicFrameChg chg="add del">
          <ac:chgData name="Kasi Viswanath Vandanapu" userId="S::vandanapu.k@northeastern.edu::5b3871de-a248-4c47-b174-c7058866825f" providerId="AD" clId="Web-{5F8A16A2-3162-4FB7-A066-77F4D05B758E}" dt="2022-05-02T06:21:15.138" v="628"/>
          <ac:graphicFrameMkLst>
            <pc:docMk/>
            <pc:sldMk cId="2209304007" sldId="282"/>
            <ac:graphicFrameMk id="18" creationId="{21B2AEF7-1417-2990-46AF-06A1B6B7FCFA}"/>
          </ac:graphicFrameMkLst>
        </pc:graphicFrameChg>
        <pc:graphicFrameChg chg="add del">
          <ac:chgData name="Kasi Viswanath Vandanapu" userId="S::vandanapu.k@northeastern.edu::5b3871de-a248-4c47-b174-c7058866825f" providerId="AD" clId="Web-{5F8A16A2-3162-4FB7-A066-77F4D05B758E}" dt="2022-05-02T06:21:18.138" v="630"/>
          <ac:graphicFrameMkLst>
            <pc:docMk/>
            <pc:sldMk cId="2209304007" sldId="282"/>
            <ac:graphicFrameMk id="20" creationId="{18953E6A-9A50-CD0E-762E-4943E2BAB6B3}"/>
          </ac:graphicFrameMkLst>
        </pc:graphicFrameChg>
        <pc:graphicFrameChg chg="add del">
          <ac:chgData name="Kasi Viswanath Vandanapu" userId="S::vandanapu.k@northeastern.edu::5b3871de-a248-4c47-b174-c7058866825f" providerId="AD" clId="Web-{5F8A16A2-3162-4FB7-A066-77F4D05B758E}" dt="2022-05-02T06:21:24.436" v="632"/>
          <ac:graphicFrameMkLst>
            <pc:docMk/>
            <pc:sldMk cId="2209304007" sldId="282"/>
            <ac:graphicFrameMk id="22" creationId="{D8630482-4568-86F7-3535-61505634A5FB}"/>
          </ac:graphicFrameMkLst>
        </pc:graphicFrameChg>
        <pc:picChg chg="add del">
          <ac:chgData name="Kasi Viswanath Vandanapu" userId="S::vandanapu.k@northeastern.edu::5b3871de-a248-4c47-b174-c7058866825f" providerId="AD" clId="Web-{5F8A16A2-3162-4FB7-A066-77F4D05B758E}" dt="2022-05-02T06:21:40.968" v="634"/>
          <ac:picMkLst>
            <pc:docMk/>
            <pc:sldMk cId="2209304007" sldId="282"/>
            <ac:picMk id="3" creationId="{EA188636-EF9C-27C3-E316-EE7763D6D23C}"/>
          </ac:picMkLst>
        </pc:picChg>
      </pc:sldChg>
      <pc:sldChg chg="del">
        <pc:chgData name="Kasi Viswanath Vandanapu" userId="S::vandanapu.k@northeastern.edu::5b3871de-a248-4c47-b174-c7058866825f" providerId="AD" clId="Web-{5F8A16A2-3162-4FB7-A066-77F4D05B758E}" dt="2022-05-02T06:01:05.724" v="222"/>
        <pc:sldMkLst>
          <pc:docMk/>
          <pc:sldMk cId="2027430537" sldId="286"/>
        </pc:sldMkLst>
      </pc:sldChg>
      <pc:sldChg chg="del">
        <pc:chgData name="Kasi Viswanath Vandanapu" userId="S::vandanapu.k@northeastern.edu::5b3871de-a248-4c47-b174-c7058866825f" providerId="AD" clId="Web-{5F8A16A2-3162-4FB7-A066-77F4D05B758E}" dt="2022-05-02T06:12:01.809" v="614"/>
        <pc:sldMkLst>
          <pc:docMk/>
          <pc:sldMk cId="1127056467" sldId="289"/>
        </pc:sldMkLst>
      </pc:sldChg>
      <pc:sldChg chg="modSp">
        <pc:chgData name="Kasi Viswanath Vandanapu" userId="S::vandanapu.k@northeastern.edu::5b3871de-a248-4c47-b174-c7058866825f" providerId="AD" clId="Web-{5F8A16A2-3162-4FB7-A066-77F4D05B758E}" dt="2022-05-02T06:11:02.868" v="610" actId="20577"/>
        <pc:sldMkLst>
          <pc:docMk/>
          <pc:sldMk cId="2063327635" sldId="291"/>
        </pc:sldMkLst>
        <pc:spChg chg="mod">
          <ac:chgData name="Kasi Viswanath Vandanapu" userId="S::vandanapu.k@northeastern.edu::5b3871de-a248-4c47-b174-c7058866825f" providerId="AD" clId="Web-{5F8A16A2-3162-4FB7-A066-77F4D05B758E}" dt="2022-05-02T06:11:02.868" v="610" actId="20577"/>
          <ac:spMkLst>
            <pc:docMk/>
            <pc:sldMk cId="2063327635" sldId="291"/>
            <ac:spMk id="8" creationId="{EC5D2758-A70E-4E75-A352-7B58C95BE734}"/>
          </ac:spMkLst>
        </pc:spChg>
      </pc:sldChg>
      <pc:sldChg chg="addSp delSp modSp new mod setBg">
        <pc:chgData name="Kasi Viswanath Vandanapu" userId="S::vandanapu.k@northeastern.edu::5b3871de-a248-4c47-b174-c7058866825f" providerId="AD" clId="Web-{5F8A16A2-3162-4FB7-A066-77F4D05B758E}" dt="2022-05-02T06:09:35.941" v="555" actId="1076"/>
        <pc:sldMkLst>
          <pc:docMk/>
          <pc:sldMk cId="2543682827" sldId="292"/>
        </pc:sldMkLst>
        <pc:spChg chg="mod">
          <ac:chgData name="Kasi Viswanath Vandanapu" userId="S::vandanapu.k@northeastern.edu::5b3871de-a248-4c47-b174-c7058866825f" providerId="AD" clId="Web-{5F8A16A2-3162-4FB7-A066-77F4D05B758E}" dt="2022-05-02T06:09:35.941" v="555" actId="1076"/>
          <ac:spMkLst>
            <pc:docMk/>
            <pc:sldMk cId="2543682827" sldId="292"/>
            <ac:spMk id="2" creationId="{2726522A-5A8B-E198-6DA6-174CC626EC6F}"/>
          </ac:spMkLst>
        </pc:spChg>
        <pc:spChg chg="del">
          <ac:chgData name="Kasi Viswanath Vandanapu" userId="S::vandanapu.k@northeastern.edu::5b3871de-a248-4c47-b174-c7058866825f" providerId="AD" clId="Web-{5F8A16A2-3162-4FB7-A066-77F4D05B758E}" dt="2022-05-02T06:05:41.318" v="457"/>
          <ac:spMkLst>
            <pc:docMk/>
            <pc:sldMk cId="2543682827" sldId="292"/>
            <ac:spMk id="3" creationId="{6B95D5E5-ECB5-94AF-C0C9-6BAD4FA6A299}"/>
          </ac:spMkLst>
        </pc:spChg>
        <pc:spChg chg="add del">
          <ac:chgData name="Kasi Viswanath Vandanapu" userId="S::vandanapu.k@northeastern.edu::5b3871de-a248-4c47-b174-c7058866825f" providerId="AD" clId="Web-{5F8A16A2-3162-4FB7-A066-77F4D05B758E}" dt="2022-05-02T06:05:50.022" v="459"/>
          <ac:spMkLst>
            <pc:docMk/>
            <pc:sldMk cId="2543682827" sldId="292"/>
            <ac:spMk id="8" creationId="{93B67847-DA9C-5478-F7BA-8D8D556C95AE}"/>
          </ac:spMkLst>
        </pc:spChg>
        <pc:spChg chg="add">
          <ac:chgData name="Kasi Viswanath Vandanapu" userId="S::vandanapu.k@northeastern.edu::5b3871de-a248-4c47-b174-c7058866825f" providerId="AD" clId="Web-{5F8A16A2-3162-4FB7-A066-77F4D05B758E}" dt="2022-05-02T06:05:50.022" v="460"/>
          <ac:spMkLst>
            <pc:docMk/>
            <pc:sldMk cId="2543682827" sldId="292"/>
            <ac:spMk id="9" creationId="{85B3A411-39CB-4453-9F3D-FA48206632BC}"/>
          </ac:spMkLst>
        </pc:spChg>
        <pc:spChg chg="add del">
          <ac:chgData name="Kasi Viswanath Vandanapu" userId="S::vandanapu.k@northeastern.edu::5b3871de-a248-4c47-b174-c7058866825f" providerId="AD" clId="Web-{5F8A16A2-3162-4FB7-A066-77F4D05B758E}" dt="2022-05-02T06:05:50.022" v="459"/>
          <ac:spMkLst>
            <pc:docMk/>
            <pc:sldMk cId="2543682827" sldId="292"/>
            <ac:spMk id="11" creationId="{BAD21EC9-9707-4723-8447-0D7FA381BA75}"/>
          </ac:spMkLst>
        </pc:spChg>
        <pc:spChg chg="add del">
          <ac:chgData name="Kasi Viswanath Vandanapu" userId="S::vandanapu.k@northeastern.edu::5b3871de-a248-4c47-b174-c7058866825f" providerId="AD" clId="Web-{5F8A16A2-3162-4FB7-A066-77F4D05B758E}" dt="2022-05-02T06:05:50.022" v="459"/>
          <ac:spMkLst>
            <pc:docMk/>
            <pc:sldMk cId="2543682827" sldId="292"/>
            <ac:spMk id="13" creationId="{AABA95AA-8869-4123-BB01-8C85EFDF54F1}"/>
          </ac:spMkLst>
        </pc:spChg>
        <pc:spChg chg="add del">
          <ac:chgData name="Kasi Viswanath Vandanapu" userId="S::vandanapu.k@northeastern.edu::5b3871de-a248-4c47-b174-c7058866825f" providerId="AD" clId="Web-{5F8A16A2-3162-4FB7-A066-77F4D05B758E}" dt="2022-05-02T06:05:50.022" v="459"/>
          <ac:spMkLst>
            <pc:docMk/>
            <pc:sldMk cId="2543682827" sldId="292"/>
            <ac:spMk id="15" creationId="{68102155-1621-4AE4-8DD3-7730E2FFD77C}"/>
          </ac:spMkLst>
        </pc:spChg>
        <pc:spChg chg="add">
          <ac:chgData name="Kasi Viswanath Vandanapu" userId="S::vandanapu.k@northeastern.edu::5b3871de-a248-4c47-b174-c7058866825f" providerId="AD" clId="Web-{5F8A16A2-3162-4FB7-A066-77F4D05B758E}" dt="2022-05-02T06:05:50.022" v="460"/>
          <ac:spMkLst>
            <pc:docMk/>
            <pc:sldMk cId="2543682827" sldId="292"/>
            <ac:spMk id="17" creationId="{40D573D2-DD8C-4E19-8BB2-1DC0767FDB75}"/>
          </ac:spMkLst>
        </pc:spChg>
        <pc:spChg chg="add">
          <ac:chgData name="Kasi Viswanath Vandanapu" userId="S::vandanapu.k@northeastern.edu::5b3871de-a248-4c47-b174-c7058866825f" providerId="AD" clId="Web-{5F8A16A2-3162-4FB7-A066-77F4D05B758E}" dt="2022-05-02T06:05:50.022" v="460"/>
          <ac:spMkLst>
            <pc:docMk/>
            <pc:sldMk cId="2543682827" sldId="292"/>
            <ac:spMk id="18" creationId="{9B6C5F92-472F-4CAB-90F8-B997C54EBFDD}"/>
          </ac:spMkLst>
        </pc:spChg>
        <pc:picChg chg="add mod ord">
          <ac:chgData name="Kasi Viswanath Vandanapu" userId="S::vandanapu.k@northeastern.edu::5b3871de-a248-4c47-b174-c7058866825f" providerId="AD" clId="Web-{5F8A16A2-3162-4FB7-A066-77F4D05B758E}" dt="2022-05-02T06:05:50.022" v="460"/>
          <ac:picMkLst>
            <pc:docMk/>
            <pc:sldMk cId="2543682827" sldId="292"/>
            <ac:picMk id="4" creationId="{E620877C-3F0E-BD6E-766D-FA1993FDA63E}"/>
          </ac:picMkLst>
        </pc:picChg>
      </pc:sldChg>
    </pc:docChg>
  </pc:docChgLst>
  <pc:docChgLst>
    <pc:chgData name="Akhila Sulgante" userId="S::sulgante.a@northeastern.edu::137f6a2e-58c2-48d4-b98f-a6d7fa9a2209" providerId="AD" clId="Web-{4563AFF6-8769-4C7C-A0B1-9FF31F115F78}"/>
    <pc:docChg chg="modSld">
      <pc:chgData name="Akhila Sulgante" userId="S::sulgante.a@northeastern.edu::137f6a2e-58c2-48d4-b98f-a6d7fa9a2209" providerId="AD" clId="Web-{4563AFF6-8769-4C7C-A0B1-9FF31F115F78}" dt="2022-05-02T06:32:16.310" v="51" actId="20577"/>
      <pc:docMkLst>
        <pc:docMk/>
      </pc:docMkLst>
      <pc:sldChg chg="addSp modSp">
        <pc:chgData name="Akhila Sulgante" userId="S::sulgante.a@northeastern.edu::137f6a2e-58c2-48d4-b98f-a6d7fa9a2209" providerId="AD" clId="Web-{4563AFF6-8769-4C7C-A0B1-9FF31F115F78}" dt="2022-05-02T06:32:16.310" v="51" actId="20577"/>
        <pc:sldMkLst>
          <pc:docMk/>
          <pc:sldMk cId="2315981867" sldId="256"/>
        </pc:sldMkLst>
        <pc:spChg chg="add mod">
          <ac:chgData name="Akhila Sulgante" userId="S::sulgante.a@northeastern.edu::137f6a2e-58c2-48d4-b98f-a6d7fa9a2209" providerId="AD" clId="Web-{4563AFF6-8769-4C7C-A0B1-9FF31F115F78}" dt="2022-05-02T06:32:16.310" v="51" actId="20577"/>
          <ac:spMkLst>
            <pc:docMk/>
            <pc:sldMk cId="2315981867" sldId="256"/>
            <ac:spMk id="4" creationId="{331A8F14-02C8-81C1-01DC-B7E157D58089}"/>
          </ac:spMkLst>
        </pc:spChg>
      </pc:sldChg>
      <pc:sldChg chg="modSp">
        <pc:chgData name="Akhila Sulgante" userId="S::sulgante.a@northeastern.edu::137f6a2e-58c2-48d4-b98f-a6d7fa9a2209" providerId="AD" clId="Web-{4563AFF6-8769-4C7C-A0B1-9FF31F115F78}" dt="2022-05-02T06:31:41.699" v="24" actId="20577"/>
        <pc:sldMkLst>
          <pc:docMk/>
          <pc:sldMk cId="2937539894" sldId="260"/>
        </pc:sldMkLst>
        <pc:spChg chg="mod">
          <ac:chgData name="Akhila Sulgante" userId="S::sulgante.a@northeastern.edu::137f6a2e-58c2-48d4-b98f-a6d7fa9a2209" providerId="AD" clId="Web-{4563AFF6-8769-4C7C-A0B1-9FF31F115F78}" dt="2022-05-02T06:31:41.699" v="24" actId="20577"/>
          <ac:spMkLst>
            <pc:docMk/>
            <pc:sldMk cId="2937539894" sldId="260"/>
            <ac:spMk id="19" creationId="{152B1A0E-4337-4304-8E34-EA0384482240}"/>
          </ac:spMkLst>
        </pc:spChg>
      </pc:sldChg>
    </pc:docChg>
  </pc:docChgLst>
  <pc:docChgLst>
    <pc:chgData name="Shital Waters" userId="S::waters.s@northeastern.edu::3ae6ef04-7f26-4a05-a46c-40fe34067e09" providerId="AD" clId="Web-{EE7E740A-1D65-4350-B67E-4B15FCABB90B}"/>
    <pc:docChg chg="modSld">
      <pc:chgData name="Shital Waters" userId="S::waters.s@northeastern.edu::3ae6ef04-7f26-4a05-a46c-40fe34067e09" providerId="AD" clId="Web-{EE7E740A-1D65-4350-B67E-4B15FCABB90B}" dt="2022-05-02T06:33:37.008" v="5" actId="20577"/>
      <pc:docMkLst>
        <pc:docMk/>
      </pc:docMkLst>
      <pc:sldChg chg="modSp">
        <pc:chgData name="Shital Waters" userId="S::waters.s@northeastern.edu::3ae6ef04-7f26-4a05-a46c-40fe34067e09" providerId="AD" clId="Web-{EE7E740A-1D65-4350-B67E-4B15FCABB90B}" dt="2022-05-02T06:31:48.189" v="2"/>
        <pc:sldMkLst>
          <pc:docMk/>
          <pc:sldMk cId="2415824197" sldId="284"/>
        </pc:sldMkLst>
        <pc:graphicFrameChg chg="mod modGraphic">
          <ac:chgData name="Shital Waters" userId="S::waters.s@northeastern.edu::3ae6ef04-7f26-4a05-a46c-40fe34067e09" providerId="AD" clId="Web-{EE7E740A-1D65-4350-B67E-4B15FCABB90B}" dt="2022-05-02T06:31:48.189" v="2"/>
          <ac:graphicFrameMkLst>
            <pc:docMk/>
            <pc:sldMk cId="2415824197" sldId="284"/>
            <ac:graphicFrameMk id="7" creationId="{885AC855-8117-038B-11A4-D3DF05B1389A}"/>
          </ac:graphicFrameMkLst>
        </pc:graphicFrameChg>
      </pc:sldChg>
      <pc:sldChg chg="modSp">
        <pc:chgData name="Shital Waters" userId="S::waters.s@northeastern.edu::3ae6ef04-7f26-4a05-a46c-40fe34067e09" providerId="AD" clId="Web-{EE7E740A-1D65-4350-B67E-4B15FCABB90B}" dt="2022-05-02T06:33:37.008" v="5" actId="20577"/>
        <pc:sldMkLst>
          <pc:docMk/>
          <pc:sldMk cId="1683616219" sldId="285"/>
        </pc:sldMkLst>
        <pc:spChg chg="mod">
          <ac:chgData name="Shital Waters" userId="S::waters.s@northeastern.edu::3ae6ef04-7f26-4a05-a46c-40fe34067e09" providerId="AD" clId="Web-{EE7E740A-1D65-4350-B67E-4B15FCABB90B}" dt="2022-05-02T06:33:37.008" v="5" actId="20577"/>
          <ac:spMkLst>
            <pc:docMk/>
            <pc:sldMk cId="1683616219" sldId="285"/>
            <ac:spMk id="3" creationId="{6D811BAA-7229-BE78-8BE3-C054DD55B095}"/>
          </ac:spMkLst>
        </pc:spChg>
      </pc:sldChg>
      <pc:sldChg chg="modSp">
        <pc:chgData name="Shital Waters" userId="S::waters.s@northeastern.edu::3ae6ef04-7f26-4a05-a46c-40fe34067e09" providerId="AD" clId="Web-{EE7E740A-1D65-4350-B67E-4B15FCABB90B}" dt="2022-05-02T06:30:04.480" v="0" actId="1076"/>
        <pc:sldMkLst>
          <pc:docMk/>
          <pc:sldMk cId="808508480" sldId="288"/>
        </pc:sldMkLst>
        <pc:picChg chg="mod">
          <ac:chgData name="Shital Waters" userId="S::waters.s@northeastern.edu::3ae6ef04-7f26-4a05-a46c-40fe34067e09" providerId="AD" clId="Web-{EE7E740A-1D65-4350-B67E-4B15FCABB90B}" dt="2022-05-02T06:30:04.480" v="0" actId="1076"/>
          <ac:picMkLst>
            <pc:docMk/>
            <pc:sldMk cId="808508480" sldId="288"/>
            <ac:picMk id="3" creationId="{0F59CA6E-42E4-745A-6DEE-92BFCB388384}"/>
          </ac:picMkLst>
        </pc:picChg>
      </pc:sldChg>
    </pc:docChg>
  </pc:docChgLst>
  <pc:docChgLst>
    <pc:chgData name="Kasi Viswanath Vandanapu" userId="5b3871de-a248-4c47-b174-c7058866825f" providerId="ADAL" clId="{2B3AC62A-AF4C-D340-885A-82F32A85AAFC}"/>
    <pc:docChg chg="modSld">
      <pc:chgData name="Kasi Viswanath Vandanapu" userId="5b3871de-a248-4c47-b174-c7058866825f" providerId="ADAL" clId="{2B3AC62A-AF4C-D340-885A-82F32A85AAFC}" dt="2022-05-01T23:33:50.212" v="0" actId="571"/>
      <pc:docMkLst>
        <pc:docMk/>
      </pc:docMkLst>
      <pc:sldChg chg="addSp">
        <pc:chgData name="Kasi Viswanath Vandanapu" userId="5b3871de-a248-4c47-b174-c7058866825f" providerId="ADAL" clId="{2B3AC62A-AF4C-D340-885A-82F32A85AAFC}" dt="2022-05-01T23:33:50.212" v="0" actId="571"/>
        <pc:sldMkLst>
          <pc:docMk/>
          <pc:sldMk cId="2168901313" sldId="257"/>
        </pc:sldMkLst>
        <pc:graphicFrameChg chg="add">
          <ac:chgData name="Kasi Viswanath Vandanapu" userId="5b3871de-a248-4c47-b174-c7058866825f" providerId="ADAL" clId="{2B3AC62A-AF4C-D340-885A-82F32A85AAFC}" dt="2022-05-01T23:33:50.212" v="0" actId="571"/>
          <ac:graphicFrameMkLst>
            <pc:docMk/>
            <pc:sldMk cId="2168901313" sldId="257"/>
            <ac:graphicFrameMk id="3" creationId="{490C50F1-2253-9399-EF4B-8540E4124AC3}"/>
          </ac:graphicFrameMkLst>
        </pc:graphicFrameChg>
      </pc:sldChg>
    </pc:docChg>
  </pc:docChgLst>
  <pc:docChgLst>
    <pc:chgData name="Akhila Sulgante" userId="S::sulgante.a@northeastern.edu::137f6a2e-58c2-48d4-b98f-a6d7fa9a2209" providerId="AD" clId="Web-{70527F5E-BC64-4F49-AB47-929E01454983}"/>
    <pc:docChg chg="modSld">
      <pc:chgData name="Akhila Sulgante" userId="S::sulgante.a@northeastern.edu::137f6a2e-58c2-48d4-b98f-a6d7fa9a2209" providerId="AD" clId="Web-{70527F5E-BC64-4F49-AB47-929E01454983}" dt="2022-05-02T01:15:01.392" v="354" actId="20577"/>
      <pc:docMkLst>
        <pc:docMk/>
      </pc:docMkLst>
      <pc:sldChg chg="modSp">
        <pc:chgData name="Akhila Sulgante" userId="S::sulgante.a@northeastern.edu::137f6a2e-58c2-48d4-b98f-a6d7fa9a2209" providerId="AD" clId="Web-{70527F5E-BC64-4F49-AB47-929E01454983}" dt="2022-05-02T00:17:53.811" v="23" actId="20577"/>
        <pc:sldMkLst>
          <pc:docMk/>
          <pc:sldMk cId="2321073239" sldId="276"/>
        </pc:sldMkLst>
        <pc:spChg chg="mod">
          <ac:chgData name="Akhila Sulgante" userId="S::sulgante.a@northeastern.edu::137f6a2e-58c2-48d4-b98f-a6d7fa9a2209" providerId="AD" clId="Web-{70527F5E-BC64-4F49-AB47-929E01454983}" dt="2022-05-02T00:17:53.811" v="23" actId="20577"/>
          <ac:spMkLst>
            <pc:docMk/>
            <pc:sldMk cId="2321073239" sldId="276"/>
            <ac:spMk id="8" creationId="{EC5D2758-A70E-4E75-A352-7B58C95BE734}"/>
          </ac:spMkLst>
        </pc:spChg>
        <pc:picChg chg="mod">
          <ac:chgData name="Akhila Sulgante" userId="S::sulgante.a@northeastern.edu::137f6a2e-58c2-48d4-b98f-a6d7fa9a2209" providerId="AD" clId="Web-{70527F5E-BC64-4F49-AB47-929E01454983}" dt="2022-05-02T00:17:47.951" v="21" actId="14100"/>
          <ac:picMkLst>
            <pc:docMk/>
            <pc:sldMk cId="2321073239" sldId="276"/>
            <ac:picMk id="3" creationId="{74964EB5-ACFE-5D68-D67E-F547F702AD4A}"/>
          </ac:picMkLst>
        </pc:picChg>
      </pc:sldChg>
      <pc:sldChg chg="modSp">
        <pc:chgData name="Akhila Sulgante" userId="S::sulgante.a@northeastern.edu::137f6a2e-58c2-48d4-b98f-a6d7fa9a2209" providerId="AD" clId="Web-{70527F5E-BC64-4F49-AB47-929E01454983}" dt="2022-05-02T01:15:01.392" v="354" actId="20577"/>
        <pc:sldMkLst>
          <pc:docMk/>
          <pc:sldMk cId="1083692197" sldId="277"/>
        </pc:sldMkLst>
        <pc:spChg chg="mod">
          <ac:chgData name="Akhila Sulgante" userId="S::sulgante.a@northeastern.edu::137f6a2e-58c2-48d4-b98f-a6d7fa9a2209" providerId="AD" clId="Web-{70527F5E-BC64-4F49-AB47-929E01454983}" dt="2022-05-02T01:15:01.392" v="354" actId="20577"/>
          <ac:spMkLst>
            <pc:docMk/>
            <pc:sldMk cId="1083692197" sldId="277"/>
            <ac:spMk id="8" creationId="{EC5D2758-A70E-4E75-A352-7B58C95BE734}"/>
          </ac:spMkLst>
        </pc:spChg>
      </pc:sldChg>
      <pc:sldChg chg="modSp">
        <pc:chgData name="Akhila Sulgante" userId="S::sulgante.a@northeastern.edu::137f6a2e-58c2-48d4-b98f-a6d7fa9a2209" providerId="AD" clId="Web-{70527F5E-BC64-4F49-AB47-929E01454983}" dt="2022-05-02T01:14:51.860" v="352" actId="20577"/>
        <pc:sldMkLst>
          <pc:docMk/>
          <pc:sldMk cId="826328890" sldId="281"/>
        </pc:sldMkLst>
        <pc:spChg chg="mod">
          <ac:chgData name="Akhila Sulgante" userId="S::sulgante.a@northeastern.edu::137f6a2e-58c2-48d4-b98f-a6d7fa9a2209" providerId="AD" clId="Web-{70527F5E-BC64-4F49-AB47-929E01454983}" dt="2022-05-02T01:14:51.860" v="352" actId="20577"/>
          <ac:spMkLst>
            <pc:docMk/>
            <pc:sldMk cId="826328890" sldId="281"/>
            <ac:spMk id="8" creationId="{EC5D2758-A70E-4E75-A352-7B58C95BE734}"/>
          </ac:spMkLst>
        </pc:spChg>
      </pc:sldChg>
      <pc:sldChg chg="modSp">
        <pc:chgData name="Akhila Sulgante" userId="S::sulgante.a@northeastern.edu::137f6a2e-58c2-48d4-b98f-a6d7fa9a2209" providerId="AD" clId="Web-{70527F5E-BC64-4F49-AB47-929E01454983}" dt="2022-05-02T00:10:55.950" v="19" actId="14100"/>
        <pc:sldMkLst>
          <pc:docMk/>
          <pc:sldMk cId="1683616219" sldId="285"/>
        </pc:sldMkLst>
        <pc:spChg chg="mod">
          <ac:chgData name="Akhila Sulgante" userId="S::sulgante.a@northeastern.edu::137f6a2e-58c2-48d4-b98f-a6d7fa9a2209" providerId="AD" clId="Web-{70527F5E-BC64-4F49-AB47-929E01454983}" dt="2022-05-02T00:10:55.950" v="19" actId="14100"/>
          <ac:spMkLst>
            <pc:docMk/>
            <pc:sldMk cId="1683616219" sldId="285"/>
            <ac:spMk id="2" creationId="{1E5973A5-D74C-4854-9672-5DFCE3A2FC15}"/>
          </ac:spMkLst>
        </pc:spChg>
      </pc:sldChg>
    </pc:docChg>
  </pc:docChgLst>
  <pc:docChgLst>
    <pc:chgData name="Akhila Sulgante" userId="S::sulgante.a@northeastern.edu::137f6a2e-58c2-48d4-b98f-a6d7fa9a2209" providerId="AD" clId="Web-{560C39E0-C9DB-40C3-B286-B31380F8C43B}"/>
    <pc:docChg chg="addSld modSld sldOrd modSection">
      <pc:chgData name="Akhila Sulgante" userId="S::sulgante.a@northeastern.edu::137f6a2e-58c2-48d4-b98f-a6d7fa9a2209" providerId="AD" clId="Web-{560C39E0-C9DB-40C3-B286-B31380F8C43B}" dt="2022-05-02T00:08:52.697" v="1312" actId="14100"/>
      <pc:docMkLst>
        <pc:docMk/>
      </pc:docMkLst>
      <pc:sldChg chg="modSp ord">
        <pc:chgData name="Akhila Sulgante" userId="S::sulgante.a@northeastern.edu::137f6a2e-58c2-48d4-b98f-a6d7fa9a2209" providerId="AD" clId="Web-{560C39E0-C9DB-40C3-B286-B31380F8C43B}" dt="2022-05-01T23:29:09.548" v="54"/>
        <pc:sldMkLst>
          <pc:docMk/>
          <pc:sldMk cId="2168901313" sldId="257"/>
        </pc:sldMkLst>
        <pc:graphicFrameChg chg="modGraphic">
          <ac:chgData name="Akhila Sulgante" userId="S::sulgante.a@northeastern.edu::137f6a2e-58c2-48d4-b98f-a6d7fa9a2209" providerId="AD" clId="Web-{560C39E0-C9DB-40C3-B286-B31380F8C43B}" dt="2022-05-01T23:25:09.933" v="53" actId="20577"/>
          <ac:graphicFrameMkLst>
            <pc:docMk/>
            <pc:sldMk cId="2168901313" sldId="257"/>
            <ac:graphicFrameMk id="5" creationId="{C29657D8-42EE-CDB3-C3E8-97F240337190}"/>
          </ac:graphicFrameMkLst>
        </pc:graphicFrameChg>
      </pc:sldChg>
      <pc:sldChg chg="ord">
        <pc:chgData name="Akhila Sulgante" userId="S::sulgante.a@northeastern.edu::137f6a2e-58c2-48d4-b98f-a6d7fa9a2209" providerId="AD" clId="Web-{560C39E0-C9DB-40C3-B286-B31380F8C43B}" dt="2022-05-01T23:33:09.960" v="55"/>
        <pc:sldMkLst>
          <pc:docMk/>
          <pc:sldMk cId="1454700958" sldId="262"/>
        </pc:sldMkLst>
      </pc:sldChg>
      <pc:sldChg chg="modSp">
        <pc:chgData name="Akhila Sulgante" userId="S::sulgante.a@northeastern.edu::137f6a2e-58c2-48d4-b98f-a6d7fa9a2209" providerId="AD" clId="Web-{560C39E0-C9DB-40C3-B286-B31380F8C43B}" dt="2022-05-01T23:46:07.556" v="694" actId="20577"/>
        <pc:sldMkLst>
          <pc:docMk/>
          <pc:sldMk cId="155585104" sldId="263"/>
        </pc:sldMkLst>
        <pc:graphicFrameChg chg="modGraphic">
          <ac:chgData name="Akhila Sulgante" userId="S::sulgante.a@northeastern.edu::137f6a2e-58c2-48d4-b98f-a6d7fa9a2209" providerId="AD" clId="Web-{560C39E0-C9DB-40C3-B286-B31380F8C43B}" dt="2022-05-01T23:46:07.556" v="694" actId="20577"/>
          <ac:graphicFrameMkLst>
            <pc:docMk/>
            <pc:sldMk cId="155585104" sldId="263"/>
            <ac:graphicFrameMk id="5" creationId="{5E056CDA-54BE-203A-0881-B4E583C627E4}"/>
          </ac:graphicFrameMkLst>
        </pc:graphicFrameChg>
      </pc:sldChg>
      <pc:sldChg chg="modSp">
        <pc:chgData name="Akhila Sulgante" userId="S::sulgante.a@northeastern.edu::137f6a2e-58c2-48d4-b98f-a6d7fa9a2209" providerId="AD" clId="Web-{560C39E0-C9DB-40C3-B286-B31380F8C43B}" dt="2022-05-02T00:01:37.233" v="1166" actId="14100"/>
        <pc:sldMkLst>
          <pc:docMk/>
          <pc:sldMk cId="2321073239" sldId="276"/>
        </pc:sldMkLst>
        <pc:spChg chg="mod">
          <ac:chgData name="Akhila Sulgante" userId="S::sulgante.a@northeastern.edu::137f6a2e-58c2-48d4-b98f-a6d7fa9a2209" providerId="AD" clId="Web-{560C39E0-C9DB-40C3-B286-B31380F8C43B}" dt="2022-05-02T00:01:37.233" v="1166" actId="14100"/>
          <ac:spMkLst>
            <pc:docMk/>
            <pc:sldMk cId="2321073239" sldId="276"/>
            <ac:spMk id="2" creationId="{1E5973A5-D74C-4854-9672-5DFCE3A2FC15}"/>
          </ac:spMkLst>
        </pc:spChg>
      </pc:sldChg>
      <pc:sldChg chg="modSp">
        <pc:chgData name="Akhila Sulgante" userId="S::sulgante.a@northeastern.edu::137f6a2e-58c2-48d4-b98f-a6d7fa9a2209" providerId="AD" clId="Web-{560C39E0-C9DB-40C3-B286-B31380F8C43B}" dt="2022-05-02T00:01:59.609" v="1178" actId="14100"/>
        <pc:sldMkLst>
          <pc:docMk/>
          <pc:sldMk cId="1083692197" sldId="277"/>
        </pc:sldMkLst>
        <pc:spChg chg="mod">
          <ac:chgData name="Akhila Sulgante" userId="S::sulgante.a@northeastern.edu::137f6a2e-58c2-48d4-b98f-a6d7fa9a2209" providerId="AD" clId="Web-{560C39E0-C9DB-40C3-B286-B31380F8C43B}" dt="2022-05-02T00:01:59.609" v="1178" actId="14100"/>
          <ac:spMkLst>
            <pc:docMk/>
            <pc:sldMk cId="1083692197" sldId="277"/>
            <ac:spMk id="2" creationId="{1E5973A5-D74C-4854-9672-5DFCE3A2FC15}"/>
          </ac:spMkLst>
        </pc:spChg>
      </pc:sldChg>
      <pc:sldChg chg="modSp">
        <pc:chgData name="Akhila Sulgante" userId="S::sulgante.a@northeastern.edu::137f6a2e-58c2-48d4-b98f-a6d7fa9a2209" providerId="AD" clId="Web-{560C39E0-C9DB-40C3-B286-B31380F8C43B}" dt="2022-05-02T00:03:36.361" v="1189" actId="14100"/>
        <pc:sldMkLst>
          <pc:docMk/>
          <pc:sldMk cId="4151866662" sldId="278"/>
        </pc:sldMkLst>
        <pc:spChg chg="mod">
          <ac:chgData name="Akhila Sulgante" userId="S::sulgante.a@northeastern.edu::137f6a2e-58c2-48d4-b98f-a6d7fa9a2209" providerId="AD" clId="Web-{560C39E0-C9DB-40C3-B286-B31380F8C43B}" dt="2022-05-02T00:03:36.361" v="1189" actId="14100"/>
          <ac:spMkLst>
            <pc:docMk/>
            <pc:sldMk cId="4151866662" sldId="278"/>
            <ac:spMk id="2" creationId="{1E5973A5-D74C-4854-9672-5DFCE3A2FC15}"/>
          </ac:spMkLst>
        </pc:spChg>
      </pc:sldChg>
      <pc:sldChg chg="modSp add replId">
        <pc:chgData name="Akhila Sulgante" userId="S::sulgante.a@northeastern.edu::137f6a2e-58c2-48d4-b98f-a6d7fa9a2209" providerId="AD" clId="Web-{560C39E0-C9DB-40C3-B286-B31380F8C43B}" dt="2022-05-01T23:52:13.814" v="1156" actId="20577"/>
        <pc:sldMkLst>
          <pc:docMk/>
          <pc:sldMk cId="1149183081" sldId="280"/>
        </pc:sldMkLst>
        <pc:graphicFrameChg chg="modGraphic">
          <ac:chgData name="Akhila Sulgante" userId="S::sulgante.a@northeastern.edu::137f6a2e-58c2-48d4-b98f-a6d7fa9a2209" providerId="AD" clId="Web-{560C39E0-C9DB-40C3-B286-B31380F8C43B}" dt="2022-05-01T23:52:13.814" v="1156" actId="20577"/>
          <ac:graphicFrameMkLst>
            <pc:docMk/>
            <pc:sldMk cId="1149183081" sldId="280"/>
            <ac:graphicFrameMk id="5" creationId="{5E056CDA-54BE-203A-0881-B4E583C627E4}"/>
          </ac:graphicFrameMkLst>
        </pc:graphicFrameChg>
      </pc:sldChg>
      <pc:sldChg chg="modSp">
        <pc:chgData name="Akhila Sulgante" userId="S::sulgante.a@northeastern.edu::137f6a2e-58c2-48d4-b98f-a6d7fa9a2209" providerId="AD" clId="Web-{560C39E0-C9DB-40C3-B286-B31380F8C43B}" dt="2022-05-02T00:05:31.583" v="1224" actId="14100"/>
        <pc:sldMkLst>
          <pc:docMk/>
          <pc:sldMk cId="2209304007" sldId="282"/>
        </pc:sldMkLst>
        <pc:spChg chg="mod">
          <ac:chgData name="Akhila Sulgante" userId="S::sulgante.a@northeastern.edu::137f6a2e-58c2-48d4-b98f-a6d7fa9a2209" providerId="AD" clId="Web-{560C39E0-C9DB-40C3-B286-B31380F8C43B}" dt="2022-05-02T00:05:31.583" v="1224" actId="14100"/>
          <ac:spMkLst>
            <pc:docMk/>
            <pc:sldMk cId="2209304007" sldId="282"/>
            <ac:spMk id="2" creationId="{1E5973A5-D74C-4854-9672-5DFCE3A2FC15}"/>
          </ac:spMkLst>
        </pc:spChg>
      </pc:sldChg>
      <pc:sldChg chg="modSp">
        <pc:chgData name="Akhila Sulgante" userId="S::sulgante.a@northeastern.edu::137f6a2e-58c2-48d4-b98f-a6d7fa9a2209" providerId="AD" clId="Web-{560C39E0-C9DB-40C3-B286-B31380F8C43B}" dt="2022-05-02T00:07:10.413" v="1264" actId="14100"/>
        <pc:sldMkLst>
          <pc:docMk/>
          <pc:sldMk cId="1827994282" sldId="283"/>
        </pc:sldMkLst>
        <pc:spChg chg="mod">
          <ac:chgData name="Akhila Sulgante" userId="S::sulgante.a@northeastern.edu::137f6a2e-58c2-48d4-b98f-a6d7fa9a2209" providerId="AD" clId="Web-{560C39E0-C9DB-40C3-B286-B31380F8C43B}" dt="2022-05-02T00:07:10.413" v="1264" actId="14100"/>
          <ac:spMkLst>
            <pc:docMk/>
            <pc:sldMk cId="1827994282" sldId="283"/>
            <ac:spMk id="2" creationId="{1E5973A5-D74C-4854-9672-5DFCE3A2FC15}"/>
          </ac:spMkLst>
        </pc:spChg>
      </pc:sldChg>
      <pc:sldChg chg="modSp">
        <pc:chgData name="Akhila Sulgante" userId="S::sulgante.a@northeastern.edu::137f6a2e-58c2-48d4-b98f-a6d7fa9a2209" providerId="AD" clId="Web-{560C39E0-C9DB-40C3-B286-B31380F8C43B}" dt="2022-05-02T00:08:52.697" v="1312" actId="14100"/>
        <pc:sldMkLst>
          <pc:docMk/>
          <pc:sldMk cId="2415824197" sldId="284"/>
        </pc:sldMkLst>
        <pc:spChg chg="mod">
          <ac:chgData name="Akhila Sulgante" userId="S::sulgante.a@northeastern.edu::137f6a2e-58c2-48d4-b98f-a6d7fa9a2209" providerId="AD" clId="Web-{560C39E0-C9DB-40C3-B286-B31380F8C43B}" dt="2022-05-02T00:08:52.697" v="1312" actId="14100"/>
          <ac:spMkLst>
            <pc:docMk/>
            <pc:sldMk cId="2415824197" sldId="284"/>
            <ac:spMk id="2" creationId="{1E5973A5-D74C-4854-9672-5DFCE3A2FC15}"/>
          </ac:spMkLst>
        </pc:spChg>
      </pc:sldChg>
    </pc:docChg>
  </pc:docChgLst>
  <pc:docChgLst>
    <pc:chgData name="Akhila Sulgante" userId="S::sulgante.a@northeastern.edu::137f6a2e-58c2-48d4-b98f-a6d7fa9a2209" providerId="AD" clId="Web-{A56FDF86-D431-44BA-A280-B57A6D890E84}"/>
    <pc:docChg chg="modSld">
      <pc:chgData name="Akhila Sulgante" userId="S::sulgante.a@northeastern.edu::137f6a2e-58c2-48d4-b98f-a6d7fa9a2209" providerId="AD" clId="Web-{A56FDF86-D431-44BA-A280-B57A6D890E84}" dt="2022-05-02T03:51:19.383" v="87" actId="14100"/>
      <pc:docMkLst>
        <pc:docMk/>
      </pc:docMkLst>
      <pc:sldChg chg="modSp">
        <pc:chgData name="Akhila Sulgante" userId="S::sulgante.a@northeastern.edu::137f6a2e-58c2-48d4-b98f-a6d7fa9a2209" providerId="AD" clId="Web-{A56FDF86-D431-44BA-A280-B57A6D890E84}" dt="2022-05-02T03:50:34.256" v="74" actId="20577"/>
        <pc:sldMkLst>
          <pc:docMk/>
          <pc:sldMk cId="2108951695" sldId="271"/>
        </pc:sldMkLst>
        <pc:spChg chg="mod">
          <ac:chgData name="Akhila Sulgante" userId="S::sulgante.a@northeastern.edu::137f6a2e-58c2-48d4-b98f-a6d7fa9a2209" providerId="AD" clId="Web-{A56FDF86-D431-44BA-A280-B57A6D890E84}" dt="2022-05-02T03:50:34.256" v="74" actId="20577"/>
          <ac:spMkLst>
            <pc:docMk/>
            <pc:sldMk cId="2108951695" sldId="271"/>
            <ac:spMk id="5" creationId="{5249E44E-230C-80EB-576D-7CC1EBB98D1A}"/>
          </ac:spMkLst>
        </pc:spChg>
      </pc:sldChg>
      <pc:sldChg chg="delSp modSp">
        <pc:chgData name="Akhila Sulgante" userId="S::sulgante.a@northeastern.edu::137f6a2e-58c2-48d4-b98f-a6d7fa9a2209" providerId="AD" clId="Web-{A56FDF86-D431-44BA-A280-B57A6D890E84}" dt="2022-05-02T03:51:19.383" v="87" actId="14100"/>
        <pc:sldMkLst>
          <pc:docMk/>
          <pc:sldMk cId="3064244146" sldId="274"/>
        </pc:sldMkLst>
        <pc:spChg chg="mod">
          <ac:chgData name="Akhila Sulgante" userId="S::sulgante.a@northeastern.edu::137f6a2e-58c2-48d4-b98f-a6d7fa9a2209" providerId="AD" clId="Web-{A56FDF86-D431-44BA-A280-B57A6D890E84}" dt="2022-05-02T03:51:19.383" v="87" actId="14100"/>
          <ac:spMkLst>
            <pc:docMk/>
            <pc:sldMk cId="3064244146" sldId="274"/>
            <ac:spMk id="2" creationId="{BF1F4BA9-B024-47D8-8821-543E18CA08A7}"/>
          </ac:spMkLst>
        </pc:spChg>
        <pc:spChg chg="del">
          <ac:chgData name="Akhila Sulgante" userId="S::sulgante.a@northeastern.edu::137f6a2e-58c2-48d4-b98f-a6d7fa9a2209" providerId="AD" clId="Web-{A56FDF86-D431-44BA-A280-B57A6D890E84}" dt="2022-05-02T03:50:47.007" v="77"/>
          <ac:spMkLst>
            <pc:docMk/>
            <pc:sldMk cId="3064244146" sldId="274"/>
            <ac:spMk id="19" creationId="{152B1A0E-4337-4304-8E34-EA0384482240}"/>
          </ac:spMkLst>
        </pc:spChg>
      </pc:sldChg>
    </pc:docChg>
  </pc:docChgLst>
  <pc:docChgLst>
    <pc:chgData name="Akhila Sulgante" userId="S::sulgante.a@northeastern.edu::137f6a2e-58c2-48d4-b98f-a6d7fa9a2209" providerId="AD" clId="Web-{6A4FFC20-9780-4B01-8514-30A24F15E57C}"/>
    <pc:docChg chg="modSld">
      <pc:chgData name="Akhila Sulgante" userId="S::sulgante.a@northeastern.edu::137f6a2e-58c2-48d4-b98f-a6d7fa9a2209" providerId="AD" clId="Web-{6A4FFC20-9780-4B01-8514-30A24F15E57C}" dt="2022-05-02T04:02:06.058" v="66" actId="14100"/>
      <pc:docMkLst>
        <pc:docMk/>
      </pc:docMkLst>
      <pc:sldChg chg="modSp">
        <pc:chgData name="Akhila Sulgante" userId="S::sulgante.a@northeastern.edu::137f6a2e-58c2-48d4-b98f-a6d7fa9a2209" providerId="AD" clId="Web-{6A4FFC20-9780-4B01-8514-30A24F15E57C}" dt="2022-05-02T04:02:06.058" v="66" actId="14100"/>
        <pc:sldMkLst>
          <pc:docMk/>
          <pc:sldMk cId="2108951695" sldId="271"/>
        </pc:sldMkLst>
        <pc:spChg chg="mod">
          <ac:chgData name="Akhila Sulgante" userId="S::sulgante.a@northeastern.edu::137f6a2e-58c2-48d4-b98f-a6d7fa9a2209" providerId="AD" clId="Web-{6A4FFC20-9780-4B01-8514-30A24F15E57C}" dt="2022-05-02T04:02:06.058" v="66" actId="14100"/>
          <ac:spMkLst>
            <pc:docMk/>
            <pc:sldMk cId="2108951695" sldId="271"/>
            <ac:spMk id="2" creationId="{BF1F4BA9-B024-47D8-8821-543E18CA08A7}"/>
          </ac:spMkLst>
        </pc:spChg>
      </pc:sldChg>
      <pc:sldChg chg="addSp delSp modSp mod setBg">
        <pc:chgData name="Akhila Sulgante" userId="S::sulgante.a@northeastern.edu::137f6a2e-58c2-48d4-b98f-a6d7fa9a2209" providerId="AD" clId="Web-{6A4FFC20-9780-4B01-8514-30A24F15E57C}" dt="2022-05-02T03:59:49.727" v="64"/>
        <pc:sldMkLst>
          <pc:docMk/>
          <pc:sldMk cId="3064244146" sldId="274"/>
        </pc:sldMkLst>
        <pc:spChg chg="mod">
          <ac:chgData name="Akhila Sulgante" userId="S::sulgante.a@northeastern.edu::137f6a2e-58c2-48d4-b98f-a6d7fa9a2209" providerId="AD" clId="Web-{6A4FFC20-9780-4B01-8514-30A24F15E57C}" dt="2022-05-02T03:55:04.752" v="3"/>
          <ac:spMkLst>
            <pc:docMk/>
            <pc:sldMk cId="3064244146" sldId="274"/>
            <ac:spMk id="2" creationId="{BF1F4BA9-B024-47D8-8821-543E18CA08A7}"/>
          </ac:spMkLst>
        </pc:spChg>
        <pc:spChg chg="add del">
          <ac:chgData name="Akhila Sulgante" userId="S::sulgante.a@northeastern.edu::137f6a2e-58c2-48d4-b98f-a6d7fa9a2209" providerId="AD" clId="Web-{6A4FFC20-9780-4B01-8514-30A24F15E57C}" dt="2022-05-02T03:55:04.752" v="3"/>
          <ac:spMkLst>
            <pc:docMk/>
            <pc:sldMk cId="3064244146" sldId="274"/>
            <ac:spMk id="9" creationId="{85B3A411-39CB-4453-9F3D-FA48206632BC}"/>
          </ac:spMkLst>
        </pc:spChg>
        <pc:grpChg chg="add del">
          <ac:chgData name="Akhila Sulgante" userId="S::sulgante.a@northeastern.edu::137f6a2e-58c2-48d4-b98f-a6d7fa9a2209" providerId="AD" clId="Web-{6A4FFC20-9780-4B01-8514-30A24F15E57C}" dt="2022-05-02T03:55:04.752" v="3"/>
          <ac:grpSpMkLst>
            <pc:docMk/>
            <pc:sldMk cId="3064244146" sldId="274"/>
            <ac:grpSpMk id="11" creationId="{78D59EC2-0166-41A5-B253-88E6BF28E47C}"/>
          </ac:grpSpMkLst>
        </pc:grpChg>
        <pc:graphicFrameChg chg="add mod modGraphic">
          <ac:chgData name="Akhila Sulgante" userId="S::sulgante.a@northeastern.edu::137f6a2e-58c2-48d4-b98f-a6d7fa9a2209" providerId="AD" clId="Web-{6A4FFC20-9780-4B01-8514-30A24F15E57C}" dt="2022-05-02T03:59:49.727" v="64"/>
          <ac:graphicFrameMkLst>
            <pc:docMk/>
            <pc:sldMk cId="3064244146" sldId="274"/>
            <ac:graphicFrameMk id="4" creationId="{9EC5385F-E824-0FDC-8BAD-654BA5DD332C}"/>
          </ac:graphicFrameMkLst>
        </pc:graphicFrameChg>
      </pc:sldChg>
    </pc:docChg>
  </pc:docChgLst>
  <pc:docChgLst>
    <pc:chgData name="Kasi Viswanath Vandanapu" userId="S::vandanapu.k@northeastern.edu::5b3871de-a248-4c47-b174-c7058866825f" providerId="AD" clId="Web-{29BE1670-5B21-4F62-9A81-A861C904E770}"/>
    <pc:docChg chg="addSld delSld modSld addMainMaster delMainMaster modSection">
      <pc:chgData name="Kasi Viswanath Vandanapu" userId="S::vandanapu.k@northeastern.edu::5b3871de-a248-4c47-b174-c7058866825f" providerId="AD" clId="Web-{29BE1670-5B21-4F62-9A81-A861C904E770}" dt="2022-05-02T04:27:10.342" v="498" actId="20577"/>
      <pc:docMkLst>
        <pc:docMk/>
      </pc:docMkLst>
      <pc:sldChg chg="addSp delSp modSp mod setBg modClrScheme chgLayout">
        <pc:chgData name="Kasi Viswanath Vandanapu" userId="S::vandanapu.k@northeastern.edu::5b3871de-a248-4c47-b174-c7058866825f" providerId="AD" clId="Web-{29BE1670-5B21-4F62-9A81-A861C904E770}" dt="2022-05-02T02:24:01.499" v="91" actId="20577"/>
        <pc:sldMkLst>
          <pc:docMk/>
          <pc:sldMk cId="2315981867" sldId="256"/>
        </pc:sldMkLst>
        <pc:spChg chg="mod ord">
          <ac:chgData name="Kasi Viswanath Vandanapu" userId="S::vandanapu.k@northeastern.edu::5b3871de-a248-4c47-b174-c7058866825f" providerId="AD" clId="Web-{29BE1670-5B21-4F62-9A81-A861C904E770}" dt="2022-05-02T02:23:48.687" v="88"/>
          <ac:spMkLst>
            <pc:docMk/>
            <pc:sldMk cId="2315981867" sldId="256"/>
            <ac:spMk id="2" creationId="{26EFFE43-F9FF-4137-93A0-5317CD055652}"/>
          </ac:spMkLst>
        </pc:spChg>
        <pc:spChg chg="mod ord">
          <ac:chgData name="Kasi Viswanath Vandanapu" userId="S::vandanapu.k@northeastern.edu::5b3871de-a248-4c47-b174-c7058866825f" providerId="AD" clId="Web-{29BE1670-5B21-4F62-9A81-A861C904E770}" dt="2022-05-02T02:24:01.499" v="91" actId="20577"/>
          <ac:spMkLst>
            <pc:docMk/>
            <pc:sldMk cId="2315981867" sldId="256"/>
            <ac:spMk id="3" creationId="{B444DC4D-10ED-47AC-93AB-BAA0AFFD8495}"/>
          </ac:spMkLst>
        </pc:spChg>
        <pc:spChg chg="add del">
          <ac:chgData name="Kasi Viswanath Vandanapu" userId="S::vandanapu.k@northeastern.edu::5b3871de-a248-4c47-b174-c7058866825f" providerId="AD" clId="Web-{29BE1670-5B21-4F62-9A81-A861C904E770}" dt="2022-05-02T02:23:39.968" v="83"/>
          <ac:spMkLst>
            <pc:docMk/>
            <pc:sldMk cId="2315981867" sldId="256"/>
            <ac:spMk id="8" creationId="{12839A1C-34CB-4C3C-8531-CA67525FDE9E}"/>
          </ac:spMkLst>
        </pc:spChg>
        <pc:spChg chg="add del">
          <ac:chgData name="Kasi Viswanath Vandanapu" userId="S::vandanapu.k@northeastern.edu::5b3871de-a248-4c47-b174-c7058866825f" providerId="AD" clId="Web-{29BE1670-5B21-4F62-9A81-A861C904E770}" dt="2022-05-02T02:23:39.968" v="83"/>
          <ac:spMkLst>
            <pc:docMk/>
            <pc:sldMk cId="2315981867" sldId="256"/>
            <ac:spMk id="10" creationId="{FAC94EAF-F7F7-4727-AE69-A7036B4A5122}"/>
          </ac:spMkLst>
        </pc:spChg>
        <pc:spChg chg="add del">
          <ac:chgData name="Kasi Viswanath Vandanapu" userId="S::vandanapu.k@northeastern.edu::5b3871de-a248-4c47-b174-c7058866825f" providerId="AD" clId="Web-{29BE1670-5B21-4F62-9A81-A861C904E770}" dt="2022-05-02T02:23:44.483" v="85"/>
          <ac:spMkLst>
            <pc:docMk/>
            <pc:sldMk cId="2315981867" sldId="256"/>
            <ac:spMk id="12" creationId="{68F2977E-E0AE-4EB4-A059-59E908EB862A}"/>
          </ac:spMkLst>
        </pc:spChg>
        <pc:spChg chg="add del">
          <ac:chgData name="Kasi Viswanath Vandanapu" userId="S::vandanapu.k@northeastern.edu::5b3871de-a248-4c47-b174-c7058866825f" providerId="AD" clId="Web-{29BE1670-5B21-4F62-9A81-A861C904E770}" dt="2022-05-02T02:23:44.483" v="85"/>
          <ac:spMkLst>
            <pc:docMk/>
            <pc:sldMk cId="2315981867" sldId="256"/>
            <ac:spMk id="13" creationId="{8EE457FF-670E-4EC1-ACD4-1173DA9A7975}"/>
          </ac:spMkLst>
        </pc:spChg>
        <pc:spChg chg="add del">
          <ac:chgData name="Kasi Viswanath Vandanapu" userId="S::vandanapu.k@northeastern.edu::5b3871de-a248-4c47-b174-c7058866825f" providerId="AD" clId="Web-{29BE1670-5B21-4F62-9A81-A861C904E770}" dt="2022-05-02T02:23:44.483" v="85"/>
          <ac:spMkLst>
            <pc:docMk/>
            <pc:sldMk cId="2315981867" sldId="256"/>
            <ac:spMk id="14" creationId="{089A69AF-D57B-49B4-886C-D4A5DC194421}"/>
          </ac:spMkLst>
        </pc:spChg>
        <pc:spChg chg="add del">
          <ac:chgData name="Kasi Viswanath Vandanapu" userId="S::vandanapu.k@northeastern.edu::5b3871de-a248-4c47-b174-c7058866825f" providerId="AD" clId="Web-{29BE1670-5B21-4F62-9A81-A861C904E770}" dt="2022-05-02T02:23:48.687" v="87"/>
          <ac:spMkLst>
            <pc:docMk/>
            <pc:sldMk cId="2315981867" sldId="256"/>
            <ac:spMk id="16" creationId="{8EE457FF-670E-4EC1-ACD4-1173DA9A7975}"/>
          </ac:spMkLst>
        </pc:spChg>
        <pc:spChg chg="add del">
          <ac:chgData name="Kasi Viswanath Vandanapu" userId="S::vandanapu.k@northeastern.edu::5b3871de-a248-4c47-b174-c7058866825f" providerId="AD" clId="Web-{29BE1670-5B21-4F62-9A81-A861C904E770}" dt="2022-05-02T02:23:48.687" v="87"/>
          <ac:spMkLst>
            <pc:docMk/>
            <pc:sldMk cId="2315981867" sldId="256"/>
            <ac:spMk id="17" creationId="{5C4E86D9-FC25-4C5B-B73F-77B0D9D1172A}"/>
          </ac:spMkLst>
        </pc:spChg>
        <pc:spChg chg="add del">
          <ac:chgData name="Kasi Viswanath Vandanapu" userId="S::vandanapu.k@northeastern.edu::5b3871de-a248-4c47-b174-c7058866825f" providerId="AD" clId="Web-{29BE1670-5B21-4F62-9A81-A861C904E770}" dt="2022-05-02T02:23:48.687" v="87"/>
          <ac:spMkLst>
            <pc:docMk/>
            <pc:sldMk cId="2315981867" sldId="256"/>
            <ac:spMk id="18" creationId="{44AF92AB-F4DD-4C5A-BC11-E1D33AFC0CBC}"/>
          </ac:spMkLst>
        </pc:spChg>
        <pc:spChg chg="add">
          <ac:chgData name="Kasi Viswanath Vandanapu" userId="S::vandanapu.k@northeastern.edu::5b3871de-a248-4c47-b174-c7058866825f" providerId="AD" clId="Web-{29BE1670-5B21-4F62-9A81-A861C904E770}" dt="2022-05-02T02:23:48.687" v="88"/>
          <ac:spMkLst>
            <pc:docMk/>
            <pc:sldMk cId="2315981867" sldId="256"/>
            <ac:spMk id="20" creationId="{12839A1C-34CB-4C3C-8531-CA67525FDE9E}"/>
          </ac:spMkLst>
        </pc:spChg>
        <pc:spChg chg="add">
          <ac:chgData name="Kasi Viswanath Vandanapu" userId="S::vandanapu.k@northeastern.edu::5b3871de-a248-4c47-b174-c7058866825f" providerId="AD" clId="Web-{29BE1670-5B21-4F62-9A81-A861C904E770}" dt="2022-05-02T02:23:48.687" v="88"/>
          <ac:spMkLst>
            <pc:docMk/>
            <pc:sldMk cId="2315981867" sldId="256"/>
            <ac:spMk id="21" creationId="{FAC94EAF-F7F7-4727-AE69-A7036B4A5122}"/>
          </ac:spMkLst>
        </pc:spChg>
      </pc:sldChg>
      <pc:sldChg chg="delSp modSp mod setBg modClrScheme chgLayout">
        <pc:chgData name="Kasi Viswanath Vandanapu" userId="S::vandanapu.k@northeastern.edu::5b3871de-a248-4c47-b174-c7058866825f" providerId="AD" clId="Web-{29BE1670-5B21-4F62-9A81-A861C904E770}" dt="2022-05-02T04:23:37.681" v="376" actId="20577"/>
        <pc:sldMkLst>
          <pc:docMk/>
          <pc:sldMk cId="2168901313" sldId="257"/>
        </pc:sldMkLst>
        <pc:spChg chg="mod ord">
          <ac:chgData name="Kasi Viswanath Vandanapu" userId="S::vandanapu.k@northeastern.edu::5b3871de-a248-4c47-b174-c7058866825f" providerId="AD" clId="Web-{29BE1670-5B21-4F62-9A81-A861C904E770}" dt="2022-05-02T02:24:25.422" v="94"/>
          <ac:spMkLst>
            <pc:docMk/>
            <pc:sldMk cId="2168901313" sldId="257"/>
            <ac:spMk id="2" creationId="{7A95D634-CA93-4C8A-90CC-0BD17BE69F9A}"/>
          </ac:spMkLst>
        </pc:spChg>
        <pc:graphicFrameChg chg="del mod ord modGraphic">
          <ac:chgData name="Kasi Viswanath Vandanapu" userId="S::vandanapu.k@northeastern.edu::5b3871de-a248-4c47-b174-c7058866825f" providerId="AD" clId="Web-{29BE1670-5B21-4F62-9A81-A861C904E770}" dt="2022-05-02T02:24:21.812" v="93"/>
          <ac:graphicFrameMkLst>
            <pc:docMk/>
            <pc:sldMk cId="2168901313" sldId="257"/>
            <ac:graphicFrameMk id="3" creationId="{490C50F1-2253-9399-EF4B-8540E4124AC3}"/>
          </ac:graphicFrameMkLst>
        </pc:graphicFrameChg>
        <pc:graphicFrameChg chg="mod ord modGraphic">
          <ac:chgData name="Kasi Viswanath Vandanapu" userId="S::vandanapu.k@northeastern.edu::5b3871de-a248-4c47-b174-c7058866825f" providerId="AD" clId="Web-{29BE1670-5B21-4F62-9A81-A861C904E770}" dt="2022-05-02T04:23:37.681" v="376" actId="20577"/>
          <ac:graphicFrameMkLst>
            <pc:docMk/>
            <pc:sldMk cId="2168901313" sldId="257"/>
            <ac:graphicFrameMk id="5" creationId="{C29657D8-42EE-CDB3-C3E8-97F240337190}"/>
          </ac:graphicFrameMkLst>
        </pc:graphicFrameChg>
      </pc:sldChg>
      <pc:sldChg chg="modSp mod modClrScheme chgLayout">
        <pc:chgData name="Kasi Viswanath Vandanapu" userId="S::vandanapu.k@northeastern.edu::5b3871de-a248-4c47-b174-c7058866825f" providerId="AD" clId="Web-{29BE1670-5B21-4F62-9A81-A861C904E770}" dt="2022-05-02T02:22:45.060" v="78"/>
        <pc:sldMkLst>
          <pc:docMk/>
          <pc:sldMk cId="2937539894" sldId="260"/>
        </pc:sldMkLst>
        <pc:spChg chg="mod ord">
          <ac:chgData name="Kasi Viswanath Vandanapu" userId="S::vandanapu.k@northeastern.edu::5b3871de-a248-4c47-b174-c7058866825f" providerId="AD" clId="Web-{29BE1670-5B21-4F62-9A81-A861C904E770}" dt="2022-05-02T02:22:45.060" v="78"/>
          <ac:spMkLst>
            <pc:docMk/>
            <pc:sldMk cId="2937539894" sldId="260"/>
            <ac:spMk id="2" creationId="{BF1F4BA9-B024-47D8-8821-543E18CA08A7}"/>
          </ac:spMkLst>
        </pc:spChg>
        <pc:spChg chg="mod ord">
          <ac:chgData name="Kasi Viswanath Vandanapu" userId="S::vandanapu.k@northeastern.edu::5b3871de-a248-4c47-b174-c7058866825f" providerId="AD" clId="Web-{29BE1670-5B21-4F62-9A81-A861C904E770}" dt="2022-05-02T02:22:45.060" v="78"/>
          <ac:spMkLst>
            <pc:docMk/>
            <pc:sldMk cId="2937539894" sldId="260"/>
            <ac:spMk id="19" creationId="{152B1A0E-4337-4304-8E34-EA0384482240}"/>
          </ac:spMkLst>
        </pc:spChg>
      </pc:sldChg>
      <pc:sldChg chg="addSp delSp modSp mod setBg modClrScheme addAnim chgLayout">
        <pc:chgData name="Kasi Viswanath Vandanapu" userId="S::vandanapu.k@northeastern.edu::5b3871de-a248-4c47-b174-c7058866825f" providerId="AD" clId="Web-{29BE1670-5B21-4F62-9A81-A861C904E770}" dt="2022-05-02T02:55:27.223" v="319"/>
        <pc:sldMkLst>
          <pc:docMk/>
          <pc:sldMk cId="615041235" sldId="261"/>
        </pc:sldMkLst>
        <pc:spChg chg="mod ord">
          <ac:chgData name="Kasi Viswanath Vandanapu" userId="S::vandanapu.k@northeastern.edu::5b3871de-a248-4c47-b174-c7058866825f" providerId="AD" clId="Web-{29BE1670-5B21-4F62-9A81-A861C904E770}" dt="2022-05-02T02:51:19.765" v="313"/>
          <ac:spMkLst>
            <pc:docMk/>
            <pc:sldMk cId="615041235" sldId="261"/>
            <ac:spMk id="2" creationId="{DC9E3BAE-1E92-4E3D-80F0-FE50948D1BC1}"/>
          </ac:spMkLst>
        </pc:spChg>
        <pc:spChg chg="del mod ord">
          <ac:chgData name="Kasi Viswanath Vandanapu" userId="S::vandanapu.k@northeastern.edu::5b3871de-a248-4c47-b174-c7058866825f" providerId="AD" clId="Web-{29BE1670-5B21-4F62-9A81-A861C904E770}" dt="2022-05-02T02:51:19.765" v="313"/>
          <ac:spMkLst>
            <pc:docMk/>
            <pc:sldMk cId="615041235" sldId="261"/>
            <ac:spMk id="3" creationId="{31F0909F-C96C-4763-8A24-D1591DE3AA62}"/>
          </ac:spMkLst>
        </pc:spChg>
        <pc:spChg chg="add del">
          <ac:chgData name="Kasi Viswanath Vandanapu" userId="S::vandanapu.k@northeastern.edu::5b3871de-a248-4c47-b174-c7058866825f" providerId="AD" clId="Web-{29BE1670-5B21-4F62-9A81-A861C904E770}" dt="2022-05-02T02:55:27.223" v="318"/>
          <ac:spMkLst>
            <pc:docMk/>
            <pc:sldMk cId="615041235" sldId="261"/>
            <ac:spMk id="5" creationId="{85B3A411-39CB-4453-9F3D-FA48206632BC}"/>
          </ac:spMkLst>
        </pc:spChg>
        <pc:spChg chg="add del">
          <ac:chgData name="Kasi Viswanath Vandanapu" userId="S::vandanapu.k@northeastern.edu::5b3871de-a248-4c47-b174-c7058866825f" providerId="AD" clId="Web-{29BE1670-5B21-4F62-9A81-A861C904E770}" dt="2022-05-02T02:55:27.223" v="318"/>
          <ac:spMkLst>
            <pc:docMk/>
            <pc:sldMk cId="615041235" sldId="261"/>
            <ac:spMk id="6" creationId="{40D573D2-DD8C-4E19-8BB2-1DC0767FDB75}"/>
          </ac:spMkLst>
        </pc:spChg>
        <pc:spChg chg="add del">
          <ac:chgData name="Kasi Viswanath Vandanapu" userId="S::vandanapu.k@northeastern.edu::5b3871de-a248-4c47-b174-c7058866825f" providerId="AD" clId="Web-{29BE1670-5B21-4F62-9A81-A861C904E770}" dt="2022-05-02T02:55:27.223" v="318"/>
          <ac:spMkLst>
            <pc:docMk/>
            <pc:sldMk cId="615041235" sldId="261"/>
            <ac:spMk id="9" creationId="{9B6C5F92-472F-4CAB-90F8-B997C54EBFDD}"/>
          </ac:spMkLst>
        </pc:spChg>
        <pc:spChg chg="add">
          <ac:chgData name="Kasi Viswanath Vandanapu" userId="S::vandanapu.k@northeastern.edu::5b3871de-a248-4c47-b174-c7058866825f" providerId="AD" clId="Web-{29BE1670-5B21-4F62-9A81-A861C904E770}" dt="2022-05-02T02:55:27.223" v="318"/>
          <ac:spMkLst>
            <pc:docMk/>
            <pc:sldMk cId="615041235" sldId="261"/>
            <ac:spMk id="11" creationId="{85B3A411-39CB-4453-9F3D-FA48206632BC}"/>
          </ac:spMkLst>
        </pc:spChg>
        <pc:spChg chg="add">
          <ac:chgData name="Kasi Viswanath Vandanapu" userId="S::vandanapu.k@northeastern.edu::5b3871de-a248-4c47-b174-c7058866825f" providerId="AD" clId="Web-{29BE1670-5B21-4F62-9A81-A861C904E770}" dt="2022-05-02T02:55:27.223" v="318"/>
          <ac:spMkLst>
            <pc:docMk/>
            <pc:sldMk cId="615041235" sldId="261"/>
            <ac:spMk id="15" creationId="{40D573D2-DD8C-4E19-8BB2-1DC0767FDB75}"/>
          </ac:spMkLst>
        </pc:spChg>
        <pc:spChg chg="add">
          <ac:chgData name="Kasi Viswanath Vandanapu" userId="S::vandanapu.k@northeastern.edu::5b3871de-a248-4c47-b174-c7058866825f" providerId="AD" clId="Web-{29BE1670-5B21-4F62-9A81-A861C904E770}" dt="2022-05-02T02:55:27.223" v="318"/>
          <ac:spMkLst>
            <pc:docMk/>
            <pc:sldMk cId="615041235" sldId="261"/>
            <ac:spMk id="17" creationId="{9B6C5F92-472F-4CAB-90F8-B997C54EBFDD}"/>
          </ac:spMkLst>
        </pc:spChg>
        <pc:picChg chg="add">
          <ac:chgData name="Kasi Viswanath Vandanapu" userId="S::vandanapu.k@northeastern.edu::5b3871de-a248-4c47-b174-c7058866825f" providerId="AD" clId="Web-{29BE1670-5B21-4F62-9A81-A861C904E770}" dt="2022-05-02T02:51:19.765" v="313"/>
          <ac:picMkLst>
            <pc:docMk/>
            <pc:sldMk cId="615041235" sldId="261"/>
            <ac:picMk id="7" creationId="{C42444E0-1FB7-B3BC-7679-DDC2D227FC35}"/>
          </ac:picMkLst>
        </pc:picChg>
        <pc:picChg chg="add">
          <ac:chgData name="Kasi Viswanath Vandanapu" userId="S::vandanapu.k@northeastern.edu::5b3871de-a248-4c47-b174-c7058866825f" providerId="AD" clId="Web-{29BE1670-5B21-4F62-9A81-A861C904E770}" dt="2022-05-02T02:55:27.223" v="318"/>
          <ac:picMkLst>
            <pc:docMk/>
            <pc:sldMk cId="615041235" sldId="261"/>
            <ac:picMk id="13" creationId="{DD566D9C-A388-1F4F-3765-40D6BB7B81A2}"/>
          </ac:picMkLst>
        </pc:picChg>
      </pc:sldChg>
      <pc:sldChg chg="modSp mod setBg modClrScheme chgLayout">
        <pc:chgData name="Kasi Viswanath Vandanapu" userId="S::vandanapu.k@northeastern.edu::5b3871de-a248-4c47-b174-c7058866825f" providerId="AD" clId="Web-{29BE1670-5B21-4F62-9A81-A861C904E770}" dt="2022-05-02T02:22:45.060" v="78"/>
        <pc:sldMkLst>
          <pc:docMk/>
          <pc:sldMk cId="1454700958" sldId="262"/>
        </pc:sldMkLst>
        <pc:spChg chg="mod ord">
          <ac:chgData name="Kasi Viswanath Vandanapu" userId="S::vandanapu.k@northeastern.edu::5b3871de-a248-4c47-b174-c7058866825f" providerId="AD" clId="Web-{29BE1670-5B21-4F62-9A81-A861C904E770}" dt="2022-05-02T02:22:45.060" v="78"/>
          <ac:spMkLst>
            <pc:docMk/>
            <pc:sldMk cId="1454700958" sldId="262"/>
            <ac:spMk id="2" creationId="{BE29EAEA-E9A0-4991-B79E-2D4B8F6A3EE6}"/>
          </ac:spMkLst>
        </pc:spChg>
        <pc:graphicFrameChg chg="mod ord modGraphic">
          <ac:chgData name="Kasi Viswanath Vandanapu" userId="S::vandanapu.k@northeastern.edu::5b3871de-a248-4c47-b174-c7058866825f" providerId="AD" clId="Web-{29BE1670-5B21-4F62-9A81-A861C904E770}" dt="2022-05-02T02:22:45.060" v="78"/>
          <ac:graphicFrameMkLst>
            <pc:docMk/>
            <pc:sldMk cId="1454700958" sldId="262"/>
            <ac:graphicFrameMk id="14" creationId="{C07253B9-0D7F-48F5-1AB9-C2B8C230CEDB}"/>
          </ac:graphicFrameMkLst>
        </pc:graphicFrameChg>
      </pc:sldChg>
      <pc:sldChg chg="addSp delSp modSp mod setBg modClrScheme chgLayout">
        <pc:chgData name="Kasi Viswanath Vandanapu" userId="S::vandanapu.k@northeastern.edu::5b3871de-a248-4c47-b174-c7058866825f" providerId="AD" clId="Web-{29BE1670-5B21-4F62-9A81-A861C904E770}" dt="2022-05-02T02:39:34.783" v="290" actId="20577"/>
        <pc:sldMkLst>
          <pc:docMk/>
          <pc:sldMk cId="155585104" sldId="263"/>
        </pc:sldMkLst>
        <pc:spChg chg="mod ord">
          <ac:chgData name="Kasi Viswanath Vandanapu" userId="S::vandanapu.k@northeastern.edu::5b3871de-a248-4c47-b174-c7058866825f" providerId="AD" clId="Web-{29BE1670-5B21-4F62-9A81-A861C904E770}" dt="2022-05-02T02:25:37.642" v="96"/>
          <ac:spMkLst>
            <pc:docMk/>
            <pc:sldMk cId="155585104" sldId="263"/>
            <ac:spMk id="2" creationId="{3EC12977-6818-49AF-BA74-30814B3BECC9}"/>
          </ac:spMkLst>
        </pc:spChg>
        <pc:graphicFrameChg chg="add del mod ord">
          <ac:chgData name="Kasi Viswanath Vandanapu" userId="S::vandanapu.k@northeastern.edu::5b3871de-a248-4c47-b174-c7058866825f" providerId="AD" clId="Web-{29BE1670-5B21-4F62-9A81-A861C904E770}" dt="2022-05-02T02:25:37.673" v="97"/>
          <ac:graphicFrameMkLst>
            <pc:docMk/>
            <pc:sldMk cId="155585104" sldId="263"/>
            <ac:graphicFrameMk id="5" creationId="{5E056CDA-54BE-203A-0881-B4E583C627E4}"/>
          </ac:graphicFrameMkLst>
        </pc:graphicFrameChg>
        <pc:graphicFrameChg chg="add del">
          <ac:chgData name="Kasi Viswanath Vandanapu" userId="S::vandanapu.k@northeastern.edu::5b3871de-a248-4c47-b174-c7058866825f" providerId="AD" clId="Web-{29BE1670-5B21-4F62-9A81-A861C904E770}" dt="2022-05-02T02:25:37.642" v="96"/>
          <ac:graphicFrameMkLst>
            <pc:docMk/>
            <pc:sldMk cId="155585104" sldId="263"/>
            <ac:graphicFrameMk id="7" creationId="{8AA0F768-29F0-895A-3D38-B4B5D08EDBB4}"/>
          </ac:graphicFrameMkLst>
        </pc:graphicFrameChg>
        <pc:graphicFrameChg chg="add modGraphic">
          <ac:chgData name="Kasi Viswanath Vandanapu" userId="S::vandanapu.k@northeastern.edu::5b3871de-a248-4c47-b174-c7058866825f" providerId="AD" clId="Web-{29BE1670-5B21-4F62-9A81-A861C904E770}" dt="2022-05-02T02:39:34.783" v="290" actId="20577"/>
          <ac:graphicFrameMkLst>
            <pc:docMk/>
            <pc:sldMk cId="155585104" sldId="263"/>
            <ac:graphicFrameMk id="9" creationId="{EB7FD364-2D04-589E-DF68-979DADAE044E}"/>
          </ac:graphicFrameMkLst>
        </pc:graphicFrameChg>
      </pc:sldChg>
      <pc:sldChg chg="del">
        <pc:chgData name="Kasi Viswanath Vandanapu" userId="S::vandanapu.k@northeastern.edu::5b3871de-a248-4c47-b174-c7058866825f" providerId="AD" clId="Web-{29BE1670-5B21-4F62-9A81-A861C904E770}" dt="2022-05-02T02:08:51.326" v="50"/>
        <pc:sldMkLst>
          <pc:docMk/>
          <pc:sldMk cId="102339444" sldId="264"/>
        </pc:sldMkLst>
      </pc:sldChg>
      <pc:sldChg chg="modSp mod modClrScheme chgLayout">
        <pc:chgData name="Kasi Viswanath Vandanapu" userId="S::vandanapu.k@northeastern.edu::5b3871de-a248-4c47-b174-c7058866825f" providerId="AD" clId="Web-{29BE1670-5B21-4F62-9A81-A861C904E770}" dt="2022-05-02T02:22:45.060" v="78"/>
        <pc:sldMkLst>
          <pc:docMk/>
          <pc:sldMk cId="3048796477" sldId="267"/>
        </pc:sldMkLst>
        <pc:spChg chg="mod ord">
          <ac:chgData name="Kasi Viswanath Vandanapu" userId="S::vandanapu.k@northeastern.edu::5b3871de-a248-4c47-b174-c7058866825f" providerId="AD" clId="Web-{29BE1670-5B21-4F62-9A81-A861C904E770}" dt="2022-05-02T02:22:45.060" v="78"/>
          <ac:spMkLst>
            <pc:docMk/>
            <pc:sldMk cId="3048796477" sldId="267"/>
            <ac:spMk id="2" creationId="{671CD866-3BAA-F546-A908-1340F065ACDC}"/>
          </ac:spMkLst>
        </pc:spChg>
        <pc:spChg chg="mod ord">
          <ac:chgData name="Kasi Viswanath Vandanapu" userId="S::vandanapu.k@northeastern.edu::5b3871de-a248-4c47-b174-c7058866825f" providerId="AD" clId="Web-{29BE1670-5B21-4F62-9A81-A861C904E770}" dt="2022-05-02T02:22:45.060" v="78"/>
          <ac:spMkLst>
            <pc:docMk/>
            <pc:sldMk cId="3048796477" sldId="267"/>
            <ac:spMk id="3" creationId="{B7515A26-E9D5-23B4-24AB-CFD044B971D7}"/>
          </ac:spMkLst>
        </pc:spChg>
      </pc:sldChg>
      <pc:sldChg chg="modSp mod modClrScheme chgLayout">
        <pc:chgData name="Kasi Viswanath Vandanapu" userId="S::vandanapu.k@northeastern.edu::5b3871de-a248-4c47-b174-c7058866825f" providerId="AD" clId="Web-{29BE1670-5B21-4F62-9A81-A861C904E770}" dt="2022-05-02T02:22:45.060" v="78"/>
        <pc:sldMkLst>
          <pc:docMk/>
          <pc:sldMk cId="2108951695" sldId="271"/>
        </pc:sldMkLst>
        <pc:spChg chg="mod ord">
          <ac:chgData name="Kasi Viswanath Vandanapu" userId="S::vandanapu.k@northeastern.edu::5b3871de-a248-4c47-b174-c7058866825f" providerId="AD" clId="Web-{29BE1670-5B21-4F62-9A81-A861C904E770}" dt="2022-05-02T02:22:45.060" v="78"/>
          <ac:spMkLst>
            <pc:docMk/>
            <pc:sldMk cId="2108951695" sldId="271"/>
            <ac:spMk id="2" creationId="{BF1F4BA9-B024-47D8-8821-543E18CA08A7}"/>
          </ac:spMkLst>
        </pc:spChg>
        <pc:spChg chg="mod ord">
          <ac:chgData name="Kasi Viswanath Vandanapu" userId="S::vandanapu.k@northeastern.edu::5b3871de-a248-4c47-b174-c7058866825f" providerId="AD" clId="Web-{29BE1670-5B21-4F62-9A81-A861C904E770}" dt="2022-05-02T02:22:45.060" v="78"/>
          <ac:spMkLst>
            <pc:docMk/>
            <pc:sldMk cId="2108951695" sldId="271"/>
            <ac:spMk id="19" creationId="{152B1A0E-4337-4304-8E34-EA0384482240}"/>
          </ac:spMkLst>
        </pc:spChg>
      </pc:sldChg>
      <pc:sldChg chg="addSp delSp modSp mod modClrScheme chgLayout">
        <pc:chgData name="Kasi Viswanath Vandanapu" userId="S::vandanapu.k@northeastern.edu::5b3871de-a248-4c47-b174-c7058866825f" providerId="AD" clId="Web-{29BE1670-5B21-4F62-9A81-A861C904E770}" dt="2022-05-02T04:27:10.342" v="498" actId="20577"/>
        <pc:sldMkLst>
          <pc:docMk/>
          <pc:sldMk cId="2493014286" sldId="272"/>
        </pc:sldMkLst>
        <pc:spChg chg="mod ord">
          <ac:chgData name="Kasi Viswanath Vandanapu" userId="S::vandanapu.k@northeastern.edu::5b3871de-a248-4c47-b174-c7058866825f" providerId="AD" clId="Web-{29BE1670-5B21-4F62-9A81-A861C904E770}" dt="2022-05-02T04:21:17.162" v="334" actId="20577"/>
          <ac:spMkLst>
            <pc:docMk/>
            <pc:sldMk cId="2493014286" sldId="272"/>
            <ac:spMk id="2" creationId="{1E5973A5-D74C-4854-9672-5DFCE3A2FC15}"/>
          </ac:spMkLst>
        </pc:spChg>
        <pc:spChg chg="add del mod">
          <ac:chgData name="Kasi Viswanath Vandanapu" userId="S::vandanapu.k@northeastern.edu::5b3871de-a248-4c47-b174-c7058866825f" providerId="AD" clId="Web-{29BE1670-5B21-4F62-9A81-A861C904E770}" dt="2022-05-02T04:22:20.148" v="343"/>
          <ac:spMkLst>
            <pc:docMk/>
            <pc:sldMk cId="2493014286" sldId="272"/>
            <ac:spMk id="4" creationId="{DE4F2441-6C63-CFFD-5813-A5617F336866}"/>
          </ac:spMkLst>
        </pc:spChg>
        <pc:spChg chg="add mod">
          <ac:chgData name="Kasi Viswanath Vandanapu" userId="S::vandanapu.k@northeastern.edu::5b3871de-a248-4c47-b174-c7058866825f" providerId="AD" clId="Web-{29BE1670-5B21-4F62-9A81-A861C904E770}" dt="2022-05-02T04:27:10.342" v="498" actId="20577"/>
          <ac:spMkLst>
            <pc:docMk/>
            <pc:sldMk cId="2493014286" sldId="272"/>
            <ac:spMk id="5" creationId="{B8265648-830B-7F88-2BBF-8487B926D0C3}"/>
          </ac:spMkLst>
        </pc:spChg>
      </pc:sldChg>
      <pc:sldChg chg="modSp mod modClrScheme chgLayout">
        <pc:chgData name="Kasi Viswanath Vandanapu" userId="S::vandanapu.k@northeastern.edu::5b3871de-a248-4c47-b174-c7058866825f" providerId="AD" clId="Web-{29BE1670-5B21-4F62-9A81-A861C904E770}" dt="2022-05-02T02:22:45.060" v="78"/>
        <pc:sldMkLst>
          <pc:docMk/>
          <pc:sldMk cId="460577132" sldId="273"/>
        </pc:sldMkLst>
        <pc:spChg chg="mod ord">
          <ac:chgData name="Kasi Viswanath Vandanapu" userId="S::vandanapu.k@northeastern.edu::5b3871de-a248-4c47-b174-c7058866825f" providerId="AD" clId="Web-{29BE1670-5B21-4F62-9A81-A861C904E770}" dt="2022-05-02T02:22:45.060" v="78"/>
          <ac:spMkLst>
            <pc:docMk/>
            <pc:sldMk cId="460577132" sldId="273"/>
            <ac:spMk id="2" creationId="{1E5973A5-D74C-4854-9672-5DFCE3A2FC15}"/>
          </ac:spMkLst>
        </pc:spChg>
      </pc:sldChg>
      <pc:sldChg chg="modSp mod modClrScheme chgLayout">
        <pc:chgData name="Kasi Viswanath Vandanapu" userId="S::vandanapu.k@northeastern.edu::5b3871de-a248-4c47-b174-c7058866825f" providerId="AD" clId="Web-{29BE1670-5B21-4F62-9A81-A861C904E770}" dt="2022-05-02T02:22:45.060" v="78"/>
        <pc:sldMkLst>
          <pc:docMk/>
          <pc:sldMk cId="3064244146" sldId="274"/>
        </pc:sldMkLst>
        <pc:spChg chg="mod ord">
          <ac:chgData name="Kasi Viswanath Vandanapu" userId="S::vandanapu.k@northeastern.edu::5b3871de-a248-4c47-b174-c7058866825f" providerId="AD" clId="Web-{29BE1670-5B21-4F62-9A81-A861C904E770}" dt="2022-05-02T02:22:45.060" v="78"/>
          <ac:spMkLst>
            <pc:docMk/>
            <pc:sldMk cId="3064244146" sldId="274"/>
            <ac:spMk id="2" creationId="{BF1F4BA9-B024-47D8-8821-543E18CA08A7}"/>
          </ac:spMkLst>
        </pc:spChg>
        <pc:spChg chg="mod ord">
          <ac:chgData name="Kasi Viswanath Vandanapu" userId="S::vandanapu.k@northeastern.edu::5b3871de-a248-4c47-b174-c7058866825f" providerId="AD" clId="Web-{29BE1670-5B21-4F62-9A81-A861C904E770}" dt="2022-05-02T02:22:45.060" v="78"/>
          <ac:spMkLst>
            <pc:docMk/>
            <pc:sldMk cId="3064244146" sldId="274"/>
            <ac:spMk id="19" creationId="{152B1A0E-4337-4304-8E34-EA0384482240}"/>
          </ac:spMkLst>
        </pc:spChg>
      </pc:sldChg>
      <pc:sldChg chg="modSp mod modClrScheme chgLayout">
        <pc:chgData name="Kasi Viswanath Vandanapu" userId="S::vandanapu.k@northeastern.edu::5b3871de-a248-4c47-b174-c7058866825f" providerId="AD" clId="Web-{29BE1670-5B21-4F62-9A81-A861C904E770}" dt="2022-05-02T02:22:45.060" v="78"/>
        <pc:sldMkLst>
          <pc:docMk/>
          <pc:sldMk cId="2854883610" sldId="275"/>
        </pc:sldMkLst>
        <pc:spChg chg="mod ord">
          <ac:chgData name="Kasi Viswanath Vandanapu" userId="S::vandanapu.k@northeastern.edu::5b3871de-a248-4c47-b174-c7058866825f" providerId="AD" clId="Web-{29BE1670-5B21-4F62-9A81-A861C904E770}" dt="2022-05-02T02:22:45.060" v="78"/>
          <ac:spMkLst>
            <pc:docMk/>
            <pc:sldMk cId="2854883610" sldId="275"/>
            <ac:spMk id="2" creationId="{1E5973A5-D74C-4854-9672-5DFCE3A2FC15}"/>
          </ac:spMkLst>
        </pc:spChg>
      </pc:sldChg>
      <pc:sldChg chg="addSp delSp modSp mod modClrScheme chgLayout">
        <pc:chgData name="Kasi Viswanath Vandanapu" userId="S::vandanapu.k@northeastern.edu::5b3871de-a248-4c47-b174-c7058866825f" providerId="AD" clId="Web-{29BE1670-5B21-4F62-9A81-A861C904E770}" dt="2022-05-02T02:55:07.863" v="317"/>
        <pc:sldMkLst>
          <pc:docMk/>
          <pc:sldMk cId="1083692197" sldId="277"/>
        </pc:sldMkLst>
        <pc:spChg chg="mod ord">
          <ac:chgData name="Kasi Viswanath Vandanapu" userId="S::vandanapu.k@northeastern.edu::5b3871de-a248-4c47-b174-c7058866825f" providerId="AD" clId="Web-{29BE1670-5B21-4F62-9A81-A861C904E770}" dt="2022-05-02T02:22:45.060" v="78"/>
          <ac:spMkLst>
            <pc:docMk/>
            <pc:sldMk cId="1083692197" sldId="277"/>
            <ac:spMk id="2" creationId="{1E5973A5-D74C-4854-9672-5DFCE3A2FC15}"/>
          </ac:spMkLst>
        </pc:spChg>
        <pc:spChg chg="add del mod">
          <ac:chgData name="Kasi Viswanath Vandanapu" userId="S::vandanapu.k@northeastern.edu::5b3871de-a248-4c47-b174-c7058866825f" providerId="AD" clId="Web-{29BE1670-5B21-4F62-9A81-A861C904E770}" dt="2022-05-02T02:55:07.863" v="317"/>
          <ac:spMkLst>
            <pc:docMk/>
            <pc:sldMk cId="1083692197" sldId="277"/>
            <ac:spMk id="4" creationId="{4A0131DE-E6F7-9D9B-7562-07E1CF5E0CE9}"/>
          </ac:spMkLst>
        </pc:spChg>
        <pc:graphicFrameChg chg="add del">
          <ac:chgData name="Kasi Viswanath Vandanapu" userId="S::vandanapu.k@northeastern.edu::5b3871de-a248-4c47-b174-c7058866825f" providerId="AD" clId="Web-{29BE1670-5B21-4F62-9A81-A861C904E770}" dt="2022-05-02T02:55:01.551" v="315"/>
          <ac:graphicFrameMkLst>
            <pc:docMk/>
            <pc:sldMk cId="1083692197" sldId="277"/>
            <ac:graphicFrameMk id="10" creationId="{163525F2-0200-FE02-7D5C-570B5A93D563}"/>
          </ac:graphicFrameMkLst>
        </pc:graphicFrameChg>
        <pc:graphicFrameChg chg="add del">
          <ac:chgData name="Kasi Viswanath Vandanapu" userId="S::vandanapu.k@northeastern.edu::5b3871de-a248-4c47-b174-c7058866825f" providerId="AD" clId="Web-{29BE1670-5B21-4F62-9A81-A861C904E770}" dt="2022-05-02T02:55:07.863" v="317"/>
          <ac:graphicFrameMkLst>
            <pc:docMk/>
            <pc:sldMk cId="1083692197" sldId="277"/>
            <ac:graphicFrameMk id="12" creationId="{69DCEA28-F581-1064-3788-606B5BFB8BEE}"/>
          </ac:graphicFrameMkLst>
        </pc:graphicFrameChg>
        <pc:picChg chg="add mod">
          <ac:chgData name="Kasi Viswanath Vandanapu" userId="S::vandanapu.k@northeastern.edu::5b3871de-a248-4c47-b174-c7058866825f" providerId="AD" clId="Web-{29BE1670-5B21-4F62-9A81-A861C904E770}" dt="2022-05-02T02:07:05.244" v="49" actId="1076"/>
          <ac:picMkLst>
            <pc:docMk/>
            <pc:sldMk cId="1083692197" sldId="277"/>
            <ac:picMk id="3" creationId="{3FD58AF0-920B-73B7-28C7-C37B4B8CE834}"/>
          </ac:picMkLst>
        </pc:picChg>
      </pc:sldChg>
      <pc:sldChg chg="addSp modSp mod modClrScheme chgLayout">
        <pc:chgData name="Kasi Viswanath Vandanapu" userId="S::vandanapu.k@northeastern.edu::5b3871de-a248-4c47-b174-c7058866825f" providerId="AD" clId="Web-{29BE1670-5B21-4F62-9A81-A861C904E770}" dt="2022-05-02T02:22:45.060" v="78"/>
        <pc:sldMkLst>
          <pc:docMk/>
          <pc:sldMk cId="4151866662" sldId="278"/>
        </pc:sldMkLst>
        <pc:spChg chg="mod ord">
          <ac:chgData name="Kasi Viswanath Vandanapu" userId="S::vandanapu.k@northeastern.edu::5b3871de-a248-4c47-b174-c7058866825f" providerId="AD" clId="Web-{29BE1670-5B21-4F62-9A81-A861C904E770}" dt="2022-05-02T02:22:45.060" v="78"/>
          <ac:spMkLst>
            <pc:docMk/>
            <pc:sldMk cId="4151866662" sldId="278"/>
            <ac:spMk id="2" creationId="{1E5973A5-D74C-4854-9672-5DFCE3A2FC15}"/>
          </ac:spMkLst>
        </pc:spChg>
        <pc:picChg chg="add mod">
          <ac:chgData name="Kasi Viswanath Vandanapu" userId="S::vandanapu.k@northeastern.edu::5b3871de-a248-4c47-b174-c7058866825f" providerId="AD" clId="Web-{29BE1670-5B21-4F62-9A81-A861C904E770}" dt="2022-05-02T02:18:20.431" v="77"/>
          <ac:picMkLst>
            <pc:docMk/>
            <pc:sldMk cId="4151866662" sldId="278"/>
            <ac:picMk id="3" creationId="{4FDF7302-E3D7-AD20-39E0-22792E1008DE}"/>
          </ac:picMkLst>
        </pc:picChg>
      </pc:sldChg>
      <pc:sldChg chg="addSp delSp modSp mod modClrScheme chgLayout">
        <pc:chgData name="Kasi Viswanath Vandanapu" userId="S::vandanapu.k@northeastern.edu::5b3871de-a248-4c47-b174-c7058866825f" providerId="AD" clId="Web-{29BE1670-5B21-4F62-9A81-A861C904E770}" dt="2022-05-02T02:39:56.034" v="305" actId="20577"/>
        <pc:sldMkLst>
          <pc:docMk/>
          <pc:sldMk cId="1149183081" sldId="280"/>
        </pc:sldMkLst>
        <pc:spChg chg="mod ord">
          <ac:chgData name="Kasi Viswanath Vandanapu" userId="S::vandanapu.k@northeastern.edu::5b3871de-a248-4c47-b174-c7058866825f" providerId="AD" clId="Web-{29BE1670-5B21-4F62-9A81-A861C904E770}" dt="2022-05-02T02:22:45.060" v="78"/>
          <ac:spMkLst>
            <pc:docMk/>
            <pc:sldMk cId="1149183081" sldId="280"/>
            <ac:spMk id="2" creationId="{3EC12977-6818-49AF-BA74-30814B3BECC9}"/>
          </ac:spMkLst>
        </pc:spChg>
        <pc:graphicFrameChg chg="del mod ord">
          <ac:chgData name="Kasi Viswanath Vandanapu" userId="S::vandanapu.k@northeastern.edu::5b3871de-a248-4c47-b174-c7058866825f" providerId="AD" clId="Web-{29BE1670-5B21-4F62-9A81-A861C904E770}" dt="2022-05-02T02:39:08.267" v="273"/>
          <ac:graphicFrameMkLst>
            <pc:docMk/>
            <pc:sldMk cId="1149183081" sldId="280"/>
            <ac:graphicFrameMk id="5" creationId="{5E056CDA-54BE-203A-0881-B4E583C627E4}"/>
          </ac:graphicFrameMkLst>
        </pc:graphicFrameChg>
        <pc:graphicFrameChg chg="add modGraphic">
          <ac:chgData name="Kasi Viswanath Vandanapu" userId="S::vandanapu.k@northeastern.edu::5b3871de-a248-4c47-b174-c7058866825f" providerId="AD" clId="Web-{29BE1670-5B21-4F62-9A81-A861C904E770}" dt="2022-05-02T02:39:56.034" v="305" actId="20577"/>
          <ac:graphicFrameMkLst>
            <pc:docMk/>
            <pc:sldMk cId="1149183081" sldId="280"/>
            <ac:graphicFrameMk id="7" creationId="{D9FB02F8-E261-1942-5A6D-70573173C48D}"/>
          </ac:graphicFrameMkLst>
        </pc:graphicFrameChg>
      </pc:sldChg>
      <pc:sldChg chg="addSp delSp modSp mod setBg modClrScheme setClrOvrMap delDesignElem chgLayout">
        <pc:chgData name="Kasi Viswanath Vandanapu" userId="S::vandanapu.k@northeastern.edu::5b3871de-a248-4c47-b174-c7058866825f" providerId="AD" clId="Web-{29BE1670-5B21-4F62-9A81-A861C904E770}" dt="2022-05-02T02:23:18.139" v="81"/>
        <pc:sldMkLst>
          <pc:docMk/>
          <pc:sldMk cId="826328890" sldId="281"/>
        </pc:sldMkLst>
        <pc:spChg chg="mod ord">
          <ac:chgData name="Kasi Viswanath Vandanapu" userId="S::vandanapu.k@northeastern.edu::5b3871de-a248-4c47-b174-c7058866825f" providerId="AD" clId="Web-{29BE1670-5B21-4F62-9A81-A861C904E770}" dt="2022-05-02T02:23:18.139" v="81"/>
          <ac:spMkLst>
            <pc:docMk/>
            <pc:sldMk cId="826328890" sldId="281"/>
            <ac:spMk id="2" creationId="{1E5973A5-D74C-4854-9672-5DFCE3A2FC15}"/>
          </ac:spMkLst>
        </pc:spChg>
        <pc:spChg chg="add del">
          <ac:chgData name="Kasi Viswanath Vandanapu" userId="S::vandanapu.k@northeastern.edu::5b3871de-a248-4c47-b174-c7058866825f" providerId="AD" clId="Web-{29BE1670-5B21-4F62-9A81-A861C904E770}" dt="2022-05-02T02:11:29.204" v="67"/>
          <ac:spMkLst>
            <pc:docMk/>
            <pc:sldMk cId="826328890" sldId="281"/>
            <ac:spMk id="8" creationId="{EC5D2758-A70E-4E75-A352-7B58C95BE734}"/>
          </ac:spMkLst>
        </pc:spChg>
        <pc:spChg chg="add del">
          <ac:chgData name="Kasi Viswanath Vandanapu" userId="S::vandanapu.k@northeastern.edu::5b3871de-a248-4c47-b174-c7058866825f" providerId="AD" clId="Web-{29BE1670-5B21-4F62-9A81-A861C904E770}" dt="2022-05-02T02:11:25.767" v="64"/>
          <ac:spMkLst>
            <pc:docMk/>
            <pc:sldMk cId="826328890" sldId="281"/>
            <ac:spMk id="13" creationId="{EC5D2758-A70E-4E75-A352-7B58C95BE734}"/>
          </ac:spMkLst>
        </pc:spChg>
        <pc:spChg chg="add del">
          <ac:chgData name="Kasi Viswanath Vandanapu" userId="S::vandanapu.k@northeastern.edu::5b3871de-a248-4c47-b174-c7058866825f" providerId="AD" clId="Web-{29BE1670-5B21-4F62-9A81-A861C904E770}" dt="2022-05-02T02:11:25.767" v="64"/>
          <ac:spMkLst>
            <pc:docMk/>
            <pc:sldMk cId="826328890" sldId="281"/>
            <ac:spMk id="14" creationId="{3994EE40-F54F-48E5-826B-B45158209684}"/>
          </ac:spMkLst>
        </pc:spChg>
        <pc:spChg chg="add del">
          <ac:chgData name="Kasi Viswanath Vandanapu" userId="S::vandanapu.k@northeastern.edu::5b3871de-a248-4c47-b174-c7058866825f" providerId="AD" clId="Web-{29BE1670-5B21-4F62-9A81-A861C904E770}" dt="2022-05-02T02:12:11.611" v="71"/>
          <ac:spMkLst>
            <pc:docMk/>
            <pc:sldMk cId="826328890" sldId="281"/>
            <ac:spMk id="18" creationId="{D0D45553-91A4-480A-9577-0E0FC0D919B9}"/>
          </ac:spMkLst>
        </pc:spChg>
        <pc:spChg chg="add del">
          <ac:chgData name="Kasi Viswanath Vandanapu" userId="S::vandanapu.k@northeastern.edu::5b3871de-a248-4c47-b174-c7058866825f" providerId="AD" clId="Web-{29BE1670-5B21-4F62-9A81-A861C904E770}" dt="2022-05-02T02:12:11.611" v="71"/>
          <ac:spMkLst>
            <pc:docMk/>
            <pc:sldMk cId="826328890" sldId="281"/>
            <ac:spMk id="19" creationId="{D240F8A8-FEA1-42C2-B259-27A9351279BD}"/>
          </ac:spMkLst>
        </pc:spChg>
        <pc:spChg chg="add del">
          <ac:chgData name="Kasi Viswanath Vandanapu" userId="S::vandanapu.k@northeastern.edu::5b3871de-a248-4c47-b174-c7058866825f" providerId="AD" clId="Web-{29BE1670-5B21-4F62-9A81-A861C904E770}" dt="2022-05-02T02:23:18.077" v="80"/>
          <ac:spMkLst>
            <pc:docMk/>
            <pc:sldMk cId="826328890" sldId="281"/>
            <ac:spMk id="25" creationId="{BBDCBBFD-67A3-4E70-956C-7C93C1CE7E5C}"/>
          </ac:spMkLst>
        </pc:spChg>
        <pc:spChg chg="add del">
          <ac:chgData name="Kasi Viswanath Vandanapu" userId="S::vandanapu.k@northeastern.edu::5b3871de-a248-4c47-b174-c7058866825f" providerId="AD" clId="Web-{29BE1670-5B21-4F62-9A81-A861C904E770}" dt="2022-05-02T02:23:18.077" v="80"/>
          <ac:spMkLst>
            <pc:docMk/>
            <pc:sldMk cId="826328890" sldId="281"/>
            <ac:spMk id="27" creationId="{E068C22E-C184-4F0D-BF91-CD285594A1E5}"/>
          </ac:spMkLst>
        </pc:spChg>
        <pc:spChg chg="add">
          <ac:chgData name="Kasi Viswanath Vandanapu" userId="S::vandanapu.k@northeastern.edu::5b3871de-a248-4c47-b174-c7058866825f" providerId="AD" clId="Web-{29BE1670-5B21-4F62-9A81-A861C904E770}" dt="2022-05-02T02:23:18.139" v="81"/>
          <ac:spMkLst>
            <pc:docMk/>
            <pc:sldMk cId="826328890" sldId="281"/>
            <ac:spMk id="29" creationId="{2CA11A6D-EE76-467D-BF5C-22DEB4E3BACA}"/>
          </ac:spMkLst>
        </pc:spChg>
        <pc:spChg chg="add">
          <ac:chgData name="Kasi Viswanath Vandanapu" userId="S::vandanapu.k@northeastern.edu::5b3871de-a248-4c47-b174-c7058866825f" providerId="AD" clId="Web-{29BE1670-5B21-4F62-9A81-A861C904E770}" dt="2022-05-02T02:23:18.139" v="81"/>
          <ac:spMkLst>
            <pc:docMk/>
            <pc:sldMk cId="826328890" sldId="281"/>
            <ac:spMk id="30" creationId="{76BD6D39-47C9-4B0A-BB01-EA963F4ED9B5}"/>
          </ac:spMkLst>
        </pc:spChg>
        <pc:graphicFrameChg chg="add del">
          <ac:chgData name="Kasi Viswanath Vandanapu" userId="S::vandanapu.k@northeastern.edu::5b3871de-a248-4c47-b174-c7058866825f" providerId="AD" clId="Web-{29BE1670-5B21-4F62-9A81-A861C904E770}" dt="2022-05-02T02:11:22.470" v="62"/>
          <ac:graphicFrameMkLst>
            <pc:docMk/>
            <pc:sldMk cId="826328890" sldId="281"/>
            <ac:graphicFrameMk id="10" creationId="{3036202C-8EC3-37DD-4597-543EC4876DB5}"/>
          </ac:graphicFrameMkLst>
        </pc:graphicFrameChg>
        <pc:graphicFrameChg chg="add del">
          <ac:chgData name="Kasi Viswanath Vandanapu" userId="S::vandanapu.k@northeastern.edu::5b3871de-a248-4c47-b174-c7058866825f" providerId="AD" clId="Web-{29BE1670-5B21-4F62-9A81-A861C904E770}" dt="2022-05-02T02:11:29.188" v="66"/>
          <ac:graphicFrameMkLst>
            <pc:docMk/>
            <pc:sldMk cId="826328890" sldId="281"/>
            <ac:graphicFrameMk id="16" creationId="{859E7720-F5CB-1278-2B28-D85D545E17B0}"/>
          </ac:graphicFrameMkLst>
        </pc:graphicFrameChg>
        <pc:graphicFrameChg chg="add mod modGraphic">
          <ac:chgData name="Kasi Viswanath Vandanapu" userId="S::vandanapu.k@northeastern.edu::5b3871de-a248-4c47-b174-c7058866825f" providerId="AD" clId="Web-{29BE1670-5B21-4F62-9A81-A861C904E770}" dt="2022-05-02T02:23:18.139" v="81"/>
          <ac:graphicFrameMkLst>
            <pc:docMk/>
            <pc:sldMk cId="826328890" sldId="281"/>
            <ac:graphicFrameMk id="20" creationId="{A4F4A422-EA20-5A90-673F-1C7F76E48140}"/>
          </ac:graphicFrameMkLst>
        </pc:graphicFrameChg>
        <pc:picChg chg="add del">
          <ac:chgData name="Kasi Viswanath Vandanapu" userId="S::vandanapu.k@northeastern.edu::5b3871de-a248-4c47-b174-c7058866825f" providerId="AD" clId="Web-{29BE1670-5B21-4F62-9A81-A861C904E770}" dt="2022-05-02T02:11:25.767" v="64"/>
          <ac:picMkLst>
            <pc:docMk/>
            <pc:sldMk cId="826328890" sldId="281"/>
            <ac:picMk id="12" creationId="{3594EFE6-7A44-E51A-7D1A-B514C183A421}"/>
          </ac:picMkLst>
        </pc:picChg>
      </pc:sldChg>
      <pc:sldChg chg="modSp mod modClrScheme chgLayout">
        <pc:chgData name="Kasi Viswanath Vandanapu" userId="S::vandanapu.k@northeastern.edu::5b3871de-a248-4c47-b174-c7058866825f" providerId="AD" clId="Web-{29BE1670-5B21-4F62-9A81-A861C904E770}" dt="2022-05-02T02:22:45.060" v="78"/>
        <pc:sldMkLst>
          <pc:docMk/>
          <pc:sldMk cId="2209304007" sldId="282"/>
        </pc:sldMkLst>
        <pc:spChg chg="mod ord">
          <ac:chgData name="Kasi Viswanath Vandanapu" userId="S::vandanapu.k@northeastern.edu::5b3871de-a248-4c47-b174-c7058866825f" providerId="AD" clId="Web-{29BE1670-5B21-4F62-9A81-A861C904E770}" dt="2022-05-02T02:22:45.060" v="78"/>
          <ac:spMkLst>
            <pc:docMk/>
            <pc:sldMk cId="2209304007" sldId="282"/>
            <ac:spMk id="2" creationId="{1E5973A5-D74C-4854-9672-5DFCE3A2FC15}"/>
          </ac:spMkLst>
        </pc:spChg>
      </pc:sldChg>
      <pc:sldChg chg="addSp modSp mod modClrScheme chgLayout">
        <pc:chgData name="Kasi Viswanath Vandanapu" userId="S::vandanapu.k@northeastern.edu::5b3871de-a248-4c47-b174-c7058866825f" providerId="AD" clId="Web-{29BE1670-5B21-4F62-9A81-A861C904E770}" dt="2022-05-02T02:44:03.679" v="310" actId="20577"/>
        <pc:sldMkLst>
          <pc:docMk/>
          <pc:sldMk cId="1827994282" sldId="283"/>
        </pc:sldMkLst>
        <pc:spChg chg="mod ord">
          <ac:chgData name="Kasi Viswanath Vandanapu" userId="S::vandanapu.k@northeastern.edu::5b3871de-a248-4c47-b174-c7058866825f" providerId="AD" clId="Web-{29BE1670-5B21-4F62-9A81-A861C904E770}" dt="2022-05-02T02:22:45.060" v="78"/>
          <ac:spMkLst>
            <pc:docMk/>
            <pc:sldMk cId="1827994282" sldId="283"/>
            <ac:spMk id="2" creationId="{1E5973A5-D74C-4854-9672-5DFCE3A2FC15}"/>
          </ac:spMkLst>
        </pc:spChg>
        <pc:spChg chg="mod">
          <ac:chgData name="Kasi Viswanath Vandanapu" userId="S::vandanapu.k@northeastern.edu::5b3871de-a248-4c47-b174-c7058866825f" providerId="AD" clId="Web-{29BE1670-5B21-4F62-9A81-A861C904E770}" dt="2022-05-02T02:44:03.679" v="310" actId="20577"/>
          <ac:spMkLst>
            <pc:docMk/>
            <pc:sldMk cId="1827994282" sldId="283"/>
            <ac:spMk id="3" creationId="{FC06E046-340D-4F4E-4467-BECCDC7AB718}"/>
          </ac:spMkLst>
        </pc:spChg>
        <pc:spChg chg="mod">
          <ac:chgData name="Kasi Viswanath Vandanapu" userId="S::vandanapu.k@northeastern.edu::5b3871de-a248-4c47-b174-c7058866825f" providerId="AD" clId="Web-{29BE1670-5B21-4F62-9A81-A861C904E770}" dt="2022-05-02T02:36:05.342" v="168" actId="20577"/>
          <ac:spMkLst>
            <pc:docMk/>
            <pc:sldMk cId="1827994282" sldId="283"/>
            <ac:spMk id="6" creationId="{B8D3F2A3-F771-1AB9-BEA8-2E4C7928771D}"/>
          </ac:spMkLst>
        </pc:spChg>
        <pc:spChg chg="mod">
          <ac:chgData name="Kasi Viswanath Vandanapu" userId="S::vandanapu.k@northeastern.edu::5b3871de-a248-4c47-b174-c7058866825f" providerId="AD" clId="Web-{29BE1670-5B21-4F62-9A81-A861C904E770}" dt="2022-05-02T02:35:48.482" v="154" actId="14100"/>
          <ac:spMkLst>
            <pc:docMk/>
            <pc:sldMk cId="1827994282" sldId="283"/>
            <ac:spMk id="10" creationId="{D240F980-ED14-743A-C17B-7FD10AC7C7E0}"/>
          </ac:spMkLst>
        </pc:spChg>
        <pc:graphicFrameChg chg="add mod modGraphic">
          <ac:chgData name="Kasi Viswanath Vandanapu" userId="S::vandanapu.k@northeastern.edu::5b3871de-a248-4c47-b174-c7058866825f" providerId="AD" clId="Web-{29BE1670-5B21-4F62-9A81-A861C904E770}" dt="2022-05-02T02:27:40.675" v="125"/>
          <ac:graphicFrameMkLst>
            <pc:docMk/>
            <pc:sldMk cId="1827994282" sldId="283"/>
            <ac:graphicFrameMk id="5" creationId="{AA6F6218-239E-3646-46B5-E94FF200FDF4}"/>
          </ac:graphicFrameMkLst>
        </pc:graphicFrameChg>
        <pc:graphicFrameChg chg="add mod modGraphic">
          <ac:chgData name="Kasi Viswanath Vandanapu" userId="S::vandanapu.k@northeastern.edu::5b3871de-a248-4c47-b174-c7058866825f" providerId="AD" clId="Web-{29BE1670-5B21-4F62-9A81-A861C904E770}" dt="2022-05-02T02:28:44.755" v="138"/>
          <ac:graphicFrameMkLst>
            <pc:docMk/>
            <pc:sldMk cId="1827994282" sldId="283"/>
            <ac:graphicFrameMk id="7" creationId="{C6F8A3B3-8B1D-FF33-BD67-7128F845A3E8}"/>
          </ac:graphicFrameMkLst>
        </pc:graphicFrameChg>
      </pc:sldChg>
      <pc:sldChg chg="addSp modSp mod modClrScheme chgLayout">
        <pc:chgData name="Kasi Viswanath Vandanapu" userId="S::vandanapu.k@northeastern.edu::5b3871de-a248-4c47-b174-c7058866825f" providerId="AD" clId="Web-{29BE1670-5B21-4F62-9A81-A861C904E770}" dt="2022-05-02T02:31:04.727" v="151"/>
        <pc:sldMkLst>
          <pc:docMk/>
          <pc:sldMk cId="2415824197" sldId="284"/>
        </pc:sldMkLst>
        <pc:spChg chg="mod ord">
          <ac:chgData name="Kasi Viswanath Vandanapu" userId="S::vandanapu.k@northeastern.edu::5b3871de-a248-4c47-b174-c7058866825f" providerId="AD" clId="Web-{29BE1670-5B21-4F62-9A81-A861C904E770}" dt="2022-05-02T02:22:45.060" v="78"/>
          <ac:spMkLst>
            <pc:docMk/>
            <pc:sldMk cId="2415824197" sldId="284"/>
            <ac:spMk id="2" creationId="{1E5973A5-D74C-4854-9672-5DFCE3A2FC15}"/>
          </ac:spMkLst>
        </pc:spChg>
        <pc:spChg chg="mod">
          <ac:chgData name="Kasi Viswanath Vandanapu" userId="S::vandanapu.k@northeastern.edu::5b3871de-a248-4c47-b174-c7058866825f" providerId="AD" clId="Web-{29BE1670-5B21-4F62-9A81-A861C904E770}" dt="2022-05-02T02:29:55.475" v="149" actId="20577"/>
          <ac:spMkLst>
            <pc:docMk/>
            <pc:sldMk cId="2415824197" sldId="284"/>
            <ac:spMk id="3" creationId="{0207ECD4-432B-B89D-1596-F08A2C47AAEA}"/>
          </ac:spMkLst>
        </pc:spChg>
        <pc:graphicFrameChg chg="add mod">
          <ac:chgData name="Kasi Viswanath Vandanapu" userId="S::vandanapu.k@northeastern.edu::5b3871de-a248-4c47-b174-c7058866825f" providerId="AD" clId="Web-{29BE1670-5B21-4F62-9A81-A861C904E770}" dt="2022-05-02T02:30:57.758" v="150"/>
          <ac:graphicFrameMkLst>
            <pc:docMk/>
            <pc:sldMk cId="2415824197" sldId="284"/>
            <ac:graphicFrameMk id="5" creationId="{ECC9CC2A-03A4-F3D4-6782-72F4CD9F7542}"/>
          </ac:graphicFrameMkLst>
        </pc:graphicFrameChg>
        <pc:graphicFrameChg chg="add mod">
          <ac:chgData name="Kasi Viswanath Vandanapu" userId="S::vandanapu.k@northeastern.edu::5b3871de-a248-4c47-b174-c7058866825f" providerId="AD" clId="Web-{29BE1670-5B21-4F62-9A81-A861C904E770}" dt="2022-05-02T02:31:04.727" v="151"/>
          <ac:graphicFrameMkLst>
            <pc:docMk/>
            <pc:sldMk cId="2415824197" sldId="284"/>
            <ac:graphicFrameMk id="7" creationId="{885AC855-8117-038B-11A4-D3DF05B1389A}"/>
          </ac:graphicFrameMkLst>
        </pc:graphicFrameChg>
      </pc:sldChg>
      <pc:sldChg chg="modSp mod modClrScheme chgLayout">
        <pc:chgData name="Kasi Viswanath Vandanapu" userId="S::vandanapu.k@northeastern.edu::5b3871de-a248-4c47-b174-c7058866825f" providerId="AD" clId="Web-{29BE1670-5B21-4F62-9A81-A861C904E770}" dt="2022-05-02T02:22:45.060" v="78"/>
        <pc:sldMkLst>
          <pc:docMk/>
          <pc:sldMk cId="1683616219" sldId="285"/>
        </pc:sldMkLst>
        <pc:spChg chg="mod ord">
          <ac:chgData name="Kasi Viswanath Vandanapu" userId="S::vandanapu.k@northeastern.edu::5b3871de-a248-4c47-b174-c7058866825f" providerId="AD" clId="Web-{29BE1670-5B21-4F62-9A81-A861C904E770}" dt="2022-05-02T02:22:45.060" v="78"/>
          <ac:spMkLst>
            <pc:docMk/>
            <pc:sldMk cId="1683616219" sldId="285"/>
            <ac:spMk id="2" creationId="{1E5973A5-D74C-4854-9672-5DFCE3A2FC15}"/>
          </ac:spMkLst>
        </pc:spChg>
      </pc:sldChg>
      <pc:sldChg chg="modSp mod modClrScheme chgLayout">
        <pc:chgData name="Kasi Viswanath Vandanapu" userId="S::vandanapu.k@northeastern.edu::5b3871de-a248-4c47-b174-c7058866825f" providerId="AD" clId="Web-{29BE1670-5B21-4F62-9A81-A861C904E770}" dt="2022-05-02T02:22:45.060" v="78"/>
        <pc:sldMkLst>
          <pc:docMk/>
          <pc:sldMk cId="2027430537" sldId="286"/>
        </pc:sldMkLst>
        <pc:spChg chg="mod ord">
          <ac:chgData name="Kasi Viswanath Vandanapu" userId="S::vandanapu.k@northeastern.edu::5b3871de-a248-4c47-b174-c7058866825f" providerId="AD" clId="Web-{29BE1670-5B21-4F62-9A81-A861C904E770}" dt="2022-05-02T02:22:45.060" v="78"/>
          <ac:spMkLst>
            <pc:docMk/>
            <pc:sldMk cId="2027430537" sldId="286"/>
            <ac:spMk id="2" creationId="{1E5973A5-D74C-4854-9672-5DFCE3A2FC15}"/>
          </ac:spMkLst>
        </pc:spChg>
      </pc:sldChg>
      <pc:sldChg chg="addSp delSp modSp mod modClrScheme chgLayout">
        <pc:chgData name="Kasi Viswanath Vandanapu" userId="S::vandanapu.k@northeastern.edu::5b3871de-a248-4c47-b174-c7058866825f" providerId="AD" clId="Web-{29BE1670-5B21-4F62-9A81-A861C904E770}" dt="2022-05-02T02:45:55.728" v="312" actId="20577"/>
        <pc:sldMkLst>
          <pc:docMk/>
          <pc:sldMk cId="2085052189" sldId="287"/>
        </pc:sldMkLst>
        <pc:spChg chg="mod ord">
          <ac:chgData name="Kasi Viswanath Vandanapu" userId="S::vandanapu.k@northeastern.edu::5b3871de-a248-4c47-b174-c7058866825f" providerId="AD" clId="Web-{29BE1670-5B21-4F62-9A81-A861C904E770}" dt="2022-05-02T02:22:45.060" v="78"/>
          <ac:spMkLst>
            <pc:docMk/>
            <pc:sldMk cId="2085052189" sldId="287"/>
            <ac:spMk id="2" creationId="{1E5973A5-D74C-4854-9672-5DFCE3A2FC15}"/>
          </ac:spMkLst>
        </pc:spChg>
        <pc:spChg chg="mod">
          <ac:chgData name="Kasi Viswanath Vandanapu" userId="S::vandanapu.k@northeastern.edu::5b3871de-a248-4c47-b174-c7058866825f" providerId="AD" clId="Web-{29BE1670-5B21-4F62-9A81-A861C904E770}" dt="2022-05-02T02:45:55.728" v="312" actId="20577"/>
          <ac:spMkLst>
            <pc:docMk/>
            <pc:sldMk cId="2085052189" sldId="287"/>
            <ac:spMk id="8" creationId="{EC5D2758-A70E-4E75-A352-7B58C95BE734}"/>
          </ac:spMkLst>
        </pc:spChg>
        <pc:spChg chg="add del">
          <ac:chgData name="Kasi Viswanath Vandanapu" userId="S::vandanapu.k@northeastern.edu::5b3871de-a248-4c47-b174-c7058866825f" providerId="AD" clId="Web-{29BE1670-5B21-4F62-9A81-A861C904E770}" dt="2022-05-02T02:09:07.717" v="53"/>
          <ac:spMkLst>
            <pc:docMk/>
            <pc:sldMk cId="2085052189" sldId="287"/>
            <ac:spMk id="9" creationId="{9DBC8166-481C-4473-95F5-9A5B9073B7F1}"/>
          </ac:spMkLst>
        </pc:spChg>
        <pc:spChg chg="add del">
          <ac:chgData name="Kasi Viswanath Vandanapu" userId="S::vandanapu.k@northeastern.edu::5b3871de-a248-4c47-b174-c7058866825f" providerId="AD" clId="Web-{29BE1670-5B21-4F62-9A81-A861C904E770}" dt="2022-05-02T02:09:07.717" v="53"/>
          <ac:spMkLst>
            <pc:docMk/>
            <pc:sldMk cId="2085052189" sldId="287"/>
            <ac:spMk id="11" creationId="{A5A5CE6E-90AF-4D43-A014-1F9EC83EB93D}"/>
          </ac:spMkLst>
        </pc:spChg>
        <pc:spChg chg="add del">
          <ac:chgData name="Kasi Viswanath Vandanapu" userId="S::vandanapu.k@northeastern.edu::5b3871de-a248-4c47-b174-c7058866825f" providerId="AD" clId="Web-{29BE1670-5B21-4F62-9A81-A861C904E770}" dt="2022-05-02T02:09:07.717" v="52"/>
          <ac:spMkLst>
            <pc:docMk/>
            <pc:sldMk cId="2085052189" sldId="287"/>
            <ac:spMk id="16" creationId="{C2554CA6-288E-4202-BC52-2E5A8F0C0AED}"/>
          </ac:spMkLst>
        </pc:spChg>
        <pc:spChg chg="add del">
          <ac:chgData name="Kasi Viswanath Vandanapu" userId="S::vandanapu.k@northeastern.edu::5b3871de-a248-4c47-b174-c7058866825f" providerId="AD" clId="Web-{29BE1670-5B21-4F62-9A81-A861C904E770}" dt="2022-05-02T02:09:07.717" v="52"/>
          <ac:spMkLst>
            <pc:docMk/>
            <pc:sldMk cId="2085052189" sldId="287"/>
            <ac:spMk id="18" creationId="{B10BB131-AC8E-4A8E-A5D1-36260F720C3B}"/>
          </ac:spMkLst>
        </pc:spChg>
        <pc:spChg chg="add del">
          <ac:chgData name="Kasi Viswanath Vandanapu" userId="S::vandanapu.k@northeastern.edu::5b3871de-a248-4c47-b174-c7058866825f" providerId="AD" clId="Web-{29BE1670-5B21-4F62-9A81-A861C904E770}" dt="2022-05-02T02:09:07.717" v="52"/>
          <ac:spMkLst>
            <pc:docMk/>
            <pc:sldMk cId="2085052189" sldId="287"/>
            <ac:spMk id="20" creationId="{5B7778FC-632E-4DCA-A7CB-0D7731CCF970}"/>
          </ac:spMkLst>
        </pc:spChg>
        <pc:spChg chg="add del">
          <ac:chgData name="Kasi Viswanath Vandanapu" userId="S::vandanapu.k@northeastern.edu::5b3871de-a248-4c47-b174-c7058866825f" providerId="AD" clId="Web-{29BE1670-5B21-4F62-9A81-A861C904E770}" dt="2022-05-02T02:09:07.717" v="52"/>
          <ac:spMkLst>
            <pc:docMk/>
            <pc:sldMk cId="2085052189" sldId="287"/>
            <ac:spMk id="22" creationId="{FA23A907-97FB-4A8F-880A-DD77401C4296}"/>
          </ac:spMkLst>
        </pc:spChg>
        <pc:spChg chg="add">
          <ac:chgData name="Kasi Viswanath Vandanapu" userId="S::vandanapu.k@northeastern.edu::5b3871de-a248-4c47-b174-c7058866825f" providerId="AD" clId="Web-{29BE1670-5B21-4F62-9A81-A861C904E770}" dt="2022-05-02T02:09:07.717" v="53"/>
          <ac:spMkLst>
            <pc:docMk/>
            <pc:sldMk cId="2085052189" sldId="287"/>
            <ac:spMk id="24" creationId="{DBF61EA3-B236-439E-9C0B-340980D56BEE}"/>
          </ac:spMkLst>
        </pc:spChg>
        <pc:spChg chg="add">
          <ac:chgData name="Kasi Viswanath Vandanapu" userId="S::vandanapu.k@northeastern.edu::5b3871de-a248-4c47-b174-c7058866825f" providerId="AD" clId="Web-{29BE1670-5B21-4F62-9A81-A861C904E770}" dt="2022-05-02T02:09:07.717" v="53"/>
          <ac:spMkLst>
            <pc:docMk/>
            <pc:sldMk cId="2085052189" sldId="287"/>
            <ac:spMk id="27" creationId="{E659831F-0D9A-4C63-9EBB-8435B85A440F}"/>
          </ac:spMkLst>
        </pc:spChg>
        <pc:grpChg chg="add">
          <ac:chgData name="Kasi Viswanath Vandanapu" userId="S::vandanapu.k@northeastern.edu::5b3871de-a248-4c47-b174-c7058866825f" providerId="AD" clId="Web-{29BE1670-5B21-4F62-9A81-A861C904E770}" dt="2022-05-02T02:09:07.717" v="53"/>
          <ac:grpSpMkLst>
            <pc:docMk/>
            <pc:sldMk cId="2085052189" sldId="287"/>
            <ac:grpSpMk id="25" creationId="{28FAF094-D087-493F-8DF9-A486C2D6BBAA}"/>
          </ac:grpSpMkLst>
        </pc:grpChg>
      </pc:sldChg>
      <pc:sldChg chg="addSp delSp modSp mod modClrScheme chgLayout">
        <pc:chgData name="Kasi Viswanath Vandanapu" userId="S::vandanapu.k@northeastern.edu::5b3871de-a248-4c47-b174-c7058866825f" providerId="AD" clId="Web-{29BE1670-5B21-4F62-9A81-A861C904E770}" dt="2022-05-02T02:22:45.060" v="78"/>
        <pc:sldMkLst>
          <pc:docMk/>
          <pc:sldMk cId="808508480" sldId="288"/>
        </pc:sldMkLst>
        <pc:spChg chg="mod ord">
          <ac:chgData name="Kasi Viswanath Vandanapu" userId="S::vandanapu.k@northeastern.edu::5b3871de-a248-4c47-b174-c7058866825f" providerId="AD" clId="Web-{29BE1670-5B21-4F62-9A81-A861C904E770}" dt="2022-05-02T02:22:45.060" v="78"/>
          <ac:spMkLst>
            <pc:docMk/>
            <pc:sldMk cId="808508480" sldId="288"/>
            <ac:spMk id="2" creationId="{1E5973A5-D74C-4854-9672-5DFCE3A2FC15}"/>
          </ac:spMkLst>
        </pc:spChg>
        <pc:spChg chg="mod ord">
          <ac:chgData name="Kasi Viswanath Vandanapu" userId="S::vandanapu.k@northeastern.edu::5b3871de-a248-4c47-b174-c7058866825f" providerId="AD" clId="Web-{29BE1670-5B21-4F62-9A81-A861C904E770}" dt="2022-05-02T02:03:57.908" v="43" actId="20577"/>
          <ac:spMkLst>
            <pc:docMk/>
            <pc:sldMk cId="808508480" sldId="288"/>
            <ac:spMk id="4" creationId="{6C7496FA-3AA9-524A-4BC3-AFEA7962D315}"/>
          </ac:spMkLst>
        </pc:spChg>
        <pc:spChg chg="mod ord">
          <ac:chgData name="Kasi Viswanath Vandanapu" userId="S::vandanapu.k@northeastern.edu::5b3871de-a248-4c47-b174-c7058866825f" providerId="AD" clId="Web-{29BE1670-5B21-4F62-9A81-A861C904E770}" dt="2022-05-02T01:59:48.638" v="3"/>
          <ac:spMkLst>
            <pc:docMk/>
            <pc:sldMk cId="808508480" sldId="288"/>
            <ac:spMk id="8" creationId="{EC5D2758-A70E-4E75-A352-7B58C95BE734}"/>
          </ac:spMkLst>
        </pc:spChg>
        <pc:spChg chg="del">
          <ac:chgData name="Kasi Viswanath Vandanapu" userId="S::vandanapu.k@northeastern.edu::5b3871de-a248-4c47-b174-c7058866825f" providerId="AD" clId="Web-{29BE1670-5B21-4F62-9A81-A861C904E770}" dt="2022-05-02T01:59:48.638" v="3"/>
          <ac:spMkLst>
            <pc:docMk/>
            <pc:sldMk cId="808508480" sldId="288"/>
            <ac:spMk id="9" creationId="{9DBC8166-481C-4473-95F5-9A5B9073B7F1}"/>
          </ac:spMkLst>
        </pc:spChg>
        <pc:spChg chg="del">
          <ac:chgData name="Kasi Viswanath Vandanapu" userId="S::vandanapu.k@northeastern.edu::5b3871de-a248-4c47-b174-c7058866825f" providerId="AD" clId="Web-{29BE1670-5B21-4F62-9A81-A861C904E770}" dt="2022-05-02T01:59:48.638" v="3"/>
          <ac:spMkLst>
            <pc:docMk/>
            <pc:sldMk cId="808508480" sldId="288"/>
            <ac:spMk id="11" creationId="{A5A5CE6E-90AF-4D43-A014-1F9EC83EB93D}"/>
          </ac:spMkLst>
        </pc:spChg>
        <pc:spChg chg="add">
          <ac:chgData name="Kasi Viswanath Vandanapu" userId="S::vandanapu.k@northeastern.edu::5b3871de-a248-4c47-b174-c7058866825f" providerId="AD" clId="Web-{29BE1670-5B21-4F62-9A81-A861C904E770}" dt="2022-05-02T01:59:48.638" v="3"/>
          <ac:spMkLst>
            <pc:docMk/>
            <pc:sldMk cId="808508480" sldId="288"/>
            <ac:spMk id="16" creationId="{66E48AFA-8884-4F68-A44F-D2C1E8609C5A}"/>
          </ac:spMkLst>
        </pc:spChg>
        <pc:spChg chg="add">
          <ac:chgData name="Kasi Viswanath Vandanapu" userId="S::vandanapu.k@northeastern.edu::5b3871de-a248-4c47-b174-c7058866825f" providerId="AD" clId="Web-{29BE1670-5B21-4F62-9A81-A861C904E770}" dt="2022-05-02T01:59:48.638" v="3"/>
          <ac:spMkLst>
            <pc:docMk/>
            <pc:sldMk cId="808508480" sldId="288"/>
            <ac:spMk id="18" creationId="{969D19A6-08CB-498C-93EC-3FFB021FC68A}"/>
          </ac:spMkLst>
        </pc:spChg>
        <pc:picChg chg="add mod">
          <ac:chgData name="Kasi Viswanath Vandanapu" userId="S::vandanapu.k@northeastern.edu::5b3871de-a248-4c47-b174-c7058866825f" providerId="AD" clId="Web-{29BE1670-5B21-4F62-9A81-A861C904E770}" dt="2022-05-02T01:59:48.638" v="3"/>
          <ac:picMkLst>
            <pc:docMk/>
            <pc:sldMk cId="808508480" sldId="288"/>
            <ac:picMk id="3" creationId="{0F59CA6E-42E4-745A-6DEE-92BFCB388384}"/>
          </ac:picMkLst>
        </pc:picChg>
      </pc:sldChg>
      <pc:sldChg chg="new">
        <pc:chgData name="Kasi Viswanath Vandanapu" userId="S::vandanapu.k@northeastern.edu::5b3871de-a248-4c47-b174-c7058866825f" providerId="AD" clId="Web-{29BE1670-5B21-4F62-9A81-A861C904E770}" dt="2022-05-02T02:41:54.083" v="308"/>
        <pc:sldMkLst>
          <pc:docMk/>
          <pc:sldMk cId="1127056467" sldId="289"/>
        </pc:sldMkLst>
      </pc:sldChg>
      <pc:sldChg chg="new del">
        <pc:chgData name="Kasi Viswanath Vandanapu" userId="S::vandanapu.k@northeastern.edu::5b3871de-a248-4c47-b174-c7058866825f" providerId="AD" clId="Web-{29BE1670-5B21-4F62-9A81-A861C904E770}" dt="2022-05-02T02:00:25.638" v="9"/>
        <pc:sldMkLst>
          <pc:docMk/>
          <pc:sldMk cId="4049855957" sldId="289"/>
        </pc:sldMkLst>
      </pc:sldChg>
      <pc:sldMasterChg chg="del delSldLayout">
        <pc:chgData name="Kasi Viswanath Vandanapu" userId="S::vandanapu.k@northeastern.edu::5b3871de-a248-4c47-b174-c7058866825f" providerId="AD" clId="Web-{29BE1670-5B21-4F62-9A81-A861C904E770}" dt="2022-05-02T02:09:41.858" v="54"/>
        <pc:sldMasterMkLst>
          <pc:docMk/>
          <pc:sldMasterMk cId="518664358" sldId="2147483708"/>
        </pc:sldMasterMkLst>
        <pc:sldLayoutChg chg="del">
          <pc:chgData name="Kasi Viswanath Vandanapu" userId="S::vandanapu.k@northeastern.edu::5b3871de-a248-4c47-b174-c7058866825f" providerId="AD" clId="Web-{29BE1670-5B21-4F62-9A81-A861C904E770}" dt="2022-05-02T02:09:41.858" v="54"/>
          <pc:sldLayoutMkLst>
            <pc:docMk/>
            <pc:sldMasterMk cId="518664358" sldId="2147483708"/>
            <pc:sldLayoutMk cId="1914456953" sldId="2147483709"/>
          </pc:sldLayoutMkLst>
        </pc:sldLayoutChg>
        <pc:sldLayoutChg chg="del">
          <pc:chgData name="Kasi Viswanath Vandanapu" userId="S::vandanapu.k@northeastern.edu::5b3871de-a248-4c47-b174-c7058866825f" providerId="AD" clId="Web-{29BE1670-5B21-4F62-9A81-A861C904E770}" dt="2022-05-02T02:09:41.858" v="54"/>
          <pc:sldLayoutMkLst>
            <pc:docMk/>
            <pc:sldMasterMk cId="518664358" sldId="2147483708"/>
            <pc:sldLayoutMk cId="1944934057" sldId="2147483710"/>
          </pc:sldLayoutMkLst>
        </pc:sldLayoutChg>
        <pc:sldLayoutChg chg="del">
          <pc:chgData name="Kasi Viswanath Vandanapu" userId="S::vandanapu.k@northeastern.edu::5b3871de-a248-4c47-b174-c7058866825f" providerId="AD" clId="Web-{29BE1670-5B21-4F62-9A81-A861C904E770}" dt="2022-05-02T02:09:41.858" v="54"/>
          <pc:sldLayoutMkLst>
            <pc:docMk/>
            <pc:sldMasterMk cId="518664358" sldId="2147483708"/>
            <pc:sldLayoutMk cId="2328075597" sldId="2147483711"/>
          </pc:sldLayoutMkLst>
        </pc:sldLayoutChg>
        <pc:sldLayoutChg chg="del">
          <pc:chgData name="Kasi Viswanath Vandanapu" userId="S::vandanapu.k@northeastern.edu::5b3871de-a248-4c47-b174-c7058866825f" providerId="AD" clId="Web-{29BE1670-5B21-4F62-9A81-A861C904E770}" dt="2022-05-02T02:09:41.858" v="54"/>
          <pc:sldLayoutMkLst>
            <pc:docMk/>
            <pc:sldMasterMk cId="518664358" sldId="2147483708"/>
            <pc:sldLayoutMk cId="709050943" sldId="2147483712"/>
          </pc:sldLayoutMkLst>
        </pc:sldLayoutChg>
        <pc:sldLayoutChg chg="del">
          <pc:chgData name="Kasi Viswanath Vandanapu" userId="S::vandanapu.k@northeastern.edu::5b3871de-a248-4c47-b174-c7058866825f" providerId="AD" clId="Web-{29BE1670-5B21-4F62-9A81-A861C904E770}" dt="2022-05-02T02:09:41.858" v="54"/>
          <pc:sldLayoutMkLst>
            <pc:docMk/>
            <pc:sldMasterMk cId="518664358" sldId="2147483708"/>
            <pc:sldLayoutMk cId="3305901855" sldId="2147483713"/>
          </pc:sldLayoutMkLst>
        </pc:sldLayoutChg>
        <pc:sldLayoutChg chg="del">
          <pc:chgData name="Kasi Viswanath Vandanapu" userId="S::vandanapu.k@northeastern.edu::5b3871de-a248-4c47-b174-c7058866825f" providerId="AD" clId="Web-{29BE1670-5B21-4F62-9A81-A861C904E770}" dt="2022-05-02T02:09:41.858" v="54"/>
          <pc:sldLayoutMkLst>
            <pc:docMk/>
            <pc:sldMasterMk cId="518664358" sldId="2147483708"/>
            <pc:sldLayoutMk cId="1667684334" sldId="2147483714"/>
          </pc:sldLayoutMkLst>
        </pc:sldLayoutChg>
        <pc:sldLayoutChg chg="del">
          <pc:chgData name="Kasi Viswanath Vandanapu" userId="S::vandanapu.k@northeastern.edu::5b3871de-a248-4c47-b174-c7058866825f" providerId="AD" clId="Web-{29BE1670-5B21-4F62-9A81-A861C904E770}" dt="2022-05-02T02:09:41.858" v="54"/>
          <pc:sldLayoutMkLst>
            <pc:docMk/>
            <pc:sldMasterMk cId="518664358" sldId="2147483708"/>
            <pc:sldLayoutMk cId="2303190377" sldId="2147483715"/>
          </pc:sldLayoutMkLst>
        </pc:sldLayoutChg>
        <pc:sldLayoutChg chg="del">
          <pc:chgData name="Kasi Viswanath Vandanapu" userId="S::vandanapu.k@northeastern.edu::5b3871de-a248-4c47-b174-c7058866825f" providerId="AD" clId="Web-{29BE1670-5B21-4F62-9A81-A861C904E770}" dt="2022-05-02T02:09:41.858" v="54"/>
          <pc:sldLayoutMkLst>
            <pc:docMk/>
            <pc:sldMasterMk cId="518664358" sldId="2147483708"/>
            <pc:sldLayoutMk cId="2451317757" sldId="2147483716"/>
          </pc:sldLayoutMkLst>
        </pc:sldLayoutChg>
        <pc:sldLayoutChg chg="del">
          <pc:chgData name="Kasi Viswanath Vandanapu" userId="S::vandanapu.k@northeastern.edu::5b3871de-a248-4c47-b174-c7058866825f" providerId="AD" clId="Web-{29BE1670-5B21-4F62-9A81-A861C904E770}" dt="2022-05-02T02:09:41.858" v="54"/>
          <pc:sldLayoutMkLst>
            <pc:docMk/>
            <pc:sldMasterMk cId="518664358" sldId="2147483708"/>
            <pc:sldLayoutMk cId="1551934201" sldId="2147483717"/>
          </pc:sldLayoutMkLst>
        </pc:sldLayoutChg>
        <pc:sldLayoutChg chg="del">
          <pc:chgData name="Kasi Viswanath Vandanapu" userId="S::vandanapu.k@northeastern.edu::5b3871de-a248-4c47-b174-c7058866825f" providerId="AD" clId="Web-{29BE1670-5B21-4F62-9A81-A861C904E770}" dt="2022-05-02T02:09:41.858" v="54"/>
          <pc:sldLayoutMkLst>
            <pc:docMk/>
            <pc:sldMasterMk cId="518664358" sldId="2147483708"/>
            <pc:sldLayoutMk cId="354123448" sldId="2147483718"/>
          </pc:sldLayoutMkLst>
        </pc:sldLayoutChg>
        <pc:sldLayoutChg chg="del">
          <pc:chgData name="Kasi Viswanath Vandanapu" userId="S::vandanapu.k@northeastern.edu::5b3871de-a248-4c47-b174-c7058866825f" providerId="AD" clId="Web-{29BE1670-5B21-4F62-9A81-A861C904E770}" dt="2022-05-02T02:09:41.858" v="54"/>
          <pc:sldLayoutMkLst>
            <pc:docMk/>
            <pc:sldMasterMk cId="518664358" sldId="2147483708"/>
            <pc:sldLayoutMk cId="33633212" sldId="2147483719"/>
          </pc:sldLayoutMkLst>
        </pc:sldLayoutChg>
      </pc:sldMasterChg>
      <pc:sldMasterChg chg="add del addSldLayout delSldLayout modSldLayout">
        <pc:chgData name="Kasi Viswanath Vandanapu" userId="S::vandanapu.k@northeastern.edu::5b3871de-a248-4c47-b174-c7058866825f" providerId="AD" clId="Web-{29BE1670-5B21-4F62-9A81-A861C904E770}" dt="2022-05-02T02:09:53.952" v="55"/>
        <pc:sldMasterMkLst>
          <pc:docMk/>
          <pc:sldMasterMk cId="3071426545" sldId="2147483720"/>
        </pc:sldMasterMkLst>
        <pc:sldLayoutChg chg="add del mod replId">
          <pc:chgData name="Kasi Viswanath Vandanapu" userId="S::vandanapu.k@northeastern.edu::5b3871de-a248-4c47-b174-c7058866825f" providerId="AD" clId="Web-{29BE1670-5B21-4F62-9A81-A861C904E770}" dt="2022-05-02T02:09:53.952" v="55"/>
          <pc:sldLayoutMkLst>
            <pc:docMk/>
            <pc:sldMasterMk cId="3071426545" sldId="2147483720"/>
            <pc:sldLayoutMk cId="1301008042" sldId="2147483721"/>
          </pc:sldLayoutMkLst>
        </pc:sldLayoutChg>
        <pc:sldLayoutChg chg="add del mod replId">
          <pc:chgData name="Kasi Viswanath Vandanapu" userId="S::vandanapu.k@northeastern.edu::5b3871de-a248-4c47-b174-c7058866825f" providerId="AD" clId="Web-{29BE1670-5B21-4F62-9A81-A861C904E770}" dt="2022-05-02T02:09:53.952" v="55"/>
          <pc:sldLayoutMkLst>
            <pc:docMk/>
            <pc:sldMasterMk cId="3071426545" sldId="2147483720"/>
            <pc:sldLayoutMk cId="2554432332" sldId="2147483722"/>
          </pc:sldLayoutMkLst>
        </pc:sldLayoutChg>
        <pc:sldLayoutChg chg="add del mod replId">
          <pc:chgData name="Kasi Viswanath Vandanapu" userId="S::vandanapu.k@northeastern.edu::5b3871de-a248-4c47-b174-c7058866825f" providerId="AD" clId="Web-{29BE1670-5B21-4F62-9A81-A861C904E770}" dt="2022-05-02T02:09:53.952" v="55"/>
          <pc:sldLayoutMkLst>
            <pc:docMk/>
            <pc:sldMasterMk cId="3071426545" sldId="2147483720"/>
            <pc:sldLayoutMk cId="2598389062" sldId="2147483723"/>
          </pc:sldLayoutMkLst>
        </pc:sldLayoutChg>
        <pc:sldLayoutChg chg="add del mod replId">
          <pc:chgData name="Kasi Viswanath Vandanapu" userId="S::vandanapu.k@northeastern.edu::5b3871de-a248-4c47-b174-c7058866825f" providerId="AD" clId="Web-{29BE1670-5B21-4F62-9A81-A861C904E770}" dt="2022-05-02T02:09:53.952" v="55"/>
          <pc:sldLayoutMkLst>
            <pc:docMk/>
            <pc:sldMasterMk cId="3071426545" sldId="2147483720"/>
            <pc:sldLayoutMk cId="218270787" sldId="2147483724"/>
          </pc:sldLayoutMkLst>
        </pc:sldLayoutChg>
        <pc:sldLayoutChg chg="add del mod replId">
          <pc:chgData name="Kasi Viswanath Vandanapu" userId="S::vandanapu.k@northeastern.edu::5b3871de-a248-4c47-b174-c7058866825f" providerId="AD" clId="Web-{29BE1670-5B21-4F62-9A81-A861C904E770}" dt="2022-05-02T02:09:53.952" v="55"/>
          <pc:sldLayoutMkLst>
            <pc:docMk/>
            <pc:sldMasterMk cId="3071426545" sldId="2147483720"/>
            <pc:sldLayoutMk cId="1767777193" sldId="2147483725"/>
          </pc:sldLayoutMkLst>
        </pc:sldLayoutChg>
        <pc:sldLayoutChg chg="add del mod replId">
          <pc:chgData name="Kasi Viswanath Vandanapu" userId="S::vandanapu.k@northeastern.edu::5b3871de-a248-4c47-b174-c7058866825f" providerId="AD" clId="Web-{29BE1670-5B21-4F62-9A81-A861C904E770}" dt="2022-05-02T02:09:53.952" v="55"/>
          <pc:sldLayoutMkLst>
            <pc:docMk/>
            <pc:sldMasterMk cId="3071426545" sldId="2147483720"/>
            <pc:sldLayoutMk cId="4024454220" sldId="2147483726"/>
          </pc:sldLayoutMkLst>
        </pc:sldLayoutChg>
        <pc:sldLayoutChg chg="add del mod replId">
          <pc:chgData name="Kasi Viswanath Vandanapu" userId="S::vandanapu.k@northeastern.edu::5b3871de-a248-4c47-b174-c7058866825f" providerId="AD" clId="Web-{29BE1670-5B21-4F62-9A81-A861C904E770}" dt="2022-05-02T02:09:53.952" v="55"/>
          <pc:sldLayoutMkLst>
            <pc:docMk/>
            <pc:sldMasterMk cId="3071426545" sldId="2147483720"/>
            <pc:sldLayoutMk cId="3789745133" sldId="2147483727"/>
          </pc:sldLayoutMkLst>
        </pc:sldLayoutChg>
        <pc:sldLayoutChg chg="add del mod replId">
          <pc:chgData name="Kasi Viswanath Vandanapu" userId="S::vandanapu.k@northeastern.edu::5b3871de-a248-4c47-b174-c7058866825f" providerId="AD" clId="Web-{29BE1670-5B21-4F62-9A81-A861C904E770}" dt="2022-05-02T02:09:53.952" v="55"/>
          <pc:sldLayoutMkLst>
            <pc:docMk/>
            <pc:sldMasterMk cId="3071426545" sldId="2147483720"/>
            <pc:sldLayoutMk cId="1995707911" sldId="2147483728"/>
          </pc:sldLayoutMkLst>
        </pc:sldLayoutChg>
        <pc:sldLayoutChg chg="add del mod replId">
          <pc:chgData name="Kasi Viswanath Vandanapu" userId="S::vandanapu.k@northeastern.edu::5b3871de-a248-4c47-b174-c7058866825f" providerId="AD" clId="Web-{29BE1670-5B21-4F62-9A81-A861C904E770}" dt="2022-05-02T02:09:53.952" v="55"/>
          <pc:sldLayoutMkLst>
            <pc:docMk/>
            <pc:sldMasterMk cId="3071426545" sldId="2147483720"/>
            <pc:sldLayoutMk cId="4187265594" sldId="2147483729"/>
          </pc:sldLayoutMkLst>
        </pc:sldLayoutChg>
        <pc:sldLayoutChg chg="add del mod replId">
          <pc:chgData name="Kasi Viswanath Vandanapu" userId="S::vandanapu.k@northeastern.edu::5b3871de-a248-4c47-b174-c7058866825f" providerId="AD" clId="Web-{29BE1670-5B21-4F62-9A81-A861C904E770}" dt="2022-05-02T02:09:53.952" v="55"/>
          <pc:sldLayoutMkLst>
            <pc:docMk/>
            <pc:sldMasterMk cId="3071426545" sldId="2147483720"/>
            <pc:sldLayoutMk cId="2553041763" sldId="2147483730"/>
          </pc:sldLayoutMkLst>
        </pc:sldLayoutChg>
        <pc:sldLayoutChg chg="add del mod replId">
          <pc:chgData name="Kasi Viswanath Vandanapu" userId="S::vandanapu.k@northeastern.edu::5b3871de-a248-4c47-b174-c7058866825f" providerId="AD" clId="Web-{29BE1670-5B21-4F62-9A81-A861C904E770}" dt="2022-05-02T02:09:53.952" v="55"/>
          <pc:sldLayoutMkLst>
            <pc:docMk/>
            <pc:sldMasterMk cId="3071426545" sldId="2147483720"/>
            <pc:sldLayoutMk cId="1461963725" sldId="2147483731"/>
          </pc:sldLayoutMkLst>
        </pc:sldLayoutChg>
      </pc:sldMasterChg>
      <pc:sldMasterChg chg="add del addSldLayout delSldLayout modSldLayout">
        <pc:chgData name="Kasi Viswanath Vandanapu" userId="S::vandanapu.k@northeastern.edu::5b3871de-a248-4c47-b174-c7058866825f" providerId="AD" clId="Web-{29BE1670-5B21-4F62-9A81-A861C904E770}" dt="2022-05-02T02:10:29.312" v="56"/>
        <pc:sldMasterMkLst>
          <pc:docMk/>
          <pc:sldMasterMk cId="3335577609" sldId="2147483732"/>
        </pc:sldMasterMkLst>
        <pc:sldLayoutChg chg="add del mod replId">
          <pc:chgData name="Kasi Viswanath Vandanapu" userId="S::vandanapu.k@northeastern.edu::5b3871de-a248-4c47-b174-c7058866825f" providerId="AD" clId="Web-{29BE1670-5B21-4F62-9A81-A861C904E770}" dt="2022-05-02T02:10:29.312" v="56"/>
          <pc:sldLayoutMkLst>
            <pc:docMk/>
            <pc:sldMasterMk cId="3335577609" sldId="2147483732"/>
            <pc:sldLayoutMk cId="2024183267" sldId="2147483733"/>
          </pc:sldLayoutMkLst>
        </pc:sldLayoutChg>
        <pc:sldLayoutChg chg="add del mod replId">
          <pc:chgData name="Kasi Viswanath Vandanapu" userId="S::vandanapu.k@northeastern.edu::5b3871de-a248-4c47-b174-c7058866825f" providerId="AD" clId="Web-{29BE1670-5B21-4F62-9A81-A861C904E770}" dt="2022-05-02T02:10:29.312" v="56"/>
          <pc:sldLayoutMkLst>
            <pc:docMk/>
            <pc:sldMasterMk cId="3335577609" sldId="2147483732"/>
            <pc:sldLayoutMk cId="2040089923" sldId="2147483734"/>
          </pc:sldLayoutMkLst>
        </pc:sldLayoutChg>
        <pc:sldLayoutChg chg="add del mod replId">
          <pc:chgData name="Kasi Viswanath Vandanapu" userId="S::vandanapu.k@northeastern.edu::5b3871de-a248-4c47-b174-c7058866825f" providerId="AD" clId="Web-{29BE1670-5B21-4F62-9A81-A861C904E770}" dt="2022-05-02T02:10:29.312" v="56"/>
          <pc:sldLayoutMkLst>
            <pc:docMk/>
            <pc:sldMasterMk cId="3335577609" sldId="2147483732"/>
            <pc:sldLayoutMk cId="956743269" sldId="2147483735"/>
          </pc:sldLayoutMkLst>
        </pc:sldLayoutChg>
        <pc:sldLayoutChg chg="add del mod replId">
          <pc:chgData name="Kasi Viswanath Vandanapu" userId="S::vandanapu.k@northeastern.edu::5b3871de-a248-4c47-b174-c7058866825f" providerId="AD" clId="Web-{29BE1670-5B21-4F62-9A81-A861C904E770}" dt="2022-05-02T02:10:29.312" v="56"/>
          <pc:sldLayoutMkLst>
            <pc:docMk/>
            <pc:sldMasterMk cId="3335577609" sldId="2147483732"/>
            <pc:sldLayoutMk cId="3590033690" sldId="2147483736"/>
          </pc:sldLayoutMkLst>
        </pc:sldLayoutChg>
        <pc:sldLayoutChg chg="add del mod replId">
          <pc:chgData name="Kasi Viswanath Vandanapu" userId="S::vandanapu.k@northeastern.edu::5b3871de-a248-4c47-b174-c7058866825f" providerId="AD" clId="Web-{29BE1670-5B21-4F62-9A81-A861C904E770}" dt="2022-05-02T02:10:29.312" v="56"/>
          <pc:sldLayoutMkLst>
            <pc:docMk/>
            <pc:sldMasterMk cId="3335577609" sldId="2147483732"/>
            <pc:sldLayoutMk cId="4288942434" sldId="2147483737"/>
          </pc:sldLayoutMkLst>
        </pc:sldLayoutChg>
        <pc:sldLayoutChg chg="add del mod replId">
          <pc:chgData name="Kasi Viswanath Vandanapu" userId="S::vandanapu.k@northeastern.edu::5b3871de-a248-4c47-b174-c7058866825f" providerId="AD" clId="Web-{29BE1670-5B21-4F62-9A81-A861C904E770}" dt="2022-05-02T02:10:29.312" v="56"/>
          <pc:sldLayoutMkLst>
            <pc:docMk/>
            <pc:sldMasterMk cId="3335577609" sldId="2147483732"/>
            <pc:sldLayoutMk cId="1121806268" sldId="2147483738"/>
          </pc:sldLayoutMkLst>
        </pc:sldLayoutChg>
        <pc:sldLayoutChg chg="add del mod replId">
          <pc:chgData name="Kasi Viswanath Vandanapu" userId="S::vandanapu.k@northeastern.edu::5b3871de-a248-4c47-b174-c7058866825f" providerId="AD" clId="Web-{29BE1670-5B21-4F62-9A81-A861C904E770}" dt="2022-05-02T02:10:29.312" v="56"/>
          <pc:sldLayoutMkLst>
            <pc:docMk/>
            <pc:sldMasterMk cId="3335577609" sldId="2147483732"/>
            <pc:sldLayoutMk cId="2553866607" sldId="2147483739"/>
          </pc:sldLayoutMkLst>
        </pc:sldLayoutChg>
        <pc:sldLayoutChg chg="add del mod replId">
          <pc:chgData name="Kasi Viswanath Vandanapu" userId="S::vandanapu.k@northeastern.edu::5b3871de-a248-4c47-b174-c7058866825f" providerId="AD" clId="Web-{29BE1670-5B21-4F62-9A81-A861C904E770}" dt="2022-05-02T02:10:29.312" v="56"/>
          <pc:sldLayoutMkLst>
            <pc:docMk/>
            <pc:sldMasterMk cId="3335577609" sldId="2147483732"/>
            <pc:sldLayoutMk cId="4144625431" sldId="2147483740"/>
          </pc:sldLayoutMkLst>
        </pc:sldLayoutChg>
        <pc:sldLayoutChg chg="add del mod replId">
          <pc:chgData name="Kasi Viswanath Vandanapu" userId="S::vandanapu.k@northeastern.edu::5b3871de-a248-4c47-b174-c7058866825f" providerId="AD" clId="Web-{29BE1670-5B21-4F62-9A81-A861C904E770}" dt="2022-05-02T02:10:29.312" v="56"/>
          <pc:sldLayoutMkLst>
            <pc:docMk/>
            <pc:sldMasterMk cId="3335577609" sldId="2147483732"/>
            <pc:sldLayoutMk cId="2054735758" sldId="2147483741"/>
          </pc:sldLayoutMkLst>
        </pc:sldLayoutChg>
        <pc:sldLayoutChg chg="add del mod replId">
          <pc:chgData name="Kasi Viswanath Vandanapu" userId="S::vandanapu.k@northeastern.edu::5b3871de-a248-4c47-b174-c7058866825f" providerId="AD" clId="Web-{29BE1670-5B21-4F62-9A81-A861C904E770}" dt="2022-05-02T02:10:29.312" v="56"/>
          <pc:sldLayoutMkLst>
            <pc:docMk/>
            <pc:sldMasterMk cId="3335577609" sldId="2147483732"/>
            <pc:sldLayoutMk cId="1260087757" sldId="2147483742"/>
          </pc:sldLayoutMkLst>
        </pc:sldLayoutChg>
        <pc:sldLayoutChg chg="add del mod replId">
          <pc:chgData name="Kasi Viswanath Vandanapu" userId="S::vandanapu.k@northeastern.edu::5b3871de-a248-4c47-b174-c7058866825f" providerId="AD" clId="Web-{29BE1670-5B21-4F62-9A81-A861C904E770}" dt="2022-05-02T02:10:29.312" v="56"/>
          <pc:sldLayoutMkLst>
            <pc:docMk/>
            <pc:sldMasterMk cId="3335577609" sldId="2147483732"/>
            <pc:sldLayoutMk cId="2918582366" sldId="2147483743"/>
          </pc:sldLayoutMkLst>
        </pc:sldLayoutChg>
        <pc:sldLayoutChg chg="add del mod replId">
          <pc:chgData name="Kasi Viswanath Vandanapu" userId="S::vandanapu.k@northeastern.edu::5b3871de-a248-4c47-b174-c7058866825f" providerId="AD" clId="Web-{29BE1670-5B21-4F62-9A81-A861C904E770}" dt="2022-05-02T02:10:29.312" v="56"/>
          <pc:sldLayoutMkLst>
            <pc:docMk/>
            <pc:sldMasterMk cId="3335577609" sldId="2147483732"/>
            <pc:sldLayoutMk cId="2235595614" sldId="2147483744"/>
          </pc:sldLayoutMkLst>
        </pc:sldLayoutChg>
        <pc:sldLayoutChg chg="add del mod replId">
          <pc:chgData name="Kasi Viswanath Vandanapu" userId="S::vandanapu.k@northeastern.edu::5b3871de-a248-4c47-b174-c7058866825f" providerId="AD" clId="Web-{29BE1670-5B21-4F62-9A81-A861C904E770}" dt="2022-05-02T02:10:29.312" v="56"/>
          <pc:sldLayoutMkLst>
            <pc:docMk/>
            <pc:sldMasterMk cId="3335577609" sldId="2147483732"/>
            <pc:sldLayoutMk cId="3057592407" sldId="2147483745"/>
          </pc:sldLayoutMkLst>
        </pc:sldLayoutChg>
        <pc:sldLayoutChg chg="add del mod replId">
          <pc:chgData name="Kasi Viswanath Vandanapu" userId="S::vandanapu.k@northeastern.edu::5b3871de-a248-4c47-b174-c7058866825f" providerId="AD" clId="Web-{29BE1670-5B21-4F62-9A81-A861C904E770}" dt="2022-05-02T02:10:29.312" v="56"/>
          <pc:sldLayoutMkLst>
            <pc:docMk/>
            <pc:sldMasterMk cId="3335577609" sldId="2147483732"/>
            <pc:sldLayoutMk cId="2078132312" sldId="2147483746"/>
          </pc:sldLayoutMkLst>
        </pc:sldLayoutChg>
      </pc:sldMasterChg>
      <pc:sldMasterChg chg="add del addSldLayout delSldLayout modSldLayout">
        <pc:chgData name="Kasi Viswanath Vandanapu" userId="S::vandanapu.k@northeastern.edu::5b3871de-a248-4c47-b174-c7058866825f" providerId="AD" clId="Web-{29BE1670-5B21-4F62-9A81-A861C904E770}" dt="2022-05-02T02:10:36.469" v="57"/>
        <pc:sldMasterMkLst>
          <pc:docMk/>
          <pc:sldMasterMk cId="364713265" sldId="2147483747"/>
        </pc:sldMasterMkLst>
        <pc:sldLayoutChg chg="add del mod replId">
          <pc:chgData name="Kasi Viswanath Vandanapu" userId="S::vandanapu.k@northeastern.edu::5b3871de-a248-4c47-b174-c7058866825f" providerId="AD" clId="Web-{29BE1670-5B21-4F62-9A81-A861C904E770}" dt="2022-05-02T02:10:36.469" v="57"/>
          <pc:sldLayoutMkLst>
            <pc:docMk/>
            <pc:sldMasterMk cId="364713265" sldId="2147483747"/>
            <pc:sldLayoutMk cId="658641331" sldId="2147483748"/>
          </pc:sldLayoutMkLst>
        </pc:sldLayoutChg>
        <pc:sldLayoutChg chg="add del mod replId">
          <pc:chgData name="Kasi Viswanath Vandanapu" userId="S::vandanapu.k@northeastern.edu::5b3871de-a248-4c47-b174-c7058866825f" providerId="AD" clId="Web-{29BE1670-5B21-4F62-9A81-A861C904E770}" dt="2022-05-02T02:10:36.469" v="57"/>
          <pc:sldLayoutMkLst>
            <pc:docMk/>
            <pc:sldMasterMk cId="364713265" sldId="2147483747"/>
            <pc:sldLayoutMk cId="4163257907" sldId="2147483749"/>
          </pc:sldLayoutMkLst>
        </pc:sldLayoutChg>
        <pc:sldLayoutChg chg="add del mod replId">
          <pc:chgData name="Kasi Viswanath Vandanapu" userId="S::vandanapu.k@northeastern.edu::5b3871de-a248-4c47-b174-c7058866825f" providerId="AD" clId="Web-{29BE1670-5B21-4F62-9A81-A861C904E770}" dt="2022-05-02T02:10:36.469" v="57"/>
          <pc:sldLayoutMkLst>
            <pc:docMk/>
            <pc:sldMasterMk cId="364713265" sldId="2147483747"/>
            <pc:sldLayoutMk cId="2693697548" sldId="2147483750"/>
          </pc:sldLayoutMkLst>
        </pc:sldLayoutChg>
        <pc:sldLayoutChg chg="add del mod replId">
          <pc:chgData name="Kasi Viswanath Vandanapu" userId="S::vandanapu.k@northeastern.edu::5b3871de-a248-4c47-b174-c7058866825f" providerId="AD" clId="Web-{29BE1670-5B21-4F62-9A81-A861C904E770}" dt="2022-05-02T02:10:36.469" v="57"/>
          <pc:sldLayoutMkLst>
            <pc:docMk/>
            <pc:sldMasterMk cId="364713265" sldId="2147483747"/>
            <pc:sldLayoutMk cId="1165416667" sldId="2147483751"/>
          </pc:sldLayoutMkLst>
        </pc:sldLayoutChg>
        <pc:sldLayoutChg chg="add del mod replId">
          <pc:chgData name="Kasi Viswanath Vandanapu" userId="S::vandanapu.k@northeastern.edu::5b3871de-a248-4c47-b174-c7058866825f" providerId="AD" clId="Web-{29BE1670-5B21-4F62-9A81-A861C904E770}" dt="2022-05-02T02:10:36.469" v="57"/>
          <pc:sldLayoutMkLst>
            <pc:docMk/>
            <pc:sldMasterMk cId="364713265" sldId="2147483747"/>
            <pc:sldLayoutMk cId="1081766824" sldId="2147483752"/>
          </pc:sldLayoutMkLst>
        </pc:sldLayoutChg>
        <pc:sldLayoutChg chg="add del mod replId">
          <pc:chgData name="Kasi Viswanath Vandanapu" userId="S::vandanapu.k@northeastern.edu::5b3871de-a248-4c47-b174-c7058866825f" providerId="AD" clId="Web-{29BE1670-5B21-4F62-9A81-A861C904E770}" dt="2022-05-02T02:10:36.469" v="57"/>
          <pc:sldLayoutMkLst>
            <pc:docMk/>
            <pc:sldMasterMk cId="364713265" sldId="2147483747"/>
            <pc:sldLayoutMk cId="3292751366" sldId="2147483753"/>
          </pc:sldLayoutMkLst>
        </pc:sldLayoutChg>
        <pc:sldLayoutChg chg="add del mod replId">
          <pc:chgData name="Kasi Viswanath Vandanapu" userId="S::vandanapu.k@northeastern.edu::5b3871de-a248-4c47-b174-c7058866825f" providerId="AD" clId="Web-{29BE1670-5B21-4F62-9A81-A861C904E770}" dt="2022-05-02T02:10:36.469" v="57"/>
          <pc:sldLayoutMkLst>
            <pc:docMk/>
            <pc:sldMasterMk cId="364713265" sldId="2147483747"/>
            <pc:sldLayoutMk cId="3825562892" sldId="2147483754"/>
          </pc:sldLayoutMkLst>
        </pc:sldLayoutChg>
        <pc:sldLayoutChg chg="add del mod replId">
          <pc:chgData name="Kasi Viswanath Vandanapu" userId="S::vandanapu.k@northeastern.edu::5b3871de-a248-4c47-b174-c7058866825f" providerId="AD" clId="Web-{29BE1670-5B21-4F62-9A81-A861C904E770}" dt="2022-05-02T02:10:36.469" v="57"/>
          <pc:sldLayoutMkLst>
            <pc:docMk/>
            <pc:sldMasterMk cId="364713265" sldId="2147483747"/>
            <pc:sldLayoutMk cId="1166202280" sldId="2147483755"/>
          </pc:sldLayoutMkLst>
        </pc:sldLayoutChg>
        <pc:sldLayoutChg chg="add del mod replId">
          <pc:chgData name="Kasi Viswanath Vandanapu" userId="S::vandanapu.k@northeastern.edu::5b3871de-a248-4c47-b174-c7058866825f" providerId="AD" clId="Web-{29BE1670-5B21-4F62-9A81-A861C904E770}" dt="2022-05-02T02:10:36.469" v="57"/>
          <pc:sldLayoutMkLst>
            <pc:docMk/>
            <pc:sldMasterMk cId="364713265" sldId="2147483747"/>
            <pc:sldLayoutMk cId="1574298412" sldId="2147483756"/>
          </pc:sldLayoutMkLst>
        </pc:sldLayoutChg>
        <pc:sldLayoutChg chg="add del mod replId">
          <pc:chgData name="Kasi Viswanath Vandanapu" userId="S::vandanapu.k@northeastern.edu::5b3871de-a248-4c47-b174-c7058866825f" providerId="AD" clId="Web-{29BE1670-5B21-4F62-9A81-A861C904E770}" dt="2022-05-02T02:10:36.469" v="57"/>
          <pc:sldLayoutMkLst>
            <pc:docMk/>
            <pc:sldMasterMk cId="364713265" sldId="2147483747"/>
            <pc:sldLayoutMk cId="2805697529" sldId="2147483757"/>
          </pc:sldLayoutMkLst>
        </pc:sldLayoutChg>
        <pc:sldLayoutChg chg="add del mod replId">
          <pc:chgData name="Kasi Viswanath Vandanapu" userId="S::vandanapu.k@northeastern.edu::5b3871de-a248-4c47-b174-c7058866825f" providerId="AD" clId="Web-{29BE1670-5B21-4F62-9A81-A861C904E770}" dt="2022-05-02T02:10:36.469" v="57"/>
          <pc:sldLayoutMkLst>
            <pc:docMk/>
            <pc:sldMasterMk cId="364713265" sldId="2147483747"/>
            <pc:sldLayoutMk cId="221325029" sldId="2147483758"/>
          </pc:sldLayoutMkLst>
        </pc:sldLayoutChg>
      </pc:sldMasterChg>
      <pc:sldMasterChg chg="add del addSldLayout delSldLayout modSldLayout">
        <pc:chgData name="Kasi Viswanath Vandanapu" userId="S::vandanapu.k@northeastern.edu::5b3871de-a248-4c47-b174-c7058866825f" providerId="AD" clId="Web-{29BE1670-5B21-4F62-9A81-A861C904E770}" dt="2022-05-02T02:10:41.688" v="58"/>
        <pc:sldMasterMkLst>
          <pc:docMk/>
          <pc:sldMasterMk cId="2852343345" sldId="2147483759"/>
        </pc:sldMasterMkLst>
        <pc:sldLayoutChg chg="add del mod replId">
          <pc:chgData name="Kasi Viswanath Vandanapu" userId="S::vandanapu.k@northeastern.edu::5b3871de-a248-4c47-b174-c7058866825f" providerId="AD" clId="Web-{29BE1670-5B21-4F62-9A81-A861C904E770}" dt="2022-05-02T02:10:41.688" v="58"/>
          <pc:sldLayoutMkLst>
            <pc:docMk/>
            <pc:sldMasterMk cId="2852343345" sldId="2147483759"/>
            <pc:sldLayoutMk cId="2511161722" sldId="2147483760"/>
          </pc:sldLayoutMkLst>
        </pc:sldLayoutChg>
        <pc:sldLayoutChg chg="add del mod replId">
          <pc:chgData name="Kasi Viswanath Vandanapu" userId="S::vandanapu.k@northeastern.edu::5b3871de-a248-4c47-b174-c7058866825f" providerId="AD" clId="Web-{29BE1670-5B21-4F62-9A81-A861C904E770}" dt="2022-05-02T02:10:41.688" v="58"/>
          <pc:sldLayoutMkLst>
            <pc:docMk/>
            <pc:sldMasterMk cId="2852343345" sldId="2147483759"/>
            <pc:sldLayoutMk cId="3941595973" sldId="2147483761"/>
          </pc:sldLayoutMkLst>
        </pc:sldLayoutChg>
        <pc:sldLayoutChg chg="add del mod replId">
          <pc:chgData name="Kasi Viswanath Vandanapu" userId="S::vandanapu.k@northeastern.edu::5b3871de-a248-4c47-b174-c7058866825f" providerId="AD" clId="Web-{29BE1670-5B21-4F62-9A81-A861C904E770}" dt="2022-05-02T02:10:41.688" v="58"/>
          <pc:sldLayoutMkLst>
            <pc:docMk/>
            <pc:sldMasterMk cId="2852343345" sldId="2147483759"/>
            <pc:sldLayoutMk cId="2459467065" sldId="2147483762"/>
          </pc:sldLayoutMkLst>
        </pc:sldLayoutChg>
        <pc:sldLayoutChg chg="add del mod replId">
          <pc:chgData name="Kasi Viswanath Vandanapu" userId="S::vandanapu.k@northeastern.edu::5b3871de-a248-4c47-b174-c7058866825f" providerId="AD" clId="Web-{29BE1670-5B21-4F62-9A81-A861C904E770}" dt="2022-05-02T02:10:41.688" v="58"/>
          <pc:sldLayoutMkLst>
            <pc:docMk/>
            <pc:sldMasterMk cId="2852343345" sldId="2147483759"/>
            <pc:sldLayoutMk cId="3167393707" sldId="2147483763"/>
          </pc:sldLayoutMkLst>
        </pc:sldLayoutChg>
        <pc:sldLayoutChg chg="add del mod replId">
          <pc:chgData name="Kasi Viswanath Vandanapu" userId="S::vandanapu.k@northeastern.edu::5b3871de-a248-4c47-b174-c7058866825f" providerId="AD" clId="Web-{29BE1670-5B21-4F62-9A81-A861C904E770}" dt="2022-05-02T02:10:41.688" v="58"/>
          <pc:sldLayoutMkLst>
            <pc:docMk/>
            <pc:sldMasterMk cId="2852343345" sldId="2147483759"/>
            <pc:sldLayoutMk cId="804554736" sldId="2147483764"/>
          </pc:sldLayoutMkLst>
        </pc:sldLayoutChg>
        <pc:sldLayoutChg chg="add del mod replId">
          <pc:chgData name="Kasi Viswanath Vandanapu" userId="S::vandanapu.k@northeastern.edu::5b3871de-a248-4c47-b174-c7058866825f" providerId="AD" clId="Web-{29BE1670-5B21-4F62-9A81-A861C904E770}" dt="2022-05-02T02:10:41.688" v="58"/>
          <pc:sldLayoutMkLst>
            <pc:docMk/>
            <pc:sldMasterMk cId="2852343345" sldId="2147483759"/>
            <pc:sldLayoutMk cId="3998719696" sldId="2147483765"/>
          </pc:sldLayoutMkLst>
        </pc:sldLayoutChg>
        <pc:sldLayoutChg chg="add del mod replId">
          <pc:chgData name="Kasi Viswanath Vandanapu" userId="S::vandanapu.k@northeastern.edu::5b3871de-a248-4c47-b174-c7058866825f" providerId="AD" clId="Web-{29BE1670-5B21-4F62-9A81-A861C904E770}" dt="2022-05-02T02:10:41.688" v="58"/>
          <pc:sldLayoutMkLst>
            <pc:docMk/>
            <pc:sldMasterMk cId="2852343345" sldId="2147483759"/>
            <pc:sldLayoutMk cId="32808801" sldId="2147483766"/>
          </pc:sldLayoutMkLst>
        </pc:sldLayoutChg>
        <pc:sldLayoutChg chg="add del mod replId">
          <pc:chgData name="Kasi Viswanath Vandanapu" userId="S::vandanapu.k@northeastern.edu::5b3871de-a248-4c47-b174-c7058866825f" providerId="AD" clId="Web-{29BE1670-5B21-4F62-9A81-A861C904E770}" dt="2022-05-02T02:10:41.688" v="58"/>
          <pc:sldLayoutMkLst>
            <pc:docMk/>
            <pc:sldMasterMk cId="2852343345" sldId="2147483759"/>
            <pc:sldLayoutMk cId="1472261876" sldId="2147483767"/>
          </pc:sldLayoutMkLst>
        </pc:sldLayoutChg>
        <pc:sldLayoutChg chg="add del mod replId">
          <pc:chgData name="Kasi Viswanath Vandanapu" userId="S::vandanapu.k@northeastern.edu::5b3871de-a248-4c47-b174-c7058866825f" providerId="AD" clId="Web-{29BE1670-5B21-4F62-9A81-A861C904E770}" dt="2022-05-02T02:10:41.688" v="58"/>
          <pc:sldLayoutMkLst>
            <pc:docMk/>
            <pc:sldMasterMk cId="2852343345" sldId="2147483759"/>
            <pc:sldLayoutMk cId="4145697602" sldId="2147483768"/>
          </pc:sldLayoutMkLst>
        </pc:sldLayoutChg>
        <pc:sldLayoutChg chg="add del mod replId">
          <pc:chgData name="Kasi Viswanath Vandanapu" userId="S::vandanapu.k@northeastern.edu::5b3871de-a248-4c47-b174-c7058866825f" providerId="AD" clId="Web-{29BE1670-5B21-4F62-9A81-A861C904E770}" dt="2022-05-02T02:10:41.688" v="58"/>
          <pc:sldLayoutMkLst>
            <pc:docMk/>
            <pc:sldMasterMk cId="2852343345" sldId="2147483759"/>
            <pc:sldLayoutMk cId="1839751289" sldId="2147483769"/>
          </pc:sldLayoutMkLst>
        </pc:sldLayoutChg>
        <pc:sldLayoutChg chg="add del mod replId">
          <pc:chgData name="Kasi Viswanath Vandanapu" userId="S::vandanapu.k@northeastern.edu::5b3871de-a248-4c47-b174-c7058866825f" providerId="AD" clId="Web-{29BE1670-5B21-4F62-9A81-A861C904E770}" dt="2022-05-02T02:10:41.688" v="58"/>
          <pc:sldLayoutMkLst>
            <pc:docMk/>
            <pc:sldMasterMk cId="2852343345" sldId="2147483759"/>
            <pc:sldLayoutMk cId="1369797087" sldId="2147483770"/>
          </pc:sldLayoutMkLst>
        </pc:sldLayoutChg>
      </pc:sldMasterChg>
      <pc:sldMasterChg chg="add del addSldLayout delSldLayout modSldLayout">
        <pc:chgData name="Kasi Viswanath Vandanapu" userId="S::vandanapu.k@northeastern.edu::5b3871de-a248-4c47-b174-c7058866825f" providerId="AD" clId="Web-{29BE1670-5B21-4F62-9A81-A861C904E770}" dt="2022-05-02T02:10:50.969" v="59"/>
        <pc:sldMasterMkLst>
          <pc:docMk/>
          <pc:sldMasterMk cId="1401643852" sldId="2147483771"/>
        </pc:sldMasterMkLst>
        <pc:sldLayoutChg chg="add del mod replId">
          <pc:chgData name="Kasi Viswanath Vandanapu" userId="S::vandanapu.k@northeastern.edu::5b3871de-a248-4c47-b174-c7058866825f" providerId="AD" clId="Web-{29BE1670-5B21-4F62-9A81-A861C904E770}" dt="2022-05-02T02:10:50.969" v="59"/>
          <pc:sldLayoutMkLst>
            <pc:docMk/>
            <pc:sldMasterMk cId="1401643852" sldId="2147483771"/>
            <pc:sldLayoutMk cId="3458112193" sldId="2147483772"/>
          </pc:sldLayoutMkLst>
        </pc:sldLayoutChg>
        <pc:sldLayoutChg chg="add del mod replId">
          <pc:chgData name="Kasi Viswanath Vandanapu" userId="S::vandanapu.k@northeastern.edu::5b3871de-a248-4c47-b174-c7058866825f" providerId="AD" clId="Web-{29BE1670-5B21-4F62-9A81-A861C904E770}" dt="2022-05-02T02:10:50.969" v="59"/>
          <pc:sldLayoutMkLst>
            <pc:docMk/>
            <pc:sldMasterMk cId="1401643852" sldId="2147483771"/>
            <pc:sldLayoutMk cId="2448553751" sldId="2147483773"/>
          </pc:sldLayoutMkLst>
        </pc:sldLayoutChg>
        <pc:sldLayoutChg chg="add del mod replId">
          <pc:chgData name="Kasi Viswanath Vandanapu" userId="S::vandanapu.k@northeastern.edu::5b3871de-a248-4c47-b174-c7058866825f" providerId="AD" clId="Web-{29BE1670-5B21-4F62-9A81-A861C904E770}" dt="2022-05-02T02:10:50.969" v="59"/>
          <pc:sldLayoutMkLst>
            <pc:docMk/>
            <pc:sldMasterMk cId="1401643852" sldId="2147483771"/>
            <pc:sldLayoutMk cId="3402951018" sldId="2147483774"/>
          </pc:sldLayoutMkLst>
        </pc:sldLayoutChg>
        <pc:sldLayoutChg chg="add del mod replId">
          <pc:chgData name="Kasi Viswanath Vandanapu" userId="S::vandanapu.k@northeastern.edu::5b3871de-a248-4c47-b174-c7058866825f" providerId="AD" clId="Web-{29BE1670-5B21-4F62-9A81-A861C904E770}" dt="2022-05-02T02:10:50.969" v="59"/>
          <pc:sldLayoutMkLst>
            <pc:docMk/>
            <pc:sldMasterMk cId="1401643852" sldId="2147483771"/>
            <pc:sldLayoutMk cId="2226310433" sldId="2147483775"/>
          </pc:sldLayoutMkLst>
        </pc:sldLayoutChg>
        <pc:sldLayoutChg chg="add del mod replId">
          <pc:chgData name="Kasi Viswanath Vandanapu" userId="S::vandanapu.k@northeastern.edu::5b3871de-a248-4c47-b174-c7058866825f" providerId="AD" clId="Web-{29BE1670-5B21-4F62-9A81-A861C904E770}" dt="2022-05-02T02:10:50.969" v="59"/>
          <pc:sldLayoutMkLst>
            <pc:docMk/>
            <pc:sldMasterMk cId="1401643852" sldId="2147483771"/>
            <pc:sldLayoutMk cId="3818282821" sldId="2147483776"/>
          </pc:sldLayoutMkLst>
        </pc:sldLayoutChg>
        <pc:sldLayoutChg chg="add del mod replId">
          <pc:chgData name="Kasi Viswanath Vandanapu" userId="S::vandanapu.k@northeastern.edu::5b3871de-a248-4c47-b174-c7058866825f" providerId="AD" clId="Web-{29BE1670-5B21-4F62-9A81-A861C904E770}" dt="2022-05-02T02:10:50.969" v="59"/>
          <pc:sldLayoutMkLst>
            <pc:docMk/>
            <pc:sldMasterMk cId="1401643852" sldId="2147483771"/>
            <pc:sldLayoutMk cId="1715500031" sldId="2147483777"/>
          </pc:sldLayoutMkLst>
        </pc:sldLayoutChg>
        <pc:sldLayoutChg chg="add del mod replId">
          <pc:chgData name="Kasi Viswanath Vandanapu" userId="S::vandanapu.k@northeastern.edu::5b3871de-a248-4c47-b174-c7058866825f" providerId="AD" clId="Web-{29BE1670-5B21-4F62-9A81-A861C904E770}" dt="2022-05-02T02:10:50.969" v="59"/>
          <pc:sldLayoutMkLst>
            <pc:docMk/>
            <pc:sldMasterMk cId="1401643852" sldId="2147483771"/>
            <pc:sldLayoutMk cId="3536313153" sldId="2147483778"/>
          </pc:sldLayoutMkLst>
        </pc:sldLayoutChg>
        <pc:sldLayoutChg chg="add del mod replId">
          <pc:chgData name="Kasi Viswanath Vandanapu" userId="S::vandanapu.k@northeastern.edu::5b3871de-a248-4c47-b174-c7058866825f" providerId="AD" clId="Web-{29BE1670-5B21-4F62-9A81-A861C904E770}" dt="2022-05-02T02:10:50.969" v="59"/>
          <pc:sldLayoutMkLst>
            <pc:docMk/>
            <pc:sldMasterMk cId="1401643852" sldId="2147483771"/>
            <pc:sldLayoutMk cId="2542309518" sldId="2147483779"/>
          </pc:sldLayoutMkLst>
        </pc:sldLayoutChg>
        <pc:sldLayoutChg chg="add del mod replId">
          <pc:chgData name="Kasi Viswanath Vandanapu" userId="S::vandanapu.k@northeastern.edu::5b3871de-a248-4c47-b174-c7058866825f" providerId="AD" clId="Web-{29BE1670-5B21-4F62-9A81-A861C904E770}" dt="2022-05-02T02:10:50.969" v="59"/>
          <pc:sldLayoutMkLst>
            <pc:docMk/>
            <pc:sldMasterMk cId="1401643852" sldId="2147483771"/>
            <pc:sldLayoutMk cId="2234069607" sldId="2147483780"/>
          </pc:sldLayoutMkLst>
        </pc:sldLayoutChg>
        <pc:sldLayoutChg chg="add del mod replId">
          <pc:chgData name="Kasi Viswanath Vandanapu" userId="S::vandanapu.k@northeastern.edu::5b3871de-a248-4c47-b174-c7058866825f" providerId="AD" clId="Web-{29BE1670-5B21-4F62-9A81-A861C904E770}" dt="2022-05-02T02:10:50.969" v="59"/>
          <pc:sldLayoutMkLst>
            <pc:docMk/>
            <pc:sldMasterMk cId="1401643852" sldId="2147483771"/>
            <pc:sldLayoutMk cId="4031974067" sldId="2147483781"/>
          </pc:sldLayoutMkLst>
        </pc:sldLayoutChg>
        <pc:sldLayoutChg chg="add del mod replId">
          <pc:chgData name="Kasi Viswanath Vandanapu" userId="S::vandanapu.k@northeastern.edu::5b3871de-a248-4c47-b174-c7058866825f" providerId="AD" clId="Web-{29BE1670-5B21-4F62-9A81-A861C904E770}" dt="2022-05-02T02:10:50.969" v="59"/>
          <pc:sldLayoutMkLst>
            <pc:docMk/>
            <pc:sldMasterMk cId="1401643852" sldId="2147483771"/>
            <pc:sldLayoutMk cId="2249875503" sldId="2147483782"/>
          </pc:sldLayoutMkLst>
        </pc:sldLayoutChg>
      </pc:sldMasterChg>
      <pc:sldMasterChg chg="add del addSldLayout delSldLayout modSldLayout">
        <pc:chgData name="Kasi Viswanath Vandanapu" userId="S::vandanapu.k@northeastern.edu::5b3871de-a248-4c47-b174-c7058866825f" providerId="AD" clId="Web-{29BE1670-5B21-4F62-9A81-A861C904E770}" dt="2022-05-02T02:12:11.611" v="71"/>
        <pc:sldMasterMkLst>
          <pc:docMk/>
          <pc:sldMasterMk cId="482892144" sldId="2147483783"/>
        </pc:sldMasterMkLst>
        <pc:sldLayoutChg chg="add del mod replId">
          <pc:chgData name="Kasi Viswanath Vandanapu" userId="S::vandanapu.k@northeastern.edu::5b3871de-a248-4c47-b174-c7058866825f" providerId="AD" clId="Web-{29BE1670-5B21-4F62-9A81-A861C904E770}" dt="2022-05-02T02:12:11.611" v="71"/>
          <pc:sldLayoutMkLst>
            <pc:docMk/>
            <pc:sldMasterMk cId="482892144" sldId="2147483783"/>
            <pc:sldLayoutMk cId="1463164369" sldId="2147483784"/>
          </pc:sldLayoutMkLst>
        </pc:sldLayoutChg>
        <pc:sldLayoutChg chg="add del mod replId">
          <pc:chgData name="Kasi Viswanath Vandanapu" userId="S::vandanapu.k@northeastern.edu::5b3871de-a248-4c47-b174-c7058866825f" providerId="AD" clId="Web-{29BE1670-5B21-4F62-9A81-A861C904E770}" dt="2022-05-02T02:12:11.611" v="71"/>
          <pc:sldLayoutMkLst>
            <pc:docMk/>
            <pc:sldMasterMk cId="482892144" sldId="2147483783"/>
            <pc:sldLayoutMk cId="2823647543" sldId="2147483785"/>
          </pc:sldLayoutMkLst>
        </pc:sldLayoutChg>
        <pc:sldLayoutChg chg="add del mod replId">
          <pc:chgData name="Kasi Viswanath Vandanapu" userId="S::vandanapu.k@northeastern.edu::5b3871de-a248-4c47-b174-c7058866825f" providerId="AD" clId="Web-{29BE1670-5B21-4F62-9A81-A861C904E770}" dt="2022-05-02T02:12:11.611" v="71"/>
          <pc:sldLayoutMkLst>
            <pc:docMk/>
            <pc:sldMasterMk cId="482892144" sldId="2147483783"/>
            <pc:sldLayoutMk cId="219039078" sldId="2147483786"/>
          </pc:sldLayoutMkLst>
        </pc:sldLayoutChg>
        <pc:sldLayoutChg chg="add del mod replId">
          <pc:chgData name="Kasi Viswanath Vandanapu" userId="S::vandanapu.k@northeastern.edu::5b3871de-a248-4c47-b174-c7058866825f" providerId="AD" clId="Web-{29BE1670-5B21-4F62-9A81-A861C904E770}" dt="2022-05-02T02:12:11.611" v="71"/>
          <pc:sldLayoutMkLst>
            <pc:docMk/>
            <pc:sldMasterMk cId="482892144" sldId="2147483783"/>
            <pc:sldLayoutMk cId="1568319089" sldId="2147483787"/>
          </pc:sldLayoutMkLst>
        </pc:sldLayoutChg>
        <pc:sldLayoutChg chg="add del mod replId">
          <pc:chgData name="Kasi Viswanath Vandanapu" userId="S::vandanapu.k@northeastern.edu::5b3871de-a248-4c47-b174-c7058866825f" providerId="AD" clId="Web-{29BE1670-5B21-4F62-9A81-A861C904E770}" dt="2022-05-02T02:12:11.611" v="71"/>
          <pc:sldLayoutMkLst>
            <pc:docMk/>
            <pc:sldMasterMk cId="482892144" sldId="2147483783"/>
            <pc:sldLayoutMk cId="1782372252" sldId="2147483788"/>
          </pc:sldLayoutMkLst>
        </pc:sldLayoutChg>
        <pc:sldLayoutChg chg="add del mod replId">
          <pc:chgData name="Kasi Viswanath Vandanapu" userId="S::vandanapu.k@northeastern.edu::5b3871de-a248-4c47-b174-c7058866825f" providerId="AD" clId="Web-{29BE1670-5B21-4F62-9A81-A861C904E770}" dt="2022-05-02T02:12:11.611" v="71"/>
          <pc:sldLayoutMkLst>
            <pc:docMk/>
            <pc:sldMasterMk cId="482892144" sldId="2147483783"/>
            <pc:sldLayoutMk cId="552180608" sldId="2147483789"/>
          </pc:sldLayoutMkLst>
        </pc:sldLayoutChg>
        <pc:sldLayoutChg chg="add del mod replId">
          <pc:chgData name="Kasi Viswanath Vandanapu" userId="S::vandanapu.k@northeastern.edu::5b3871de-a248-4c47-b174-c7058866825f" providerId="AD" clId="Web-{29BE1670-5B21-4F62-9A81-A861C904E770}" dt="2022-05-02T02:12:11.611" v="71"/>
          <pc:sldLayoutMkLst>
            <pc:docMk/>
            <pc:sldMasterMk cId="482892144" sldId="2147483783"/>
            <pc:sldLayoutMk cId="2651564193" sldId="2147483790"/>
          </pc:sldLayoutMkLst>
        </pc:sldLayoutChg>
        <pc:sldLayoutChg chg="add del mod replId">
          <pc:chgData name="Kasi Viswanath Vandanapu" userId="S::vandanapu.k@northeastern.edu::5b3871de-a248-4c47-b174-c7058866825f" providerId="AD" clId="Web-{29BE1670-5B21-4F62-9A81-A861C904E770}" dt="2022-05-02T02:12:11.611" v="71"/>
          <pc:sldLayoutMkLst>
            <pc:docMk/>
            <pc:sldMasterMk cId="482892144" sldId="2147483783"/>
            <pc:sldLayoutMk cId="1161262273" sldId="2147483791"/>
          </pc:sldLayoutMkLst>
        </pc:sldLayoutChg>
        <pc:sldLayoutChg chg="add del mod replId">
          <pc:chgData name="Kasi Viswanath Vandanapu" userId="S::vandanapu.k@northeastern.edu::5b3871de-a248-4c47-b174-c7058866825f" providerId="AD" clId="Web-{29BE1670-5B21-4F62-9A81-A861C904E770}" dt="2022-05-02T02:12:11.611" v="71"/>
          <pc:sldLayoutMkLst>
            <pc:docMk/>
            <pc:sldMasterMk cId="482892144" sldId="2147483783"/>
            <pc:sldLayoutMk cId="2560518985" sldId="2147483792"/>
          </pc:sldLayoutMkLst>
        </pc:sldLayoutChg>
        <pc:sldLayoutChg chg="add del mod replId">
          <pc:chgData name="Kasi Viswanath Vandanapu" userId="S::vandanapu.k@northeastern.edu::5b3871de-a248-4c47-b174-c7058866825f" providerId="AD" clId="Web-{29BE1670-5B21-4F62-9A81-A861C904E770}" dt="2022-05-02T02:12:11.611" v="71"/>
          <pc:sldLayoutMkLst>
            <pc:docMk/>
            <pc:sldMasterMk cId="482892144" sldId="2147483783"/>
            <pc:sldLayoutMk cId="272718182" sldId="2147483793"/>
          </pc:sldLayoutMkLst>
        </pc:sldLayoutChg>
        <pc:sldLayoutChg chg="add del mod replId">
          <pc:chgData name="Kasi Viswanath Vandanapu" userId="S::vandanapu.k@northeastern.edu::5b3871de-a248-4c47-b174-c7058866825f" providerId="AD" clId="Web-{29BE1670-5B21-4F62-9A81-A861C904E770}" dt="2022-05-02T02:12:11.611" v="71"/>
          <pc:sldLayoutMkLst>
            <pc:docMk/>
            <pc:sldMasterMk cId="482892144" sldId="2147483783"/>
            <pc:sldLayoutMk cId="2400929179" sldId="2147483794"/>
          </pc:sldLayoutMkLst>
        </pc:sldLayoutChg>
        <pc:sldLayoutChg chg="add del mod replId">
          <pc:chgData name="Kasi Viswanath Vandanapu" userId="S::vandanapu.k@northeastern.edu::5b3871de-a248-4c47-b174-c7058866825f" providerId="AD" clId="Web-{29BE1670-5B21-4F62-9A81-A861C904E770}" dt="2022-05-02T02:12:11.611" v="71"/>
          <pc:sldLayoutMkLst>
            <pc:docMk/>
            <pc:sldMasterMk cId="482892144" sldId="2147483783"/>
            <pc:sldLayoutMk cId="42220473" sldId="2147483795"/>
          </pc:sldLayoutMkLst>
        </pc:sldLayoutChg>
        <pc:sldLayoutChg chg="add del mod replId">
          <pc:chgData name="Kasi Viswanath Vandanapu" userId="S::vandanapu.k@northeastern.edu::5b3871de-a248-4c47-b174-c7058866825f" providerId="AD" clId="Web-{29BE1670-5B21-4F62-9A81-A861C904E770}" dt="2022-05-02T02:12:11.611" v="71"/>
          <pc:sldLayoutMkLst>
            <pc:docMk/>
            <pc:sldMasterMk cId="482892144" sldId="2147483783"/>
            <pc:sldLayoutMk cId="3445871556" sldId="2147483796"/>
          </pc:sldLayoutMkLst>
        </pc:sldLayoutChg>
        <pc:sldLayoutChg chg="add del mod replId">
          <pc:chgData name="Kasi Viswanath Vandanapu" userId="S::vandanapu.k@northeastern.edu::5b3871de-a248-4c47-b174-c7058866825f" providerId="AD" clId="Web-{29BE1670-5B21-4F62-9A81-A861C904E770}" dt="2022-05-02T02:12:11.611" v="71"/>
          <pc:sldLayoutMkLst>
            <pc:docMk/>
            <pc:sldMasterMk cId="482892144" sldId="2147483783"/>
            <pc:sldLayoutMk cId="986055154" sldId="2147483797"/>
          </pc:sldLayoutMkLst>
        </pc:sldLayoutChg>
      </pc:sldMasterChg>
      <pc:sldMasterChg chg="add del addSldLayout delSldLayout modSldLayout">
        <pc:chgData name="Kasi Viswanath Vandanapu" userId="S::vandanapu.k@northeastern.edu::5b3871de-a248-4c47-b174-c7058866825f" providerId="AD" clId="Web-{29BE1670-5B21-4F62-9A81-A861C904E770}" dt="2022-05-02T02:22:45.060" v="78"/>
        <pc:sldMasterMkLst>
          <pc:docMk/>
          <pc:sldMasterMk cId="3872519161" sldId="2147483798"/>
        </pc:sldMasterMkLst>
        <pc:sldLayoutChg chg="add del mod replId">
          <pc:chgData name="Kasi Viswanath Vandanapu" userId="S::vandanapu.k@northeastern.edu::5b3871de-a248-4c47-b174-c7058866825f" providerId="AD" clId="Web-{29BE1670-5B21-4F62-9A81-A861C904E770}" dt="2022-05-02T02:22:45.060" v="78"/>
          <pc:sldLayoutMkLst>
            <pc:docMk/>
            <pc:sldMasterMk cId="3872519161" sldId="2147483798"/>
            <pc:sldLayoutMk cId="3500006524" sldId="2147483799"/>
          </pc:sldLayoutMkLst>
        </pc:sldLayoutChg>
        <pc:sldLayoutChg chg="add del mod replId">
          <pc:chgData name="Kasi Viswanath Vandanapu" userId="S::vandanapu.k@northeastern.edu::5b3871de-a248-4c47-b174-c7058866825f" providerId="AD" clId="Web-{29BE1670-5B21-4F62-9A81-A861C904E770}" dt="2022-05-02T02:22:45.060" v="78"/>
          <pc:sldLayoutMkLst>
            <pc:docMk/>
            <pc:sldMasterMk cId="3872519161" sldId="2147483798"/>
            <pc:sldLayoutMk cId="1005768939" sldId="2147483800"/>
          </pc:sldLayoutMkLst>
        </pc:sldLayoutChg>
        <pc:sldLayoutChg chg="add del mod replId">
          <pc:chgData name="Kasi Viswanath Vandanapu" userId="S::vandanapu.k@northeastern.edu::5b3871de-a248-4c47-b174-c7058866825f" providerId="AD" clId="Web-{29BE1670-5B21-4F62-9A81-A861C904E770}" dt="2022-05-02T02:22:45.060" v="78"/>
          <pc:sldLayoutMkLst>
            <pc:docMk/>
            <pc:sldMasterMk cId="3872519161" sldId="2147483798"/>
            <pc:sldLayoutMk cId="2788402540" sldId="2147483801"/>
          </pc:sldLayoutMkLst>
        </pc:sldLayoutChg>
        <pc:sldLayoutChg chg="add del mod replId">
          <pc:chgData name="Kasi Viswanath Vandanapu" userId="S::vandanapu.k@northeastern.edu::5b3871de-a248-4c47-b174-c7058866825f" providerId="AD" clId="Web-{29BE1670-5B21-4F62-9A81-A861C904E770}" dt="2022-05-02T02:22:45.060" v="78"/>
          <pc:sldLayoutMkLst>
            <pc:docMk/>
            <pc:sldMasterMk cId="3872519161" sldId="2147483798"/>
            <pc:sldLayoutMk cId="4054430359" sldId="2147483802"/>
          </pc:sldLayoutMkLst>
        </pc:sldLayoutChg>
        <pc:sldLayoutChg chg="add del mod replId">
          <pc:chgData name="Kasi Viswanath Vandanapu" userId="S::vandanapu.k@northeastern.edu::5b3871de-a248-4c47-b174-c7058866825f" providerId="AD" clId="Web-{29BE1670-5B21-4F62-9A81-A861C904E770}" dt="2022-05-02T02:22:45.060" v="78"/>
          <pc:sldLayoutMkLst>
            <pc:docMk/>
            <pc:sldMasterMk cId="3872519161" sldId="2147483798"/>
            <pc:sldLayoutMk cId="3943698027" sldId="2147483803"/>
          </pc:sldLayoutMkLst>
        </pc:sldLayoutChg>
        <pc:sldLayoutChg chg="add del mod replId">
          <pc:chgData name="Kasi Viswanath Vandanapu" userId="S::vandanapu.k@northeastern.edu::5b3871de-a248-4c47-b174-c7058866825f" providerId="AD" clId="Web-{29BE1670-5B21-4F62-9A81-A861C904E770}" dt="2022-05-02T02:22:45.060" v="78"/>
          <pc:sldLayoutMkLst>
            <pc:docMk/>
            <pc:sldMasterMk cId="3872519161" sldId="2147483798"/>
            <pc:sldLayoutMk cId="3914640913" sldId="2147483804"/>
          </pc:sldLayoutMkLst>
        </pc:sldLayoutChg>
        <pc:sldLayoutChg chg="add del mod replId">
          <pc:chgData name="Kasi Viswanath Vandanapu" userId="S::vandanapu.k@northeastern.edu::5b3871de-a248-4c47-b174-c7058866825f" providerId="AD" clId="Web-{29BE1670-5B21-4F62-9A81-A861C904E770}" dt="2022-05-02T02:22:45.060" v="78"/>
          <pc:sldLayoutMkLst>
            <pc:docMk/>
            <pc:sldMasterMk cId="3872519161" sldId="2147483798"/>
            <pc:sldLayoutMk cId="2385611853" sldId="2147483805"/>
          </pc:sldLayoutMkLst>
        </pc:sldLayoutChg>
        <pc:sldLayoutChg chg="add del mod replId">
          <pc:chgData name="Kasi Viswanath Vandanapu" userId="S::vandanapu.k@northeastern.edu::5b3871de-a248-4c47-b174-c7058866825f" providerId="AD" clId="Web-{29BE1670-5B21-4F62-9A81-A861C904E770}" dt="2022-05-02T02:22:45.060" v="78"/>
          <pc:sldLayoutMkLst>
            <pc:docMk/>
            <pc:sldMasterMk cId="3872519161" sldId="2147483798"/>
            <pc:sldLayoutMk cId="3511165069" sldId="2147483806"/>
          </pc:sldLayoutMkLst>
        </pc:sldLayoutChg>
        <pc:sldLayoutChg chg="add del mod replId">
          <pc:chgData name="Kasi Viswanath Vandanapu" userId="S::vandanapu.k@northeastern.edu::5b3871de-a248-4c47-b174-c7058866825f" providerId="AD" clId="Web-{29BE1670-5B21-4F62-9A81-A861C904E770}" dt="2022-05-02T02:22:45.060" v="78"/>
          <pc:sldLayoutMkLst>
            <pc:docMk/>
            <pc:sldMasterMk cId="3872519161" sldId="2147483798"/>
            <pc:sldLayoutMk cId="1435072287" sldId="2147483807"/>
          </pc:sldLayoutMkLst>
        </pc:sldLayoutChg>
        <pc:sldLayoutChg chg="add del mod replId">
          <pc:chgData name="Kasi Viswanath Vandanapu" userId="S::vandanapu.k@northeastern.edu::5b3871de-a248-4c47-b174-c7058866825f" providerId="AD" clId="Web-{29BE1670-5B21-4F62-9A81-A861C904E770}" dt="2022-05-02T02:22:45.060" v="78"/>
          <pc:sldLayoutMkLst>
            <pc:docMk/>
            <pc:sldMasterMk cId="3872519161" sldId="2147483798"/>
            <pc:sldLayoutMk cId="203962752" sldId="2147483808"/>
          </pc:sldLayoutMkLst>
        </pc:sldLayoutChg>
        <pc:sldLayoutChg chg="add del mod replId">
          <pc:chgData name="Kasi Viswanath Vandanapu" userId="S::vandanapu.k@northeastern.edu::5b3871de-a248-4c47-b174-c7058866825f" providerId="AD" clId="Web-{29BE1670-5B21-4F62-9A81-A861C904E770}" dt="2022-05-02T02:22:45.060" v="78"/>
          <pc:sldLayoutMkLst>
            <pc:docMk/>
            <pc:sldMasterMk cId="3872519161" sldId="2147483798"/>
            <pc:sldLayoutMk cId="1380901425" sldId="2147483809"/>
          </pc:sldLayoutMkLst>
        </pc:sldLayoutChg>
        <pc:sldLayoutChg chg="add del mod replId">
          <pc:chgData name="Kasi Viswanath Vandanapu" userId="S::vandanapu.k@northeastern.edu::5b3871de-a248-4c47-b174-c7058866825f" providerId="AD" clId="Web-{29BE1670-5B21-4F62-9A81-A861C904E770}" dt="2022-05-02T02:22:45.060" v="78"/>
          <pc:sldLayoutMkLst>
            <pc:docMk/>
            <pc:sldMasterMk cId="3872519161" sldId="2147483798"/>
            <pc:sldLayoutMk cId="1992274505" sldId="2147483810"/>
          </pc:sldLayoutMkLst>
        </pc:sldLayoutChg>
        <pc:sldLayoutChg chg="add del mod replId">
          <pc:chgData name="Kasi Viswanath Vandanapu" userId="S::vandanapu.k@northeastern.edu::5b3871de-a248-4c47-b174-c7058866825f" providerId="AD" clId="Web-{29BE1670-5B21-4F62-9A81-A861C904E770}" dt="2022-05-02T02:22:45.060" v="78"/>
          <pc:sldLayoutMkLst>
            <pc:docMk/>
            <pc:sldMasterMk cId="3872519161" sldId="2147483798"/>
            <pc:sldLayoutMk cId="3513477783" sldId="2147483811"/>
          </pc:sldLayoutMkLst>
        </pc:sldLayoutChg>
        <pc:sldLayoutChg chg="add del mod replId">
          <pc:chgData name="Kasi Viswanath Vandanapu" userId="S::vandanapu.k@northeastern.edu::5b3871de-a248-4c47-b174-c7058866825f" providerId="AD" clId="Web-{29BE1670-5B21-4F62-9A81-A861C904E770}" dt="2022-05-02T02:22:45.060" v="78"/>
          <pc:sldLayoutMkLst>
            <pc:docMk/>
            <pc:sldMasterMk cId="3872519161" sldId="2147483798"/>
            <pc:sldLayoutMk cId="413816254" sldId="2147483812"/>
          </pc:sldLayoutMkLst>
        </pc:sldLayoutChg>
      </pc:sldMasterChg>
      <pc:sldMasterChg chg="add addSldLayout modSldLayout">
        <pc:chgData name="Kasi Viswanath Vandanapu" userId="S::vandanapu.k@northeastern.edu::5b3871de-a248-4c47-b174-c7058866825f" providerId="AD" clId="Web-{29BE1670-5B21-4F62-9A81-A861C904E770}" dt="2022-05-02T02:22:45.060" v="78"/>
        <pc:sldMasterMkLst>
          <pc:docMk/>
          <pc:sldMasterMk cId="2039310656" sldId="2147483813"/>
        </pc:sldMasterMkLst>
        <pc:sldLayoutChg chg="add mod replId">
          <pc:chgData name="Kasi Viswanath Vandanapu" userId="S::vandanapu.k@northeastern.edu::5b3871de-a248-4c47-b174-c7058866825f" providerId="AD" clId="Web-{29BE1670-5B21-4F62-9A81-A861C904E770}" dt="2022-05-02T02:22:45.060" v="78"/>
          <pc:sldLayoutMkLst>
            <pc:docMk/>
            <pc:sldMasterMk cId="2039310656" sldId="2147483813"/>
            <pc:sldLayoutMk cId="3315604930" sldId="2147483814"/>
          </pc:sldLayoutMkLst>
        </pc:sldLayoutChg>
        <pc:sldLayoutChg chg="add mod replId">
          <pc:chgData name="Kasi Viswanath Vandanapu" userId="S::vandanapu.k@northeastern.edu::5b3871de-a248-4c47-b174-c7058866825f" providerId="AD" clId="Web-{29BE1670-5B21-4F62-9A81-A861C904E770}" dt="2022-05-02T02:22:45.060" v="78"/>
          <pc:sldLayoutMkLst>
            <pc:docMk/>
            <pc:sldMasterMk cId="2039310656" sldId="2147483813"/>
            <pc:sldLayoutMk cId="1109567749" sldId="2147483815"/>
          </pc:sldLayoutMkLst>
        </pc:sldLayoutChg>
        <pc:sldLayoutChg chg="add mod replId">
          <pc:chgData name="Kasi Viswanath Vandanapu" userId="S::vandanapu.k@northeastern.edu::5b3871de-a248-4c47-b174-c7058866825f" providerId="AD" clId="Web-{29BE1670-5B21-4F62-9A81-A861C904E770}" dt="2022-05-02T02:22:45.060" v="78"/>
          <pc:sldLayoutMkLst>
            <pc:docMk/>
            <pc:sldMasterMk cId="2039310656" sldId="2147483813"/>
            <pc:sldLayoutMk cId="970306809" sldId="2147483816"/>
          </pc:sldLayoutMkLst>
        </pc:sldLayoutChg>
        <pc:sldLayoutChg chg="add mod replId">
          <pc:chgData name="Kasi Viswanath Vandanapu" userId="S::vandanapu.k@northeastern.edu::5b3871de-a248-4c47-b174-c7058866825f" providerId="AD" clId="Web-{29BE1670-5B21-4F62-9A81-A861C904E770}" dt="2022-05-02T02:22:45.060" v="78"/>
          <pc:sldLayoutMkLst>
            <pc:docMk/>
            <pc:sldMasterMk cId="2039310656" sldId="2147483813"/>
            <pc:sldLayoutMk cId="3878454114" sldId="2147483817"/>
          </pc:sldLayoutMkLst>
        </pc:sldLayoutChg>
        <pc:sldLayoutChg chg="add mod replId">
          <pc:chgData name="Kasi Viswanath Vandanapu" userId="S::vandanapu.k@northeastern.edu::5b3871de-a248-4c47-b174-c7058866825f" providerId="AD" clId="Web-{29BE1670-5B21-4F62-9A81-A861C904E770}" dt="2022-05-02T02:22:45.060" v="78"/>
          <pc:sldLayoutMkLst>
            <pc:docMk/>
            <pc:sldMasterMk cId="2039310656" sldId="2147483813"/>
            <pc:sldLayoutMk cId="3119720262" sldId="2147483818"/>
          </pc:sldLayoutMkLst>
        </pc:sldLayoutChg>
        <pc:sldLayoutChg chg="add mod replId">
          <pc:chgData name="Kasi Viswanath Vandanapu" userId="S::vandanapu.k@northeastern.edu::5b3871de-a248-4c47-b174-c7058866825f" providerId="AD" clId="Web-{29BE1670-5B21-4F62-9A81-A861C904E770}" dt="2022-05-02T02:22:45.060" v="78"/>
          <pc:sldLayoutMkLst>
            <pc:docMk/>
            <pc:sldMasterMk cId="2039310656" sldId="2147483813"/>
            <pc:sldLayoutMk cId="1553572490" sldId="2147483819"/>
          </pc:sldLayoutMkLst>
        </pc:sldLayoutChg>
        <pc:sldLayoutChg chg="add mod replId">
          <pc:chgData name="Kasi Viswanath Vandanapu" userId="S::vandanapu.k@northeastern.edu::5b3871de-a248-4c47-b174-c7058866825f" providerId="AD" clId="Web-{29BE1670-5B21-4F62-9A81-A861C904E770}" dt="2022-05-02T02:22:45.060" v="78"/>
          <pc:sldLayoutMkLst>
            <pc:docMk/>
            <pc:sldMasterMk cId="2039310656" sldId="2147483813"/>
            <pc:sldLayoutMk cId="2952121616" sldId="2147483820"/>
          </pc:sldLayoutMkLst>
        </pc:sldLayoutChg>
        <pc:sldLayoutChg chg="add mod replId">
          <pc:chgData name="Kasi Viswanath Vandanapu" userId="S::vandanapu.k@northeastern.edu::5b3871de-a248-4c47-b174-c7058866825f" providerId="AD" clId="Web-{29BE1670-5B21-4F62-9A81-A861C904E770}" dt="2022-05-02T02:22:45.060" v="78"/>
          <pc:sldLayoutMkLst>
            <pc:docMk/>
            <pc:sldMasterMk cId="2039310656" sldId="2147483813"/>
            <pc:sldLayoutMk cId="2126941420" sldId="2147483821"/>
          </pc:sldLayoutMkLst>
        </pc:sldLayoutChg>
        <pc:sldLayoutChg chg="add mod replId">
          <pc:chgData name="Kasi Viswanath Vandanapu" userId="S::vandanapu.k@northeastern.edu::5b3871de-a248-4c47-b174-c7058866825f" providerId="AD" clId="Web-{29BE1670-5B21-4F62-9A81-A861C904E770}" dt="2022-05-02T02:22:45.060" v="78"/>
          <pc:sldLayoutMkLst>
            <pc:docMk/>
            <pc:sldMasterMk cId="2039310656" sldId="2147483813"/>
            <pc:sldLayoutMk cId="1208787820" sldId="2147483822"/>
          </pc:sldLayoutMkLst>
        </pc:sldLayoutChg>
        <pc:sldLayoutChg chg="add mod replId">
          <pc:chgData name="Kasi Viswanath Vandanapu" userId="S::vandanapu.k@northeastern.edu::5b3871de-a248-4c47-b174-c7058866825f" providerId="AD" clId="Web-{29BE1670-5B21-4F62-9A81-A861C904E770}" dt="2022-05-02T02:22:45.060" v="78"/>
          <pc:sldLayoutMkLst>
            <pc:docMk/>
            <pc:sldMasterMk cId="2039310656" sldId="2147483813"/>
            <pc:sldLayoutMk cId="838716301" sldId="2147483823"/>
          </pc:sldLayoutMkLst>
        </pc:sldLayoutChg>
        <pc:sldLayoutChg chg="add mod replId">
          <pc:chgData name="Kasi Viswanath Vandanapu" userId="S::vandanapu.k@northeastern.edu::5b3871de-a248-4c47-b174-c7058866825f" providerId="AD" clId="Web-{29BE1670-5B21-4F62-9A81-A861C904E770}" dt="2022-05-02T02:22:45.060" v="78"/>
          <pc:sldLayoutMkLst>
            <pc:docMk/>
            <pc:sldMasterMk cId="2039310656" sldId="2147483813"/>
            <pc:sldLayoutMk cId="235079011" sldId="2147483824"/>
          </pc:sldLayoutMkLst>
        </pc:sldLayoutChg>
        <pc:sldLayoutChg chg="add mod replId">
          <pc:chgData name="Kasi Viswanath Vandanapu" userId="S::vandanapu.k@northeastern.edu::5b3871de-a248-4c47-b174-c7058866825f" providerId="AD" clId="Web-{29BE1670-5B21-4F62-9A81-A861C904E770}" dt="2022-05-02T02:22:45.060" v="78"/>
          <pc:sldLayoutMkLst>
            <pc:docMk/>
            <pc:sldMasterMk cId="2039310656" sldId="2147483813"/>
            <pc:sldLayoutMk cId="1891545711" sldId="2147483825"/>
          </pc:sldLayoutMkLst>
        </pc:sldLayoutChg>
        <pc:sldLayoutChg chg="add mod replId">
          <pc:chgData name="Kasi Viswanath Vandanapu" userId="S::vandanapu.k@northeastern.edu::5b3871de-a248-4c47-b174-c7058866825f" providerId="AD" clId="Web-{29BE1670-5B21-4F62-9A81-A861C904E770}" dt="2022-05-02T02:22:45.060" v="78"/>
          <pc:sldLayoutMkLst>
            <pc:docMk/>
            <pc:sldMasterMk cId="2039310656" sldId="2147483813"/>
            <pc:sldLayoutMk cId="214408866" sldId="2147483826"/>
          </pc:sldLayoutMkLst>
        </pc:sldLayoutChg>
        <pc:sldLayoutChg chg="add mod replId">
          <pc:chgData name="Kasi Viswanath Vandanapu" userId="S::vandanapu.k@northeastern.edu::5b3871de-a248-4c47-b174-c7058866825f" providerId="AD" clId="Web-{29BE1670-5B21-4F62-9A81-A861C904E770}" dt="2022-05-02T02:22:45.060" v="78"/>
          <pc:sldLayoutMkLst>
            <pc:docMk/>
            <pc:sldMasterMk cId="2039310656" sldId="2147483813"/>
            <pc:sldLayoutMk cId="1938132137" sldId="2147483827"/>
          </pc:sldLayoutMkLst>
        </pc:sldLayoutChg>
      </pc:sldMasterChg>
    </pc:docChg>
  </pc:docChgLst>
  <pc:docChgLst>
    <pc:chgData name="Kasi Viswanath Vandanapu" userId="S::vandanapu.k@northeastern.edu::5b3871de-a248-4c47-b174-c7058866825f" providerId="AD" clId="Web-{DAB3A03B-6B44-4C9C-BD7C-F0FB0E3A4A52}"/>
    <pc:docChg chg="addSld delSld modSld sldOrd modSection">
      <pc:chgData name="Kasi Viswanath Vandanapu" userId="S::vandanapu.k@northeastern.edu::5b3871de-a248-4c47-b174-c7058866825f" providerId="AD" clId="Web-{DAB3A03B-6B44-4C9C-BD7C-F0FB0E3A4A52}" dt="2022-05-02T00:32:36.204" v="319" actId="20577"/>
      <pc:docMkLst>
        <pc:docMk/>
      </pc:docMkLst>
      <pc:sldChg chg="addSp delSp modSp del mod addAnim delAnim setClrOvrMap">
        <pc:chgData name="Kasi Viswanath Vandanapu" userId="S::vandanapu.k@northeastern.edu::5b3871de-a248-4c47-b174-c7058866825f" providerId="AD" clId="Web-{DAB3A03B-6B44-4C9C-BD7C-F0FB0E3A4A52}" dt="2022-05-02T00:19:19.728" v="66"/>
        <pc:sldMkLst>
          <pc:docMk/>
          <pc:sldMk cId="2321073239" sldId="276"/>
        </pc:sldMkLst>
        <pc:spChg chg="mod ord">
          <ac:chgData name="Kasi Viswanath Vandanapu" userId="S::vandanapu.k@northeastern.edu::5b3871de-a248-4c47-b174-c7058866825f" providerId="AD" clId="Web-{DAB3A03B-6B44-4C9C-BD7C-F0FB0E3A4A52}" dt="2022-05-02T00:17:27.538" v="56"/>
          <ac:spMkLst>
            <pc:docMk/>
            <pc:sldMk cId="2321073239" sldId="276"/>
            <ac:spMk id="2" creationId="{1E5973A5-D74C-4854-9672-5DFCE3A2FC15}"/>
          </ac:spMkLst>
        </pc:spChg>
        <pc:spChg chg="del mod ord">
          <ac:chgData name="Kasi Viswanath Vandanapu" userId="S::vandanapu.k@northeastern.edu::5b3871de-a248-4c47-b174-c7058866825f" providerId="AD" clId="Web-{DAB3A03B-6B44-4C9C-BD7C-F0FB0E3A4A52}" dt="2022-05-02T00:17:52.710" v="60"/>
          <ac:spMkLst>
            <pc:docMk/>
            <pc:sldMk cId="2321073239" sldId="276"/>
            <ac:spMk id="8" creationId="{EC5D2758-A70E-4E75-A352-7B58C95BE734}"/>
          </ac:spMkLst>
        </pc:spChg>
        <pc:spChg chg="add del">
          <ac:chgData name="Kasi Viswanath Vandanapu" userId="S::vandanapu.k@northeastern.edu::5b3871de-a248-4c47-b174-c7058866825f" providerId="AD" clId="Web-{DAB3A03B-6B44-4C9C-BD7C-F0FB0E3A4A52}" dt="2022-05-02T00:17:27.538" v="56"/>
          <ac:spMkLst>
            <pc:docMk/>
            <pc:sldMk cId="2321073239" sldId="276"/>
            <ac:spMk id="9" creationId="{9DBC8166-481C-4473-95F5-9A5B9073B7F1}"/>
          </ac:spMkLst>
        </pc:spChg>
        <pc:spChg chg="add del">
          <ac:chgData name="Kasi Viswanath Vandanapu" userId="S::vandanapu.k@northeastern.edu::5b3871de-a248-4c47-b174-c7058866825f" providerId="AD" clId="Web-{DAB3A03B-6B44-4C9C-BD7C-F0FB0E3A4A52}" dt="2022-05-02T00:17:27.538" v="56"/>
          <ac:spMkLst>
            <pc:docMk/>
            <pc:sldMk cId="2321073239" sldId="276"/>
            <ac:spMk id="11" creationId="{A5A5CE6E-90AF-4D43-A014-1F9EC83EB93D}"/>
          </ac:spMkLst>
        </pc:spChg>
        <pc:spChg chg="add del">
          <ac:chgData name="Kasi Viswanath Vandanapu" userId="S::vandanapu.k@northeastern.edu::5b3871de-a248-4c47-b174-c7058866825f" providerId="AD" clId="Web-{DAB3A03B-6B44-4C9C-BD7C-F0FB0E3A4A52}" dt="2022-05-02T00:16:46.943" v="51"/>
          <ac:spMkLst>
            <pc:docMk/>
            <pc:sldMk cId="2321073239" sldId="276"/>
            <ac:spMk id="13" creationId="{2B566528-1B12-4246-9431-5C2D7D081168}"/>
          </ac:spMkLst>
        </pc:spChg>
        <pc:spChg chg="add del">
          <ac:chgData name="Kasi Viswanath Vandanapu" userId="S::vandanapu.k@northeastern.edu::5b3871de-a248-4c47-b174-c7058866825f" providerId="AD" clId="Web-{DAB3A03B-6B44-4C9C-BD7C-F0FB0E3A4A52}" dt="2022-05-02T00:12:34.826" v="8"/>
          <ac:spMkLst>
            <pc:docMk/>
            <pc:sldMk cId="2321073239" sldId="276"/>
            <ac:spMk id="16" creationId="{823AC064-BC96-4F32-8AE1-B2FD38754823}"/>
          </ac:spMkLst>
        </pc:spChg>
        <pc:spChg chg="add del">
          <ac:chgData name="Kasi Viswanath Vandanapu" userId="S::vandanapu.k@northeastern.edu::5b3871de-a248-4c47-b174-c7058866825f" providerId="AD" clId="Web-{DAB3A03B-6B44-4C9C-BD7C-F0FB0E3A4A52}" dt="2022-05-02T00:12:38.951" v="10"/>
          <ac:spMkLst>
            <pc:docMk/>
            <pc:sldMk cId="2321073239" sldId="276"/>
            <ac:spMk id="22" creationId="{0DE6A193-4755-479A-BC6F-A7EBCA73BE1A}"/>
          </ac:spMkLst>
        </pc:spChg>
        <pc:spChg chg="add del">
          <ac:chgData name="Kasi Viswanath Vandanapu" userId="S::vandanapu.k@northeastern.edu::5b3871de-a248-4c47-b174-c7058866825f" providerId="AD" clId="Web-{DAB3A03B-6B44-4C9C-BD7C-F0FB0E3A4A52}" dt="2022-05-02T00:12:38.951" v="10"/>
          <ac:spMkLst>
            <pc:docMk/>
            <pc:sldMk cId="2321073239" sldId="276"/>
            <ac:spMk id="23" creationId="{5A55B759-31A7-423C-9BC2-A8BC09FE98B9}"/>
          </ac:spMkLst>
        </pc:spChg>
        <pc:spChg chg="add del">
          <ac:chgData name="Kasi Viswanath Vandanapu" userId="S::vandanapu.k@northeastern.edu::5b3871de-a248-4c47-b174-c7058866825f" providerId="AD" clId="Web-{DAB3A03B-6B44-4C9C-BD7C-F0FB0E3A4A52}" dt="2022-05-02T00:12:38.951" v="10"/>
          <ac:spMkLst>
            <pc:docMk/>
            <pc:sldMk cId="2321073239" sldId="276"/>
            <ac:spMk id="24" creationId="{F78796AF-79A0-47AC-BEFD-BFFC00F968C4}"/>
          </ac:spMkLst>
        </pc:spChg>
        <pc:spChg chg="add del">
          <ac:chgData name="Kasi Viswanath Vandanapu" userId="S::vandanapu.k@northeastern.edu::5b3871de-a248-4c47-b174-c7058866825f" providerId="AD" clId="Web-{DAB3A03B-6B44-4C9C-BD7C-F0FB0E3A4A52}" dt="2022-05-02T00:12:40.592" v="12"/>
          <ac:spMkLst>
            <pc:docMk/>
            <pc:sldMk cId="2321073239" sldId="276"/>
            <ac:spMk id="25" creationId="{B089A89A-1E9C-4761-9DFF-53C275FBF870}"/>
          </ac:spMkLst>
        </pc:spChg>
        <pc:spChg chg="add del">
          <ac:chgData name="Kasi Viswanath Vandanapu" userId="S::vandanapu.k@northeastern.edu::5b3871de-a248-4c47-b174-c7058866825f" providerId="AD" clId="Web-{DAB3A03B-6B44-4C9C-BD7C-F0FB0E3A4A52}" dt="2022-05-02T00:12:40.592" v="12"/>
          <ac:spMkLst>
            <pc:docMk/>
            <pc:sldMk cId="2321073239" sldId="276"/>
            <ac:spMk id="26" creationId="{E18F6E8B-15ED-43C7-94BA-91549A651C73}"/>
          </ac:spMkLst>
        </pc:spChg>
        <pc:spChg chg="add del">
          <ac:chgData name="Kasi Viswanath Vandanapu" userId="S::vandanapu.k@northeastern.edu::5b3871de-a248-4c47-b174-c7058866825f" providerId="AD" clId="Web-{DAB3A03B-6B44-4C9C-BD7C-F0FB0E3A4A52}" dt="2022-05-02T00:12:40.592" v="12"/>
          <ac:spMkLst>
            <pc:docMk/>
            <pc:sldMk cId="2321073239" sldId="276"/>
            <ac:spMk id="27" creationId="{19C9EAEA-39D0-4B0E-A0EB-51E7B26740B1}"/>
          </ac:spMkLst>
        </pc:spChg>
        <pc:spChg chg="add del">
          <ac:chgData name="Kasi Viswanath Vandanapu" userId="S::vandanapu.k@northeastern.edu::5b3871de-a248-4c47-b174-c7058866825f" providerId="AD" clId="Web-{DAB3A03B-6B44-4C9C-BD7C-F0FB0E3A4A52}" dt="2022-05-02T00:12:40.592" v="12"/>
          <ac:spMkLst>
            <pc:docMk/>
            <pc:sldMk cId="2321073239" sldId="276"/>
            <ac:spMk id="30" creationId="{B81933D1-5615-42C7-9C0B-4EB7105CCE2D}"/>
          </ac:spMkLst>
        </pc:spChg>
        <pc:spChg chg="add del">
          <ac:chgData name="Kasi Viswanath Vandanapu" userId="S::vandanapu.k@northeastern.edu::5b3871de-a248-4c47-b174-c7058866825f" providerId="AD" clId="Web-{DAB3A03B-6B44-4C9C-BD7C-F0FB0E3A4A52}" dt="2022-05-02T00:17:13.084" v="53"/>
          <ac:spMkLst>
            <pc:docMk/>
            <pc:sldMk cId="2321073239" sldId="276"/>
            <ac:spMk id="31" creationId="{85016AEC-0320-4ED0-8ECB-FE11DDDFE17A}"/>
          </ac:spMkLst>
        </pc:spChg>
        <pc:spChg chg="add del">
          <ac:chgData name="Kasi Viswanath Vandanapu" userId="S::vandanapu.k@northeastern.edu::5b3871de-a248-4c47-b174-c7058866825f" providerId="AD" clId="Web-{DAB3A03B-6B44-4C9C-BD7C-F0FB0E3A4A52}" dt="2022-05-02T00:12:45.967" v="14"/>
          <ac:spMkLst>
            <pc:docMk/>
            <pc:sldMk cId="2321073239" sldId="276"/>
            <ac:spMk id="32" creationId="{D55CA618-78A6-47F6-B865-E9315164FB49}"/>
          </ac:spMkLst>
        </pc:spChg>
        <pc:spChg chg="add del">
          <ac:chgData name="Kasi Viswanath Vandanapu" userId="S::vandanapu.k@northeastern.edu::5b3871de-a248-4c47-b174-c7058866825f" providerId="AD" clId="Web-{DAB3A03B-6B44-4C9C-BD7C-F0FB0E3A4A52}" dt="2022-05-02T00:17:13.084" v="53"/>
          <ac:spMkLst>
            <pc:docMk/>
            <pc:sldMk cId="2321073239" sldId="276"/>
            <ac:spMk id="34" creationId="{9C48229F-90CC-424E-BDAB-03C0511D3743}"/>
          </ac:spMkLst>
        </pc:spChg>
        <pc:spChg chg="add del">
          <ac:chgData name="Kasi Viswanath Vandanapu" userId="S::vandanapu.k@northeastern.edu::5b3871de-a248-4c47-b174-c7058866825f" providerId="AD" clId="Web-{DAB3A03B-6B44-4C9C-BD7C-F0FB0E3A4A52}" dt="2022-05-02T00:12:45.967" v="14"/>
          <ac:spMkLst>
            <pc:docMk/>
            <pc:sldMk cId="2321073239" sldId="276"/>
            <ac:spMk id="35" creationId="{8ED94938-268E-4C0A-A08A-B3980C78BAEB}"/>
          </ac:spMkLst>
        </pc:spChg>
        <pc:spChg chg="add del">
          <ac:chgData name="Kasi Viswanath Vandanapu" userId="S::vandanapu.k@northeastern.edu::5b3871de-a248-4c47-b174-c7058866825f" providerId="AD" clId="Web-{DAB3A03B-6B44-4C9C-BD7C-F0FB0E3A4A52}" dt="2022-05-02T00:17:27.522" v="55"/>
          <ac:spMkLst>
            <pc:docMk/>
            <pc:sldMk cId="2321073239" sldId="276"/>
            <ac:spMk id="36" creationId="{72B886CF-D3D5-4CDE-A0D0-35994223D8D7}"/>
          </ac:spMkLst>
        </pc:spChg>
        <pc:spChg chg="add del">
          <ac:chgData name="Kasi Viswanath Vandanapu" userId="S::vandanapu.k@northeastern.edu::5b3871de-a248-4c47-b174-c7058866825f" providerId="AD" clId="Web-{DAB3A03B-6B44-4C9C-BD7C-F0FB0E3A4A52}" dt="2022-05-02T00:17:27.522" v="55"/>
          <ac:spMkLst>
            <pc:docMk/>
            <pc:sldMk cId="2321073239" sldId="276"/>
            <ac:spMk id="37" creationId="{C3E975A9-E5F4-41D1-8B17-BBC67C7138AD}"/>
          </ac:spMkLst>
        </pc:spChg>
        <pc:spChg chg="add del">
          <ac:chgData name="Kasi Viswanath Vandanapu" userId="S::vandanapu.k@northeastern.edu::5b3871de-a248-4c47-b174-c7058866825f" providerId="AD" clId="Web-{DAB3A03B-6B44-4C9C-BD7C-F0FB0E3A4A52}" dt="2022-05-02T00:12:54.905" v="16"/>
          <ac:spMkLst>
            <pc:docMk/>
            <pc:sldMk cId="2321073239" sldId="276"/>
            <ac:spMk id="38" creationId="{8CF5712B-BD67-4161-B14B-39305B4145CF}"/>
          </ac:spMkLst>
        </pc:spChg>
        <pc:spChg chg="add del">
          <ac:chgData name="Kasi Viswanath Vandanapu" userId="S::vandanapu.k@northeastern.edu::5b3871de-a248-4c47-b174-c7058866825f" providerId="AD" clId="Web-{DAB3A03B-6B44-4C9C-BD7C-F0FB0E3A4A52}" dt="2022-05-02T00:17:27.522" v="55"/>
          <ac:spMkLst>
            <pc:docMk/>
            <pc:sldMk cId="2321073239" sldId="276"/>
            <ac:spMk id="40" creationId="{3ED4DDBF-257C-4116-AECA-9F2940B66D6F}"/>
          </ac:spMkLst>
        </pc:spChg>
        <pc:spChg chg="add del">
          <ac:chgData name="Kasi Viswanath Vandanapu" userId="S::vandanapu.k@northeastern.edu::5b3871de-a248-4c47-b174-c7058866825f" providerId="AD" clId="Web-{DAB3A03B-6B44-4C9C-BD7C-F0FB0E3A4A52}" dt="2022-05-02T00:12:54.905" v="16"/>
          <ac:spMkLst>
            <pc:docMk/>
            <pc:sldMk cId="2321073239" sldId="276"/>
            <ac:spMk id="43" creationId="{092CB381-4D9E-4FF9-8B69-2F3D812EB9ED}"/>
          </ac:spMkLst>
        </pc:spChg>
        <pc:spChg chg="add">
          <ac:chgData name="Kasi Viswanath Vandanapu" userId="S::vandanapu.k@northeastern.edu::5b3871de-a248-4c47-b174-c7058866825f" providerId="AD" clId="Web-{DAB3A03B-6B44-4C9C-BD7C-F0FB0E3A4A52}" dt="2022-05-02T00:17:27.538" v="56"/>
          <ac:spMkLst>
            <pc:docMk/>
            <pc:sldMk cId="2321073239" sldId="276"/>
            <ac:spMk id="44" creationId="{2B566528-1B12-4246-9431-5C2D7D081168}"/>
          </ac:spMkLst>
        </pc:spChg>
        <pc:spChg chg="add del">
          <ac:chgData name="Kasi Viswanath Vandanapu" userId="S::vandanapu.k@northeastern.edu::5b3871de-a248-4c47-b174-c7058866825f" providerId="AD" clId="Web-{DAB3A03B-6B44-4C9C-BD7C-F0FB0E3A4A52}" dt="2022-05-02T00:13:01.968" v="20"/>
          <ac:spMkLst>
            <pc:docMk/>
            <pc:sldMk cId="2321073239" sldId="276"/>
            <ac:spMk id="57" creationId="{AB486EAD-5FB0-4804-9C9B-47E6E058EC94}"/>
          </ac:spMkLst>
        </pc:spChg>
        <pc:spChg chg="add del">
          <ac:chgData name="Kasi Viswanath Vandanapu" userId="S::vandanapu.k@northeastern.edu::5b3871de-a248-4c47-b174-c7058866825f" providerId="AD" clId="Web-{DAB3A03B-6B44-4C9C-BD7C-F0FB0E3A4A52}" dt="2022-05-02T00:13:05.655" v="24"/>
          <ac:spMkLst>
            <pc:docMk/>
            <pc:sldMk cId="2321073239" sldId="276"/>
            <ac:spMk id="73" creationId="{A2AEA782-0EA4-42E9-871D-7401D6A09739}"/>
          </ac:spMkLst>
        </pc:spChg>
        <pc:spChg chg="add del">
          <ac:chgData name="Kasi Viswanath Vandanapu" userId="S::vandanapu.k@northeastern.edu::5b3871de-a248-4c47-b174-c7058866825f" providerId="AD" clId="Web-{DAB3A03B-6B44-4C9C-BD7C-F0FB0E3A4A52}" dt="2022-05-02T00:13:05.655" v="24"/>
          <ac:spMkLst>
            <pc:docMk/>
            <pc:sldMk cId="2321073239" sldId="276"/>
            <ac:spMk id="74" creationId="{B0992639-1CDA-4FE6-BB95-E13221490740}"/>
          </ac:spMkLst>
        </pc:spChg>
        <pc:spChg chg="add del">
          <ac:chgData name="Kasi Viswanath Vandanapu" userId="S::vandanapu.k@northeastern.edu::5b3871de-a248-4c47-b174-c7058866825f" providerId="AD" clId="Web-{DAB3A03B-6B44-4C9C-BD7C-F0FB0E3A4A52}" dt="2022-05-02T00:13:11.280" v="26"/>
          <ac:spMkLst>
            <pc:docMk/>
            <pc:sldMk cId="2321073239" sldId="276"/>
            <ac:spMk id="76" creationId="{8CA9AB35-465E-40D4-8E96-7E858773E8C7}"/>
          </ac:spMkLst>
        </pc:spChg>
        <pc:spChg chg="add del">
          <ac:chgData name="Kasi Viswanath Vandanapu" userId="S::vandanapu.k@northeastern.edu::5b3871de-a248-4c47-b174-c7058866825f" providerId="AD" clId="Web-{DAB3A03B-6B44-4C9C-BD7C-F0FB0E3A4A52}" dt="2022-05-02T00:13:11.280" v="26"/>
          <ac:spMkLst>
            <pc:docMk/>
            <pc:sldMk cId="2321073239" sldId="276"/>
            <ac:spMk id="90" creationId="{000A1FFA-F2A3-46B4-A8D2-30BC7EF0DC23}"/>
          </ac:spMkLst>
        </pc:spChg>
        <pc:spChg chg="add del">
          <ac:chgData name="Kasi Viswanath Vandanapu" userId="S::vandanapu.k@northeastern.edu::5b3871de-a248-4c47-b174-c7058866825f" providerId="AD" clId="Web-{DAB3A03B-6B44-4C9C-BD7C-F0FB0E3A4A52}" dt="2022-05-02T00:13:12.718" v="28"/>
          <ac:spMkLst>
            <pc:docMk/>
            <pc:sldMk cId="2321073239" sldId="276"/>
            <ac:spMk id="94" creationId="{FB33DC6A-1F1C-4A06-834E-CFF88F1C0BB9}"/>
          </ac:spMkLst>
        </pc:spChg>
        <pc:spChg chg="add del">
          <ac:chgData name="Kasi Viswanath Vandanapu" userId="S::vandanapu.k@northeastern.edu::5b3871de-a248-4c47-b174-c7058866825f" providerId="AD" clId="Web-{DAB3A03B-6B44-4C9C-BD7C-F0FB0E3A4A52}" dt="2022-05-02T00:13:12.718" v="28"/>
          <ac:spMkLst>
            <pc:docMk/>
            <pc:sldMk cId="2321073239" sldId="276"/>
            <ac:spMk id="95" creationId="{0FE1D5CF-87B8-4A8A-AD3C-01D06A60769B}"/>
          </ac:spMkLst>
        </pc:spChg>
        <pc:spChg chg="add del">
          <ac:chgData name="Kasi Viswanath Vandanapu" userId="S::vandanapu.k@northeastern.edu::5b3871de-a248-4c47-b174-c7058866825f" providerId="AD" clId="Web-{DAB3A03B-6B44-4C9C-BD7C-F0FB0E3A4A52}" dt="2022-05-02T00:13:12.718" v="28"/>
          <ac:spMkLst>
            <pc:docMk/>
            <pc:sldMk cId="2321073239" sldId="276"/>
            <ac:spMk id="96" creationId="{60926200-45C2-41E9-839F-31CD5FE4CD59}"/>
          </ac:spMkLst>
        </pc:spChg>
        <pc:spChg chg="add del">
          <ac:chgData name="Kasi Viswanath Vandanapu" userId="S::vandanapu.k@northeastern.edu::5b3871de-a248-4c47-b174-c7058866825f" providerId="AD" clId="Web-{DAB3A03B-6B44-4C9C-BD7C-F0FB0E3A4A52}" dt="2022-05-02T00:13:12.718" v="28"/>
          <ac:spMkLst>
            <pc:docMk/>
            <pc:sldMk cId="2321073239" sldId="276"/>
            <ac:spMk id="97" creationId="{AF2F604E-43BE-4DC3-B983-E071523364F8}"/>
          </ac:spMkLst>
        </pc:spChg>
        <pc:spChg chg="add del">
          <ac:chgData name="Kasi Viswanath Vandanapu" userId="S::vandanapu.k@northeastern.edu::5b3871de-a248-4c47-b174-c7058866825f" providerId="AD" clId="Web-{DAB3A03B-6B44-4C9C-BD7C-F0FB0E3A4A52}" dt="2022-05-02T00:13:12.718" v="28"/>
          <ac:spMkLst>
            <pc:docMk/>
            <pc:sldMk cId="2321073239" sldId="276"/>
            <ac:spMk id="98" creationId="{08C9B587-E65E-4B52-B37C-ABEBB6E87928}"/>
          </ac:spMkLst>
        </pc:spChg>
        <pc:spChg chg="add del">
          <ac:chgData name="Kasi Viswanath Vandanapu" userId="S::vandanapu.k@northeastern.edu::5b3871de-a248-4c47-b174-c7058866825f" providerId="AD" clId="Web-{DAB3A03B-6B44-4C9C-BD7C-F0FB0E3A4A52}" dt="2022-05-02T00:13:15.046" v="30"/>
          <ac:spMkLst>
            <pc:docMk/>
            <pc:sldMk cId="2321073239" sldId="276"/>
            <ac:spMk id="100" creationId="{96646FC9-C66D-4EC7-8310-0DD4ACC49C6C}"/>
          </ac:spMkLst>
        </pc:spChg>
        <pc:spChg chg="add del">
          <ac:chgData name="Kasi Viswanath Vandanapu" userId="S::vandanapu.k@northeastern.edu::5b3871de-a248-4c47-b174-c7058866825f" providerId="AD" clId="Web-{DAB3A03B-6B44-4C9C-BD7C-F0FB0E3A4A52}" dt="2022-05-02T00:13:15.046" v="30"/>
          <ac:spMkLst>
            <pc:docMk/>
            <pc:sldMk cId="2321073239" sldId="276"/>
            <ac:spMk id="101" creationId="{A3473CF9-37EB-43E7-89EF-D2D1C53D1DAC}"/>
          </ac:spMkLst>
        </pc:spChg>
        <pc:spChg chg="add del">
          <ac:chgData name="Kasi Viswanath Vandanapu" userId="S::vandanapu.k@northeastern.edu::5b3871de-a248-4c47-b174-c7058866825f" providerId="AD" clId="Web-{DAB3A03B-6B44-4C9C-BD7C-F0FB0E3A4A52}" dt="2022-05-02T00:13:15.046" v="30"/>
          <ac:spMkLst>
            <pc:docMk/>
            <pc:sldMk cId="2321073239" sldId="276"/>
            <ac:spMk id="102" creationId="{586B4EF9-43BA-4655-A6FF-1D8E21574C95}"/>
          </ac:spMkLst>
        </pc:spChg>
        <pc:spChg chg="add del">
          <ac:chgData name="Kasi Viswanath Vandanapu" userId="S::vandanapu.k@northeastern.edu::5b3871de-a248-4c47-b174-c7058866825f" providerId="AD" clId="Web-{DAB3A03B-6B44-4C9C-BD7C-F0FB0E3A4A52}" dt="2022-05-02T00:13:16.812" v="32"/>
          <ac:spMkLst>
            <pc:docMk/>
            <pc:sldMk cId="2321073239" sldId="276"/>
            <ac:spMk id="104" creationId="{467F378D-A000-47AE-83B2-D9954D8C9423}"/>
          </ac:spMkLst>
        </pc:spChg>
        <pc:spChg chg="add del">
          <ac:chgData name="Kasi Viswanath Vandanapu" userId="S::vandanapu.k@northeastern.edu::5b3871de-a248-4c47-b174-c7058866825f" providerId="AD" clId="Web-{DAB3A03B-6B44-4C9C-BD7C-F0FB0E3A4A52}" dt="2022-05-02T00:13:16.812" v="32"/>
          <ac:spMkLst>
            <pc:docMk/>
            <pc:sldMk cId="2321073239" sldId="276"/>
            <ac:spMk id="105" creationId="{48E26863-5660-4928-984A-CA2CFC8F664D}"/>
          </ac:spMkLst>
        </pc:spChg>
        <pc:spChg chg="add del">
          <ac:chgData name="Kasi Viswanath Vandanapu" userId="S::vandanapu.k@northeastern.edu::5b3871de-a248-4c47-b174-c7058866825f" providerId="AD" clId="Web-{DAB3A03B-6B44-4C9C-BD7C-F0FB0E3A4A52}" dt="2022-05-02T00:13:16.812" v="32"/>
          <ac:spMkLst>
            <pc:docMk/>
            <pc:sldMk cId="2321073239" sldId="276"/>
            <ac:spMk id="106" creationId="{E7AD7F70-85A5-463C-9B1F-3182B60F8666}"/>
          </ac:spMkLst>
        </pc:spChg>
        <pc:spChg chg="add del">
          <ac:chgData name="Kasi Viswanath Vandanapu" userId="S::vandanapu.k@northeastern.edu::5b3871de-a248-4c47-b174-c7058866825f" providerId="AD" clId="Web-{DAB3A03B-6B44-4C9C-BD7C-F0FB0E3A4A52}" dt="2022-05-02T00:13:16.812" v="32"/>
          <ac:spMkLst>
            <pc:docMk/>
            <pc:sldMk cId="2321073239" sldId="276"/>
            <ac:spMk id="107" creationId="{13AF7514-9DD7-4ADB-84DF-5D8B61E735FE}"/>
          </ac:spMkLst>
        </pc:spChg>
        <pc:spChg chg="add del">
          <ac:chgData name="Kasi Viswanath Vandanapu" userId="S::vandanapu.k@northeastern.edu::5b3871de-a248-4c47-b174-c7058866825f" providerId="AD" clId="Web-{DAB3A03B-6B44-4C9C-BD7C-F0FB0E3A4A52}" dt="2022-05-02T00:13:16.812" v="32"/>
          <ac:spMkLst>
            <pc:docMk/>
            <pc:sldMk cId="2321073239" sldId="276"/>
            <ac:spMk id="108" creationId="{D7538F2A-6532-4E38-8354-21841BB0B4E7}"/>
          </ac:spMkLst>
        </pc:spChg>
        <pc:spChg chg="add del">
          <ac:chgData name="Kasi Viswanath Vandanapu" userId="S::vandanapu.k@northeastern.edu::5b3871de-a248-4c47-b174-c7058866825f" providerId="AD" clId="Web-{DAB3A03B-6B44-4C9C-BD7C-F0FB0E3A4A52}" dt="2022-05-02T00:15:12.628" v="34"/>
          <ac:spMkLst>
            <pc:docMk/>
            <pc:sldMk cId="2321073239" sldId="276"/>
            <ac:spMk id="110" creationId="{454966A0-ADB7-4D0B-8AE5-AACA88BFF9E0}"/>
          </ac:spMkLst>
        </pc:spChg>
        <pc:spChg chg="add del">
          <ac:chgData name="Kasi Viswanath Vandanapu" userId="S::vandanapu.k@northeastern.edu::5b3871de-a248-4c47-b174-c7058866825f" providerId="AD" clId="Web-{DAB3A03B-6B44-4C9C-BD7C-F0FB0E3A4A52}" dt="2022-05-02T00:15:12.628" v="34"/>
          <ac:spMkLst>
            <pc:docMk/>
            <pc:sldMk cId="2321073239" sldId="276"/>
            <ac:spMk id="111" creationId="{9CF7FE1C-8BC5-4B0C-A2BC-93AB72C90FDD}"/>
          </ac:spMkLst>
        </pc:spChg>
        <pc:spChg chg="add del">
          <ac:chgData name="Kasi Viswanath Vandanapu" userId="S::vandanapu.k@northeastern.edu::5b3871de-a248-4c47-b174-c7058866825f" providerId="AD" clId="Web-{DAB3A03B-6B44-4C9C-BD7C-F0FB0E3A4A52}" dt="2022-05-02T00:15:34.769" v="36"/>
          <ac:spMkLst>
            <pc:docMk/>
            <pc:sldMk cId="2321073239" sldId="276"/>
            <ac:spMk id="113" creationId="{E18F6E8B-15ED-43C7-94BA-91549A651C73}"/>
          </ac:spMkLst>
        </pc:spChg>
        <pc:spChg chg="add del">
          <ac:chgData name="Kasi Viswanath Vandanapu" userId="S::vandanapu.k@northeastern.edu::5b3871de-a248-4c47-b174-c7058866825f" providerId="AD" clId="Web-{DAB3A03B-6B44-4C9C-BD7C-F0FB0E3A4A52}" dt="2022-05-02T00:15:34.769" v="36"/>
          <ac:spMkLst>
            <pc:docMk/>
            <pc:sldMk cId="2321073239" sldId="276"/>
            <ac:spMk id="116" creationId="{B81933D1-5615-42C7-9C0B-4EB7105CCE2D}"/>
          </ac:spMkLst>
        </pc:spChg>
        <pc:spChg chg="add del">
          <ac:chgData name="Kasi Viswanath Vandanapu" userId="S::vandanapu.k@northeastern.edu::5b3871de-a248-4c47-b174-c7058866825f" providerId="AD" clId="Web-{DAB3A03B-6B44-4C9C-BD7C-F0FB0E3A4A52}" dt="2022-05-02T00:15:34.769" v="36"/>
          <ac:spMkLst>
            <pc:docMk/>
            <pc:sldMk cId="2321073239" sldId="276"/>
            <ac:spMk id="117" creationId="{B089A89A-1E9C-4761-9DFF-53C275FBF870}"/>
          </ac:spMkLst>
        </pc:spChg>
        <pc:spChg chg="add del">
          <ac:chgData name="Kasi Viswanath Vandanapu" userId="S::vandanapu.k@northeastern.edu::5b3871de-a248-4c47-b174-c7058866825f" providerId="AD" clId="Web-{DAB3A03B-6B44-4C9C-BD7C-F0FB0E3A4A52}" dt="2022-05-02T00:15:34.769" v="36"/>
          <ac:spMkLst>
            <pc:docMk/>
            <pc:sldMk cId="2321073239" sldId="276"/>
            <ac:spMk id="118" creationId="{19C9EAEA-39D0-4B0E-A0EB-51E7B26740B1}"/>
          </ac:spMkLst>
        </pc:spChg>
        <pc:spChg chg="add del">
          <ac:chgData name="Kasi Viswanath Vandanapu" userId="S::vandanapu.k@northeastern.edu::5b3871de-a248-4c47-b174-c7058866825f" providerId="AD" clId="Web-{DAB3A03B-6B44-4C9C-BD7C-F0FB0E3A4A52}" dt="2022-05-02T00:15:37.378" v="38"/>
          <ac:spMkLst>
            <pc:docMk/>
            <pc:sldMk cId="2321073239" sldId="276"/>
            <ac:spMk id="120" creationId="{521C4EA8-6B83-4338-913D-D75D3C4F34D6}"/>
          </ac:spMkLst>
        </pc:spChg>
        <pc:spChg chg="add del">
          <ac:chgData name="Kasi Viswanath Vandanapu" userId="S::vandanapu.k@northeastern.edu::5b3871de-a248-4c47-b174-c7058866825f" providerId="AD" clId="Web-{DAB3A03B-6B44-4C9C-BD7C-F0FB0E3A4A52}" dt="2022-05-02T00:15:37.378" v="38"/>
          <ac:spMkLst>
            <pc:docMk/>
            <pc:sldMk cId="2321073239" sldId="276"/>
            <ac:spMk id="123" creationId="{04357C93-F0CB-4A1C-8F77-4E9063789819}"/>
          </ac:spMkLst>
        </pc:spChg>
        <pc:spChg chg="add del">
          <ac:chgData name="Kasi Viswanath Vandanapu" userId="S::vandanapu.k@northeastern.edu::5b3871de-a248-4c47-b174-c7058866825f" providerId="AD" clId="Web-{DAB3A03B-6B44-4C9C-BD7C-F0FB0E3A4A52}" dt="2022-05-02T00:15:52.176" v="42"/>
          <ac:spMkLst>
            <pc:docMk/>
            <pc:sldMk cId="2321073239" sldId="276"/>
            <ac:spMk id="125" creationId="{7315379B-1645-4C87-AB3C-69DEF1ECDC94}"/>
          </ac:spMkLst>
        </pc:spChg>
        <pc:spChg chg="add del">
          <ac:chgData name="Kasi Viswanath Vandanapu" userId="S::vandanapu.k@northeastern.edu::5b3871de-a248-4c47-b174-c7058866825f" providerId="AD" clId="Web-{DAB3A03B-6B44-4C9C-BD7C-F0FB0E3A4A52}" dt="2022-05-02T00:15:52.176" v="42"/>
          <ac:spMkLst>
            <pc:docMk/>
            <pc:sldMk cId="2321073239" sldId="276"/>
            <ac:spMk id="126" creationId="{4FE70E86-779D-4922-A020-0B3E5C05AA42}"/>
          </ac:spMkLst>
        </pc:spChg>
        <pc:grpChg chg="add del">
          <ac:chgData name="Kasi Viswanath Vandanapu" userId="S::vandanapu.k@northeastern.edu::5b3871de-a248-4c47-b174-c7058866825f" providerId="AD" clId="Web-{DAB3A03B-6B44-4C9C-BD7C-F0FB0E3A4A52}" dt="2022-05-02T00:16:46.943" v="51"/>
          <ac:grpSpMkLst>
            <pc:docMk/>
            <pc:sldMk cId="2321073239" sldId="276"/>
            <ac:grpSpMk id="14" creationId="{287F69AB-2350-44E3-9076-00265B93F313}"/>
          </ac:grpSpMkLst>
        </pc:grpChg>
        <pc:grpChg chg="add del">
          <ac:chgData name="Kasi Viswanath Vandanapu" userId="S::vandanapu.k@northeastern.edu::5b3871de-a248-4c47-b174-c7058866825f" providerId="AD" clId="Web-{DAB3A03B-6B44-4C9C-BD7C-F0FB0E3A4A52}" dt="2022-05-02T00:16:46.943" v="51"/>
          <ac:grpSpMkLst>
            <pc:docMk/>
            <pc:sldMk cId="2321073239" sldId="276"/>
            <ac:grpSpMk id="17" creationId="{3EA7D759-6BEF-4CBD-A325-BCFA77832B3F}"/>
          </ac:grpSpMkLst>
        </pc:grpChg>
        <pc:grpChg chg="add del">
          <ac:chgData name="Kasi Viswanath Vandanapu" userId="S::vandanapu.k@northeastern.edu::5b3871de-a248-4c47-b174-c7058866825f" providerId="AD" clId="Web-{DAB3A03B-6B44-4C9C-BD7C-F0FB0E3A4A52}" dt="2022-05-02T00:12:40.592" v="12"/>
          <ac:grpSpMkLst>
            <pc:docMk/>
            <pc:sldMk cId="2321073239" sldId="276"/>
            <ac:grpSpMk id="28" creationId="{032D8612-31EB-44CF-A1D0-14FD4C705424}"/>
          </ac:grpSpMkLst>
        </pc:grpChg>
        <pc:grpChg chg="add del">
          <ac:chgData name="Kasi Viswanath Vandanapu" userId="S::vandanapu.k@northeastern.edu::5b3871de-a248-4c47-b174-c7058866825f" providerId="AD" clId="Web-{DAB3A03B-6B44-4C9C-BD7C-F0FB0E3A4A52}" dt="2022-05-02T00:12:45.967" v="14"/>
          <ac:grpSpMkLst>
            <pc:docMk/>
            <pc:sldMk cId="2321073239" sldId="276"/>
            <ac:grpSpMk id="33" creationId="{B83D307E-DF68-43F8-97CE-0AAE950A7129}"/>
          </ac:grpSpMkLst>
        </pc:grpChg>
        <pc:grpChg chg="add del">
          <ac:chgData name="Kasi Viswanath Vandanapu" userId="S::vandanapu.k@northeastern.edu::5b3871de-a248-4c47-b174-c7058866825f" providerId="AD" clId="Web-{DAB3A03B-6B44-4C9C-BD7C-F0FB0E3A4A52}" dt="2022-05-02T00:12:54.905" v="16"/>
          <ac:grpSpMkLst>
            <pc:docMk/>
            <pc:sldMk cId="2321073239" sldId="276"/>
            <ac:grpSpMk id="39" creationId="{34737399-EF40-4483-BDC3-A8E5D463F0A2}"/>
          </ac:grpSpMkLst>
        </pc:grpChg>
        <pc:grpChg chg="add del">
          <ac:chgData name="Kasi Viswanath Vandanapu" userId="S::vandanapu.k@northeastern.edu::5b3871de-a248-4c47-b174-c7058866825f" providerId="AD" clId="Web-{DAB3A03B-6B44-4C9C-BD7C-F0FB0E3A4A52}" dt="2022-05-02T00:13:11.280" v="26"/>
          <ac:grpSpMkLst>
            <pc:docMk/>
            <pc:sldMk cId="2321073239" sldId="276"/>
            <ac:grpSpMk id="41" creationId="{15D0FD7B-9741-4559-AE3E-914C8394F3B1}"/>
          </ac:grpSpMkLst>
        </pc:grpChg>
        <pc:grpChg chg="add del">
          <ac:chgData name="Kasi Viswanath Vandanapu" userId="S::vandanapu.k@northeastern.edu::5b3871de-a248-4c47-b174-c7058866825f" providerId="AD" clId="Web-{DAB3A03B-6B44-4C9C-BD7C-F0FB0E3A4A52}" dt="2022-05-02T00:12:54.905" v="16"/>
          <ac:grpSpMkLst>
            <pc:docMk/>
            <pc:sldMk cId="2321073239" sldId="276"/>
            <ac:grpSpMk id="42" creationId="{029BEE5B-DF13-4270-850B-9FA09569C317}"/>
          </ac:grpSpMkLst>
        </pc:grpChg>
        <pc:grpChg chg="add">
          <ac:chgData name="Kasi Viswanath Vandanapu" userId="S::vandanapu.k@northeastern.edu::5b3871de-a248-4c47-b174-c7058866825f" providerId="AD" clId="Web-{DAB3A03B-6B44-4C9C-BD7C-F0FB0E3A4A52}" dt="2022-05-02T00:17:27.538" v="56"/>
          <ac:grpSpMkLst>
            <pc:docMk/>
            <pc:sldMk cId="2321073239" sldId="276"/>
            <ac:grpSpMk id="45" creationId="{5995D10D-E9C9-47DB-AE7E-801FEF38F5C9}"/>
          </ac:grpSpMkLst>
        </pc:grpChg>
        <pc:grpChg chg="add">
          <ac:chgData name="Kasi Viswanath Vandanapu" userId="S::vandanapu.k@northeastern.edu::5b3871de-a248-4c47-b174-c7058866825f" providerId="AD" clId="Web-{DAB3A03B-6B44-4C9C-BD7C-F0FB0E3A4A52}" dt="2022-05-02T00:17:27.538" v="56"/>
          <ac:grpSpMkLst>
            <pc:docMk/>
            <pc:sldMk cId="2321073239" sldId="276"/>
            <ac:grpSpMk id="47" creationId="{828A5161-06F1-46CF-8AD7-844680A59E13}"/>
          </ac:grpSpMkLst>
        </pc:grpChg>
        <pc:grpChg chg="add del">
          <ac:chgData name="Kasi Viswanath Vandanapu" userId="S::vandanapu.k@northeastern.edu::5b3871de-a248-4c47-b174-c7058866825f" providerId="AD" clId="Web-{DAB3A03B-6B44-4C9C-BD7C-F0FB0E3A4A52}" dt="2022-05-02T00:13:01.968" v="20"/>
          <ac:grpSpMkLst>
            <pc:docMk/>
            <pc:sldMk cId="2321073239" sldId="276"/>
            <ac:grpSpMk id="58" creationId="{F97994D4-82A6-4497-A008-523C6535BA07}"/>
          </ac:grpSpMkLst>
        </pc:grpChg>
        <pc:grpChg chg="add del">
          <ac:chgData name="Kasi Viswanath Vandanapu" userId="S::vandanapu.k@northeastern.edu::5b3871de-a248-4c47-b174-c7058866825f" providerId="AD" clId="Web-{DAB3A03B-6B44-4C9C-BD7C-F0FB0E3A4A52}" dt="2022-05-02T00:13:01.968" v="20"/>
          <ac:grpSpMkLst>
            <pc:docMk/>
            <pc:sldMk cId="2321073239" sldId="276"/>
            <ac:grpSpMk id="71" creationId="{28919D57-A69F-4F84-A715-8D4F6F55878D}"/>
          </ac:grpSpMkLst>
        </pc:grpChg>
        <pc:grpChg chg="add del">
          <ac:chgData name="Kasi Viswanath Vandanapu" userId="S::vandanapu.k@northeastern.edu::5b3871de-a248-4c47-b174-c7058866825f" providerId="AD" clId="Web-{DAB3A03B-6B44-4C9C-BD7C-F0FB0E3A4A52}" dt="2022-05-02T00:13:11.280" v="26"/>
          <ac:grpSpMkLst>
            <pc:docMk/>
            <pc:sldMk cId="2321073239" sldId="276"/>
            <ac:grpSpMk id="77" creationId="{A963AAD8-C94B-4733-8A6A-01D2919B2DFE}"/>
          </ac:grpSpMkLst>
        </pc:grpChg>
        <pc:grpChg chg="add del">
          <ac:chgData name="Kasi Viswanath Vandanapu" userId="S::vandanapu.k@northeastern.edu::5b3871de-a248-4c47-b174-c7058866825f" providerId="AD" clId="Web-{DAB3A03B-6B44-4C9C-BD7C-F0FB0E3A4A52}" dt="2022-05-02T00:15:34.769" v="36"/>
          <ac:grpSpMkLst>
            <pc:docMk/>
            <pc:sldMk cId="2321073239" sldId="276"/>
            <ac:grpSpMk id="114" creationId="{032D8612-31EB-44CF-A1D0-14FD4C705424}"/>
          </ac:grpSpMkLst>
        </pc:grpChg>
        <pc:grpChg chg="add del">
          <ac:chgData name="Kasi Viswanath Vandanapu" userId="S::vandanapu.k@northeastern.edu::5b3871de-a248-4c47-b174-c7058866825f" providerId="AD" clId="Web-{DAB3A03B-6B44-4C9C-BD7C-F0FB0E3A4A52}" dt="2022-05-02T00:15:37.378" v="38"/>
          <ac:grpSpMkLst>
            <pc:docMk/>
            <pc:sldMk cId="2321073239" sldId="276"/>
            <ac:grpSpMk id="121" creationId="{3AF6A671-C637-4547-85F4-51B6D1881399}"/>
          </ac:grpSpMkLst>
        </pc:grpChg>
        <pc:grpChg chg="add del">
          <ac:chgData name="Kasi Viswanath Vandanapu" userId="S::vandanapu.k@northeastern.edu::5b3871de-a248-4c47-b174-c7058866825f" providerId="AD" clId="Web-{DAB3A03B-6B44-4C9C-BD7C-F0FB0E3A4A52}" dt="2022-05-02T00:15:52.176" v="42"/>
          <ac:grpSpMkLst>
            <pc:docMk/>
            <pc:sldMk cId="2321073239" sldId="276"/>
            <ac:grpSpMk id="127" creationId="{81F55513-2668-477C-9962-1B9F5E31F120}"/>
          </ac:grpSpMkLst>
        </pc:grpChg>
        <pc:picChg chg="add del mod ord">
          <ac:chgData name="Kasi Viswanath Vandanapu" userId="S::vandanapu.k@northeastern.edu::5b3871de-a248-4c47-b174-c7058866825f" providerId="AD" clId="Web-{DAB3A03B-6B44-4C9C-BD7C-F0FB0E3A4A52}" dt="2022-05-02T00:18:49.524" v="64"/>
          <ac:picMkLst>
            <pc:docMk/>
            <pc:sldMk cId="2321073239" sldId="276"/>
            <ac:picMk id="3" creationId="{74964EB5-ACFE-5D68-D67E-F547F702AD4A}"/>
          </ac:picMkLst>
        </pc:picChg>
        <pc:picChg chg="add del mod ord">
          <ac:chgData name="Kasi Viswanath Vandanapu" userId="S::vandanapu.k@northeastern.edu::5b3871de-a248-4c47-b174-c7058866825f" providerId="AD" clId="Web-{DAB3A03B-6B44-4C9C-BD7C-F0FB0E3A4A52}" dt="2022-05-02T00:18:51.509" v="65"/>
          <ac:picMkLst>
            <pc:docMk/>
            <pc:sldMk cId="2321073239" sldId="276"/>
            <ac:picMk id="4" creationId="{05C3E3C8-4F49-4040-1A32-75D7FDA929B8}"/>
          </ac:picMkLst>
        </pc:picChg>
        <pc:cxnChg chg="add del">
          <ac:chgData name="Kasi Viswanath Vandanapu" userId="S::vandanapu.k@northeastern.edu::5b3871de-a248-4c47-b174-c7058866825f" providerId="AD" clId="Web-{DAB3A03B-6B44-4C9C-BD7C-F0FB0E3A4A52}" dt="2022-05-02T00:12:34.826" v="8"/>
          <ac:cxnSpMkLst>
            <pc:docMk/>
            <pc:sldMk cId="2321073239" sldId="276"/>
            <ac:cxnSpMk id="18" creationId="{7E7C77BC-7138-40B1-A15B-20F57A494629}"/>
          </ac:cxnSpMkLst>
        </pc:cxnChg>
        <pc:cxnChg chg="add del">
          <ac:chgData name="Kasi Viswanath Vandanapu" userId="S::vandanapu.k@northeastern.edu::5b3871de-a248-4c47-b174-c7058866825f" providerId="AD" clId="Web-{DAB3A03B-6B44-4C9C-BD7C-F0FB0E3A4A52}" dt="2022-05-02T00:12:34.826" v="8"/>
          <ac:cxnSpMkLst>
            <pc:docMk/>
            <pc:sldMk cId="2321073239" sldId="276"/>
            <ac:cxnSpMk id="20" creationId="{DB146403-F3D6-484B-B2ED-97F9565D0370}"/>
          </ac:cxnSpMkLst>
        </pc:cxnChg>
      </pc:sldChg>
      <pc:sldChg chg="modSp">
        <pc:chgData name="Kasi Viswanath Vandanapu" userId="S::vandanapu.k@northeastern.edu::5b3871de-a248-4c47-b174-c7058866825f" providerId="AD" clId="Web-{DAB3A03B-6B44-4C9C-BD7C-F0FB0E3A4A52}" dt="2022-05-02T00:32:36.204" v="319" actId="20577"/>
        <pc:sldMkLst>
          <pc:docMk/>
          <pc:sldMk cId="826328890" sldId="281"/>
        </pc:sldMkLst>
        <pc:spChg chg="mod">
          <ac:chgData name="Kasi Viswanath Vandanapu" userId="S::vandanapu.k@northeastern.edu::5b3871de-a248-4c47-b174-c7058866825f" providerId="AD" clId="Web-{DAB3A03B-6B44-4C9C-BD7C-F0FB0E3A4A52}" dt="2022-05-02T00:32:36.204" v="319" actId="20577"/>
          <ac:spMkLst>
            <pc:docMk/>
            <pc:sldMk cId="826328890" sldId="281"/>
            <ac:spMk id="8" creationId="{EC5D2758-A70E-4E75-A352-7B58C95BE734}"/>
          </ac:spMkLst>
        </pc:spChg>
      </pc:sldChg>
      <pc:sldChg chg="modSp add ord replId">
        <pc:chgData name="Kasi Viswanath Vandanapu" userId="S::vandanapu.k@northeastern.edu::5b3871de-a248-4c47-b174-c7058866825f" providerId="AD" clId="Web-{DAB3A03B-6B44-4C9C-BD7C-F0FB0E3A4A52}" dt="2022-05-02T00:20:27.559" v="138" actId="20577"/>
        <pc:sldMkLst>
          <pc:docMk/>
          <pc:sldMk cId="2085052189" sldId="287"/>
        </pc:sldMkLst>
        <pc:spChg chg="mod">
          <ac:chgData name="Kasi Viswanath Vandanapu" userId="S::vandanapu.k@northeastern.edu::5b3871de-a248-4c47-b174-c7058866825f" providerId="AD" clId="Web-{DAB3A03B-6B44-4C9C-BD7C-F0FB0E3A4A52}" dt="2022-05-02T00:19:37.198" v="81" actId="20577"/>
          <ac:spMkLst>
            <pc:docMk/>
            <pc:sldMk cId="2085052189" sldId="287"/>
            <ac:spMk id="2" creationId="{1E5973A5-D74C-4854-9672-5DFCE3A2FC15}"/>
          </ac:spMkLst>
        </pc:spChg>
        <pc:spChg chg="mod">
          <ac:chgData name="Kasi Viswanath Vandanapu" userId="S::vandanapu.k@northeastern.edu::5b3871de-a248-4c47-b174-c7058866825f" providerId="AD" clId="Web-{DAB3A03B-6B44-4C9C-BD7C-F0FB0E3A4A52}" dt="2022-05-02T00:20:27.559" v="138" actId="20577"/>
          <ac:spMkLst>
            <pc:docMk/>
            <pc:sldMk cId="2085052189" sldId="287"/>
            <ac:spMk id="8" creationId="{EC5D2758-A70E-4E75-A352-7B58C95BE734}"/>
          </ac:spMkLst>
        </pc:spChg>
      </pc:sldChg>
    </pc:docChg>
  </pc:docChgLst>
  <pc:docChgLst>
    <pc:chgData name="Akhila Sulgante" userId="S::sulgante.a@northeastern.edu::137f6a2e-58c2-48d4-b98f-a6d7fa9a2209" providerId="AD" clId="Web-{C78B8B72-C9E4-4FDF-8533-F29E875CB189}"/>
    <pc:docChg chg="modSld">
      <pc:chgData name="Akhila Sulgante" userId="S::sulgante.a@northeastern.edu::137f6a2e-58c2-48d4-b98f-a6d7fa9a2209" providerId="AD" clId="Web-{C78B8B72-C9E4-4FDF-8533-F29E875CB189}" dt="2022-05-02T03:17:39.029" v="1436" actId="20577"/>
      <pc:docMkLst>
        <pc:docMk/>
      </pc:docMkLst>
      <pc:sldChg chg="delSp">
        <pc:chgData name="Akhila Sulgante" userId="S::sulgante.a@northeastern.edu::137f6a2e-58c2-48d4-b98f-a6d7fa9a2209" providerId="AD" clId="Web-{C78B8B72-C9E4-4FDF-8533-F29E875CB189}" dt="2022-05-02T02:55:32.350" v="1232"/>
        <pc:sldMkLst>
          <pc:docMk/>
          <pc:sldMk cId="615041235" sldId="261"/>
        </pc:sldMkLst>
        <pc:picChg chg="del">
          <ac:chgData name="Akhila Sulgante" userId="S::sulgante.a@northeastern.edu::137f6a2e-58c2-48d4-b98f-a6d7fa9a2209" providerId="AD" clId="Web-{C78B8B72-C9E4-4FDF-8533-F29E875CB189}" dt="2022-05-02T02:53:44.222" v="1231"/>
          <ac:picMkLst>
            <pc:docMk/>
            <pc:sldMk cId="615041235" sldId="261"/>
            <ac:picMk id="7" creationId="{C42444E0-1FB7-B3BC-7679-DDC2D227FC35}"/>
          </ac:picMkLst>
        </pc:picChg>
        <pc:picChg chg="del">
          <ac:chgData name="Akhila Sulgante" userId="S::sulgante.a@northeastern.edu::137f6a2e-58c2-48d4-b98f-a6d7fa9a2209" providerId="AD" clId="Web-{C78B8B72-C9E4-4FDF-8533-F29E875CB189}" dt="2022-05-02T02:55:32.350" v="1232"/>
          <ac:picMkLst>
            <pc:docMk/>
            <pc:sldMk cId="615041235" sldId="261"/>
            <ac:picMk id="13" creationId="{DD566D9C-A388-1F4F-3765-40D6BB7B81A2}"/>
          </ac:picMkLst>
        </pc:picChg>
      </pc:sldChg>
      <pc:sldChg chg="addSp delSp modSp">
        <pc:chgData name="Akhila Sulgante" userId="S::sulgante.a@northeastern.edu::137f6a2e-58c2-48d4-b98f-a6d7fa9a2209" providerId="AD" clId="Web-{C78B8B72-C9E4-4FDF-8533-F29E875CB189}" dt="2022-05-02T03:17:39.029" v="1436" actId="20577"/>
        <pc:sldMkLst>
          <pc:docMk/>
          <pc:sldMk cId="2108951695" sldId="271"/>
        </pc:sldMkLst>
        <pc:spChg chg="mod">
          <ac:chgData name="Akhila Sulgante" userId="S::sulgante.a@northeastern.edu::137f6a2e-58c2-48d4-b98f-a6d7fa9a2209" providerId="AD" clId="Web-{C78B8B72-C9E4-4FDF-8533-F29E875CB189}" dt="2022-05-02T03:14:14.868" v="1287" actId="1076"/>
          <ac:spMkLst>
            <pc:docMk/>
            <pc:sldMk cId="2108951695" sldId="271"/>
            <ac:spMk id="2" creationId="{BF1F4BA9-B024-47D8-8821-543E18CA08A7}"/>
          </ac:spMkLst>
        </pc:spChg>
        <pc:spChg chg="add mod">
          <ac:chgData name="Akhila Sulgante" userId="S::sulgante.a@northeastern.edu::137f6a2e-58c2-48d4-b98f-a6d7fa9a2209" providerId="AD" clId="Web-{C78B8B72-C9E4-4FDF-8533-F29E875CB189}" dt="2022-05-02T03:13:37.211" v="1265" actId="20577"/>
          <ac:spMkLst>
            <pc:docMk/>
            <pc:sldMk cId="2108951695" sldId="271"/>
            <ac:spMk id="3" creationId="{01B4634D-99C2-C855-6B57-4627126EAF7D}"/>
          </ac:spMkLst>
        </pc:spChg>
        <pc:spChg chg="add mod">
          <ac:chgData name="Akhila Sulgante" userId="S::sulgante.a@northeastern.edu::137f6a2e-58c2-48d4-b98f-a6d7fa9a2209" providerId="AD" clId="Web-{C78B8B72-C9E4-4FDF-8533-F29E875CB189}" dt="2022-05-02T03:17:39.029" v="1436" actId="20577"/>
          <ac:spMkLst>
            <pc:docMk/>
            <pc:sldMk cId="2108951695" sldId="271"/>
            <ac:spMk id="5" creationId="{5249E44E-230C-80EB-576D-7CC1EBB98D1A}"/>
          </ac:spMkLst>
        </pc:spChg>
        <pc:spChg chg="del mod">
          <ac:chgData name="Akhila Sulgante" userId="S::sulgante.a@northeastern.edu::137f6a2e-58c2-48d4-b98f-a6d7fa9a2209" providerId="AD" clId="Web-{C78B8B72-C9E4-4FDF-8533-F29E875CB189}" dt="2022-05-02T03:13:52.133" v="1284"/>
          <ac:spMkLst>
            <pc:docMk/>
            <pc:sldMk cId="2108951695" sldId="271"/>
            <ac:spMk id="19" creationId="{152B1A0E-4337-4304-8E34-EA0384482240}"/>
          </ac:spMkLst>
        </pc:spChg>
      </pc:sldChg>
      <pc:sldChg chg="addSp modSp">
        <pc:chgData name="Akhila Sulgante" userId="S::sulgante.a@northeastern.edu::137f6a2e-58c2-48d4-b98f-a6d7fa9a2209" providerId="AD" clId="Web-{C78B8B72-C9E4-4FDF-8533-F29E875CB189}" dt="2022-05-02T02:19:47.810" v="827" actId="20577"/>
        <pc:sldMkLst>
          <pc:docMk/>
          <pc:sldMk cId="1083692197" sldId="277"/>
        </pc:sldMkLst>
        <pc:spChg chg="mod">
          <ac:chgData name="Akhila Sulgante" userId="S::sulgante.a@northeastern.edu::137f6a2e-58c2-48d4-b98f-a6d7fa9a2209" providerId="AD" clId="Web-{C78B8B72-C9E4-4FDF-8533-F29E875CB189}" dt="2022-05-02T02:11:36.764" v="380" actId="1076"/>
          <ac:spMkLst>
            <pc:docMk/>
            <pc:sldMk cId="1083692197" sldId="277"/>
            <ac:spMk id="2" creationId="{1E5973A5-D74C-4854-9672-5DFCE3A2FC15}"/>
          </ac:spMkLst>
        </pc:spChg>
        <pc:spChg chg="add mod">
          <ac:chgData name="Akhila Sulgante" userId="S::sulgante.a@northeastern.edu::137f6a2e-58c2-48d4-b98f-a6d7fa9a2209" providerId="AD" clId="Web-{C78B8B72-C9E4-4FDF-8533-F29E875CB189}" dt="2022-05-02T02:19:47.810" v="827" actId="20577"/>
          <ac:spMkLst>
            <pc:docMk/>
            <pc:sldMk cId="1083692197" sldId="277"/>
            <ac:spMk id="4" creationId="{4A0131DE-E6F7-9D9B-7562-07E1CF5E0CE9}"/>
          </ac:spMkLst>
        </pc:spChg>
        <pc:spChg chg="mod">
          <ac:chgData name="Akhila Sulgante" userId="S::sulgante.a@northeastern.edu::137f6a2e-58c2-48d4-b98f-a6d7fa9a2209" providerId="AD" clId="Web-{C78B8B72-C9E4-4FDF-8533-F29E875CB189}" dt="2022-05-02T02:09:15.088" v="369" actId="1076"/>
          <ac:spMkLst>
            <pc:docMk/>
            <pc:sldMk cId="1083692197" sldId="277"/>
            <ac:spMk id="8" creationId="{EC5D2758-A70E-4E75-A352-7B58C95BE734}"/>
          </ac:spMkLst>
        </pc:spChg>
        <pc:picChg chg="mod">
          <ac:chgData name="Akhila Sulgante" userId="S::sulgante.a@northeastern.edu::137f6a2e-58c2-48d4-b98f-a6d7fa9a2209" providerId="AD" clId="Web-{C78B8B72-C9E4-4FDF-8533-F29E875CB189}" dt="2022-05-02T02:11:39.420" v="381" actId="1076"/>
          <ac:picMkLst>
            <pc:docMk/>
            <pc:sldMk cId="1083692197" sldId="277"/>
            <ac:picMk id="3" creationId="{3FD58AF0-920B-73B7-28C7-C37B4B8CE834}"/>
          </ac:picMkLst>
        </pc:picChg>
      </pc:sldChg>
      <pc:sldChg chg="modSp">
        <pc:chgData name="Akhila Sulgante" userId="S::sulgante.a@northeastern.edu::137f6a2e-58c2-48d4-b98f-a6d7fa9a2209" providerId="AD" clId="Web-{C78B8B72-C9E4-4FDF-8533-F29E875CB189}" dt="2022-05-02T01:40:55.989" v="323" actId="20577"/>
        <pc:sldMkLst>
          <pc:docMk/>
          <pc:sldMk cId="4151866662" sldId="278"/>
        </pc:sldMkLst>
        <pc:spChg chg="mod">
          <ac:chgData name="Akhila Sulgante" userId="S::sulgante.a@northeastern.edu::137f6a2e-58c2-48d4-b98f-a6d7fa9a2209" providerId="AD" clId="Web-{C78B8B72-C9E4-4FDF-8533-F29E875CB189}" dt="2022-05-02T01:40:55.989" v="323" actId="20577"/>
          <ac:spMkLst>
            <pc:docMk/>
            <pc:sldMk cId="4151866662" sldId="278"/>
            <ac:spMk id="8" creationId="{EC5D2758-A70E-4E75-A352-7B58C95BE734}"/>
          </ac:spMkLst>
        </pc:spChg>
      </pc:sldChg>
      <pc:sldChg chg="addSp modSp">
        <pc:chgData name="Akhila Sulgante" userId="S::sulgante.a@northeastern.edu::137f6a2e-58c2-48d4-b98f-a6d7fa9a2209" providerId="AD" clId="Web-{C78B8B72-C9E4-4FDF-8533-F29E875CB189}" dt="2022-05-02T01:42:15.308" v="341" actId="20577"/>
        <pc:sldMkLst>
          <pc:docMk/>
          <pc:sldMk cId="2209304007" sldId="282"/>
        </pc:sldMkLst>
        <pc:spChg chg="mod">
          <ac:chgData name="Akhila Sulgante" userId="S::sulgante.a@northeastern.edu::137f6a2e-58c2-48d4-b98f-a6d7fa9a2209" providerId="AD" clId="Web-{C78B8B72-C9E4-4FDF-8533-F29E875CB189}" dt="2022-05-02T01:42:15.308" v="341" actId="20577"/>
          <ac:spMkLst>
            <pc:docMk/>
            <pc:sldMk cId="2209304007" sldId="282"/>
            <ac:spMk id="2" creationId="{1E5973A5-D74C-4854-9672-5DFCE3A2FC15}"/>
          </ac:spMkLst>
        </pc:spChg>
        <pc:spChg chg="mod">
          <ac:chgData name="Akhila Sulgante" userId="S::sulgante.a@northeastern.edu::137f6a2e-58c2-48d4-b98f-a6d7fa9a2209" providerId="AD" clId="Web-{C78B8B72-C9E4-4FDF-8533-F29E875CB189}" dt="2022-05-02T01:41:17.101" v="325" actId="20577"/>
          <ac:spMkLst>
            <pc:docMk/>
            <pc:sldMk cId="2209304007" sldId="282"/>
            <ac:spMk id="8" creationId="{EC5D2758-A70E-4E75-A352-7B58C95BE734}"/>
          </ac:spMkLst>
        </pc:spChg>
        <pc:picChg chg="add mod">
          <ac:chgData name="Akhila Sulgante" userId="S::sulgante.a@northeastern.edu::137f6a2e-58c2-48d4-b98f-a6d7fa9a2209" providerId="AD" clId="Web-{C78B8B72-C9E4-4FDF-8533-F29E875CB189}" dt="2022-05-02T01:41:32.961" v="328" actId="1076"/>
          <ac:picMkLst>
            <pc:docMk/>
            <pc:sldMk cId="2209304007" sldId="282"/>
            <ac:picMk id="3" creationId="{EA188636-EF9C-27C3-E316-EE7763D6D23C}"/>
          </ac:picMkLst>
        </pc:picChg>
      </pc:sldChg>
      <pc:sldChg chg="modSp">
        <pc:chgData name="Akhila Sulgante" userId="S::sulgante.a@northeastern.edu::137f6a2e-58c2-48d4-b98f-a6d7fa9a2209" providerId="AD" clId="Web-{C78B8B72-C9E4-4FDF-8533-F29E875CB189}" dt="2022-05-02T02:20:22.545" v="832" actId="1076"/>
        <pc:sldMkLst>
          <pc:docMk/>
          <pc:sldMk cId="1827994282" sldId="283"/>
        </pc:sldMkLst>
        <pc:spChg chg="mod">
          <ac:chgData name="Akhila Sulgante" userId="S::sulgante.a@northeastern.edu::137f6a2e-58c2-48d4-b98f-a6d7fa9a2209" providerId="AD" clId="Web-{C78B8B72-C9E4-4FDF-8533-F29E875CB189}" dt="2022-05-02T02:20:22.545" v="832" actId="1076"/>
          <ac:spMkLst>
            <pc:docMk/>
            <pc:sldMk cId="1827994282" sldId="283"/>
            <ac:spMk id="2" creationId="{1E5973A5-D74C-4854-9672-5DFCE3A2FC15}"/>
          </ac:spMkLst>
        </pc:spChg>
      </pc:sldChg>
      <pc:sldChg chg="addSp modSp">
        <pc:chgData name="Akhila Sulgante" userId="S::sulgante.a@northeastern.edu::137f6a2e-58c2-48d4-b98f-a6d7fa9a2209" providerId="AD" clId="Web-{C78B8B72-C9E4-4FDF-8533-F29E875CB189}" dt="2022-05-02T02:37:09.962" v="1230"/>
        <pc:sldMkLst>
          <pc:docMk/>
          <pc:sldMk cId="2415824197" sldId="284"/>
        </pc:sldMkLst>
        <pc:spChg chg="mod">
          <ac:chgData name="Akhila Sulgante" userId="S::sulgante.a@northeastern.edu::137f6a2e-58c2-48d4-b98f-a6d7fa9a2209" providerId="AD" clId="Web-{C78B8B72-C9E4-4FDF-8533-F29E875CB189}" dt="2022-05-02T02:23:44.144" v="943" actId="20577"/>
          <ac:spMkLst>
            <pc:docMk/>
            <pc:sldMk cId="2415824197" sldId="284"/>
            <ac:spMk id="2" creationId="{1E5973A5-D74C-4854-9672-5DFCE3A2FC15}"/>
          </ac:spMkLst>
        </pc:spChg>
        <pc:spChg chg="add mod">
          <ac:chgData name="Akhila Sulgante" userId="S::sulgante.a@northeastern.edu::137f6a2e-58c2-48d4-b98f-a6d7fa9a2209" providerId="AD" clId="Web-{C78B8B72-C9E4-4FDF-8533-F29E875CB189}" dt="2022-05-02T02:29:31.403" v="1035" actId="20577"/>
          <ac:spMkLst>
            <pc:docMk/>
            <pc:sldMk cId="2415824197" sldId="284"/>
            <ac:spMk id="3" creationId="{0207ECD4-432B-B89D-1596-F08A2C47AAEA}"/>
          </ac:spMkLst>
        </pc:spChg>
        <pc:spChg chg="add mod">
          <ac:chgData name="Akhila Sulgante" userId="S::sulgante.a@northeastern.edu::137f6a2e-58c2-48d4-b98f-a6d7fa9a2209" providerId="AD" clId="Web-{C78B8B72-C9E4-4FDF-8533-F29E875CB189}" dt="2022-05-02T02:36:52.539" v="1227" actId="1076"/>
          <ac:spMkLst>
            <pc:docMk/>
            <pc:sldMk cId="2415824197" sldId="284"/>
            <ac:spMk id="4" creationId="{2A93611F-AA07-C693-448C-32F077E6B9E4}"/>
          </ac:spMkLst>
        </pc:spChg>
        <pc:spChg chg="mod">
          <ac:chgData name="Akhila Sulgante" userId="S::sulgante.a@northeastern.edu::137f6a2e-58c2-48d4-b98f-a6d7fa9a2209" providerId="AD" clId="Web-{C78B8B72-C9E4-4FDF-8533-F29E875CB189}" dt="2022-05-02T02:21:05.859" v="835" actId="20577"/>
          <ac:spMkLst>
            <pc:docMk/>
            <pc:sldMk cId="2415824197" sldId="284"/>
            <ac:spMk id="8" creationId="{EC5D2758-A70E-4E75-A352-7B58C95BE734}"/>
          </ac:spMkLst>
        </pc:spChg>
        <pc:graphicFrameChg chg="mod modGraphic">
          <ac:chgData name="Akhila Sulgante" userId="S::sulgante.a@northeastern.edu::137f6a2e-58c2-48d4-b98f-a6d7fa9a2209" providerId="AD" clId="Web-{C78B8B72-C9E4-4FDF-8533-F29E875CB189}" dt="2022-05-02T02:37:09.962" v="1230"/>
          <ac:graphicFrameMkLst>
            <pc:docMk/>
            <pc:sldMk cId="2415824197" sldId="284"/>
            <ac:graphicFrameMk id="5" creationId="{ECC9CC2A-03A4-F3D4-6782-72F4CD9F7542}"/>
          </ac:graphicFrameMkLst>
        </pc:graphicFrameChg>
        <pc:graphicFrameChg chg="mod modGraphic">
          <ac:chgData name="Akhila Sulgante" userId="S::sulgante.a@northeastern.edu::137f6a2e-58c2-48d4-b98f-a6d7fa9a2209" providerId="AD" clId="Web-{C78B8B72-C9E4-4FDF-8533-F29E875CB189}" dt="2022-05-02T02:36:47.367" v="1226" actId="1076"/>
          <ac:graphicFrameMkLst>
            <pc:docMk/>
            <pc:sldMk cId="2415824197" sldId="284"/>
            <ac:graphicFrameMk id="7" creationId="{885AC855-8117-038B-11A4-D3DF05B1389A}"/>
          </ac:graphicFrameMkLst>
        </pc:graphicFrame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4339F6-623D-487E-99F3-85E148D6987F}" type="doc">
      <dgm:prSet loTypeId="urn:microsoft.com/office/officeart/2016/7/layout/RepeatingBendingProcessNew" loCatId="process" qsTypeId="urn:microsoft.com/office/officeart/2005/8/quickstyle/simple4" qsCatId="simple" csTypeId="urn:microsoft.com/office/officeart/2005/8/colors/colorful5" csCatId="colorful" phldr="1"/>
      <dgm:spPr/>
      <dgm:t>
        <a:bodyPr/>
        <a:lstStyle/>
        <a:p>
          <a:endParaRPr lang="en-US"/>
        </a:p>
      </dgm:t>
    </dgm:pt>
    <dgm:pt modelId="{FE934805-5B64-49DC-8B36-37F366157166}">
      <dgm:prSet/>
      <dgm:spPr/>
      <dgm:t>
        <a:bodyPr/>
        <a:lstStyle/>
        <a:p>
          <a:pPr>
            <a:lnSpc>
              <a:spcPct val="100000"/>
            </a:lnSpc>
          </a:pPr>
          <a:r>
            <a:rPr lang="en-US"/>
            <a:t>Given two files, Avalara_goods_and_services.xlsx and </a:t>
          </a:r>
          <a:br>
            <a:rPr lang="en-US"/>
          </a:br>
          <a:r>
            <a:rPr lang="en-US"/>
            <a:t>UNSPSC_English.csv. UNSPSC file data is organized in a hierarchy for a product whereas Avalara data is Tax code description of a product.</a:t>
          </a:r>
        </a:p>
      </dgm:t>
    </dgm:pt>
    <dgm:pt modelId="{0C90D3E1-C569-417F-8904-A1AB79957AEF}" type="parTrans" cxnId="{3A4207D4-346C-4251-9210-0308DC55CAAC}">
      <dgm:prSet/>
      <dgm:spPr/>
      <dgm:t>
        <a:bodyPr/>
        <a:lstStyle/>
        <a:p>
          <a:endParaRPr lang="en-US"/>
        </a:p>
      </dgm:t>
    </dgm:pt>
    <dgm:pt modelId="{1EA33FEF-0FF2-44DC-AD9F-9608E6D48FEF}" type="sibTrans" cxnId="{3A4207D4-346C-4251-9210-0308DC55CAAC}">
      <dgm:prSet/>
      <dgm:spPr/>
      <dgm:t>
        <a:bodyPr/>
        <a:lstStyle/>
        <a:p>
          <a:endParaRPr lang="en-US"/>
        </a:p>
      </dgm:t>
    </dgm:pt>
    <dgm:pt modelId="{DB872EDE-E331-4C1C-8CBE-D9F43E3ABC35}">
      <dgm:prSet/>
      <dgm:spPr/>
      <dgm:t>
        <a:bodyPr/>
        <a:lstStyle/>
        <a:p>
          <a:pPr>
            <a:lnSpc>
              <a:spcPct val="100000"/>
            </a:lnSpc>
          </a:pPr>
          <a:r>
            <a:rPr lang="en-US" b="1"/>
            <a:t>Outcome: This will help the organization to easily match Avalara Tax code description of a product to its UNSPSC code.</a:t>
          </a:r>
          <a:br>
            <a:rPr lang="en-US"/>
          </a:br>
          <a:endParaRPr lang="en-US"/>
        </a:p>
      </dgm:t>
    </dgm:pt>
    <dgm:pt modelId="{508D1865-FB12-4738-9753-4E02CE3F0C7B}" type="parTrans" cxnId="{611B6089-B9E2-4C12-B987-3B93F9815973}">
      <dgm:prSet/>
      <dgm:spPr/>
      <dgm:t>
        <a:bodyPr/>
        <a:lstStyle/>
        <a:p>
          <a:endParaRPr lang="en-US"/>
        </a:p>
      </dgm:t>
    </dgm:pt>
    <dgm:pt modelId="{53F97E8B-DE87-40BC-8131-DFCE822A8349}" type="sibTrans" cxnId="{611B6089-B9E2-4C12-B987-3B93F9815973}">
      <dgm:prSet/>
      <dgm:spPr/>
      <dgm:t>
        <a:bodyPr/>
        <a:lstStyle/>
        <a:p>
          <a:endParaRPr lang="en-US"/>
        </a:p>
      </dgm:t>
    </dgm:pt>
    <dgm:pt modelId="{E0F6343A-AF39-4884-93B3-5D6399BE94A4}" type="pres">
      <dgm:prSet presAssocID="{C04339F6-623D-487E-99F3-85E148D6987F}" presName="Name0" presStyleCnt="0">
        <dgm:presLayoutVars>
          <dgm:dir/>
          <dgm:resizeHandles val="exact"/>
        </dgm:presLayoutVars>
      </dgm:prSet>
      <dgm:spPr/>
    </dgm:pt>
    <dgm:pt modelId="{98EECB39-7E9D-4A39-B24F-639806A1C415}" type="pres">
      <dgm:prSet presAssocID="{FE934805-5B64-49DC-8B36-37F366157166}" presName="node" presStyleLbl="node1" presStyleIdx="0" presStyleCnt="2">
        <dgm:presLayoutVars>
          <dgm:bulletEnabled val="1"/>
        </dgm:presLayoutVars>
      </dgm:prSet>
      <dgm:spPr/>
    </dgm:pt>
    <dgm:pt modelId="{0D17EEF9-247C-4AA8-9F53-C7DFC2088786}" type="pres">
      <dgm:prSet presAssocID="{1EA33FEF-0FF2-44DC-AD9F-9608E6D48FEF}" presName="sibTrans" presStyleLbl="sibTrans1D1" presStyleIdx="0" presStyleCnt="1"/>
      <dgm:spPr/>
    </dgm:pt>
    <dgm:pt modelId="{1053A37A-D8D0-4C2A-A321-3AEB766DA5F5}" type="pres">
      <dgm:prSet presAssocID="{1EA33FEF-0FF2-44DC-AD9F-9608E6D48FEF}" presName="connectorText" presStyleLbl="sibTrans1D1" presStyleIdx="0" presStyleCnt="1"/>
      <dgm:spPr/>
    </dgm:pt>
    <dgm:pt modelId="{7A7DB49F-DD6B-4009-A103-39EB4CC70812}" type="pres">
      <dgm:prSet presAssocID="{DB872EDE-E331-4C1C-8CBE-D9F43E3ABC35}" presName="node" presStyleLbl="node1" presStyleIdx="1" presStyleCnt="2">
        <dgm:presLayoutVars>
          <dgm:bulletEnabled val="1"/>
        </dgm:presLayoutVars>
      </dgm:prSet>
      <dgm:spPr/>
    </dgm:pt>
  </dgm:ptLst>
  <dgm:cxnLst>
    <dgm:cxn modelId="{AD06CF59-0A0B-4D82-89E8-5499673F7A49}" type="presOf" srcId="{DB872EDE-E331-4C1C-8CBE-D9F43E3ABC35}" destId="{7A7DB49F-DD6B-4009-A103-39EB4CC70812}" srcOrd="0" destOrd="0" presId="urn:microsoft.com/office/officeart/2016/7/layout/RepeatingBendingProcessNew"/>
    <dgm:cxn modelId="{611B6089-B9E2-4C12-B987-3B93F9815973}" srcId="{C04339F6-623D-487E-99F3-85E148D6987F}" destId="{DB872EDE-E331-4C1C-8CBE-D9F43E3ABC35}" srcOrd="1" destOrd="0" parTransId="{508D1865-FB12-4738-9753-4E02CE3F0C7B}" sibTransId="{53F97E8B-DE87-40BC-8131-DFCE822A8349}"/>
    <dgm:cxn modelId="{C023208C-CCF0-47FC-96A7-4F1C44301EDD}" type="presOf" srcId="{FE934805-5B64-49DC-8B36-37F366157166}" destId="{98EECB39-7E9D-4A39-B24F-639806A1C415}" srcOrd="0" destOrd="0" presId="urn:microsoft.com/office/officeart/2016/7/layout/RepeatingBendingProcessNew"/>
    <dgm:cxn modelId="{31E7D3AB-BA60-4628-967E-5B8DC9AAAD16}" type="presOf" srcId="{1EA33FEF-0FF2-44DC-AD9F-9608E6D48FEF}" destId="{1053A37A-D8D0-4C2A-A321-3AEB766DA5F5}" srcOrd="1" destOrd="0" presId="urn:microsoft.com/office/officeart/2016/7/layout/RepeatingBendingProcessNew"/>
    <dgm:cxn modelId="{975B68BB-9937-4842-8B09-065E1FD990C5}" type="presOf" srcId="{C04339F6-623D-487E-99F3-85E148D6987F}" destId="{E0F6343A-AF39-4884-93B3-5D6399BE94A4}" srcOrd="0" destOrd="0" presId="urn:microsoft.com/office/officeart/2016/7/layout/RepeatingBendingProcessNew"/>
    <dgm:cxn modelId="{30DEDDC2-4FDD-406A-B37C-12D4FAD02770}" type="presOf" srcId="{1EA33FEF-0FF2-44DC-AD9F-9608E6D48FEF}" destId="{0D17EEF9-247C-4AA8-9F53-C7DFC2088786}" srcOrd="0" destOrd="0" presId="urn:microsoft.com/office/officeart/2016/7/layout/RepeatingBendingProcessNew"/>
    <dgm:cxn modelId="{3A4207D4-346C-4251-9210-0308DC55CAAC}" srcId="{C04339F6-623D-487E-99F3-85E148D6987F}" destId="{FE934805-5B64-49DC-8B36-37F366157166}" srcOrd="0" destOrd="0" parTransId="{0C90D3E1-C569-417F-8904-A1AB79957AEF}" sibTransId="{1EA33FEF-0FF2-44DC-AD9F-9608E6D48FEF}"/>
    <dgm:cxn modelId="{A27FAD62-C44E-4F2F-BBBE-2FF3933C700A}" type="presParOf" srcId="{E0F6343A-AF39-4884-93B3-5D6399BE94A4}" destId="{98EECB39-7E9D-4A39-B24F-639806A1C415}" srcOrd="0" destOrd="0" presId="urn:microsoft.com/office/officeart/2016/7/layout/RepeatingBendingProcessNew"/>
    <dgm:cxn modelId="{FC6127E0-5CEE-4917-B200-0D91602281A7}" type="presParOf" srcId="{E0F6343A-AF39-4884-93B3-5D6399BE94A4}" destId="{0D17EEF9-247C-4AA8-9F53-C7DFC2088786}" srcOrd="1" destOrd="0" presId="urn:microsoft.com/office/officeart/2016/7/layout/RepeatingBendingProcessNew"/>
    <dgm:cxn modelId="{451076C5-D431-48C0-A9CB-BDB9C941B409}" type="presParOf" srcId="{0D17EEF9-247C-4AA8-9F53-C7DFC2088786}" destId="{1053A37A-D8D0-4C2A-A321-3AEB766DA5F5}" srcOrd="0" destOrd="0" presId="urn:microsoft.com/office/officeart/2016/7/layout/RepeatingBendingProcessNew"/>
    <dgm:cxn modelId="{D5D95F78-DA94-4FCF-9372-5B3FC7610B91}" type="presParOf" srcId="{E0F6343A-AF39-4884-93B3-5D6399BE94A4}" destId="{7A7DB49F-DD6B-4009-A103-39EB4CC70812}" srcOrd="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066602-C749-497A-9BD9-A687BBE1164D}"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58BE42E0-2374-4AD1-9EBD-0FE1A4DA7E8A}">
      <dgm:prSet/>
      <dgm:spPr/>
      <dgm:t>
        <a:bodyPr/>
        <a:lstStyle/>
        <a:p>
          <a:r>
            <a:rPr lang="en-US" b="0" i="0"/>
            <a:t>Segment title : </a:t>
          </a:r>
          <a:r>
            <a:rPr lang="en-US" b="0" i="0">
              <a:latin typeface="Calibri Light" panose="020F0302020204030204"/>
            </a:rPr>
            <a:t>57</a:t>
          </a:r>
          <a:r>
            <a:rPr lang="en-US" b="0" i="0"/>
            <a:t> unique values</a:t>
          </a:r>
          <a:endParaRPr lang="en-US"/>
        </a:p>
      </dgm:t>
    </dgm:pt>
    <dgm:pt modelId="{018368E0-7D25-4981-A962-818FDA54356D}" type="parTrans" cxnId="{C781300B-F920-4132-8E73-73083D4DA917}">
      <dgm:prSet/>
      <dgm:spPr/>
      <dgm:t>
        <a:bodyPr/>
        <a:lstStyle/>
        <a:p>
          <a:endParaRPr lang="en-US"/>
        </a:p>
      </dgm:t>
    </dgm:pt>
    <dgm:pt modelId="{B6618326-39B0-4059-B128-1A7F0612FA63}" type="sibTrans" cxnId="{C781300B-F920-4132-8E73-73083D4DA917}">
      <dgm:prSet/>
      <dgm:spPr/>
      <dgm:t>
        <a:bodyPr/>
        <a:lstStyle/>
        <a:p>
          <a:endParaRPr lang="en-US"/>
        </a:p>
      </dgm:t>
    </dgm:pt>
    <dgm:pt modelId="{5C0D891D-08B4-43BD-B61A-439023194840}">
      <dgm:prSet/>
      <dgm:spPr/>
      <dgm:t>
        <a:bodyPr/>
        <a:lstStyle/>
        <a:p>
          <a:r>
            <a:rPr lang="en-US" b="0" i="0"/>
            <a:t>Family title: </a:t>
          </a:r>
          <a:r>
            <a:rPr lang="en-US" b="0" i="0">
              <a:latin typeface="Calibri Light" panose="020F0302020204030204"/>
            </a:rPr>
            <a:t>546</a:t>
          </a:r>
          <a:endParaRPr lang="en-US"/>
        </a:p>
      </dgm:t>
    </dgm:pt>
    <dgm:pt modelId="{E3DEBC93-34C5-4672-A526-5F0FC6D22AF5}" type="parTrans" cxnId="{5BB612EC-3384-44B9-BC8F-B6F1AD04CCD6}">
      <dgm:prSet/>
      <dgm:spPr/>
      <dgm:t>
        <a:bodyPr/>
        <a:lstStyle/>
        <a:p>
          <a:endParaRPr lang="en-US"/>
        </a:p>
      </dgm:t>
    </dgm:pt>
    <dgm:pt modelId="{9117C715-F43D-4A8F-B597-52E6F239147B}" type="sibTrans" cxnId="{5BB612EC-3384-44B9-BC8F-B6F1AD04CCD6}">
      <dgm:prSet/>
      <dgm:spPr/>
      <dgm:t>
        <a:bodyPr/>
        <a:lstStyle/>
        <a:p>
          <a:endParaRPr lang="en-US"/>
        </a:p>
      </dgm:t>
    </dgm:pt>
    <dgm:pt modelId="{F9A8C1CB-36F5-4513-AA4D-D8993F39E338}">
      <dgm:prSet/>
      <dgm:spPr/>
      <dgm:t>
        <a:bodyPr/>
        <a:lstStyle/>
        <a:p>
          <a:r>
            <a:rPr lang="en-US" b="0" i="0"/>
            <a:t>Class title: </a:t>
          </a:r>
          <a:r>
            <a:rPr lang="en-US" b="0" i="0">
              <a:latin typeface="Calibri Light" panose="020F0302020204030204"/>
            </a:rPr>
            <a:t>7902</a:t>
          </a:r>
          <a:endParaRPr lang="en-US"/>
        </a:p>
      </dgm:t>
    </dgm:pt>
    <dgm:pt modelId="{1F5B12AC-66D6-4A72-B364-89A1588066FD}" type="parTrans" cxnId="{48EBF796-D06C-442F-9888-F0436FE4943A}">
      <dgm:prSet/>
      <dgm:spPr/>
      <dgm:t>
        <a:bodyPr/>
        <a:lstStyle/>
        <a:p>
          <a:endParaRPr lang="en-US"/>
        </a:p>
      </dgm:t>
    </dgm:pt>
    <dgm:pt modelId="{6052DB7C-D3DD-4148-A2AB-B9B5D4D9B7FF}" type="sibTrans" cxnId="{48EBF796-D06C-442F-9888-F0436FE4943A}">
      <dgm:prSet/>
      <dgm:spPr/>
      <dgm:t>
        <a:bodyPr/>
        <a:lstStyle/>
        <a:p>
          <a:endParaRPr lang="en-US"/>
        </a:p>
      </dgm:t>
    </dgm:pt>
    <dgm:pt modelId="{3184BE04-4D7C-4FFF-B7D3-9170311C38B2}">
      <dgm:prSet/>
      <dgm:spPr/>
      <dgm:t>
        <a:bodyPr/>
        <a:lstStyle/>
        <a:p>
          <a:r>
            <a:rPr lang="en-US" b="0" i="0"/>
            <a:t>Commodity title: </a:t>
          </a:r>
          <a:r>
            <a:rPr lang="en-US" b="0" i="0">
              <a:latin typeface="Calibri Light" panose="020F0302020204030204"/>
            </a:rPr>
            <a:t>147893</a:t>
          </a:r>
          <a:endParaRPr lang="en-US"/>
        </a:p>
      </dgm:t>
    </dgm:pt>
    <dgm:pt modelId="{5BB746C8-6AED-4AAA-BA07-75BBB84E1FBF}" type="parTrans" cxnId="{C40BD419-D922-4841-A161-29FBB50E2EBA}">
      <dgm:prSet/>
      <dgm:spPr/>
      <dgm:t>
        <a:bodyPr/>
        <a:lstStyle/>
        <a:p>
          <a:endParaRPr lang="en-US"/>
        </a:p>
      </dgm:t>
    </dgm:pt>
    <dgm:pt modelId="{FEC835D9-CFB3-409E-AA68-B07F79483AA4}" type="sibTrans" cxnId="{C40BD419-D922-4841-A161-29FBB50E2EBA}">
      <dgm:prSet/>
      <dgm:spPr/>
      <dgm:t>
        <a:bodyPr/>
        <a:lstStyle/>
        <a:p>
          <a:endParaRPr lang="en-US"/>
        </a:p>
      </dgm:t>
    </dgm:pt>
    <dgm:pt modelId="{F795BF3A-6AAC-4C3D-83B0-2CB05B47C47C}" type="pres">
      <dgm:prSet presAssocID="{08066602-C749-497A-9BD9-A687BBE1164D}" presName="hierChild1" presStyleCnt="0">
        <dgm:presLayoutVars>
          <dgm:chPref val="1"/>
          <dgm:dir/>
          <dgm:animOne val="branch"/>
          <dgm:animLvl val="lvl"/>
          <dgm:resizeHandles/>
        </dgm:presLayoutVars>
      </dgm:prSet>
      <dgm:spPr/>
    </dgm:pt>
    <dgm:pt modelId="{9A6B8C11-9DDE-4E38-8B1C-6B2FACA1385F}" type="pres">
      <dgm:prSet presAssocID="{58BE42E0-2374-4AD1-9EBD-0FE1A4DA7E8A}" presName="hierRoot1" presStyleCnt="0"/>
      <dgm:spPr/>
    </dgm:pt>
    <dgm:pt modelId="{BEFC3FC0-6EE2-497E-8609-D95591C14EE2}" type="pres">
      <dgm:prSet presAssocID="{58BE42E0-2374-4AD1-9EBD-0FE1A4DA7E8A}" presName="composite" presStyleCnt="0"/>
      <dgm:spPr/>
    </dgm:pt>
    <dgm:pt modelId="{BF4A3798-3FB4-48ED-987A-2C9205115ABD}" type="pres">
      <dgm:prSet presAssocID="{58BE42E0-2374-4AD1-9EBD-0FE1A4DA7E8A}" presName="background" presStyleLbl="node0" presStyleIdx="0" presStyleCnt="4"/>
      <dgm:spPr/>
    </dgm:pt>
    <dgm:pt modelId="{A49E44C8-7309-438C-AC41-E28F27EBD8EE}" type="pres">
      <dgm:prSet presAssocID="{58BE42E0-2374-4AD1-9EBD-0FE1A4DA7E8A}" presName="text" presStyleLbl="fgAcc0" presStyleIdx="0" presStyleCnt="4">
        <dgm:presLayoutVars>
          <dgm:chPref val="3"/>
        </dgm:presLayoutVars>
      </dgm:prSet>
      <dgm:spPr/>
    </dgm:pt>
    <dgm:pt modelId="{6495DF4F-DF51-4236-8ACF-14B8A87907E9}" type="pres">
      <dgm:prSet presAssocID="{58BE42E0-2374-4AD1-9EBD-0FE1A4DA7E8A}" presName="hierChild2" presStyleCnt="0"/>
      <dgm:spPr/>
    </dgm:pt>
    <dgm:pt modelId="{D11A5673-07B4-4A42-8797-1E3DEEC4586C}" type="pres">
      <dgm:prSet presAssocID="{5C0D891D-08B4-43BD-B61A-439023194840}" presName="hierRoot1" presStyleCnt="0"/>
      <dgm:spPr/>
    </dgm:pt>
    <dgm:pt modelId="{9390FA12-1518-4C10-BBFD-28D6433F8BCE}" type="pres">
      <dgm:prSet presAssocID="{5C0D891D-08B4-43BD-B61A-439023194840}" presName="composite" presStyleCnt="0"/>
      <dgm:spPr/>
    </dgm:pt>
    <dgm:pt modelId="{29F5C15B-2A24-4E46-B39B-5E7A08A35141}" type="pres">
      <dgm:prSet presAssocID="{5C0D891D-08B4-43BD-B61A-439023194840}" presName="background" presStyleLbl="node0" presStyleIdx="1" presStyleCnt="4"/>
      <dgm:spPr/>
    </dgm:pt>
    <dgm:pt modelId="{8D5CC7A0-0540-4EE8-8F60-C2B5980C46C2}" type="pres">
      <dgm:prSet presAssocID="{5C0D891D-08B4-43BD-B61A-439023194840}" presName="text" presStyleLbl="fgAcc0" presStyleIdx="1" presStyleCnt="4">
        <dgm:presLayoutVars>
          <dgm:chPref val="3"/>
        </dgm:presLayoutVars>
      </dgm:prSet>
      <dgm:spPr/>
    </dgm:pt>
    <dgm:pt modelId="{4997F370-8E59-4B43-B3E1-E7C69CF6C231}" type="pres">
      <dgm:prSet presAssocID="{5C0D891D-08B4-43BD-B61A-439023194840}" presName="hierChild2" presStyleCnt="0"/>
      <dgm:spPr/>
    </dgm:pt>
    <dgm:pt modelId="{DA63658E-C510-4320-9139-B66E899BFDEB}" type="pres">
      <dgm:prSet presAssocID="{F9A8C1CB-36F5-4513-AA4D-D8993F39E338}" presName="hierRoot1" presStyleCnt="0"/>
      <dgm:spPr/>
    </dgm:pt>
    <dgm:pt modelId="{8CB08C34-583F-4486-91EB-CFBE5C828D85}" type="pres">
      <dgm:prSet presAssocID="{F9A8C1CB-36F5-4513-AA4D-D8993F39E338}" presName="composite" presStyleCnt="0"/>
      <dgm:spPr/>
    </dgm:pt>
    <dgm:pt modelId="{1574833E-E8E3-4E53-A869-70EE17B09E9A}" type="pres">
      <dgm:prSet presAssocID="{F9A8C1CB-36F5-4513-AA4D-D8993F39E338}" presName="background" presStyleLbl="node0" presStyleIdx="2" presStyleCnt="4"/>
      <dgm:spPr/>
    </dgm:pt>
    <dgm:pt modelId="{9D8BE4F4-D6A6-4500-97D6-0AF2F151B3D9}" type="pres">
      <dgm:prSet presAssocID="{F9A8C1CB-36F5-4513-AA4D-D8993F39E338}" presName="text" presStyleLbl="fgAcc0" presStyleIdx="2" presStyleCnt="4">
        <dgm:presLayoutVars>
          <dgm:chPref val="3"/>
        </dgm:presLayoutVars>
      </dgm:prSet>
      <dgm:spPr/>
    </dgm:pt>
    <dgm:pt modelId="{CF41A0F3-20B1-4193-A733-E4C7E5C975EA}" type="pres">
      <dgm:prSet presAssocID="{F9A8C1CB-36F5-4513-AA4D-D8993F39E338}" presName="hierChild2" presStyleCnt="0"/>
      <dgm:spPr/>
    </dgm:pt>
    <dgm:pt modelId="{71382ED3-DC16-4B27-B476-71F334096EA2}" type="pres">
      <dgm:prSet presAssocID="{3184BE04-4D7C-4FFF-B7D3-9170311C38B2}" presName="hierRoot1" presStyleCnt="0"/>
      <dgm:spPr/>
    </dgm:pt>
    <dgm:pt modelId="{AD749968-8D6F-418F-9043-DB1DD17EE604}" type="pres">
      <dgm:prSet presAssocID="{3184BE04-4D7C-4FFF-B7D3-9170311C38B2}" presName="composite" presStyleCnt="0"/>
      <dgm:spPr/>
    </dgm:pt>
    <dgm:pt modelId="{F1211D10-F49B-4EB6-9779-6CC134AF2403}" type="pres">
      <dgm:prSet presAssocID="{3184BE04-4D7C-4FFF-B7D3-9170311C38B2}" presName="background" presStyleLbl="node0" presStyleIdx="3" presStyleCnt="4"/>
      <dgm:spPr/>
    </dgm:pt>
    <dgm:pt modelId="{6517B206-7E0D-4FF2-B57E-BD1CB70E317A}" type="pres">
      <dgm:prSet presAssocID="{3184BE04-4D7C-4FFF-B7D3-9170311C38B2}" presName="text" presStyleLbl="fgAcc0" presStyleIdx="3" presStyleCnt="4">
        <dgm:presLayoutVars>
          <dgm:chPref val="3"/>
        </dgm:presLayoutVars>
      </dgm:prSet>
      <dgm:spPr/>
    </dgm:pt>
    <dgm:pt modelId="{A9A1E169-D50F-4CF6-B97C-8AB88CE3DCE8}" type="pres">
      <dgm:prSet presAssocID="{3184BE04-4D7C-4FFF-B7D3-9170311C38B2}" presName="hierChild2" presStyleCnt="0"/>
      <dgm:spPr/>
    </dgm:pt>
  </dgm:ptLst>
  <dgm:cxnLst>
    <dgm:cxn modelId="{C781300B-F920-4132-8E73-73083D4DA917}" srcId="{08066602-C749-497A-9BD9-A687BBE1164D}" destId="{58BE42E0-2374-4AD1-9EBD-0FE1A4DA7E8A}" srcOrd="0" destOrd="0" parTransId="{018368E0-7D25-4981-A962-818FDA54356D}" sibTransId="{B6618326-39B0-4059-B128-1A7F0612FA63}"/>
    <dgm:cxn modelId="{C40BD419-D922-4841-A161-29FBB50E2EBA}" srcId="{08066602-C749-497A-9BD9-A687BBE1164D}" destId="{3184BE04-4D7C-4FFF-B7D3-9170311C38B2}" srcOrd="3" destOrd="0" parTransId="{5BB746C8-6AED-4AAA-BA07-75BBB84E1FBF}" sibTransId="{FEC835D9-CFB3-409E-AA68-B07F79483AA4}"/>
    <dgm:cxn modelId="{594A9371-D9B9-43B5-85CE-059AA45806D9}" type="presOf" srcId="{F9A8C1CB-36F5-4513-AA4D-D8993F39E338}" destId="{9D8BE4F4-D6A6-4500-97D6-0AF2F151B3D9}" srcOrd="0" destOrd="0" presId="urn:microsoft.com/office/officeart/2005/8/layout/hierarchy1"/>
    <dgm:cxn modelId="{7EE5E786-9C37-48FA-A404-6FCCE7DCF1F8}" type="presOf" srcId="{08066602-C749-497A-9BD9-A687BBE1164D}" destId="{F795BF3A-6AAC-4C3D-83B0-2CB05B47C47C}" srcOrd="0" destOrd="0" presId="urn:microsoft.com/office/officeart/2005/8/layout/hierarchy1"/>
    <dgm:cxn modelId="{48EBF796-D06C-442F-9888-F0436FE4943A}" srcId="{08066602-C749-497A-9BD9-A687BBE1164D}" destId="{F9A8C1CB-36F5-4513-AA4D-D8993F39E338}" srcOrd="2" destOrd="0" parTransId="{1F5B12AC-66D6-4A72-B364-89A1588066FD}" sibTransId="{6052DB7C-D3DD-4148-A2AB-B9B5D4D9B7FF}"/>
    <dgm:cxn modelId="{D6BE0DA2-0A09-4803-AE00-311A114252B1}" type="presOf" srcId="{5C0D891D-08B4-43BD-B61A-439023194840}" destId="{8D5CC7A0-0540-4EE8-8F60-C2B5980C46C2}" srcOrd="0" destOrd="0" presId="urn:microsoft.com/office/officeart/2005/8/layout/hierarchy1"/>
    <dgm:cxn modelId="{8F8FFCA3-5D64-49F0-8068-ADD409640144}" type="presOf" srcId="{58BE42E0-2374-4AD1-9EBD-0FE1A4DA7E8A}" destId="{A49E44C8-7309-438C-AC41-E28F27EBD8EE}" srcOrd="0" destOrd="0" presId="urn:microsoft.com/office/officeart/2005/8/layout/hierarchy1"/>
    <dgm:cxn modelId="{810BA2DB-6617-4850-9978-98E6F80B1431}" type="presOf" srcId="{3184BE04-4D7C-4FFF-B7D3-9170311C38B2}" destId="{6517B206-7E0D-4FF2-B57E-BD1CB70E317A}" srcOrd="0" destOrd="0" presId="urn:microsoft.com/office/officeart/2005/8/layout/hierarchy1"/>
    <dgm:cxn modelId="{5BB612EC-3384-44B9-BC8F-B6F1AD04CCD6}" srcId="{08066602-C749-497A-9BD9-A687BBE1164D}" destId="{5C0D891D-08B4-43BD-B61A-439023194840}" srcOrd="1" destOrd="0" parTransId="{E3DEBC93-34C5-4672-A526-5F0FC6D22AF5}" sibTransId="{9117C715-F43D-4A8F-B597-52E6F239147B}"/>
    <dgm:cxn modelId="{501D0A33-A9CD-46D9-8BAA-8381A9E115CC}" type="presParOf" srcId="{F795BF3A-6AAC-4C3D-83B0-2CB05B47C47C}" destId="{9A6B8C11-9DDE-4E38-8B1C-6B2FACA1385F}" srcOrd="0" destOrd="0" presId="urn:microsoft.com/office/officeart/2005/8/layout/hierarchy1"/>
    <dgm:cxn modelId="{E7AD6D35-447F-4276-B27D-55E1240D37D0}" type="presParOf" srcId="{9A6B8C11-9DDE-4E38-8B1C-6B2FACA1385F}" destId="{BEFC3FC0-6EE2-497E-8609-D95591C14EE2}" srcOrd="0" destOrd="0" presId="urn:microsoft.com/office/officeart/2005/8/layout/hierarchy1"/>
    <dgm:cxn modelId="{40B01E9D-E5F3-4F4F-828B-E81E780FE128}" type="presParOf" srcId="{BEFC3FC0-6EE2-497E-8609-D95591C14EE2}" destId="{BF4A3798-3FB4-48ED-987A-2C9205115ABD}" srcOrd="0" destOrd="0" presId="urn:microsoft.com/office/officeart/2005/8/layout/hierarchy1"/>
    <dgm:cxn modelId="{9B8E17A7-5355-450B-95F6-15E3A5F44E61}" type="presParOf" srcId="{BEFC3FC0-6EE2-497E-8609-D95591C14EE2}" destId="{A49E44C8-7309-438C-AC41-E28F27EBD8EE}" srcOrd="1" destOrd="0" presId="urn:microsoft.com/office/officeart/2005/8/layout/hierarchy1"/>
    <dgm:cxn modelId="{9484EE5F-D192-4812-A7B1-9E906CA9F8DB}" type="presParOf" srcId="{9A6B8C11-9DDE-4E38-8B1C-6B2FACA1385F}" destId="{6495DF4F-DF51-4236-8ACF-14B8A87907E9}" srcOrd="1" destOrd="0" presId="urn:microsoft.com/office/officeart/2005/8/layout/hierarchy1"/>
    <dgm:cxn modelId="{66EA166F-F5AF-44E0-B3C6-6D7188BC7D5B}" type="presParOf" srcId="{F795BF3A-6AAC-4C3D-83B0-2CB05B47C47C}" destId="{D11A5673-07B4-4A42-8797-1E3DEEC4586C}" srcOrd="1" destOrd="0" presId="urn:microsoft.com/office/officeart/2005/8/layout/hierarchy1"/>
    <dgm:cxn modelId="{271D0F31-470D-4121-8E62-6D118A4E63D0}" type="presParOf" srcId="{D11A5673-07B4-4A42-8797-1E3DEEC4586C}" destId="{9390FA12-1518-4C10-BBFD-28D6433F8BCE}" srcOrd="0" destOrd="0" presId="urn:microsoft.com/office/officeart/2005/8/layout/hierarchy1"/>
    <dgm:cxn modelId="{E326C7C3-D3E9-42DA-A0D1-8EBC912207A5}" type="presParOf" srcId="{9390FA12-1518-4C10-BBFD-28D6433F8BCE}" destId="{29F5C15B-2A24-4E46-B39B-5E7A08A35141}" srcOrd="0" destOrd="0" presId="urn:microsoft.com/office/officeart/2005/8/layout/hierarchy1"/>
    <dgm:cxn modelId="{1C6460A2-56B5-489C-AFFE-978423FBB1EA}" type="presParOf" srcId="{9390FA12-1518-4C10-BBFD-28D6433F8BCE}" destId="{8D5CC7A0-0540-4EE8-8F60-C2B5980C46C2}" srcOrd="1" destOrd="0" presId="urn:microsoft.com/office/officeart/2005/8/layout/hierarchy1"/>
    <dgm:cxn modelId="{02F48E7B-23FD-4E81-B908-948C1CBAB3EF}" type="presParOf" srcId="{D11A5673-07B4-4A42-8797-1E3DEEC4586C}" destId="{4997F370-8E59-4B43-B3E1-E7C69CF6C231}" srcOrd="1" destOrd="0" presId="urn:microsoft.com/office/officeart/2005/8/layout/hierarchy1"/>
    <dgm:cxn modelId="{49449A49-10D6-4E2D-A64F-D1E5064DFA1F}" type="presParOf" srcId="{F795BF3A-6AAC-4C3D-83B0-2CB05B47C47C}" destId="{DA63658E-C510-4320-9139-B66E899BFDEB}" srcOrd="2" destOrd="0" presId="urn:microsoft.com/office/officeart/2005/8/layout/hierarchy1"/>
    <dgm:cxn modelId="{92A10EF2-F18A-4112-9D5B-0E3A85EE63F1}" type="presParOf" srcId="{DA63658E-C510-4320-9139-B66E899BFDEB}" destId="{8CB08C34-583F-4486-91EB-CFBE5C828D85}" srcOrd="0" destOrd="0" presId="urn:microsoft.com/office/officeart/2005/8/layout/hierarchy1"/>
    <dgm:cxn modelId="{DC8EB764-9392-480D-80E7-8586A55192D8}" type="presParOf" srcId="{8CB08C34-583F-4486-91EB-CFBE5C828D85}" destId="{1574833E-E8E3-4E53-A869-70EE17B09E9A}" srcOrd="0" destOrd="0" presId="urn:microsoft.com/office/officeart/2005/8/layout/hierarchy1"/>
    <dgm:cxn modelId="{D92D15E0-303D-4AA0-A365-B733EC8B34B4}" type="presParOf" srcId="{8CB08C34-583F-4486-91EB-CFBE5C828D85}" destId="{9D8BE4F4-D6A6-4500-97D6-0AF2F151B3D9}" srcOrd="1" destOrd="0" presId="urn:microsoft.com/office/officeart/2005/8/layout/hierarchy1"/>
    <dgm:cxn modelId="{2002F433-15D2-41AE-B29F-E533FDE45B3A}" type="presParOf" srcId="{DA63658E-C510-4320-9139-B66E899BFDEB}" destId="{CF41A0F3-20B1-4193-A733-E4C7E5C975EA}" srcOrd="1" destOrd="0" presId="urn:microsoft.com/office/officeart/2005/8/layout/hierarchy1"/>
    <dgm:cxn modelId="{84EB1309-E518-4247-B909-8FA61477098A}" type="presParOf" srcId="{F795BF3A-6AAC-4C3D-83B0-2CB05B47C47C}" destId="{71382ED3-DC16-4B27-B476-71F334096EA2}" srcOrd="3" destOrd="0" presId="urn:microsoft.com/office/officeart/2005/8/layout/hierarchy1"/>
    <dgm:cxn modelId="{47D4D672-0D97-4D64-97E2-09DB19607074}" type="presParOf" srcId="{71382ED3-DC16-4B27-B476-71F334096EA2}" destId="{AD749968-8D6F-418F-9043-DB1DD17EE604}" srcOrd="0" destOrd="0" presId="urn:microsoft.com/office/officeart/2005/8/layout/hierarchy1"/>
    <dgm:cxn modelId="{21EA9716-54B9-4738-A781-737ADF7B0B52}" type="presParOf" srcId="{AD749968-8D6F-418F-9043-DB1DD17EE604}" destId="{F1211D10-F49B-4EB6-9779-6CC134AF2403}" srcOrd="0" destOrd="0" presId="urn:microsoft.com/office/officeart/2005/8/layout/hierarchy1"/>
    <dgm:cxn modelId="{3191C267-9B3A-4B30-995A-DE391E45D6B4}" type="presParOf" srcId="{AD749968-8D6F-418F-9043-DB1DD17EE604}" destId="{6517B206-7E0D-4FF2-B57E-BD1CB70E317A}" srcOrd="1" destOrd="0" presId="urn:microsoft.com/office/officeart/2005/8/layout/hierarchy1"/>
    <dgm:cxn modelId="{0F6AF050-FA1C-49B2-A383-260183DCFA64}" type="presParOf" srcId="{71382ED3-DC16-4B27-B476-71F334096EA2}" destId="{A9A1E169-D50F-4CF6-B97C-8AB88CE3DCE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B98A22-4906-4F01-84EC-936ABD0BE54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E034FB5-9251-451C-8C3C-D7867BB67C91}">
      <dgm:prSet/>
      <dgm:spPr/>
      <dgm:t>
        <a:bodyPr/>
        <a:lstStyle/>
        <a:p>
          <a:pPr>
            <a:lnSpc>
              <a:spcPct val="100000"/>
            </a:lnSpc>
            <a:defRPr cap="all"/>
          </a:pPr>
          <a:r>
            <a:rPr lang="en-US" b="1" i="0" baseline="0"/>
            <a:t>Coding language</a:t>
          </a:r>
          <a:r>
            <a:rPr lang="en-US" b="0" i="0" baseline="0"/>
            <a:t>: Python</a:t>
          </a:r>
          <a:r>
            <a:rPr lang="en-US" b="0" i="0" baseline="0">
              <a:latin typeface="Calibri Light" panose="020F0302020204030204"/>
            </a:rPr>
            <a:t> </a:t>
          </a:r>
          <a:endParaRPr lang="en-US"/>
        </a:p>
      </dgm:t>
    </dgm:pt>
    <dgm:pt modelId="{34F61D4D-3BAA-4E88-84BB-B2ECF375E753}" type="parTrans" cxnId="{F0FDA439-E0B4-44E9-9D60-7AA88F486D22}">
      <dgm:prSet/>
      <dgm:spPr/>
      <dgm:t>
        <a:bodyPr/>
        <a:lstStyle/>
        <a:p>
          <a:endParaRPr lang="en-US"/>
        </a:p>
      </dgm:t>
    </dgm:pt>
    <dgm:pt modelId="{62DFEF98-8F0A-4593-95B0-262F2ED1ADE9}" type="sibTrans" cxnId="{F0FDA439-E0B4-44E9-9D60-7AA88F486D22}">
      <dgm:prSet/>
      <dgm:spPr/>
      <dgm:t>
        <a:bodyPr/>
        <a:lstStyle/>
        <a:p>
          <a:endParaRPr lang="en-US"/>
        </a:p>
      </dgm:t>
    </dgm:pt>
    <dgm:pt modelId="{DB76F8FD-6ECE-4B02-8EA3-00E928B3D0FE}">
      <dgm:prSet/>
      <dgm:spPr/>
      <dgm:t>
        <a:bodyPr/>
        <a:lstStyle/>
        <a:p>
          <a:pPr rtl="0">
            <a:lnSpc>
              <a:spcPct val="100000"/>
            </a:lnSpc>
            <a:defRPr cap="all"/>
          </a:pPr>
          <a:r>
            <a:rPr lang="en-US" b="1" i="0" baseline="0">
              <a:latin typeface="Calibri Light" panose="020F0302020204030204"/>
            </a:rPr>
            <a:t>Libraries Used</a:t>
          </a:r>
          <a:r>
            <a:rPr lang="en-US" b="1" i="0" baseline="0"/>
            <a:t>:</a:t>
          </a:r>
          <a:r>
            <a:rPr lang="en-US" b="0" i="0" baseline="0">
              <a:latin typeface="Century Gothic" panose="020B0502020202020204"/>
            </a:rPr>
            <a:t> </a:t>
          </a:r>
          <a:r>
            <a:rPr lang="en-US" b="0" i="0" baseline="0"/>
            <a:t>Any tree Python library</a:t>
          </a:r>
          <a:r>
            <a:rPr lang="en-US" b="0" i="0" baseline="0">
              <a:latin typeface="Century Gothic" panose="020B0502020202020204"/>
            </a:rPr>
            <a:t>  </a:t>
          </a:r>
          <a:r>
            <a:rPr lang="en-US" b="0" i="0" baseline="0"/>
            <a:t>(To store the data into Tree)</a:t>
          </a:r>
          <a:r>
            <a:rPr lang="en-US" b="0" i="0" baseline="0">
              <a:latin typeface="Calibri Light" panose="020F0302020204030204"/>
            </a:rPr>
            <a:t> ,</a:t>
          </a:r>
          <a:r>
            <a:rPr lang="en-US">
              <a:latin typeface="Calibri Light" panose="020F0302020204030204"/>
            </a:rPr>
            <a:t> NLTK , Inflect engine, Multithreading for parallel processing.</a:t>
          </a:r>
          <a:endParaRPr lang="en-US" b="0" i="0" baseline="0">
            <a:latin typeface="Century Gothic" panose="020B0502020202020204"/>
          </a:endParaRPr>
        </a:p>
      </dgm:t>
    </dgm:pt>
    <dgm:pt modelId="{C1763278-36C3-46DC-A05A-081531617F21}" type="parTrans" cxnId="{4F6AF379-A76D-4E5D-9D8E-EA76B4A3892E}">
      <dgm:prSet/>
      <dgm:spPr/>
      <dgm:t>
        <a:bodyPr/>
        <a:lstStyle/>
        <a:p>
          <a:endParaRPr lang="en-US"/>
        </a:p>
      </dgm:t>
    </dgm:pt>
    <dgm:pt modelId="{E95F658A-EA8D-4DE1-AB54-9C552773D333}" type="sibTrans" cxnId="{4F6AF379-A76D-4E5D-9D8E-EA76B4A3892E}">
      <dgm:prSet/>
      <dgm:spPr/>
      <dgm:t>
        <a:bodyPr/>
        <a:lstStyle/>
        <a:p>
          <a:endParaRPr lang="en-US"/>
        </a:p>
      </dgm:t>
    </dgm:pt>
    <dgm:pt modelId="{4F8BBB8C-31BF-4FB8-B867-6E75A264B78F}">
      <dgm:prSet/>
      <dgm:spPr/>
      <dgm:t>
        <a:bodyPr/>
        <a:lstStyle/>
        <a:p>
          <a:pPr>
            <a:lnSpc>
              <a:spcPct val="100000"/>
            </a:lnSpc>
            <a:defRPr cap="all"/>
          </a:pPr>
          <a:r>
            <a:rPr lang="en-US" b="1" i="0" baseline="0"/>
            <a:t>Validation</a:t>
          </a:r>
          <a:r>
            <a:rPr lang="en-US" b="0" i="0" baseline="0"/>
            <a:t>: Create test data set with </a:t>
          </a:r>
          <a:r>
            <a:rPr lang="en-US" b="0" i="0" baseline="0">
              <a:latin typeface="Calibri Light" panose="020F0302020204030204"/>
            </a:rPr>
            <a:t>30 </a:t>
          </a:r>
          <a:r>
            <a:rPr lang="en-US" b="0" i="0" baseline="0"/>
            <a:t>records from the UNSPSC and map the corresponding Tax code which is used for measuring the precision of the algorithm</a:t>
          </a:r>
          <a:r>
            <a:rPr lang="en-US" b="0" i="0" baseline="0">
              <a:latin typeface="Calibri Light" panose="020F0302020204030204"/>
            </a:rPr>
            <a:t> </a:t>
          </a:r>
          <a:endParaRPr lang="en-US"/>
        </a:p>
      </dgm:t>
    </dgm:pt>
    <dgm:pt modelId="{DB30C23B-D42B-494A-BC41-6745149D5D5E}" type="parTrans" cxnId="{35A87CB3-B164-4BA8-8690-B80DDFD1B9D1}">
      <dgm:prSet/>
      <dgm:spPr/>
      <dgm:t>
        <a:bodyPr/>
        <a:lstStyle/>
        <a:p>
          <a:endParaRPr lang="en-US"/>
        </a:p>
      </dgm:t>
    </dgm:pt>
    <dgm:pt modelId="{D0B398B7-1704-45B3-A31F-4DC501E50A23}" type="sibTrans" cxnId="{35A87CB3-B164-4BA8-8690-B80DDFD1B9D1}">
      <dgm:prSet/>
      <dgm:spPr/>
      <dgm:t>
        <a:bodyPr/>
        <a:lstStyle/>
        <a:p>
          <a:endParaRPr lang="en-US"/>
        </a:p>
      </dgm:t>
    </dgm:pt>
    <dgm:pt modelId="{3395DD9E-6D46-4996-9322-8BDAF9A1723B}" type="pres">
      <dgm:prSet presAssocID="{55B98A22-4906-4F01-84EC-936ABD0BE546}" presName="root" presStyleCnt="0">
        <dgm:presLayoutVars>
          <dgm:dir/>
          <dgm:resizeHandles val="exact"/>
        </dgm:presLayoutVars>
      </dgm:prSet>
      <dgm:spPr/>
    </dgm:pt>
    <dgm:pt modelId="{E20303AE-7E2D-4FBE-A9BD-95CE0ECC36E3}" type="pres">
      <dgm:prSet presAssocID="{3E034FB5-9251-451C-8C3C-D7867BB67C91}" presName="compNode" presStyleCnt="0"/>
      <dgm:spPr/>
    </dgm:pt>
    <dgm:pt modelId="{A95B688A-7DDA-443F-A53C-59DAD4474FEB}" type="pres">
      <dgm:prSet presAssocID="{3E034FB5-9251-451C-8C3C-D7867BB67C91}" presName="iconBgRect" presStyleLbl="bgShp" presStyleIdx="0" presStyleCnt="3"/>
      <dgm:spPr/>
    </dgm:pt>
    <dgm:pt modelId="{1905B822-EE70-4AD1-80D0-D738C0FD7087}" type="pres">
      <dgm:prSet presAssocID="{3E034FB5-9251-451C-8C3C-D7867BB67C9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A8A34E0-2047-44A8-ADA4-DD5D5E6FA611}" type="pres">
      <dgm:prSet presAssocID="{3E034FB5-9251-451C-8C3C-D7867BB67C91}" presName="spaceRect" presStyleCnt="0"/>
      <dgm:spPr/>
    </dgm:pt>
    <dgm:pt modelId="{674DE5CF-3B8C-49E5-B947-01A384D4AB2F}" type="pres">
      <dgm:prSet presAssocID="{3E034FB5-9251-451C-8C3C-D7867BB67C91}" presName="textRect" presStyleLbl="revTx" presStyleIdx="0" presStyleCnt="3">
        <dgm:presLayoutVars>
          <dgm:chMax val="1"/>
          <dgm:chPref val="1"/>
        </dgm:presLayoutVars>
      </dgm:prSet>
      <dgm:spPr/>
    </dgm:pt>
    <dgm:pt modelId="{01B29688-17DB-495D-8D42-B329FCDE9B9E}" type="pres">
      <dgm:prSet presAssocID="{62DFEF98-8F0A-4593-95B0-262F2ED1ADE9}" presName="sibTrans" presStyleCnt="0"/>
      <dgm:spPr/>
    </dgm:pt>
    <dgm:pt modelId="{B904CF5D-0189-4E2B-BDBF-99BE297A91DC}" type="pres">
      <dgm:prSet presAssocID="{DB76F8FD-6ECE-4B02-8EA3-00E928B3D0FE}" presName="compNode" presStyleCnt="0"/>
      <dgm:spPr/>
    </dgm:pt>
    <dgm:pt modelId="{3CB05323-42AC-4AAE-86DF-5569B5A42496}" type="pres">
      <dgm:prSet presAssocID="{DB76F8FD-6ECE-4B02-8EA3-00E928B3D0FE}" presName="iconBgRect" presStyleLbl="bgShp" presStyleIdx="1" presStyleCnt="3"/>
      <dgm:spPr/>
    </dgm:pt>
    <dgm:pt modelId="{D1037F9E-21D7-4461-9879-616271EFB7E5}" type="pres">
      <dgm:prSet presAssocID="{DB76F8FD-6ECE-4B02-8EA3-00E928B3D0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EA4CC4EF-DBA8-4321-8B7F-FED4E0472B13}" type="pres">
      <dgm:prSet presAssocID="{DB76F8FD-6ECE-4B02-8EA3-00E928B3D0FE}" presName="spaceRect" presStyleCnt="0"/>
      <dgm:spPr/>
    </dgm:pt>
    <dgm:pt modelId="{C5A64555-B661-4524-9282-5B135889BA1B}" type="pres">
      <dgm:prSet presAssocID="{DB76F8FD-6ECE-4B02-8EA3-00E928B3D0FE}" presName="textRect" presStyleLbl="revTx" presStyleIdx="1" presStyleCnt="3">
        <dgm:presLayoutVars>
          <dgm:chMax val="1"/>
          <dgm:chPref val="1"/>
        </dgm:presLayoutVars>
      </dgm:prSet>
      <dgm:spPr/>
    </dgm:pt>
    <dgm:pt modelId="{FDE6BA78-839A-4231-AF34-EBBAB63AD5F5}" type="pres">
      <dgm:prSet presAssocID="{E95F658A-EA8D-4DE1-AB54-9C552773D333}" presName="sibTrans" presStyleCnt="0"/>
      <dgm:spPr/>
    </dgm:pt>
    <dgm:pt modelId="{1BB19DA8-EF5C-44D1-BFEA-0627ED8B94B6}" type="pres">
      <dgm:prSet presAssocID="{4F8BBB8C-31BF-4FB8-B867-6E75A264B78F}" presName="compNode" presStyleCnt="0"/>
      <dgm:spPr/>
    </dgm:pt>
    <dgm:pt modelId="{F7A482DC-A7C2-477B-A459-0DCDE4A87726}" type="pres">
      <dgm:prSet presAssocID="{4F8BBB8C-31BF-4FB8-B867-6E75A264B78F}" presName="iconBgRect" presStyleLbl="bgShp" presStyleIdx="2" presStyleCnt="3"/>
      <dgm:spPr/>
    </dgm:pt>
    <dgm:pt modelId="{71554BE2-7DFF-45A0-A779-C84DC2995F2D}" type="pres">
      <dgm:prSet presAssocID="{4F8BBB8C-31BF-4FB8-B867-6E75A264B7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7BCAF8F-7E30-42DF-A7F9-82A05BE85B34}" type="pres">
      <dgm:prSet presAssocID="{4F8BBB8C-31BF-4FB8-B867-6E75A264B78F}" presName="spaceRect" presStyleCnt="0"/>
      <dgm:spPr/>
    </dgm:pt>
    <dgm:pt modelId="{C7733E9E-8A23-4B4B-85A4-876A4D71BFF4}" type="pres">
      <dgm:prSet presAssocID="{4F8BBB8C-31BF-4FB8-B867-6E75A264B78F}" presName="textRect" presStyleLbl="revTx" presStyleIdx="2" presStyleCnt="3">
        <dgm:presLayoutVars>
          <dgm:chMax val="1"/>
          <dgm:chPref val="1"/>
        </dgm:presLayoutVars>
      </dgm:prSet>
      <dgm:spPr/>
    </dgm:pt>
  </dgm:ptLst>
  <dgm:cxnLst>
    <dgm:cxn modelId="{36BE5705-9246-47E9-BFC0-613FD168752E}" type="presOf" srcId="{4F8BBB8C-31BF-4FB8-B867-6E75A264B78F}" destId="{C7733E9E-8A23-4B4B-85A4-876A4D71BFF4}" srcOrd="0" destOrd="0" presId="urn:microsoft.com/office/officeart/2018/5/layout/IconCircleLabelList"/>
    <dgm:cxn modelId="{F0FDA439-E0B4-44E9-9D60-7AA88F486D22}" srcId="{55B98A22-4906-4F01-84EC-936ABD0BE546}" destId="{3E034FB5-9251-451C-8C3C-D7867BB67C91}" srcOrd="0" destOrd="0" parTransId="{34F61D4D-3BAA-4E88-84BB-B2ECF375E753}" sibTransId="{62DFEF98-8F0A-4593-95B0-262F2ED1ADE9}"/>
    <dgm:cxn modelId="{4F6AF379-A76D-4E5D-9D8E-EA76B4A3892E}" srcId="{55B98A22-4906-4F01-84EC-936ABD0BE546}" destId="{DB76F8FD-6ECE-4B02-8EA3-00E928B3D0FE}" srcOrd="1" destOrd="0" parTransId="{C1763278-36C3-46DC-A05A-081531617F21}" sibTransId="{E95F658A-EA8D-4DE1-AB54-9C552773D333}"/>
    <dgm:cxn modelId="{C703EA80-4DAF-4C73-83C9-3EF3E43E3E7A}" type="presOf" srcId="{55B98A22-4906-4F01-84EC-936ABD0BE546}" destId="{3395DD9E-6D46-4996-9322-8BDAF9A1723B}" srcOrd="0" destOrd="0" presId="urn:microsoft.com/office/officeart/2018/5/layout/IconCircleLabelList"/>
    <dgm:cxn modelId="{35A87CB3-B164-4BA8-8690-B80DDFD1B9D1}" srcId="{55B98A22-4906-4F01-84EC-936ABD0BE546}" destId="{4F8BBB8C-31BF-4FB8-B867-6E75A264B78F}" srcOrd="2" destOrd="0" parTransId="{DB30C23B-D42B-494A-BC41-6745149D5D5E}" sibTransId="{D0B398B7-1704-45B3-A31F-4DC501E50A23}"/>
    <dgm:cxn modelId="{ABA84AB5-EAE1-4AB3-9B31-B9460A7CBBD1}" type="presOf" srcId="{3E034FB5-9251-451C-8C3C-D7867BB67C91}" destId="{674DE5CF-3B8C-49E5-B947-01A384D4AB2F}" srcOrd="0" destOrd="0" presId="urn:microsoft.com/office/officeart/2018/5/layout/IconCircleLabelList"/>
    <dgm:cxn modelId="{6261B5C8-32D0-433C-B4A2-9C506C269772}" type="presOf" srcId="{DB76F8FD-6ECE-4B02-8EA3-00E928B3D0FE}" destId="{C5A64555-B661-4524-9282-5B135889BA1B}" srcOrd="0" destOrd="0" presId="urn:microsoft.com/office/officeart/2018/5/layout/IconCircleLabelList"/>
    <dgm:cxn modelId="{DDD0716B-269B-4B18-8DA4-F67E4017BF1E}" type="presParOf" srcId="{3395DD9E-6D46-4996-9322-8BDAF9A1723B}" destId="{E20303AE-7E2D-4FBE-A9BD-95CE0ECC36E3}" srcOrd="0" destOrd="0" presId="urn:microsoft.com/office/officeart/2018/5/layout/IconCircleLabelList"/>
    <dgm:cxn modelId="{52624329-C199-4374-BD73-943A65EA78D8}" type="presParOf" srcId="{E20303AE-7E2D-4FBE-A9BD-95CE0ECC36E3}" destId="{A95B688A-7DDA-443F-A53C-59DAD4474FEB}" srcOrd="0" destOrd="0" presId="urn:microsoft.com/office/officeart/2018/5/layout/IconCircleLabelList"/>
    <dgm:cxn modelId="{4D67D707-ADC0-48B3-8DAA-E0E2642D3954}" type="presParOf" srcId="{E20303AE-7E2D-4FBE-A9BD-95CE0ECC36E3}" destId="{1905B822-EE70-4AD1-80D0-D738C0FD7087}" srcOrd="1" destOrd="0" presId="urn:microsoft.com/office/officeart/2018/5/layout/IconCircleLabelList"/>
    <dgm:cxn modelId="{7900AFA7-A78E-4F4E-AAFB-FE780E8B3102}" type="presParOf" srcId="{E20303AE-7E2D-4FBE-A9BD-95CE0ECC36E3}" destId="{7A8A34E0-2047-44A8-ADA4-DD5D5E6FA611}" srcOrd="2" destOrd="0" presId="urn:microsoft.com/office/officeart/2018/5/layout/IconCircleLabelList"/>
    <dgm:cxn modelId="{89E7CD87-1535-4493-9112-B997BCA4D68E}" type="presParOf" srcId="{E20303AE-7E2D-4FBE-A9BD-95CE0ECC36E3}" destId="{674DE5CF-3B8C-49E5-B947-01A384D4AB2F}" srcOrd="3" destOrd="0" presId="urn:microsoft.com/office/officeart/2018/5/layout/IconCircleLabelList"/>
    <dgm:cxn modelId="{50C57F2C-329B-457C-98D5-4FA700C2E57A}" type="presParOf" srcId="{3395DD9E-6D46-4996-9322-8BDAF9A1723B}" destId="{01B29688-17DB-495D-8D42-B329FCDE9B9E}" srcOrd="1" destOrd="0" presId="urn:microsoft.com/office/officeart/2018/5/layout/IconCircleLabelList"/>
    <dgm:cxn modelId="{2C05A5DD-C109-4E45-B292-C7E68462BD7A}" type="presParOf" srcId="{3395DD9E-6D46-4996-9322-8BDAF9A1723B}" destId="{B904CF5D-0189-4E2B-BDBF-99BE297A91DC}" srcOrd="2" destOrd="0" presId="urn:microsoft.com/office/officeart/2018/5/layout/IconCircleLabelList"/>
    <dgm:cxn modelId="{96098C1E-E8A5-45F5-AA76-E75E748B616F}" type="presParOf" srcId="{B904CF5D-0189-4E2B-BDBF-99BE297A91DC}" destId="{3CB05323-42AC-4AAE-86DF-5569B5A42496}" srcOrd="0" destOrd="0" presId="urn:microsoft.com/office/officeart/2018/5/layout/IconCircleLabelList"/>
    <dgm:cxn modelId="{C00B8557-5651-4EFC-B40B-DD3703D747E9}" type="presParOf" srcId="{B904CF5D-0189-4E2B-BDBF-99BE297A91DC}" destId="{D1037F9E-21D7-4461-9879-616271EFB7E5}" srcOrd="1" destOrd="0" presId="urn:microsoft.com/office/officeart/2018/5/layout/IconCircleLabelList"/>
    <dgm:cxn modelId="{5C8E675B-2A5B-40BB-BCF1-F408DB511D27}" type="presParOf" srcId="{B904CF5D-0189-4E2B-BDBF-99BE297A91DC}" destId="{EA4CC4EF-DBA8-4321-8B7F-FED4E0472B13}" srcOrd="2" destOrd="0" presId="urn:microsoft.com/office/officeart/2018/5/layout/IconCircleLabelList"/>
    <dgm:cxn modelId="{A2E6272A-7AA8-4F54-A92A-C46F69EE3048}" type="presParOf" srcId="{B904CF5D-0189-4E2B-BDBF-99BE297A91DC}" destId="{C5A64555-B661-4524-9282-5B135889BA1B}" srcOrd="3" destOrd="0" presId="urn:microsoft.com/office/officeart/2018/5/layout/IconCircleLabelList"/>
    <dgm:cxn modelId="{FE2D1D19-590F-4E64-95CC-FE4B5B3D6E22}" type="presParOf" srcId="{3395DD9E-6D46-4996-9322-8BDAF9A1723B}" destId="{FDE6BA78-839A-4231-AF34-EBBAB63AD5F5}" srcOrd="3" destOrd="0" presId="urn:microsoft.com/office/officeart/2018/5/layout/IconCircleLabelList"/>
    <dgm:cxn modelId="{E2608B27-ABA1-4E36-AA45-A2B10670DDB7}" type="presParOf" srcId="{3395DD9E-6D46-4996-9322-8BDAF9A1723B}" destId="{1BB19DA8-EF5C-44D1-BFEA-0627ED8B94B6}" srcOrd="4" destOrd="0" presId="urn:microsoft.com/office/officeart/2018/5/layout/IconCircleLabelList"/>
    <dgm:cxn modelId="{86872281-388F-4FF5-BFE6-8B3E41FBDA21}" type="presParOf" srcId="{1BB19DA8-EF5C-44D1-BFEA-0627ED8B94B6}" destId="{F7A482DC-A7C2-477B-A459-0DCDE4A87726}" srcOrd="0" destOrd="0" presId="urn:microsoft.com/office/officeart/2018/5/layout/IconCircleLabelList"/>
    <dgm:cxn modelId="{2F14E089-FC43-4B62-9FB0-A0FB72820F37}" type="presParOf" srcId="{1BB19DA8-EF5C-44D1-BFEA-0627ED8B94B6}" destId="{71554BE2-7DFF-45A0-A779-C84DC2995F2D}" srcOrd="1" destOrd="0" presId="urn:microsoft.com/office/officeart/2018/5/layout/IconCircleLabelList"/>
    <dgm:cxn modelId="{BFD170CA-2A95-49E8-BB64-13645541C25B}" type="presParOf" srcId="{1BB19DA8-EF5C-44D1-BFEA-0627ED8B94B6}" destId="{C7BCAF8F-7E30-42DF-A7F9-82A05BE85B34}" srcOrd="2" destOrd="0" presId="urn:microsoft.com/office/officeart/2018/5/layout/IconCircleLabelList"/>
    <dgm:cxn modelId="{EF530842-491A-47BA-9836-D8DABB67AAB6}" type="presParOf" srcId="{1BB19DA8-EF5C-44D1-BFEA-0627ED8B94B6}" destId="{C7733E9E-8A23-4B4B-85A4-876A4D71BFF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0BF2A0-DBCE-4186-B13F-75D5A810198B}" type="doc">
      <dgm:prSet loTypeId="urn:microsoft.com/office/officeart/2016/7/layout/ChevronBlockProcess" loCatId="process" qsTypeId="urn:microsoft.com/office/officeart/2005/8/quickstyle/simple1" qsCatId="simple" csTypeId="urn:microsoft.com/office/officeart/2005/8/colors/accent1_2" csCatId="accent1"/>
      <dgm:spPr/>
      <dgm:t>
        <a:bodyPr/>
        <a:lstStyle/>
        <a:p>
          <a:endParaRPr lang="en-US"/>
        </a:p>
      </dgm:t>
    </dgm:pt>
    <dgm:pt modelId="{24CED222-EF5B-4AAF-8106-0A798704C6CA}">
      <dgm:prSet/>
      <dgm:spPr/>
      <dgm:t>
        <a:bodyPr/>
        <a:lstStyle/>
        <a:p>
          <a:r>
            <a:rPr lang="en-US"/>
            <a:t>Step 1</a:t>
          </a:r>
        </a:p>
      </dgm:t>
    </dgm:pt>
    <dgm:pt modelId="{D8CFBF85-09DA-4151-BC02-FA997393302A}" type="parTrans" cxnId="{A7C60D32-2846-47F5-B94E-68B8487227F9}">
      <dgm:prSet/>
      <dgm:spPr/>
      <dgm:t>
        <a:bodyPr/>
        <a:lstStyle/>
        <a:p>
          <a:endParaRPr lang="en-US"/>
        </a:p>
      </dgm:t>
    </dgm:pt>
    <dgm:pt modelId="{0A26E506-F53C-4F1F-A9CA-EDAAD7A9C0B1}" type="sibTrans" cxnId="{A7C60D32-2846-47F5-B94E-68B8487227F9}">
      <dgm:prSet/>
      <dgm:spPr/>
      <dgm:t>
        <a:bodyPr/>
        <a:lstStyle/>
        <a:p>
          <a:endParaRPr lang="en-US"/>
        </a:p>
      </dgm:t>
    </dgm:pt>
    <dgm:pt modelId="{BAEA284D-EDA8-4E7C-A4BA-119369AF1C85}">
      <dgm:prSet/>
      <dgm:spPr/>
      <dgm:t>
        <a:bodyPr/>
        <a:lstStyle/>
        <a:p>
          <a:r>
            <a:rPr lang="en-US"/>
            <a:t>Load the UNSPSC and AVALARA File </a:t>
          </a:r>
        </a:p>
      </dgm:t>
    </dgm:pt>
    <dgm:pt modelId="{2FF7F2C6-01A8-4A14-99F5-20E91C782623}" type="parTrans" cxnId="{2F645828-868E-4A1F-A662-DB071EBAAC99}">
      <dgm:prSet/>
      <dgm:spPr/>
      <dgm:t>
        <a:bodyPr/>
        <a:lstStyle/>
        <a:p>
          <a:endParaRPr lang="en-US"/>
        </a:p>
      </dgm:t>
    </dgm:pt>
    <dgm:pt modelId="{5E581D61-811E-436D-89F8-01CBE7F9C7F7}" type="sibTrans" cxnId="{2F645828-868E-4A1F-A662-DB071EBAAC99}">
      <dgm:prSet/>
      <dgm:spPr/>
      <dgm:t>
        <a:bodyPr/>
        <a:lstStyle/>
        <a:p>
          <a:endParaRPr lang="en-US"/>
        </a:p>
      </dgm:t>
    </dgm:pt>
    <dgm:pt modelId="{5C09505D-80AC-4FB8-923E-E71A60D26032}">
      <dgm:prSet/>
      <dgm:spPr/>
      <dgm:t>
        <a:bodyPr/>
        <a:lstStyle/>
        <a:p>
          <a:r>
            <a:rPr lang="en-US"/>
            <a:t>Step 2</a:t>
          </a:r>
        </a:p>
      </dgm:t>
    </dgm:pt>
    <dgm:pt modelId="{520AC438-71C7-4E62-828C-4F2174588992}" type="parTrans" cxnId="{5A9FB88B-2BC0-4061-8A33-6AA41AAC60B9}">
      <dgm:prSet/>
      <dgm:spPr/>
      <dgm:t>
        <a:bodyPr/>
        <a:lstStyle/>
        <a:p>
          <a:endParaRPr lang="en-US"/>
        </a:p>
      </dgm:t>
    </dgm:pt>
    <dgm:pt modelId="{2E9EF55B-2606-42DD-B195-08D5E8FD3A0F}" type="sibTrans" cxnId="{5A9FB88B-2BC0-4061-8A33-6AA41AAC60B9}">
      <dgm:prSet/>
      <dgm:spPr/>
      <dgm:t>
        <a:bodyPr/>
        <a:lstStyle/>
        <a:p>
          <a:endParaRPr lang="en-US"/>
        </a:p>
      </dgm:t>
    </dgm:pt>
    <dgm:pt modelId="{62E17B4F-635C-444B-AC30-A994BA99A374}">
      <dgm:prSet/>
      <dgm:spPr/>
      <dgm:t>
        <a:bodyPr/>
        <a:lstStyle/>
        <a:p>
          <a:pPr rtl="0"/>
          <a:r>
            <a:rPr lang="en-US"/>
            <a:t>Text Preprocessing for removing string literals, converting words from plural to singular</a:t>
          </a:r>
          <a:r>
            <a:rPr lang="en-US">
              <a:latin typeface="Century Gothic" panose="020B0502020202020204"/>
            </a:rPr>
            <a:t> </a:t>
          </a:r>
          <a:endParaRPr lang="en-US"/>
        </a:p>
      </dgm:t>
    </dgm:pt>
    <dgm:pt modelId="{18B3E325-A1BD-4E65-83AC-FA2EB2DDBDEE}" type="parTrans" cxnId="{D80687E9-3854-4FBA-B538-F420EAC9E9A1}">
      <dgm:prSet/>
      <dgm:spPr/>
      <dgm:t>
        <a:bodyPr/>
        <a:lstStyle/>
        <a:p>
          <a:endParaRPr lang="en-US"/>
        </a:p>
      </dgm:t>
    </dgm:pt>
    <dgm:pt modelId="{55A635EB-2EC3-46BB-B302-57107E9D6EF4}" type="sibTrans" cxnId="{D80687E9-3854-4FBA-B538-F420EAC9E9A1}">
      <dgm:prSet/>
      <dgm:spPr/>
      <dgm:t>
        <a:bodyPr/>
        <a:lstStyle/>
        <a:p>
          <a:endParaRPr lang="en-US"/>
        </a:p>
      </dgm:t>
    </dgm:pt>
    <dgm:pt modelId="{9ED4ED17-4058-47A9-8276-3D752FE6F809}">
      <dgm:prSet/>
      <dgm:spPr/>
      <dgm:t>
        <a:bodyPr/>
        <a:lstStyle/>
        <a:p>
          <a:r>
            <a:rPr lang="en-US"/>
            <a:t>Step 3</a:t>
          </a:r>
        </a:p>
      </dgm:t>
    </dgm:pt>
    <dgm:pt modelId="{49253251-6DB7-48FF-A7D2-6004CD041D85}" type="parTrans" cxnId="{D58503F4-331F-4F2B-8FEE-9E634F86B46E}">
      <dgm:prSet/>
      <dgm:spPr/>
      <dgm:t>
        <a:bodyPr/>
        <a:lstStyle/>
        <a:p>
          <a:endParaRPr lang="en-US"/>
        </a:p>
      </dgm:t>
    </dgm:pt>
    <dgm:pt modelId="{95C96A58-A164-42EB-9926-0B0928D29AE8}" type="sibTrans" cxnId="{D58503F4-331F-4F2B-8FEE-9E634F86B46E}">
      <dgm:prSet/>
      <dgm:spPr/>
      <dgm:t>
        <a:bodyPr/>
        <a:lstStyle/>
        <a:p>
          <a:endParaRPr lang="en-US"/>
        </a:p>
      </dgm:t>
    </dgm:pt>
    <dgm:pt modelId="{ACAE159B-421D-4880-AF7D-42AE02123A0B}">
      <dgm:prSet/>
      <dgm:spPr/>
      <dgm:t>
        <a:bodyPr/>
        <a:lstStyle/>
        <a:p>
          <a:r>
            <a:rPr lang="en-US"/>
            <a:t>Create the Key for each title at all levels which will increase string matching performance</a:t>
          </a:r>
        </a:p>
      </dgm:t>
    </dgm:pt>
    <dgm:pt modelId="{6BCF5A21-26C1-4043-B356-307472301DFD}" type="parTrans" cxnId="{5697C8EA-AE00-4DE4-A271-AEF42F851F6D}">
      <dgm:prSet/>
      <dgm:spPr/>
      <dgm:t>
        <a:bodyPr/>
        <a:lstStyle/>
        <a:p>
          <a:endParaRPr lang="en-US"/>
        </a:p>
      </dgm:t>
    </dgm:pt>
    <dgm:pt modelId="{5EF2A06B-1EAF-42DF-B696-45C5AA5712CD}" type="sibTrans" cxnId="{5697C8EA-AE00-4DE4-A271-AEF42F851F6D}">
      <dgm:prSet/>
      <dgm:spPr/>
      <dgm:t>
        <a:bodyPr/>
        <a:lstStyle/>
        <a:p>
          <a:endParaRPr lang="en-US"/>
        </a:p>
      </dgm:t>
    </dgm:pt>
    <dgm:pt modelId="{F841DB49-B618-47AA-9AC2-1D6EECCD16F5}">
      <dgm:prSet/>
      <dgm:spPr/>
      <dgm:t>
        <a:bodyPr/>
        <a:lstStyle/>
        <a:p>
          <a:r>
            <a:rPr lang="en-US"/>
            <a:t>Step 4</a:t>
          </a:r>
        </a:p>
      </dgm:t>
    </dgm:pt>
    <dgm:pt modelId="{CF211417-7D6D-41E2-AFB6-38D59D494747}" type="parTrans" cxnId="{DDA1E764-5975-481C-9A0D-EAF7DE057CD3}">
      <dgm:prSet/>
      <dgm:spPr/>
      <dgm:t>
        <a:bodyPr/>
        <a:lstStyle/>
        <a:p>
          <a:endParaRPr lang="en-US"/>
        </a:p>
      </dgm:t>
    </dgm:pt>
    <dgm:pt modelId="{05E7198B-B2CF-408C-B136-7E2039414ADC}" type="sibTrans" cxnId="{DDA1E764-5975-481C-9A0D-EAF7DE057CD3}">
      <dgm:prSet/>
      <dgm:spPr/>
      <dgm:t>
        <a:bodyPr/>
        <a:lstStyle/>
        <a:p>
          <a:endParaRPr lang="en-US"/>
        </a:p>
      </dgm:t>
    </dgm:pt>
    <dgm:pt modelId="{451FF1F6-07E3-4A7A-9778-0949C642F4B7}">
      <dgm:prSet/>
      <dgm:spPr/>
      <dgm:t>
        <a:bodyPr/>
        <a:lstStyle/>
        <a:p>
          <a:r>
            <a:rPr lang="en-US"/>
            <a:t>Store the UNSPSC data using Any Tree Library and Avalara data using pandas with the help of keys created</a:t>
          </a:r>
        </a:p>
      </dgm:t>
    </dgm:pt>
    <dgm:pt modelId="{DFD4FA03-12D0-4CF9-AD1A-C25894746D3E}" type="parTrans" cxnId="{BDC64CEA-4620-4209-8388-59E96ECB83F9}">
      <dgm:prSet/>
      <dgm:spPr/>
      <dgm:t>
        <a:bodyPr/>
        <a:lstStyle/>
        <a:p>
          <a:endParaRPr lang="en-US"/>
        </a:p>
      </dgm:t>
    </dgm:pt>
    <dgm:pt modelId="{D64F5C59-E3FA-4C9B-BB13-88A7A1EE450D}" type="sibTrans" cxnId="{BDC64CEA-4620-4209-8388-59E96ECB83F9}">
      <dgm:prSet/>
      <dgm:spPr/>
      <dgm:t>
        <a:bodyPr/>
        <a:lstStyle/>
        <a:p>
          <a:endParaRPr lang="en-US"/>
        </a:p>
      </dgm:t>
    </dgm:pt>
    <dgm:pt modelId="{80663964-A4E0-4213-A13B-0445F2DE9406}" type="pres">
      <dgm:prSet presAssocID="{B10BF2A0-DBCE-4186-B13F-75D5A810198B}" presName="Name0" presStyleCnt="0">
        <dgm:presLayoutVars>
          <dgm:dir/>
          <dgm:animLvl val="lvl"/>
          <dgm:resizeHandles val="exact"/>
        </dgm:presLayoutVars>
      </dgm:prSet>
      <dgm:spPr/>
    </dgm:pt>
    <dgm:pt modelId="{1C4AE627-C2AB-48F5-AB66-4E87F3846A23}" type="pres">
      <dgm:prSet presAssocID="{24CED222-EF5B-4AAF-8106-0A798704C6CA}" presName="composite" presStyleCnt="0"/>
      <dgm:spPr/>
    </dgm:pt>
    <dgm:pt modelId="{9EC1B4F1-DDB8-4A6E-BA9D-596070FEEBC0}" type="pres">
      <dgm:prSet presAssocID="{24CED222-EF5B-4AAF-8106-0A798704C6CA}" presName="parTx" presStyleLbl="alignNode1" presStyleIdx="0" presStyleCnt="4">
        <dgm:presLayoutVars>
          <dgm:chMax val="0"/>
          <dgm:chPref val="0"/>
        </dgm:presLayoutVars>
      </dgm:prSet>
      <dgm:spPr/>
    </dgm:pt>
    <dgm:pt modelId="{EC26B6C9-B57B-4F34-B0AD-7D9F67003C19}" type="pres">
      <dgm:prSet presAssocID="{24CED222-EF5B-4AAF-8106-0A798704C6CA}" presName="desTx" presStyleLbl="alignAccFollowNode1" presStyleIdx="0" presStyleCnt="4">
        <dgm:presLayoutVars/>
      </dgm:prSet>
      <dgm:spPr/>
    </dgm:pt>
    <dgm:pt modelId="{0DFCD789-EB37-4E34-8720-90086F92F203}" type="pres">
      <dgm:prSet presAssocID="{0A26E506-F53C-4F1F-A9CA-EDAAD7A9C0B1}" presName="space" presStyleCnt="0"/>
      <dgm:spPr/>
    </dgm:pt>
    <dgm:pt modelId="{45D8A0CC-8BE2-4B94-A24C-BE36DF625AEE}" type="pres">
      <dgm:prSet presAssocID="{5C09505D-80AC-4FB8-923E-E71A60D26032}" presName="composite" presStyleCnt="0"/>
      <dgm:spPr/>
    </dgm:pt>
    <dgm:pt modelId="{865807C1-4E92-405F-8B29-C67CBE71673B}" type="pres">
      <dgm:prSet presAssocID="{5C09505D-80AC-4FB8-923E-E71A60D26032}" presName="parTx" presStyleLbl="alignNode1" presStyleIdx="1" presStyleCnt="4">
        <dgm:presLayoutVars>
          <dgm:chMax val="0"/>
          <dgm:chPref val="0"/>
        </dgm:presLayoutVars>
      </dgm:prSet>
      <dgm:spPr/>
    </dgm:pt>
    <dgm:pt modelId="{70DFD35E-3289-4554-B12B-6A523927A99F}" type="pres">
      <dgm:prSet presAssocID="{5C09505D-80AC-4FB8-923E-E71A60D26032}" presName="desTx" presStyleLbl="alignAccFollowNode1" presStyleIdx="1" presStyleCnt="4">
        <dgm:presLayoutVars/>
      </dgm:prSet>
      <dgm:spPr/>
    </dgm:pt>
    <dgm:pt modelId="{ECDF3253-9691-4F4E-B317-5FC5B52E7145}" type="pres">
      <dgm:prSet presAssocID="{2E9EF55B-2606-42DD-B195-08D5E8FD3A0F}" presName="space" presStyleCnt="0"/>
      <dgm:spPr/>
    </dgm:pt>
    <dgm:pt modelId="{2EE7BB16-2CFD-4202-B583-0EA253F288C6}" type="pres">
      <dgm:prSet presAssocID="{9ED4ED17-4058-47A9-8276-3D752FE6F809}" presName="composite" presStyleCnt="0"/>
      <dgm:spPr/>
    </dgm:pt>
    <dgm:pt modelId="{4CFEDE59-F013-456C-811C-F4D4B83FFA04}" type="pres">
      <dgm:prSet presAssocID="{9ED4ED17-4058-47A9-8276-3D752FE6F809}" presName="parTx" presStyleLbl="alignNode1" presStyleIdx="2" presStyleCnt="4">
        <dgm:presLayoutVars>
          <dgm:chMax val="0"/>
          <dgm:chPref val="0"/>
        </dgm:presLayoutVars>
      </dgm:prSet>
      <dgm:spPr/>
    </dgm:pt>
    <dgm:pt modelId="{AC868332-B8FF-44FC-AF70-8C468CB3D52A}" type="pres">
      <dgm:prSet presAssocID="{9ED4ED17-4058-47A9-8276-3D752FE6F809}" presName="desTx" presStyleLbl="alignAccFollowNode1" presStyleIdx="2" presStyleCnt="4">
        <dgm:presLayoutVars/>
      </dgm:prSet>
      <dgm:spPr/>
    </dgm:pt>
    <dgm:pt modelId="{F08674FA-94FC-4081-AD15-DBB7940FCC02}" type="pres">
      <dgm:prSet presAssocID="{95C96A58-A164-42EB-9926-0B0928D29AE8}" presName="space" presStyleCnt="0"/>
      <dgm:spPr/>
    </dgm:pt>
    <dgm:pt modelId="{CAAB2FDB-D8B4-4ECD-BF02-BF3967ABD14E}" type="pres">
      <dgm:prSet presAssocID="{F841DB49-B618-47AA-9AC2-1D6EECCD16F5}" presName="composite" presStyleCnt="0"/>
      <dgm:spPr/>
    </dgm:pt>
    <dgm:pt modelId="{D15E47D1-B6FE-48C6-B38A-740AC044C65A}" type="pres">
      <dgm:prSet presAssocID="{F841DB49-B618-47AA-9AC2-1D6EECCD16F5}" presName="parTx" presStyleLbl="alignNode1" presStyleIdx="3" presStyleCnt="4">
        <dgm:presLayoutVars>
          <dgm:chMax val="0"/>
          <dgm:chPref val="0"/>
        </dgm:presLayoutVars>
      </dgm:prSet>
      <dgm:spPr/>
    </dgm:pt>
    <dgm:pt modelId="{16C6C87F-E5B2-4E44-8ABA-309E5EED5939}" type="pres">
      <dgm:prSet presAssocID="{F841DB49-B618-47AA-9AC2-1D6EECCD16F5}" presName="desTx" presStyleLbl="alignAccFollowNode1" presStyleIdx="3" presStyleCnt="4">
        <dgm:presLayoutVars/>
      </dgm:prSet>
      <dgm:spPr/>
    </dgm:pt>
  </dgm:ptLst>
  <dgm:cxnLst>
    <dgm:cxn modelId="{2F645828-868E-4A1F-A662-DB071EBAAC99}" srcId="{24CED222-EF5B-4AAF-8106-0A798704C6CA}" destId="{BAEA284D-EDA8-4E7C-A4BA-119369AF1C85}" srcOrd="0" destOrd="0" parTransId="{2FF7F2C6-01A8-4A14-99F5-20E91C782623}" sibTransId="{5E581D61-811E-436D-89F8-01CBE7F9C7F7}"/>
    <dgm:cxn modelId="{7C036F2D-CF85-49BC-8225-63DF7FF858CE}" type="presOf" srcId="{BAEA284D-EDA8-4E7C-A4BA-119369AF1C85}" destId="{EC26B6C9-B57B-4F34-B0AD-7D9F67003C19}" srcOrd="0" destOrd="0" presId="urn:microsoft.com/office/officeart/2016/7/layout/ChevronBlockProcess"/>
    <dgm:cxn modelId="{A7C60D32-2846-47F5-B94E-68B8487227F9}" srcId="{B10BF2A0-DBCE-4186-B13F-75D5A810198B}" destId="{24CED222-EF5B-4AAF-8106-0A798704C6CA}" srcOrd="0" destOrd="0" parTransId="{D8CFBF85-09DA-4151-BC02-FA997393302A}" sibTransId="{0A26E506-F53C-4F1F-A9CA-EDAAD7A9C0B1}"/>
    <dgm:cxn modelId="{0B6A605D-4D96-4223-9E7F-D216F3B168A2}" type="presOf" srcId="{62E17B4F-635C-444B-AC30-A994BA99A374}" destId="{70DFD35E-3289-4554-B12B-6A523927A99F}" srcOrd="0" destOrd="0" presId="urn:microsoft.com/office/officeart/2016/7/layout/ChevronBlockProcess"/>
    <dgm:cxn modelId="{DDA1E764-5975-481C-9A0D-EAF7DE057CD3}" srcId="{B10BF2A0-DBCE-4186-B13F-75D5A810198B}" destId="{F841DB49-B618-47AA-9AC2-1D6EECCD16F5}" srcOrd="3" destOrd="0" parTransId="{CF211417-7D6D-41E2-AFB6-38D59D494747}" sibTransId="{05E7198B-B2CF-408C-B136-7E2039414ADC}"/>
    <dgm:cxn modelId="{B07F7D6D-FB59-47B9-BAEB-F49AC99375B4}" type="presOf" srcId="{F841DB49-B618-47AA-9AC2-1D6EECCD16F5}" destId="{D15E47D1-B6FE-48C6-B38A-740AC044C65A}" srcOrd="0" destOrd="0" presId="urn:microsoft.com/office/officeart/2016/7/layout/ChevronBlockProcess"/>
    <dgm:cxn modelId="{1FAAB56E-14D2-429D-B275-2390E94FF9A1}" type="presOf" srcId="{24CED222-EF5B-4AAF-8106-0A798704C6CA}" destId="{9EC1B4F1-DDB8-4A6E-BA9D-596070FEEBC0}" srcOrd="0" destOrd="0" presId="urn:microsoft.com/office/officeart/2016/7/layout/ChevronBlockProcess"/>
    <dgm:cxn modelId="{F8BE4581-668E-4DD3-8AA8-999192147BD0}" type="presOf" srcId="{ACAE159B-421D-4880-AF7D-42AE02123A0B}" destId="{AC868332-B8FF-44FC-AF70-8C468CB3D52A}" srcOrd="0" destOrd="0" presId="urn:microsoft.com/office/officeart/2016/7/layout/ChevronBlockProcess"/>
    <dgm:cxn modelId="{5A9FB88B-2BC0-4061-8A33-6AA41AAC60B9}" srcId="{B10BF2A0-DBCE-4186-B13F-75D5A810198B}" destId="{5C09505D-80AC-4FB8-923E-E71A60D26032}" srcOrd="1" destOrd="0" parTransId="{520AC438-71C7-4E62-828C-4F2174588992}" sibTransId="{2E9EF55B-2606-42DD-B195-08D5E8FD3A0F}"/>
    <dgm:cxn modelId="{C783BDC5-D94C-4BCB-905A-53D569471DAD}" type="presOf" srcId="{5C09505D-80AC-4FB8-923E-E71A60D26032}" destId="{865807C1-4E92-405F-8B29-C67CBE71673B}" srcOrd="0" destOrd="0" presId="urn:microsoft.com/office/officeart/2016/7/layout/ChevronBlockProcess"/>
    <dgm:cxn modelId="{C16B82D1-F8BA-436E-96E5-32317BC26E21}" type="presOf" srcId="{B10BF2A0-DBCE-4186-B13F-75D5A810198B}" destId="{80663964-A4E0-4213-A13B-0445F2DE9406}" srcOrd="0" destOrd="0" presId="urn:microsoft.com/office/officeart/2016/7/layout/ChevronBlockProcess"/>
    <dgm:cxn modelId="{A2A56BD9-88D8-41BE-B935-017E96F6C826}" type="presOf" srcId="{9ED4ED17-4058-47A9-8276-3D752FE6F809}" destId="{4CFEDE59-F013-456C-811C-F4D4B83FFA04}" srcOrd="0" destOrd="0" presId="urn:microsoft.com/office/officeart/2016/7/layout/ChevronBlockProcess"/>
    <dgm:cxn modelId="{D80687E9-3854-4FBA-B538-F420EAC9E9A1}" srcId="{5C09505D-80AC-4FB8-923E-E71A60D26032}" destId="{62E17B4F-635C-444B-AC30-A994BA99A374}" srcOrd="0" destOrd="0" parTransId="{18B3E325-A1BD-4E65-83AC-FA2EB2DDBDEE}" sibTransId="{55A635EB-2EC3-46BB-B302-57107E9D6EF4}"/>
    <dgm:cxn modelId="{BDC64CEA-4620-4209-8388-59E96ECB83F9}" srcId="{F841DB49-B618-47AA-9AC2-1D6EECCD16F5}" destId="{451FF1F6-07E3-4A7A-9778-0949C642F4B7}" srcOrd="0" destOrd="0" parTransId="{DFD4FA03-12D0-4CF9-AD1A-C25894746D3E}" sibTransId="{D64F5C59-E3FA-4C9B-BB13-88A7A1EE450D}"/>
    <dgm:cxn modelId="{5697C8EA-AE00-4DE4-A271-AEF42F851F6D}" srcId="{9ED4ED17-4058-47A9-8276-3D752FE6F809}" destId="{ACAE159B-421D-4880-AF7D-42AE02123A0B}" srcOrd="0" destOrd="0" parTransId="{6BCF5A21-26C1-4043-B356-307472301DFD}" sibTransId="{5EF2A06B-1EAF-42DF-B696-45C5AA5712CD}"/>
    <dgm:cxn modelId="{D58503F4-331F-4F2B-8FEE-9E634F86B46E}" srcId="{B10BF2A0-DBCE-4186-B13F-75D5A810198B}" destId="{9ED4ED17-4058-47A9-8276-3D752FE6F809}" srcOrd="2" destOrd="0" parTransId="{49253251-6DB7-48FF-A7D2-6004CD041D85}" sibTransId="{95C96A58-A164-42EB-9926-0B0928D29AE8}"/>
    <dgm:cxn modelId="{C8511AF8-412D-4ADB-AB09-EBBD3ABDF975}" type="presOf" srcId="{451FF1F6-07E3-4A7A-9778-0949C642F4B7}" destId="{16C6C87F-E5B2-4E44-8ABA-309E5EED5939}" srcOrd="0" destOrd="0" presId="urn:microsoft.com/office/officeart/2016/7/layout/ChevronBlockProcess"/>
    <dgm:cxn modelId="{861BEE5F-7F6C-412D-8C59-860C07BC0C68}" type="presParOf" srcId="{80663964-A4E0-4213-A13B-0445F2DE9406}" destId="{1C4AE627-C2AB-48F5-AB66-4E87F3846A23}" srcOrd="0" destOrd="0" presId="urn:microsoft.com/office/officeart/2016/7/layout/ChevronBlockProcess"/>
    <dgm:cxn modelId="{A98EB891-0942-4FAD-96D4-5A9A361DB11D}" type="presParOf" srcId="{1C4AE627-C2AB-48F5-AB66-4E87F3846A23}" destId="{9EC1B4F1-DDB8-4A6E-BA9D-596070FEEBC0}" srcOrd="0" destOrd="0" presId="urn:microsoft.com/office/officeart/2016/7/layout/ChevronBlockProcess"/>
    <dgm:cxn modelId="{E3BA5A0C-2B4D-4C32-93C8-69AF9552068B}" type="presParOf" srcId="{1C4AE627-C2AB-48F5-AB66-4E87F3846A23}" destId="{EC26B6C9-B57B-4F34-B0AD-7D9F67003C19}" srcOrd="1" destOrd="0" presId="urn:microsoft.com/office/officeart/2016/7/layout/ChevronBlockProcess"/>
    <dgm:cxn modelId="{17C519DA-ABFE-4805-9630-C4C6535434FF}" type="presParOf" srcId="{80663964-A4E0-4213-A13B-0445F2DE9406}" destId="{0DFCD789-EB37-4E34-8720-90086F92F203}" srcOrd="1" destOrd="0" presId="urn:microsoft.com/office/officeart/2016/7/layout/ChevronBlockProcess"/>
    <dgm:cxn modelId="{4F35746E-0798-4222-AAC8-5022C126F3EF}" type="presParOf" srcId="{80663964-A4E0-4213-A13B-0445F2DE9406}" destId="{45D8A0CC-8BE2-4B94-A24C-BE36DF625AEE}" srcOrd="2" destOrd="0" presId="urn:microsoft.com/office/officeart/2016/7/layout/ChevronBlockProcess"/>
    <dgm:cxn modelId="{053C60C8-3D3C-4DD7-B9A7-97AD41AE1C51}" type="presParOf" srcId="{45D8A0CC-8BE2-4B94-A24C-BE36DF625AEE}" destId="{865807C1-4E92-405F-8B29-C67CBE71673B}" srcOrd="0" destOrd="0" presId="urn:microsoft.com/office/officeart/2016/7/layout/ChevronBlockProcess"/>
    <dgm:cxn modelId="{629B5DF2-1EA4-4FE2-A4CE-074B6EB1B5CF}" type="presParOf" srcId="{45D8A0CC-8BE2-4B94-A24C-BE36DF625AEE}" destId="{70DFD35E-3289-4554-B12B-6A523927A99F}" srcOrd="1" destOrd="0" presId="urn:microsoft.com/office/officeart/2016/7/layout/ChevronBlockProcess"/>
    <dgm:cxn modelId="{99F0F738-5D33-4D13-BF80-CDBF6E9475B9}" type="presParOf" srcId="{80663964-A4E0-4213-A13B-0445F2DE9406}" destId="{ECDF3253-9691-4F4E-B317-5FC5B52E7145}" srcOrd="3" destOrd="0" presId="urn:microsoft.com/office/officeart/2016/7/layout/ChevronBlockProcess"/>
    <dgm:cxn modelId="{93A26290-AC22-445D-8DF2-52F109617024}" type="presParOf" srcId="{80663964-A4E0-4213-A13B-0445F2DE9406}" destId="{2EE7BB16-2CFD-4202-B583-0EA253F288C6}" srcOrd="4" destOrd="0" presId="urn:microsoft.com/office/officeart/2016/7/layout/ChevronBlockProcess"/>
    <dgm:cxn modelId="{93B647E5-6CBB-48B4-B37F-42FD8502F9C5}" type="presParOf" srcId="{2EE7BB16-2CFD-4202-B583-0EA253F288C6}" destId="{4CFEDE59-F013-456C-811C-F4D4B83FFA04}" srcOrd="0" destOrd="0" presId="urn:microsoft.com/office/officeart/2016/7/layout/ChevronBlockProcess"/>
    <dgm:cxn modelId="{C3A6E0A1-F875-45E6-B91F-B8B8267F2F0F}" type="presParOf" srcId="{2EE7BB16-2CFD-4202-B583-0EA253F288C6}" destId="{AC868332-B8FF-44FC-AF70-8C468CB3D52A}" srcOrd="1" destOrd="0" presId="urn:microsoft.com/office/officeart/2016/7/layout/ChevronBlockProcess"/>
    <dgm:cxn modelId="{DAA525C0-89FC-414C-B13D-9CE1E9D9045E}" type="presParOf" srcId="{80663964-A4E0-4213-A13B-0445F2DE9406}" destId="{F08674FA-94FC-4081-AD15-DBB7940FCC02}" srcOrd="5" destOrd="0" presId="urn:microsoft.com/office/officeart/2016/7/layout/ChevronBlockProcess"/>
    <dgm:cxn modelId="{FB4C69CC-FBE5-4514-A92C-3A6F81977404}" type="presParOf" srcId="{80663964-A4E0-4213-A13B-0445F2DE9406}" destId="{CAAB2FDB-D8B4-4ECD-BF02-BF3967ABD14E}" srcOrd="6" destOrd="0" presId="urn:microsoft.com/office/officeart/2016/7/layout/ChevronBlockProcess"/>
    <dgm:cxn modelId="{154540E5-CDA1-4A4C-BA65-4786454EC16E}" type="presParOf" srcId="{CAAB2FDB-D8B4-4ECD-BF02-BF3967ABD14E}" destId="{D15E47D1-B6FE-48C6-B38A-740AC044C65A}" srcOrd="0" destOrd="0" presId="urn:microsoft.com/office/officeart/2016/7/layout/ChevronBlockProcess"/>
    <dgm:cxn modelId="{54054902-0060-4E07-87FA-9346C89BFEE4}" type="presParOf" srcId="{CAAB2FDB-D8B4-4ECD-BF02-BF3967ABD14E}" destId="{16C6C87F-E5B2-4E44-8ABA-309E5EED5939}"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D29295-D096-460C-B3BD-B27359EC4236}" type="doc">
      <dgm:prSet loTypeId="urn:microsoft.com/office/officeart/2016/7/layout/ChevronBlockProcess" loCatId="process" qsTypeId="urn:microsoft.com/office/officeart/2005/8/quickstyle/simple1" qsCatId="simple" csTypeId="urn:microsoft.com/office/officeart/2005/8/colors/accent1_2" csCatId="accent1"/>
      <dgm:spPr/>
      <dgm:t>
        <a:bodyPr/>
        <a:lstStyle/>
        <a:p>
          <a:endParaRPr lang="en-US"/>
        </a:p>
      </dgm:t>
    </dgm:pt>
    <dgm:pt modelId="{30A954A3-324F-465E-8617-F6ACC89FA45A}">
      <dgm:prSet/>
      <dgm:spPr/>
      <dgm:t>
        <a:bodyPr/>
        <a:lstStyle/>
        <a:p>
          <a:r>
            <a:rPr lang="en-US"/>
            <a:t>Step 5</a:t>
          </a:r>
        </a:p>
      </dgm:t>
    </dgm:pt>
    <dgm:pt modelId="{341AC18E-4055-40BF-9E05-74CC82766876}" type="parTrans" cxnId="{80270797-4F2D-41A1-8B03-C4E7F81962ED}">
      <dgm:prSet/>
      <dgm:spPr/>
      <dgm:t>
        <a:bodyPr/>
        <a:lstStyle/>
        <a:p>
          <a:endParaRPr lang="en-US"/>
        </a:p>
      </dgm:t>
    </dgm:pt>
    <dgm:pt modelId="{E21C022E-00B7-4FF2-A28C-84B782FE7710}" type="sibTrans" cxnId="{80270797-4F2D-41A1-8B03-C4E7F81962ED}">
      <dgm:prSet/>
      <dgm:spPr/>
      <dgm:t>
        <a:bodyPr/>
        <a:lstStyle/>
        <a:p>
          <a:endParaRPr lang="en-US"/>
        </a:p>
      </dgm:t>
    </dgm:pt>
    <dgm:pt modelId="{CEE7E9E2-E302-46F3-9A18-006DD81CF31A}">
      <dgm:prSet/>
      <dgm:spPr/>
      <dgm:t>
        <a:bodyPr/>
        <a:lstStyle/>
        <a:p>
          <a:r>
            <a:rPr lang="en-US"/>
            <a:t>For each Avalara desc filter the UNSPSC titles based on the key</a:t>
          </a:r>
        </a:p>
      </dgm:t>
    </dgm:pt>
    <dgm:pt modelId="{F7D644EB-8037-4DCF-A784-C29CFDE80DD3}" type="parTrans" cxnId="{241E5480-C6E0-4136-AF34-1D9ABC3F1038}">
      <dgm:prSet/>
      <dgm:spPr/>
      <dgm:t>
        <a:bodyPr/>
        <a:lstStyle/>
        <a:p>
          <a:endParaRPr lang="en-US"/>
        </a:p>
      </dgm:t>
    </dgm:pt>
    <dgm:pt modelId="{8D2722E8-32A6-4F1D-BFE3-A073917C3A28}" type="sibTrans" cxnId="{241E5480-C6E0-4136-AF34-1D9ABC3F1038}">
      <dgm:prSet/>
      <dgm:spPr/>
      <dgm:t>
        <a:bodyPr/>
        <a:lstStyle/>
        <a:p>
          <a:endParaRPr lang="en-US"/>
        </a:p>
      </dgm:t>
    </dgm:pt>
    <dgm:pt modelId="{DE706960-2195-42C7-8049-AE96CB1D7C15}">
      <dgm:prSet/>
      <dgm:spPr/>
      <dgm:t>
        <a:bodyPr/>
        <a:lstStyle/>
        <a:p>
          <a:r>
            <a:rPr lang="en-US"/>
            <a:t>Step 6</a:t>
          </a:r>
        </a:p>
      </dgm:t>
    </dgm:pt>
    <dgm:pt modelId="{8C000B65-FEF6-4356-B8A4-4DCBAFD462AD}" type="parTrans" cxnId="{A79EDC80-9E8B-4E06-AE17-77A505B2D50B}">
      <dgm:prSet/>
      <dgm:spPr/>
      <dgm:t>
        <a:bodyPr/>
        <a:lstStyle/>
        <a:p>
          <a:endParaRPr lang="en-US"/>
        </a:p>
      </dgm:t>
    </dgm:pt>
    <dgm:pt modelId="{B97DD75A-082C-4DD2-9764-675FC022309A}" type="sibTrans" cxnId="{A79EDC80-9E8B-4E06-AE17-77A505B2D50B}">
      <dgm:prSet/>
      <dgm:spPr/>
      <dgm:t>
        <a:bodyPr/>
        <a:lstStyle/>
        <a:p>
          <a:endParaRPr lang="en-US"/>
        </a:p>
      </dgm:t>
    </dgm:pt>
    <dgm:pt modelId="{D6B7B482-5216-4B33-8630-7027FA970260}">
      <dgm:prSet/>
      <dgm:spPr/>
      <dgm:t>
        <a:bodyPr/>
        <a:lstStyle/>
        <a:p>
          <a:r>
            <a:rPr lang="en-US"/>
            <a:t>Compare the filtered records and measure the matching accuracy using Longest Common Sequence b/w Avalara desc and UNSPSC titles</a:t>
          </a:r>
        </a:p>
      </dgm:t>
    </dgm:pt>
    <dgm:pt modelId="{7AD542EE-BC9D-4930-9A1B-1B1BCB022656}" type="parTrans" cxnId="{FBCD5BE2-8012-4A20-9800-4D2431EDC612}">
      <dgm:prSet/>
      <dgm:spPr/>
      <dgm:t>
        <a:bodyPr/>
        <a:lstStyle/>
        <a:p>
          <a:endParaRPr lang="en-US"/>
        </a:p>
      </dgm:t>
    </dgm:pt>
    <dgm:pt modelId="{F7815E54-AD42-4B92-A8CC-D666BBF4FDD0}" type="sibTrans" cxnId="{FBCD5BE2-8012-4A20-9800-4D2431EDC612}">
      <dgm:prSet/>
      <dgm:spPr/>
      <dgm:t>
        <a:bodyPr/>
        <a:lstStyle/>
        <a:p>
          <a:endParaRPr lang="en-US"/>
        </a:p>
      </dgm:t>
    </dgm:pt>
    <dgm:pt modelId="{5BCB53B0-13AC-4BC9-8962-7F6CF035CF73}">
      <dgm:prSet/>
      <dgm:spPr/>
      <dgm:t>
        <a:bodyPr/>
        <a:lstStyle/>
        <a:p>
          <a:r>
            <a:rPr lang="en-US"/>
            <a:t>Step 7</a:t>
          </a:r>
        </a:p>
      </dgm:t>
    </dgm:pt>
    <dgm:pt modelId="{B24EAA8E-1AC3-43D9-9DD6-5A3F20EE848E}" type="parTrans" cxnId="{EFE1A6F5-81A6-49EA-8957-A15C8680DB62}">
      <dgm:prSet/>
      <dgm:spPr/>
      <dgm:t>
        <a:bodyPr/>
        <a:lstStyle/>
        <a:p>
          <a:endParaRPr lang="en-US"/>
        </a:p>
      </dgm:t>
    </dgm:pt>
    <dgm:pt modelId="{CD838C32-2F14-4DFB-9167-DEBC809F572B}" type="sibTrans" cxnId="{EFE1A6F5-81A6-49EA-8957-A15C8680DB62}">
      <dgm:prSet/>
      <dgm:spPr/>
      <dgm:t>
        <a:bodyPr/>
        <a:lstStyle/>
        <a:p>
          <a:endParaRPr lang="en-US"/>
        </a:p>
      </dgm:t>
    </dgm:pt>
    <dgm:pt modelId="{A00A1D2A-D93A-47A1-A697-C8828A359DED}">
      <dgm:prSet/>
      <dgm:spPr/>
      <dgm:t>
        <a:bodyPr/>
        <a:lstStyle/>
        <a:p>
          <a:r>
            <a:rPr lang="en-US"/>
            <a:t>Filter the matching accuracy records based on the thresold</a:t>
          </a:r>
        </a:p>
      </dgm:t>
    </dgm:pt>
    <dgm:pt modelId="{75A32C91-D766-4DB4-8C82-9F59E0E5EEF6}" type="parTrans" cxnId="{535FEB35-7E4C-44F4-A82A-B7474288C468}">
      <dgm:prSet/>
      <dgm:spPr/>
      <dgm:t>
        <a:bodyPr/>
        <a:lstStyle/>
        <a:p>
          <a:endParaRPr lang="en-US"/>
        </a:p>
      </dgm:t>
    </dgm:pt>
    <dgm:pt modelId="{97D5DAFD-EC2E-4C2D-8018-67D2B5A39FBF}" type="sibTrans" cxnId="{535FEB35-7E4C-44F4-A82A-B7474288C468}">
      <dgm:prSet/>
      <dgm:spPr/>
      <dgm:t>
        <a:bodyPr/>
        <a:lstStyle/>
        <a:p>
          <a:endParaRPr lang="en-US"/>
        </a:p>
      </dgm:t>
    </dgm:pt>
    <dgm:pt modelId="{180A5418-2B78-44BF-BA24-5217F2971A47}">
      <dgm:prSet/>
      <dgm:spPr/>
      <dgm:t>
        <a:bodyPr/>
        <a:lstStyle/>
        <a:p>
          <a:r>
            <a:rPr lang="en-US"/>
            <a:t>Step 8</a:t>
          </a:r>
        </a:p>
      </dgm:t>
    </dgm:pt>
    <dgm:pt modelId="{36426998-D778-4464-9991-BAECA9C5851E}" type="parTrans" cxnId="{505D02F1-9946-4430-813A-90FEA48486DF}">
      <dgm:prSet/>
      <dgm:spPr/>
      <dgm:t>
        <a:bodyPr/>
        <a:lstStyle/>
        <a:p>
          <a:endParaRPr lang="en-US"/>
        </a:p>
      </dgm:t>
    </dgm:pt>
    <dgm:pt modelId="{9C6872FD-A153-4700-8897-7C37888F1C1C}" type="sibTrans" cxnId="{505D02F1-9946-4430-813A-90FEA48486DF}">
      <dgm:prSet/>
      <dgm:spPr/>
      <dgm:t>
        <a:bodyPr/>
        <a:lstStyle/>
        <a:p>
          <a:endParaRPr lang="en-US"/>
        </a:p>
      </dgm:t>
    </dgm:pt>
    <dgm:pt modelId="{CBA6A8AA-D883-4833-A56B-97E254831C6F}">
      <dgm:prSet/>
      <dgm:spPr/>
      <dgm:t>
        <a:bodyPr/>
        <a:lstStyle/>
        <a:p>
          <a:r>
            <a:rPr lang="en-US"/>
            <a:t>Fetch the max matching record based on level priority</a:t>
          </a:r>
        </a:p>
      </dgm:t>
    </dgm:pt>
    <dgm:pt modelId="{9BC872A2-917B-48AD-91D2-F672A226D00D}" type="parTrans" cxnId="{898DB4EE-7043-4F31-8A53-95C101578193}">
      <dgm:prSet/>
      <dgm:spPr/>
      <dgm:t>
        <a:bodyPr/>
        <a:lstStyle/>
        <a:p>
          <a:endParaRPr lang="en-US"/>
        </a:p>
      </dgm:t>
    </dgm:pt>
    <dgm:pt modelId="{35FE1BF3-9195-43A9-9EF5-7F8B3DF968B3}" type="sibTrans" cxnId="{898DB4EE-7043-4F31-8A53-95C101578193}">
      <dgm:prSet/>
      <dgm:spPr/>
      <dgm:t>
        <a:bodyPr/>
        <a:lstStyle/>
        <a:p>
          <a:endParaRPr lang="en-US"/>
        </a:p>
      </dgm:t>
    </dgm:pt>
    <dgm:pt modelId="{8E183EF1-AF1B-470F-A189-47BB47E9A973}" type="pres">
      <dgm:prSet presAssocID="{42D29295-D096-460C-B3BD-B27359EC4236}" presName="Name0" presStyleCnt="0">
        <dgm:presLayoutVars>
          <dgm:dir/>
          <dgm:animLvl val="lvl"/>
          <dgm:resizeHandles val="exact"/>
        </dgm:presLayoutVars>
      </dgm:prSet>
      <dgm:spPr/>
    </dgm:pt>
    <dgm:pt modelId="{34F0561F-6AE1-4C67-B19D-B3FCA7D8F57C}" type="pres">
      <dgm:prSet presAssocID="{30A954A3-324F-465E-8617-F6ACC89FA45A}" presName="composite" presStyleCnt="0"/>
      <dgm:spPr/>
    </dgm:pt>
    <dgm:pt modelId="{327FD51F-AE62-43D5-8799-7283865F6EEC}" type="pres">
      <dgm:prSet presAssocID="{30A954A3-324F-465E-8617-F6ACC89FA45A}" presName="parTx" presStyleLbl="alignNode1" presStyleIdx="0" presStyleCnt="4">
        <dgm:presLayoutVars>
          <dgm:chMax val="0"/>
          <dgm:chPref val="0"/>
        </dgm:presLayoutVars>
      </dgm:prSet>
      <dgm:spPr/>
    </dgm:pt>
    <dgm:pt modelId="{6096ABB5-3EA3-461E-A3F0-F0A723967364}" type="pres">
      <dgm:prSet presAssocID="{30A954A3-324F-465E-8617-F6ACC89FA45A}" presName="desTx" presStyleLbl="alignAccFollowNode1" presStyleIdx="0" presStyleCnt="4">
        <dgm:presLayoutVars/>
      </dgm:prSet>
      <dgm:spPr/>
    </dgm:pt>
    <dgm:pt modelId="{279A6C2B-CD52-41FA-8553-998D7422F8EF}" type="pres">
      <dgm:prSet presAssocID="{E21C022E-00B7-4FF2-A28C-84B782FE7710}" presName="space" presStyleCnt="0"/>
      <dgm:spPr/>
    </dgm:pt>
    <dgm:pt modelId="{B1532278-1C82-4CB9-89D4-ED35AD6FF1DA}" type="pres">
      <dgm:prSet presAssocID="{DE706960-2195-42C7-8049-AE96CB1D7C15}" presName="composite" presStyleCnt="0"/>
      <dgm:spPr/>
    </dgm:pt>
    <dgm:pt modelId="{3226A732-82A3-4CD9-A424-E7C221DFF62B}" type="pres">
      <dgm:prSet presAssocID="{DE706960-2195-42C7-8049-AE96CB1D7C15}" presName="parTx" presStyleLbl="alignNode1" presStyleIdx="1" presStyleCnt="4">
        <dgm:presLayoutVars>
          <dgm:chMax val="0"/>
          <dgm:chPref val="0"/>
        </dgm:presLayoutVars>
      </dgm:prSet>
      <dgm:spPr/>
    </dgm:pt>
    <dgm:pt modelId="{23570A3C-145D-4A79-9235-F27FD519B0FA}" type="pres">
      <dgm:prSet presAssocID="{DE706960-2195-42C7-8049-AE96CB1D7C15}" presName="desTx" presStyleLbl="alignAccFollowNode1" presStyleIdx="1" presStyleCnt="4">
        <dgm:presLayoutVars/>
      </dgm:prSet>
      <dgm:spPr/>
    </dgm:pt>
    <dgm:pt modelId="{A20BAA5F-3939-4CA7-9577-373EF169E2FE}" type="pres">
      <dgm:prSet presAssocID="{B97DD75A-082C-4DD2-9764-675FC022309A}" presName="space" presStyleCnt="0"/>
      <dgm:spPr/>
    </dgm:pt>
    <dgm:pt modelId="{6B2CDBC1-3582-413F-AE13-32E194BD3F67}" type="pres">
      <dgm:prSet presAssocID="{5BCB53B0-13AC-4BC9-8962-7F6CF035CF73}" presName="composite" presStyleCnt="0"/>
      <dgm:spPr/>
    </dgm:pt>
    <dgm:pt modelId="{2C941781-DB9F-4675-A782-F5E2A2E94F07}" type="pres">
      <dgm:prSet presAssocID="{5BCB53B0-13AC-4BC9-8962-7F6CF035CF73}" presName="parTx" presStyleLbl="alignNode1" presStyleIdx="2" presStyleCnt="4">
        <dgm:presLayoutVars>
          <dgm:chMax val="0"/>
          <dgm:chPref val="0"/>
        </dgm:presLayoutVars>
      </dgm:prSet>
      <dgm:spPr/>
    </dgm:pt>
    <dgm:pt modelId="{DE9D9C2D-E40C-499C-86C8-D09A95E972ED}" type="pres">
      <dgm:prSet presAssocID="{5BCB53B0-13AC-4BC9-8962-7F6CF035CF73}" presName="desTx" presStyleLbl="alignAccFollowNode1" presStyleIdx="2" presStyleCnt="4">
        <dgm:presLayoutVars/>
      </dgm:prSet>
      <dgm:spPr/>
    </dgm:pt>
    <dgm:pt modelId="{7AD16A99-A724-4E62-9D8A-8356AE752210}" type="pres">
      <dgm:prSet presAssocID="{CD838C32-2F14-4DFB-9167-DEBC809F572B}" presName="space" presStyleCnt="0"/>
      <dgm:spPr/>
    </dgm:pt>
    <dgm:pt modelId="{09EAC049-2F91-4322-A92F-87D7D5127F9B}" type="pres">
      <dgm:prSet presAssocID="{180A5418-2B78-44BF-BA24-5217F2971A47}" presName="composite" presStyleCnt="0"/>
      <dgm:spPr/>
    </dgm:pt>
    <dgm:pt modelId="{AA82E1E7-1FB3-40B9-A651-92FEC6C5BB50}" type="pres">
      <dgm:prSet presAssocID="{180A5418-2B78-44BF-BA24-5217F2971A47}" presName="parTx" presStyleLbl="alignNode1" presStyleIdx="3" presStyleCnt="4">
        <dgm:presLayoutVars>
          <dgm:chMax val="0"/>
          <dgm:chPref val="0"/>
        </dgm:presLayoutVars>
      </dgm:prSet>
      <dgm:spPr/>
    </dgm:pt>
    <dgm:pt modelId="{03D1747C-1F60-4CCE-9F0F-8AAC4DFDDD79}" type="pres">
      <dgm:prSet presAssocID="{180A5418-2B78-44BF-BA24-5217F2971A47}" presName="desTx" presStyleLbl="alignAccFollowNode1" presStyleIdx="3" presStyleCnt="4">
        <dgm:presLayoutVars/>
      </dgm:prSet>
      <dgm:spPr/>
    </dgm:pt>
  </dgm:ptLst>
  <dgm:cxnLst>
    <dgm:cxn modelId="{EECC3E0D-81FC-48F8-8E4E-DD2ED89FC555}" type="presOf" srcId="{D6B7B482-5216-4B33-8630-7027FA970260}" destId="{23570A3C-145D-4A79-9235-F27FD519B0FA}" srcOrd="0" destOrd="0" presId="urn:microsoft.com/office/officeart/2016/7/layout/ChevronBlockProcess"/>
    <dgm:cxn modelId="{4842CF12-8420-4E64-86AC-4C43B78E4A70}" type="presOf" srcId="{5BCB53B0-13AC-4BC9-8962-7F6CF035CF73}" destId="{2C941781-DB9F-4675-A782-F5E2A2E94F07}" srcOrd="0" destOrd="0" presId="urn:microsoft.com/office/officeart/2016/7/layout/ChevronBlockProcess"/>
    <dgm:cxn modelId="{CCFB3524-DF40-4839-A29D-1E8EA6BD2A01}" type="presOf" srcId="{A00A1D2A-D93A-47A1-A697-C8828A359DED}" destId="{DE9D9C2D-E40C-499C-86C8-D09A95E972ED}" srcOrd="0" destOrd="0" presId="urn:microsoft.com/office/officeart/2016/7/layout/ChevronBlockProcess"/>
    <dgm:cxn modelId="{535FEB35-7E4C-44F4-A82A-B7474288C468}" srcId="{5BCB53B0-13AC-4BC9-8962-7F6CF035CF73}" destId="{A00A1D2A-D93A-47A1-A697-C8828A359DED}" srcOrd="0" destOrd="0" parTransId="{75A32C91-D766-4DB4-8C82-9F59E0E5EEF6}" sibTransId="{97D5DAFD-EC2E-4C2D-8018-67D2B5A39FBF}"/>
    <dgm:cxn modelId="{EEEB915D-5705-4FAD-BC6F-57BDD01F9F39}" type="presOf" srcId="{42D29295-D096-460C-B3BD-B27359EC4236}" destId="{8E183EF1-AF1B-470F-A189-47BB47E9A973}" srcOrd="0" destOrd="0" presId="urn:microsoft.com/office/officeart/2016/7/layout/ChevronBlockProcess"/>
    <dgm:cxn modelId="{CFAFD260-B562-41C0-A6CB-69D139D52CC1}" type="presOf" srcId="{CEE7E9E2-E302-46F3-9A18-006DD81CF31A}" destId="{6096ABB5-3EA3-461E-A3F0-F0A723967364}" srcOrd="0" destOrd="0" presId="urn:microsoft.com/office/officeart/2016/7/layout/ChevronBlockProcess"/>
    <dgm:cxn modelId="{37110150-5409-4705-AB00-F25D7294CBFB}" type="presOf" srcId="{DE706960-2195-42C7-8049-AE96CB1D7C15}" destId="{3226A732-82A3-4CD9-A424-E7C221DFF62B}" srcOrd="0" destOrd="0" presId="urn:microsoft.com/office/officeart/2016/7/layout/ChevronBlockProcess"/>
    <dgm:cxn modelId="{241E5480-C6E0-4136-AF34-1D9ABC3F1038}" srcId="{30A954A3-324F-465E-8617-F6ACC89FA45A}" destId="{CEE7E9E2-E302-46F3-9A18-006DD81CF31A}" srcOrd="0" destOrd="0" parTransId="{F7D644EB-8037-4DCF-A784-C29CFDE80DD3}" sibTransId="{8D2722E8-32A6-4F1D-BFE3-A073917C3A28}"/>
    <dgm:cxn modelId="{A79EDC80-9E8B-4E06-AE17-77A505B2D50B}" srcId="{42D29295-D096-460C-B3BD-B27359EC4236}" destId="{DE706960-2195-42C7-8049-AE96CB1D7C15}" srcOrd="1" destOrd="0" parTransId="{8C000B65-FEF6-4356-B8A4-4DCBAFD462AD}" sibTransId="{B97DD75A-082C-4DD2-9764-675FC022309A}"/>
    <dgm:cxn modelId="{1202B395-27B6-43CC-BB62-D7758CAC522A}" type="presOf" srcId="{CBA6A8AA-D883-4833-A56B-97E254831C6F}" destId="{03D1747C-1F60-4CCE-9F0F-8AAC4DFDDD79}" srcOrd="0" destOrd="0" presId="urn:microsoft.com/office/officeart/2016/7/layout/ChevronBlockProcess"/>
    <dgm:cxn modelId="{80270797-4F2D-41A1-8B03-C4E7F81962ED}" srcId="{42D29295-D096-460C-B3BD-B27359EC4236}" destId="{30A954A3-324F-465E-8617-F6ACC89FA45A}" srcOrd="0" destOrd="0" parTransId="{341AC18E-4055-40BF-9E05-74CC82766876}" sibTransId="{E21C022E-00B7-4FF2-A28C-84B782FE7710}"/>
    <dgm:cxn modelId="{492E66B0-6664-453C-BC2F-FE63C119C7AF}" type="presOf" srcId="{180A5418-2B78-44BF-BA24-5217F2971A47}" destId="{AA82E1E7-1FB3-40B9-A651-92FEC6C5BB50}" srcOrd="0" destOrd="0" presId="urn:microsoft.com/office/officeart/2016/7/layout/ChevronBlockProcess"/>
    <dgm:cxn modelId="{C57380B9-99C1-4328-A717-598A454C0061}" type="presOf" srcId="{30A954A3-324F-465E-8617-F6ACC89FA45A}" destId="{327FD51F-AE62-43D5-8799-7283865F6EEC}" srcOrd="0" destOrd="0" presId="urn:microsoft.com/office/officeart/2016/7/layout/ChevronBlockProcess"/>
    <dgm:cxn modelId="{FBCD5BE2-8012-4A20-9800-4D2431EDC612}" srcId="{DE706960-2195-42C7-8049-AE96CB1D7C15}" destId="{D6B7B482-5216-4B33-8630-7027FA970260}" srcOrd="0" destOrd="0" parTransId="{7AD542EE-BC9D-4930-9A1B-1B1BCB022656}" sibTransId="{F7815E54-AD42-4B92-A8CC-D666BBF4FDD0}"/>
    <dgm:cxn modelId="{898DB4EE-7043-4F31-8A53-95C101578193}" srcId="{180A5418-2B78-44BF-BA24-5217F2971A47}" destId="{CBA6A8AA-D883-4833-A56B-97E254831C6F}" srcOrd="0" destOrd="0" parTransId="{9BC872A2-917B-48AD-91D2-F672A226D00D}" sibTransId="{35FE1BF3-9195-43A9-9EF5-7F8B3DF968B3}"/>
    <dgm:cxn modelId="{505D02F1-9946-4430-813A-90FEA48486DF}" srcId="{42D29295-D096-460C-B3BD-B27359EC4236}" destId="{180A5418-2B78-44BF-BA24-5217F2971A47}" srcOrd="3" destOrd="0" parTransId="{36426998-D778-4464-9991-BAECA9C5851E}" sibTransId="{9C6872FD-A153-4700-8897-7C37888F1C1C}"/>
    <dgm:cxn modelId="{EFE1A6F5-81A6-49EA-8957-A15C8680DB62}" srcId="{42D29295-D096-460C-B3BD-B27359EC4236}" destId="{5BCB53B0-13AC-4BC9-8962-7F6CF035CF73}" srcOrd="2" destOrd="0" parTransId="{B24EAA8E-1AC3-43D9-9DD6-5A3F20EE848E}" sibTransId="{CD838C32-2F14-4DFB-9167-DEBC809F572B}"/>
    <dgm:cxn modelId="{8B73BA49-CB49-491C-BA39-79DEE0C2F67F}" type="presParOf" srcId="{8E183EF1-AF1B-470F-A189-47BB47E9A973}" destId="{34F0561F-6AE1-4C67-B19D-B3FCA7D8F57C}" srcOrd="0" destOrd="0" presId="urn:microsoft.com/office/officeart/2016/7/layout/ChevronBlockProcess"/>
    <dgm:cxn modelId="{989DCC40-D121-4F4C-A736-2209679371D4}" type="presParOf" srcId="{34F0561F-6AE1-4C67-B19D-B3FCA7D8F57C}" destId="{327FD51F-AE62-43D5-8799-7283865F6EEC}" srcOrd="0" destOrd="0" presId="urn:microsoft.com/office/officeart/2016/7/layout/ChevronBlockProcess"/>
    <dgm:cxn modelId="{88F931D6-6647-4143-B38B-034CA7350B8E}" type="presParOf" srcId="{34F0561F-6AE1-4C67-B19D-B3FCA7D8F57C}" destId="{6096ABB5-3EA3-461E-A3F0-F0A723967364}" srcOrd="1" destOrd="0" presId="urn:microsoft.com/office/officeart/2016/7/layout/ChevronBlockProcess"/>
    <dgm:cxn modelId="{30E05A20-C7FC-4970-A061-6EBD302B64B5}" type="presParOf" srcId="{8E183EF1-AF1B-470F-A189-47BB47E9A973}" destId="{279A6C2B-CD52-41FA-8553-998D7422F8EF}" srcOrd="1" destOrd="0" presId="urn:microsoft.com/office/officeart/2016/7/layout/ChevronBlockProcess"/>
    <dgm:cxn modelId="{1466B14A-A72E-4E0C-A016-01DF8DB67346}" type="presParOf" srcId="{8E183EF1-AF1B-470F-A189-47BB47E9A973}" destId="{B1532278-1C82-4CB9-89D4-ED35AD6FF1DA}" srcOrd="2" destOrd="0" presId="urn:microsoft.com/office/officeart/2016/7/layout/ChevronBlockProcess"/>
    <dgm:cxn modelId="{72E02858-B6E9-4842-A80D-8AB41C5FDB1D}" type="presParOf" srcId="{B1532278-1C82-4CB9-89D4-ED35AD6FF1DA}" destId="{3226A732-82A3-4CD9-A424-E7C221DFF62B}" srcOrd="0" destOrd="0" presId="urn:microsoft.com/office/officeart/2016/7/layout/ChevronBlockProcess"/>
    <dgm:cxn modelId="{B265DF83-69C8-455B-860A-2C0ADBDD4007}" type="presParOf" srcId="{B1532278-1C82-4CB9-89D4-ED35AD6FF1DA}" destId="{23570A3C-145D-4A79-9235-F27FD519B0FA}" srcOrd="1" destOrd="0" presId="urn:microsoft.com/office/officeart/2016/7/layout/ChevronBlockProcess"/>
    <dgm:cxn modelId="{1EF29992-8AC1-4F00-90F4-37749E3A2A8B}" type="presParOf" srcId="{8E183EF1-AF1B-470F-A189-47BB47E9A973}" destId="{A20BAA5F-3939-4CA7-9577-373EF169E2FE}" srcOrd="3" destOrd="0" presId="urn:microsoft.com/office/officeart/2016/7/layout/ChevronBlockProcess"/>
    <dgm:cxn modelId="{40EEA2C8-AD8C-4D17-BE55-D02CCBDD10BA}" type="presParOf" srcId="{8E183EF1-AF1B-470F-A189-47BB47E9A973}" destId="{6B2CDBC1-3582-413F-AE13-32E194BD3F67}" srcOrd="4" destOrd="0" presId="urn:microsoft.com/office/officeart/2016/7/layout/ChevronBlockProcess"/>
    <dgm:cxn modelId="{84B6618A-C657-41D2-AFC5-2DE1DEB561A3}" type="presParOf" srcId="{6B2CDBC1-3582-413F-AE13-32E194BD3F67}" destId="{2C941781-DB9F-4675-A782-F5E2A2E94F07}" srcOrd="0" destOrd="0" presId="urn:microsoft.com/office/officeart/2016/7/layout/ChevronBlockProcess"/>
    <dgm:cxn modelId="{C5BDC009-1A0F-4D63-A4B5-E9913258D49B}" type="presParOf" srcId="{6B2CDBC1-3582-413F-AE13-32E194BD3F67}" destId="{DE9D9C2D-E40C-499C-86C8-D09A95E972ED}" srcOrd="1" destOrd="0" presId="urn:microsoft.com/office/officeart/2016/7/layout/ChevronBlockProcess"/>
    <dgm:cxn modelId="{BE8081D8-C81D-4AC0-AD77-69A51FBF85F7}" type="presParOf" srcId="{8E183EF1-AF1B-470F-A189-47BB47E9A973}" destId="{7AD16A99-A724-4E62-9D8A-8356AE752210}" srcOrd="5" destOrd="0" presId="urn:microsoft.com/office/officeart/2016/7/layout/ChevronBlockProcess"/>
    <dgm:cxn modelId="{19694501-128E-4194-B1C9-58B7AC0A3314}" type="presParOf" srcId="{8E183EF1-AF1B-470F-A189-47BB47E9A973}" destId="{09EAC049-2F91-4322-A92F-87D7D5127F9B}" srcOrd="6" destOrd="0" presId="urn:microsoft.com/office/officeart/2016/7/layout/ChevronBlockProcess"/>
    <dgm:cxn modelId="{EE8F6386-7CC4-4D55-A352-57C878E4C1FA}" type="presParOf" srcId="{09EAC049-2F91-4322-A92F-87D7D5127F9B}" destId="{AA82E1E7-1FB3-40B9-A651-92FEC6C5BB50}" srcOrd="0" destOrd="0" presId="urn:microsoft.com/office/officeart/2016/7/layout/ChevronBlockProcess"/>
    <dgm:cxn modelId="{9C644BC9-C072-4610-B455-64AA77EA1141}" type="presParOf" srcId="{09EAC049-2F91-4322-A92F-87D7D5127F9B}" destId="{03D1747C-1F60-4CCE-9F0F-8AAC4DFDDD79}"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7EEF9-247C-4AA8-9F53-C7DFC2088786}">
      <dsp:nvSpPr>
        <dsp:cNvPr id="0" name=""/>
        <dsp:cNvSpPr/>
      </dsp:nvSpPr>
      <dsp:spPr>
        <a:xfrm>
          <a:off x="2818452" y="2055983"/>
          <a:ext cx="91440" cy="756823"/>
        </a:xfrm>
        <a:custGeom>
          <a:avLst/>
          <a:gdLst/>
          <a:ahLst/>
          <a:cxnLst/>
          <a:rect l="0" t="0" r="0" b="0"/>
          <a:pathLst>
            <a:path>
              <a:moveTo>
                <a:pt x="45720" y="0"/>
              </a:moveTo>
              <a:lnTo>
                <a:pt x="45720" y="756823"/>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4486" y="2430457"/>
        <a:ext cx="39371" cy="7874"/>
      </dsp:txXfrm>
    </dsp:sp>
    <dsp:sp modelId="{98EECB39-7E9D-4A39-B24F-639806A1C415}">
      <dsp:nvSpPr>
        <dsp:cNvPr id="0" name=""/>
        <dsp:cNvSpPr/>
      </dsp:nvSpPr>
      <dsp:spPr>
        <a:xfrm>
          <a:off x="1152381" y="3634"/>
          <a:ext cx="3423580" cy="2054148"/>
        </a:xfrm>
        <a:prstGeom prst="rect">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758" tIns="176092" rIns="167758" bIns="176092" numCol="1" spcCol="1270" anchor="ctr" anchorCtr="0">
          <a:noAutofit/>
        </a:bodyPr>
        <a:lstStyle/>
        <a:p>
          <a:pPr marL="0" lvl="0" indent="0" algn="ctr" defTabSz="577850">
            <a:lnSpc>
              <a:spcPct val="100000"/>
            </a:lnSpc>
            <a:spcBef>
              <a:spcPct val="0"/>
            </a:spcBef>
            <a:spcAft>
              <a:spcPct val="35000"/>
            </a:spcAft>
            <a:buNone/>
          </a:pPr>
          <a:r>
            <a:rPr lang="en-US" sz="1300" kern="1200"/>
            <a:t>Given two files, Avalara_goods_and_services.xlsx and </a:t>
          </a:r>
          <a:br>
            <a:rPr lang="en-US" sz="1300" kern="1200"/>
          </a:br>
          <a:r>
            <a:rPr lang="en-US" sz="1300" kern="1200"/>
            <a:t>UNSPSC_English.csv. UNSPSC file data is organized in a hierarchy for a product whereas Avalara data is Tax code description of a product.</a:t>
          </a:r>
        </a:p>
      </dsp:txBody>
      <dsp:txXfrm>
        <a:off x="1152381" y="3634"/>
        <a:ext cx="3423580" cy="2054148"/>
      </dsp:txXfrm>
    </dsp:sp>
    <dsp:sp modelId="{7A7DB49F-DD6B-4009-A103-39EB4CC70812}">
      <dsp:nvSpPr>
        <dsp:cNvPr id="0" name=""/>
        <dsp:cNvSpPr/>
      </dsp:nvSpPr>
      <dsp:spPr>
        <a:xfrm>
          <a:off x="1152381" y="2845206"/>
          <a:ext cx="3423580" cy="2054148"/>
        </a:xfrm>
        <a:prstGeom prst="rect">
          <a:avLst/>
        </a:prstGeom>
        <a:blipFill rotWithShape="1">
          <a:blip xmlns:r="http://schemas.openxmlformats.org/officeDocument/2006/relationships" r:embed="rId1">
            <a:duotone>
              <a:schemeClr val="accent5">
                <a:hueOff val="-1573990"/>
                <a:satOff val="12692"/>
                <a:lumOff val="1176"/>
                <a:alphaOff val="0"/>
                <a:tint val="98000"/>
                <a:lumMod val="102000"/>
              </a:schemeClr>
              <a:schemeClr val="accent5">
                <a:hueOff val="-1573990"/>
                <a:satOff val="12692"/>
                <a:lumOff val="1176"/>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7758" tIns="176092" rIns="167758" bIns="176092" numCol="1" spcCol="1270" anchor="ctr" anchorCtr="0">
          <a:noAutofit/>
        </a:bodyPr>
        <a:lstStyle/>
        <a:p>
          <a:pPr marL="0" lvl="0" indent="0" algn="ctr" defTabSz="577850">
            <a:lnSpc>
              <a:spcPct val="100000"/>
            </a:lnSpc>
            <a:spcBef>
              <a:spcPct val="0"/>
            </a:spcBef>
            <a:spcAft>
              <a:spcPct val="35000"/>
            </a:spcAft>
            <a:buNone/>
          </a:pPr>
          <a:r>
            <a:rPr lang="en-US" sz="1300" b="1" kern="1200"/>
            <a:t>Outcome: This will help the organization to easily match Avalara Tax code description of a product to its UNSPSC code.</a:t>
          </a:r>
          <a:br>
            <a:rPr lang="en-US" sz="1300" kern="1200"/>
          </a:br>
          <a:endParaRPr lang="en-US" sz="1300" kern="1200"/>
        </a:p>
      </dsp:txBody>
      <dsp:txXfrm>
        <a:off x="1152381" y="2845206"/>
        <a:ext cx="3423580" cy="2054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A3798-3FB4-48ED-987A-2C9205115ABD}">
      <dsp:nvSpPr>
        <dsp:cNvPr id="0" name=""/>
        <dsp:cNvSpPr/>
      </dsp:nvSpPr>
      <dsp:spPr>
        <a:xfrm>
          <a:off x="3091" y="837975"/>
          <a:ext cx="2207619" cy="1401838"/>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49E44C8-7309-438C-AC41-E28F27EBD8EE}">
      <dsp:nvSpPr>
        <dsp:cNvPr id="0" name=""/>
        <dsp:cNvSpPr/>
      </dsp:nvSpPr>
      <dsp:spPr>
        <a:xfrm>
          <a:off x="248382" y="1071002"/>
          <a:ext cx="2207619" cy="140183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Segment title : </a:t>
          </a:r>
          <a:r>
            <a:rPr lang="en-US" sz="2400" b="0" i="0" kern="1200">
              <a:latin typeface="Calibri Light" panose="020F0302020204030204"/>
            </a:rPr>
            <a:t>57</a:t>
          </a:r>
          <a:r>
            <a:rPr lang="en-US" sz="2400" b="0" i="0" kern="1200"/>
            <a:t> unique values</a:t>
          </a:r>
          <a:endParaRPr lang="en-US" sz="2400" kern="1200"/>
        </a:p>
      </dsp:txBody>
      <dsp:txXfrm>
        <a:off x="289440" y="1112060"/>
        <a:ext cx="2125503" cy="1319722"/>
      </dsp:txXfrm>
    </dsp:sp>
    <dsp:sp modelId="{29F5C15B-2A24-4E46-B39B-5E7A08A35141}">
      <dsp:nvSpPr>
        <dsp:cNvPr id="0" name=""/>
        <dsp:cNvSpPr/>
      </dsp:nvSpPr>
      <dsp:spPr>
        <a:xfrm>
          <a:off x="2701293" y="837975"/>
          <a:ext cx="2207619" cy="1401838"/>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D5CC7A0-0540-4EE8-8F60-C2B5980C46C2}">
      <dsp:nvSpPr>
        <dsp:cNvPr id="0" name=""/>
        <dsp:cNvSpPr/>
      </dsp:nvSpPr>
      <dsp:spPr>
        <a:xfrm>
          <a:off x="2946584" y="1071002"/>
          <a:ext cx="2207619" cy="140183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Family title: </a:t>
          </a:r>
          <a:r>
            <a:rPr lang="en-US" sz="2400" b="0" i="0" kern="1200">
              <a:latin typeface="Calibri Light" panose="020F0302020204030204"/>
            </a:rPr>
            <a:t>546</a:t>
          </a:r>
          <a:endParaRPr lang="en-US" sz="2400" kern="1200"/>
        </a:p>
      </dsp:txBody>
      <dsp:txXfrm>
        <a:off x="2987642" y="1112060"/>
        <a:ext cx="2125503" cy="1319722"/>
      </dsp:txXfrm>
    </dsp:sp>
    <dsp:sp modelId="{1574833E-E8E3-4E53-A869-70EE17B09E9A}">
      <dsp:nvSpPr>
        <dsp:cNvPr id="0" name=""/>
        <dsp:cNvSpPr/>
      </dsp:nvSpPr>
      <dsp:spPr>
        <a:xfrm>
          <a:off x="5399495" y="837975"/>
          <a:ext cx="2207619" cy="1401838"/>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D8BE4F4-D6A6-4500-97D6-0AF2F151B3D9}">
      <dsp:nvSpPr>
        <dsp:cNvPr id="0" name=""/>
        <dsp:cNvSpPr/>
      </dsp:nvSpPr>
      <dsp:spPr>
        <a:xfrm>
          <a:off x="5644786" y="1071002"/>
          <a:ext cx="2207619" cy="140183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Class title: </a:t>
          </a:r>
          <a:r>
            <a:rPr lang="en-US" sz="2400" b="0" i="0" kern="1200">
              <a:latin typeface="Calibri Light" panose="020F0302020204030204"/>
            </a:rPr>
            <a:t>7902</a:t>
          </a:r>
          <a:endParaRPr lang="en-US" sz="2400" kern="1200"/>
        </a:p>
      </dsp:txBody>
      <dsp:txXfrm>
        <a:off x="5685844" y="1112060"/>
        <a:ext cx="2125503" cy="1319722"/>
      </dsp:txXfrm>
    </dsp:sp>
    <dsp:sp modelId="{F1211D10-F49B-4EB6-9779-6CC134AF2403}">
      <dsp:nvSpPr>
        <dsp:cNvPr id="0" name=""/>
        <dsp:cNvSpPr/>
      </dsp:nvSpPr>
      <dsp:spPr>
        <a:xfrm>
          <a:off x="8097697" y="837975"/>
          <a:ext cx="2207619" cy="1401838"/>
        </a:xfrm>
        <a:prstGeom prst="roundRect">
          <a:avLst>
            <a:gd name="adj" fmla="val 10000"/>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517B206-7E0D-4FF2-B57E-BD1CB70E317A}">
      <dsp:nvSpPr>
        <dsp:cNvPr id="0" name=""/>
        <dsp:cNvSpPr/>
      </dsp:nvSpPr>
      <dsp:spPr>
        <a:xfrm>
          <a:off x="8342988" y="1071002"/>
          <a:ext cx="2207619" cy="140183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a:t>Commodity title: </a:t>
          </a:r>
          <a:r>
            <a:rPr lang="en-US" sz="2400" b="0" i="0" kern="1200">
              <a:latin typeface="Calibri Light" panose="020F0302020204030204"/>
            </a:rPr>
            <a:t>147893</a:t>
          </a:r>
          <a:endParaRPr lang="en-US" sz="2400" kern="1200"/>
        </a:p>
      </dsp:txBody>
      <dsp:txXfrm>
        <a:off x="8384046" y="1112060"/>
        <a:ext cx="2125503" cy="13197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5B688A-7DDA-443F-A53C-59DAD4474FEB}">
      <dsp:nvSpPr>
        <dsp:cNvPr id="0" name=""/>
        <dsp:cNvSpPr/>
      </dsp:nvSpPr>
      <dsp:spPr>
        <a:xfrm>
          <a:off x="781350" y="12907"/>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05B822-EE70-4AD1-80D0-D738C0FD7087}">
      <dsp:nvSpPr>
        <dsp:cNvPr id="0" name=""/>
        <dsp:cNvSpPr/>
      </dsp:nvSpPr>
      <dsp:spPr>
        <a:xfrm>
          <a:off x="1176225" y="407782"/>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4DE5CF-3B8C-49E5-B947-01A384D4AB2F}">
      <dsp:nvSpPr>
        <dsp:cNvPr id="0" name=""/>
        <dsp:cNvSpPr/>
      </dsp:nvSpPr>
      <dsp:spPr>
        <a:xfrm>
          <a:off x="189037" y="2442908"/>
          <a:ext cx="30375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baseline="0"/>
            <a:t>Coding language</a:t>
          </a:r>
          <a:r>
            <a:rPr lang="en-US" sz="1100" b="0" i="0" kern="1200" baseline="0"/>
            <a:t>: Python</a:t>
          </a:r>
          <a:r>
            <a:rPr lang="en-US" sz="1100" b="0" i="0" kern="1200" baseline="0">
              <a:latin typeface="Calibri Light" panose="020F0302020204030204"/>
            </a:rPr>
            <a:t> </a:t>
          </a:r>
          <a:endParaRPr lang="en-US" sz="1100" kern="1200"/>
        </a:p>
      </dsp:txBody>
      <dsp:txXfrm>
        <a:off x="189037" y="2442908"/>
        <a:ext cx="3037500" cy="855000"/>
      </dsp:txXfrm>
    </dsp:sp>
    <dsp:sp modelId="{3CB05323-42AC-4AAE-86DF-5569B5A42496}">
      <dsp:nvSpPr>
        <dsp:cNvPr id="0" name=""/>
        <dsp:cNvSpPr/>
      </dsp:nvSpPr>
      <dsp:spPr>
        <a:xfrm>
          <a:off x="4350412" y="12907"/>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037F9E-21D7-4461-9879-616271EFB7E5}">
      <dsp:nvSpPr>
        <dsp:cNvPr id="0" name=""/>
        <dsp:cNvSpPr/>
      </dsp:nvSpPr>
      <dsp:spPr>
        <a:xfrm>
          <a:off x="4745287" y="407782"/>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A64555-B661-4524-9282-5B135889BA1B}">
      <dsp:nvSpPr>
        <dsp:cNvPr id="0" name=""/>
        <dsp:cNvSpPr/>
      </dsp:nvSpPr>
      <dsp:spPr>
        <a:xfrm>
          <a:off x="3758100" y="2442908"/>
          <a:ext cx="30375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defRPr cap="all"/>
          </a:pPr>
          <a:r>
            <a:rPr lang="en-US" sz="1100" b="1" i="0" kern="1200" baseline="0">
              <a:latin typeface="Calibri Light" panose="020F0302020204030204"/>
            </a:rPr>
            <a:t>Libraries Used</a:t>
          </a:r>
          <a:r>
            <a:rPr lang="en-US" sz="1100" b="1" i="0" kern="1200" baseline="0"/>
            <a:t>:</a:t>
          </a:r>
          <a:r>
            <a:rPr lang="en-US" sz="1100" b="0" i="0" kern="1200" baseline="0">
              <a:latin typeface="Century Gothic" panose="020B0502020202020204"/>
            </a:rPr>
            <a:t> </a:t>
          </a:r>
          <a:r>
            <a:rPr lang="en-US" sz="1100" b="0" i="0" kern="1200" baseline="0"/>
            <a:t>Any tree Python library</a:t>
          </a:r>
          <a:r>
            <a:rPr lang="en-US" sz="1100" b="0" i="0" kern="1200" baseline="0">
              <a:latin typeface="Century Gothic" panose="020B0502020202020204"/>
            </a:rPr>
            <a:t>  </a:t>
          </a:r>
          <a:r>
            <a:rPr lang="en-US" sz="1100" b="0" i="0" kern="1200" baseline="0"/>
            <a:t>(To store the data into Tree)</a:t>
          </a:r>
          <a:r>
            <a:rPr lang="en-US" sz="1100" b="0" i="0" kern="1200" baseline="0">
              <a:latin typeface="Calibri Light" panose="020F0302020204030204"/>
            </a:rPr>
            <a:t> ,</a:t>
          </a:r>
          <a:r>
            <a:rPr lang="en-US" sz="1100" kern="1200">
              <a:latin typeface="Calibri Light" panose="020F0302020204030204"/>
            </a:rPr>
            <a:t> NLTK , Inflect engine, Multithreading for parallel processing.</a:t>
          </a:r>
          <a:endParaRPr lang="en-US" sz="1100" b="0" i="0" kern="1200" baseline="0">
            <a:latin typeface="Century Gothic" panose="020B0502020202020204"/>
          </a:endParaRPr>
        </a:p>
      </dsp:txBody>
      <dsp:txXfrm>
        <a:off x="3758100" y="2442908"/>
        <a:ext cx="3037500" cy="855000"/>
      </dsp:txXfrm>
    </dsp:sp>
    <dsp:sp modelId="{F7A482DC-A7C2-477B-A459-0DCDE4A87726}">
      <dsp:nvSpPr>
        <dsp:cNvPr id="0" name=""/>
        <dsp:cNvSpPr/>
      </dsp:nvSpPr>
      <dsp:spPr>
        <a:xfrm>
          <a:off x="7919475" y="12907"/>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554BE2-7DFF-45A0-A779-C84DC2995F2D}">
      <dsp:nvSpPr>
        <dsp:cNvPr id="0" name=""/>
        <dsp:cNvSpPr/>
      </dsp:nvSpPr>
      <dsp:spPr>
        <a:xfrm>
          <a:off x="8314350" y="407782"/>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733E9E-8A23-4B4B-85A4-876A4D71BFF4}">
      <dsp:nvSpPr>
        <dsp:cNvPr id="0" name=""/>
        <dsp:cNvSpPr/>
      </dsp:nvSpPr>
      <dsp:spPr>
        <a:xfrm>
          <a:off x="7327162" y="2442908"/>
          <a:ext cx="30375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baseline="0"/>
            <a:t>Validation</a:t>
          </a:r>
          <a:r>
            <a:rPr lang="en-US" sz="1100" b="0" i="0" kern="1200" baseline="0"/>
            <a:t>: Create test data set with </a:t>
          </a:r>
          <a:r>
            <a:rPr lang="en-US" sz="1100" b="0" i="0" kern="1200" baseline="0">
              <a:latin typeface="Calibri Light" panose="020F0302020204030204"/>
            </a:rPr>
            <a:t>30 </a:t>
          </a:r>
          <a:r>
            <a:rPr lang="en-US" sz="1100" b="0" i="0" kern="1200" baseline="0"/>
            <a:t>records from the UNSPSC and map the corresponding Tax code which is used for measuring the precision of the algorithm</a:t>
          </a:r>
          <a:r>
            <a:rPr lang="en-US" sz="1100" b="0" i="0" kern="1200" baseline="0">
              <a:latin typeface="Calibri Light" panose="020F0302020204030204"/>
            </a:rPr>
            <a:t> </a:t>
          </a:r>
          <a:endParaRPr lang="en-US" sz="1100" kern="1200"/>
        </a:p>
      </dsp:txBody>
      <dsp:txXfrm>
        <a:off x="7327162" y="2442908"/>
        <a:ext cx="3037500" cy="85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1B4F1-DDB8-4A6E-BA9D-596070FEEBC0}">
      <dsp:nvSpPr>
        <dsp:cNvPr id="0" name=""/>
        <dsp:cNvSpPr/>
      </dsp:nvSpPr>
      <dsp:spPr>
        <a:xfrm>
          <a:off x="12154" y="22056"/>
          <a:ext cx="2671885" cy="801565"/>
        </a:xfrm>
        <a:prstGeom prst="chevron">
          <a:avLst>
            <a:gd name="adj" fmla="val 30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971" tIns="98971" rIns="98971" bIns="98971" numCol="1" spcCol="1270" anchor="ctr" anchorCtr="0">
          <a:noAutofit/>
        </a:bodyPr>
        <a:lstStyle/>
        <a:p>
          <a:pPr marL="0" lvl="0" indent="0" algn="ctr" defTabSz="1244600">
            <a:lnSpc>
              <a:spcPct val="90000"/>
            </a:lnSpc>
            <a:spcBef>
              <a:spcPct val="0"/>
            </a:spcBef>
            <a:spcAft>
              <a:spcPct val="35000"/>
            </a:spcAft>
            <a:buNone/>
          </a:pPr>
          <a:r>
            <a:rPr lang="en-US" sz="2800" kern="1200"/>
            <a:t>Step 1</a:t>
          </a:r>
        </a:p>
      </dsp:txBody>
      <dsp:txXfrm>
        <a:off x="252624" y="22056"/>
        <a:ext cx="2190946" cy="801565"/>
      </dsp:txXfrm>
    </dsp:sp>
    <dsp:sp modelId="{EC26B6C9-B57B-4F34-B0AD-7D9F67003C19}">
      <dsp:nvSpPr>
        <dsp:cNvPr id="0" name=""/>
        <dsp:cNvSpPr/>
      </dsp:nvSpPr>
      <dsp:spPr>
        <a:xfrm>
          <a:off x="12154" y="823622"/>
          <a:ext cx="2431415" cy="279128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36" tIns="192136" rIns="192136" bIns="384272" numCol="1" spcCol="1270" anchor="t" anchorCtr="0">
          <a:noAutofit/>
        </a:bodyPr>
        <a:lstStyle/>
        <a:p>
          <a:pPr marL="0" lvl="0" indent="0" algn="l" defTabSz="889000">
            <a:lnSpc>
              <a:spcPct val="90000"/>
            </a:lnSpc>
            <a:spcBef>
              <a:spcPct val="0"/>
            </a:spcBef>
            <a:spcAft>
              <a:spcPct val="35000"/>
            </a:spcAft>
            <a:buNone/>
          </a:pPr>
          <a:r>
            <a:rPr lang="en-US" sz="2000" kern="1200"/>
            <a:t>Load the UNSPSC and AVALARA File </a:t>
          </a:r>
        </a:p>
      </dsp:txBody>
      <dsp:txXfrm>
        <a:off x="12154" y="823622"/>
        <a:ext cx="2431415" cy="2791283"/>
      </dsp:txXfrm>
    </dsp:sp>
    <dsp:sp modelId="{865807C1-4E92-405F-8B29-C67CBE71673B}">
      <dsp:nvSpPr>
        <dsp:cNvPr id="0" name=""/>
        <dsp:cNvSpPr/>
      </dsp:nvSpPr>
      <dsp:spPr>
        <a:xfrm>
          <a:off x="2631323" y="22056"/>
          <a:ext cx="2671885" cy="801565"/>
        </a:xfrm>
        <a:prstGeom prst="chevron">
          <a:avLst>
            <a:gd name="adj" fmla="val 30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971" tIns="98971" rIns="98971" bIns="98971" numCol="1" spcCol="1270" anchor="ctr" anchorCtr="0">
          <a:noAutofit/>
        </a:bodyPr>
        <a:lstStyle/>
        <a:p>
          <a:pPr marL="0" lvl="0" indent="0" algn="ctr" defTabSz="1244600">
            <a:lnSpc>
              <a:spcPct val="90000"/>
            </a:lnSpc>
            <a:spcBef>
              <a:spcPct val="0"/>
            </a:spcBef>
            <a:spcAft>
              <a:spcPct val="35000"/>
            </a:spcAft>
            <a:buNone/>
          </a:pPr>
          <a:r>
            <a:rPr lang="en-US" sz="2800" kern="1200"/>
            <a:t>Step 2</a:t>
          </a:r>
        </a:p>
      </dsp:txBody>
      <dsp:txXfrm>
        <a:off x="2871793" y="22056"/>
        <a:ext cx="2190946" cy="801565"/>
      </dsp:txXfrm>
    </dsp:sp>
    <dsp:sp modelId="{70DFD35E-3289-4554-B12B-6A523927A99F}">
      <dsp:nvSpPr>
        <dsp:cNvPr id="0" name=""/>
        <dsp:cNvSpPr/>
      </dsp:nvSpPr>
      <dsp:spPr>
        <a:xfrm>
          <a:off x="2631323" y="823622"/>
          <a:ext cx="2431415" cy="279128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36" tIns="192136" rIns="192136" bIns="384272" numCol="1" spcCol="1270" anchor="t" anchorCtr="0">
          <a:noAutofit/>
        </a:bodyPr>
        <a:lstStyle/>
        <a:p>
          <a:pPr marL="0" lvl="0" indent="0" algn="l" defTabSz="889000" rtl="0">
            <a:lnSpc>
              <a:spcPct val="90000"/>
            </a:lnSpc>
            <a:spcBef>
              <a:spcPct val="0"/>
            </a:spcBef>
            <a:spcAft>
              <a:spcPct val="35000"/>
            </a:spcAft>
            <a:buNone/>
          </a:pPr>
          <a:r>
            <a:rPr lang="en-US" sz="2000" kern="1200"/>
            <a:t>Text Preprocessing for removing string literals, converting words from plural to singular</a:t>
          </a:r>
          <a:r>
            <a:rPr lang="en-US" sz="2000" kern="1200">
              <a:latin typeface="Century Gothic" panose="020B0502020202020204"/>
            </a:rPr>
            <a:t> </a:t>
          </a:r>
          <a:endParaRPr lang="en-US" sz="2000" kern="1200"/>
        </a:p>
      </dsp:txBody>
      <dsp:txXfrm>
        <a:off x="2631323" y="823622"/>
        <a:ext cx="2431415" cy="2791283"/>
      </dsp:txXfrm>
    </dsp:sp>
    <dsp:sp modelId="{4CFEDE59-F013-456C-811C-F4D4B83FFA04}">
      <dsp:nvSpPr>
        <dsp:cNvPr id="0" name=""/>
        <dsp:cNvSpPr/>
      </dsp:nvSpPr>
      <dsp:spPr>
        <a:xfrm>
          <a:off x="5250491" y="22056"/>
          <a:ext cx="2671885" cy="801565"/>
        </a:xfrm>
        <a:prstGeom prst="chevron">
          <a:avLst>
            <a:gd name="adj" fmla="val 30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971" tIns="98971" rIns="98971" bIns="98971" numCol="1" spcCol="1270" anchor="ctr" anchorCtr="0">
          <a:noAutofit/>
        </a:bodyPr>
        <a:lstStyle/>
        <a:p>
          <a:pPr marL="0" lvl="0" indent="0" algn="ctr" defTabSz="1244600">
            <a:lnSpc>
              <a:spcPct val="90000"/>
            </a:lnSpc>
            <a:spcBef>
              <a:spcPct val="0"/>
            </a:spcBef>
            <a:spcAft>
              <a:spcPct val="35000"/>
            </a:spcAft>
            <a:buNone/>
          </a:pPr>
          <a:r>
            <a:rPr lang="en-US" sz="2800" kern="1200"/>
            <a:t>Step 3</a:t>
          </a:r>
        </a:p>
      </dsp:txBody>
      <dsp:txXfrm>
        <a:off x="5490961" y="22056"/>
        <a:ext cx="2190946" cy="801565"/>
      </dsp:txXfrm>
    </dsp:sp>
    <dsp:sp modelId="{AC868332-B8FF-44FC-AF70-8C468CB3D52A}">
      <dsp:nvSpPr>
        <dsp:cNvPr id="0" name=""/>
        <dsp:cNvSpPr/>
      </dsp:nvSpPr>
      <dsp:spPr>
        <a:xfrm>
          <a:off x="5250491" y="823622"/>
          <a:ext cx="2431415" cy="279128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36" tIns="192136" rIns="192136" bIns="384272" numCol="1" spcCol="1270" anchor="t" anchorCtr="0">
          <a:noAutofit/>
        </a:bodyPr>
        <a:lstStyle/>
        <a:p>
          <a:pPr marL="0" lvl="0" indent="0" algn="l" defTabSz="889000">
            <a:lnSpc>
              <a:spcPct val="90000"/>
            </a:lnSpc>
            <a:spcBef>
              <a:spcPct val="0"/>
            </a:spcBef>
            <a:spcAft>
              <a:spcPct val="35000"/>
            </a:spcAft>
            <a:buNone/>
          </a:pPr>
          <a:r>
            <a:rPr lang="en-US" sz="2000" kern="1200"/>
            <a:t>Create the Key for each title at all levels which will increase string matching performance</a:t>
          </a:r>
        </a:p>
      </dsp:txBody>
      <dsp:txXfrm>
        <a:off x="5250491" y="823622"/>
        <a:ext cx="2431415" cy="2791283"/>
      </dsp:txXfrm>
    </dsp:sp>
    <dsp:sp modelId="{D15E47D1-B6FE-48C6-B38A-740AC044C65A}">
      <dsp:nvSpPr>
        <dsp:cNvPr id="0" name=""/>
        <dsp:cNvSpPr/>
      </dsp:nvSpPr>
      <dsp:spPr>
        <a:xfrm>
          <a:off x="7869659" y="22056"/>
          <a:ext cx="2671885" cy="801565"/>
        </a:xfrm>
        <a:prstGeom prst="chevron">
          <a:avLst>
            <a:gd name="adj" fmla="val 30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971" tIns="98971" rIns="98971" bIns="98971" numCol="1" spcCol="1270" anchor="ctr" anchorCtr="0">
          <a:noAutofit/>
        </a:bodyPr>
        <a:lstStyle/>
        <a:p>
          <a:pPr marL="0" lvl="0" indent="0" algn="ctr" defTabSz="1244600">
            <a:lnSpc>
              <a:spcPct val="90000"/>
            </a:lnSpc>
            <a:spcBef>
              <a:spcPct val="0"/>
            </a:spcBef>
            <a:spcAft>
              <a:spcPct val="35000"/>
            </a:spcAft>
            <a:buNone/>
          </a:pPr>
          <a:r>
            <a:rPr lang="en-US" sz="2800" kern="1200"/>
            <a:t>Step 4</a:t>
          </a:r>
        </a:p>
      </dsp:txBody>
      <dsp:txXfrm>
        <a:off x="8110129" y="22056"/>
        <a:ext cx="2190946" cy="801565"/>
      </dsp:txXfrm>
    </dsp:sp>
    <dsp:sp modelId="{16C6C87F-E5B2-4E44-8ABA-309E5EED5939}">
      <dsp:nvSpPr>
        <dsp:cNvPr id="0" name=""/>
        <dsp:cNvSpPr/>
      </dsp:nvSpPr>
      <dsp:spPr>
        <a:xfrm>
          <a:off x="7869659" y="823622"/>
          <a:ext cx="2431415" cy="279128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36" tIns="192136" rIns="192136" bIns="384272" numCol="1" spcCol="1270" anchor="t" anchorCtr="0">
          <a:noAutofit/>
        </a:bodyPr>
        <a:lstStyle/>
        <a:p>
          <a:pPr marL="0" lvl="0" indent="0" algn="l" defTabSz="889000">
            <a:lnSpc>
              <a:spcPct val="90000"/>
            </a:lnSpc>
            <a:spcBef>
              <a:spcPct val="0"/>
            </a:spcBef>
            <a:spcAft>
              <a:spcPct val="35000"/>
            </a:spcAft>
            <a:buNone/>
          </a:pPr>
          <a:r>
            <a:rPr lang="en-US" sz="2000" kern="1200"/>
            <a:t>Store the UNSPSC data using Any Tree Library and Avalara data using pandas with the help of keys created</a:t>
          </a:r>
        </a:p>
      </dsp:txBody>
      <dsp:txXfrm>
        <a:off x="7869659" y="823622"/>
        <a:ext cx="2431415" cy="27912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FD51F-AE62-43D5-8799-7283865F6EEC}">
      <dsp:nvSpPr>
        <dsp:cNvPr id="0" name=""/>
        <dsp:cNvSpPr/>
      </dsp:nvSpPr>
      <dsp:spPr>
        <a:xfrm>
          <a:off x="12154" y="446955"/>
          <a:ext cx="2671885" cy="801565"/>
        </a:xfrm>
        <a:prstGeom prst="chevron">
          <a:avLst>
            <a:gd name="adj" fmla="val 30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971" tIns="98971" rIns="98971" bIns="98971" numCol="1" spcCol="1270" anchor="ctr" anchorCtr="0">
          <a:noAutofit/>
        </a:bodyPr>
        <a:lstStyle/>
        <a:p>
          <a:pPr marL="0" lvl="0" indent="0" algn="ctr" defTabSz="1244600">
            <a:lnSpc>
              <a:spcPct val="90000"/>
            </a:lnSpc>
            <a:spcBef>
              <a:spcPct val="0"/>
            </a:spcBef>
            <a:spcAft>
              <a:spcPct val="35000"/>
            </a:spcAft>
            <a:buNone/>
          </a:pPr>
          <a:r>
            <a:rPr lang="en-US" sz="2800" kern="1200"/>
            <a:t>Step 5</a:t>
          </a:r>
        </a:p>
      </dsp:txBody>
      <dsp:txXfrm>
        <a:off x="252624" y="446955"/>
        <a:ext cx="2190946" cy="801565"/>
      </dsp:txXfrm>
    </dsp:sp>
    <dsp:sp modelId="{6096ABB5-3EA3-461E-A3F0-F0A723967364}">
      <dsp:nvSpPr>
        <dsp:cNvPr id="0" name=""/>
        <dsp:cNvSpPr/>
      </dsp:nvSpPr>
      <dsp:spPr>
        <a:xfrm>
          <a:off x="12154" y="1248521"/>
          <a:ext cx="2431415" cy="194148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36" tIns="192136" rIns="192136" bIns="384272" numCol="1" spcCol="1270" anchor="t" anchorCtr="0">
          <a:noAutofit/>
        </a:bodyPr>
        <a:lstStyle/>
        <a:p>
          <a:pPr marL="0" lvl="0" indent="0" algn="l" defTabSz="622300">
            <a:lnSpc>
              <a:spcPct val="90000"/>
            </a:lnSpc>
            <a:spcBef>
              <a:spcPct val="0"/>
            </a:spcBef>
            <a:spcAft>
              <a:spcPct val="35000"/>
            </a:spcAft>
            <a:buNone/>
          </a:pPr>
          <a:r>
            <a:rPr lang="en-US" sz="1400" kern="1200"/>
            <a:t>For each Avalara desc filter the UNSPSC titles based on the key</a:t>
          </a:r>
        </a:p>
      </dsp:txBody>
      <dsp:txXfrm>
        <a:off x="12154" y="1248521"/>
        <a:ext cx="2431415" cy="1941485"/>
      </dsp:txXfrm>
    </dsp:sp>
    <dsp:sp modelId="{3226A732-82A3-4CD9-A424-E7C221DFF62B}">
      <dsp:nvSpPr>
        <dsp:cNvPr id="0" name=""/>
        <dsp:cNvSpPr/>
      </dsp:nvSpPr>
      <dsp:spPr>
        <a:xfrm>
          <a:off x="2631323" y="446955"/>
          <a:ext cx="2671885" cy="801565"/>
        </a:xfrm>
        <a:prstGeom prst="chevron">
          <a:avLst>
            <a:gd name="adj" fmla="val 30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971" tIns="98971" rIns="98971" bIns="98971" numCol="1" spcCol="1270" anchor="ctr" anchorCtr="0">
          <a:noAutofit/>
        </a:bodyPr>
        <a:lstStyle/>
        <a:p>
          <a:pPr marL="0" lvl="0" indent="0" algn="ctr" defTabSz="1244600">
            <a:lnSpc>
              <a:spcPct val="90000"/>
            </a:lnSpc>
            <a:spcBef>
              <a:spcPct val="0"/>
            </a:spcBef>
            <a:spcAft>
              <a:spcPct val="35000"/>
            </a:spcAft>
            <a:buNone/>
          </a:pPr>
          <a:r>
            <a:rPr lang="en-US" sz="2800" kern="1200"/>
            <a:t>Step 6</a:t>
          </a:r>
        </a:p>
      </dsp:txBody>
      <dsp:txXfrm>
        <a:off x="2871793" y="446955"/>
        <a:ext cx="2190946" cy="801565"/>
      </dsp:txXfrm>
    </dsp:sp>
    <dsp:sp modelId="{23570A3C-145D-4A79-9235-F27FD519B0FA}">
      <dsp:nvSpPr>
        <dsp:cNvPr id="0" name=""/>
        <dsp:cNvSpPr/>
      </dsp:nvSpPr>
      <dsp:spPr>
        <a:xfrm>
          <a:off x="2631323" y="1248521"/>
          <a:ext cx="2431415" cy="194148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36" tIns="192136" rIns="192136" bIns="384272" numCol="1" spcCol="1270" anchor="t" anchorCtr="0">
          <a:noAutofit/>
        </a:bodyPr>
        <a:lstStyle/>
        <a:p>
          <a:pPr marL="0" lvl="0" indent="0" algn="l" defTabSz="622300">
            <a:lnSpc>
              <a:spcPct val="90000"/>
            </a:lnSpc>
            <a:spcBef>
              <a:spcPct val="0"/>
            </a:spcBef>
            <a:spcAft>
              <a:spcPct val="35000"/>
            </a:spcAft>
            <a:buNone/>
          </a:pPr>
          <a:r>
            <a:rPr lang="en-US" sz="1400" kern="1200"/>
            <a:t>Compare the filtered records and measure the matching accuracy using Longest Common Sequence b/w Avalara desc and UNSPSC titles</a:t>
          </a:r>
        </a:p>
      </dsp:txBody>
      <dsp:txXfrm>
        <a:off x="2631323" y="1248521"/>
        <a:ext cx="2431415" cy="1941485"/>
      </dsp:txXfrm>
    </dsp:sp>
    <dsp:sp modelId="{2C941781-DB9F-4675-A782-F5E2A2E94F07}">
      <dsp:nvSpPr>
        <dsp:cNvPr id="0" name=""/>
        <dsp:cNvSpPr/>
      </dsp:nvSpPr>
      <dsp:spPr>
        <a:xfrm>
          <a:off x="5250491" y="446955"/>
          <a:ext cx="2671885" cy="801565"/>
        </a:xfrm>
        <a:prstGeom prst="chevron">
          <a:avLst>
            <a:gd name="adj" fmla="val 30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971" tIns="98971" rIns="98971" bIns="98971" numCol="1" spcCol="1270" anchor="ctr" anchorCtr="0">
          <a:noAutofit/>
        </a:bodyPr>
        <a:lstStyle/>
        <a:p>
          <a:pPr marL="0" lvl="0" indent="0" algn="ctr" defTabSz="1244600">
            <a:lnSpc>
              <a:spcPct val="90000"/>
            </a:lnSpc>
            <a:spcBef>
              <a:spcPct val="0"/>
            </a:spcBef>
            <a:spcAft>
              <a:spcPct val="35000"/>
            </a:spcAft>
            <a:buNone/>
          </a:pPr>
          <a:r>
            <a:rPr lang="en-US" sz="2800" kern="1200"/>
            <a:t>Step 7</a:t>
          </a:r>
        </a:p>
      </dsp:txBody>
      <dsp:txXfrm>
        <a:off x="5490961" y="446955"/>
        <a:ext cx="2190946" cy="801565"/>
      </dsp:txXfrm>
    </dsp:sp>
    <dsp:sp modelId="{DE9D9C2D-E40C-499C-86C8-D09A95E972ED}">
      <dsp:nvSpPr>
        <dsp:cNvPr id="0" name=""/>
        <dsp:cNvSpPr/>
      </dsp:nvSpPr>
      <dsp:spPr>
        <a:xfrm>
          <a:off x="5250491" y="1248521"/>
          <a:ext cx="2431415" cy="194148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36" tIns="192136" rIns="192136" bIns="384272" numCol="1" spcCol="1270" anchor="t" anchorCtr="0">
          <a:noAutofit/>
        </a:bodyPr>
        <a:lstStyle/>
        <a:p>
          <a:pPr marL="0" lvl="0" indent="0" algn="l" defTabSz="622300">
            <a:lnSpc>
              <a:spcPct val="90000"/>
            </a:lnSpc>
            <a:spcBef>
              <a:spcPct val="0"/>
            </a:spcBef>
            <a:spcAft>
              <a:spcPct val="35000"/>
            </a:spcAft>
            <a:buNone/>
          </a:pPr>
          <a:r>
            <a:rPr lang="en-US" sz="1400" kern="1200"/>
            <a:t>Filter the matching accuracy records based on the thresold</a:t>
          </a:r>
        </a:p>
      </dsp:txBody>
      <dsp:txXfrm>
        <a:off x="5250491" y="1248521"/>
        <a:ext cx="2431415" cy="1941485"/>
      </dsp:txXfrm>
    </dsp:sp>
    <dsp:sp modelId="{AA82E1E7-1FB3-40B9-A651-92FEC6C5BB50}">
      <dsp:nvSpPr>
        <dsp:cNvPr id="0" name=""/>
        <dsp:cNvSpPr/>
      </dsp:nvSpPr>
      <dsp:spPr>
        <a:xfrm>
          <a:off x="7869659" y="446955"/>
          <a:ext cx="2671885" cy="801565"/>
        </a:xfrm>
        <a:prstGeom prst="chevron">
          <a:avLst>
            <a:gd name="adj" fmla="val 3000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971" tIns="98971" rIns="98971" bIns="98971" numCol="1" spcCol="1270" anchor="ctr" anchorCtr="0">
          <a:noAutofit/>
        </a:bodyPr>
        <a:lstStyle/>
        <a:p>
          <a:pPr marL="0" lvl="0" indent="0" algn="ctr" defTabSz="1244600">
            <a:lnSpc>
              <a:spcPct val="90000"/>
            </a:lnSpc>
            <a:spcBef>
              <a:spcPct val="0"/>
            </a:spcBef>
            <a:spcAft>
              <a:spcPct val="35000"/>
            </a:spcAft>
            <a:buNone/>
          </a:pPr>
          <a:r>
            <a:rPr lang="en-US" sz="2800" kern="1200"/>
            <a:t>Step 8</a:t>
          </a:r>
        </a:p>
      </dsp:txBody>
      <dsp:txXfrm>
        <a:off x="8110129" y="446955"/>
        <a:ext cx="2190946" cy="801565"/>
      </dsp:txXfrm>
    </dsp:sp>
    <dsp:sp modelId="{03D1747C-1F60-4CCE-9F0F-8AAC4DFDDD79}">
      <dsp:nvSpPr>
        <dsp:cNvPr id="0" name=""/>
        <dsp:cNvSpPr/>
      </dsp:nvSpPr>
      <dsp:spPr>
        <a:xfrm>
          <a:off x="7869659" y="1248521"/>
          <a:ext cx="2431415" cy="194148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136" tIns="192136" rIns="192136" bIns="384272" numCol="1" spcCol="1270" anchor="t" anchorCtr="0">
          <a:noAutofit/>
        </a:bodyPr>
        <a:lstStyle/>
        <a:p>
          <a:pPr marL="0" lvl="0" indent="0" algn="l" defTabSz="622300">
            <a:lnSpc>
              <a:spcPct val="90000"/>
            </a:lnSpc>
            <a:spcBef>
              <a:spcPct val="0"/>
            </a:spcBef>
            <a:spcAft>
              <a:spcPct val="35000"/>
            </a:spcAft>
            <a:buNone/>
          </a:pPr>
          <a:r>
            <a:rPr lang="en-US" sz="1400" kern="1200"/>
            <a:t>Fetch the max matching record based on level priority</a:t>
          </a:r>
        </a:p>
      </dsp:txBody>
      <dsp:txXfrm>
        <a:off x="7869659" y="1248521"/>
        <a:ext cx="2431415" cy="194148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435C5-0BE6-4CE5-967A-308A297B2DC0}"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54014-81E8-43A3-B75B-0BD823C3159C}" type="slidenum">
              <a:rPr lang="en-US" smtClean="0"/>
              <a:t>‹#›</a:t>
            </a:fld>
            <a:endParaRPr lang="en-US"/>
          </a:p>
        </p:txBody>
      </p:sp>
    </p:spTree>
    <p:extLst>
      <p:ext uri="{BB962C8B-B14F-4D97-AF65-F5344CB8AC3E}">
        <p14:creationId xmlns:p14="http://schemas.microsoft.com/office/powerpoint/2010/main" val="3787771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BD54014-81E8-43A3-B75B-0BD823C3159C}" type="slidenum">
              <a:rPr lang="en-US" smtClean="0"/>
              <a:t>3</a:t>
            </a:fld>
            <a:endParaRPr lang="en-US"/>
          </a:p>
        </p:txBody>
      </p:sp>
    </p:spTree>
    <p:extLst>
      <p:ext uri="{BB962C8B-B14F-4D97-AF65-F5344CB8AC3E}">
        <p14:creationId xmlns:p14="http://schemas.microsoft.com/office/powerpoint/2010/main" val="701571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0" i="0" u="none" strike="noStrike" baseline="0">
              <a:solidFill>
                <a:srgbClr val="000000"/>
              </a:solidFill>
              <a:latin typeface="Arial" panose="020B0604020202020204" pitchFamily="34" charset="0"/>
            </a:endParaRPr>
          </a:p>
          <a:p>
            <a:r>
              <a:rPr lang="en-US" sz="1800" b="1" i="0" u="none" strike="noStrike" baseline="0">
                <a:solidFill>
                  <a:srgbClr val="000000"/>
                </a:solidFill>
                <a:latin typeface="Arial" panose="020B0604020202020204" pitchFamily="34" charset="0"/>
              </a:rPr>
              <a:t>Coding language</a:t>
            </a:r>
            <a:r>
              <a:rPr lang="en-US" sz="1800" b="0" i="0" u="none" strike="noStrike" baseline="0">
                <a:solidFill>
                  <a:srgbClr val="000000"/>
                </a:solidFill>
                <a:latin typeface="Arial" panose="020B0604020202020204" pitchFamily="34" charset="0"/>
              </a:rPr>
              <a:t>: Python </a:t>
            </a:r>
          </a:p>
          <a:p>
            <a:r>
              <a:rPr lang="en-US" sz="1800" b="1" i="0" u="none" strike="noStrike" baseline="0">
                <a:solidFill>
                  <a:srgbClr val="000000"/>
                </a:solidFill>
                <a:latin typeface="Arial" panose="020B0604020202020204" pitchFamily="34" charset="0"/>
              </a:rPr>
              <a:t>Data Structures</a:t>
            </a:r>
            <a:r>
              <a:rPr lang="en-US" sz="1800" b="0" i="0" u="none" strike="noStrike" baseline="0">
                <a:solidFill>
                  <a:srgbClr val="000000"/>
                </a:solidFill>
                <a:latin typeface="Arial" panose="020B0604020202020204" pitchFamily="34" charset="0"/>
              </a:rPr>
              <a:t>: Any tree Python library (To store the data into Tree) </a:t>
            </a:r>
          </a:p>
          <a:p>
            <a:r>
              <a:rPr lang="en-US" sz="1800" b="1" i="0" u="none" strike="noStrike" baseline="0">
                <a:solidFill>
                  <a:srgbClr val="000000"/>
                </a:solidFill>
                <a:latin typeface="Arial" panose="020B0604020202020204" pitchFamily="34" charset="0"/>
              </a:rPr>
              <a:t>Validation</a:t>
            </a:r>
            <a:r>
              <a:rPr lang="en-US" sz="1800" b="0" i="0" u="none" strike="noStrike" baseline="0">
                <a:solidFill>
                  <a:srgbClr val="000000"/>
                </a:solidFill>
                <a:latin typeface="Arial" panose="020B0604020202020204" pitchFamily="34" charset="0"/>
              </a:rPr>
              <a:t>: Create test data set with 100 records from the UNSPSC and map the corresponding Tax code which is used for measuring the precision of the algorithm </a:t>
            </a:r>
            <a:endParaRPr lang="en-US"/>
          </a:p>
        </p:txBody>
      </p:sp>
      <p:sp>
        <p:nvSpPr>
          <p:cNvPr id="4" name="Slide Number Placeholder 3"/>
          <p:cNvSpPr>
            <a:spLocks noGrp="1"/>
          </p:cNvSpPr>
          <p:nvPr>
            <p:ph type="sldNum" sz="quarter" idx="5"/>
          </p:nvPr>
        </p:nvSpPr>
        <p:spPr/>
        <p:txBody>
          <a:bodyPr/>
          <a:lstStyle/>
          <a:p>
            <a:fld id="{6BD54014-81E8-43A3-B75B-0BD823C3159C}" type="slidenum">
              <a:rPr lang="en-US" smtClean="0"/>
              <a:t>4</a:t>
            </a:fld>
            <a:endParaRPr lang="en-US"/>
          </a:p>
        </p:txBody>
      </p:sp>
    </p:spTree>
    <p:extLst>
      <p:ext uri="{BB962C8B-B14F-4D97-AF65-F5344CB8AC3E}">
        <p14:creationId xmlns:p14="http://schemas.microsoft.com/office/powerpoint/2010/main" val="3771942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baseline="0">
                <a:solidFill>
                  <a:srgbClr val="000000"/>
                </a:solidFill>
                <a:latin typeface="Arial" panose="020B0604020202020204" pitchFamily="34" charset="0"/>
              </a:rPr>
              <a:t>Step 1: </a:t>
            </a:r>
            <a:r>
              <a:rPr lang="en-US" sz="1800" b="0" i="0" u="none" strike="noStrike" baseline="0">
                <a:solidFill>
                  <a:srgbClr val="000000"/>
                </a:solidFill>
                <a:latin typeface="Arial" panose="020B0604020202020204" pitchFamily="34" charset="0"/>
              </a:rPr>
              <a:t>Store the Avalara and UNSPSC data in the Tree structure using the Python library Any tree </a:t>
            </a:r>
          </a:p>
          <a:p>
            <a:r>
              <a:rPr lang="en-US" sz="1800" b="1" i="0" u="none" strike="noStrike" baseline="0">
                <a:solidFill>
                  <a:srgbClr val="000000"/>
                </a:solidFill>
                <a:latin typeface="Arial" panose="020B0604020202020204" pitchFamily="34" charset="0"/>
              </a:rPr>
              <a:t>Step 2: </a:t>
            </a:r>
            <a:r>
              <a:rPr lang="en-US" sz="1800" b="0" i="0" u="none" strike="noStrike" baseline="0">
                <a:solidFill>
                  <a:srgbClr val="000000"/>
                </a:solidFill>
                <a:latin typeface="Arial" panose="020B0604020202020204" pitchFamily="34" charset="0"/>
              </a:rPr>
              <a:t>Create the maximum common Subsequence(MCS) Program in python to perform string Matching. Create the Manual test sample dataset to measure the precision of the algorithm </a:t>
            </a:r>
          </a:p>
          <a:p>
            <a:r>
              <a:rPr lang="en-US" sz="1800" b="1" i="0" u="none" strike="noStrike" baseline="0">
                <a:solidFill>
                  <a:srgbClr val="000000"/>
                </a:solidFill>
                <a:latin typeface="Arial" panose="020B0604020202020204" pitchFamily="34" charset="0"/>
              </a:rPr>
              <a:t>Step 3: </a:t>
            </a:r>
            <a:r>
              <a:rPr lang="en-US" sz="1800" b="0" i="0" u="none" strike="noStrike" baseline="0">
                <a:solidFill>
                  <a:srgbClr val="000000"/>
                </a:solidFill>
                <a:latin typeface="Arial" panose="020B0604020202020204" pitchFamily="34" charset="0"/>
              </a:rPr>
              <a:t>Create the algorithm to identify the tax code from Avalara to UNSPSC data using MCS Program. Continue the implementation of creating the manual test data set </a:t>
            </a:r>
          </a:p>
          <a:p>
            <a:r>
              <a:rPr lang="en-US" sz="1800" b="1" i="0" u="none" strike="noStrike" baseline="0">
                <a:solidFill>
                  <a:srgbClr val="000000"/>
                </a:solidFill>
                <a:latin typeface="Arial" panose="020B0604020202020204" pitchFamily="34" charset="0"/>
              </a:rPr>
              <a:t>Step 4: </a:t>
            </a:r>
            <a:r>
              <a:rPr lang="en-US" sz="1800" b="0" i="0" u="none" strike="noStrike" baseline="0">
                <a:solidFill>
                  <a:srgbClr val="000000"/>
                </a:solidFill>
                <a:latin typeface="Arial" panose="020B0604020202020204" pitchFamily="34" charset="0"/>
              </a:rPr>
              <a:t>Finding the precision of the algorithm and optimizing the algorithm. </a:t>
            </a:r>
            <a:endParaRPr lang="en-US"/>
          </a:p>
        </p:txBody>
      </p:sp>
      <p:sp>
        <p:nvSpPr>
          <p:cNvPr id="4" name="Slide Number Placeholder 3"/>
          <p:cNvSpPr>
            <a:spLocks noGrp="1"/>
          </p:cNvSpPr>
          <p:nvPr>
            <p:ph type="sldNum" sz="quarter" idx="5"/>
          </p:nvPr>
        </p:nvSpPr>
        <p:spPr/>
        <p:txBody>
          <a:bodyPr/>
          <a:lstStyle/>
          <a:p>
            <a:fld id="{6BD54014-81E8-43A3-B75B-0BD823C3159C}" type="slidenum">
              <a:rPr lang="en-US" smtClean="0"/>
              <a:t>5</a:t>
            </a:fld>
            <a:endParaRPr lang="en-US"/>
          </a:p>
        </p:txBody>
      </p:sp>
    </p:spTree>
    <p:extLst>
      <p:ext uri="{BB962C8B-B14F-4D97-AF65-F5344CB8AC3E}">
        <p14:creationId xmlns:p14="http://schemas.microsoft.com/office/powerpoint/2010/main" val="1562588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baseline="0">
                <a:solidFill>
                  <a:srgbClr val="000000"/>
                </a:solidFill>
                <a:latin typeface="Arial" panose="020B0604020202020204" pitchFamily="34" charset="0"/>
              </a:rPr>
              <a:t>Step 1: </a:t>
            </a:r>
            <a:r>
              <a:rPr lang="en-US" sz="1800" b="0" i="0" u="none" strike="noStrike" baseline="0">
                <a:solidFill>
                  <a:srgbClr val="000000"/>
                </a:solidFill>
                <a:latin typeface="Arial" panose="020B0604020202020204" pitchFamily="34" charset="0"/>
              </a:rPr>
              <a:t>Store the Avalara and UNSPSC data in the Tree structure using the Python library Any tree </a:t>
            </a:r>
          </a:p>
          <a:p>
            <a:r>
              <a:rPr lang="en-US" sz="1800" b="1" i="0" u="none" strike="noStrike" baseline="0">
                <a:solidFill>
                  <a:srgbClr val="000000"/>
                </a:solidFill>
                <a:latin typeface="Arial" panose="020B0604020202020204" pitchFamily="34" charset="0"/>
              </a:rPr>
              <a:t>Step 2: </a:t>
            </a:r>
            <a:r>
              <a:rPr lang="en-US" sz="1800" b="0" i="0" u="none" strike="noStrike" baseline="0">
                <a:solidFill>
                  <a:srgbClr val="000000"/>
                </a:solidFill>
                <a:latin typeface="Arial" panose="020B0604020202020204" pitchFamily="34" charset="0"/>
              </a:rPr>
              <a:t>Create the maximum common Subsequence(MCS) Program in python to perform string Matching. Create the Manual test sample dataset to measure the precision of the algorithm </a:t>
            </a:r>
          </a:p>
          <a:p>
            <a:r>
              <a:rPr lang="en-US" sz="1800" b="1" i="0" u="none" strike="noStrike" baseline="0">
                <a:solidFill>
                  <a:srgbClr val="000000"/>
                </a:solidFill>
                <a:latin typeface="Arial" panose="020B0604020202020204" pitchFamily="34" charset="0"/>
              </a:rPr>
              <a:t>Step 3: </a:t>
            </a:r>
            <a:r>
              <a:rPr lang="en-US" sz="1800" b="0" i="0" u="none" strike="noStrike" baseline="0">
                <a:solidFill>
                  <a:srgbClr val="000000"/>
                </a:solidFill>
                <a:latin typeface="Arial" panose="020B0604020202020204" pitchFamily="34" charset="0"/>
              </a:rPr>
              <a:t>Create the algorithm to identify the tax code from Avalara to UNSPSC data using MCS Program. Continue the implementation of creating the manual test data set </a:t>
            </a:r>
          </a:p>
          <a:p>
            <a:r>
              <a:rPr lang="en-US" sz="1800" b="1" i="0" u="none" strike="noStrike" baseline="0">
                <a:solidFill>
                  <a:srgbClr val="000000"/>
                </a:solidFill>
                <a:latin typeface="Arial" panose="020B0604020202020204" pitchFamily="34" charset="0"/>
              </a:rPr>
              <a:t>Step 4: </a:t>
            </a:r>
            <a:r>
              <a:rPr lang="en-US" sz="1800" b="0" i="0" u="none" strike="noStrike" baseline="0">
                <a:solidFill>
                  <a:srgbClr val="000000"/>
                </a:solidFill>
                <a:latin typeface="Arial" panose="020B0604020202020204" pitchFamily="34" charset="0"/>
              </a:rPr>
              <a:t>Finding the precision of the algorithm and optimizing the algorithm. </a:t>
            </a:r>
            <a:endParaRPr lang="en-US"/>
          </a:p>
        </p:txBody>
      </p:sp>
      <p:sp>
        <p:nvSpPr>
          <p:cNvPr id="4" name="Slide Number Placeholder 3"/>
          <p:cNvSpPr>
            <a:spLocks noGrp="1"/>
          </p:cNvSpPr>
          <p:nvPr>
            <p:ph type="sldNum" sz="quarter" idx="5"/>
          </p:nvPr>
        </p:nvSpPr>
        <p:spPr/>
        <p:txBody>
          <a:bodyPr/>
          <a:lstStyle/>
          <a:p>
            <a:fld id="{6BD54014-81E8-43A3-B75B-0BD823C3159C}" type="slidenum">
              <a:rPr lang="en-US" smtClean="0"/>
              <a:t>6</a:t>
            </a:fld>
            <a:endParaRPr lang="en-US"/>
          </a:p>
        </p:txBody>
      </p:sp>
    </p:spTree>
    <p:extLst>
      <p:ext uri="{BB962C8B-B14F-4D97-AF65-F5344CB8AC3E}">
        <p14:creationId xmlns:p14="http://schemas.microsoft.com/office/powerpoint/2010/main" val="217983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560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38716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5079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91545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408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3813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0956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70306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7845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1972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5357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5212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2694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5/1/2022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0878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5/1/2022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039310656"/>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FFE43-F9FF-4137-93A0-5317CD055652}"/>
              </a:ext>
            </a:extLst>
          </p:cNvPr>
          <p:cNvSpPr>
            <a:spLocks noGrp="1"/>
          </p:cNvSpPr>
          <p:nvPr>
            <p:ph type="ctrTitle"/>
          </p:nvPr>
        </p:nvSpPr>
        <p:spPr>
          <a:xfrm>
            <a:off x="6095999" y="1032918"/>
            <a:ext cx="5452533" cy="4792165"/>
          </a:xfrm>
          <a:effectLst/>
        </p:spPr>
        <p:txBody>
          <a:bodyPr anchor="ctr">
            <a:normAutofit/>
          </a:bodyPr>
          <a:lstStyle/>
          <a:p>
            <a:r>
              <a:rPr lang="en-US" sz="6600">
                <a:ea typeface="+mj-lt"/>
                <a:cs typeface="+mj-lt"/>
              </a:rPr>
              <a:t>Experiential project</a:t>
            </a:r>
            <a:endParaRPr lang="en-US" sz="6600"/>
          </a:p>
        </p:txBody>
      </p:sp>
      <p:sp useBgFill="1">
        <p:nvSpPr>
          <p:cNvPr id="21" name="Freeform: Shape 9">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B444DC4D-10ED-47AC-93AB-BAA0AFFD8495}"/>
              </a:ext>
            </a:extLst>
          </p:cNvPr>
          <p:cNvSpPr>
            <a:spLocks noGrp="1"/>
          </p:cNvSpPr>
          <p:nvPr>
            <p:ph type="subTitle" idx="1"/>
          </p:nvPr>
        </p:nvSpPr>
        <p:spPr>
          <a:xfrm>
            <a:off x="643466" y="2281574"/>
            <a:ext cx="3994015" cy="2294852"/>
          </a:xfrm>
          <a:effectLst/>
        </p:spPr>
        <p:txBody>
          <a:bodyPr vert="horz" lIns="91440" tIns="45720" rIns="91440" bIns="45720" rtlCol="0" anchor="ctr">
            <a:normAutofit/>
          </a:bodyPr>
          <a:lstStyle/>
          <a:p>
            <a:pPr algn="ctr">
              <a:lnSpc>
                <a:spcPct val="90000"/>
              </a:lnSpc>
            </a:pPr>
            <a:r>
              <a:rPr lang="en-US" sz="2400">
                <a:cs typeface="Calibri"/>
              </a:rPr>
              <a:t>Group – 3 </a:t>
            </a:r>
            <a:endParaRPr lang="en-US" sz="2400"/>
          </a:p>
          <a:p>
            <a:pPr algn="ctr">
              <a:lnSpc>
                <a:spcPct val="90000"/>
              </a:lnSpc>
            </a:pPr>
            <a:r>
              <a:rPr lang="en-US" sz="2400"/>
              <a:t>Akhila </a:t>
            </a:r>
            <a:r>
              <a:rPr lang="en-US" sz="2400" err="1"/>
              <a:t>Sulgante</a:t>
            </a:r>
            <a:endParaRPr lang="en-US" sz="2400" err="1">
              <a:cs typeface="Calibri"/>
            </a:endParaRPr>
          </a:p>
          <a:p>
            <a:pPr algn="ctr">
              <a:lnSpc>
                <a:spcPct val="90000"/>
              </a:lnSpc>
            </a:pPr>
            <a:r>
              <a:rPr lang="en-US" sz="2400"/>
              <a:t>Shital Waters</a:t>
            </a:r>
            <a:endParaRPr lang="en-US" sz="2400">
              <a:cs typeface="Calibri"/>
            </a:endParaRPr>
          </a:p>
          <a:p>
            <a:pPr algn="ctr">
              <a:lnSpc>
                <a:spcPct val="90000"/>
              </a:lnSpc>
            </a:pPr>
            <a:r>
              <a:rPr lang="en-US" sz="2400"/>
              <a:t>Kasi Viswanath</a:t>
            </a:r>
            <a:endParaRPr lang="en-US" sz="2400">
              <a:cs typeface="Calibri"/>
            </a:endParaRPr>
          </a:p>
        </p:txBody>
      </p:sp>
      <p:sp>
        <p:nvSpPr>
          <p:cNvPr id="4" name="TextBox 3">
            <a:extLst>
              <a:ext uri="{FF2B5EF4-FFF2-40B4-BE49-F238E27FC236}">
                <a16:creationId xmlns:a16="http://schemas.microsoft.com/office/drawing/2014/main" id="{331A8F14-02C8-81C1-01DC-B7E157D58089}"/>
              </a:ext>
            </a:extLst>
          </p:cNvPr>
          <p:cNvSpPr txBox="1"/>
          <p:nvPr/>
        </p:nvSpPr>
        <p:spPr>
          <a:xfrm>
            <a:off x="1320429" y="492463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Under the Guidance of Prof. Lama </a:t>
            </a:r>
            <a:r>
              <a:rPr lang="en-US" err="1"/>
              <a:t>Hamandi</a:t>
            </a:r>
          </a:p>
        </p:txBody>
      </p:sp>
    </p:spTree>
    <p:extLst>
      <p:ext uri="{BB962C8B-B14F-4D97-AF65-F5344CB8AC3E}">
        <p14:creationId xmlns:p14="http://schemas.microsoft.com/office/powerpoint/2010/main" val="2315981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73A5-D74C-4854-9672-5DFCE3A2FC15}"/>
              </a:ext>
            </a:extLst>
          </p:cNvPr>
          <p:cNvSpPr>
            <a:spLocks noGrp="1"/>
          </p:cNvSpPr>
          <p:nvPr>
            <p:ph type="title"/>
          </p:nvPr>
        </p:nvSpPr>
        <p:spPr>
          <a:xfrm>
            <a:off x="3313199" y="71966"/>
            <a:ext cx="6281621" cy="1548155"/>
          </a:xfrm>
        </p:spPr>
        <p:txBody>
          <a:bodyPr>
            <a:normAutofit/>
          </a:bodyPr>
          <a:lstStyle/>
          <a:p>
            <a:pPr algn="ctr"/>
            <a:r>
              <a:rPr lang="en-US">
                <a:solidFill>
                  <a:srgbClr val="FFFFFF"/>
                </a:solidFill>
              </a:rPr>
              <a:t>Step 4</a:t>
            </a:r>
            <a:br>
              <a:rPr lang="en-US"/>
            </a:br>
            <a:r>
              <a:rPr lang="en-US">
                <a:solidFill>
                  <a:srgbClr val="FFFFFF"/>
                </a:solidFill>
              </a:rPr>
              <a:t> Storing UNSPSC Data</a:t>
            </a:r>
            <a:endParaRPr lang="en-US">
              <a:solidFill>
                <a:srgbClr val="FFFFFF"/>
              </a:solidFill>
              <a:cs typeface="Calibri Light"/>
            </a:endParaRPr>
          </a:p>
        </p:txBody>
      </p:sp>
      <p:sp>
        <p:nvSpPr>
          <p:cNvPr id="8" name="TextBox 7">
            <a:extLst>
              <a:ext uri="{FF2B5EF4-FFF2-40B4-BE49-F238E27FC236}">
                <a16:creationId xmlns:a16="http://schemas.microsoft.com/office/drawing/2014/main" id="{EC5D2758-A70E-4E75-A352-7B58C95BE734}"/>
              </a:ext>
            </a:extLst>
          </p:cNvPr>
          <p:cNvSpPr txBox="1"/>
          <p:nvPr/>
        </p:nvSpPr>
        <p:spPr>
          <a:xfrm>
            <a:off x="5656082" y="1329179"/>
            <a:ext cx="5608949" cy="1477328"/>
          </a:xfrm>
          <a:prstGeom prst="rect">
            <a:avLst/>
          </a:prstGeom>
          <a:noFill/>
        </p:spPr>
        <p:txBody>
          <a:bodyPr wrap="square" lIns="91440" tIns="45720" rIns="91440" bIns="45720" rtlCol="0" anchor="t">
            <a:spAutoFit/>
          </a:bodyPr>
          <a:lstStyle/>
          <a:p>
            <a:endParaRPr lang="en-US"/>
          </a:p>
          <a:p>
            <a:endParaRPr lang="en-US"/>
          </a:p>
          <a:p>
            <a:endParaRPr lang="en-US"/>
          </a:p>
          <a:p>
            <a:endParaRPr lang="en-US"/>
          </a:p>
          <a:p>
            <a:endParaRPr lang="en-US"/>
          </a:p>
        </p:txBody>
      </p:sp>
      <p:sp>
        <p:nvSpPr>
          <p:cNvPr id="4" name="TextBox 3">
            <a:extLst>
              <a:ext uri="{FF2B5EF4-FFF2-40B4-BE49-F238E27FC236}">
                <a16:creationId xmlns:a16="http://schemas.microsoft.com/office/drawing/2014/main" id="{6C7496FA-3AA9-524A-4BC3-AFEA7962D315}"/>
              </a:ext>
            </a:extLst>
          </p:cNvPr>
          <p:cNvSpPr txBox="1"/>
          <p:nvPr/>
        </p:nvSpPr>
        <p:spPr>
          <a:xfrm>
            <a:off x="3364504" y="2799479"/>
            <a:ext cx="611293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Part A: UNSPSC</a:t>
            </a:r>
          </a:p>
          <a:p>
            <a:endParaRPr lang="en-US">
              <a:cs typeface="Calibri"/>
            </a:endParaRPr>
          </a:p>
          <a:p>
            <a:r>
              <a:rPr lang="en-US">
                <a:cs typeface="Calibri"/>
              </a:rPr>
              <a:t>Storing UNSPSC data with the help of </a:t>
            </a:r>
            <a:r>
              <a:rPr lang="en-US" err="1">
                <a:cs typeface="Calibri"/>
              </a:rPr>
              <a:t>Anytree</a:t>
            </a:r>
            <a:r>
              <a:rPr lang="en-US">
                <a:cs typeface="Calibri"/>
              </a:rPr>
              <a:t> library in the following order:</a:t>
            </a:r>
          </a:p>
          <a:p>
            <a:pPr marL="285750" indent="-285750">
              <a:buFont typeface="Arial"/>
              <a:buChar char="•"/>
            </a:pPr>
            <a:endParaRPr lang="en-US">
              <a:cs typeface="Calibri"/>
            </a:endParaRPr>
          </a:p>
          <a:p>
            <a:pPr marL="285750" indent="-285750">
              <a:buFont typeface="Arial"/>
              <a:buChar char="•"/>
            </a:pPr>
            <a:r>
              <a:rPr lang="en-US">
                <a:cs typeface="Calibri"/>
              </a:rPr>
              <a:t>Level 0 – Root</a:t>
            </a:r>
          </a:p>
          <a:p>
            <a:pPr marL="285750" indent="-285750">
              <a:buFont typeface="Arial"/>
              <a:buChar char="•"/>
            </a:pPr>
            <a:r>
              <a:rPr lang="en-US">
                <a:cs typeface="Calibri"/>
              </a:rPr>
              <a:t>Level 1 – All 4 hierarchy levels of UNSPSC </a:t>
            </a:r>
          </a:p>
          <a:p>
            <a:pPr marL="285750" indent="-285750">
              <a:buFont typeface="Arial"/>
              <a:buChar char="•"/>
            </a:pPr>
            <a:r>
              <a:rPr lang="en-US">
                <a:cs typeface="Calibri"/>
              </a:rPr>
              <a:t>Level 2 – Keys </a:t>
            </a:r>
          </a:p>
          <a:p>
            <a:pPr marL="285750" indent="-285750">
              <a:buFont typeface="Arial"/>
              <a:buChar char="•"/>
            </a:pPr>
            <a:r>
              <a:rPr lang="en-US">
                <a:cs typeface="Calibri"/>
              </a:rPr>
              <a:t>Level 3 – Titles with level key </a:t>
            </a:r>
          </a:p>
          <a:p>
            <a:endParaRPr lang="en-US">
              <a:cs typeface="Calibri"/>
            </a:endParaRPr>
          </a:p>
        </p:txBody>
      </p:sp>
    </p:spTree>
    <p:extLst>
      <p:ext uri="{BB962C8B-B14F-4D97-AF65-F5344CB8AC3E}">
        <p14:creationId xmlns:p14="http://schemas.microsoft.com/office/powerpoint/2010/main" val="2209304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73A5-D74C-4854-9672-5DFCE3A2FC15}"/>
              </a:ext>
            </a:extLst>
          </p:cNvPr>
          <p:cNvSpPr>
            <a:spLocks noGrp="1"/>
          </p:cNvSpPr>
          <p:nvPr>
            <p:ph type="title"/>
          </p:nvPr>
        </p:nvSpPr>
        <p:spPr>
          <a:xfrm>
            <a:off x="838201" y="3998018"/>
            <a:ext cx="3981854" cy="2216513"/>
          </a:xfrm>
        </p:spPr>
        <p:txBody>
          <a:bodyPr vert="horz" lIns="91440" tIns="45720" rIns="91440" bIns="45720" rtlCol="0" anchor="ctr">
            <a:normAutofit/>
          </a:bodyPr>
          <a:lstStyle/>
          <a:p>
            <a:r>
              <a:rPr lang="en-US" kern="1200">
                <a:latin typeface="+mj-lt"/>
                <a:ea typeface="+mj-ea"/>
                <a:cs typeface="+mj-cs"/>
              </a:rPr>
              <a:t>Step 4</a:t>
            </a:r>
            <a:br>
              <a:rPr lang="en-US" kern="1200"/>
            </a:br>
            <a:r>
              <a:rPr lang="en-US" kern="1200">
                <a:latin typeface="+mj-lt"/>
                <a:ea typeface="+mj-ea"/>
                <a:cs typeface="+mj-cs"/>
              </a:rPr>
              <a:t>Storing </a:t>
            </a:r>
            <a:r>
              <a:rPr lang="en-US"/>
              <a:t>Avalara</a:t>
            </a:r>
            <a:endParaRPr lang="en-US" kern="1200">
              <a:latin typeface="+mj-lt"/>
              <a:ea typeface="+mj-ea"/>
              <a:cs typeface="+mj-cs"/>
            </a:endParaRPr>
          </a:p>
        </p:txBody>
      </p:sp>
      <p:pic>
        <p:nvPicPr>
          <p:cNvPr id="3" name="Picture 4" descr="Graphical user interface, text, application, email&#10;&#10;Description automatically generated">
            <a:extLst>
              <a:ext uri="{FF2B5EF4-FFF2-40B4-BE49-F238E27FC236}">
                <a16:creationId xmlns:a16="http://schemas.microsoft.com/office/drawing/2014/main" id="{0F59CA6E-42E4-745A-6DEE-92BFCB388384}"/>
              </a:ext>
            </a:extLst>
          </p:cNvPr>
          <p:cNvPicPr>
            <a:picLocks noChangeAspect="1"/>
          </p:cNvPicPr>
          <p:nvPr/>
        </p:nvPicPr>
        <p:blipFill>
          <a:blip r:embed="rId2"/>
          <a:stretch>
            <a:fillRect/>
          </a:stretch>
        </p:blipFill>
        <p:spPr>
          <a:xfrm>
            <a:off x="626047" y="2407882"/>
            <a:ext cx="10872172" cy="1413381"/>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4" name="TextBox 3">
            <a:extLst>
              <a:ext uri="{FF2B5EF4-FFF2-40B4-BE49-F238E27FC236}">
                <a16:creationId xmlns:a16="http://schemas.microsoft.com/office/drawing/2014/main" id="{6C7496FA-3AA9-524A-4BC3-AFEA7962D315}"/>
              </a:ext>
            </a:extLst>
          </p:cNvPr>
          <p:cNvSpPr txBox="1"/>
          <p:nvPr/>
        </p:nvSpPr>
        <p:spPr>
          <a:xfrm>
            <a:off x="4970835" y="3998019"/>
            <a:ext cx="6382966" cy="22165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Aft>
                <a:spcPts val="600"/>
              </a:spcAft>
            </a:pPr>
            <a:r>
              <a:rPr lang="en-US" b="1" u="sng"/>
              <a:t>Part B: Avalara</a:t>
            </a:r>
          </a:p>
          <a:p>
            <a:pPr indent="-228600">
              <a:lnSpc>
                <a:spcPct val="90000"/>
              </a:lnSpc>
              <a:spcAft>
                <a:spcPts val="600"/>
              </a:spcAft>
              <a:buFont typeface="Arial" panose="020B0604020202020204" pitchFamily="34" charset="0"/>
              <a:buChar char="•"/>
            </a:pPr>
            <a:r>
              <a:rPr lang="en-US"/>
              <a:t>Storing the data with the help of Pandas in the following way:</a:t>
            </a:r>
            <a:endParaRPr lang="en-US">
              <a:cs typeface="Calibri"/>
            </a:endParaRPr>
          </a:p>
          <a:p>
            <a:pPr>
              <a:lnSpc>
                <a:spcPct val="90000"/>
              </a:lnSpc>
              <a:spcAft>
                <a:spcPts val="600"/>
              </a:spcAft>
            </a:pPr>
            <a:r>
              <a:rPr lang="en-US"/>
              <a:t> Avalara code, Avalara description, Additional description, pre-processed Avalara description, and key for pre-processed Avalara description</a:t>
            </a:r>
            <a:endParaRPr lang="en-US">
              <a:cs typeface="Calibri"/>
            </a:endParaRPr>
          </a:p>
          <a:p>
            <a:pPr indent="-228600">
              <a:lnSpc>
                <a:spcPct val="90000"/>
              </a:lnSpc>
              <a:spcAft>
                <a:spcPts val="600"/>
              </a:spcAft>
              <a:buFont typeface="Arial" panose="020B0604020202020204" pitchFamily="34" charset="0"/>
              <a:buChar char="•"/>
            </a:pPr>
            <a:endParaRPr lang="en-US"/>
          </a:p>
        </p:txBody>
      </p:sp>
      <p:sp>
        <p:nvSpPr>
          <p:cNvPr id="8" name="TextBox 7">
            <a:extLst>
              <a:ext uri="{FF2B5EF4-FFF2-40B4-BE49-F238E27FC236}">
                <a16:creationId xmlns:a16="http://schemas.microsoft.com/office/drawing/2014/main" id="{EC5D2758-A70E-4E75-A352-7B58C95BE734}"/>
              </a:ext>
            </a:extLst>
          </p:cNvPr>
          <p:cNvSpPr txBox="1"/>
          <p:nvPr/>
        </p:nvSpPr>
        <p:spPr>
          <a:xfrm>
            <a:off x="5656082" y="1329179"/>
            <a:ext cx="5608949" cy="1785104"/>
          </a:xfrm>
          <a:prstGeom prst="rect">
            <a:avLst/>
          </a:prstGeom>
          <a:noFill/>
        </p:spPr>
        <p:txBody>
          <a:bodyPr wrap="square" lIns="91440" tIns="45720" rIns="91440" bIns="45720" rtlCol="0" anchor="t">
            <a:spAutoFit/>
          </a:bodyPr>
          <a:lstStyle/>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p:txBody>
      </p:sp>
    </p:spTree>
    <p:extLst>
      <p:ext uri="{BB962C8B-B14F-4D97-AF65-F5344CB8AC3E}">
        <p14:creationId xmlns:p14="http://schemas.microsoft.com/office/powerpoint/2010/main" val="808508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85B3A411-39CB-4453-9F3D-FA4820663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78D59EC2-0166-41A5-B253-88E6BF28E4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5" name="Freeform 9">
              <a:extLst>
                <a:ext uri="{FF2B5EF4-FFF2-40B4-BE49-F238E27FC236}">
                  <a16:creationId xmlns:a16="http://schemas.microsoft.com/office/drawing/2014/main" id="{8C425FAF-4FCC-494A-B22F-84509E392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2650E85A-A0C2-4F77-B982-28078367B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682B893C-2914-472F-8F64-8A0E65234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71CD866-3BAA-F546-A908-1340F065ACDC}"/>
              </a:ext>
            </a:extLst>
          </p:cNvPr>
          <p:cNvSpPr>
            <a:spLocks noGrp="1"/>
          </p:cNvSpPr>
          <p:nvPr>
            <p:ph type="title"/>
          </p:nvPr>
        </p:nvSpPr>
        <p:spPr>
          <a:xfrm>
            <a:off x="810001" y="4817533"/>
            <a:ext cx="10572000" cy="779529"/>
          </a:xfrm>
        </p:spPr>
        <p:txBody>
          <a:bodyPr vert="horz" lIns="91440" tIns="45720" rIns="91440" bIns="45720" rtlCol="0" anchor="b">
            <a:normAutofit/>
          </a:bodyPr>
          <a:lstStyle/>
          <a:p>
            <a:r>
              <a:rPr lang="en-US"/>
              <a:t>UNSPSC  Stats</a:t>
            </a:r>
          </a:p>
        </p:txBody>
      </p:sp>
      <p:pic>
        <p:nvPicPr>
          <p:cNvPr id="7" name="Picture 8" descr="Graphical user interface, text, application, email&#10;&#10;Description automatically generated">
            <a:extLst>
              <a:ext uri="{FF2B5EF4-FFF2-40B4-BE49-F238E27FC236}">
                <a16:creationId xmlns:a16="http://schemas.microsoft.com/office/drawing/2014/main" id="{F3E061E9-1E13-2968-8038-998EF93AC28A}"/>
              </a:ext>
            </a:extLst>
          </p:cNvPr>
          <p:cNvPicPr>
            <a:picLocks noGrp="1" noChangeAspect="1"/>
          </p:cNvPicPr>
          <p:nvPr>
            <p:ph idx="1"/>
          </p:nvPr>
        </p:nvPicPr>
        <p:blipFill>
          <a:blip r:embed="rId2"/>
          <a:stretch>
            <a:fillRect/>
          </a:stretch>
        </p:blipFill>
        <p:spPr>
          <a:xfrm>
            <a:off x="635457" y="967725"/>
            <a:ext cx="10916463" cy="294744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04879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73A5-D74C-4854-9672-5DFCE3A2FC15}"/>
              </a:ext>
            </a:extLst>
          </p:cNvPr>
          <p:cNvSpPr>
            <a:spLocks noGrp="1"/>
          </p:cNvSpPr>
          <p:nvPr>
            <p:ph type="title"/>
          </p:nvPr>
        </p:nvSpPr>
        <p:spPr>
          <a:xfrm>
            <a:off x="1966694" y="409861"/>
            <a:ext cx="6039264" cy="1310541"/>
          </a:xfrm>
        </p:spPr>
        <p:txBody>
          <a:bodyPr>
            <a:normAutofit fontScale="90000"/>
          </a:bodyPr>
          <a:lstStyle/>
          <a:p>
            <a:pPr algn="ctr"/>
            <a:r>
              <a:rPr lang="en-US">
                <a:solidFill>
                  <a:srgbClr val="FFFFFF"/>
                </a:solidFill>
              </a:rPr>
              <a:t>Step 5 </a:t>
            </a:r>
            <a:br>
              <a:rPr lang="en-US"/>
            </a:br>
            <a:r>
              <a:rPr lang="en-US">
                <a:solidFill>
                  <a:srgbClr val="FFFFFF"/>
                </a:solidFill>
                <a:cs typeface="Calibri Light"/>
              </a:rPr>
              <a:t>UNSPSC Key Comparison</a:t>
            </a:r>
            <a:endParaRPr lang="en-US" err="1">
              <a:solidFill>
                <a:srgbClr val="FFFFFF"/>
              </a:solidFill>
              <a:ea typeface="Calibri Light"/>
              <a:cs typeface="Calibri Light"/>
            </a:endParaRPr>
          </a:p>
        </p:txBody>
      </p:sp>
      <p:sp>
        <p:nvSpPr>
          <p:cNvPr id="8" name="TextBox 7">
            <a:extLst>
              <a:ext uri="{FF2B5EF4-FFF2-40B4-BE49-F238E27FC236}">
                <a16:creationId xmlns:a16="http://schemas.microsoft.com/office/drawing/2014/main" id="{EC5D2758-A70E-4E75-A352-7B58C95BE734}"/>
              </a:ext>
            </a:extLst>
          </p:cNvPr>
          <p:cNvSpPr txBox="1"/>
          <p:nvPr/>
        </p:nvSpPr>
        <p:spPr>
          <a:xfrm>
            <a:off x="5656082" y="1329179"/>
            <a:ext cx="5608949" cy="1754326"/>
          </a:xfrm>
          <a:prstGeom prst="rect">
            <a:avLst/>
          </a:prstGeom>
          <a:noFill/>
        </p:spPr>
        <p:txBody>
          <a:bodyPr wrap="square" lIns="91440" tIns="45720" rIns="91440" bIns="45720" rtlCol="0" anchor="t">
            <a:spAutoFit/>
          </a:bodyPr>
          <a:lstStyle/>
          <a:p>
            <a:endParaRPr lang="en-US">
              <a:ea typeface="Calibri"/>
              <a:cs typeface="Calibri"/>
            </a:endParaRPr>
          </a:p>
          <a:p>
            <a:endParaRPr lang="en-US"/>
          </a:p>
          <a:p>
            <a:endParaRPr lang="en-US"/>
          </a:p>
          <a:p>
            <a:endParaRPr lang="en-US"/>
          </a:p>
          <a:p>
            <a:endParaRPr lang="en-US"/>
          </a:p>
          <a:p>
            <a:endParaRPr lang="en-US"/>
          </a:p>
        </p:txBody>
      </p:sp>
      <p:sp>
        <p:nvSpPr>
          <p:cNvPr id="3" name="TextBox 2">
            <a:extLst>
              <a:ext uri="{FF2B5EF4-FFF2-40B4-BE49-F238E27FC236}">
                <a16:creationId xmlns:a16="http://schemas.microsoft.com/office/drawing/2014/main" id="{FC06E046-340D-4F4E-4467-BECCDC7AB718}"/>
              </a:ext>
            </a:extLst>
          </p:cNvPr>
          <p:cNvSpPr txBox="1"/>
          <p:nvPr/>
        </p:nvSpPr>
        <p:spPr>
          <a:xfrm>
            <a:off x="309282" y="2707341"/>
            <a:ext cx="107666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goal of the key comparison is to ignore the unnecessary Comparisions b/w the UNSPSC and the Avalara which will increase the performance</a:t>
            </a:r>
            <a:endParaRPr lang="en-US"/>
          </a:p>
        </p:txBody>
      </p:sp>
      <p:graphicFrame>
        <p:nvGraphicFramePr>
          <p:cNvPr id="5" name="Table 4">
            <a:extLst>
              <a:ext uri="{FF2B5EF4-FFF2-40B4-BE49-F238E27FC236}">
                <a16:creationId xmlns:a16="http://schemas.microsoft.com/office/drawing/2014/main" id="{AA6F6218-239E-3646-46B5-E94FF200FDF4}"/>
              </a:ext>
            </a:extLst>
          </p:cNvPr>
          <p:cNvGraphicFramePr>
            <a:graphicFrameLocks noGrp="1"/>
          </p:cNvGraphicFramePr>
          <p:nvPr>
            <p:extLst>
              <p:ext uri="{D42A27DB-BD31-4B8C-83A1-F6EECF244321}">
                <p14:modId xmlns:p14="http://schemas.microsoft.com/office/powerpoint/2010/main" val="249158047"/>
              </p:ext>
            </p:extLst>
          </p:nvPr>
        </p:nvGraphicFramePr>
        <p:xfrm>
          <a:off x="67235" y="4090146"/>
          <a:ext cx="3675733" cy="351105"/>
        </p:xfrm>
        <a:graphic>
          <a:graphicData uri="http://schemas.openxmlformats.org/drawingml/2006/table">
            <a:tbl>
              <a:tblPr firstRow="1" bandRow="1">
                <a:tableStyleId>{5C22544A-7EE6-4342-B048-85BDC9FD1C3A}</a:tableStyleId>
              </a:tblPr>
              <a:tblGrid>
                <a:gridCol w="1964889">
                  <a:extLst>
                    <a:ext uri="{9D8B030D-6E8A-4147-A177-3AD203B41FA5}">
                      <a16:colId xmlns:a16="http://schemas.microsoft.com/office/drawing/2014/main" val="1805204655"/>
                    </a:ext>
                  </a:extLst>
                </a:gridCol>
                <a:gridCol w="1710844">
                  <a:extLst>
                    <a:ext uri="{9D8B030D-6E8A-4147-A177-3AD203B41FA5}">
                      <a16:colId xmlns:a16="http://schemas.microsoft.com/office/drawing/2014/main" val="3069769518"/>
                    </a:ext>
                  </a:extLst>
                </a:gridCol>
              </a:tblGrid>
              <a:tr h="351105">
                <a:tc>
                  <a:txBody>
                    <a:bodyPr/>
                    <a:lstStyle/>
                    <a:p>
                      <a:pPr algn="r"/>
                      <a:r>
                        <a:rPr lang="en-US">
                          <a:effectLst/>
                        </a:rPr>
                        <a:t>10101518       </a:t>
                      </a:r>
                    </a:p>
                  </a:txBody>
                  <a:tcPr marL="0" marR="0" marT="0" marB="0" anchor="ctr"/>
                </a:tc>
                <a:tc>
                  <a:txBody>
                    <a:bodyPr/>
                    <a:lstStyle/>
                    <a:p>
                      <a:r>
                        <a:rPr lang="en-US">
                          <a:effectLst/>
                        </a:rPr>
                        <a:t>     Alpaca</a:t>
                      </a:r>
                    </a:p>
                  </a:txBody>
                  <a:tcPr marL="0" marR="0" marT="0" marB="0" anchor="ctr"/>
                </a:tc>
                <a:extLst>
                  <a:ext uri="{0D108BD9-81ED-4DB2-BD59-A6C34878D82A}">
                    <a16:rowId xmlns:a16="http://schemas.microsoft.com/office/drawing/2014/main" val="210552924"/>
                  </a:ext>
                </a:extLst>
              </a:tr>
            </a:tbl>
          </a:graphicData>
        </a:graphic>
      </p:graphicFrame>
      <p:graphicFrame>
        <p:nvGraphicFramePr>
          <p:cNvPr id="7" name="Table 6">
            <a:extLst>
              <a:ext uri="{FF2B5EF4-FFF2-40B4-BE49-F238E27FC236}">
                <a16:creationId xmlns:a16="http://schemas.microsoft.com/office/drawing/2014/main" id="{C6F8A3B3-8B1D-FF33-BD67-7128F845A3E8}"/>
              </a:ext>
            </a:extLst>
          </p:cNvPr>
          <p:cNvGraphicFramePr>
            <a:graphicFrameLocks noGrp="1"/>
          </p:cNvGraphicFramePr>
          <p:nvPr>
            <p:extLst>
              <p:ext uri="{D42A27DB-BD31-4B8C-83A1-F6EECF244321}">
                <p14:modId xmlns:p14="http://schemas.microsoft.com/office/powerpoint/2010/main" val="585775417"/>
              </p:ext>
            </p:extLst>
          </p:nvPr>
        </p:nvGraphicFramePr>
        <p:xfrm>
          <a:off x="4471147" y="4090147"/>
          <a:ext cx="7651944" cy="364640"/>
        </p:xfrm>
        <a:graphic>
          <a:graphicData uri="http://schemas.openxmlformats.org/drawingml/2006/table">
            <a:tbl>
              <a:tblPr firstRow="1" bandRow="1">
                <a:tableStyleId>{5C22544A-7EE6-4342-B048-85BDC9FD1C3A}</a:tableStyleId>
              </a:tblPr>
              <a:tblGrid>
                <a:gridCol w="1107221">
                  <a:extLst>
                    <a:ext uri="{9D8B030D-6E8A-4147-A177-3AD203B41FA5}">
                      <a16:colId xmlns:a16="http://schemas.microsoft.com/office/drawing/2014/main" val="4075399269"/>
                    </a:ext>
                  </a:extLst>
                </a:gridCol>
                <a:gridCol w="6544723">
                  <a:extLst>
                    <a:ext uri="{9D8B030D-6E8A-4147-A177-3AD203B41FA5}">
                      <a16:colId xmlns:a16="http://schemas.microsoft.com/office/drawing/2014/main" val="629606962"/>
                    </a:ext>
                  </a:extLst>
                </a:gridCol>
              </a:tblGrid>
              <a:tr h="364640">
                <a:tc>
                  <a:txBody>
                    <a:bodyPr/>
                    <a:lstStyle/>
                    <a:p>
                      <a:r>
                        <a:rPr lang="en-US">
                          <a:effectLst/>
                        </a:rPr>
                        <a:t>PH050677</a:t>
                      </a:r>
                    </a:p>
                  </a:txBody>
                  <a:tcPr marL="0" marR="0" marT="0" marB="0" anchor="ctr"/>
                </a:tc>
                <a:tc>
                  <a:txBody>
                    <a:bodyPr/>
                    <a:lstStyle/>
                    <a:p>
                      <a:r>
                        <a:rPr lang="en-US">
                          <a:effectLst/>
                        </a:rPr>
                        <a:t> Over-the-counter medicinal products - foot pads, insoles</a:t>
                      </a:r>
                    </a:p>
                  </a:txBody>
                  <a:tcPr marL="0" marR="0" marT="0" marB="0" anchor="ctr"/>
                </a:tc>
                <a:extLst>
                  <a:ext uri="{0D108BD9-81ED-4DB2-BD59-A6C34878D82A}">
                    <a16:rowId xmlns:a16="http://schemas.microsoft.com/office/drawing/2014/main" val="651390873"/>
                  </a:ext>
                </a:extLst>
              </a:tr>
            </a:tbl>
          </a:graphicData>
        </a:graphic>
      </p:graphicFrame>
      <p:sp>
        <p:nvSpPr>
          <p:cNvPr id="6" name="TextBox 5">
            <a:extLst>
              <a:ext uri="{FF2B5EF4-FFF2-40B4-BE49-F238E27FC236}">
                <a16:creationId xmlns:a16="http://schemas.microsoft.com/office/drawing/2014/main" id="{B8D3F2A3-F771-1AB9-BEA8-2E4C7928771D}"/>
              </a:ext>
            </a:extLst>
          </p:cNvPr>
          <p:cNvSpPr txBox="1"/>
          <p:nvPr/>
        </p:nvSpPr>
        <p:spPr>
          <a:xfrm>
            <a:off x="228040" y="4766423"/>
            <a:ext cx="360605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a:t>
            </a:r>
          </a:p>
          <a:p>
            <a:r>
              <a:rPr lang="en-US">
                <a:latin typeface="Consolas"/>
              </a:rPr>
              <a:t>10000000000000000000000000</a:t>
            </a:r>
            <a:endParaRPr lang="en-US">
              <a:ea typeface="+mn-lt"/>
              <a:cs typeface="+mn-lt"/>
            </a:endParaRPr>
          </a:p>
        </p:txBody>
      </p:sp>
      <p:sp>
        <p:nvSpPr>
          <p:cNvPr id="10" name="TextBox 9">
            <a:extLst>
              <a:ext uri="{FF2B5EF4-FFF2-40B4-BE49-F238E27FC236}">
                <a16:creationId xmlns:a16="http://schemas.microsoft.com/office/drawing/2014/main" id="{D240F980-ED14-743A-C17B-7FD10AC7C7E0}"/>
              </a:ext>
            </a:extLst>
          </p:cNvPr>
          <p:cNvSpPr txBox="1"/>
          <p:nvPr/>
        </p:nvSpPr>
        <p:spPr>
          <a:xfrm>
            <a:off x="4976532" y="5043768"/>
            <a:ext cx="39870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00100100100010010000000000</a:t>
            </a:r>
            <a:endParaRPr lang="en-US"/>
          </a:p>
        </p:txBody>
      </p:sp>
      <p:sp>
        <p:nvSpPr>
          <p:cNvPr id="12" name="TextBox 11">
            <a:extLst>
              <a:ext uri="{FF2B5EF4-FFF2-40B4-BE49-F238E27FC236}">
                <a16:creationId xmlns:a16="http://schemas.microsoft.com/office/drawing/2014/main" id="{168D7371-B5D5-D5E5-0A96-BA35FBFB6BA2}"/>
              </a:ext>
            </a:extLst>
          </p:cNvPr>
          <p:cNvSpPr txBox="1"/>
          <p:nvPr/>
        </p:nvSpPr>
        <p:spPr>
          <a:xfrm>
            <a:off x="1690408" y="5758142"/>
            <a:ext cx="82901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comparison will not occur because in the commodity level of the UNSPSC file, the first letter is 'A' which is not seen in any of the first letters of the Avalara file, 'O', 'T', 'C', 'M', 'P', 'F', 'P', 'I' </a:t>
            </a:r>
          </a:p>
        </p:txBody>
      </p:sp>
      <p:sp>
        <p:nvSpPr>
          <p:cNvPr id="13" name="TextBox 12">
            <a:extLst>
              <a:ext uri="{FF2B5EF4-FFF2-40B4-BE49-F238E27FC236}">
                <a16:creationId xmlns:a16="http://schemas.microsoft.com/office/drawing/2014/main" id="{9160F753-95F6-908C-0C8A-9156B352D852}"/>
              </a:ext>
            </a:extLst>
          </p:cNvPr>
          <p:cNvSpPr txBox="1"/>
          <p:nvPr/>
        </p:nvSpPr>
        <p:spPr>
          <a:xfrm>
            <a:off x="4186518" y="4959724"/>
            <a:ext cx="36755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&amp;</a:t>
            </a:r>
            <a:endParaRPr lang="en-US" sz="2400"/>
          </a:p>
        </p:txBody>
      </p:sp>
    </p:spTree>
    <p:extLst>
      <p:ext uri="{BB962C8B-B14F-4D97-AF65-F5344CB8AC3E}">
        <p14:creationId xmlns:p14="http://schemas.microsoft.com/office/powerpoint/2010/main" val="1827994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73A5-D74C-4854-9672-5DFCE3A2FC15}"/>
              </a:ext>
            </a:extLst>
          </p:cNvPr>
          <p:cNvSpPr>
            <a:spLocks noGrp="1"/>
          </p:cNvSpPr>
          <p:nvPr>
            <p:ph type="title"/>
          </p:nvPr>
        </p:nvSpPr>
        <p:spPr>
          <a:xfrm>
            <a:off x="2311541" y="565598"/>
            <a:ext cx="7173920" cy="1243797"/>
          </a:xfrm>
        </p:spPr>
        <p:txBody>
          <a:bodyPr>
            <a:normAutofit fontScale="90000"/>
          </a:bodyPr>
          <a:lstStyle/>
          <a:p>
            <a:pPr algn="ctr"/>
            <a:r>
              <a:rPr lang="en-US">
                <a:solidFill>
                  <a:srgbClr val="FFFFFF"/>
                </a:solidFill>
              </a:rPr>
              <a:t>Step 6 </a:t>
            </a:r>
            <a:br>
              <a:rPr lang="en-US">
                <a:ea typeface="+mj-lt"/>
                <a:cs typeface="+mj-lt"/>
              </a:rPr>
            </a:br>
            <a:r>
              <a:rPr lang="en-US">
                <a:solidFill>
                  <a:srgbClr val="FFFFFF"/>
                </a:solidFill>
                <a:ea typeface="Calibri Light"/>
                <a:cs typeface="Calibri Light"/>
              </a:rPr>
              <a:t>Matching Strings using Longest Common Sub-Sequence</a:t>
            </a:r>
            <a:endParaRPr lang="en-US">
              <a:solidFill>
                <a:srgbClr val="FFFFFF"/>
              </a:solidFill>
            </a:endParaRPr>
          </a:p>
        </p:txBody>
      </p:sp>
      <p:sp>
        <p:nvSpPr>
          <p:cNvPr id="8" name="TextBox 7">
            <a:extLst>
              <a:ext uri="{FF2B5EF4-FFF2-40B4-BE49-F238E27FC236}">
                <a16:creationId xmlns:a16="http://schemas.microsoft.com/office/drawing/2014/main" id="{EC5D2758-A70E-4E75-A352-7B58C95BE734}"/>
              </a:ext>
            </a:extLst>
          </p:cNvPr>
          <p:cNvSpPr txBox="1"/>
          <p:nvPr/>
        </p:nvSpPr>
        <p:spPr>
          <a:xfrm>
            <a:off x="5656082" y="1329179"/>
            <a:ext cx="5608949" cy="1754326"/>
          </a:xfrm>
          <a:prstGeom prst="rect">
            <a:avLst/>
          </a:prstGeom>
          <a:noFill/>
        </p:spPr>
        <p:txBody>
          <a:bodyPr wrap="square" lIns="91440" tIns="45720" rIns="91440" bIns="45720" rtlCol="0" anchor="t">
            <a:spAutoFit/>
          </a:bodyPr>
          <a:lstStyle/>
          <a:p>
            <a:endParaRPr lang="en-US"/>
          </a:p>
          <a:p>
            <a:endParaRPr lang="en-US"/>
          </a:p>
          <a:p>
            <a:endParaRPr lang="en-US"/>
          </a:p>
          <a:p>
            <a:endParaRPr lang="en-US"/>
          </a:p>
          <a:p>
            <a:endParaRPr lang="en-US"/>
          </a:p>
          <a:p>
            <a:endParaRPr lang="en-US"/>
          </a:p>
        </p:txBody>
      </p:sp>
      <p:sp>
        <p:nvSpPr>
          <p:cNvPr id="3" name="TextBox 2">
            <a:extLst>
              <a:ext uri="{FF2B5EF4-FFF2-40B4-BE49-F238E27FC236}">
                <a16:creationId xmlns:a16="http://schemas.microsoft.com/office/drawing/2014/main" id="{0207ECD4-432B-B89D-1596-F08A2C47AAEA}"/>
              </a:ext>
            </a:extLst>
          </p:cNvPr>
          <p:cNvSpPr txBox="1"/>
          <p:nvPr/>
        </p:nvSpPr>
        <p:spPr>
          <a:xfrm>
            <a:off x="508371" y="2499582"/>
            <a:ext cx="989598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Algorithm used to compare UNSPSC, and Avalara strings is the Longest Common sub-sequence.</a:t>
            </a:r>
          </a:p>
          <a:p>
            <a:r>
              <a:rPr lang="en-US"/>
              <a:t>Longest Common Subsequence is applied on words and not on characters to obtain meaningful match</a:t>
            </a:r>
          </a:p>
        </p:txBody>
      </p:sp>
      <p:graphicFrame>
        <p:nvGraphicFramePr>
          <p:cNvPr id="5" name="Table 4">
            <a:extLst>
              <a:ext uri="{FF2B5EF4-FFF2-40B4-BE49-F238E27FC236}">
                <a16:creationId xmlns:a16="http://schemas.microsoft.com/office/drawing/2014/main" id="{ECC9CC2A-03A4-F3D4-6782-72F4CD9F7542}"/>
              </a:ext>
            </a:extLst>
          </p:cNvPr>
          <p:cNvGraphicFramePr>
            <a:graphicFrameLocks noGrp="1"/>
          </p:cNvGraphicFramePr>
          <p:nvPr>
            <p:extLst>
              <p:ext uri="{D42A27DB-BD31-4B8C-83A1-F6EECF244321}">
                <p14:modId xmlns:p14="http://schemas.microsoft.com/office/powerpoint/2010/main" val="277561402"/>
              </p:ext>
            </p:extLst>
          </p:nvPr>
        </p:nvGraphicFramePr>
        <p:xfrm>
          <a:off x="5428554" y="3904554"/>
          <a:ext cx="5106592" cy="834306"/>
        </p:xfrm>
        <a:graphic>
          <a:graphicData uri="http://schemas.openxmlformats.org/drawingml/2006/table">
            <a:tbl>
              <a:tblPr firstRow="1" bandRow="1">
                <a:tableStyleId>{5C22544A-7EE6-4342-B048-85BDC9FD1C3A}</a:tableStyleId>
              </a:tblPr>
              <a:tblGrid>
                <a:gridCol w="5106592">
                  <a:extLst>
                    <a:ext uri="{9D8B030D-6E8A-4147-A177-3AD203B41FA5}">
                      <a16:colId xmlns:a16="http://schemas.microsoft.com/office/drawing/2014/main" val="630204081"/>
                    </a:ext>
                  </a:extLst>
                </a:gridCol>
              </a:tblGrid>
              <a:tr h="834306">
                <a:tc>
                  <a:txBody>
                    <a:bodyPr/>
                    <a:lstStyle/>
                    <a:p>
                      <a:r>
                        <a:rPr lang="en-US" sz="1000">
                          <a:effectLst/>
                        </a:rPr>
                        <a:t>Avalara String</a:t>
                      </a:r>
                    </a:p>
                    <a:p>
                      <a:pPr lvl="0">
                        <a:buNone/>
                      </a:pPr>
                      <a:endParaRPr lang="en-US" sz="1000">
                        <a:effectLst/>
                      </a:endParaRPr>
                    </a:p>
                    <a:p>
                      <a:pPr lvl="0">
                        <a:buNone/>
                      </a:pPr>
                      <a:r>
                        <a:rPr lang="en-US" sz="1000">
                          <a:effectLst/>
                        </a:rPr>
                        <a:t>Product / consumer electronics / portable electronics / personal devices / personal digital assistant (</a:t>
                      </a:r>
                      <a:r>
                        <a:rPr lang="en-US" sz="1000" err="1">
                          <a:effectLst/>
                        </a:rPr>
                        <a:t>pda</a:t>
                      </a:r>
                      <a:r>
                        <a:rPr lang="en-US" sz="1000">
                          <a:effectLst/>
                        </a:rPr>
                        <a:t>)</a:t>
                      </a:r>
                      <a:endParaRPr lang="en-US" sz="1000">
                        <a:effectLst/>
                        <a:latin typeface="Arial"/>
                      </a:endParaRPr>
                    </a:p>
                  </a:txBody>
                  <a:tcPr marL="0" marR="0" marT="0" marB="0" anchor="ctr"/>
                </a:tc>
                <a:extLst>
                  <a:ext uri="{0D108BD9-81ED-4DB2-BD59-A6C34878D82A}">
                    <a16:rowId xmlns:a16="http://schemas.microsoft.com/office/drawing/2014/main" val="4119993676"/>
                  </a:ext>
                </a:extLst>
              </a:tr>
            </a:tbl>
          </a:graphicData>
        </a:graphic>
      </p:graphicFrame>
      <p:graphicFrame>
        <p:nvGraphicFramePr>
          <p:cNvPr id="7" name="Table 6">
            <a:extLst>
              <a:ext uri="{FF2B5EF4-FFF2-40B4-BE49-F238E27FC236}">
                <a16:creationId xmlns:a16="http://schemas.microsoft.com/office/drawing/2014/main" id="{885AC855-8117-038B-11A4-D3DF05B1389A}"/>
              </a:ext>
            </a:extLst>
          </p:cNvPr>
          <p:cNvGraphicFramePr>
            <a:graphicFrameLocks noGrp="1"/>
          </p:cNvGraphicFramePr>
          <p:nvPr>
            <p:extLst>
              <p:ext uri="{D42A27DB-BD31-4B8C-83A1-F6EECF244321}">
                <p14:modId xmlns:p14="http://schemas.microsoft.com/office/powerpoint/2010/main" val="2327755101"/>
              </p:ext>
            </p:extLst>
          </p:nvPr>
        </p:nvGraphicFramePr>
        <p:xfrm>
          <a:off x="383781" y="3949051"/>
          <a:ext cx="4307049" cy="834306"/>
        </p:xfrm>
        <a:graphic>
          <a:graphicData uri="http://schemas.openxmlformats.org/drawingml/2006/table">
            <a:tbl>
              <a:tblPr firstRow="1" bandRow="1">
                <a:tableStyleId>{5C22544A-7EE6-4342-B048-85BDC9FD1C3A}</a:tableStyleId>
              </a:tblPr>
              <a:tblGrid>
                <a:gridCol w="4307049">
                  <a:extLst>
                    <a:ext uri="{9D8B030D-6E8A-4147-A177-3AD203B41FA5}">
                      <a16:colId xmlns:a16="http://schemas.microsoft.com/office/drawing/2014/main" val="1061657229"/>
                    </a:ext>
                  </a:extLst>
                </a:gridCol>
              </a:tblGrid>
              <a:tr h="834306">
                <a:tc>
                  <a:txBody>
                    <a:bodyPr/>
                    <a:lstStyle/>
                    <a:p>
                      <a:r>
                        <a:rPr lang="en-US" sz="1100">
                          <a:effectLst/>
                        </a:rPr>
                        <a:t>UNSPSC Commodity title</a:t>
                      </a:r>
                    </a:p>
                    <a:p>
                      <a:pPr lvl="0">
                        <a:buNone/>
                      </a:pPr>
                      <a:endParaRPr lang="en-US" sz="1100">
                        <a:effectLst/>
                      </a:endParaRPr>
                    </a:p>
                    <a:p>
                      <a:pPr lvl="0">
                        <a:buNone/>
                      </a:pPr>
                      <a:r>
                        <a:rPr lang="en-US" sz="1100">
                          <a:effectLst/>
                        </a:rPr>
                        <a:t>Personal digital assistant PDAs or organizers</a:t>
                      </a:r>
                      <a:endParaRPr lang="en-US" sz="1100">
                        <a:effectLst/>
                        <a:latin typeface="Calibri"/>
                      </a:endParaRPr>
                    </a:p>
                  </a:txBody>
                  <a:tcPr marL="0" marR="0" marT="0" marB="0" anchor="ctr"/>
                </a:tc>
                <a:extLst>
                  <a:ext uri="{0D108BD9-81ED-4DB2-BD59-A6C34878D82A}">
                    <a16:rowId xmlns:a16="http://schemas.microsoft.com/office/drawing/2014/main" val="1047014175"/>
                  </a:ext>
                </a:extLst>
              </a:tr>
            </a:tbl>
          </a:graphicData>
        </a:graphic>
      </p:graphicFrame>
      <p:sp>
        <p:nvSpPr>
          <p:cNvPr id="4" name="TextBox 3">
            <a:extLst>
              <a:ext uri="{FF2B5EF4-FFF2-40B4-BE49-F238E27FC236}">
                <a16:creationId xmlns:a16="http://schemas.microsoft.com/office/drawing/2014/main" id="{2A93611F-AA07-C693-448C-32F077E6B9E4}"/>
              </a:ext>
            </a:extLst>
          </p:cNvPr>
          <p:cNvSpPr txBox="1"/>
          <p:nvPr/>
        </p:nvSpPr>
        <p:spPr>
          <a:xfrm>
            <a:off x="2788810" y="4991378"/>
            <a:ext cx="71817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above comparison between UNSPSC and Avalara string produces an accuracy of 0.75</a:t>
            </a:r>
          </a:p>
        </p:txBody>
      </p:sp>
    </p:spTree>
    <p:extLst>
      <p:ext uri="{BB962C8B-B14F-4D97-AF65-F5344CB8AC3E}">
        <p14:creationId xmlns:p14="http://schemas.microsoft.com/office/powerpoint/2010/main" val="2415824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73A5-D74C-4854-9672-5DFCE3A2FC15}"/>
              </a:ext>
            </a:extLst>
          </p:cNvPr>
          <p:cNvSpPr>
            <a:spLocks noGrp="1"/>
          </p:cNvSpPr>
          <p:nvPr>
            <p:ph type="title"/>
          </p:nvPr>
        </p:nvSpPr>
        <p:spPr>
          <a:xfrm>
            <a:off x="197964" y="643467"/>
            <a:ext cx="3825570" cy="5571066"/>
          </a:xfrm>
        </p:spPr>
        <p:txBody>
          <a:bodyPr>
            <a:normAutofit/>
          </a:bodyPr>
          <a:lstStyle/>
          <a:p>
            <a:pPr algn="ctr"/>
            <a:r>
              <a:rPr lang="en-US">
                <a:solidFill>
                  <a:srgbClr val="FFFFFF"/>
                </a:solidFill>
              </a:rPr>
              <a:t>Step 7</a:t>
            </a:r>
            <a:br>
              <a:rPr lang="en-US"/>
            </a:br>
            <a:r>
              <a:rPr lang="en-US">
                <a:solidFill>
                  <a:srgbClr val="FFFFFF"/>
                </a:solidFill>
                <a:ea typeface="+mj-lt"/>
                <a:cs typeface="+mj-lt"/>
              </a:rPr>
              <a:t>Filter the records above the threshold</a:t>
            </a:r>
            <a:endParaRPr lang="en-US" err="1">
              <a:solidFill>
                <a:srgbClr val="FFFFFF"/>
              </a:solidFill>
              <a:cs typeface="Calibri Light"/>
            </a:endParaRPr>
          </a:p>
        </p:txBody>
      </p:sp>
      <p:sp>
        <p:nvSpPr>
          <p:cNvPr id="3" name="TextBox 2">
            <a:extLst>
              <a:ext uri="{FF2B5EF4-FFF2-40B4-BE49-F238E27FC236}">
                <a16:creationId xmlns:a16="http://schemas.microsoft.com/office/drawing/2014/main" id="{6D811BAA-7229-BE78-8BE3-C054DD55B095}"/>
              </a:ext>
            </a:extLst>
          </p:cNvPr>
          <p:cNvSpPr txBox="1"/>
          <p:nvPr/>
        </p:nvSpPr>
        <p:spPr>
          <a:xfrm>
            <a:off x="4270624" y="3003477"/>
            <a:ext cx="752924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lcs</a:t>
            </a:r>
            <a:r>
              <a:rPr lang="en-US">
                <a:ea typeface="+mn-lt"/>
                <a:cs typeface="+mn-lt"/>
              </a:rPr>
              <a:t> = </a:t>
            </a:r>
            <a:r>
              <a:rPr lang="en-US" err="1">
                <a:ea typeface="+mn-lt"/>
                <a:cs typeface="+mn-lt"/>
              </a:rPr>
              <a:t>longestCommonSubsequence</a:t>
            </a:r>
            <a:r>
              <a:rPr lang="en-US">
                <a:ea typeface="+mn-lt"/>
                <a:cs typeface="+mn-lt"/>
              </a:rPr>
              <a:t>(</a:t>
            </a:r>
            <a:r>
              <a:rPr lang="en-US" err="1">
                <a:ea typeface="+mn-lt"/>
                <a:cs typeface="+mn-lt"/>
              </a:rPr>
              <a:t>unspsc_desc</a:t>
            </a:r>
            <a:r>
              <a:rPr lang="en-US">
                <a:ea typeface="+mn-lt"/>
                <a:cs typeface="+mn-lt"/>
              </a:rPr>
              <a:t>, </a:t>
            </a:r>
            <a:r>
              <a:rPr lang="en-US" err="1">
                <a:ea typeface="+mn-lt"/>
                <a:cs typeface="+mn-lt"/>
              </a:rPr>
              <a:t>avalara_desc</a:t>
            </a:r>
            <a:r>
              <a:rPr lang="en-US">
                <a:ea typeface="+mn-lt"/>
                <a:cs typeface="+mn-lt"/>
              </a:rPr>
              <a:t>)</a:t>
            </a:r>
            <a:endParaRPr lang="en-US"/>
          </a:p>
          <a:p>
            <a:endParaRPr lang="en-US">
              <a:ea typeface="+mn-lt"/>
              <a:cs typeface="+mn-lt"/>
            </a:endParaRPr>
          </a:p>
          <a:p>
            <a:r>
              <a:rPr lang="en-US" err="1">
                <a:ea typeface="+mn-lt"/>
                <a:cs typeface="+mn-lt"/>
              </a:rPr>
              <a:t>match_perc_min</a:t>
            </a:r>
            <a:r>
              <a:rPr lang="en-US">
                <a:ea typeface="+mn-lt"/>
                <a:cs typeface="+mn-lt"/>
              </a:rPr>
              <a:t> = lcs/</a:t>
            </a:r>
            <a:r>
              <a:rPr lang="en-US" err="1">
                <a:ea typeface="+mn-lt"/>
                <a:cs typeface="+mn-lt"/>
              </a:rPr>
              <a:t>max_length</a:t>
            </a:r>
            <a:r>
              <a:rPr lang="en-US">
                <a:ea typeface="+mn-lt"/>
                <a:cs typeface="+mn-lt"/>
              </a:rPr>
              <a:t>(</a:t>
            </a:r>
            <a:r>
              <a:rPr lang="en-US" err="1">
                <a:ea typeface="+mn-lt"/>
                <a:cs typeface="+mn-lt"/>
              </a:rPr>
              <a:t>unspsc_desc</a:t>
            </a:r>
            <a:r>
              <a:rPr lang="en-US">
                <a:ea typeface="+mn-lt"/>
                <a:cs typeface="+mn-lt"/>
              </a:rPr>
              <a:t>, </a:t>
            </a:r>
            <a:r>
              <a:rPr lang="en-US" err="1">
                <a:ea typeface="+mn-lt"/>
                <a:cs typeface="+mn-lt"/>
              </a:rPr>
              <a:t>avalara_desc</a:t>
            </a:r>
            <a:r>
              <a:rPr lang="en-US">
                <a:ea typeface="+mn-lt"/>
                <a:cs typeface="+mn-lt"/>
              </a:rPr>
              <a:t>)</a:t>
            </a:r>
            <a:endParaRPr lang="en-US"/>
          </a:p>
          <a:p>
            <a:endParaRPr lang="en-US"/>
          </a:p>
          <a:p>
            <a:r>
              <a:rPr lang="en-US" err="1"/>
              <a:t>match_perc_max</a:t>
            </a:r>
            <a:r>
              <a:rPr lang="en-US"/>
              <a:t> = lcs/</a:t>
            </a:r>
            <a:r>
              <a:rPr lang="en-US" err="1"/>
              <a:t>min_length</a:t>
            </a:r>
            <a:r>
              <a:rPr lang="en-US"/>
              <a:t>(</a:t>
            </a:r>
            <a:r>
              <a:rPr lang="en-US" err="1"/>
              <a:t>unspsc_desc</a:t>
            </a:r>
            <a:r>
              <a:rPr lang="en-US"/>
              <a:t>, </a:t>
            </a:r>
            <a:r>
              <a:rPr lang="en-US" err="1"/>
              <a:t>avalara_desc</a:t>
            </a:r>
            <a:r>
              <a:rPr lang="en-US"/>
              <a:t>)</a:t>
            </a:r>
          </a:p>
          <a:p>
            <a:endParaRPr lang="en-US"/>
          </a:p>
          <a:p>
            <a:r>
              <a:rPr lang="en-US" b="1"/>
              <a:t>Filter the records where </a:t>
            </a:r>
            <a:r>
              <a:rPr lang="en-US" b="1" err="1"/>
              <a:t>match_perc_min</a:t>
            </a:r>
            <a:r>
              <a:rPr lang="en-US" b="1"/>
              <a:t> greater than threshold.</a:t>
            </a:r>
          </a:p>
          <a:p>
            <a:r>
              <a:rPr lang="en-US" b="1"/>
              <a:t>Considering the threshold as 50%</a:t>
            </a:r>
          </a:p>
        </p:txBody>
      </p:sp>
    </p:spTree>
    <p:extLst>
      <p:ext uri="{BB962C8B-B14F-4D97-AF65-F5344CB8AC3E}">
        <p14:creationId xmlns:p14="http://schemas.microsoft.com/office/powerpoint/2010/main" val="1683616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5B3A411-39CB-4453-9F3D-FA4820663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67634F-044A-21A3-9645-BD648BA14D96}"/>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4600"/>
              <a:t>Possible outcomes from the step 7</a:t>
            </a:r>
          </a:p>
        </p:txBody>
      </p:sp>
      <p:sp>
        <p:nvSpPr>
          <p:cNvPr id="17" name="Rectangle 10">
            <a:extLst>
              <a:ext uri="{FF2B5EF4-FFF2-40B4-BE49-F238E27FC236}">
                <a16:creationId xmlns:a16="http://schemas.microsoft.com/office/drawing/2014/main" id="{40D573D2-DD8C-4E19-8BB2-1DC0767FD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4">
            <a:extLst>
              <a:ext uri="{FF2B5EF4-FFF2-40B4-BE49-F238E27FC236}">
                <a16:creationId xmlns:a16="http://schemas.microsoft.com/office/drawing/2014/main" id="{9B6C5F92-472F-4CAB-90F8-B997C54EB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A1A62740-CF0A-3207-25F7-1ED8C7DB18AD}"/>
              </a:ext>
            </a:extLst>
          </p:cNvPr>
          <p:cNvPicPr>
            <a:picLocks noGrp="1" noChangeAspect="1"/>
          </p:cNvPicPr>
          <p:nvPr>
            <p:ph idx="1"/>
          </p:nvPr>
        </p:nvPicPr>
        <p:blipFill>
          <a:blip r:embed="rId2"/>
          <a:stretch>
            <a:fillRect/>
          </a:stretch>
        </p:blipFill>
        <p:spPr>
          <a:xfrm>
            <a:off x="6225944" y="1251276"/>
            <a:ext cx="4402788" cy="4325739"/>
          </a:xfrm>
          <a:prstGeom prst="rect">
            <a:avLst/>
          </a:prstGeom>
        </p:spPr>
      </p:pic>
    </p:spTree>
    <p:extLst>
      <p:ext uri="{BB962C8B-B14F-4D97-AF65-F5344CB8AC3E}">
        <p14:creationId xmlns:p14="http://schemas.microsoft.com/office/powerpoint/2010/main" val="1852916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73A5-D74C-4854-9672-5DFCE3A2FC15}"/>
              </a:ext>
            </a:extLst>
          </p:cNvPr>
          <p:cNvSpPr>
            <a:spLocks noGrp="1"/>
          </p:cNvSpPr>
          <p:nvPr>
            <p:ph type="title"/>
          </p:nvPr>
        </p:nvSpPr>
        <p:spPr>
          <a:xfrm>
            <a:off x="197964" y="643467"/>
            <a:ext cx="3825570" cy="5571066"/>
          </a:xfrm>
        </p:spPr>
        <p:txBody>
          <a:bodyPr>
            <a:normAutofit/>
          </a:bodyPr>
          <a:lstStyle/>
          <a:p>
            <a:pPr algn="ctr"/>
            <a:r>
              <a:rPr lang="en-US">
                <a:solidFill>
                  <a:srgbClr val="FFFFFF"/>
                </a:solidFill>
              </a:rPr>
              <a:t>Step 7</a:t>
            </a:r>
            <a:br>
              <a:rPr lang="en-US"/>
            </a:br>
            <a:r>
              <a:rPr lang="en-US">
                <a:solidFill>
                  <a:srgbClr val="FFFFFF"/>
                </a:solidFill>
                <a:ea typeface="+mj-lt"/>
                <a:cs typeface="+mj-lt"/>
              </a:rPr>
              <a:t>Getting the most Accurate match</a:t>
            </a:r>
            <a:endParaRPr lang="en-US">
              <a:solidFill>
                <a:srgbClr val="FFFFFF"/>
              </a:solidFill>
              <a:cs typeface="Calibri Light"/>
            </a:endParaRPr>
          </a:p>
        </p:txBody>
      </p:sp>
      <p:sp>
        <p:nvSpPr>
          <p:cNvPr id="8" name="TextBox 7">
            <a:extLst>
              <a:ext uri="{FF2B5EF4-FFF2-40B4-BE49-F238E27FC236}">
                <a16:creationId xmlns:a16="http://schemas.microsoft.com/office/drawing/2014/main" id="{EC5D2758-A70E-4E75-A352-7B58C95BE734}"/>
              </a:ext>
            </a:extLst>
          </p:cNvPr>
          <p:cNvSpPr txBox="1"/>
          <p:nvPr/>
        </p:nvSpPr>
        <p:spPr>
          <a:xfrm>
            <a:off x="3677554" y="1435824"/>
            <a:ext cx="10032878" cy="3785652"/>
          </a:xfrm>
          <a:prstGeom prst="rect">
            <a:avLst/>
          </a:prstGeom>
          <a:noFill/>
        </p:spPr>
        <p:txBody>
          <a:bodyPr wrap="square" lIns="91440" tIns="45720" rIns="91440" bIns="45720" rtlCol="0" anchor="t">
            <a:spAutoFit/>
          </a:bodyPr>
          <a:lstStyle/>
          <a:p>
            <a:endParaRPr lang="en-US" sz="1600"/>
          </a:p>
          <a:p>
            <a:endParaRPr lang="en-US" sz="1600"/>
          </a:p>
          <a:p>
            <a:endParaRPr lang="en-US" sz="1600"/>
          </a:p>
          <a:p>
            <a:endParaRPr lang="en-US" sz="1600"/>
          </a:p>
          <a:p>
            <a:r>
              <a:rPr lang="en-US" sz="1600"/>
              <a:t>     Steps :</a:t>
            </a:r>
          </a:p>
          <a:p>
            <a:endParaRPr lang="en-US" sz="1600"/>
          </a:p>
          <a:p>
            <a:r>
              <a:rPr lang="en-US" sz="1600"/>
              <a:t> </a:t>
            </a:r>
            <a:r>
              <a:rPr lang="en-US" sz="1600">
                <a:ea typeface="+mn-lt"/>
                <a:cs typeface="+mn-lt"/>
              </a:rPr>
              <a:t>    1) compute </a:t>
            </a:r>
            <a:r>
              <a:rPr lang="en-US" sz="1600" b="1">
                <a:ea typeface="+mn-lt"/>
                <a:cs typeface="+mn-lt"/>
              </a:rPr>
              <a:t>1-x["</a:t>
            </a:r>
            <a:r>
              <a:rPr lang="en-US" sz="1600" b="1" err="1">
                <a:ea typeface="+mn-lt"/>
                <a:cs typeface="+mn-lt"/>
              </a:rPr>
              <a:t>match_ratio_min</a:t>
            </a:r>
            <a:r>
              <a:rPr lang="en-US" sz="1600" b="1">
                <a:ea typeface="+mn-lt"/>
                <a:cs typeface="+mn-lt"/>
              </a:rPr>
              <a:t>"])*(x["</a:t>
            </a:r>
            <a:r>
              <a:rPr lang="en-US" sz="1600" b="1" err="1">
                <a:ea typeface="+mn-lt"/>
                <a:cs typeface="+mn-lt"/>
              </a:rPr>
              <a:t>match_ratio_min</a:t>
            </a:r>
            <a:r>
              <a:rPr lang="en-US" sz="1600" b="1">
                <a:ea typeface="+mn-lt"/>
                <a:cs typeface="+mn-lt"/>
              </a:rPr>
              <a:t>"]-x["</a:t>
            </a:r>
            <a:r>
              <a:rPr lang="en-US" sz="1600" b="1" err="1">
                <a:ea typeface="+mn-lt"/>
                <a:cs typeface="+mn-lt"/>
              </a:rPr>
              <a:t>match_ratio_max</a:t>
            </a:r>
            <a:r>
              <a:rPr lang="en-US" sz="1600" b="1">
                <a:ea typeface="+mn-lt"/>
                <a:cs typeface="+mn-lt"/>
              </a:rPr>
              <a:t>"]</a:t>
            </a:r>
            <a:endParaRPr lang="en-US" sz="1600" b="1"/>
          </a:p>
          <a:p>
            <a:r>
              <a:rPr lang="en-US" sz="1600" b="1"/>
              <a:t>     </a:t>
            </a:r>
          </a:p>
          <a:p>
            <a:r>
              <a:rPr lang="en-US" sz="1600" b="1"/>
              <a:t>     2)</a:t>
            </a:r>
            <a:r>
              <a:rPr lang="en-US" sz="1600"/>
              <a:t> Sort the computed value from level 1 ascending in each</a:t>
            </a:r>
            <a:endParaRPr lang="en-US" sz="1600" b="1"/>
          </a:p>
          <a:p>
            <a:endParaRPr lang="en-US" sz="1600"/>
          </a:p>
          <a:p>
            <a:r>
              <a:rPr lang="en-US" sz="1600"/>
              <a:t>     3) If there are multiple possibilities in each level pick the max(</a:t>
            </a:r>
            <a:r>
              <a:rPr lang="en-US" sz="1600" err="1"/>
              <a:t>match</a:t>
            </a:r>
            <a:r>
              <a:rPr lang="en-US" sz="1600" err="1">
                <a:ea typeface="+mn-lt"/>
                <a:cs typeface="+mn-lt"/>
              </a:rPr>
              <a:t>_ratio_min</a:t>
            </a:r>
            <a:r>
              <a:rPr lang="en-US" sz="1600">
                <a:ea typeface="+mn-lt"/>
                <a:cs typeface="+mn-lt"/>
              </a:rPr>
              <a:t>)</a:t>
            </a:r>
          </a:p>
          <a:p>
            <a:endParaRPr lang="en-US" sz="1600"/>
          </a:p>
          <a:p>
            <a:r>
              <a:rPr lang="en-US" sz="1600"/>
              <a:t>     4) Get the min from step 1 computed  for all levels  and </a:t>
            </a:r>
            <a:r>
              <a:rPr lang="en-US" sz="1600">
                <a:ea typeface="+mn-lt"/>
                <a:cs typeface="+mn-lt"/>
              </a:rPr>
              <a:t> max(</a:t>
            </a:r>
            <a:r>
              <a:rPr lang="en-US" sz="1600" err="1">
                <a:ea typeface="+mn-lt"/>
                <a:cs typeface="+mn-lt"/>
              </a:rPr>
              <a:t>match</a:t>
            </a:r>
            <a:r>
              <a:rPr lang="en-US" sz="1600" err="1"/>
              <a:t>_ratio_min</a:t>
            </a:r>
            <a:r>
              <a:rPr lang="en-US" sz="1600"/>
              <a:t>)</a:t>
            </a:r>
          </a:p>
          <a:p>
            <a:r>
              <a:rPr lang="en-US" sz="1600"/>
              <a:t>          For all the levels and take the 1st record</a:t>
            </a:r>
          </a:p>
          <a:p>
            <a:endParaRPr lang="en-US" sz="1600"/>
          </a:p>
        </p:txBody>
      </p:sp>
    </p:spTree>
    <p:extLst>
      <p:ext uri="{BB962C8B-B14F-4D97-AF65-F5344CB8AC3E}">
        <p14:creationId xmlns:p14="http://schemas.microsoft.com/office/powerpoint/2010/main" val="2063327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4BA9-B024-47D8-8821-543E18CA08A7}"/>
              </a:ext>
            </a:extLst>
          </p:cNvPr>
          <p:cNvSpPr>
            <a:spLocks noGrp="1"/>
          </p:cNvSpPr>
          <p:nvPr>
            <p:ph type="title"/>
          </p:nvPr>
        </p:nvSpPr>
        <p:spPr>
          <a:xfrm>
            <a:off x="4722330" y="445524"/>
            <a:ext cx="2357678" cy="906653"/>
          </a:xfrm>
        </p:spPr>
        <p:txBody>
          <a:bodyPr>
            <a:normAutofit/>
          </a:bodyPr>
          <a:lstStyle/>
          <a:p>
            <a:r>
              <a:rPr lang="en-US"/>
              <a:t>Testing</a:t>
            </a:r>
          </a:p>
        </p:txBody>
      </p:sp>
      <p:sp>
        <p:nvSpPr>
          <p:cNvPr id="3" name="TextBox 2">
            <a:extLst>
              <a:ext uri="{FF2B5EF4-FFF2-40B4-BE49-F238E27FC236}">
                <a16:creationId xmlns:a16="http://schemas.microsoft.com/office/drawing/2014/main" id="{01B4634D-99C2-C855-6B57-4627126EAF7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Content Placeholder 4">
            <a:extLst>
              <a:ext uri="{FF2B5EF4-FFF2-40B4-BE49-F238E27FC236}">
                <a16:creationId xmlns:a16="http://schemas.microsoft.com/office/drawing/2014/main" id="{5249E44E-230C-80EB-576D-7CC1EBB98D1A}"/>
              </a:ext>
            </a:extLst>
          </p:cNvPr>
          <p:cNvSpPr>
            <a:spLocks noGrp="1"/>
          </p:cNvSpPr>
          <p:nvPr>
            <p:ph idx="1"/>
          </p:nvPr>
        </p:nvSpPr>
        <p:spPr>
          <a:xfrm>
            <a:off x="1105375" y="3425000"/>
            <a:ext cx="8296384" cy="1834410"/>
          </a:xfrm>
        </p:spPr>
        <p:txBody>
          <a:bodyPr/>
          <a:lstStyle/>
          <a:p>
            <a:r>
              <a:rPr lang="en-US"/>
              <a:t>We created a test sets of 30 records by manually mapping the corresponding UNSPSC code to Avalara Strings</a:t>
            </a:r>
          </a:p>
          <a:p>
            <a:r>
              <a:rPr lang="en-US"/>
              <a:t>We obtained possible matches for </a:t>
            </a:r>
            <a:r>
              <a:rPr lang="en-US" b="1"/>
              <a:t>23 out of 30</a:t>
            </a:r>
            <a:r>
              <a:rPr lang="en-US"/>
              <a:t> test records</a:t>
            </a:r>
          </a:p>
          <a:p>
            <a:endParaRPr lang="en-US"/>
          </a:p>
          <a:p>
            <a:endParaRPr lang="en-US"/>
          </a:p>
        </p:txBody>
      </p:sp>
    </p:spTree>
    <p:extLst>
      <p:ext uri="{BB962C8B-B14F-4D97-AF65-F5344CB8AC3E}">
        <p14:creationId xmlns:p14="http://schemas.microsoft.com/office/powerpoint/2010/main" val="2108951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4BA9-B024-47D8-8821-543E18CA08A7}"/>
              </a:ext>
            </a:extLst>
          </p:cNvPr>
          <p:cNvSpPr>
            <a:spLocks noGrp="1"/>
          </p:cNvSpPr>
          <p:nvPr>
            <p:ph type="title"/>
          </p:nvPr>
        </p:nvSpPr>
        <p:spPr>
          <a:xfrm>
            <a:off x="3982578" y="512269"/>
            <a:ext cx="3258729" cy="706419"/>
          </a:xfrm>
        </p:spPr>
        <p:txBody>
          <a:bodyPr>
            <a:normAutofit/>
          </a:bodyPr>
          <a:lstStyle/>
          <a:p>
            <a:r>
              <a:rPr lang="en-US"/>
              <a:t>Test records</a:t>
            </a:r>
          </a:p>
        </p:txBody>
      </p:sp>
      <p:graphicFrame>
        <p:nvGraphicFramePr>
          <p:cNvPr id="4" name="Table 3">
            <a:extLst>
              <a:ext uri="{FF2B5EF4-FFF2-40B4-BE49-F238E27FC236}">
                <a16:creationId xmlns:a16="http://schemas.microsoft.com/office/drawing/2014/main" id="{9EC5385F-E824-0FDC-8BAD-654BA5DD332C}"/>
              </a:ext>
            </a:extLst>
          </p:cNvPr>
          <p:cNvGraphicFramePr>
            <a:graphicFrameLocks noGrp="1"/>
          </p:cNvGraphicFramePr>
          <p:nvPr>
            <p:extLst>
              <p:ext uri="{D42A27DB-BD31-4B8C-83A1-F6EECF244321}">
                <p14:modId xmlns:p14="http://schemas.microsoft.com/office/powerpoint/2010/main" val="2861016464"/>
              </p:ext>
            </p:extLst>
          </p:nvPr>
        </p:nvGraphicFramePr>
        <p:xfrm>
          <a:off x="300350" y="2819956"/>
          <a:ext cx="11614983" cy="1873773"/>
        </p:xfrm>
        <a:graphic>
          <a:graphicData uri="http://schemas.openxmlformats.org/drawingml/2006/table">
            <a:tbl>
              <a:tblPr firstRow="1" bandRow="1">
                <a:tableStyleId>{5C22544A-7EE6-4342-B048-85BDC9FD1C3A}</a:tableStyleId>
              </a:tblPr>
              <a:tblGrid>
                <a:gridCol w="1398099">
                  <a:extLst>
                    <a:ext uri="{9D8B030D-6E8A-4147-A177-3AD203B41FA5}">
                      <a16:colId xmlns:a16="http://schemas.microsoft.com/office/drawing/2014/main" val="4259175436"/>
                    </a:ext>
                  </a:extLst>
                </a:gridCol>
                <a:gridCol w="2533310">
                  <a:extLst>
                    <a:ext uri="{9D8B030D-6E8A-4147-A177-3AD203B41FA5}">
                      <a16:colId xmlns:a16="http://schemas.microsoft.com/office/drawing/2014/main" val="1142564402"/>
                    </a:ext>
                  </a:extLst>
                </a:gridCol>
                <a:gridCol w="1338350">
                  <a:extLst>
                    <a:ext uri="{9D8B030D-6E8A-4147-A177-3AD203B41FA5}">
                      <a16:colId xmlns:a16="http://schemas.microsoft.com/office/drawing/2014/main" val="4265399998"/>
                    </a:ext>
                  </a:extLst>
                </a:gridCol>
                <a:gridCol w="1481748">
                  <a:extLst>
                    <a:ext uri="{9D8B030D-6E8A-4147-A177-3AD203B41FA5}">
                      <a16:colId xmlns:a16="http://schemas.microsoft.com/office/drawing/2014/main" val="4227300845"/>
                    </a:ext>
                  </a:extLst>
                </a:gridCol>
                <a:gridCol w="1968962">
                  <a:extLst>
                    <a:ext uri="{9D8B030D-6E8A-4147-A177-3AD203B41FA5}">
                      <a16:colId xmlns:a16="http://schemas.microsoft.com/office/drawing/2014/main" val="1179855626"/>
                    </a:ext>
                  </a:extLst>
                </a:gridCol>
                <a:gridCol w="1746481">
                  <a:extLst>
                    <a:ext uri="{9D8B030D-6E8A-4147-A177-3AD203B41FA5}">
                      <a16:colId xmlns:a16="http://schemas.microsoft.com/office/drawing/2014/main" val="281835822"/>
                    </a:ext>
                  </a:extLst>
                </a:gridCol>
                <a:gridCol w="1148033">
                  <a:extLst>
                    <a:ext uri="{9D8B030D-6E8A-4147-A177-3AD203B41FA5}">
                      <a16:colId xmlns:a16="http://schemas.microsoft.com/office/drawing/2014/main" val="299175446"/>
                    </a:ext>
                  </a:extLst>
                </a:gridCol>
              </a:tblGrid>
              <a:tr h="533956">
                <a:tc>
                  <a:txBody>
                    <a:bodyPr/>
                    <a:lstStyle/>
                    <a:p>
                      <a:pPr algn="ctr" fontAlgn="b"/>
                      <a:r>
                        <a:rPr lang="en-US" sz="1100">
                          <a:effectLst/>
                        </a:rPr>
                        <a:t>Avalara Key</a:t>
                      </a:r>
                      <a:endParaRPr lang="en-US" sz="1100" b="1">
                        <a:solidFill>
                          <a:srgbClr val="FFFFFF"/>
                        </a:solidFill>
                        <a:effectLst/>
                        <a:latin typeface="Calibri" panose="020F0502020204030204" pitchFamily="34" charset="0"/>
                      </a:endParaRPr>
                    </a:p>
                  </a:txBody>
                  <a:tcPr marL="9525" marR="9525" marT="9525" anchor="ctr"/>
                </a:tc>
                <a:tc>
                  <a:txBody>
                    <a:bodyPr/>
                    <a:lstStyle/>
                    <a:p>
                      <a:pPr algn="ctr" fontAlgn="b"/>
                      <a:r>
                        <a:rPr lang="en-US" sz="1100">
                          <a:effectLst/>
                        </a:rPr>
                        <a:t>Avalara Desc</a:t>
                      </a:r>
                      <a:endParaRPr lang="en-US" sz="1100" b="1">
                        <a:solidFill>
                          <a:srgbClr val="FFFFFF"/>
                        </a:solidFill>
                        <a:effectLst/>
                        <a:latin typeface="Calibri" panose="020F0502020204030204" pitchFamily="34" charset="0"/>
                      </a:endParaRPr>
                    </a:p>
                  </a:txBody>
                  <a:tcPr marL="9525" marR="9525" marT="9525" anchor="ctr"/>
                </a:tc>
                <a:tc>
                  <a:txBody>
                    <a:bodyPr/>
                    <a:lstStyle/>
                    <a:p>
                      <a:pPr algn="ctr" fontAlgn="b"/>
                      <a:r>
                        <a:rPr lang="en-US" sz="1100">
                          <a:effectLst/>
                        </a:rPr>
                        <a:t>UNSPSC Level</a:t>
                      </a:r>
                      <a:endParaRPr lang="en-US" sz="1100" b="1">
                        <a:solidFill>
                          <a:srgbClr val="FFFFFF"/>
                        </a:solidFill>
                        <a:effectLst/>
                        <a:latin typeface="Calibri" panose="020F0502020204030204" pitchFamily="34" charset="0"/>
                      </a:endParaRPr>
                    </a:p>
                  </a:txBody>
                  <a:tcPr marL="9525" marR="9525" marT="9525" anchor="ctr"/>
                </a:tc>
                <a:tc>
                  <a:txBody>
                    <a:bodyPr/>
                    <a:lstStyle/>
                    <a:p>
                      <a:pPr algn="ctr" fontAlgn="b"/>
                      <a:r>
                        <a:rPr lang="en-US" sz="1100">
                          <a:effectLst/>
                        </a:rPr>
                        <a:t>UNSPSC KEY</a:t>
                      </a:r>
                      <a:endParaRPr lang="en-US" sz="1100" b="1">
                        <a:solidFill>
                          <a:srgbClr val="FFFFFF"/>
                        </a:solidFill>
                        <a:effectLst/>
                        <a:latin typeface="Calibri" panose="020F0502020204030204" pitchFamily="34" charset="0"/>
                      </a:endParaRPr>
                    </a:p>
                  </a:txBody>
                  <a:tcPr marL="9525" marR="9525" marT="9525" anchor="ctr"/>
                </a:tc>
                <a:tc>
                  <a:txBody>
                    <a:bodyPr/>
                    <a:lstStyle/>
                    <a:p>
                      <a:pPr algn="ctr" fontAlgn="b"/>
                      <a:r>
                        <a:rPr lang="en-US" sz="1100">
                          <a:effectLst/>
                        </a:rPr>
                        <a:t>UNSPSC TITLE</a:t>
                      </a:r>
                      <a:endParaRPr lang="en-US" sz="1100" b="1">
                        <a:solidFill>
                          <a:srgbClr val="FFFFFF"/>
                        </a:solidFill>
                        <a:effectLst/>
                        <a:latin typeface="Calibri" panose="020F0502020204030204" pitchFamily="34" charset="0"/>
                      </a:endParaRPr>
                    </a:p>
                  </a:txBody>
                  <a:tcPr marL="9525" marR="9525" marT="9525" anchor="ctr"/>
                </a:tc>
                <a:tc>
                  <a:txBody>
                    <a:bodyPr/>
                    <a:lstStyle/>
                    <a:p>
                      <a:pPr algn="ctr" fontAlgn="b"/>
                      <a:r>
                        <a:rPr lang="en-US" sz="1100">
                          <a:effectLst/>
                        </a:rPr>
                        <a:t>Match Ratio</a:t>
                      </a:r>
                      <a:endParaRPr lang="en-US" sz="1100" b="1">
                        <a:solidFill>
                          <a:srgbClr val="FFFFFF"/>
                        </a:solidFill>
                        <a:effectLst/>
                        <a:latin typeface="Calibri" panose="020F0502020204030204" pitchFamily="34" charset="0"/>
                      </a:endParaRPr>
                    </a:p>
                  </a:txBody>
                  <a:tcPr marL="9525" marR="9525" marT="9525" anchor="ctr"/>
                </a:tc>
                <a:tc>
                  <a:txBody>
                    <a:bodyPr/>
                    <a:lstStyle/>
                    <a:p>
                      <a:pPr algn="ctr" fontAlgn="b"/>
                      <a:r>
                        <a:rPr lang="en-US" sz="1100">
                          <a:effectLst/>
                        </a:rPr>
                        <a:t>Test Status</a:t>
                      </a:r>
                      <a:endParaRPr lang="en-US" sz="1100" b="1">
                        <a:solidFill>
                          <a:srgbClr val="FFFFFF"/>
                        </a:solidFill>
                        <a:effectLst/>
                        <a:latin typeface="Calibri" panose="020F0502020204030204" pitchFamily="34" charset="0"/>
                      </a:endParaRPr>
                    </a:p>
                  </a:txBody>
                  <a:tcPr marL="9525" marR="9525" marT="9525" anchor="ctr"/>
                </a:tc>
                <a:extLst>
                  <a:ext uri="{0D108BD9-81ED-4DB2-BD59-A6C34878D82A}">
                    <a16:rowId xmlns:a16="http://schemas.microsoft.com/office/drawing/2014/main" val="4108859857"/>
                  </a:ext>
                </a:extLst>
              </a:tr>
              <a:tr h="367560">
                <a:tc>
                  <a:txBody>
                    <a:bodyPr/>
                    <a:lstStyle/>
                    <a:p>
                      <a:pPr algn="ctr" fontAlgn="b"/>
                      <a:r>
                        <a:rPr lang="en-US" sz="1100">
                          <a:solidFill>
                            <a:srgbClr val="FF0000"/>
                          </a:solidFill>
                          <a:effectLst/>
                        </a:rPr>
                        <a:t>SL090200</a:t>
                      </a:r>
                      <a:endParaRPr lang="en-US" sz="1100">
                        <a:solidFill>
                          <a:srgbClr val="FF0000"/>
                        </a:solidFill>
                        <a:effectLst/>
                        <a:latin typeface="Calibri"/>
                      </a:endParaRPr>
                    </a:p>
                  </a:txBody>
                  <a:tcPr marL="9525" marR="9525" marT="9525" anchor="ctr"/>
                </a:tc>
                <a:tc>
                  <a:txBody>
                    <a:bodyPr/>
                    <a:lstStyle/>
                    <a:p>
                      <a:pPr algn="ctr" fontAlgn="t"/>
                      <a:r>
                        <a:rPr lang="en-US" sz="1000">
                          <a:solidFill>
                            <a:srgbClr val="FF0000"/>
                          </a:solidFill>
                          <a:effectLst/>
                        </a:rPr>
                        <a:t>Lodging accommodations</a:t>
                      </a:r>
                      <a:endParaRPr lang="en-US" sz="1000">
                        <a:solidFill>
                          <a:srgbClr val="FF0000"/>
                        </a:solidFill>
                        <a:effectLst/>
                        <a:latin typeface="Arial"/>
                      </a:endParaRPr>
                    </a:p>
                  </a:txBody>
                  <a:tcPr marL="9525" marR="9525" marT="9525" anchor="ctr"/>
                </a:tc>
                <a:tc>
                  <a:txBody>
                    <a:bodyPr/>
                    <a:lstStyle/>
                    <a:p>
                      <a:pPr algn="ctr" fontAlgn="b"/>
                      <a:r>
                        <a:rPr lang="en-US" sz="1000">
                          <a:solidFill>
                            <a:srgbClr val="FF0000"/>
                          </a:solidFill>
                          <a:effectLst/>
                        </a:rPr>
                        <a:t>Commodity level</a:t>
                      </a:r>
                      <a:endParaRPr lang="en-US" sz="1000">
                        <a:solidFill>
                          <a:srgbClr val="FF0000"/>
                        </a:solidFill>
                        <a:effectLst/>
                        <a:latin typeface="Arial"/>
                      </a:endParaRPr>
                    </a:p>
                  </a:txBody>
                  <a:tcPr marL="9525" marR="9525" marT="9525" anchor="ctr"/>
                </a:tc>
                <a:tc>
                  <a:txBody>
                    <a:bodyPr/>
                    <a:lstStyle/>
                    <a:p>
                      <a:pPr algn="ctr" fontAlgn="b"/>
                      <a:r>
                        <a:rPr lang="en-US" sz="1000">
                          <a:solidFill>
                            <a:srgbClr val="FF0000"/>
                          </a:solidFill>
                          <a:effectLst/>
                        </a:rPr>
                        <a:t>90111502</a:t>
                      </a:r>
                      <a:endParaRPr lang="en-US" sz="1000">
                        <a:solidFill>
                          <a:srgbClr val="FF0000"/>
                        </a:solidFill>
                        <a:effectLst/>
                        <a:latin typeface="Arial"/>
                      </a:endParaRPr>
                    </a:p>
                  </a:txBody>
                  <a:tcPr marL="9525" marR="9525" marT="9525" anchor="ctr"/>
                </a:tc>
                <a:tc>
                  <a:txBody>
                    <a:bodyPr/>
                    <a:lstStyle/>
                    <a:p>
                      <a:pPr algn="ctr" fontAlgn="b"/>
                      <a:r>
                        <a:rPr lang="en-US" sz="1100">
                          <a:solidFill>
                            <a:srgbClr val="FF0000"/>
                          </a:solidFill>
                          <a:effectLst/>
                        </a:rPr>
                        <a:t>Lodges or resorts</a:t>
                      </a:r>
                      <a:endParaRPr lang="en-US" sz="1100">
                        <a:solidFill>
                          <a:srgbClr val="FF0000"/>
                        </a:solidFill>
                        <a:effectLst/>
                        <a:latin typeface="Calibri"/>
                      </a:endParaRPr>
                    </a:p>
                  </a:txBody>
                  <a:tcPr marL="9525" marR="9525" marT="9525" anchor="ctr"/>
                </a:tc>
                <a:tc>
                  <a:txBody>
                    <a:bodyPr/>
                    <a:lstStyle/>
                    <a:p>
                      <a:pPr algn="ctr" fontAlgn="b"/>
                      <a:r>
                        <a:rPr lang="en-US" sz="1100">
                          <a:solidFill>
                            <a:srgbClr val="FF0000"/>
                          </a:solidFill>
                          <a:effectLst/>
                        </a:rPr>
                        <a:t>0.5</a:t>
                      </a:r>
                      <a:endParaRPr lang="en-US" sz="1100">
                        <a:solidFill>
                          <a:srgbClr val="FF0000"/>
                        </a:solidFill>
                        <a:effectLst/>
                        <a:latin typeface="Calibri"/>
                      </a:endParaRPr>
                    </a:p>
                  </a:txBody>
                  <a:tcPr marL="9525" marR="9525" marT="9525" anchor="ctr"/>
                </a:tc>
                <a:tc>
                  <a:txBody>
                    <a:bodyPr/>
                    <a:lstStyle/>
                    <a:p>
                      <a:pPr algn="ctr" fontAlgn="b"/>
                      <a:r>
                        <a:rPr lang="en-US" sz="1100">
                          <a:solidFill>
                            <a:srgbClr val="FF0000"/>
                          </a:solidFill>
                          <a:effectLst/>
                        </a:rPr>
                        <a:t>Failed</a:t>
                      </a:r>
                      <a:endParaRPr lang="en-US" sz="1100">
                        <a:solidFill>
                          <a:srgbClr val="FF0000"/>
                        </a:solidFill>
                        <a:effectLst/>
                        <a:latin typeface="Calibri"/>
                      </a:endParaRPr>
                    </a:p>
                  </a:txBody>
                  <a:tcPr marL="9525" marR="9525" marT="9525" anchor="ctr"/>
                </a:tc>
                <a:extLst>
                  <a:ext uri="{0D108BD9-81ED-4DB2-BD59-A6C34878D82A}">
                    <a16:rowId xmlns:a16="http://schemas.microsoft.com/office/drawing/2014/main" val="1440680808"/>
                  </a:ext>
                </a:extLst>
              </a:tr>
              <a:tr h="604697">
                <a:tc>
                  <a:txBody>
                    <a:bodyPr/>
                    <a:lstStyle/>
                    <a:p>
                      <a:pPr algn="ctr" fontAlgn="b"/>
                      <a:r>
                        <a:rPr lang="en-US" sz="1100">
                          <a:effectLst/>
                        </a:rPr>
                        <a:t>SW117218</a:t>
                      </a:r>
                      <a:endParaRPr lang="en-US" sz="1100">
                        <a:effectLst/>
                        <a:latin typeface="Calibri" panose="020F0502020204030204" pitchFamily="34" charset="0"/>
                      </a:endParaRPr>
                    </a:p>
                  </a:txBody>
                  <a:tcPr marL="9525" marR="9525" marT="9525" anchor="ctr"/>
                </a:tc>
                <a:tc>
                  <a:txBody>
                    <a:bodyPr/>
                    <a:lstStyle/>
                    <a:p>
                      <a:pPr algn="ctr" fontAlgn="t"/>
                      <a:r>
                        <a:rPr lang="en-US" sz="1000">
                          <a:effectLst/>
                        </a:rPr>
                        <a:t>Warehouse storage - storage of refrigerated goods</a:t>
                      </a:r>
                      <a:endParaRPr lang="en-US" sz="1000">
                        <a:effectLst/>
                        <a:latin typeface="Arial" panose="020B0604020202020204" pitchFamily="34" charset="0"/>
                      </a:endParaRPr>
                    </a:p>
                  </a:txBody>
                  <a:tcPr marL="9525" marR="9525" marT="9525" anchor="ctr"/>
                </a:tc>
                <a:tc>
                  <a:txBody>
                    <a:bodyPr/>
                    <a:lstStyle/>
                    <a:p>
                      <a:pPr algn="ctr" fontAlgn="b"/>
                      <a:r>
                        <a:rPr lang="en-US" sz="1000">
                          <a:effectLst/>
                        </a:rPr>
                        <a:t>Commodity level</a:t>
                      </a:r>
                      <a:endParaRPr lang="en-US" sz="1000">
                        <a:effectLst/>
                        <a:latin typeface="Arial" panose="020B0604020202020204" pitchFamily="34" charset="0"/>
                      </a:endParaRPr>
                    </a:p>
                  </a:txBody>
                  <a:tcPr marL="9525" marR="9525" marT="9525" anchor="ctr"/>
                </a:tc>
                <a:tc>
                  <a:txBody>
                    <a:bodyPr/>
                    <a:lstStyle/>
                    <a:p>
                      <a:pPr algn="ctr" fontAlgn="b"/>
                      <a:r>
                        <a:rPr lang="en-US" sz="1000">
                          <a:effectLst/>
                        </a:rPr>
                        <a:t>78131801</a:t>
                      </a:r>
                      <a:endParaRPr lang="en-US" sz="1000">
                        <a:effectLst/>
                        <a:latin typeface="Arial" panose="020B0604020202020204" pitchFamily="34" charset="0"/>
                      </a:endParaRPr>
                    </a:p>
                  </a:txBody>
                  <a:tcPr marL="9525" marR="9525" marT="9525" anchor="ctr"/>
                </a:tc>
                <a:tc>
                  <a:txBody>
                    <a:bodyPr/>
                    <a:lstStyle/>
                    <a:p>
                      <a:pPr algn="ctr" fontAlgn="b"/>
                      <a:r>
                        <a:rPr lang="en-US" sz="1100">
                          <a:effectLst/>
                        </a:rPr>
                        <a:t>Refrigerated storage</a:t>
                      </a:r>
                      <a:endParaRPr lang="en-US" sz="1100">
                        <a:effectLst/>
                        <a:latin typeface="Calibri" panose="020F0502020204030204" pitchFamily="34" charset="0"/>
                      </a:endParaRPr>
                    </a:p>
                  </a:txBody>
                  <a:tcPr marL="9525" marR="9525" marT="9525" anchor="ctr"/>
                </a:tc>
                <a:tc>
                  <a:txBody>
                    <a:bodyPr/>
                    <a:lstStyle/>
                    <a:p>
                      <a:pPr algn="ctr" fontAlgn="b"/>
                      <a:r>
                        <a:rPr lang="en-US" sz="1100">
                          <a:effectLst/>
                        </a:rPr>
                        <a:t>1</a:t>
                      </a:r>
                      <a:endParaRPr lang="en-US" sz="1100">
                        <a:effectLst/>
                        <a:latin typeface="Calibri" panose="020F0502020204030204" pitchFamily="34" charset="0"/>
                      </a:endParaRPr>
                    </a:p>
                  </a:txBody>
                  <a:tcPr marL="9525" marR="9525" marT="9525" anchor="ctr"/>
                </a:tc>
                <a:tc>
                  <a:txBody>
                    <a:bodyPr/>
                    <a:lstStyle/>
                    <a:p>
                      <a:pPr algn="ctr" fontAlgn="b"/>
                      <a:r>
                        <a:rPr lang="en-US" sz="1100">
                          <a:effectLst/>
                        </a:rPr>
                        <a:t>Passed</a:t>
                      </a:r>
                      <a:endParaRPr lang="en-US" sz="1100" b="1">
                        <a:solidFill>
                          <a:srgbClr val="FFFFFF"/>
                        </a:solidFill>
                        <a:effectLst/>
                        <a:latin typeface="Calibri" panose="020F0502020204030204" pitchFamily="34" charset="0"/>
                      </a:endParaRPr>
                    </a:p>
                  </a:txBody>
                  <a:tcPr marL="9525" marR="9525" marT="9525" anchor="ctr"/>
                </a:tc>
                <a:extLst>
                  <a:ext uri="{0D108BD9-81ED-4DB2-BD59-A6C34878D82A}">
                    <a16:rowId xmlns:a16="http://schemas.microsoft.com/office/drawing/2014/main" val="2552399208"/>
                  </a:ext>
                </a:extLst>
              </a:tr>
              <a:tr h="367560">
                <a:tc>
                  <a:txBody>
                    <a:bodyPr/>
                    <a:lstStyle/>
                    <a:p>
                      <a:pPr algn="ctr" fontAlgn="b"/>
                      <a:r>
                        <a:rPr lang="en-US" sz="1100">
                          <a:effectLst/>
                        </a:rPr>
                        <a:t>SW090000</a:t>
                      </a:r>
                      <a:endParaRPr lang="en-US" sz="1100">
                        <a:effectLst/>
                        <a:latin typeface="Calibri" panose="020F0502020204030204" pitchFamily="34" charset="0"/>
                      </a:endParaRPr>
                    </a:p>
                  </a:txBody>
                  <a:tcPr marL="9525" marR="9525" marT="9525" anchor="ctr"/>
                </a:tc>
                <a:tc>
                  <a:txBody>
                    <a:bodyPr/>
                    <a:lstStyle/>
                    <a:p>
                      <a:pPr algn="ctr" fontAlgn="t"/>
                      <a:r>
                        <a:rPr lang="en-US" sz="1000">
                          <a:effectLst/>
                        </a:rPr>
                        <a:t>Word processing</a:t>
                      </a:r>
                      <a:endParaRPr lang="en-US" sz="1000">
                        <a:effectLst/>
                        <a:latin typeface="Arial" panose="020B0604020202020204" pitchFamily="34" charset="0"/>
                      </a:endParaRPr>
                    </a:p>
                  </a:txBody>
                  <a:tcPr marL="9525" marR="9525" marT="9525" anchor="ctr"/>
                </a:tc>
                <a:tc>
                  <a:txBody>
                    <a:bodyPr/>
                    <a:lstStyle/>
                    <a:p>
                      <a:pPr algn="ctr" fontAlgn="b"/>
                      <a:r>
                        <a:rPr lang="en-US" sz="1000">
                          <a:effectLst/>
                        </a:rPr>
                        <a:t>Commodity level</a:t>
                      </a:r>
                      <a:endParaRPr lang="en-US" sz="1000">
                        <a:effectLst/>
                        <a:latin typeface="Arial" panose="020B0604020202020204" pitchFamily="34" charset="0"/>
                      </a:endParaRPr>
                    </a:p>
                  </a:txBody>
                  <a:tcPr marL="9525" marR="9525" marT="9525" anchor="ctr"/>
                </a:tc>
                <a:tc>
                  <a:txBody>
                    <a:bodyPr/>
                    <a:lstStyle/>
                    <a:p>
                      <a:pPr algn="ctr" fontAlgn="b"/>
                      <a:r>
                        <a:rPr lang="en-US" sz="1000">
                          <a:effectLst/>
                        </a:rPr>
                        <a:t>43232104</a:t>
                      </a:r>
                      <a:endParaRPr lang="en-US" sz="1000">
                        <a:effectLst/>
                        <a:latin typeface="Arial" panose="020B0604020202020204" pitchFamily="34" charset="0"/>
                      </a:endParaRPr>
                    </a:p>
                  </a:txBody>
                  <a:tcPr marL="9525" marR="9525" marT="9525" anchor="ctr"/>
                </a:tc>
                <a:tc>
                  <a:txBody>
                    <a:bodyPr/>
                    <a:lstStyle/>
                    <a:p>
                      <a:pPr algn="ctr" fontAlgn="b"/>
                      <a:r>
                        <a:rPr lang="en-US" sz="1100">
                          <a:effectLst/>
                        </a:rPr>
                        <a:t>Word processing software</a:t>
                      </a:r>
                      <a:endParaRPr lang="en-US" sz="1100">
                        <a:effectLst/>
                        <a:latin typeface="Calibri" panose="020F0502020204030204" pitchFamily="34" charset="0"/>
                      </a:endParaRPr>
                    </a:p>
                  </a:txBody>
                  <a:tcPr marL="9525" marR="9525" marT="9525" anchor="ctr"/>
                </a:tc>
                <a:tc>
                  <a:txBody>
                    <a:bodyPr/>
                    <a:lstStyle/>
                    <a:p>
                      <a:pPr algn="ctr" fontAlgn="b"/>
                      <a:r>
                        <a:rPr lang="en-US" sz="1100">
                          <a:effectLst/>
                        </a:rPr>
                        <a:t>0.66</a:t>
                      </a:r>
                      <a:endParaRPr lang="en-US" sz="1100">
                        <a:effectLst/>
                        <a:latin typeface="Calibri" panose="020F0502020204030204" pitchFamily="34" charset="0"/>
                      </a:endParaRPr>
                    </a:p>
                  </a:txBody>
                  <a:tcPr marL="9525" marR="9525" marT="9525" anchor="ctr"/>
                </a:tc>
                <a:tc>
                  <a:txBody>
                    <a:bodyPr/>
                    <a:lstStyle/>
                    <a:p>
                      <a:pPr algn="ctr" fontAlgn="b"/>
                      <a:r>
                        <a:rPr lang="en-US" sz="1100">
                          <a:effectLst/>
                        </a:rPr>
                        <a:t>Passed</a:t>
                      </a:r>
                      <a:endParaRPr lang="en-US" sz="1100" b="1">
                        <a:solidFill>
                          <a:srgbClr val="FFFFFF"/>
                        </a:solidFill>
                        <a:effectLst/>
                        <a:latin typeface="Calibri" panose="020F0502020204030204" pitchFamily="34" charset="0"/>
                      </a:endParaRPr>
                    </a:p>
                  </a:txBody>
                  <a:tcPr marL="9525" marR="9525" marT="9525" anchor="ctr"/>
                </a:tc>
                <a:extLst>
                  <a:ext uri="{0D108BD9-81ED-4DB2-BD59-A6C34878D82A}">
                    <a16:rowId xmlns:a16="http://schemas.microsoft.com/office/drawing/2014/main" val="3282532867"/>
                  </a:ext>
                </a:extLst>
              </a:tr>
            </a:tbl>
          </a:graphicData>
        </a:graphic>
      </p:graphicFrame>
    </p:spTree>
    <p:extLst>
      <p:ext uri="{BB962C8B-B14F-4D97-AF65-F5344CB8AC3E}">
        <p14:creationId xmlns:p14="http://schemas.microsoft.com/office/powerpoint/2010/main" val="306424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2CA11A6D-EE76-467D-BF5C-22DEB4E3B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3">
            <a:extLst>
              <a:ext uri="{FF2B5EF4-FFF2-40B4-BE49-F238E27FC236}">
                <a16:creationId xmlns:a16="http://schemas.microsoft.com/office/drawing/2014/main" id="{76BD6D39-47C9-4B0A-BB01-EA963F4ED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5973A5-D74C-4854-9672-5DFCE3A2FC15}"/>
              </a:ext>
            </a:extLst>
          </p:cNvPr>
          <p:cNvSpPr>
            <a:spLocks noGrp="1"/>
          </p:cNvSpPr>
          <p:nvPr>
            <p:ph type="title"/>
          </p:nvPr>
        </p:nvSpPr>
        <p:spPr>
          <a:xfrm>
            <a:off x="641754" y="1687286"/>
            <a:ext cx="3269463" cy="3978017"/>
          </a:xfrm>
        </p:spPr>
        <p:txBody>
          <a:bodyPr vert="horz" lIns="91440" tIns="45720" rIns="91440" bIns="45720" rtlCol="0" anchor="t">
            <a:normAutofit/>
          </a:bodyPr>
          <a:lstStyle/>
          <a:p>
            <a:r>
              <a:rPr lang="en-US" sz="4100"/>
              <a:t>Project Introduction</a:t>
            </a:r>
          </a:p>
        </p:txBody>
      </p:sp>
      <p:graphicFrame>
        <p:nvGraphicFramePr>
          <p:cNvPr id="20" name="TextBox 7">
            <a:extLst>
              <a:ext uri="{FF2B5EF4-FFF2-40B4-BE49-F238E27FC236}">
                <a16:creationId xmlns:a16="http://schemas.microsoft.com/office/drawing/2014/main" id="{A4F4A422-EA20-5A90-673F-1C7F76E48140}"/>
              </a:ext>
            </a:extLst>
          </p:cNvPr>
          <p:cNvGraphicFramePr/>
          <p:nvPr>
            <p:extLst>
              <p:ext uri="{D42A27DB-BD31-4B8C-83A1-F6EECF244321}">
                <p14:modId xmlns:p14="http://schemas.microsoft.com/office/powerpoint/2010/main" val="1470318336"/>
              </p:ext>
            </p:extLst>
          </p:nvPr>
        </p:nvGraphicFramePr>
        <p:xfrm>
          <a:off x="5508820" y="965200"/>
          <a:ext cx="5728344" cy="4902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6328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73A5-D74C-4854-9672-5DFCE3A2FC15}"/>
              </a:ext>
            </a:extLst>
          </p:cNvPr>
          <p:cNvSpPr>
            <a:spLocks noGrp="1"/>
          </p:cNvSpPr>
          <p:nvPr>
            <p:ph type="title"/>
          </p:nvPr>
        </p:nvSpPr>
        <p:spPr>
          <a:xfrm>
            <a:off x="197964" y="643467"/>
            <a:ext cx="3591442" cy="5571066"/>
          </a:xfrm>
        </p:spPr>
        <p:txBody>
          <a:bodyPr>
            <a:normAutofit/>
          </a:bodyPr>
          <a:lstStyle/>
          <a:p>
            <a:pPr algn="ctr"/>
            <a:r>
              <a:rPr lang="en-US">
                <a:solidFill>
                  <a:srgbClr val="FFFFFF"/>
                </a:solidFill>
              </a:rPr>
              <a:t>Performance</a:t>
            </a:r>
            <a:br>
              <a:rPr lang="en-US">
                <a:solidFill>
                  <a:srgbClr val="FFFFFF"/>
                </a:solidFill>
              </a:rPr>
            </a:br>
            <a:r>
              <a:rPr lang="en-US">
                <a:solidFill>
                  <a:srgbClr val="FFFFFF"/>
                </a:solidFill>
              </a:rPr>
              <a:t>Optimization</a:t>
            </a:r>
            <a:br>
              <a:rPr lang="en-US">
                <a:solidFill>
                  <a:srgbClr val="FFFFFF"/>
                </a:solidFill>
              </a:rPr>
            </a:br>
            <a:br>
              <a:rPr lang="en-US">
                <a:solidFill>
                  <a:srgbClr val="FFFFFF"/>
                </a:solidFill>
              </a:rPr>
            </a:br>
            <a:br>
              <a:rPr lang="en-US">
                <a:solidFill>
                  <a:srgbClr val="FFFFFF"/>
                </a:solidFill>
              </a:rPr>
            </a:br>
            <a:r>
              <a:rPr lang="en-US">
                <a:solidFill>
                  <a:srgbClr val="FFFFFF"/>
                </a:solidFill>
              </a:rPr>
              <a:t> </a:t>
            </a:r>
          </a:p>
        </p:txBody>
      </p:sp>
      <p:sp>
        <p:nvSpPr>
          <p:cNvPr id="5" name="TextBox 4">
            <a:extLst>
              <a:ext uri="{FF2B5EF4-FFF2-40B4-BE49-F238E27FC236}">
                <a16:creationId xmlns:a16="http://schemas.microsoft.com/office/drawing/2014/main" id="{B8265648-830B-7F88-2BBF-8487B926D0C3}"/>
              </a:ext>
            </a:extLst>
          </p:cNvPr>
          <p:cNvSpPr txBox="1"/>
          <p:nvPr/>
        </p:nvSpPr>
        <p:spPr>
          <a:xfrm>
            <a:off x="4176445" y="2352781"/>
            <a:ext cx="775185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Multi-Threading</a:t>
            </a:r>
          </a:p>
          <a:p>
            <a:endParaRPr lang="en-US"/>
          </a:p>
          <a:p>
            <a:r>
              <a:rPr lang="en-US"/>
              <a:t>Used the </a:t>
            </a:r>
            <a:r>
              <a:rPr lang="en-US">
                <a:ea typeface="+mn-lt"/>
                <a:cs typeface="+mn-lt"/>
              </a:rPr>
              <a:t>multiprocessing library for parallel processing to increase the performance of the algorithm. </a:t>
            </a:r>
          </a:p>
          <a:p>
            <a:endParaRPr lang="en-US"/>
          </a:p>
          <a:p>
            <a:r>
              <a:rPr lang="en-US"/>
              <a:t>Execution Stats:</a:t>
            </a:r>
          </a:p>
          <a:p>
            <a:endParaRPr lang="en-US"/>
          </a:p>
          <a:p>
            <a:pPr marL="285750" indent="-285750">
              <a:buFont typeface="Arial"/>
              <a:buChar char="•"/>
            </a:pPr>
            <a:r>
              <a:rPr lang="en-US"/>
              <a:t>Thread count : </a:t>
            </a:r>
            <a:r>
              <a:rPr lang="en-US" b="1"/>
              <a:t>16</a:t>
            </a:r>
          </a:p>
          <a:p>
            <a:pPr marL="285750" indent="-285750">
              <a:buFont typeface="Arial"/>
              <a:buChar char="•"/>
            </a:pPr>
            <a:r>
              <a:rPr lang="en-US"/>
              <a:t>Execution Time : </a:t>
            </a:r>
            <a:r>
              <a:rPr lang="en-US" b="1"/>
              <a:t>30 min</a:t>
            </a:r>
          </a:p>
          <a:p>
            <a:pPr marL="285750" indent="-285750">
              <a:buFont typeface="Arial"/>
              <a:buChar char="•"/>
            </a:pPr>
            <a:endParaRPr lang="en-US"/>
          </a:p>
        </p:txBody>
      </p:sp>
    </p:spTree>
    <p:extLst>
      <p:ext uri="{BB962C8B-B14F-4D97-AF65-F5344CB8AC3E}">
        <p14:creationId xmlns:p14="http://schemas.microsoft.com/office/powerpoint/2010/main" val="2493014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85B3A411-39CB-4453-9F3D-FA4820663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5973A5-D74C-4854-9672-5DFCE3A2FC15}"/>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3800"/>
              <a:t>Data Visualization</a:t>
            </a:r>
            <a:br>
              <a:rPr lang="en-US" sz="3800"/>
            </a:br>
            <a:r>
              <a:rPr lang="en-US" sz="3800"/>
              <a:t>Tree Map – Stop Words</a:t>
            </a:r>
          </a:p>
        </p:txBody>
      </p:sp>
      <p:sp>
        <p:nvSpPr>
          <p:cNvPr id="19" name="Rectangle 18">
            <a:extLst>
              <a:ext uri="{FF2B5EF4-FFF2-40B4-BE49-F238E27FC236}">
                <a16:creationId xmlns:a16="http://schemas.microsoft.com/office/drawing/2014/main" id="{40D573D2-DD8C-4E19-8BB2-1DC0767FD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14">
            <a:extLst>
              <a:ext uri="{FF2B5EF4-FFF2-40B4-BE49-F238E27FC236}">
                <a16:creationId xmlns:a16="http://schemas.microsoft.com/office/drawing/2014/main" id="{9B6C5F92-472F-4CAB-90F8-B997C54EB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iagram&#10;&#10;Description automatically generated">
            <a:extLst>
              <a:ext uri="{FF2B5EF4-FFF2-40B4-BE49-F238E27FC236}">
                <a16:creationId xmlns:a16="http://schemas.microsoft.com/office/drawing/2014/main" id="{E554DF99-3E36-F2C7-C0BA-F6CBC4C541F5}"/>
              </a:ext>
            </a:extLst>
          </p:cNvPr>
          <p:cNvPicPr>
            <a:picLocks noChangeAspect="1"/>
          </p:cNvPicPr>
          <p:nvPr/>
        </p:nvPicPr>
        <p:blipFill>
          <a:blip r:embed="rId2"/>
          <a:stretch>
            <a:fillRect/>
          </a:stretch>
        </p:blipFill>
        <p:spPr>
          <a:xfrm>
            <a:off x="5612118" y="1274578"/>
            <a:ext cx="5630441" cy="4279134"/>
          </a:xfrm>
          <a:prstGeom prst="rect">
            <a:avLst/>
          </a:prstGeom>
        </p:spPr>
      </p:pic>
    </p:spTree>
    <p:extLst>
      <p:ext uri="{BB962C8B-B14F-4D97-AF65-F5344CB8AC3E}">
        <p14:creationId xmlns:p14="http://schemas.microsoft.com/office/powerpoint/2010/main" val="2854883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5B3A411-39CB-4453-9F3D-FA4820663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26522A-5A8B-E198-6DA6-174CC626EC6F}"/>
              </a:ext>
            </a:extLst>
          </p:cNvPr>
          <p:cNvSpPr>
            <a:spLocks noGrp="1"/>
          </p:cNvSpPr>
          <p:nvPr>
            <p:ph type="title"/>
          </p:nvPr>
        </p:nvSpPr>
        <p:spPr>
          <a:xfrm>
            <a:off x="238503" y="-403050"/>
            <a:ext cx="3726862" cy="4162101"/>
          </a:xfrm>
        </p:spPr>
        <p:txBody>
          <a:bodyPr vert="horz" lIns="91440" tIns="45720" rIns="91440" bIns="45720" rtlCol="0" anchor="b">
            <a:normAutofit/>
          </a:bodyPr>
          <a:lstStyle/>
          <a:p>
            <a:r>
              <a:rPr lang="en-US" sz="5400"/>
              <a:t>Sentences</a:t>
            </a:r>
            <a:br>
              <a:rPr lang="en-US" sz="5400"/>
            </a:br>
            <a:r>
              <a:rPr lang="en-US" sz="5400"/>
              <a:t>for each stop word </a:t>
            </a:r>
            <a:endParaRPr lang="en-US"/>
          </a:p>
        </p:txBody>
      </p:sp>
      <p:sp>
        <p:nvSpPr>
          <p:cNvPr id="17" name="Rectangle 10">
            <a:extLst>
              <a:ext uri="{FF2B5EF4-FFF2-40B4-BE49-F238E27FC236}">
                <a16:creationId xmlns:a16="http://schemas.microsoft.com/office/drawing/2014/main" id="{40D573D2-DD8C-4E19-8BB2-1DC0767FD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4">
            <a:extLst>
              <a:ext uri="{FF2B5EF4-FFF2-40B4-BE49-F238E27FC236}">
                <a16:creationId xmlns:a16="http://schemas.microsoft.com/office/drawing/2014/main" id="{9B6C5F92-472F-4CAB-90F8-B997C54EB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E620877C-3F0E-BD6E-766D-FA1993FDA63E}"/>
              </a:ext>
            </a:extLst>
          </p:cNvPr>
          <p:cNvPicPr>
            <a:picLocks noGrp="1" noChangeAspect="1"/>
          </p:cNvPicPr>
          <p:nvPr>
            <p:ph idx="1"/>
          </p:nvPr>
        </p:nvPicPr>
        <p:blipFill>
          <a:blip r:embed="rId2"/>
          <a:stretch>
            <a:fillRect/>
          </a:stretch>
        </p:blipFill>
        <p:spPr>
          <a:xfrm>
            <a:off x="6095403" y="1251276"/>
            <a:ext cx="4663870" cy="4325739"/>
          </a:xfrm>
          <a:prstGeom prst="rect">
            <a:avLst/>
          </a:prstGeom>
        </p:spPr>
      </p:pic>
    </p:spTree>
    <p:extLst>
      <p:ext uri="{BB962C8B-B14F-4D97-AF65-F5344CB8AC3E}">
        <p14:creationId xmlns:p14="http://schemas.microsoft.com/office/powerpoint/2010/main" val="2543682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4BA9-B024-47D8-8821-543E18CA08A7}"/>
              </a:ext>
            </a:extLst>
          </p:cNvPr>
          <p:cNvSpPr>
            <a:spLocks noGrp="1"/>
          </p:cNvSpPr>
          <p:nvPr>
            <p:ph type="title"/>
          </p:nvPr>
        </p:nvSpPr>
        <p:spPr>
          <a:xfrm>
            <a:off x="956826" y="1112969"/>
            <a:ext cx="3937298" cy="4166010"/>
          </a:xfrm>
        </p:spPr>
        <p:txBody>
          <a:bodyPr>
            <a:normAutofit/>
          </a:bodyPr>
          <a:lstStyle/>
          <a:p>
            <a:r>
              <a:rPr lang="en-US">
                <a:solidFill>
                  <a:srgbClr val="FFFFFF"/>
                </a:solidFill>
              </a:rPr>
              <a:t>Next Steps</a:t>
            </a:r>
          </a:p>
        </p:txBody>
      </p:sp>
      <p:sp>
        <p:nvSpPr>
          <p:cNvPr id="19" name="Content Placeholder 2">
            <a:extLst>
              <a:ext uri="{FF2B5EF4-FFF2-40B4-BE49-F238E27FC236}">
                <a16:creationId xmlns:a16="http://schemas.microsoft.com/office/drawing/2014/main" id="{152B1A0E-4337-4304-8E34-EA0384482240}"/>
              </a:ext>
            </a:extLst>
          </p:cNvPr>
          <p:cNvSpPr>
            <a:spLocks noGrp="1"/>
          </p:cNvSpPr>
          <p:nvPr>
            <p:ph idx="1"/>
          </p:nvPr>
        </p:nvSpPr>
        <p:spPr>
          <a:xfrm>
            <a:off x="4811730" y="2567487"/>
            <a:ext cx="5257799" cy="4889350"/>
          </a:xfrm>
        </p:spPr>
        <p:txBody>
          <a:bodyPr anchor="t">
            <a:normAutofit/>
          </a:bodyPr>
          <a:lstStyle/>
          <a:p>
            <a:r>
              <a:rPr lang="en-US">
                <a:cs typeface="Calibri"/>
              </a:rPr>
              <a:t>Handling the test case 1 due to difference in Parts of Speech</a:t>
            </a:r>
          </a:p>
          <a:p>
            <a:r>
              <a:rPr lang="en-US">
                <a:cs typeface="Calibri"/>
              </a:rPr>
              <a:t>Synonyms Match to increase the meaningful o/p and increase the accuracy</a:t>
            </a:r>
            <a:endParaRPr lang="en-US"/>
          </a:p>
          <a:p>
            <a:endParaRPr lang="en-US">
              <a:cs typeface="Calibri"/>
            </a:endParaRPr>
          </a:p>
          <a:p>
            <a:endParaRPr lang="en-US">
              <a:cs typeface="Calibri"/>
            </a:endParaRPr>
          </a:p>
        </p:txBody>
      </p:sp>
    </p:spTree>
    <p:extLst>
      <p:ext uri="{BB962C8B-B14F-4D97-AF65-F5344CB8AC3E}">
        <p14:creationId xmlns:p14="http://schemas.microsoft.com/office/powerpoint/2010/main" val="2937539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85B3A411-39CB-4453-9F3D-FA4820663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9E3BAE-1E92-4E3D-80F0-FE50948D1BC1}"/>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400"/>
              <a:t>Thank you!</a:t>
            </a:r>
          </a:p>
        </p:txBody>
      </p:sp>
      <p:sp>
        <p:nvSpPr>
          <p:cNvPr id="26" name="Rectangle 25">
            <a:extLst>
              <a:ext uri="{FF2B5EF4-FFF2-40B4-BE49-F238E27FC236}">
                <a16:creationId xmlns:a16="http://schemas.microsoft.com/office/drawing/2014/main" id="{40D573D2-DD8C-4E19-8BB2-1DC0767FD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14">
            <a:extLst>
              <a:ext uri="{FF2B5EF4-FFF2-40B4-BE49-F238E27FC236}">
                <a16:creationId xmlns:a16="http://schemas.microsoft.com/office/drawing/2014/main" id="{9B6C5F92-472F-4CAB-90F8-B997C54EB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Accept">
            <a:extLst>
              <a:ext uri="{FF2B5EF4-FFF2-40B4-BE49-F238E27FC236}">
                <a16:creationId xmlns:a16="http://schemas.microsoft.com/office/drawing/2014/main" id="{06488FA6-F1A2-F3C2-B19C-2644263A8A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64469" y="1251276"/>
            <a:ext cx="4325739" cy="4325739"/>
          </a:xfrm>
          <a:prstGeom prst="rect">
            <a:avLst/>
          </a:prstGeom>
        </p:spPr>
      </p:pic>
    </p:spTree>
    <p:extLst>
      <p:ext uri="{BB962C8B-B14F-4D97-AF65-F5344CB8AC3E}">
        <p14:creationId xmlns:p14="http://schemas.microsoft.com/office/powerpoint/2010/main" val="61504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EAEA-E9A0-4991-B79E-2D4B8F6A3EE6}"/>
              </a:ext>
            </a:extLst>
          </p:cNvPr>
          <p:cNvSpPr>
            <a:spLocks noGrp="1"/>
          </p:cNvSpPr>
          <p:nvPr>
            <p:ph type="title"/>
          </p:nvPr>
        </p:nvSpPr>
        <p:spPr/>
        <p:txBody>
          <a:bodyPr>
            <a:normAutofit/>
          </a:bodyPr>
          <a:lstStyle/>
          <a:p>
            <a:r>
              <a:rPr lang="en-US"/>
              <a:t>Data Set</a:t>
            </a:r>
          </a:p>
        </p:txBody>
      </p:sp>
      <p:graphicFrame>
        <p:nvGraphicFramePr>
          <p:cNvPr id="14" name="Content Placeholder 2">
            <a:extLst>
              <a:ext uri="{FF2B5EF4-FFF2-40B4-BE49-F238E27FC236}">
                <a16:creationId xmlns:a16="http://schemas.microsoft.com/office/drawing/2014/main" id="{C07253B9-0D7F-48F5-1AB9-C2B8C230CEDB}"/>
              </a:ext>
            </a:extLst>
          </p:cNvPr>
          <p:cNvGraphicFramePr>
            <a:graphicFrameLocks noGrp="1"/>
          </p:cNvGraphicFramePr>
          <p:nvPr>
            <p:ph idx="1"/>
            <p:extLst>
              <p:ext uri="{D42A27DB-BD31-4B8C-83A1-F6EECF244321}">
                <p14:modId xmlns:p14="http://schemas.microsoft.com/office/powerpoint/2010/main" val="3231312196"/>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470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D634-CA93-4C8A-90CC-0BD17BE69F9A}"/>
              </a:ext>
            </a:extLst>
          </p:cNvPr>
          <p:cNvSpPr>
            <a:spLocks noGrp="1"/>
          </p:cNvSpPr>
          <p:nvPr>
            <p:ph type="title"/>
          </p:nvPr>
        </p:nvSpPr>
        <p:spPr>
          <a:xfrm>
            <a:off x="810000" y="447188"/>
            <a:ext cx="10571998" cy="970450"/>
          </a:xfrm>
        </p:spPr>
        <p:txBody>
          <a:bodyPr>
            <a:normAutofit/>
          </a:bodyPr>
          <a:lstStyle/>
          <a:p>
            <a:r>
              <a:rPr lang="en-US"/>
              <a:t>Specifications</a:t>
            </a:r>
          </a:p>
        </p:txBody>
      </p:sp>
      <p:graphicFrame>
        <p:nvGraphicFramePr>
          <p:cNvPr id="5" name="Content Placeholder 2">
            <a:extLst>
              <a:ext uri="{FF2B5EF4-FFF2-40B4-BE49-F238E27FC236}">
                <a16:creationId xmlns:a16="http://schemas.microsoft.com/office/drawing/2014/main" id="{C29657D8-42EE-CDB3-C3E8-97F240337190}"/>
              </a:ext>
            </a:extLst>
          </p:cNvPr>
          <p:cNvGraphicFramePr>
            <a:graphicFrameLocks noGrp="1"/>
          </p:cNvGraphicFramePr>
          <p:nvPr>
            <p:ph idx="1"/>
            <p:extLst>
              <p:ext uri="{D42A27DB-BD31-4B8C-83A1-F6EECF244321}">
                <p14:modId xmlns:p14="http://schemas.microsoft.com/office/powerpoint/2010/main" val="3274100299"/>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890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2977-6818-49AF-BA74-30814B3BECC9}"/>
              </a:ext>
            </a:extLst>
          </p:cNvPr>
          <p:cNvSpPr>
            <a:spLocks noGrp="1"/>
          </p:cNvSpPr>
          <p:nvPr>
            <p:ph type="title"/>
          </p:nvPr>
        </p:nvSpPr>
        <p:spPr>
          <a:xfrm>
            <a:off x="838200" y="556995"/>
            <a:ext cx="10515600" cy="1133693"/>
          </a:xfrm>
        </p:spPr>
        <p:txBody>
          <a:bodyPr>
            <a:normAutofit/>
          </a:bodyPr>
          <a:lstStyle/>
          <a:p>
            <a:r>
              <a:rPr lang="en-US" sz="5200"/>
              <a:t>High-Level Approach</a:t>
            </a:r>
            <a:endParaRPr lang="en-US" sz="5200">
              <a:cs typeface="Calibri Light"/>
            </a:endParaRPr>
          </a:p>
        </p:txBody>
      </p:sp>
      <p:graphicFrame>
        <p:nvGraphicFramePr>
          <p:cNvPr id="9" name="Content Placeholder 2">
            <a:extLst>
              <a:ext uri="{FF2B5EF4-FFF2-40B4-BE49-F238E27FC236}">
                <a16:creationId xmlns:a16="http://schemas.microsoft.com/office/drawing/2014/main" id="{EB7FD364-2D04-589E-DF68-979DADAE044E}"/>
              </a:ext>
            </a:extLst>
          </p:cNvPr>
          <p:cNvGraphicFramePr/>
          <p:nvPr>
            <p:extLst>
              <p:ext uri="{D42A27DB-BD31-4B8C-83A1-F6EECF244321}">
                <p14:modId xmlns:p14="http://schemas.microsoft.com/office/powerpoint/2010/main" val="1169895470"/>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58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2977-6818-49AF-BA74-30814B3BECC9}"/>
              </a:ext>
            </a:extLst>
          </p:cNvPr>
          <p:cNvSpPr>
            <a:spLocks noGrp="1"/>
          </p:cNvSpPr>
          <p:nvPr>
            <p:ph type="title"/>
          </p:nvPr>
        </p:nvSpPr>
        <p:spPr>
          <a:xfrm>
            <a:off x="838200" y="556995"/>
            <a:ext cx="10515600" cy="1133693"/>
          </a:xfrm>
        </p:spPr>
        <p:txBody>
          <a:bodyPr>
            <a:normAutofit/>
          </a:bodyPr>
          <a:lstStyle/>
          <a:p>
            <a:r>
              <a:rPr lang="en-US" sz="5200"/>
              <a:t>High-Level Approach</a:t>
            </a:r>
          </a:p>
        </p:txBody>
      </p:sp>
      <p:graphicFrame>
        <p:nvGraphicFramePr>
          <p:cNvPr id="7" name="Content Placeholder 2">
            <a:extLst>
              <a:ext uri="{FF2B5EF4-FFF2-40B4-BE49-F238E27FC236}">
                <a16:creationId xmlns:a16="http://schemas.microsoft.com/office/drawing/2014/main" id="{D9FB02F8-E261-1942-5A6D-70573173C48D}"/>
              </a:ext>
            </a:extLst>
          </p:cNvPr>
          <p:cNvGraphicFramePr/>
          <p:nvPr>
            <p:extLst>
              <p:ext uri="{D42A27DB-BD31-4B8C-83A1-F6EECF244321}">
                <p14:modId xmlns:p14="http://schemas.microsoft.com/office/powerpoint/2010/main" val="2560273638"/>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9183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73A5-D74C-4854-9672-5DFCE3A2FC15}"/>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3800" kern="1200">
                <a:solidFill>
                  <a:schemeClr val="tx1"/>
                </a:solidFill>
                <a:latin typeface="+mj-lt"/>
                <a:ea typeface="+mj-ea"/>
                <a:cs typeface="+mj-cs"/>
              </a:rPr>
              <a:t>Step 1 </a:t>
            </a:r>
            <a:br>
              <a:rPr lang="en-US" sz="3800" kern="1200">
                <a:solidFill>
                  <a:schemeClr val="tx1"/>
                </a:solidFill>
                <a:latin typeface="+mj-lt"/>
                <a:ea typeface="+mj-ea"/>
                <a:cs typeface="+mj-cs"/>
              </a:rPr>
            </a:br>
            <a:r>
              <a:rPr lang="en-US" sz="3800" kern="1200">
                <a:solidFill>
                  <a:schemeClr val="tx1"/>
                </a:solidFill>
                <a:latin typeface="+mj-lt"/>
                <a:ea typeface="+mj-ea"/>
                <a:cs typeface="+mj-cs"/>
              </a:rPr>
              <a:t>Loading Data</a:t>
            </a:r>
          </a:p>
        </p:txBody>
      </p:sp>
      <p:sp>
        <p:nvSpPr>
          <p:cNvPr id="8" name="TextBox 7">
            <a:extLst>
              <a:ext uri="{FF2B5EF4-FFF2-40B4-BE49-F238E27FC236}">
                <a16:creationId xmlns:a16="http://schemas.microsoft.com/office/drawing/2014/main" id="{EC5D2758-A70E-4E75-A352-7B58C95BE734}"/>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Load the UNSPSC data with the help of the csv reader to get data in a dictionary format. </a:t>
            </a:r>
          </a:p>
          <a:p>
            <a:pPr lvl="1"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r>
              <a:rPr lang="en-US" sz="2400"/>
              <a:t>Load the Avalara file with the help of </a:t>
            </a:r>
            <a:r>
              <a:rPr lang="en-US" sz="2400" err="1"/>
              <a:t>Pandas.read_exel</a:t>
            </a:r>
            <a:endParaRPr lang="en-US" sz="2400"/>
          </a:p>
          <a:p>
            <a:pPr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endParaRPr lang="en-US" sz="2400"/>
          </a:p>
        </p:txBody>
      </p:sp>
    </p:spTree>
    <p:extLst>
      <p:ext uri="{BB962C8B-B14F-4D97-AF65-F5344CB8AC3E}">
        <p14:creationId xmlns:p14="http://schemas.microsoft.com/office/powerpoint/2010/main" val="2085052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73A5-D74C-4854-9672-5DFCE3A2FC15}"/>
              </a:ext>
            </a:extLst>
          </p:cNvPr>
          <p:cNvSpPr>
            <a:spLocks noGrp="1"/>
          </p:cNvSpPr>
          <p:nvPr>
            <p:ph type="title"/>
          </p:nvPr>
        </p:nvSpPr>
        <p:spPr>
          <a:xfrm>
            <a:off x="954402" y="788080"/>
            <a:ext cx="9387613" cy="1221548"/>
          </a:xfrm>
        </p:spPr>
        <p:txBody>
          <a:bodyPr>
            <a:normAutofit fontScale="90000"/>
          </a:bodyPr>
          <a:lstStyle/>
          <a:p>
            <a:pPr algn="ctr"/>
            <a:r>
              <a:rPr lang="en-US">
                <a:solidFill>
                  <a:srgbClr val="FFFFFF"/>
                </a:solidFill>
                <a:ea typeface="+mj-lt"/>
                <a:cs typeface="+mj-lt"/>
              </a:rPr>
              <a:t>Step 2 </a:t>
            </a:r>
            <a:br>
              <a:rPr lang="en-US">
                <a:solidFill>
                  <a:srgbClr val="FFFFFF"/>
                </a:solidFill>
                <a:ea typeface="+mj-lt"/>
                <a:cs typeface="+mj-lt"/>
              </a:rPr>
            </a:br>
            <a:r>
              <a:rPr lang="en-US">
                <a:solidFill>
                  <a:srgbClr val="FFFFFF"/>
                </a:solidFill>
                <a:ea typeface="+mj-lt"/>
                <a:cs typeface="+mj-lt"/>
              </a:rPr>
              <a:t>Text Preprocessing</a:t>
            </a:r>
            <a:endParaRPr lang="en-US" b="0">
              <a:ea typeface="+mj-lt"/>
              <a:cs typeface="+mj-lt"/>
            </a:endParaRPr>
          </a:p>
          <a:p>
            <a:pPr algn="ctr"/>
            <a:endParaRPr lang="en-US">
              <a:solidFill>
                <a:srgbClr val="FFFFFF"/>
              </a:solidFill>
            </a:endParaRPr>
          </a:p>
        </p:txBody>
      </p:sp>
      <p:sp>
        <p:nvSpPr>
          <p:cNvPr id="8" name="TextBox 7">
            <a:extLst>
              <a:ext uri="{FF2B5EF4-FFF2-40B4-BE49-F238E27FC236}">
                <a16:creationId xmlns:a16="http://schemas.microsoft.com/office/drawing/2014/main" id="{EC5D2758-A70E-4E75-A352-7B58C95BE734}"/>
              </a:ext>
            </a:extLst>
          </p:cNvPr>
          <p:cNvSpPr txBox="1"/>
          <p:nvPr/>
        </p:nvSpPr>
        <p:spPr>
          <a:xfrm>
            <a:off x="4988637" y="2007748"/>
            <a:ext cx="5608949" cy="1477328"/>
          </a:xfrm>
          <a:prstGeom prst="rect">
            <a:avLst/>
          </a:prstGeom>
          <a:noFill/>
        </p:spPr>
        <p:txBody>
          <a:bodyPr wrap="square" lIns="91440" tIns="45720" rIns="91440" bIns="45720" rtlCol="0" anchor="t">
            <a:spAutoFit/>
          </a:bodyPr>
          <a:lstStyle/>
          <a:p>
            <a:endParaRPr lang="en-US">
              <a:cs typeface="Calibri"/>
            </a:endParaRPr>
          </a:p>
          <a:p>
            <a:endParaRPr lang="en-US"/>
          </a:p>
          <a:p>
            <a:endParaRPr lang="en-US"/>
          </a:p>
          <a:p>
            <a:endParaRPr lang="en-US"/>
          </a:p>
          <a:p>
            <a:endParaRPr lang="en-US"/>
          </a:p>
        </p:txBody>
      </p:sp>
      <p:pic>
        <p:nvPicPr>
          <p:cNvPr id="3" name="Picture 3" descr="Graphical user interface&#10;&#10;Description automatically generated">
            <a:extLst>
              <a:ext uri="{FF2B5EF4-FFF2-40B4-BE49-F238E27FC236}">
                <a16:creationId xmlns:a16="http://schemas.microsoft.com/office/drawing/2014/main" id="{3FD58AF0-920B-73B7-28C7-C37B4B8CE834}"/>
              </a:ext>
            </a:extLst>
          </p:cNvPr>
          <p:cNvPicPr>
            <a:picLocks noChangeAspect="1"/>
          </p:cNvPicPr>
          <p:nvPr/>
        </p:nvPicPr>
        <p:blipFill>
          <a:blip r:embed="rId2"/>
          <a:stretch>
            <a:fillRect/>
          </a:stretch>
        </p:blipFill>
        <p:spPr>
          <a:xfrm>
            <a:off x="333760" y="2387149"/>
            <a:ext cx="10973839" cy="719879"/>
          </a:xfrm>
          <a:prstGeom prst="rect">
            <a:avLst/>
          </a:prstGeom>
        </p:spPr>
      </p:pic>
      <p:sp>
        <p:nvSpPr>
          <p:cNvPr id="4" name="TextBox 3">
            <a:extLst>
              <a:ext uri="{FF2B5EF4-FFF2-40B4-BE49-F238E27FC236}">
                <a16:creationId xmlns:a16="http://schemas.microsoft.com/office/drawing/2014/main" id="{4A0131DE-E6F7-9D9B-7562-07E1CF5E0CE9}"/>
              </a:ext>
            </a:extLst>
          </p:cNvPr>
          <p:cNvSpPr txBox="1"/>
          <p:nvPr/>
        </p:nvSpPr>
        <p:spPr>
          <a:xfrm>
            <a:off x="463875" y="3428444"/>
            <a:ext cx="1087490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a:t>
            </a:r>
            <a:r>
              <a:rPr lang="en-US">
                <a:ea typeface="+mn-lt"/>
                <a:cs typeface="+mn-lt"/>
              </a:rPr>
              <a:t> text is preprocessed to increase the matching accuracy with the help of NLP Libraries</a:t>
            </a:r>
            <a:endParaRPr lang="en-US"/>
          </a:p>
          <a:p>
            <a:endParaRPr lang="en-US"/>
          </a:p>
          <a:p>
            <a:r>
              <a:rPr lang="en-US"/>
              <a:t>Preprocessing steps:</a:t>
            </a:r>
          </a:p>
          <a:p>
            <a:pPr marL="285750" indent="-285750">
              <a:buFont typeface="Arial"/>
              <a:buChar char="•"/>
            </a:pPr>
            <a:r>
              <a:rPr lang="en-US"/>
              <a:t>All Plural words are converted to Singular</a:t>
            </a:r>
          </a:p>
          <a:p>
            <a:pPr marL="285750" indent="-285750">
              <a:buFont typeface="Arial"/>
              <a:buChar char="•"/>
            </a:pPr>
            <a:r>
              <a:rPr lang="en-US"/>
              <a:t>Eliminating punctuations</a:t>
            </a:r>
          </a:p>
          <a:p>
            <a:pPr marL="285750" indent="-285750">
              <a:buFont typeface="Arial"/>
              <a:buChar char="•"/>
            </a:pPr>
            <a:r>
              <a:rPr lang="en-US"/>
              <a:t>Converting all letters to lower case</a:t>
            </a:r>
          </a:p>
          <a:p>
            <a:pPr marL="285750" indent="-285750">
              <a:buFont typeface="Arial"/>
              <a:buChar char="•"/>
            </a:pPr>
            <a:r>
              <a:rPr lang="en-US"/>
              <a:t>Eliminating whitespaces</a:t>
            </a:r>
          </a:p>
          <a:p>
            <a:pPr marL="285750" indent="-285750">
              <a:buFont typeface="Arial"/>
              <a:buChar char="•"/>
            </a:pPr>
            <a:r>
              <a:rPr lang="en-US"/>
              <a:t>Eliminating Stop words(Ignored generic words such as Kits, Accessory)</a:t>
            </a:r>
          </a:p>
          <a:p>
            <a:pPr marL="285750" indent="-285750">
              <a:buFont typeface="Arial"/>
              <a:buChar char="•"/>
            </a:pPr>
            <a:endParaRPr lang="en-US"/>
          </a:p>
        </p:txBody>
      </p:sp>
    </p:spTree>
    <p:extLst>
      <p:ext uri="{BB962C8B-B14F-4D97-AF65-F5344CB8AC3E}">
        <p14:creationId xmlns:p14="http://schemas.microsoft.com/office/powerpoint/2010/main" val="1083692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73A5-D74C-4854-9672-5DFCE3A2FC15}"/>
              </a:ext>
            </a:extLst>
          </p:cNvPr>
          <p:cNvSpPr>
            <a:spLocks noGrp="1"/>
          </p:cNvSpPr>
          <p:nvPr>
            <p:ph type="title"/>
          </p:nvPr>
        </p:nvSpPr>
        <p:spPr>
          <a:xfrm>
            <a:off x="197964" y="643467"/>
            <a:ext cx="3447351" cy="5571066"/>
          </a:xfrm>
        </p:spPr>
        <p:txBody>
          <a:bodyPr>
            <a:normAutofit/>
          </a:bodyPr>
          <a:lstStyle/>
          <a:p>
            <a:pPr algn="ctr"/>
            <a:r>
              <a:rPr lang="en-US">
                <a:solidFill>
                  <a:srgbClr val="FFFFFF"/>
                </a:solidFill>
              </a:rPr>
              <a:t>Step 3 </a:t>
            </a:r>
            <a:br>
              <a:rPr lang="en-US">
                <a:ea typeface="+mj-lt"/>
                <a:cs typeface="+mj-lt"/>
              </a:rPr>
            </a:br>
            <a:r>
              <a:rPr lang="en-US">
                <a:solidFill>
                  <a:srgbClr val="FFFFFF"/>
                </a:solidFill>
                <a:ea typeface="Calibri Light"/>
                <a:cs typeface="Calibri Light"/>
              </a:rPr>
              <a:t>Creating Keys</a:t>
            </a:r>
          </a:p>
        </p:txBody>
      </p:sp>
      <p:sp>
        <p:nvSpPr>
          <p:cNvPr id="8" name="TextBox 7">
            <a:extLst>
              <a:ext uri="{FF2B5EF4-FFF2-40B4-BE49-F238E27FC236}">
                <a16:creationId xmlns:a16="http://schemas.microsoft.com/office/drawing/2014/main" id="{EC5D2758-A70E-4E75-A352-7B58C95BE734}"/>
              </a:ext>
            </a:extLst>
          </p:cNvPr>
          <p:cNvSpPr txBox="1"/>
          <p:nvPr/>
        </p:nvSpPr>
        <p:spPr>
          <a:xfrm>
            <a:off x="6093112" y="3816885"/>
            <a:ext cx="5608949" cy="3970318"/>
          </a:xfrm>
          <a:prstGeom prst="rect">
            <a:avLst/>
          </a:prstGeom>
          <a:noFill/>
        </p:spPr>
        <p:txBody>
          <a:bodyPr wrap="square" lIns="91440" tIns="45720" rIns="91440" bIns="45720" rtlCol="0" anchor="t">
            <a:spAutoFit/>
          </a:bodyPr>
          <a:lstStyle/>
          <a:p>
            <a:r>
              <a:rPr lang="en-US">
                <a:cs typeface="Calibri"/>
              </a:rPr>
              <a:t>We created keys based on the below steps</a:t>
            </a:r>
          </a:p>
          <a:p>
            <a:pPr marL="285750" indent="-285750">
              <a:buFont typeface="Arial"/>
              <a:buChar char="•"/>
            </a:pPr>
            <a:r>
              <a:rPr lang="en-US">
                <a:cs typeface="Calibri"/>
              </a:rPr>
              <a:t>Broke individual sentences into words</a:t>
            </a:r>
          </a:p>
          <a:p>
            <a:pPr marL="285750" indent="-285750">
              <a:buFont typeface="Arial"/>
              <a:buChar char="•"/>
            </a:pPr>
            <a:r>
              <a:rPr lang="en-US">
                <a:cs typeface="Calibri"/>
              </a:rPr>
              <a:t>Extracted first character of every word and stored the unique character in a 26-bit array based on character index</a:t>
            </a:r>
          </a:p>
          <a:p>
            <a:pPr marL="285750" indent="-285750">
              <a:buFont typeface="Arial"/>
              <a:buChar char="•"/>
            </a:pPr>
            <a:endParaRPr lang="en-US">
              <a:cs typeface="Calibri"/>
            </a:endParaRPr>
          </a:p>
          <a:p>
            <a:r>
              <a:rPr lang="en-US">
                <a:cs typeface="Calibri"/>
              </a:rPr>
              <a:t>Purpose:</a:t>
            </a:r>
          </a:p>
          <a:p>
            <a:r>
              <a:rPr lang="en-US">
                <a:cs typeface="Calibri"/>
              </a:rPr>
              <a:t>To optimize comparisons</a:t>
            </a:r>
          </a:p>
          <a:p>
            <a:pPr marL="285750" indent="-285750">
              <a:buFont typeface="Arial"/>
              <a:buChar char="•"/>
            </a:pPr>
            <a:endParaRPr lang="en-US">
              <a:cs typeface="Calibri"/>
            </a:endParaRPr>
          </a:p>
          <a:p>
            <a:pPr marL="285750" indent="-285750">
              <a:buFont typeface="Arial"/>
              <a:buChar char="•"/>
            </a:pPr>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p:txBody>
      </p:sp>
      <p:pic>
        <p:nvPicPr>
          <p:cNvPr id="3" name="Picture 3">
            <a:extLst>
              <a:ext uri="{FF2B5EF4-FFF2-40B4-BE49-F238E27FC236}">
                <a16:creationId xmlns:a16="http://schemas.microsoft.com/office/drawing/2014/main" id="{4FDF7302-E3D7-AD20-39E0-22792E1008DE}"/>
              </a:ext>
            </a:extLst>
          </p:cNvPr>
          <p:cNvPicPr>
            <a:picLocks noChangeAspect="1"/>
          </p:cNvPicPr>
          <p:nvPr/>
        </p:nvPicPr>
        <p:blipFill>
          <a:blip r:embed="rId2"/>
          <a:stretch>
            <a:fillRect/>
          </a:stretch>
        </p:blipFill>
        <p:spPr>
          <a:xfrm>
            <a:off x="186018" y="2261549"/>
            <a:ext cx="11819966" cy="1247933"/>
          </a:xfrm>
          <a:prstGeom prst="rect">
            <a:avLst/>
          </a:prstGeom>
        </p:spPr>
      </p:pic>
    </p:spTree>
    <p:extLst>
      <p:ext uri="{BB962C8B-B14F-4D97-AF65-F5344CB8AC3E}">
        <p14:creationId xmlns:p14="http://schemas.microsoft.com/office/powerpoint/2010/main" val="4151866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33BF5935A955449E19A4B9E693B98F" ma:contentTypeVersion="12" ma:contentTypeDescription="Create a new document." ma:contentTypeScope="" ma:versionID="6dd8660ec3e47cc78b5edc24ed86c052">
  <xsd:schema xmlns:xsd="http://www.w3.org/2001/XMLSchema" xmlns:xs="http://www.w3.org/2001/XMLSchema" xmlns:p="http://schemas.microsoft.com/office/2006/metadata/properties" xmlns:ns3="93cf696b-9d33-4d31-b657-fd0a7990da3d" xmlns:ns4="205eb9bf-396c-40cf-b1b5-71d4c59396cc" targetNamespace="http://schemas.microsoft.com/office/2006/metadata/properties" ma:root="true" ma:fieldsID="d374cd1295daf32d50dc451ca5a5ad8a" ns3:_="" ns4:_="">
    <xsd:import namespace="93cf696b-9d33-4d31-b657-fd0a7990da3d"/>
    <xsd:import namespace="205eb9bf-396c-40cf-b1b5-71d4c59396c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cf696b-9d33-4d31-b657-fd0a7990da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5eb9bf-396c-40cf-b1b5-71d4c59396c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36BDE2-CAF9-49AC-AC7E-0A35392CADF6}">
  <ds:schemaRefs>
    <ds:schemaRef ds:uri="http://schemas.microsoft.com/sharepoint/v3/contenttype/forms"/>
  </ds:schemaRefs>
</ds:datastoreItem>
</file>

<file path=customXml/itemProps2.xml><?xml version="1.0" encoding="utf-8"?>
<ds:datastoreItem xmlns:ds="http://schemas.openxmlformats.org/officeDocument/2006/customXml" ds:itemID="{F719B16B-35EA-4565-B832-C11E0B722B54}">
  <ds:schemaRefs>
    <ds:schemaRef ds:uri="http://schemas.microsoft.com/office/2006/metadata/properties"/>
    <ds:schemaRef ds:uri="http://schemas.microsoft.com/office/infopath/2007/PartnerControls"/>
    <ds:schemaRef ds:uri="http://www.w3.org/2000/xmlns/"/>
  </ds:schemaRefs>
</ds:datastoreItem>
</file>

<file path=customXml/itemProps3.xml><?xml version="1.0" encoding="utf-8"?>
<ds:datastoreItem xmlns:ds="http://schemas.openxmlformats.org/officeDocument/2006/customXml" ds:itemID="{811FBACA-259F-4EB8-8E40-5DBC2294D098}">
  <ds:schemaRefs>
    <ds:schemaRef ds:uri="205eb9bf-396c-40cf-b1b5-71d4c59396cc"/>
    <ds:schemaRef ds:uri="93cf696b-9d33-4d31-b657-fd0a7990da3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4</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Quotable</vt:lpstr>
      <vt:lpstr>Experiential project</vt:lpstr>
      <vt:lpstr>Project Introduction</vt:lpstr>
      <vt:lpstr>Data Set</vt:lpstr>
      <vt:lpstr>Specifications</vt:lpstr>
      <vt:lpstr>High-Level Approach</vt:lpstr>
      <vt:lpstr>High-Level Approach</vt:lpstr>
      <vt:lpstr>Step 1  Loading Data</vt:lpstr>
      <vt:lpstr>Step 2  Text Preprocessing </vt:lpstr>
      <vt:lpstr>Step 3  Creating Keys</vt:lpstr>
      <vt:lpstr>Step 4  Storing UNSPSC Data</vt:lpstr>
      <vt:lpstr>Step 4 Storing Avalara</vt:lpstr>
      <vt:lpstr>UNSPSC  Stats</vt:lpstr>
      <vt:lpstr>Step 5  UNSPSC Key Comparison</vt:lpstr>
      <vt:lpstr>Step 6  Matching Strings using Longest Common Sub-Sequence</vt:lpstr>
      <vt:lpstr>Step 7 Filter the records above the threshold</vt:lpstr>
      <vt:lpstr>Possible outcomes from the step 7</vt:lpstr>
      <vt:lpstr>Step 7 Getting the most Accurate match</vt:lpstr>
      <vt:lpstr>Testing</vt:lpstr>
      <vt:lpstr>Test records</vt:lpstr>
      <vt:lpstr>Performance Optimization    </vt:lpstr>
      <vt:lpstr>Data Visualization Tree Map – Stop Words</vt:lpstr>
      <vt:lpstr>Sentences for each stop word </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Experiential project</dc:title>
  <dc:creator>Shital Waters</dc:creator>
  <cp:revision>1</cp:revision>
  <dcterms:created xsi:type="dcterms:W3CDTF">2022-05-01T22:07:02Z</dcterms:created>
  <dcterms:modified xsi:type="dcterms:W3CDTF">2022-05-02T06:34:13Z</dcterms:modified>
</cp:coreProperties>
</file>