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Gowd" userId="1969186aa25720a0" providerId="LiveId" clId="{7199E4C0-8470-465E-B5F4-EE0C82CB668B}"/>
    <pc:docChg chg="undo custSel modSld">
      <pc:chgData name="Akhil Gowd" userId="1969186aa25720a0" providerId="LiveId" clId="{7199E4C0-8470-465E-B5F4-EE0C82CB668B}" dt="2020-11-07T17:12:18.248" v="13" actId="113"/>
      <pc:docMkLst>
        <pc:docMk/>
      </pc:docMkLst>
      <pc:sldChg chg="addSp modSp mod">
        <pc:chgData name="Akhil Gowd" userId="1969186aa25720a0" providerId="LiveId" clId="{7199E4C0-8470-465E-B5F4-EE0C82CB668B}" dt="2020-11-07T17:12:18.248" v="13" actId="113"/>
        <pc:sldMkLst>
          <pc:docMk/>
          <pc:sldMk cId="3622368388" sldId="256"/>
        </pc:sldMkLst>
        <pc:spChg chg="mod">
          <ac:chgData name="Akhil Gowd" userId="1969186aa25720a0" providerId="LiveId" clId="{7199E4C0-8470-465E-B5F4-EE0C82CB668B}" dt="2020-11-07T17:12:18.248" v="13" actId="113"/>
          <ac:spMkLst>
            <pc:docMk/>
            <pc:sldMk cId="3622368388" sldId="256"/>
            <ac:spMk id="6" creationId="{FDEE9797-82B6-4CC8-B63E-36B907D6C751}"/>
          </ac:spMkLst>
        </pc:spChg>
        <pc:spChg chg="mod">
          <ac:chgData name="Akhil Gowd" userId="1969186aa25720a0" providerId="LiveId" clId="{7199E4C0-8470-465E-B5F4-EE0C82CB668B}" dt="2020-11-07T17:10:42.284" v="4" actId="208"/>
          <ac:spMkLst>
            <pc:docMk/>
            <pc:sldMk cId="3622368388" sldId="256"/>
            <ac:spMk id="7" creationId="{24918C44-4B2E-490D-BC86-3448A24BED88}"/>
          </ac:spMkLst>
        </pc:spChg>
        <pc:spChg chg="mod">
          <ac:chgData name="Akhil Gowd" userId="1969186aa25720a0" providerId="LiveId" clId="{7199E4C0-8470-465E-B5F4-EE0C82CB668B}" dt="2020-11-07T17:09:20.769" v="1" actId="207"/>
          <ac:spMkLst>
            <pc:docMk/>
            <pc:sldMk cId="3622368388" sldId="256"/>
            <ac:spMk id="41" creationId="{3C5C7DAE-1E09-46C7-9694-9DD96B057B23}"/>
          </ac:spMkLst>
        </pc:spChg>
        <pc:cxnChg chg="add mod">
          <ac:chgData name="Akhil Gowd" userId="1969186aa25720a0" providerId="LiveId" clId="{7199E4C0-8470-465E-B5F4-EE0C82CB668B}" dt="2020-11-07T17:11:02.292" v="6" actId="208"/>
          <ac:cxnSpMkLst>
            <pc:docMk/>
            <pc:sldMk cId="3622368388" sldId="256"/>
            <ac:cxnSpMk id="48" creationId="{9AEC0E12-1F63-435C-9E59-A4D96A311493}"/>
          </ac:cxnSpMkLst>
        </pc:cxnChg>
        <pc:cxnChg chg="add mod">
          <ac:chgData name="Akhil Gowd" userId="1969186aa25720a0" providerId="LiveId" clId="{7199E4C0-8470-465E-B5F4-EE0C82CB668B}" dt="2020-11-07T17:11:31.523" v="8" actId="208"/>
          <ac:cxnSpMkLst>
            <pc:docMk/>
            <pc:sldMk cId="3622368388" sldId="256"/>
            <ac:cxnSpMk id="50" creationId="{FA490072-B00F-4F80-B96C-DD3A4D2DBA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8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9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4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60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5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7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0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5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7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3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B4C6-EC1E-4BD0-8A35-A64AFA60581D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9D77F-E052-4B39-A4CA-D0C1EB9C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EE9797-82B6-4CC8-B63E-36B907D6C751}"/>
              </a:ext>
            </a:extLst>
          </p:cNvPr>
          <p:cNvSpPr txBox="1"/>
          <p:nvPr/>
        </p:nvSpPr>
        <p:spPr>
          <a:xfrm>
            <a:off x="66502" y="108065"/>
            <a:ext cx="121254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5 new </a:t>
            </a:r>
            <a:r>
              <a:rPr lang="en-IN" dirty="0"/>
              <a:t>Joining's through your sponsor id and activate them you will get worth of </a:t>
            </a:r>
            <a:r>
              <a:rPr lang="en-IN" b="1" dirty="0"/>
              <a:t>250 rupees </a:t>
            </a:r>
            <a:r>
              <a:rPr lang="en-IN" dirty="0"/>
              <a:t>free products</a:t>
            </a:r>
          </a:p>
          <a:p>
            <a:r>
              <a:rPr lang="en-IN" dirty="0"/>
              <a:t>					</a:t>
            </a:r>
            <a:r>
              <a:rPr lang="en-IN" b="1" dirty="0"/>
              <a:t>or</a:t>
            </a:r>
          </a:p>
          <a:p>
            <a:r>
              <a:rPr lang="en-IN" b="1" dirty="0"/>
              <a:t>      10 new </a:t>
            </a:r>
            <a:r>
              <a:rPr lang="en-IN" dirty="0"/>
              <a:t>Joining's through your sponsor id and activate them you will get worth of </a:t>
            </a:r>
            <a:r>
              <a:rPr lang="en-IN" b="1" dirty="0"/>
              <a:t>500 rupees </a:t>
            </a:r>
            <a:r>
              <a:rPr lang="en-IN" dirty="0"/>
              <a:t>free products</a:t>
            </a:r>
          </a:p>
          <a:p>
            <a:endParaRPr lang="en-IN" dirty="0"/>
          </a:p>
          <a:p>
            <a:r>
              <a:rPr lang="en-IN" b="1" dirty="0"/>
              <a:t>2.   </a:t>
            </a:r>
            <a:r>
              <a:rPr lang="en-IN" dirty="0"/>
              <a:t>Maintain </a:t>
            </a:r>
            <a:r>
              <a:rPr lang="en-IN" b="1" dirty="0"/>
              <a:t>2 consistency </a:t>
            </a:r>
            <a:r>
              <a:rPr lang="en-IN" dirty="0"/>
              <a:t>offers with worth of </a:t>
            </a:r>
            <a:r>
              <a:rPr lang="en-IN" b="1" dirty="0"/>
              <a:t>5000 rupees  </a:t>
            </a:r>
            <a:r>
              <a:rPr lang="en-IN" dirty="0"/>
              <a:t>then you will get worth of </a:t>
            </a:r>
            <a:r>
              <a:rPr lang="en-IN" b="1" dirty="0"/>
              <a:t>500 rupees </a:t>
            </a:r>
            <a:r>
              <a:rPr lang="en-IN" dirty="0"/>
              <a:t>products</a:t>
            </a:r>
          </a:p>
          <a:p>
            <a:r>
              <a:rPr lang="en-IN" dirty="0"/>
              <a:t>					</a:t>
            </a:r>
            <a:r>
              <a:rPr lang="en-IN" b="1" dirty="0"/>
              <a:t>or</a:t>
            </a:r>
          </a:p>
          <a:p>
            <a:r>
              <a:rPr lang="en-IN" dirty="0"/>
              <a:t>      Maintain </a:t>
            </a:r>
            <a:r>
              <a:rPr lang="en-IN" b="1" dirty="0"/>
              <a:t>4 consistency </a:t>
            </a:r>
            <a:r>
              <a:rPr lang="en-IN" dirty="0"/>
              <a:t>offers with worth of </a:t>
            </a:r>
            <a:r>
              <a:rPr lang="en-IN" b="1" dirty="0"/>
              <a:t>10000 rupees  </a:t>
            </a:r>
            <a:r>
              <a:rPr lang="en-IN" dirty="0"/>
              <a:t>then you will get worth of </a:t>
            </a:r>
            <a:r>
              <a:rPr lang="en-IN" b="1" dirty="0"/>
              <a:t>1000 rupees </a:t>
            </a:r>
            <a:r>
              <a:rPr lang="en-IN" dirty="0"/>
              <a:t>products</a:t>
            </a:r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3</a:t>
            </a:r>
            <a:r>
              <a:rPr lang="en-IN" dirty="0"/>
              <a:t>.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NOTE</a:t>
            </a:r>
            <a:r>
              <a:rPr lang="en-IN" dirty="0"/>
              <a:t> : Those who qualifies above conditions you and your downlines can be given these offers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918C44-4B2E-490D-BC86-3448A24BED88}"/>
              </a:ext>
            </a:extLst>
          </p:cNvPr>
          <p:cNvSpPr/>
          <p:nvPr/>
        </p:nvSpPr>
        <p:spPr>
          <a:xfrm>
            <a:off x="3130864" y="3093532"/>
            <a:ext cx="1632594" cy="73931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SELF BV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400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14E29C-9EBC-4313-AA99-EDAB173BD422}"/>
              </a:ext>
            </a:extLst>
          </p:cNvPr>
          <p:cNvCxnSpPr>
            <a:cxnSpLocks/>
          </p:cNvCxnSpPr>
          <p:nvPr/>
        </p:nvCxnSpPr>
        <p:spPr>
          <a:xfrm>
            <a:off x="4696473" y="3666063"/>
            <a:ext cx="276747" cy="4027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55C529-52BC-492C-9DA4-642FDEFAD8FE}"/>
              </a:ext>
            </a:extLst>
          </p:cNvPr>
          <p:cNvCxnSpPr>
            <a:cxnSpLocks/>
          </p:cNvCxnSpPr>
          <p:nvPr/>
        </p:nvCxnSpPr>
        <p:spPr>
          <a:xfrm flipH="1">
            <a:off x="2853053" y="3666063"/>
            <a:ext cx="314705" cy="402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6AABB2-A814-4B91-84D9-AE167A0A7155}"/>
              </a:ext>
            </a:extLst>
          </p:cNvPr>
          <p:cNvSpPr/>
          <p:nvPr/>
        </p:nvSpPr>
        <p:spPr>
          <a:xfrm>
            <a:off x="1523312" y="4068793"/>
            <a:ext cx="1724889" cy="827403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 TEAM 25000 BV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BBC782-7EFB-4DAF-BA31-7F3622C1213F}"/>
              </a:ext>
            </a:extLst>
          </p:cNvPr>
          <p:cNvSpPr/>
          <p:nvPr/>
        </p:nvSpPr>
        <p:spPr>
          <a:xfrm>
            <a:off x="4567285" y="4068792"/>
            <a:ext cx="1724889" cy="827403"/>
          </a:xfrm>
          <a:prstGeom prst="ellips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 TEAM 25000 BV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5C7DAE-1E09-46C7-9694-9DD96B057B23}"/>
              </a:ext>
            </a:extLst>
          </p:cNvPr>
          <p:cNvSpPr txBox="1"/>
          <p:nvPr/>
        </p:nvSpPr>
        <p:spPr>
          <a:xfrm>
            <a:off x="6292173" y="3258589"/>
            <a:ext cx="5674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CONDITION</a:t>
            </a:r>
            <a:r>
              <a:rPr lang="en-IN" u="sng" dirty="0">
                <a:solidFill>
                  <a:srgbClr val="FF0000"/>
                </a:solidFill>
              </a:rPr>
              <a:t> : </a:t>
            </a:r>
            <a:r>
              <a:rPr lang="en-IN" dirty="0"/>
              <a:t>If you match two months continuously months (November and December) same as beside matching then you will be given  a 1 day free trip to </a:t>
            </a:r>
            <a:r>
              <a:rPr lang="en-IN" b="1" u="sng" dirty="0"/>
              <a:t>RAMOJI FILM CITY HYDERABAD </a:t>
            </a:r>
            <a:r>
              <a:rPr lang="en-IN" dirty="0"/>
              <a:t>with free of cost.</a:t>
            </a:r>
          </a:p>
          <a:p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EC0E12-1F63-435C-9E59-A4D96A311493}"/>
              </a:ext>
            </a:extLst>
          </p:cNvPr>
          <p:cNvCxnSpPr/>
          <p:nvPr/>
        </p:nvCxnSpPr>
        <p:spPr>
          <a:xfrm flipH="1">
            <a:off x="2784764" y="3666063"/>
            <a:ext cx="463437" cy="40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490072-B00F-4F80-B96C-DD3A4D2DBA8C}"/>
              </a:ext>
            </a:extLst>
          </p:cNvPr>
          <p:cNvCxnSpPr/>
          <p:nvPr/>
        </p:nvCxnSpPr>
        <p:spPr>
          <a:xfrm>
            <a:off x="4630189" y="3666063"/>
            <a:ext cx="415636" cy="40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68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Gowd</dc:creator>
  <cp:lastModifiedBy>Akhil Gowd</cp:lastModifiedBy>
  <cp:revision>6</cp:revision>
  <dcterms:created xsi:type="dcterms:W3CDTF">2020-11-07T16:23:51Z</dcterms:created>
  <dcterms:modified xsi:type="dcterms:W3CDTF">2020-11-07T17:19:32Z</dcterms:modified>
</cp:coreProperties>
</file>