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7"/>
  </p:notesMasterIdLst>
  <p:sldIdLst>
    <p:sldId id="277" r:id="rId3"/>
    <p:sldId id="256" r:id="rId4"/>
    <p:sldId id="264" r:id="rId5"/>
    <p:sldId id="265" r:id="rId6"/>
    <p:sldId id="270" r:id="rId7"/>
    <p:sldId id="266" r:id="rId8"/>
    <p:sldId id="269" r:id="rId9"/>
    <p:sldId id="267" r:id="rId10"/>
    <p:sldId id="272" r:id="rId11"/>
    <p:sldId id="260" r:id="rId12"/>
    <p:sldId id="275" r:id="rId13"/>
    <p:sldId id="276" r:id="rId14"/>
    <p:sldId id="273" r:id="rId15"/>
    <p:sldId id="27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F4CC14-F654-4546-9613-210B3FDDC6AE}">
  <a:tblStyle styleId="{2CF4CC14-F654-4546-9613-210B3FDDC6AE}" styleName="Table_0"/>
  <a:tblStyle styleId="{917641C2-2A2D-421A-BD43-B7491F2C6553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5F3C005-32F6-416E-AC50-C820C6D8C00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F4E8"/>
          </a:solidFill>
        </a:fill>
      </a:tcStyle>
    </a:wholeTbl>
    <a:band1H>
      <a:tcStyle>
        <a:tcBdr/>
        <a:fill>
          <a:solidFill>
            <a:srgbClr val="D6E9CD"/>
          </a:solidFill>
        </a:fill>
      </a:tcStyle>
    </a:band1H>
    <a:band1V>
      <a:tcStyle>
        <a:tcBdr/>
        <a:fill>
          <a:solidFill>
            <a:srgbClr val="D6E9C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8A131A5-1CBF-4706-AF69-1AAF3D9F48D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/>
    <p:restoredTop sz="94494"/>
  </p:normalViewPr>
  <p:slideViewPr>
    <p:cSldViewPr snapToGrid="0">
      <p:cViewPr varScale="1">
        <p:scale>
          <a:sx n="157" d="100"/>
          <a:sy n="157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916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54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00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8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61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-2085975" y="992188"/>
            <a:ext cx="8843963" cy="4975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78261" y="7124606"/>
            <a:ext cx="3980527" cy="1750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120219" y="8716286"/>
            <a:ext cx="544054" cy="247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"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11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Прежде всего нам с вами нужно определить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“Что же такое DevOps?”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и главный вопрос, который задает себе компания, решившая внедрять DevOps: “Что же такое, собственно, DevOps?” И постаравшись найти ответ на этот, казалось бы, простой вопрос, неизменно приходишь в замешательство: канонического определения нет, и каждый трактует этот термин по-своему.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 термин появился в районе 2009 года как акроним от development и operations, символизирующий объединение усилий разработки и эксплуатации в достижении единой цели, но со временем понятие стало шириться и включать в себя все новые составляющие.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Собрав и проанализировав разные мнения, мы </a:t>
            </a:r>
            <a:r>
              <a:rPr lang="ru" sz="13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создали собственное</a:t>
            </a: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адаптировали определение</a:t>
            </a:r>
            <a:r>
              <a:rPr lang="ru" sz="13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являющееся отправной точкой для всех инициатив DevOps в нашей компании</a:t>
            </a: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 – </a:t>
            </a:r>
            <a:r>
              <a:rPr lang="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нас </a:t>
            </a: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и культура и практики и инструменты, направленные на повышение эффективности производства ПО.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 слона: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Наверное, уже все знают, что перед всеми нами поставлена общая цель - сократить T2M. DevOps направлен на то, чтобы сократить T2M и </a:t>
            </a:r>
            <a:r>
              <a:rPr lang="ru" sz="13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возможным внедрение в любое время</a:t>
            </a: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путем автоматизации рутинных действий и выстраивания общего процесса от разработки до прома.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 понимать, что мы с вами участвуем в самом масштабном внедрений DevOps в России (а может быть и в мире?), это трудное испытание, но это и огромные возможности, интересные задачи и, определенно, важный опыт, который позволит сделать шаг в будущее как банку, так и каждому из нас.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72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803856" y="3416305"/>
            <a:ext cx="8459140" cy="25710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стремимся объединить в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 практики DevOps в один сквозной автоматизированный процесс, условно поделенный на три этапа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Integration, Delivery, Deployment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этап Continuous Integration охватывает кодирование и сборку и основной его целью является улучшение качества кода и сокращение сроков разработки.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достигается за счет:</a:t>
            </a:r>
          </a:p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использования практик модульного тестирования . Модульные тесты пишутся разработчиками вместе с кодом и запускаются при каждой сборке. Сборка при этом осуществляется как минимум 1 раз в день. Это приводит к ускорению цикла обратной связи и обнаружению дефектов на ранней стадии еще до передачи дистрибутива на тестирование</a:t>
            </a:r>
          </a:p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статического анализа кода, когда код проверяется на соответствие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принятым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команде стандартам и практикам</a:t>
            </a:r>
          </a:p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анализа кода на уязвимости</a:t>
            </a:r>
          </a:p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 этап развития Continuous Delivery дополнительно охватывает этапы развертывания на среды тестирования, и собственно тестирование. Основные цели – повышение качества и сокращение сроков на этапе тестирования.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достигается за счет: </a:t>
            </a:r>
          </a:p>
          <a:p>
            <a:pPr marL="165100" lvl="0" indent="-165100" rtl="0">
              <a:spcBef>
                <a:spcPts val="0"/>
              </a:spcBef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автоматизации создания сред и развертывания дистрибутива</a:t>
            </a:r>
          </a:p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автоматизации тестирования, а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появляется единая централизованная система управления тестированием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Третий этап Continuous Deployment направлен на сокращение сроков развертывания на промышленные среды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среды ПСИ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достигается за счет</a:t>
            </a:r>
          </a:p>
          <a:p>
            <a:pPr marL="165100" lvl="0" indent="-165100" rtl="0">
              <a:spcBef>
                <a:spcPts val="0"/>
              </a:spcBef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практик автоматизации развертывания</a:t>
            </a:r>
          </a:p>
          <a:p>
            <a:pPr marL="165100" lvl="0" indent="-165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обратной связи от прома -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“справа налево”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6120221" y="8716290"/>
            <a:ext cx="544054" cy="247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"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72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51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Зачастую в стремлении совершенствоваться и использовать инновационные подходы, мы слишком сильно концентрируемся на этих подходах, отклоняясь от первоначальной цели. Иногда просто необходимо остановиться, посмотреть вокруг и задать себе вопрос: «Правильно ли я все делаю? Помогает ли мне это в достижении цели?»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того, чтобы упростить задачу ответа на эти вопросы, мы выработали ряд принципов. Все просто: если ваши действия отвечают этим принципам, значит они отвечают целям DevOps.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Вероятно, многие из вас уже знакомы с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еще один акронимом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CAMS -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Culture, Automation, Measurement, Sharing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ч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етыре раздела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л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ежат в основе развития DevOps.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слайде представлено разделение наши принципы в соответствии с этим и понятиями.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Culture - тут скорее про то, что нужно убрать барьеры между членами команды и между командами.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моменты: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«Развитие инженерной культуры – от разработчика к инженеру» 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этот принцип говорит нам о том, что перед участниками команд разработки стоят более широкие задачи, чем раньше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Теперь помимо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разработк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нужно заботиться о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тестировани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управлени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инфраструктурой и многие другие задачи в той или иной степени должны быть в компетенции каждого участника.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«От ответственности за этап – к ответственности за результат»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больше нельзя мыслить категориями как у Райкина: «я, лично, приш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иваю пуговицы.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пуговицам претензии есть?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». Работа каждого члена команды заканчивается только тогда, когда продукт выведен в ПРОМ,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проблемы от начала и до конца решаются совместно.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пожалуй самый осязаемый аспект в DevOps. С помощью автоматизации мы хотим получить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«Релиз в любое время»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но это не значит, что мы будем выпускать релизы раз в пять минут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Пока что просто в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любой момент времени у нас должна быть стабильная ветка кода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собранный из нее и протестированный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дистрибутив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Такой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дистрибутив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не стыдно поставить в ПРОМ, пусть в нем реализованы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не 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новые функции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но не сломаны старые:)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«Принятие изменений и уменьшение рисков»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зачастую любые изменения в первую очередь ассоциируются с рисками, но требования рынка диктуют нам свои условия, постоянные изменения просто необходимы для конкурентного преимущества, а значит нам необходимо побеспокоиться о том, чтобы вносимые изменения не приносили новые риски, а даже уменьшали существующие. В этом нам помогает автоматизация и все те подходы и практики, которые мы рассмотрим на следующих слайдах.</a:t>
            </a:r>
            <a:r>
              <a:rPr lang="ru" sz="1000" b="0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автоматизация должна не только сохранять время, но и помогать предотвращать дефекты, тем самым уменьшать риски внедрения и улучшать качество продукта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Measurement - чт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 совершенствоваться, нужно понимать текущую ситуацию - измерять. Решение основанное на данных, а не на инстинкте, - оно более объективное. Например, как понять стоит ли задача автоматизации? Для этого нам нужны данные.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его единственный принцип </a:t>
            </a: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«Непрерывное совершенствование основанное на метриках и реальных данных»</a:t>
            </a: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непрерывное измерение различных показателей процесса производства помогает выявлять узкие места и сосредотачивать усилия по оптимизации на них.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- нужно делиться опытом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успешным, неуспешным тоже и </a:t>
            </a:r>
            <a:r>
              <a:rPr lang="ru" sz="1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инструментами как в команде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так и между командами.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«Коллаборация и открытая коммуникация»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достаточно обширный принцип, который к тому же можно было отнести к разделу Culture. Информация является ключом к успеху, она должна свободно распространяться как в командах, так и между командами. Это касается не только знаний о технологиях, но и информации об успехах и проблемах в процессе работы.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«Постоянная обратная связь «справа налево»</a:t>
            </a:r>
            <a:r>
              <a:rPr lang="ru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принцип подчеркивает исключительную необходимость передачи обратной связи между этапами поставки продукта. Если при установке или тестировании какой-либо АС возникают проблемы – это в первую очередь повод не завершить тестирование неуспехом и отправить на доработку, а повод максимально быстро привлечь всю команду данного продукта к выявлению и исправлению причин этих проблем.</a:t>
            </a:r>
            <a:r>
              <a:rPr lang="ru" sz="1000" b="0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Нужно также не забывать делиться информацией с разработчиками. Очень яркий пример - изменение параметров сервера на проме. Изменили, разработке не сказали, а при накате следующего релиза случился взрыв. Все упало. Такого надо избегать - делитесь информацией, друзья.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Следуя этим принципам при принятии решений и выполнении ежедневных задач, мы можем быть уверены, что не отклоняемся от глобального курса на DevOps.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ru" sz="1000" b="0" i="1" u="sng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что-то такое, что не вошло?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1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❑"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Непрерывное совершенствование основанное на метриках  и реальных данных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Прозрачность, Управление производством, основанное на метриках (Data-Driven DevOps) /Фокус на «bottlenecks» и непрерывности потока)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Автоматизируем всё,  что можно автоматизировать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«Конвейер» требует высокого уровня автоматизации процессов тестирования и развертывания, создавать его за счет наращивания персонала не правильно.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Driven ты понимаешь в каком состоянии находится релиз, понятно кто как работает, что делается в данный момент, как  повлияли изменения. Управление основанное на метриках. Если не знаешь о наличии проблемы, то непонятно что улучшать.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Известные баги никогда не передаются на следующий этап работ, никогда не развивается локальная оптимизация, приводящая к созданию глобальной деградации, происходит непрерывное улучшение и стремление достичь глубокого понимания системы.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Оценивается производительность системы в целом (Continuous Improvement)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Оценивается производительность системы в целом, а не отделов или конкретных разработчиков, админов, специалистов по качеству. Известные баги никогда не передаются на следующий этап работ. Фраза «Как хорошо, что проблема не на нашей стороне» не может прозвучать в принципе.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принцип — про создание культуры, которая благоприятствует постоянному экспериментированию. Это требует принятия рисков "safe-to-fail" (поведение, характеризующееся перекладыванием вины за неудачи и провалы на внешние обстоятельства. "Я не терпел поражений. Я просто нашёл 10 000 способов, которые не работают" — Томас Эдисон), анализа успехов и неудач, а также понимания, что постоянное повторение является ключом к мастерству.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1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1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❑"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Релиз в любое время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Правильно настроенная инфраструктура обеспечивающие требуемые нефункциональные требования ( надёжность, производительность, безопасность) так же важна как и функциональность требуемая заказчиком.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Доставка работающий функциональности как можно чаще. (Должна быть мотивация автоматизировать процесс от сборки до установки на среде исполнения, как можно проще и быстрее, с минимальными затратами на поддрежку)  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endParaRPr sz="1000" b="1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❑"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Коллаборация и открытая коммуникация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внутрикомандной культуры, поощряющей эксперименты. Выделение времени для улучшения повседневной работы, создание ритуалов, которые поощряют команду в принятии рисков и возможному созданию неисправностей в системе с целью повышения устойчивости в перспективе.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Открытость и честность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Поощрение участников DevOps к открытой и честной передаче обратной связи о текущей ситуации, проблемах и успехах. Отсутствие «замыливания» проблем и перекидывания ответственности.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ломать барьеры между различными участниками процесса создания продукта, правильно понимать общее состояние «здоровья» процессов DevOps и вносить необходимые изменения.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Вместо осуждения - вынесение уроков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Политика максимально быстрого обнаружения проблем (fail-fast) требует, чтобы возникновение проблем приводило не к наказанию виновных, а к вынесению уроков и созданию условий для предотвращения подобных проблем в будущем.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Коммуникации, основанные на доверии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Поощрение взаимодействия для участников DevOps процесса. Чтобы люди начали стали взаимодействовать эффективно – они должны доверять друг другу. Чтобы они доверяли друг другу – они должны больше и чаще взаимодействовать.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❑"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Принятие изменений и уменьшение рисков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Любые изменения (обновление версии системы, переустановка, исправление ошибки) влекут за собой риски. Тем не менее изменения необходимы для развития системы и удовлетворения потребностей бизнеса. Фокус в том, что автоматизация процесса поставки должна быть нацелена на уменьшение этих рисков.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❑"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Развитие инженерной культуры – от разработчика к инженеру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Развитие инженерной культуры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Или под непрерывное совершенствование?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Системное мышление.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всей системы в целом важна не менее работы отдельных её частей, будь то функциональное подразделение / департамент (например, Департамент разработки или Департамент эксплуатации) или отдельно взятый специалист (например, разработчик или системный администратор).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❑"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 ответственности за этап – к ответственности за результат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Оценивается производительность системы в целом, а не отделов или конкретных разработчиков, админов, специалистов по качеству. Все участники процесса должны работать единой командой на достижение глобальной цели: увеличение ценности продукта для пользователей.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в команде должен быть мотивирован доводить новый функционал до среды выполнения.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❑"/>
            </a:pPr>
            <a:r>
              <a:rPr lang="ru" sz="1000" b="1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Постоянная обратная связь «справа налево»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ru" sz="10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Понимание и реакция на всех клиентов, как внутренних так и внешних, сокращение и усиление всех петель обратной связи, и углубление знаний о среде там, где это нужно.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sng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00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Shape 1764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65" name="Shape 1765"/>
          <p:cNvSpPr txBox="1">
            <a:spLocks noGrp="1"/>
          </p:cNvSpPr>
          <p:nvPr>
            <p:ph type="body" idx="1"/>
          </p:nvPr>
        </p:nvSpPr>
        <p:spPr>
          <a:xfrm>
            <a:off x="574897" y="5499467"/>
            <a:ext cx="6049781" cy="195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Shape 1766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23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335560" y="9841435"/>
            <a:ext cx="563197" cy="191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-452438" y="641350"/>
            <a:ext cx="8010526" cy="450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51627" y="5342507"/>
            <a:ext cx="5804921" cy="245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14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28" y="8572"/>
            <a:ext cx="9146857" cy="512635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8614314" y="27945"/>
            <a:ext cx="301289" cy="935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608512" y="1531333"/>
            <a:ext cx="5916582" cy="1828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59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66" name="Shape 6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8235" y="72872"/>
            <a:ext cx="5325978" cy="576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Shape 86" descr="C:\Users\amosova-pn\Desktop\Информация\Амосовой Полине\Бренд\есть\Логотипы\PI_S1\PI_S1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2240" y="138488"/>
            <a:ext cx="2152433" cy="4478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8604446" y="4840001"/>
            <a:ext cx="539551" cy="286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398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198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_wash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121" y="2313"/>
            <a:ext cx="9152245" cy="513887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0" y="1"/>
            <a:ext cx="161984" cy="12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60"/>
          </a:p>
        </p:txBody>
      </p:sp>
      <p:sp>
        <p:nvSpPr>
          <p:cNvPr id="79" name="Shape 79"/>
          <p:cNvSpPr txBox="1"/>
          <p:nvPr/>
        </p:nvSpPr>
        <p:spPr>
          <a:xfrm>
            <a:off x="8614314" y="27945"/>
            <a:ext cx="301289" cy="935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Shape 80"/>
          <p:cNvGrpSpPr/>
          <p:nvPr/>
        </p:nvGrpSpPr>
        <p:grpSpPr>
          <a:xfrm>
            <a:off x="7571204" y="255535"/>
            <a:ext cx="1381716" cy="265648"/>
            <a:chOff x="3321525" y="-965250"/>
            <a:chExt cx="2584449" cy="496886"/>
          </a:xfrm>
        </p:grpSpPr>
        <p:sp>
          <p:nvSpPr>
            <p:cNvPr id="81" name="Shape 81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>
                <a:alpha val="40392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>
                <a:alpha val="40392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>
                <a:alpha val="40392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08511" y="1028701"/>
            <a:ext cx="5916583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36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24" marR="0" lvl="5" indent="-383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49" marR="0" lvl="6" indent="-766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73" marR="0" lvl="7" indent="-7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98" marR="0" lvl="8" indent="-39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8788182" y="4912364"/>
            <a:ext cx="213008" cy="1166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72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Arial"/>
                <a:buNone/>
              </a:pPr>
              <a:t>‹#›</a:t>
            </a:fld>
            <a:endParaRPr lang="en-US" sz="72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2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191081" y="771043"/>
            <a:ext cx="87618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91081" y="1013516"/>
            <a:ext cx="5680840" cy="1107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9600" marR="0" lvl="2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2550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03300" marR="0" lvl="4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03300" marR="0" lvl="5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3300" marR="0" lvl="6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03300" marR="0" lvl="7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03300" marR="0" lvl="8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5" name="Shape 5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56" name="Shape 5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8788181" y="4912364"/>
            <a:ext cx="213008" cy="11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ppt/slides/slide39.x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Знакомство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700" dirty="0">
                <a:solidFill>
                  <a:schemeClr val="accent1"/>
                </a:solidFill>
              </a:rPr>
              <a:t>Введение </a:t>
            </a:r>
            <a:r>
              <a:rPr lang="ru-RU" sz="700" dirty="0">
                <a:solidFill>
                  <a:schemeClr val="accent1"/>
                </a:solidFill>
              </a:rPr>
              <a:t>в </a:t>
            </a:r>
            <a:r>
              <a:rPr lang="en-US" sz="700" dirty="0">
                <a:solidFill>
                  <a:schemeClr val="accent1"/>
                </a:solidFill>
              </a:rPr>
              <a:t>DevOps</a:t>
            </a:r>
            <a:r>
              <a:rPr lang="ru" sz="700" dirty="0">
                <a:solidFill>
                  <a:schemeClr val="accent1"/>
                </a:solidFill>
              </a:rPr>
              <a:t> 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 dirty="0">
                <a:solidFill>
                  <a:schemeClr val="accent2"/>
                </a:solidFill>
              </a:rPr>
              <a:t>Информация о </a:t>
            </a:r>
            <a:r>
              <a:rPr lang="ru-RU" sz="900" dirty="0" smtClean="0">
                <a:solidFill>
                  <a:schemeClr val="accent2"/>
                </a:solidFill>
              </a:rPr>
              <a:t>курсе</a:t>
            </a:r>
            <a:endParaRPr lang="ru" sz="9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2166" y="1020243"/>
            <a:ext cx="67867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92D050"/>
                </a:solidFill>
              </a:rPr>
              <a:t>Тренер</a:t>
            </a:r>
            <a:r>
              <a:rPr lang="ru-RU" sz="2400" dirty="0">
                <a:solidFill>
                  <a:srgbClr val="92D050"/>
                </a:solidFill>
              </a:rPr>
              <a:t>а</a:t>
            </a:r>
            <a:r>
              <a:rPr lang="ru-RU" sz="2400" dirty="0" smtClean="0">
                <a:solidFill>
                  <a:srgbClr val="92D050"/>
                </a:solidFill>
              </a:rPr>
              <a:t>: </a:t>
            </a:r>
            <a:r>
              <a:rPr lang="ru-RU" sz="2000" dirty="0" err="1" smtClean="0">
                <a:solidFill>
                  <a:schemeClr val="tx1"/>
                </a:solidFill>
              </a:rPr>
              <a:t>Будаев</a:t>
            </a:r>
            <a:r>
              <a:rPr lang="ru-RU" sz="2000" dirty="0" smtClean="0">
                <a:solidFill>
                  <a:schemeClr val="tx1"/>
                </a:solidFill>
              </a:rPr>
              <a:t> Максим Сергеевич - ЦЭПП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                 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050" y="2275495"/>
            <a:ext cx="2493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accent2"/>
                </a:solidFill>
              </a:rPr>
              <a:t>Правила курса: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139" y="4054563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Активное участие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99239" y="4069686"/>
            <a:ext cx="1871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Один голос в эфире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13073" y="4063909"/>
            <a:ext cx="1499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mtClean="0">
                <a:solidFill>
                  <a:schemeClr val="tx1"/>
                </a:solidFill>
              </a:rPr>
              <a:t>Нет телефонам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71501" y="4086225"/>
            <a:ext cx="1513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Пунктуальность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77827" y="4086225"/>
            <a:ext cx="179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Парковка вопросов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9" y="2896425"/>
            <a:ext cx="8153273" cy="11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Структура курса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700" dirty="0">
                <a:solidFill>
                  <a:schemeClr val="accent1"/>
                </a:solidFill>
              </a:rPr>
              <a:t>Введение </a:t>
            </a:r>
            <a:r>
              <a:rPr lang="ru-RU" sz="700" dirty="0">
                <a:solidFill>
                  <a:schemeClr val="accent1"/>
                </a:solidFill>
              </a:rPr>
              <a:t>в </a:t>
            </a:r>
            <a:r>
              <a:rPr lang="en-US" sz="700" dirty="0">
                <a:solidFill>
                  <a:schemeClr val="accent1"/>
                </a:solidFill>
              </a:rPr>
              <a:t>DevOps</a:t>
            </a:r>
            <a:r>
              <a:rPr lang="ru" sz="700" dirty="0">
                <a:solidFill>
                  <a:schemeClr val="accent1"/>
                </a:solidFill>
              </a:rPr>
              <a:t> 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 dirty="0">
                <a:solidFill>
                  <a:schemeClr val="accent2"/>
                </a:solidFill>
              </a:rPr>
              <a:t>Информация о </a:t>
            </a:r>
            <a:r>
              <a:rPr lang="ru-RU" sz="900" dirty="0" smtClean="0">
                <a:solidFill>
                  <a:schemeClr val="accent2"/>
                </a:solidFill>
              </a:rPr>
              <a:t>курсе</a:t>
            </a:r>
            <a:endParaRPr lang="ru" sz="9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15" y="861470"/>
            <a:ext cx="417794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accent1"/>
                </a:solidFill>
                <a:sym typeface="Calibri"/>
              </a:rPr>
              <a:t>День 1</a:t>
            </a:r>
          </a:p>
          <a:p>
            <a:endParaRPr lang="ru-RU" dirty="0" smtClean="0"/>
          </a:p>
          <a:p>
            <a:endParaRPr lang="en-GB" dirty="0" smtClean="0"/>
          </a:p>
          <a:p>
            <a:pPr lvl="1"/>
            <a:r>
              <a:rPr lang="ru-RU" sz="1200" b="1" dirty="0" smtClean="0">
                <a:solidFill>
                  <a:schemeClr val="accent2"/>
                </a:solidFill>
              </a:rPr>
              <a:t>Модуль 1:</a:t>
            </a:r>
            <a:r>
              <a:rPr lang="ru-RU" sz="1200" b="1" dirty="0" smtClean="0"/>
              <a:t> </a:t>
            </a:r>
            <a:r>
              <a:rPr lang="en-US" sz="1200" dirty="0" smtClean="0"/>
              <a:t>DevOps </a:t>
            </a:r>
            <a:r>
              <a:rPr lang="ru-RU" sz="1200" dirty="0"/>
              <a:t>общие сведения – </a:t>
            </a:r>
            <a:r>
              <a:rPr lang="ru-RU" sz="1200" dirty="0" smtClean="0"/>
              <a:t>краткое введение в </a:t>
            </a:r>
            <a:r>
              <a:rPr lang="en-US" sz="1200" dirty="0" smtClean="0"/>
              <a:t>DevOps, </a:t>
            </a:r>
            <a:r>
              <a:rPr lang="ru-RU" sz="1200" dirty="0" smtClean="0"/>
              <a:t>кратко о курсе</a:t>
            </a:r>
          </a:p>
          <a:p>
            <a:pPr lvl="1"/>
            <a:r>
              <a:rPr lang="ru-RU" sz="1200" dirty="0" smtClean="0"/>
              <a:t> </a:t>
            </a:r>
            <a:endParaRPr lang="en-GB" sz="1200" dirty="0"/>
          </a:p>
          <a:p>
            <a:pPr lvl="1"/>
            <a:r>
              <a:rPr lang="ru-RU" sz="1200" b="1" dirty="0">
                <a:solidFill>
                  <a:schemeClr val="accent2"/>
                </a:solidFill>
              </a:rPr>
              <a:t>Модуль 2</a:t>
            </a:r>
            <a:r>
              <a:rPr lang="ru-RU" sz="1200" b="1" dirty="0" smtClean="0">
                <a:solidFill>
                  <a:schemeClr val="accent2"/>
                </a:solidFill>
              </a:rPr>
              <a:t>:</a:t>
            </a:r>
            <a:r>
              <a:rPr lang="ru-RU" sz="1200" b="1" dirty="0" smtClean="0"/>
              <a:t> </a:t>
            </a:r>
            <a:r>
              <a:rPr lang="ru-RU" sz="1200" dirty="0" smtClean="0"/>
              <a:t>Первое знакомство с </a:t>
            </a:r>
            <a:r>
              <a:rPr lang="en-US" sz="1200" dirty="0" smtClean="0"/>
              <a:t>Ansible</a:t>
            </a:r>
            <a:r>
              <a:rPr lang="ru-RU" sz="1200" dirty="0" smtClean="0"/>
              <a:t> </a:t>
            </a:r>
          </a:p>
          <a:p>
            <a:pPr marL="171450" lvl="1" indent="-171450">
              <a:buFontTx/>
              <a:buChar char="-"/>
            </a:pPr>
            <a:r>
              <a:rPr lang="ru-RU" sz="1200" dirty="0" smtClean="0"/>
              <a:t>для чего он нужен</a:t>
            </a:r>
            <a:endParaRPr lang="ru-RU" sz="1200" dirty="0"/>
          </a:p>
          <a:p>
            <a:pPr marL="171450" lvl="1" indent="-171450">
              <a:buFontTx/>
              <a:buChar char="-"/>
            </a:pPr>
            <a:r>
              <a:rPr lang="ru-RU" sz="1200" dirty="0" smtClean="0"/>
              <a:t>преимущества </a:t>
            </a:r>
            <a:r>
              <a:rPr lang="ru-RU" sz="1200" dirty="0"/>
              <a:t>над аналогами</a:t>
            </a:r>
            <a:endParaRPr lang="en-GB" sz="1200" dirty="0"/>
          </a:p>
          <a:p>
            <a:pPr marL="171450" lvl="1" indent="-171450">
              <a:buFontTx/>
              <a:buChar char="-"/>
            </a:pPr>
            <a:r>
              <a:rPr lang="ru-RU" sz="1200" dirty="0" smtClean="0"/>
              <a:t>из </a:t>
            </a:r>
            <a:r>
              <a:rPr lang="ru-RU" sz="1200" dirty="0"/>
              <a:t>чего сделан, как </a:t>
            </a:r>
            <a:r>
              <a:rPr lang="ru-RU" sz="1200" dirty="0" smtClean="0"/>
              <a:t>работает</a:t>
            </a:r>
          </a:p>
          <a:p>
            <a:pPr marL="171450" lvl="1" indent="-171450">
              <a:buFontTx/>
              <a:buChar char="-"/>
            </a:pPr>
            <a:r>
              <a:rPr lang="ru-RU" sz="1200" dirty="0" smtClean="0"/>
              <a:t>глоссарий</a:t>
            </a:r>
            <a:endParaRPr lang="ru-RU" sz="1200" dirty="0"/>
          </a:p>
          <a:p>
            <a:pPr marL="171450" lvl="1" indent="-171450">
              <a:buFontTx/>
              <a:buChar char="-"/>
            </a:pPr>
            <a:r>
              <a:rPr lang="en-US" sz="1200" dirty="0" smtClean="0"/>
              <a:t>YAML</a:t>
            </a:r>
            <a:endParaRPr lang="ru-RU" sz="1200" dirty="0" smtClean="0"/>
          </a:p>
          <a:p>
            <a:pPr marL="171450" lvl="1" indent="-171450">
              <a:buFontTx/>
              <a:buChar char="-"/>
            </a:pPr>
            <a:r>
              <a:rPr lang="ru-RU" sz="1200" dirty="0" smtClean="0"/>
              <a:t>модули</a:t>
            </a:r>
          </a:p>
          <a:p>
            <a:pPr marL="171450" lvl="1" indent="-171450">
              <a:buFontTx/>
              <a:buChar char="-"/>
            </a:pPr>
            <a:r>
              <a:rPr lang="en-US" sz="1200" dirty="0" smtClean="0"/>
              <a:t>playbooks</a:t>
            </a:r>
            <a:endParaRPr lang="ru-RU" sz="1200" dirty="0"/>
          </a:p>
          <a:p>
            <a:pPr marL="171450" lvl="1" indent="-171450">
              <a:buFontTx/>
              <a:buChar char="-"/>
            </a:pPr>
            <a:r>
              <a:rPr lang="ru-RU" sz="1200" dirty="0" smtClean="0"/>
              <a:t>встроенная документация</a:t>
            </a:r>
          </a:p>
          <a:p>
            <a:pPr marL="171450" lvl="1" indent="-171450">
              <a:buFontTx/>
              <a:buChar char="-"/>
            </a:pPr>
            <a:r>
              <a:rPr lang="ru-RU" sz="1200" dirty="0" smtClean="0"/>
              <a:t>ссылки </a:t>
            </a:r>
            <a:r>
              <a:rPr lang="ru-RU" sz="1200" dirty="0"/>
              <a:t>на полезную </a:t>
            </a:r>
            <a:r>
              <a:rPr lang="ru-RU" sz="1200" dirty="0" smtClean="0"/>
              <a:t>документацию</a:t>
            </a:r>
            <a:endParaRPr lang="en-GB" sz="1200" dirty="0"/>
          </a:p>
          <a:p>
            <a:pPr lvl="1"/>
            <a:r>
              <a:rPr lang="ru-RU" sz="1200" b="1" dirty="0" smtClean="0">
                <a:solidFill>
                  <a:schemeClr val="accent2"/>
                </a:solidFill>
              </a:rPr>
              <a:t>Практика.</a:t>
            </a:r>
            <a:endParaRPr lang="ru-RU" sz="1200" dirty="0" smtClean="0">
              <a:solidFill>
                <a:schemeClr val="accent2"/>
              </a:solidFill>
            </a:endParaRPr>
          </a:p>
          <a:p>
            <a:pPr lvl="1"/>
            <a:endParaRPr lang="en-GB" sz="1200" dirty="0" smtClean="0"/>
          </a:p>
          <a:p>
            <a:pPr lvl="1"/>
            <a:r>
              <a:rPr lang="ru-RU" sz="1200" b="1" dirty="0">
                <a:solidFill>
                  <a:schemeClr val="accent2"/>
                </a:solidFill>
              </a:rPr>
              <a:t>Модуль </a:t>
            </a:r>
            <a:r>
              <a:rPr lang="ru-RU" sz="1200" b="1" dirty="0" smtClean="0">
                <a:solidFill>
                  <a:schemeClr val="accent2"/>
                </a:solidFill>
              </a:rPr>
              <a:t>3:</a:t>
            </a:r>
            <a:r>
              <a:rPr lang="ru-RU" sz="1200" b="1" dirty="0" smtClean="0"/>
              <a:t> </a:t>
            </a:r>
            <a:r>
              <a:rPr lang="ru-RU" sz="1200" dirty="0" smtClean="0"/>
              <a:t>Отладка в </a:t>
            </a:r>
            <a:r>
              <a:rPr lang="en-US" sz="1200" dirty="0"/>
              <a:t>Ansible</a:t>
            </a:r>
            <a:endParaRPr lang="ru-RU" sz="1200" dirty="0"/>
          </a:p>
          <a:p>
            <a:pPr lvl="1"/>
            <a:r>
              <a:rPr lang="ru-RU" sz="1200" b="1" dirty="0">
                <a:solidFill>
                  <a:schemeClr val="accent2"/>
                </a:solidFill>
              </a:rPr>
              <a:t>Практика</a:t>
            </a:r>
            <a:r>
              <a:rPr lang="ru-RU" sz="1200" dirty="0">
                <a:solidFill>
                  <a:schemeClr val="accent2"/>
                </a:solidFill>
              </a:rPr>
              <a:t>. </a:t>
            </a:r>
            <a:endParaRPr lang="en-GB" sz="1200" dirty="0">
              <a:solidFill>
                <a:schemeClr val="accent2"/>
              </a:solidFill>
            </a:endParaRPr>
          </a:p>
          <a:p>
            <a:pPr lvl="1"/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5857" y="815104"/>
            <a:ext cx="44738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accent1"/>
                </a:solidFill>
              </a:rPr>
              <a:t>День 2</a:t>
            </a:r>
          </a:p>
          <a:p>
            <a:endParaRPr lang="en-GB" smtClean="0"/>
          </a:p>
          <a:p>
            <a:endParaRPr lang="en-GB" dirty="0" smtClean="0"/>
          </a:p>
          <a:p>
            <a:pPr lvl="0"/>
            <a:r>
              <a:rPr lang="ru-RU" sz="1200" b="1" dirty="0">
                <a:solidFill>
                  <a:schemeClr val="accent2"/>
                </a:solidFill>
              </a:rPr>
              <a:t>Модуль 4</a:t>
            </a:r>
            <a:r>
              <a:rPr lang="ru-RU" sz="1200" b="1" dirty="0" smtClean="0">
                <a:solidFill>
                  <a:schemeClr val="accent2"/>
                </a:solidFill>
              </a:rPr>
              <a:t>:</a:t>
            </a:r>
            <a:r>
              <a:rPr lang="ru-RU" sz="1200" b="1" dirty="0" smtClean="0"/>
              <a:t> </a:t>
            </a:r>
            <a:r>
              <a:rPr lang="ru-RU" sz="1200" dirty="0"/>
              <a:t>Д</a:t>
            </a:r>
            <a:r>
              <a:rPr lang="ru-RU" sz="1200" dirty="0" smtClean="0"/>
              <a:t>етальное знакомство с </a:t>
            </a:r>
            <a:r>
              <a:rPr lang="en-US" sz="1200" dirty="0" smtClean="0"/>
              <a:t>Ansible</a:t>
            </a:r>
            <a:endParaRPr lang="en-GB" sz="1200" dirty="0" smtClean="0"/>
          </a:p>
          <a:p>
            <a:r>
              <a:rPr lang="ru-RU" sz="1200" dirty="0" smtClean="0"/>
              <a:t>- </a:t>
            </a:r>
            <a:r>
              <a:rPr lang="en-US" sz="1200" dirty="0" smtClean="0"/>
              <a:t>variables</a:t>
            </a:r>
            <a:endParaRPr lang="en-GB" sz="1200" dirty="0" smtClean="0"/>
          </a:p>
          <a:p>
            <a:r>
              <a:rPr lang="ru-RU" sz="1200" dirty="0" smtClean="0"/>
              <a:t>- </a:t>
            </a:r>
            <a:r>
              <a:rPr lang="ru-RU" sz="1200" dirty="0" err="1" smtClean="0"/>
              <a:t>template</a:t>
            </a:r>
            <a:r>
              <a:rPr lang="en-US" sz="1200" dirty="0" smtClean="0"/>
              <a:t>s</a:t>
            </a:r>
            <a:endParaRPr lang="en-GB" sz="1200" dirty="0" smtClean="0"/>
          </a:p>
          <a:p>
            <a:r>
              <a:rPr lang="ru-RU" sz="1200" dirty="0" smtClean="0"/>
              <a:t>- </a:t>
            </a:r>
            <a:r>
              <a:rPr lang="en-US" sz="1200" dirty="0" smtClean="0"/>
              <a:t>handlers</a:t>
            </a:r>
            <a:endParaRPr lang="en-GB" sz="1200" dirty="0" smtClean="0"/>
          </a:p>
          <a:p>
            <a:r>
              <a:rPr lang="ru-RU" sz="1200" dirty="0" smtClean="0"/>
              <a:t>- </a:t>
            </a:r>
            <a:r>
              <a:rPr lang="en-US" sz="1200" dirty="0" smtClean="0"/>
              <a:t>roles</a:t>
            </a:r>
            <a:endParaRPr lang="ru-RU" sz="1200" dirty="0" smtClean="0"/>
          </a:p>
          <a:p>
            <a:r>
              <a:rPr lang="ru-RU" sz="1200" dirty="0" smtClean="0"/>
              <a:t>- разное</a:t>
            </a:r>
            <a:endParaRPr lang="en-GB" sz="1200" dirty="0" smtClean="0"/>
          </a:p>
          <a:p>
            <a:r>
              <a:rPr lang="ru-RU" sz="1200" dirty="0" smtClean="0"/>
              <a:t>- </a:t>
            </a:r>
            <a:r>
              <a:rPr lang="en-US" sz="1200" dirty="0" smtClean="0"/>
              <a:t>best practice </a:t>
            </a:r>
            <a:r>
              <a:rPr lang="ru-RU" sz="1200" dirty="0" smtClean="0"/>
              <a:t>структура</a:t>
            </a:r>
          </a:p>
          <a:p>
            <a:r>
              <a:rPr lang="ru-RU" sz="1200" dirty="0" smtClean="0"/>
              <a:t>- </a:t>
            </a:r>
            <a:r>
              <a:rPr lang="en-US" sz="1200" dirty="0" smtClean="0"/>
              <a:t>ansible-lint</a:t>
            </a:r>
            <a:endParaRPr lang="en-GB" sz="1200" dirty="0" smtClean="0"/>
          </a:p>
          <a:p>
            <a:r>
              <a:rPr lang="ru-RU" sz="1200" b="1" dirty="0" smtClean="0">
                <a:solidFill>
                  <a:schemeClr val="accent2"/>
                </a:solidFill>
              </a:rPr>
              <a:t>Практика</a:t>
            </a:r>
            <a:r>
              <a:rPr lang="en-US" sz="1200" b="1" dirty="0" smtClean="0">
                <a:solidFill>
                  <a:schemeClr val="accent2"/>
                </a:solidFill>
              </a:rPr>
              <a:t>.</a:t>
            </a:r>
          </a:p>
          <a:p>
            <a:endParaRPr lang="en-GB" sz="1200" dirty="0" smtClean="0"/>
          </a:p>
          <a:p>
            <a:pPr lvl="0"/>
            <a:r>
              <a:rPr lang="ru-RU" sz="1200" b="1" dirty="0" smtClean="0">
                <a:solidFill>
                  <a:schemeClr val="accent2"/>
                </a:solidFill>
              </a:rPr>
              <a:t>Модуль 5: </a:t>
            </a:r>
            <a:r>
              <a:rPr lang="ru-RU" sz="1200" dirty="0" smtClean="0"/>
              <a:t>Безопасность в </a:t>
            </a:r>
            <a:r>
              <a:rPr lang="en-US" sz="1200" dirty="0" smtClean="0"/>
              <a:t>Ansible</a:t>
            </a:r>
            <a:endParaRPr lang="en-GB" sz="1200" dirty="0"/>
          </a:p>
          <a:p>
            <a:r>
              <a:rPr lang="ru-RU" sz="1200" b="1" dirty="0" smtClean="0">
                <a:solidFill>
                  <a:schemeClr val="accent2"/>
                </a:solidFill>
              </a:rPr>
              <a:t>Практика</a:t>
            </a:r>
            <a:r>
              <a:rPr lang="en-US" sz="1200" b="1" dirty="0">
                <a:solidFill>
                  <a:schemeClr val="accent2"/>
                </a:solidFill>
              </a:rPr>
              <a:t>.</a:t>
            </a:r>
          </a:p>
          <a:p>
            <a:endParaRPr lang="en-GB" sz="1200" dirty="0" smtClean="0"/>
          </a:p>
          <a:p>
            <a:pPr lvl="0"/>
            <a:r>
              <a:rPr lang="ru-RU" sz="1200" b="1" dirty="0">
                <a:solidFill>
                  <a:schemeClr val="accent2"/>
                </a:solidFill>
              </a:rPr>
              <a:t>Модуль </a:t>
            </a:r>
            <a:r>
              <a:rPr lang="ru-RU" sz="1200" b="1" dirty="0" smtClean="0">
                <a:solidFill>
                  <a:schemeClr val="accent2"/>
                </a:solidFill>
              </a:rPr>
              <a:t>6: </a:t>
            </a:r>
            <a:r>
              <a:rPr lang="en-US" sz="1200" dirty="0" smtClean="0"/>
              <a:t>Ansible </a:t>
            </a:r>
            <a:r>
              <a:rPr lang="ru-RU" sz="1200" dirty="0" smtClean="0"/>
              <a:t>и особенности работы с </a:t>
            </a:r>
            <a:r>
              <a:rPr lang="en-US" sz="1200" dirty="0" smtClean="0"/>
              <a:t>Windows</a:t>
            </a:r>
            <a:r>
              <a:rPr lang="ru-RU" sz="1200" dirty="0" smtClean="0"/>
              <a:t> хостами</a:t>
            </a:r>
          </a:p>
          <a:p>
            <a:pPr lvl="0"/>
            <a:r>
              <a:rPr lang="ru-RU" sz="1200" b="1" dirty="0" smtClean="0">
                <a:solidFill>
                  <a:schemeClr val="accent2"/>
                </a:solidFill>
              </a:rPr>
              <a:t>Практика</a:t>
            </a:r>
            <a:r>
              <a:rPr lang="en-US" sz="1200" b="1" dirty="0" smtClean="0">
                <a:solidFill>
                  <a:schemeClr val="accent2"/>
                </a:solidFill>
              </a:rPr>
              <a:t>.</a:t>
            </a:r>
            <a:endParaRPr lang="en-GB" sz="1200" dirty="0" smtClean="0">
              <a:solidFill>
                <a:schemeClr val="accent2"/>
              </a:solidFill>
            </a:endParaRP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Практические занятия курса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700" dirty="0">
                <a:solidFill>
                  <a:schemeClr val="accent1"/>
                </a:solidFill>
              </a:rPr>
              <a:t>Введение </a:t>
            </a:r>
            <a:r>
              <a:rPr lang="ru-RU" sz="700" dirty="0">
                <a:solidFill>
                  <a:schemeClr val="accent1"/>
                </a:solidFill>
              </a:rPr>
              <a:t>в </a:t>
            </a:r>
            <a:r>
              <a:rPr lang="en-US" sz="700" dirty="0">
                <a:solidFill>
                  <a:schemeClr val="accent1"/>
                </a:solidFill>
              </a:rPr>
              <a:t>DevOps</a:t>
            </a:r>
            <a:r>
              <a:rPr lang="ru" sz="700" dirty="0">
                <a:solidFill>
                  <a:schemeClr val="accent1"/>
                </a:solidFill>
              </a:rPr>
              <a:t> 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 dirty="0">
                <a:solidFill>
                  <a:schemeClr val="accent2"/>
                </a:solidFill>
              </a:rPr>
              <a:t>Информация о </a:t>
            </a:r>
            <a:r>
              <a:rPr lang="ru-RU" sz="900" dirty="0" smtClean="0">
                <a:solidFill>
                  <a:schemeClr val="accent2"/>
                </a:solidFill>
              </a:rPr>
              <a:t>курсе</a:t>
            </a:r>
            <a:endParaRPr lang="ru" sz="9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5123" y="934887"/>
            <a:ext cx="615669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chemeClr val="accent2"/>
                </a:solidFill>
              </a:rPr>
              <a:t>Окружение для практики:</a:t>
            </a:r>
          </a:p>
          <a:p>
            <a:pPr lvl="2">
              <a:lnSpc>
                <a:spcPct val="150000"/>
              </a:lnSpc>
            </a:pPr>
            <a:r>
              <a:rPr lang="ru-RU" sz="1200" dirty="0" smtClean="0">
                <a:solidFill>
                  <a:schemeClr val="tx1"/>
                </a:solidFill>
              </a:rPr>
              <a:t>1 управляющий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ru-RU" sz="1200" dirty="0" smtClean="0">
                <a:solidFill>
                  <a:schemeClr val="tx1"/>
                </a:solidFill>
              </a:rPr>
              <a:t>сервер </a:t>
            </a:r>
            <a:r>
              <a:rPr lang="en-US" sz="1200" dirty="0" smtClean="0">
                <a:solidFill>
                  <a:schemeClr val="tx1"/>
                </a:solidFill>
              </a:rPr>
              <a:t>VM CentOS, </a:t>
            </a:r>
            <a:r>
              <a:rPr lang="en-US" sz="1200" dirty="0">
                <a:solidFill>
                  <a:schemeClr val="tx1"/>
                </a:solidFill>
              </a:rPr>
              <a:t>Ansible </a:t>
            </a:r>
            <a:r>
              <a:rPr lang="en-US" sz="1200" dirty="0" smtClean="0">
                <a:solidFill>
                  <a:schemeClr val="tx1"/>
                </a:solidFill>
              </a:rPr>
              <a:t>2.</a:t>
            </a:r>
            <a:r>
              <a:rPr lang="ru-RU" sz="1200" dirty="0" smtClean="0">
                <a:solidFill>
                  <a:schemeClr val="tx1"/>
                </a:solidFill>
              </a:rPr>
              <a:t>3+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Python </a:t>
            </a:r>
            <a:r>
              <a:rPr lang="en-US" sz="1200" dirty="0" smtClean="0">
                <a:solidFill>
                  <a:schemeClr val="tx1"/>
                </a:solidFill>
              </a:rPr>
              <a:t>2.7</a:t>
            </a:r>
            <a:endParaRPr lang="ru-RU" sz="1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ru-RU" sz="1200" dirty="0">
                <a:solidFill>
                  <a:schemeClr val="tx1"/>
                </a:solidFill>
              </a:rPr>
              <a:t>1 управляемый сервер </a:t>
            </a:r>
            <a:r>
              <a:rPr lang="en-US" sz="1200" dirty="0">
                <a:solidFill>
                  <a:schemeClr val="tx1"/>
                </a:solidFill>
              </a:rPr>
              <a:t>VM CentOS, Python 2.7 </a:t>
            </a:r>
            <a:endParaRPr lang="ru-RU" sz="1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ru-RU" sz="1200" dirty="0">
                <a:solidFill>
                  <a:schemeClr val="tx1"/>
                </a:solidFill>
              </a:rPr>
              <a:t>1 управляемый сервер </a:t>
            </a:r>
            <a:r>
              <a:rPr lang="en-US" sz="1200" dirty="0">
                <a:solidFill>
                  <a:schemeClr val="tx1"/>
                </a:solidFill>
              </a:rPr>
              <a:t>VM Windows Server </a:t>
            </a:r>
            <a:r>
              <a:rPr lang="en-US" sz="1200" dirty="0" smtClean="0">
                <a:solidFill>
                  <a:schemeClr val="tx1"/>
                </a:solidFill>
              </a:rPr>
              <a:t>2012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R2</a:t>
            </a:r>
            <a:r>
              <a:rPr lang="ru-RU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WinRM / PowerShell 3</a:t>
            </a:r>
            <a:r>
              <a:rPr lang="en-US" sz="1200" dirty="0" smtClean="0">
                <a:solidFill>
                  <a:schemeClr val="tx1"/>
                </a:solidFill>
              </a:rPr>
              <a:t>.0+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3068436" y="2283982"/>
            <a:ext cx="2780856" cy="2580707"/>
            <a:chOff x="6719043" y="884950"/>
            <a:chExt cx="2061891" cy="191348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338" y="1912842"/>
              <a:ext cx="885596" cy="8855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043" y="2055674"/>
              <a:ext cx="508000" cy="613664"/>
            </a:xfrm>
            <a:prstGeom prst="rect">
              <a:avLst/>
            </a:prstGeom>
          </p:spPr>
        </p:pic>
        <p:pic>
          <p:nvPicPr>
            <p:cNvPr id="11" name="Shape 177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44167" y="1201306"/>
              <a:ext cx="584825" cy="446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338" y="884950"/>
              <a:ext cx="508000" cy="61366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7121887" y="1687448"/>
              <a:ext cx="230400" cy="3312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036579" y="1687766"/>
              <a:ext cx="231887" cy="3308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6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400" y="970890"/>
            <a:ext cx="81747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ru-RU" b="1" dirty="0" smtClean="0">
                <a:solidFill>
                  <a:schemeClr val="accent1"/>
                </a:solidFill>
              </a:rPr>
              <a:t>Проверка конфигурации управляющего </a:t>
            </a:r>
            <a:r>
              <a:rPr lang="en-US" b="1" dirty="0" smtClean="0">
                <a:solidFill>
                  <a:schemeClr val="accent1"/>
                </a:solidFill>
              </a:rPr>
              <a:t>CentOS </a:t>
            </a:r>
            <a:r>
              <a:rPr lang="ru-RU" b="1" dirty="0" smtClean="0">
                <a:solidFill>
                  <a:schemeClr val="accent1"/>
                </a:solidFill>
              </a:rPr>
              <a:t>сервера</a:t>
            </a:r>
            <a:endParaRPr lang="ru-RU" b="1" dirty="0">
              <a:solidFill>
                <a:schemeClr val="accent1"/>
              </a:solidFill>
            </a:endParaRPr>
          </a:p>
          <a:p>
            <a:pPr lvl="2"/>
            <a:endParaRPr lang="en-US" b="1" dirty="0" smtClean="0">
              <a:solidFill>
                <a:schemeClr val="accent1"/>
              </a:solidFill>
            </a:endParaRPr>
          </a:p>
          <a:p>
            <a:pPr lvl="2"/>
            <a:endParaRPr lang="en-US" b="1" dirty="0">
              <a:solidFill>
                <a:schemeClr val="accent1"/>
              </a:solidFill>
            </a:endParaRPr>
          </a:p>
          <a:p>
            <a:pPr lvl="2"/>
            <a:endParaRPr lang="en-US" b="1" dirty="0" smtClean="0">
              <a:solidFill>
                <a:schemeClr val="accent1"/>
              </a:solidFill>
            </a:endParaRPr>
          </a:p>
          <a:p>
            <a:pPr lvl="2"/>
            <a:endParaRPr lang="en-US" b="1" dirty="0">
              <a:solidFill>
                <a:schemeClr val="accent1"/>
              </a:solidFill>
            </a:endParaRPr>
          </a:p>
          <a:p>
            <a:pPr lvl="2"/>
            <a:endParaRPr lang="en-US" b="1" dirty="0" smtClean="0">
              <a:solidFill>
                <a:schemeClr val="accent1"/>
              </a:solidFill>
            </a:endParaRPr>
          </a:p>
          <a:p>
            <a:pPr lvl="2"/>
            <a:endParaRPr lang="en-US" b="1" dirty="0">
              <a:solidFill>
                <a:schemeClr val="accent1"/>
              </a:solidFill>
            </a:endParaRPr>
          </a:p>
          <a:p>
            <a:pPr lvl="2"/>
            <a:endParaRPr lang="en-US" b="1" dirty="0" smtClean="0">
              <a:solidFill>
                <a:schemeClr val="accent1"/>
              </a:solidFill>
            </a:endParaRPr>
          </a:p>
          <a:p>
            <a:pPr lvl="2"/>
            <a:endParaRPr lang="en-US" b="1" dirty="0" smtClean="0">
              <a:solidFill>
                <a:schemeClr val="accent1"/>
              </a:solidFill>
            </a:endParaRPr>
          </a:p>
          <a:p>
            <a:pPr lvl="2"/>
            <a:endParaRPr lang="en-US" b="1" dirty="0" smtClean="0">
              <a:solidFill>
                <a:schemeClr val="accent1"/>
              </a:solidFill>
            </a:endParaRPr>
          </a:p>
          <a:p>
            <a:pPr lvl="2"/>
            <a:r>
              <a:rPr lang="ru-RU" b="1" dirty="0" smtClean="0">
                <a:solidFill>
                  <a:schemeClr val="accent1"/>
                </a:solidFill>
              </a:rPr>
              <a:t>Проверка </a:t>
            </a:r>
            <a:r>
              <a:rPr lang="ru-RU" b="1" dirty="0">
                <a:solidFill>
                  <a:schemeClr val="accent1"/>
                </a:solidFill>
              </a:rPr>
              <a:t>конфигурации </a:t>
            </a:r>
            <a:r>
              <a:rPr lang="ru-RU" b="1" dirty="0" smtClean="0">
                <a:solidFill>
                  <a:schemeClr val="accent1"/>
                </a:solidFill>
              </a:rPr>
              <a:t>управляемого </a:t>
            </a:r>
            <a:r>
              <a:rPr lang="en-US" b="1" dirty="0" smtClean="0">
                <a:solidFill>
                  <a:schemeClr val="accent1"/>
                </a:solidFill>
              </a:rPr>
              <a:t>CentOS </a:t>
            </a:r>
            <a:r>
              <a:rPr lang="ru-RU" b="1" dirty="0" smtClean="0">
                <a:solidFill>
                  <a:schemeClr val="accent1"/>
                </a:solidFill>
              </a:rPr>
              <a:t>сервера</a:t>
            </a:r>
            <a:endParaRPr lang="ru-RU" b="1" dirty="0">
              <a:solidFill>
                <a:schemeClr val="accent1"/>
              </a:solidFill>
            </a:endParaRPr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0704" y="1314639"/>
            <a:ext cx="791870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 --version</a:t>
            </a:r>
          </a:p>
          <a:p>
            <a:pPr lvl="4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ansible 2.3.1.0</a:t>
            </a:r>
          </a:p>
          <a:p>
            <a:pPr lvl="4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 = /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/ansible/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ansible.cfg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python version = 2.7.5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mr-IN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sz="1000" dirty="0" smtClean="0"/>
          </a:p>
          <a:p>
            <a:pPr lvl="4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ansible</a:t>
            </a:r>
          </a:p>
          <a:p>
            <a:pPr lvl="4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ansible: 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/bin/ansible 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/ansible /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/share/man/man1/ansible.1.gz</a:t>
            </a:r>
            <a:r>
              <a:rPr lang="ru-RU" sz="1000" dirty="0"/>
              <a:t> </a:t>
            </a:r>
            <a:endParaRPr lang="en-US" sz="1000" dirty="0" smtClean="0"/>
          </a:p>
          <a:p>
            <a:pPr lvl="4"/>
            <a:endParaRPr lang="en-US" sz="1000" dirty="0"/>
          </a:p>
          <a:p>
            <a:pPr lvl="4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 freeze | grep "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ansible-lint\|pywinrm"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ansible-lint==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3.4.13</a:t>
            </a:r>
          </a:p>
          <a:p>
            <a:pPr lvl="4"/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pywinrm==0.2.2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ru-RU" sz="1000" dirty="0" smtClean="0"/>
          </a:p>
          <a:p>
            <a:pPr lvl="3"/>
            <a:endParaRPr lang="en-US" sz="900" dirty="0" smtClean="0"/>
          </a:p>
          <a:p>
            <a:pPr lvl="3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</a:p>
          <a:p>
            <a:pPr lvl="3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Python 2.7.5</a:t>
            </a:r>
          </a:p>
          <a:p>
            <a:pPr lvl="3"/>
            <a:endParaRPr lang="en-US" sz="900" dirty="0" smtClean="0"/>
          </a:p>
          <a:p>
            <a:pPr lvl="3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 freeze | grep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"paramiko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\|PyYAML\|Jinja2\|pycrypto"</a:t>
            </a:r>
          </a:p>
          <a:p>
            <a:pPr lvl="3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Jinja2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==2.7.2</a:t>
            </a:r>
          </a:p>
          <a:p>
            <a:pPr lvl="3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paramiko==1.16.1</a:t>
            </a:r>
          </a:p>
          <a:p>
            <a:pPr lvl="3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pycrypto==2.6.1</a:t>
            </a:r>
          </a:p>
          <a:p>
            <a:pPr lvl="3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PyYAML==3.10</a:t>
            </a:r>
          </a:p>
          <a:p>
            <a:endParaRPr lang="ru-RU" sz="1000" dirty="0"/>
          </a:p>
          <a:p>
            <a:endParaRPr lang="ru-RU" sz="1200" dirty="0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Практические занятия курса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700" dirty="0">
                <a:solidFill>
                  <a:schemeClr val="accent1"/>
                </a:solidFill>
              </a:rPr>
              <a:t>Введение </a:t>
            </a:r>
            <a:r>
              <a:rPr lang="ru-RU" sz="700" dirty="0">
                <a:solidFill>
                  <a:schemeClr val="accent1"/>
                </a:solidFill>
              </a:rPr>
              <a:t>в </a:t>
            </a:r>
            <a:r>
              <a:rPr lang="en-US" sz="700" dirty="0">
                <a:solidFill>
                  <a:schemeClr val="accent1"/>
                </a:solidFill>
              </a:rPr>
              <a:t>DevOps</a:t>
            </a:r>
            <a:r>
              <a:rPr lang="ru" sz="700" dirty="0">
                <a:solidFill>
                  <a:schemeClr val="accent1"/>
                </a:solidFill>
              </a:rPr>
              <a:t> 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 dirty="0">
                <a:solidFill>
                  <a:schemeClr val="accent2"/>
                </a:solidFill>
              </a:rPr>
              <a:t>Информация о </a:t>
            </a:r>
            <a:r>
              <a:rPr lang="ru-RU" sz="900" dirty="0" smtClean="0">
                <a:solidFill>
                  <a:schemeClr val="accent2"/>
                </a:solidFill>
              </a:rPr>
              <a:t>курсе</a:t>
            </a:r>
            <a:endParaRPr lang="ru" sz="900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225" y="3470484"/>
            <a:ext cx="508000" cy="613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48" y="1516363"/>
            <a:ext cx="508000" cy="61366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913417" y="1506663"/>
            <a:ext cx="782999" cy="818171"/>
            <a:chOff x="7543848" y="2417440"/>
            <a:chExt cx="869999" cy="9090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703" y="2417440"/>
              <a:ext cx="508000" cy="508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13" r="7787" b="20706"/>
            <a:stretch/>
          </p:blipFill>
          <p:spPr>
            <a:xfrm>
              <a:off x="7543848" y="2911905"/>
              <a:ext cx="869999" cy="41461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429437" y="3479628"/>
            <a:ext cx="782999" cy="818171"/>
            <a:chOff x="7543848" y="2417440"/>
            <a:chExt cx="869999" cy="9090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703" y="2417440"/>
              <a:ext cx="508000" cy="508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13" r="7787" b="20706"/>
            <a:stretch/>
          </p:blipFill>
          <p:spPr>
            <a:xfrm>
              <a:off x="7543848" y="2911905"/>
              <a:ext cx="869999" cy="414614"/>
            </a:xfrm>
            <a:prstGeom prst="rect">
              <a:avLst/>
            </a:prstGeom>
          </p:spPr>
        </p:pic>
      </p:grpSp>
      <p:pic>
        <p:nvPicPr>
          <p:cNvPr id="21" name="Shape 17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85790" y="1476628"/>
            <a:ext cx="748115" cy="591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5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7633" y="636313"/>
            <a:ext cx="817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chemeClr val="accent1"/>
              </a:solidFill>
            </a:endParaRPr>
          </a:p>
          <a:p>
            <a:pPr lvl="2"/>
            <a:r>
              <a:rPr lang="ru-RU" b="1" dirty="0" smtClean="0">
                <a:solidFill>
                  <a:schemeClr val="accent1"/>
                </a:solidFill>
              </a:rPr>
              <a:t>Проверка </a:t>
            </a:r>
            <a:r>
              <a:rPr lang="ru-RU" b="1" dirty="0">
                <a:solidFill>
                  <a:schemeClr val="accent1"/>
                </a:solidFill>
              </a:rPr>
              <a:t>конфигурации </a:t>
            </a:r>
            <a:r>
              <a:rPr lang="ru-RU" b="1" dirty="0" smtClean="0">
                <a:solidFill>
                  <a:schemeClr val="accent1"/>
                </a:solidFill>
              </a:rPr>
              <a:t>управляемого </a:t>
            </a:r>
            <a:r>
              <a:rPr lang="en-US" b="1" dirty="0" smtClean="0">
                <a:solidFill>
                  <a:schemeClr val="accent1"/>
                </a:solidFill>
              </a:rPr>
              <a:t>Windows </a:t>
            </a:r>
            <a:r>
              <a:rPr lang="ru-RU" b="1" dirty="0" smtClean="0">
                <a:solidFill>
                  <a:schemeClr val="accent1"/>
                </a:solidFill>
              </a:rPr>
              <a:t>сервера</a:t>
            </a:r>
            <a:endParaRPr lang="ru-RU" b="1" dirty="0">
              <a:solidFill>
                <a:schemeClr val="accent1"/>
              </a:solidFill>
            </a:endParaRPr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Практические занятия курса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700" dirty="0">
                <a:solidFill>
                  <a:schemeClr val="accent1"/>
                </a:solidFill>
              </a:rPr>
              <a:t>Введение </a:t>
            </a:r>
            <a:r>
              <a:rPr lang="ru-RU" sz="700" dirty="0">
                <a:solidFill>
                  <a:schemeClr val="accent1"/>
                </a:solidFill>
              </a:rPr>
              <a:t>в </a:t>
            </a:r>
            <a:r>
              <a:rPr lang="en-US" sz="700" dirty="0">
                <a:solidFill>
                  <a:schemeClr val="accent1"/>
                </a:solidFill>
              </a:rPr>
              <a:t>DevOps</a:t>
            </a:r>
            <a:r>
              <a:rPr lang="ru" sz="700" dirty="0">
                <a:solidFill>
                  <a:schemeClr val="accent1"/>
                </a:solidFill>
              </a:rPr>
              <a:t> 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 dirty="0">
                <a:solidFill>
                  <a:schemeClr val="accent2"/>
                </a:solidFill>
              </a:rPr>
              <a:t>Информация о </a:t>
            </a:r>
            <a:r>
              <a:rPr lang="ru-RU" sz="900" dirty="0" smtClean="0">
                <a:solidFill>
                  <a:schemeClr val="accent2"/>
                </a:solidFill>
              </a:rPr>
              <a:t>курсе</a:t>
            </a:r>
            <a:endParaRPr lang="ru" sz="9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9018" y="1036422"/>
            <a:ext cx="731031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:\Windows\system32&gt;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/listener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WSManFault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mr-IN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Error number:  -2144108526 0x80338012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The client </a:t>
            </a:r>
            <a:r>
              <a:rPr lang="mr-IN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C:\Windows\system32&gt;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QuickConfig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WinRM is not set up to receive requests on this machine.</a:t>
            </a:r>
          </a:p>
          <a:p>
            <a:r>
              <a:rPr lang="mr-IN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Make these changes [y/n]?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WinRM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started.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C:\Windows\system32&gt;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/listener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Address =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Transport = HTTP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Port = 5985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Hostname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Enabled = true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URLPrefix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wsman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CertificateThumbprint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mr-IN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PS C:\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Users&gt;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PSVersionTable.PSversion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Major  Minor  Build  Revision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  -----  -----  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      0      -1     -1</a:t>
            </a:r>
          </a:p>
          <a:p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839" y="2312097"/>
            <a:ext cx="885596" cy="885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72" y="2418532"/>
            <a:ext cx="971550" cy="6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Ожидания и опасения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700" dirty="0">
                <a:solidFill>
                  <a:schemeClr val="accent1"/>
                </a:solidFill>
              </a:rPr>
              <a:t>Введение </a:t>
            </a:r>
            <a:r>
              <a:rPr lang="ru-RU" sz="700" dirty="0">
                <a:solidFill>
                  <a:schemeClr val="accent1"/>
                </a:solidFill>
              </a:rPr>
              <a:t>в </a:t>
            </a:r>
            <a:r>
              <a:rPr lang="en-US" sz="700" dirty="0">
                <a:solidFill>
                  <a:schemeClr val="accent1"/>
                </a:solidFill>
              </a:rPr>
              <a:t>DevOps</a:t>
            </a:r>
            <a:r>
              <a:rPr lang="ru" sz="700" dirty="0">
                <a:solidFill>
                  <a:schemeClr val="accent1"/>
                </a:solidFill>
              </a:rPr>
              <a:t> 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 dirty="0">
                <a:solidFill>
                  <a:schemeClr val="accent2"/>
                </a:solidFill>
              </a:rPr>
              <a:t>Информация о </a:t>
            </a:r>
            <a:r>
              <a:rPr lang="ru-RU" sz="900" dirty="0" smtClean="0">
                <a:solidFill>
                  <a:schemeClr val="accent2"/>
                </a:solidFill>
              </a:rPr>
              <a:t>курсе</a:t>
            </a:r>
            <a:endParaRPr lang="ru" sz="9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2746" y="1174937"/>
            <a:ext cx="4535424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smtClean="0">
                <a:solidFill>
                  <a:srgbClr val="92D050"/>
                </a:solidFill>
              </a:rPr>
              <a:t>Ожидания</a:t>
            </a:r>
            <a:endParaRPr lang="ru-RU" sz="3200" b="1" dirty="0" smtClean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6824" y="1174937"/>
            <a:ext cx="4535424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accent2"/>
                </a:solidFill>
              </a:rPr>
              <a:t>Опасения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21" y="1914691"/>
            <a:ext cx="6525260" cy="21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590" y="1235"/>
            <a:ext cx="1585" cy="1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539400" y="985720"/>
            <a:ext cx="6043200" cy="30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Курс </a:t>
            </a:r>
            <a:r>
              <a:rPr lang="en-US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" sz="6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Краткое </a:t>
            </a:r>
            <a:r>
              <a:rPr lang="ru-RU" sz="36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ведение в </a:t>
            </a:r>
            <a:r>
              <a:rPr lang="ru" sz="36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r>
              <a:rPr lang="ru" sz="36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Ops</a:t>
            </a:r>
            <a:endParaRPr lang="ru" sz="36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4116422" y="3993156"/>
            <a:ext cx="693939" cy="424813"/>
            <a:chOff x="4506332" y="3403349"/>
            <a:chExt cx="886710" cy="542823"/>
          </a:xfrm>
        </p:grpSpPr>
        <p:sp>
          <p:nvSpPr>
            <p:cNvPr id="102" name="Shape 102"/>
            <p:cNvSpPr/>
            <p:nvPr/>
          </p:nvSpPr>
          <p:spPr>
            <a:xfrm>
              <a:off x="4506332" y="3471135"/>
              <a:ext cx="412627" cy="412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1408111">
              <a:off x="4915315" y="3468446"/>
              <a:ext cx="412629" cy="4126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3" name="Shape 183"/>
          <p:cNvSpPr/>
          <p:nvPr/>
        </p:nvSpPr>
        <p:spPr>
          <a:xfrm>
            <a:off x="2954359" y="636334"/>
            <a:ext cx="706372" cy="443978"/>
          </a:xfrm>
          <a:prstGeom prst="roundRect">
            <a:avLst>
              <a:gd name="adj" fmla="val 9427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 11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608511" y="1028701"/>
            <a:ext cx="5916583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</a:p>
        </p:txBody>
      </p:sp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1775343231"/>
              </p:ext>
            </p:extLst>
          </p:nvPr>
        </p:nvGraphicFramePr>
        <p:xfrm>
          <a:off x="1608511" y="2256997"/>
          <a:ext cx="4956881" cy="9264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56881"/>
              </a:tblGrid>
              <a:tr h="4632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230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b="0" i="0" u="sng" strike="noStrike" cap="none" dirty="0" smtClean="0">
                          <a:solidFill>
                            <a:schemeClr val="accent2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Краткое в</a:t>
                      </a:r>
                      <a:r>
                        <a:rPr lang="en-US" sz="1800" b="0" i="0" u="sng" strike="noStrike" cap="none" dirty="0" smtClean="0">
                          <a:solidFill>
                            <a:schemeClr val="accent2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ведение в DevOps</a:t>
                      </a:r>
                      <a:endParaRPr lang="en-US" sz="1800" b="0" i="0" u="sng" strike="noStrike" cap="none" dirty="0">
                        <a:solidFill>
                          <a:schemeClr val="accent2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05" marR="82305" marT="41153" marB="41153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230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u="sng" strike="noStrike" cap="none" dirty="0" smtClean="0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Структура курса</a:t>
                      </a:r>
                      <a:endParaRPr lang="en-US" sz="1800" u="sng" strike="noStrike" cap="none" dirty="0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  <a:hlinkClick r:id="rId3"/>
                      </a:endParaRPr>
                    </a:p>
                  </a:txBody>
                  <a:tcPr marL="82305" marR="82305" marT="41153" marB="41153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Что такое DevOps</a:t>
            </a:r>
          </a:p>
        </p:txBody>
      </p:sp>
      <p:sp>
        <p:nvSpPr>
          <p:cNvPr id="176" name="Shape 176"/>
          <p:cNvSpPr/>
          <p:nvPr/>
        </p:nvSpPr>
        <p:spPr>
          <a:xfrm>
            <a:off x="10" y="3396587"/>
            <a:ext cx="3306300" cy="666899"/>
          </a:xfrm>
          <a:prstGeom prst="rect">
            <a:avLst/>
          </a:prstGeom>
          <a:noFill/>
          <a:ln>
            <a:noFill/>
          </a:ln>
        </p:spPr>
        <p:txBody>
          <a:bodyPr lIns="69825" tIns="34900" rIns="69825" bIns="34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62000" y="972000"/>
            <a:ext cx="3471300" cy="2404800"/>
          </a:xfrm>
          <a:prstGeom prst="rect">
            <a:avLst/>
          </a:prstGeom>
          <a:noFill/>
          <a:ln>
            <a:noFill/>
          </a:ln>
        </p:spPr>
        <p:txBody>
          <a:bodyPr lIns="54975" tIns="54975" rIns="54975" bIns="549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ct val="25000"/>
              <a:buFont typeface="Calibri"/>
              <a:buNone/>
            </a:pPr>
            <a:r>
              <a:rPr lang="ru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</a:p>
          <a:p>
            <a:pPr marL="16510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ru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интеграции IT Development и IT Operations; </a:t>
            </a:r>
          </a:p>
          <a:p>
            <a:pPr marL="16510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ru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создания единой команды;</a:t>
            </a:r>
          </a:p>
          <a:p>
            <a:pPr marL="16510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ru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автоматизации рутинных операций;</a:t>
            </a:r>
          </a:p>
          <a:p>
            <a:pPr marL="16510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ru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частой проверки кода</a:t>
            </a:r>
          </a:p>
        </p:txBody>
      </p:sp>
      <p:sp>
        <p:nvSpPr>
          <p:cNvPr id="178" name="Shape 178"/>
          <p:cNvSpPr/>
          <p:nvPr/>
        </p:nvSpPr>
        <p:spPr>
          <a:xfrm>
            <a:off x="8001439" y="4227771"/>
            <a:ext cx="861465" cy="224180"/>
          </a:xfrm>
          <a:prstGeom prst="ellipse">
            <a:avLst/>
          </a:prstGeom>
          <a:solidFill>
            <a:srgbClr val="C9E6B2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005285" y="4535926"/>
            <a:ext cx="416797" cy="152451"/>
          </a:xfrm>
          <a:prstGeom prst="ellipse">
            <a:avLst/>
          </a:prstGeom>
          <a:solidFill>
            <a:srgbClr val="C9E6B2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809396" y="4102591"/>
            <a:ext cx="3313244" cy="718397"/>
          </a:xfrm>
          <a:prstGeom prst="ellipse">
            <a:avLst/>
          </a:prstGeom>
          <a:solidFill>
            <a:srgbClr val="C9E6B2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702871" y="1547370"/>
            <a:ext cx="1935944" cy="30730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76" y="120000"/>
                </a:moveTo>
                <a:cubicBezTo>
                  <a:pt x="59271" y="119948"/>
                  <a:pt x="58785" y="119948"/>
                  <a:pt x="58299" y="119897"/>
                </a:cubicBezTo>
                <a:cubicBezTo>
                  <a:pt x="58299" y="118214"/>
                  <a:pt x="58380" y="116581"/>
                  <a:pt x="58380" y="114897"/>
                </a:cubicBezTo>
                <a:cubicBezTo>
                  <a:pt x="58380" y="113724"/>
                  <a:pt x="57651" y="113214"/>
                  <a:pt x="55870" y="112908"/>
                </a:cubicBezTo>
                <a:cubicBezTo>
                  <a:pt x="53765" y="112500"/>
                  <a:pt x="51821" y="112755"/>
                  <a:pt x="50040" y="113520"/>
                </a:cubicBezTo>
                <a:cubicBezTo>
                  <a:pt x="50040" y="113163"/>
                  <a:pt x="49959" y="112806"/>
                  <a:pt x="49959" y="112448"/>
                </a:cubicBezTo>
                <a:cubicBezTo>
                  <a:pt x="49959" y="111887"/>
                  <a:pt x="49959" y="111377"/>
                  <a:pt x="49959" y="110816"/>
                </a:cubicBezTo>
                <a:cubicBezTo>
                  <a:pt x="49959" y="99744"/>
                  <a:pt x="49959" y="88622"/>
                  <a:pt x="49959" y="77551"/>
                </a:cubicBezTo>
                <a:cubicBezTo>
                  <a:pt x="49959" y="76785"/>
                  <a:pt x="49635" y="76326"/>
                  <a:pt x="48582" y="75918"/>
                </a:cubicBezTo>
                <a:cubicBezTo>
                  <a:pt x="46963" y="75306"/>
                  <a:pt x="45344" y="74642"/>
                  <a:pt x="43886" y="73928"/>
                </a:cubicBezTo>
                <a:cubicBezTo>
                  <a:pt x="42267" y="73112"/>
                  <a:pt x="40728" y="72244"/>
                  <a:pt x="39190" y="71377"/>
                </a:cubicBezTo>
                <a:cubicBezTo>
                  <a:pt x="40242" y="70663"/>
                  <a:pt x="41295" y="69897"/>
                  <a:pt x="42348" y="69234"/>
                </a:cubicBezTo>
                <a:cubicBezTo>
                  <a:pt x="43076" y="68775"/>
                  <a:pt x="43076" y="68520"/>
                  <a:pt x="42105" y="68214"/>
                </a:cubicBezTo>
                <a:cubicBezTo>
                  <a:pt x="39352" y="67295"/>
                  <a:pt x="36599" y="66377"/>
                  <a:pt x="33846" y="65408"/>
                </a:cubicBezTo>
                <a:cubicBezTo>
                  <a:pt x="33036" y="65153"/>
                  <a:pt x="32712" y="65306"/>
                  <a:pt x="32226" y="65714"/>
                </a:cubicBezTo>
                <a:cubicBezTo>
                  <a:pt x="28663" y="68316"/>
                  <a:pt x="25263" y="71020"/>
                  <a:pt x="21376" y="73418"/>
                </a:cubicBezTo>
                <a:cubicBezTo>
                  <a:pt x="15141" y="77346"/>
                  <a:pt x="8097" y="80612"/>
                  <a:pt x="161" y="83061"/>
                </a:cubicBezTo>
                <a:cubicBezTo>
                  <a:pt x="80" y="82193"/>
                  <a:pt x="80" y="81326"/>
                  <a:pt x="0" y="80459"/>
                </a:cubicBezTo>
                <a:cubicBezTo>
                  <a:pt x="242" y="78469"/>
                  <a:pt x="485" y="76530"/>
                  <a:pt x="728" y="74540"/>
                </a:cubicBezTo>
                <a:cubicBezTo>
                  <a:pt x="2024" y="71326"/>
                  <a:pt x="3076" y="68112"/>
                  <a:pt x="4534" y="64897"/>
                </a:cubicBezTo>
                <a:cubicBezTo>
                  <a:pt x="7368" y="58928"/>
                  <a:pt x="11497" y="53265"/>
                  <a:pt x="16032" y="47755"/>
                </a:cubicBezTo>
                <a:cubicBezTo>
                  <a:pt x="16437" y="47295"/>
                  <a:pt x="16599" y="46785"/>
                  <a:pt x="16518" y="46275"/>
                </a:cubicBezTo>
                <a:cubicBezTo>
                  <a:pt x="15384" y="37908"/>
                  <a:pt x="19271" y="30408"/>
                  <a:pt x="27044" y="23673"/>
                </a:cubicBezTo>
                <a:cubicBezTo>
                  <a:pt x="35708" y="16071"/>
                  <a:pt x="47368" y="10867"/>
                  <a:pt x="60647" y="6989"/>
                </a:cubicBezTo>
                <a:cubicBezTo>
                  <a:pt x="67773" y="4897"/>
                  <a:pt x="75060" y="3316"/>
                  <a:pt x="82753" y="2244"/>
                </a:cubicBezTo>
                <a:cubicBezTo>
                  <a:pt x="83481" y="3112"/>
                  <a:pt x="84696" y="3367"/>
                  <a:pt x="86153" y="3112"/>
                </a:cubicBezTo>
                <a:cubicBezTo>
                  <a:pt x="86558" y="3061"/>
                  <a:pt x="86963" y="3112"/>
                  <a:pt x="87449" y="3112"/>
                </a:cubicBezTo>
                <a:cubicBezTo>
                  <a:pt x="92226" y="3061"/>
                  <a:pt x="96518" y="2040"/>
                  <a:pt x="100485" y="408"/>
                </a:cubicBezTo>
                <a:cubicBezTo>
                  <a:pt x="104777" y="255"/>
                  <a:pt x="108987" y="153"/>
                  <a:pt x="113279" y="0"/>
                </a:cubicBezTo>
                <a:cubicBezTo>
                  <a:pt x="115465" y="1224"/>
                  <a:pt x="117732" y="2448"/>
                  <a:pt x="120000" y="3622"/>
                </a:cubicBezTo>
                <a:cubicBezTo>
                  <a:pt x="116275" y="4897"/>
                  <a:pt x="112550" y="6224"/>
                  <a:pt x="108744" y="7448"/>
                </a:cubicBezTo>
                <a:cubicBezTo>
                  <a:pt x="107530" y="7806"/>
                  <a:pt x="107449" y="8112"/>
                  <a:pt x="108097" y="8826"/>
                </a:cubicBezTo>
                <a:cubicBezTo>
                  <a:pt x="109959" y="10918"/>
                  <a:pt x="111659" y="13010"/>
                  <a:pt x="113441" y="15102"/>
                </a:cubicBezTo>
                <a:cubicBezTo>
                  <a:pt x="110607" y="15153"/>
                  <a:pt x="107854" y="15153"/>
                  <a:pt x="105020" y="15153"/>
                </a:cubicBezTo>
                <a:cubicBezTo>
                  <a:pt x="103967" y="15102"/>
                  <a:pt x="103724" y="15357"/>
                  <a:pt x="103724" y="16020"/>
                </a:cubicBezTo>
                <a:cubicBezTo>
                  <a:pt x="103724" y="18010"/>
                  <a:pt x="103724" y="20051"/>
                  <a:pt x="103643" y="22091"/>
                </a:cubicBezTo>
                <a:cubicBezTo>
                  <a:pt x="103238" y="21989"/>
                  <a:pt x="102834" y="21938"/>
                  <a:pt x="102510" y="21836"/>
                </a:cubicBezTo>
                <a:cubicBezTo>
                  <a:pt x="100242" y="21122"/>
                  <a:pt x="98056" y="20306"/>
                  <a:pt x="95708" y="19693"/>
                </a:cubicBezTo>
                <a:cubicBezTo>
                  <a:pt x="87206" y="17244"/>
                  <a:pt x="78137" y="16530"/>
                  <a:pt x="68906" y="16173"/>
                </a:cubicBezTo>
                <a:cubicBezTo>
                  <a:pt x="64858" y="16071"/>
                  <a:pt x="60809" y="16173"/>
                  <a:pt x="56761" y="16173"/>
                </a:cubicBezTo>
                <a:cubicBezTo>
                  <a:pt x="54412" y="16173"/>
                  <a:pt x="54170" y="16326"/>
                  <a:pt x="54170" y="17806"/>
                </a:cubicBezTo>
                <a:cubicBezTo>
                  <a:pt x="54089" y="25357"/>
                  <a:pt x="53927" y="32908"/>
                  <a:pt x="53846" y="40459"/>
                </a:cubicBezTo>
                <a:cubicBezTo>
                  <a:pt x="53765" y="49285"/>
                  <a:pt x="53684" y="58112"/>
                  <a:pt x="53522" y="66938"/>
                </a:cubicBezTo>
                <a:cubicBezTo>
                  <a:pt x="53522" y="67806"/>
                  <a:pt x="53927" y="68112"/>
                  <a:pt x="55222" y="68010"/>
                </a:cubicBezTo>
                <a:cubicBezTo>
                  <a:pt x="58947" y="67704"/>
                  <a:pt x="62753" y="67448"/>
                  <a:pt x="66396" y="67091"/>
                </a:cubicBezTo>
                <a:cubicBezTo>
                  <a:pt x="68744" y="66836"/>
                  <a:pt x="71012" y="66428"/>
                  <a:pt x="73279" y="66122"/>
                </a:cubicBezTo>
                <a:cubicBezTo>
                  <a:pt x="73603" y="66071"/>
                  <a:pt x="73927" y="66020"/>
                  <a:pt x="74251" y="65969"/>
                </a:cubicBezTo>
                <a:cubicBezTo>
                  <a:pt x="74817" y="65867"/>
                  <a:pt x="75303" y="65765"/>
                  <a:pt x="75789" y="65663"/>
                </a:cubicBezTo>
                <a:cubicBezTo>
                  <a:pt x="75789" y="65663"/>
                  <a:pt x="75789" y="65714"/>
                  <a:pt x="75789" y="65714"/>
                </a:cubicBezTo>
                <a:cubicBezTo>
                  <a:pt x="76518" y="65663"/>
                  <a:pt x="77246" y="65663"/>
                  <a:pt x="77975" y="65561"/>
                </a:cubicBezTo>
                <a:cubicBezTo>
                  <a:pt x="80971" y="65051"/>
                  <a:pt x="83886" y="64591"/>
                  <a:pt x="86801" y="64081"/>
                </a:cubicBezTo>
                <a:cubicBezTo>
                  <a:pt x="87125" y="66938"/>
                  <a:pt x="87530" y="69795"/>
                  <a:pt x="87611" y="72653"/>
                </a:cubicBezTo>
                <a:cubicBezTo>
                  <a:pt x="87692" y="74336"/>
                  <a:pt x="87449" y="74336"/>
                  <a:pt x="90040" y="74336"/>
                </a:cubicBezTo>
                <a:cubicBezTo>
                  <a:pt x="87692" y="76224"/>
                  <a:pt x="85425" y="78112"/>
                  <a:pt x="83076" y="79948"/>
                </a:cubicBezTo>
                <a:cubicBezTo>
                  <a:pt x="82429" y="80408"/>
                  <a:pt x="82348" y="80714"/>
                  <a:pt x="82914" y="81224"/>
                </a:cubicBezTo>
                <a:cubicBezTo>
                  <a:pt x="83805" y="82193"/>
                  <a:pt x="84534" y="83163"/>
                  <a:pt x="85344" y="84081"/>
                </a:cubicBezTo>
                <a:cubicBezTo>
                  <a:pt x="85101" y="84438"/>
                  <a:pt x="84858" y="84744"/>
                  <a:pt x="84534" y="85051"/>
                </a:cubicBezTo>
                <a:cubicBezTo>
                  <a:pt x="83157" y="84846"/>
                  <a:pt x="81700" y="84693"/>
                  <a:pt x="80323" y="84438"/>
                </a:cubicBezTo>
                <a:cubicBezTo>
                  <a:pt x="79352" y="84234"/>
                  <a:pt x="79190" y="84387"/>
                  <a:pt x="79190" y="85000"/>
                </a:cubicBezTo>
                <a:cubicBezTo>
                  <a:pt x="79190" y="89540"/>
                  <a:pt x="79190" y="94030"/>
                  <a:pt x="79190" y="98520"/>
                </a:cubicBezTo>
                <a:cubicBezTo>
                  <a:pt x="79109" y="98979"/>
                  <a:pt x="79028" y="99387"/>
                  <a:pt x="78866" y="99795"/>
                </a:cubicBezTo>
                <a:cubicBezTo>
                  <a:pt x="76437" y="105816"/>
                  <a:pt x="74008" y="111785"/>
                  <a:pt x="71497" y="117755"/>
                </a:cubicBezTo>
                <a:cubicBezTo>
                  <a:pt x="71174" y="118520"/>
                  <a:pt x="70607" y="119234"/>
                  <a:pt x="70202" y="119948"/>
                </a:cubicBezTo>
                <a:cubicBezTo>
                  <a:pt x="69554" y="120000"/>
                  <a:pt x="68987" y="120000"/>
                  <a:pt x="68421" y="120000"/>
                </a:cubicBezTo>
                <a:cubicBezTo>
                  <a:pt x="68421" y="118571"/>
                  <a:pt x="68502" y="117091"/>
                  <a:pt x="68340" y="115663"/>
                </a:cubicBezTo>
                <a:cubicBezTo>
                  <a:pt x="68340" y="115204"/>
                  <a:pt x="67935" y="114642"/>
                  <a:pt x="67368" y="114387"/>
                </a:cubicBezTo>
                <a:cubicBezTo>
                  <a:pt x="65829" y="113520"/>
                  <a:pt x="62348" y="113520"/>
                  <a:pt x="60728" y="114336"/>
                </a:cubicBezTo>
                <a:cubicBezTo>
                  <a:pt x="60161" y="114642"/>
                  <a:pt x="59757" y="115255"/>
                  <a:pt x="59757" y="115714"/>
                </a:cubicBezTo>
                <a:cubicBezTo>
                  <a:pt x="59595" y="117142"/>
                  <a:pt x="59676" y="118571"/>
                  <a:pt x="59676" y="120000"/>
                </a:cubicBezTo>
                <a:close/>
                <a:moveTo>
                  <a:pt x="29068" y="44132"/>
                </a:moveTo>
                <a:cubicBezTo>
                  <a:pt x="27692" y="44132"/>
                  <a:pt x="26558" y="44897"/>
                  <a:pt x="26639" y="45816"/>
                </a:cubicBezTo>
                <a:cubicBezTo>
                  <a:pt x="26720" y="46683"/>
                  <a:pt x="27935" y="47397"/>
                  <a:pt x="29311" y="47346"/>
                </a:cubicBezTo>
                <a:cubicBezTo>
                  <a:pt x="30607" y="47295"/>
                  <a:pt x="31740" y="46530"/>
                  <a:pt x="31740" y="45714"/>
                </a:cubicBezTo>
                <a:cubicBezTo>
                  <a:pt x="31659" y="44846"/>
                  <a:pt x="30445" y="44081"/>
                  <a:pt x="29068" y="44132"/>
                </a:cubicBez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7200000" scaled="0"/>
          </a:gra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062078" y="2512294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9B618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843157" y="1614536"/>
            <a:ext cx="2210700" cy="283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6932"/>
                </a:moveTo>
                <a:cubicBezTo>
                  <a:pt x="119868" y="44160"/>
                  <a:pt x="119640" y="41340"/>
                  <a:pt x="119424" y="38568"/>
                </a:cubicBezTo>
                <a:cubicBezTo>
                  <a:pt x="119364" y="38460"/>
                  <a:pt x="119280" y="38412"/>
                  <a:pt x="119208" y="38352"/>
                </a:cubicBezTo>
                <a:cubicBezTo>
                  <a:pt x="118788" y="37044"/>
                  <a:pt x="118344" y="35748"/>
                  <a:pt x="117996" y="34440"/>
                </a:cubicBezTo>
                <a:cubicBezTo>
                  <a:pt x="116280" y="31728"/>
                  <a:pt x="114768" y="29004"/>
                  <a:pt x="112908" y="26352"/>
                </a:cubicBezTo>
                <a:cubicBezTo>
                  <a:pt x="111684" y="24612"/>
                  <a:pt x="109968" y="23088"/>
                  <a:pt x="108540" y="21456"/>
                </a:cubicBezTo>
                <a:cubicBezTo>
                  <a:pt x="108384" y="21408"/>
                  <a:pt x="108252" y="21408"/>
                  <a:pt x="108168" y="21408"/>
                </a:cubicBezTo>
                <a:cubicBezTo>
                  <a:pt x="107964" y="21192"/>
                  <a:pt x="107808" y="21024"/>
                  <a:pt x="107676" y="20856"/>
                </a:cubicBezTo>
                <a:cubicBezTo>
                  <a:pt x="101580" y="15480"/>
                  <a:pt x="94260" y="11304"/>
                  <a:pt x="86088" y="7980"/>
                </a:cubicBezTo>
                <a:cubicBezTo>
                  <a:pt x="76560" y="4020"/>
                  <a:pt x="66312" y="1524"/>
                  <a:pt x="55632" y="0"/>
                </a:cubicBezTo>
                <a:cubicBezTo>
                  <a:pt x="55848" y="1416"/>
                  <a:pt x="18564" y="17436"/>
                  <a:pt x="444" y="15696"/>
                </a:cubicBezTo>
                <a:cubicBezTo>
                  <a:pt x="-5304" y="15156"/>
                  <a:pt x="47964" y="44544"/>
                  <a:pt x="42864" y="46608"/>
                </a:cubicBezTo>
                <a:cubicBezTo>
                  <a:pt x="41940" y="46932"/>
                  <a:pt x="30900" y="55788"/>
                  <a:pt x="31320" y="56436"/>
                </a:cubicBezTo>
                <a:cubicBezTo>
                  <a:pt x="32556" y="58020"/>
                  <a:pt x="27816" y="60132"/>
                  <a:pt x="25308" y="61656"/>
                </a:cubicBezTo>
                <a:cubicBezTo>
                  <a:pt x="26160" y="64968"/>
                  <a:pt x="27024" y="68280"/>
                  <a:pt x="27888" y="71604"/>
                </a:cubicBezTo>
                <a:cubicBezTo>
                  <a:pt x="27960" y="71868"/>
                  <a:pt x="28032" y="72192"/>
                  <a:pt x="28176" y="72468"/>
                </a:cubicBezTo>
                <a:cubicBezTo>
                  <a:pt x="30684" y="72468"/>
                  <a:pt x="33192" y="72408"/>
                  <a:pt x="35700" y="72468"/>
                </a:cubicBezTo>
                <a:cubicBezTo>
                  <a:pt x="36780" y="72516"/>
                  <a:pt x="37992" y="72264"/>
                  <a:pt x="38220" y="71556"/>
                </a:cubicBezTo>
                <a:cubicBezTo>
                  <a:pt x="38640" y="70092"/>
                  <a:pt x="38772" y="69252"/>
                  <a:pt x="39348" y="67788"/>
                </a:cubicBezTo>
                <a:cubicBezTo>
                  <a:pt x="39852" y="66480"/>
                  <a:pt x="39936" y="65676"/>
                  <a:pt x="41724" y="66168"/>
                </a:cubicBezTo>
                <a:cubicBezTo>
                  <a:pt x="43440" y="66600"/>
                  <a:pt x="43728" y="66924"/>
                  <a:pt x="43308" y="68124"/>
                </a:cubicBezTo>
                <a:cubicBezTo>
                  <a:pt x="40860" y="75396"/>
                  <a:pt x="38352" y="82740"/>
                  <a:pt x="35844" y="90072"/>
                </a:cubicBezTo>
                <a:cubicBezTo>
                  <a:pt x="35772" y="90396"/>
                  <a:pt x="35772" y="90780"/>
                  <a:pt x="35700" y="91104"/>
                </a:cubicBezTo>
                <a:lnTo>
                  <a:pt x="54060" y="89904"/>
                </a:lnTo>
                <a:cubicBezTo>
                  <a:pt x="54408" y="89904"/>
                  <a:pt x="54768" y="89856"/>
                  <a:pt x="55200" y="89856"/>
                </a:cubicBezTo>
                <a:cubicBezTo>
                  <a:pt x="57492" y="89472"/>
                  <a:pt x="59928" y="89148"/>
                  <a:pt x="62220" y="88656"/>
                </a:cubicBezTo>
                <a:cubicBezTo>
                  <a:pt x="65940" y="87900"/>
                  <a:pt x="69600" y="87024"/>
                  <a:pt x="73260" y="86160"/>
                </a:cubicBezTo>
                <a:cubicBezTo>
                  <a:pt x="74484" y="85836"/>
                  <a:pt x="74688" y="86100"/>
                  <a:pt x="74688" y="86976"/>
                </a:cubicBezTo>
                <a:lnTo>
                  <a:pt x="74688" y="111528"/>
                </a:lnTo>
                <a:cubicBezTo>
                  <a:pt x="74688" y="112068"/>
                  <a:pt x="74688" y="112608"/>
                  <a:pt x="74772" y="113160"/>
                </a:cubicBezTo>
                <a:cubicBezTo>
                  <a:pt x="75984" y="112824"/>
                  <a:pt x="77268" y="112236"/>
                  <a:pt x="78564" y="112176"/>
                </a:cubicBezTo>
                <a:cubicBezTo>
                  <a:pt x="81216" y="112068"/>
                  <a:pt x="82152" y="112932"/>
                  <a:pt x="82152" y="114948"/>
                </a:cubicBezTo>
                <a:cubicBezTo>
                  <a:pt x="82152" y="116520"/>
                  <a:pt x="82152" y="118104"/>
                  <a:pt x="82080" y="119676"/>
                </a:cubicBezTo>
                <a:cubicBezTo>
                  <a:pt x="82512" y="119724"/>
                  <a:pt x="82932" y="119724"/>
                  <a:pt x="83304" y="119784"/>
                </a:cubicBezTo>
                <a:lnTo>
                  <a:pt x="83304" y="115548"/>
                </a:lnTo>
                <a:lnTo>
                  <a:pt x="83304" y="114888"/>
                </a:lnTo>
                <a:cubicBezTo>
                  <a:pt x="83592" y="113856"/>
                  <a:pt x="85596" y="113160"/>
                  <a:pt x="87744" y="113316"/>
                </a:cubicBezTo>
                <a:cubicBezTo>
                  <a:pt x="89748" y="113484"/>
                  <a:pt x="90972" y="114192"/>
                  <a:pt x="91044" y="115332"/>
                </a:cubicBezTo>
                <a:lnTo>
                  <a:pt x="91044" y="120000"/>
                </a:lnTo>
                <a:cubicBezTo>
                  <a:pt x="93840" y="119892"/>
                  <a:pt x="96636" y="119892"/>
                  <a:pt x="99420" y="119676"/>
                </a:cubicBezTo>
                <a:cubicBezTo>
                  <a:pt x="101292" y="119568"/>
                  <a:pt x="103164" y="119244"/>
                  <a:pt x="105012" y="118908"/>
                </a:cubicBezTo>
                <a:cubicBezTo>
                  <a:pt x="105804" y="118752"/>
                  <a:pt x="106668" y="118476"/>
                  <a:pt x="106596" y="117660"/>
                </a:cubicBezTo>
                <a:cubicBezTo>
                  <a:pt x="106596" y="116088"/>
                  <a:pt x="106512" y="114516"/>
                  <a:pt x="106512" y="112992"/>
                </a:cubicBezTo>
                <a:lnTo>
                  <a:pt x="106512" y="70944"/>
                </a:lnTo>
                <a:cubicBezTo>
                  <a:pt x="106512" y="70128"/>
                  <a:pt x="106800" y="69588"/>
                  <a:pt x="107460" y="68988"/>
                </a:cubicBezTo>
                <a:cubicBezTo>
                  <a:pt x="108540" y="68124"/>
                  <a:pt x="109464" y="67200"/>
                  <a:pt x="110616" y="66108"/>
                </a:cubicBezTo>
                <a:cubicBezTo>
                  <a:pt x="111900" y="71760"/>
                  <a:pt x="113124" y="77196"/>
                  <a:pt x="114336" y="82680"/>
                </a:cubicBezTo>
                <a:cubicBezTo>
                  <a:pt x="115260" y="82620"/>
                  <a:pt x="116208" y="82512"/>
                  <a:pt x="117060" y="82464"/>
                </a:cubicBezTo>
                <a:cubicBezTo>
                  <a:pt x="117492" y="77460"/>
                  <a:pt x="117924" y="72468"/>
                  <a:pt x="118284" y="67464"/>
                </a:cubicBezTo>
                <a:cubicBezTo>
                  <a:pt x="118704" y="61824"/>
                  <a:pt x="119136" y="56172"/>
                  <a:pt x="119568" y="50472"/>
                </a:cubicBezTo>
                <a:cubicBezTo>
                  <a:pt x="119640" y="50412"/>
                  <a:pt x="119712" y="50352"/>
                  <a:pt x="119712" y="50244"/>
                </a:cubicBezTo>
                <a:cubicBezTo>
                  <a:pt x="119868" y="49164"/>
                  <a:pt x="120000" y="48024"/>
                  <a:pt x="120000" y="46932"/>
                </a:cubicBez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2700006" scaled="0"/>
          </a:gra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984210" y="3385771"/>
            <a:ext cx="447961" cy="4406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113" y="710"/>
                </a:moveTo>
                <a:cubicBezTo>
                  <a:pt x="95860" y="355"/>
                  <a:pt x="104956" y="355"/>
                  <a:pt x="113702" y="355"/>
                </a:cubicBezTo>
                <a:cubicBezTo>
                  <a:pt x="115102" y="710"/>
                  <a:pt x="118250" y="2485"/>
                  <a:pt x="118250" y="3550"/>
                </a:cubicBezTo>
                <a:cubicBezTo>
                  <a:pt x="118600" y="21656"/>
                  <a:pt x="120000" y="39763"/>
                  <a:pt x="114052" y="57514"/>
                </a:cubicBezTo>
                <a:cubicBezTo>
                  <a:pt x="113352" y="59644"/>
                  <a:pt x="112303" y="61775"/>
                  <a:pt x="111603" y="63905"/>
                </a:cubicBezTo>
                <a:cubicBezTo>
                  <a:pt x="109154" y="65680"/>
                  <a:pt x="106355" y="67455"/>
                  <a:pt x="104256" y="69230"/>
                </a:cubicBezTo>
                <a:cubicBezTo>
                  <a:pt x="83615" y="84852"/>
                  <a:pt x="62973" y="100473"/>
                  <a:pt x="42682" y="116449"/>
                </a:cubicBezTo>
                <a:cubicBezTo>
                  <a:pt x="38134" y="120000"/>
                  <a:pt x="37084" y="118934"/>
                  <a:pt x="36734" y="113964"/>
                </a:cubicBezTo>
                <a:cubicBezTo>
                  <a:pt x="39183" y="103668"/>
                  <a:pt x="41282" y="93372"/>
                  <a:pt x="43381" y="83076"/>
                </a:cubicBezTo>
                <a:cubicBezTo>
                  <a:pt x="28688" y="82721"/>
                  <a:pt x="14344" y="78816"/>
                  <a:pt x="349" y="71715"/>
                </a:cubicBezTo>
                <a:cubicBezTo>
                  <a:pt x="0" y="71360"/>
                  <a:pt x="0" y="71360"/>
                  <a:pt x="0" y="71360"/>
                </a:cubicBezTo>
                <a:cubicBezTo>
                  <a:pt x="3148" y="65680"/>
                  <a:pt x="6297" y="60000"/>
                  <a:pt x="9096" y="54319"/>
                </a:cubicBezTo>
                <a:cubicBezTo>
                  <a:pt x="16793" y="56804"/>
                  <a:pt x="24139" y="58934"/>
                  <a:pt x="31486" y="61420"/>
                </a:cubicBezTo>
                <a:cubicBezTo>
                  <a:pt x="36034" y="62840"/>
                  <a:pt x="37434" y="62130"/>
                  <a:pt x="37084" y="56804"/>
                </a:cubicBezTo>
                <a:cubicBezTo>
                  <a:pt x="36384" y="40118"/>
                  <a:pt x="36384" y="23431"/>
                  <a:pt x="35335" y="6745"/>
                </a:cubicBezTo>
                <a:cubicBezTo>
                  <a:pt x="35335" y="1420"/>
                  <a:pt x="37084" y="0"/>
                  <a:pt x="42332" y="355"/>
                </a:cubicBezTo>
                <a:cubicBezTo>
                  <a:pt x="50728" y="710"/>
                  <a:pt x="59475" y="355"/>
                  <a:pt x="67871" y="710"/>
                </a:cubicBezTo>
                <a:cubicBezTo>
                  <a:pt x="76618" y="9940"/>
                  <a:pt x="76967" y="9940"/>
                  <a:pt x="86413" y="1775"/>
                </a:cubicBezTo>
                <a:cubicBezTo>
                  <a:pt x="86763" y="1420"/>
                  <a:pt x="86763" y="1065"/>
                  <a:pt x="87113" y="710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995969" y="3367485"/>
            <a:ext cx="324745" cy="4396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02" y="73214"/>
                </a:moveTo>
                <a:cubicBezTo>
                  <a:pt x="0" y="51428"/>
                  <a:pt x="1445" y="28928"/>
                  <a:pt x="2891" y="6428"/>
                </a:cubicBezTo>
                <a:cubicBezTo>
                  <a:pt x="2891" y="2500"/>
                  <a:pt x="5301" y="1071"/>
                  <a:pt x="10602" y="1428"/>
                </a:cubicBezTo>
                <a:cubicBezTo>
                  <a:pt x="20722" y="1785"/>
                  <a:pt x="31325" y="1428"/>
                  <a:pt x="41927" y="1785"/>
                </a:cubicBezTo>
                <a:cubicBezTo>
                  <a:pt x="49638" y="3928"/>
                  <a:pt x="56867" y="10714"/>
                  <a:pt x="66024" y="3928"/>
                </a:cubicBezTo>
                <a:cubicBezTo>
                  <a:pt x="66506" y="3928"/>
                  <a:pt x="68915" y="4642"/>
                  <a:pt x="69879" y="5357"/>
                </a:cubicBezTo>
                <a:cubicBezTo>
                  <a:pt x="72289" y="7857"/>
                  <a:pt x="75180" y="10000"/>
                  <a:pt x="77590" y="12500"/>
                </a:cubicBezTo>
                <a:cubicBezTo>
                  <a:pt x="81445" y="16785"/>
                  <a:pt x="84337" y="17142"/>
                  <a:pt x="89156" y="12857"/>
                </a:cubicBezTo>
                <a:cubicBezTo>
                  <a:pt x="95903" y="6785"/>
                  <a:pt x="103132" y="0"/>
                  <a:pt x="115662" y="7142"/>
                </a:cubicBezTo>
                <a:cubicBezTo>
                  <a:pt x="114698" y="27857"/>
                  <a:pt x="113734" y="48214"/>
                  <a:pt x="112289" y="68928"/>
                </a:cubicBezTo>
                <a:cubicBezTo>
                  <a:pt x="115180" y="75357"/>
                  <a:pt x="117590" y="81785"/>
                  <a:pt x="120000" y="88214"/>
                </a:cubicBezTo>
                <a:cubicBezTo>
                  <a:pt x="110843" y="89285"/>
                  <a:pt x="107469" y="92142"/>
                  <a:pt x="111807" y="99285"/>
                </a:cubicBezTo>
                <a:cubicBezTo>
                  <a:pt x="114216" y="103214"/>
                  <a:pt x="113734" y="108571"/>
                  <a:pt x="114698" y="113214"/>
                </a:cubicBezTo>
                <a:cubicBezTo>
                  <a:pt x="114216" y="115000"/>
                  <a:pt x="113734" y="117142"/>
                  <a:pt x="113253" y="120000"/>
                </a:cubicBezTo>
                <a:cubicBezTo>
                  <a:pt x="106987" y="116071"/>
                  <a:pt x="101204" y="112857"/>
                  <a:pt x="94939" y="109642"/>
                </a:cubicBezTo>
                <a:cubicBezTo>
                  <a:pt x="80481" y="102142"/>
                  <a:pt x="67469" y="92857"/>
                  <a:pt x="47710" y="90714"/>
                </a:cubicBezTo>
                <a:cubicBezTo>
                  <a:pt x="33253" y="89285"/>
                  <a:pt x="17831" y="85000"/>
                  <a:pt x="10602" y="73214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004323" y="3635837"/>
            <a:ext cx="305949" cy="365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92" y="0"/>
                </a:moveTo>
                <a:cubicBezTo>
                  <a:pt x="15384" y="14142"/>
                  <a:pt x="31794" y="19285"/>
                  <a:pt x="47179" y="21000"/>
                </a:cubicBezTo>
                <a:cubicBezTo>
                  <a:pt x="68205" y="23571"/>
                  <a:pt x="82051" y="34714"/>
                  <a:pt x="97435" y="43714"/>
                </a:cubicBezTo>
                <a:cubicBezTo>
                  <a:pt x="104102" y="47571"/>
                  <a:pt x="110256" y="51428"/>
                  <a:pt x="116923" y="56142"/>
                </a:cubicBezTo>
                <a:cubicBezTo>
                  <a:pt x="117435" y="52714"/>
                  <a:pt x="117948" y="50142"/>
                  <a:pt x="118461" y="48000"/>
                </a:cubicBezTo>
                <a:cubicBezTo>
                  <a:pt x="118974" y="51000"/>
                  <a:pt x="120000" y="54000"/>
                  <a:pt x="120000" y="57000"/>
                </a:cubicBezTo>
                <a:cubicBezTo>
                  <a:pt x="120000" y="73285"/>
                  <a:pt x="120000" y="90000"/>
                  <a:pt x="120000" y="106285"/>
                </a:cubicBezTo>
                <a:cubicBezTo>
                  <a:pt x="120000" y="119142"/>
                  <a:pt x="120000" y="119142"/>
                  <a:pt x="105641" y="120000"/>
                </a:cubicBezTo>
                <a:cubicBezTo>
                  <a:pt x="100000" y="120000"/>
                  <a:pt x="94871" y="120000"/>
                  <a:pt x="89230" y="120000"/>
                </a:cubicBezTo>
                <a:cubicBezTo>
                  <a:pt x="84615" y="120000"/>
                  <a:pt x="80000" y="120000"/>
                  <a:pt x="74871" y="120000"/>
                </a:cubicBezTo>
                <a:cubicBezTo>
                  <a:pt x="68717" y="120000"/>
                  <a:pt x="62564" y="120000"/>
                  <a:pt x="56410" y="120000"/>
                </a:cubicBezTo>
                <a:cubicBezTo>
                  <a:pt x="50256" y="120000"/>
                  <a:pt x="44102" y="120000"/>
                  <a:pt x="37948" y="120000"/>
                </a:cubicBezTo>
                <a:cubicBezTo>
                  <a:pt x="33333" y="120000"/>
                  <a:pt x="28205" y="120000"/>
                  <a:pt x="23589" y="120000"/>
                </a:cubicBezTo>
                <a:cubicBezTo>
                  <a:pt x="512" y="118714"/>
                  <a:pt x="0" y="118714"/>
                  <a:pt x="512" y="99000"/>
                </a:cubicBezTo>
                <a:cubicBezTo>
                  <a:pt x="1538" y="69857"/>
                  <a:pt x="3589" y="40714"/>
                  <a:pt x="5128" y="11571"/>
                </a:cubicBezTo>
                <a:cubicBezTo>
                  <a:pt x="5128" y="7714"/>
                  <a:pt x="6666" y="3857"/>
                  <a:pt x="7692" y="0"/>
                </a:cubicBezTo>
                <a:close/>
              </a:path>
            </a:pathLst>
          </a:custGeom>
          <a:solidFill>
            <a:srgbClr val="D8D7D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367701" y="3458330"/>
            <a:ext cx="339363" cy="195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118615" y="31200"/>
                  <a:pt x="117230" y="61600"/>
                  <a:pt x="115846" y="92800"/>
                </a:cubicBezTo>
                <a:cubicBezTo>
                  <a:pt x="80307" y="113600"/>
                  <a:pt x="43384" y="120000"/>
                  <a:pt x="6000" y="112000"/>
                </a:cubicBezTo>
                <a:cubicBezTo>
                  <a:pt x="3692" y="106400"/>
                  <a:pt x="1846" y="100000"/>
                  <a:pt x="0" y="94400"/>
                </a:cubicBezTo>
                <a:cubicBezTo>
                  <a:pt x="43846" y="78400"/>
                  <a:pt x="84000" y="47200"/>
                  <a:pt x="120000" y="0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067655" y="995612"/>
            <a:ext cx="244341" cy="1169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00" y="97333"/>
                </a:moveTo>
                <a:cubicBezTo>
                  <a:pt x="0" y="52000"/>
                  <a:pt x="14759" y="5333"/>
                  <a:pt x="37860" y="4000"/>
                </a:cubicBezTo>
                <a:cubicBezTo>
                  <a:pt x="48128" y="4000"/>
                  <a:pt x="58395" y="0"/>
                  <a:pt x="68021" y="0"/>
                </a:cubicBezTo>
                <a:cubicBezTo>
                  <a:pt x="72513" y="0"/>
                  <a:pt x="76363" y="4000"/>
                  <a:pt x="80213" y="6666"/>
                </a:cubicBezTo>
                <a:cubicBezTo>
                  <a:pt x="83422" y="8000"/>
                  <a:pt x="86631" y="10666"/>
                  <a:pt x="89197" y="9333"/>
                </a:cubicBezTo>
                <a:cubicBezTo>
                  <a:pt x="108449" y="1333"/>
                  <a:pt x="119358" y="18666"/>
                  <a:pt x="120000" y="58666"/>
                </a:cubicBezTo>
                <a:cubicBezTo>
                  <a:pt x="120000" y="70666"/>
                  <a:pt x="118074" y="82666"/>
                  <a:pt x="117433" y="94666"/>
                </a:cubicBezTo>
                <a:cubicBezTo>
                  <a:pt x="114224" y="112000"/>
                  <a:pt x="107807" y="117333"/>
                  <a:pt x="99465" y="117333"/>
                </a:cubicBezTo>
                <a:cubicBezTo>
                  <a:pt x="89197" y="116000"/>
                  <a:pt x="78288" y="117333"/>
                  <a:pt x="68021" y="117333"/>
                </a:cubicBezTo>
                <a:cubicBezTo>
                  <a:pt x="62887" y="98666"/>
                  <a:pt x="55828" y="110666"/>
                  <a:pt x="50053" y="113333"/>
                </a:cubicBezTo>
                <a:cubicBezTo>
                  <a:pt x="34652" y="120000"/>
                  <a:pt x="20534" y="118666"/>
                  <a:pt x="7700" y="97333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6088542" y="1068188"/>
            <a:ext cx="282977" cy="1608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769" y="28292"/>
                </a:moveTo>
                <a:cubicBezTo>
                  <a:pt x="58617" y="28292"/>
                  <a:pt x="68018" y="27317"/>
                  <a:pt x="76866" y="28292"/>
                </a:cubicBezTo>
                <a:cubicBezTo>
                  <a:pt x="84055" y="28292"/>
                  <a:pt x="89585" y="24390"/>
                  <a:pt x="92350" y="11707"/>
                </a:cubicBezTo>
                <a:cubicBezTo>
                  <a:pt x="97880" y="7804"/>
                  <a:pt x="103963" y="3902"/>
                  <a:pt x="109493" y="975"/>
                </a:cubicBezTo>
                <a:cubicBezTo>
                  <a:pt x="112811" y="0"/>
                  <a:pt x="116682" y="2926"/>
                  <a:pt x="120000" y="3902"/>
                </a:cubicBezTo>
                <a:cubicBezTo>
                  <a:pt x="118894" y="10731"/>
                  <a:pt x="118341" y="17560"/>
                  <a:pt x="116682" y="23414"/>
                </a:cubicBezTo>
                <a:cubicBezTo>
                  <a:pt x="115576" y="28292"/>
                  <a:pt x="112811" y="31219"/>
                  <a:pt x="110046" y="33170"/>
                </a:cubicBezTo>
                <a:cubicBezTo>
                  <a:pt x="105069" y="37073"/>
                  <a:pt x="103963" y="40000"/>
                  <a:pt x="107281" y="48780"/>
                </a:cubicBezTo>
                <a:cubicBezTo>
                  <a:pt x="108940" y="51707"/>
                  <a:pt x="108940" y="56585"/>
                  <a:pt x="109493" y="60487"/>
                </a:cubicBezTo>
                <a:cubicBezTo>
                  <a:pt x="106728" y="60487"/>
                  <a:pt x="103410" y="61463"/>
                  <a:pt x="101198" y="60487"/>
                </a:cubicBezTo>
                <a:cubicBezTo>
                  <a:pt x="96774" y="57560"/>
                  <a:pt x="92903" y="53658"/>
                  <a:pt x="90138" y="50731"/>
                </a:cubicBezTo>
                <a:cubicBezTo>
                  <a:pt x="89032" y="64390"/>
                  <a:pt x="87926" y="77073"/>
                  <a:pt x="86820" y="90731"/>
                </a:cubicBezTo>
                <a:cubicBezTo>
                  <a:pt x="82949" y="81951"/>
                  <a:pt x="79631" y="73170"/>
                  <a:pt x="74654" y="60487"/>
                </a:cubicBezTo>
                <a:cubicBezTo>
                  <a:pt x="56405" y="77073"/>
                  <a:pt x="35391" y="95609"/>
                  <a:pt x="13824" y="115121"/>
                </a:cubicBezTo>
                <a:cubicBezTo>
                  <a:pt x="552" y="120000"/>
                  <a:pt x="0" y="119024"/>
                  <a:pt x="0" y="92682"/>
                </a:cubicBezTo>
                <a:cubicBezTo>
                  <a:pt x="0" y="74146"/>
                  <a:pt x="552" y="54634"/>
                  <a:pt x="552" y="35121"/>
                </a:cubicBezTo>
                <a:cubicBezTo>
                  <a:pt x="17142" y="33170"/>
                  <a:pt x="33179" y="31219"/>
                  <a:pt x="49769" y="28292"/>
                </a:cubicBezTo>
                <a:close/>
              </a:path>
            </a:pathLst>
          </a:custGeom>
          <a:solidFill>
            <a:srgbClr val="F1F4F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203760" y="3139849"/>
            <a:ext cx="209882" cy="1534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4915"/>
                </a:moveTo>
                <a:cubicBezTo>
                  <a:pt x="12670" y="26440"/>
                  <a:pt x="32049" y="11186"/>
                  <a:pt x="55900" y="5084"/>
                </a:cubicBezTo>
                <a:cubicBezTo>
                  <a:pt x="70807" y="0"/>
                  <a:pt x="85714" y="2033"/>
                  <a:pt x="99130" y="17288"/>
                </a:cubicBezTo>
                <a:cubicBezTo>
                  <a:pt x="95403" y="20338"/>
                  <a:pt x="91677" y="22372"/>
                  <a:pt x="87204" y="26440"/>
                </a:cubicBezTo>
                <a:cubicBezTo>
                  <a:pt x="90186" y="27457"/>
                  <a:pt x="90931" y="28474"/>
                  <a:pt x="92422" y="28474"/>
                </a:cubicBezTo>
                <a:cubicBezTo>
                  <a:pt x="98385" y="32542"/>
                  <a:pt x="105093" y="34576"/>
                  <a:pt x="111055" y="38644"/>
                </a:cubicBezTo>
                <a:cubicBezTo>
                  <a:pt x="114782" y="41694"/>
                  <a:pt x="117018" y="47796"/>
                  <a:pt x="120000" y="51864"/>
                </a:cubicBezTo>
                <a:cubicBezTo>
                  <a:pt x="116273" y="54915"/>
                  <a:pt x="112546" y="56949"/>
                  <a:pt x="108819" y="58983"/>
                </a:cubicBezTo>
                <a:cubicBezTo>
                  <a:pt x="112546" y="69152"/>
                  <a:pt x="117018" y="79322"/>
                  <a:pt x="119254" y="90508"/>
                </a:cubicBezTo>
                <a:cubicBezTo>
                  <a:pt x="120000" y="93559"/>
                  <a:pt x="117018" y="98644"/>
                  <a:pt x="115527" y="103728"/>
                </a:cubicBezTo>
                <a:cubicBezTo>
                  <a:pt x="107329" y="97627"/>
                  <a:pt x="105838" y="105762"/>
                  <a:pt x="103602" y="113898"/>
                </a:cubicBezTo>
                <a:cubicBezTo>
                  <a:pt x="103602" y="114915"/>
                  <a:pt x="99130" y="114915"/>
                  <a:pt x="96894" y="114915"/>
                </a:cubicBezTo>
                <a:cubicBezTo>
                  <a:pt x="93913" y="115932"/>
                  <a:pt x="90931" y="117966"/>
                  <a:pt x="87950" y="120000"/>
                </a:cubicBezTo>
                <a:cubicBezTo>
                  <a:pt x="61118" y="102711"/>
                  <a:pt x="34285" y="85423"/>
                  <a:pt x="7453" y="68135"/>
                </a:cubicBezTo>
                <a:cubicBezTo>
                  <a:pt x="4472" y="66101"/>
                  <a:pt x="2236" y="60000"/>
                  <a:pt x="0" y="54915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328300" y="4019094"/>
            <a:ext cx="290286" cy="26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0800"/>
                </a:moveTo>
                <a:cubicBezTo>
                  <a:pt x="119459" y="107400"/>
                  <a:pt x="119459" y="113400"/>
                  <a:pt x="118918" y="120000"/>
                </a:cubicBezTo>
                <a:cubicBezTo>
                  <a:pt x="83783" y="120000"/>
                  <a:pt x="48108" y="119400"/>
                  <a:pt x="12432" y="120000"/>
                </a:cubicBezTo>
                <a:cubicBezTo>
                  <a:pt x="3783" y="120000"/>
                  <a:pt x="0" y="118200"/>
                  <a:pt x="540" y="107400"/>
                </a:cubicBezTo>
                <a:cubicBezTo>
                  <a:pt x="1081" y="76200"/>
                  <a:pt x="540" y="44400"/>
                  <a:pt x="540" y="12600"/>
                </a:cubicBezTo>
                <a:cubicBezTo>
                  <a:pt x="540" y="8400"/>
                  <a:pt x="1621" y="4200"/>
                  <a:pt x="2702" y="0"/>
                </a:cubicBezTo>
                <a:cubicBezTo>
                  <a:pt x="7027" y="0"/>
                  <a:pt x="11351" y="0"/>
                  <a:pt x="15675" y="0"/>
                </a:cubicBezTo>
                <a:cubicBezTo>
                  <a:pt x="15675" y="29400"/>
                  <a:pt x="16216" y="58200"/>
                  <a:pt x="15675" y="87600"/>
                </a:cubicBezTo>
                <a:cubicBezTo>
                  <a:pt x="15135" y="98400"/>
                  <a:pt x="18378" y="100800"/>
                  <a:pt x="28108" y="100800"/>
                </a:cubicBezTo>
                <a:cubicBezTo>
                  <a:pt x="58378" y="100200"/>
                  <a:pt x="89189" y="100800"/>
                  <a:pt x="120000" y="100800"/>
                </a:cubicBezTo>
                <a:close/>
              </a:path>
            </a:pathLst>
          </a:custGeom>
          <a:solidFill>
            <a:srgbClr val="B036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6120914" y="1149638"/>
            <a:ext cx="211972" cy="1754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0149"/>
                </a:moveTo>
                <a:cubicBezTo>
                  <a:pt x="28888" y="32238"/>
                  <a:pt x="57037" y="15223"/>
                  <a:pt x="81481" y="0"/>
                </a:cubicBezTo>
                <a:cubicBezTo>
                  <a:pt x="88148" y="11641"/>
                  <a:pt x="92592" y="19701"/>
                  <a:pt x="97777" y="27761"/>
                </a:cubicBezTo>
                <a:cubicBezTo>
                  <a:pt x="105185" y="34925"/>
                  <a:pt x="112592" y="42089"/>
                  <a:pt x="120000" y="49253"/>
                </a:cubicBezTo>
                <a:cubicBezTo>
                  <a:pt x="114814" y="59104"/>
                  <a:pt x="109629" y="68059"/>
                  <a:pt x="104444" y="77910"/>
                </a:cubicBezTo>
                <a:cubicBezTo>
                  <a:pt x="102962" y="80597"/>
                  <a:pt x="101481" y="83283"/>
                  <a:pt x="100000" y="86865"/>
                </a:cubicBezTo>
                <a:cubicBezTo>
                  <a:pt x="88148" y="72537"/>
                  <a:pt x="79259" y="75223"/>
                  <a:pt x="67407" y="88656"/>
                </a:cubicBezTo>
                <a:cubicBezTo>
                  <a:pt x="55555" y="100298"/>
                  <a:pt x="40000" y="105671"/>
                  <a:pt x="25925" y="114626"/>
                </a:cubicBezTo>
                <a:cubicBezTo>
                  <a:pt x="17777" y="120000"/>
                  <a:pt x="15555" y="114626"/>
                  <a:pt x="14074" y="106567"/>
                </a:cubicBezTo>
                <a:cubicBezTo>
                  <a:pt x="9629" y="87761"/>
                  <a:pt x="5185" y="68955"/>
                  <a:pt x="0" y="50149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064887" y="4001305"/>
            <a:ext cx="36547" cy="5231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38571" y="0"/>
                  <a:pt x="81428" y="0"/>
                  <a:pt x="119999" y="0"/>
                </a:cubicBezTo>
                <a:cubicBezTo>
                  <a:pt x="119999" y="39900"/>
                  <a:pt x="119999" y="79800"/>
                  <a:pt x="119999" y="119700"/>
                </a:cubicBezTo>
                <a:cubicBezTo>
                  <a:pt x="81428" y="120000"/>
                  <a:pt x="42857" y="120000"/>
                  <a:pt x="0" y="120000"/>
                </a:cubicBezTo>
                <a:cubicBezTo>
                  <a:pt x="0" y="104400"/>
                  <a:pt x="0" y="88800"/>
                  <a:pt x="0" y="73200"/>
                </a:cubicBezTo>
                <a:cubicBezTo>
                  <a:pt x="0" y="48900"/>
                  <a:pt x="0" y="24300"/>
                  <a:pt x="0" y="0"/>
                </a:cubicBezTo>
                <a:close/>
              </a:path>
            </a:pathLst>
          </a:custGeom>
          <a:solidFill>
            <a:srgbClr val="B036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109787" y="3265156"/>
            <a:ext cx="206750" cy="1660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471" y="93543"/>
                </a:moveTo>
                <a:cubicBezTo>
                  <a:pt x="95849" y="74645"/>
                  <a:pt x="84528" y="92598"/>
                  <a:pt x="73962" y="108661"/>
                </a:cubicBezTo>
                <a:cubicBezTo>
                  <a:pt x="66415" y="120000"/>
                  <a:pt x="61886" y="119055"/>
                  <a:pt x="55849" y="107716"/>
                </a:cubicBezTo>
                <a:cubicBezTo>
                  <a:pt x="52075" y="101102"/>
                  <a:pt x="47547" y="95433"/>
                  <a:pt x="43773" y="88818"/>
                </a:cubicBezTo>
                <a:cubicBezTo>
                  <a:pt x="42264" y="86929"/>
                  <a:pt x="38490" y="85039"/>
                  <a:pt x="37735" y="85039"/>
                </a:cubicBezTo>
                <a:cubicBezTo>
                  <a:pt x="23396" y="102992"/>
                  <a:pt x="12075" y="85039"/>
                  <a:pt x="0" y="79370"/>
                </a:cubicBezTo>
                <a:cubicBezTo>
                  <a:pt x="2264" y="76535"/>
                  <a:pt x="3773" y="74645"/>
                  <a:pt x="5283" y="72755"/>
                </a:cubicBezTo>
                <a:cubicBezTo>
                  <a:pt x="17358" y="57637"/>
                  <a:pt x="32452" y="44409"/>
                  <a:pt x="30188" y="17952"/>
                </a:cubicBezTo>
                <a:cubicBezTo>
                  <a:pt x="29433" y="14173"/>
                  <a:pt x="32452" y="10393"/>
                  <a:pt x="33962" y="6614"/>
                </a:cubicBezTo>
                <a:cubicBezTo>
                  <a:pt x="44528" y="4724"/>
                  <a:pt x="54339" y="1889"/>
                  <a:pt x="64150" y="0"/>
                </a:cubicBezTo>
                <a:cubicBezTo>
                  <a:pt x="83018" y="23622"/>
                  <a:pt x="101886" y="46299"/>
                  <a:pt x="120000" y="69921"/>
                </a:cubicBezTo>
                <a:cubicBezTo>
                  <a:pt x="118490" y="77480"/>
                  <a:pt x="116981" y="85039"/>
                  <a:pt x="115471" y="93543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138753" y="3088174"/>
            <a:ext cx="218238" cy="1263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994" y="80000"/>
                </a:moveTo>
                <a:cubicBezTo>
                  <a:pt x="17245" y="66250"/>
                  <a:pt x="8622" y="56250"/>
                  <a:pt x="5029" y="41250"/>
                </a:cubicBezTo>
                <a:cubicBezTo>
                  <a:pt x="0" y="20000"/>
                  <a:pt x="7904" y="11250"/>
                  <a:pt x="20119" y="12500"/>
                </a:cubicBezTo>
                <a:cubicBezTo>
                  <a:pt x="32335" y="12500"/>
                  <a:pt x="45988" y="17500"/>
                  <a:pt x="57485" y="5000"/>
                </a:cubicBezTo>
                <a:cubicBezTo>
                  <a:pt x="59640" y="2500"/>
                  <a:pt x="62514" y="0"/>
                  <a:pt x="65389" y="0"/>
                </a:cubicBezTo>
                <a:cubicBezTo>
                  <a:pt x="77604" y="1250"/>
                  <a:pt x="90538" y="1250"/>
                  <a:pt x="102754" y="6250"/>
                </a:cubicBezTo>
                <a:cubicBezTo>
                  <a:pt x="107784" y="7500"/>
                  <a:pt x="112095" y="21250"/>
                  <a:pt x="113532" y="31250"/>
                </a:cubicBezTo>
                <a:cubicBezTo>
                  <a:pt x="115688" y="48750"/>
                  <a:pt x="114251" y="67500"/>
                  <a:pt x="115688" y="85000"/>
                </a:cubicBezTo>
                <a:cubicBezTo>
                  <a:pt x="115688" y="88750"/>
                  <a:pt x="118562" y="92500"/>
                  <a:pt x="120000" y="97500"/>
                </a:cubicBezTo>
                <a:cubicBezTo>
                  <a:pt x="114251" y="120000"/>
                  <a:pt x="104910" y="101250"/>
                  <a:pt x="97724" y="103750"/>
                </a:cubicBezTo>
                <a:cubicBezTo>
                  <a:pt x="93413" y="100000"/>
                  <a:pt x="89820" y="93750"/>
                  <a:pt x="85508" y="92500"/>
                </a:cubicBezTo>
                <a:cubicBezTo>
                  <a:pt x="64670" y="87500"/>
                  <a:pt x="43832" y="83750"/>
                  <a:pt x="22994" y="80000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178432" y="3240097"/>
            <a:ext cx="162895" cy="185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000" y="98028"/>
                </a:moveTo>
                <a:cubicBezTo>
                  <a:pt x="95040" y="98873"/>
                  <a:pt x="95040" y="99718"/>
                  <a:pt x="94080" y="100563"/>
                </a:cubicBezTo>
                <a:cubicBezTo>
                  <a:pt x="68160" y="120000"/>
                  <a:pt x="67200" y="120000"/>
                  <a:pt x="43200" y="98028"/>
                </a:cubicBezTo>
                <a:cubicBezTo>
                  <a:pt x="53760" y="81126"/>
                  <a:pt x="51840" y="77746"/>
                  <a:pt x="31680" y="76901"/>
                </a:cubicBezTo>
                <a:cubicBezTo>
                  <a:pt x="27840" y="76056"/>
                  <a:pt x="22080" y="71830"/>
                  <a:pt x="21120" y="67605"/>
                </a:cubicBezTo>
                <a:cubicBezTo>
                  <a:pt x="18240" y="61690"/>
                  <a:pt x="17280" y="54929"/>
                  <a:pt x="17280" y="48169"/>
                </a:cubicBezTo>
                <a:cubicBezTo>
                  <a:pt x="16320" y="40563"/>
                  <a:pt x="15360" y="33802"/>
                  <a:pt x="3840" y="36338"/>
                </a:cubicBezTo>
                <a:cubicBezTo>
                  <a:pt x="3840" y="36338"/>
                  <a:pt x="960" y="27887"/>
                  <a:pt x="0" y="23661"/>
                </a:cubicBezTo>
                <a:cubicBezTo>
                  <a:pt x="34560" y="16056"/>
                  <a:pt x="70080" y="7605"/>
                  <a:pt x="104640" y="0"/>
                </a:cubicBezTo>
                <a:cubicBezTo>
                  <a:pt x="109440" y="3380"/>
                  <a:pt x="115200" y="7605"/>
                  <a:pt x="120000" y="11830"/>
                </a:cubicBezTo>
                <a:cubicBezTo>
                  <a:pt x="114240" y="23661"/>
                  <a:pt x="110400" y="38028"/>
                  <a:pt x="101760" y="49014"/>
                </a:cubicBezTo>
                <a:cubicBezTo>
                  <a:pt x="92160" y="61690"/>
                  <a:pt x="87360" y="81971"/>
                  <a:pt x="96000" y="98028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8178428" y="3171692"/>
            <a:ext cx="261049" cy="1085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00" y="79518"/>
                </a:moveTo>
                <a:cubicBezTo>
                  <a:pt x="43800" y="92530"/>
                  <a:pt x="21600" y="106987"/>
                  <a:pt x="0" y="119999"/>
                </a:cubicBezTo>
                <a:cubicBezTo>
                  <a:pt x="1200" y="89638"/>
                  <a:pt x="1800" y="59277"/>
                  <a:pt x="3000" y="28915"/>
                </a:cubicBezTo>
                <a:cubicBezTo>
                  <a:pt x="23400" y="31807"/>
                  <a:pt x="43200" y="34698"/>
                  <a:pt x="63600" y="36144"/>
                </a:cubicBezTo>
                <a:cubicBezTo>
                  <a:pt x="69600" y="33253"/>
                  <a:pt x="77400" y="54939"/>
                  <a:pt x="82200" y="28915"/>
                </a:cubicBezTo>
                <a:cubicBezTo>
                  <a:pt x="87000" y="18795"/>
                  <a:pt x="91800" y="10120"/>
                  <a:pt x="96600" y="0"/>
                </a:cubicBezTo>
                <a:cubicBezTo>
                  <a:pt x="97800" y="7228"/>
                  <a:pt x="98400" y="8674"/>
                  <a:pt x="98400" y="10120"/>
                </a:cubicBezTo>
                <a:cubicBezTo>
                  <a:pt x="91800" y="37590"/>
                  <a:pt x="96000" y="56385"/>
                  <a:pt x="108000" y="66506"/>
                </a:cubicBezTo>
                <a:cubicBezTo>
                  <a:pt x="110400" y="67951"/>
                  <a:pt x="112200" y="73734"/>
                  <a:pt x="114000" y="79518"/>
                </a:cubicBezTo>
                <a:cubicBezTo>
                  <a:pt x="115800" y="82409"/>
                  <a:pt x="117000" y="86746"/>
                  <a:pt x="120000" y="93975"/>
                </a:cubicBezTo>
                <a:cubicBezTo>
                  <a:pt x="104400" y="105542"/>
                  <a:pt x="93600" y="86746"/>
                  <a:pt x="82200" y="69397"/>
                </a:cubicBezTo>
                <a:cubicBezTo>
                  <a:pt x="76800" y="72289"/>
                  <a:pt x="70800" y="75180"/>
                  <a:pt x="65400" y="79518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107698" y="3177443"/>
            <a:ext cx="249563" cy="1837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523" y="120000"/>
                </a:moveTo>
                <a:cubicBezTo>
                  <a:pt x="85445" y="98723"/>
                  <a:pt x="69738" y="78297"/>
                  <a:pt x="54031" y="57021"/>
                </a:cubicBezTo>
                <a:cubicBezTo>
                  <a:pt x="49005" y="50212"/>
                  <a:pt x="43979" y="43404"/>
                  <a:pt x="38952" y="36595"/>
                </a:cubicBezTo>
                <a:cubicBezTo>
                  <a:pt x="26387" y="40851"/>
                  <a:pt x="14450" y="43404"/>
                  <a:pt x="4397" y="28085"/>
                </a:cubicBezTo>
                <a:cubicBezTo>
                  <a:pt x="2513" y="24680"/>
                  <a:pt x="1256" y="21276"/>
                  <a:pt x="0" y="17872"/>
                </a:cubicBezTo>
                <a:cubicBezTo>
                  <a:pt x="2513" y="16170"/>
                  <a:pt x="5654" y="12765"/>
                  <a:pt x="8167" y="12765"/>
                </a:cubicBezTo>
                <a:cubicBezTo>
                  <a:pt x="16335" y="12765"/>
                  <a:pt x="24502" y="13617"/>
                  <a:pt x="34554" y="15319"/>
                </a:cubicBezTo>
                <a:cubicBezTo>
                  <a:pt x="33298" y="17021"/>
                  <a:pt x="33926" y="16170"/>
                  <a:pt x="33926" y="15319"/>
                </a:cubicBezTo>
                <a:cubicBezTo>
                  <a:pt x="35811" y="10212"/>
                  <a:pt x="37696" y="5106"/>
                  <a:pt x="38952" y="0"/>
                </a:cubicBezTo>
                <a:cubicBezTo>
                  <a:pt x="41465" y="6808"/>
                  <a:pt x="43350" y="14468"/>
                  <a:pt x="45863" y="21276"/>
                </a:cubicBezTo>
                <a:cubicBezTo>
                  <a:pt x="47748" y="25531"/>
                  <a:pt x="49633" y="30638"/>
                  <a:pt x="52146" y="32340"/>
                </a:cubicBezTo>
                <a:cubicBezTo>
                  <a:pt x="74764" y="46808"/>
                  <a:pt x="97382" y="61276"/>
                  <a:pt x="120000" y="75744"/>
                </a:cubicBezTo>
                <a:cubicBezTo>
                  <a:pt x="113717" y="90212"/>
                  <a:pt x="107434" y="104680"/>
                  <a:pt x="100523" y="120000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287987" y="1263455"/>
            <a:ext cx="104419" cy="140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00" y="11111"/>
                </a:moveTo>
                <a:cubicBezTo>
                  <a:pt x="13500" y="6666"/>
                  <a:pt x="16500" y="3333"/>
                  <a:pt x="19500" y="0"/>
                </a:cubicBezTo>
                <a:cubicBezTo>
                  <a:pt x="52500" y="15555"/>
                  <a:pt x="84000" y="31111"/>
                  <a:pt x="115500" y="47777"/>
                </a:cubicBezTo>
                <a:cubicBezTo>
                  <a:pt x="120000" y="48888"/>
                  <a:pt x="120000" y="56666"/>
                  <a:pt x="118500" y="61111"/>
                </a:cubicBezTo>
                <a:cubicBezTo>
                  <a:pt x="106500" y="81111"/>
                  <a:pt x="93000" y="100000"/>
                  <a:pt x="79500" y="120000"/>
                </a:cubicBezTo>
                <a:cubicBezTo>
                  <a:pt x="22500" y="95555"/>
                  <a:pt x="0" y="58888"/>
                  <a:pt x="10500" y="11111"/>
                </a:cubicBezTo>
                <a:close/>
              </a:path>
            </a:pathLst>
          </a:custGeom>
          <a:solidFill>
            <a:srgbClr val="D8D7D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7934409" y="3563105"/>
            <a:ext cx="92932" cy="835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0000"/>
                </a:moveTo>
                <a:cubicBezTo>
                  <a:pt x="106478" y="60000"/>
                  <a:pt x="91267" y="90000"/>
                  <a:pt x="76056" y="120000"/>
                </a:cubicBezTo>
                <a:cubicBezTo>
                  <a:pt x="60845" y="112500"/>
                  <a:pt x="43943" y="105000"/>
                  <a:pt x="27042" y="97500"/>
                </a:cubicBezTo>
                <a:cubicBezTo>
                  <a:pt x="0" y="71250"/>
                  <a:pt x="1690" y="41250"/>
                  <a:pt x="13521" y="7500"/>
                </a:cubicBezTo>
                <a:cubicBezTo>
                  <a:pt x="35492" y="5625"/>
                  <a:pt x="57464" y="1875"/>
                  <a:pt x="77746" y="0"/>
                </a:cubicBezTo>
                <a:cubicBezTo>
                  <a:pt x="92957" y="9375"/>
                  <a:pt x="106478" y="18750"/>
                  <a:pt x="120000" y="30000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4299828" y="3611821"/>
            <a:ext cx="84580" cy="793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000" y="0"/>
                </a:moveTo>
                <a:cubicBezTo>
                  <a:pt x="103384" y="14000"/>
                  <a:pt x="110769" y="30000"/>
                  <a:pt x="120000" y="44000"/>
                </a:cubicBezTo>
                <a:cubicBezTo>
                  <a:pt x="110769" y="62000"/>
                  <a:pt x="105230" y="86000"/>
                  <a:pt x="90461" y="98000"/>
                </a:cubicBezTo>
                <a:cubicBezTo>
                  <a:pt x="73846" y="110000"/>
                  <a:pt x="49846" y="114000"/>
                  <a:pt x="29538" y="120000"/>
                </a:cubicBezTo>
                <a:cubicBezTo>
                  <a:pt x="20307" y="84000"/>
                  <a:pt x="11076" y="48000"/>
                  <a:pt x="0" y="12000"/>
                </a:cubicBezTo>
                <a:cubicBezTo>
                  <a:pt x="31384" y="8000"/>
                  <a:pt x="62769" y="4000"/>
                  <a:pt x="96000" y="0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031110" y="1559999"/>
            <a:ext cx="75182" cy="751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724" y="0"/>
                </a:moveTo>
                <a:cubicBezTo>
                  <a:pt x="113793" y="22758"/>
                  <a:pt x="115862" y="45517"/>
                  <a:pt x="117931" y="66206"/>
                </a:cubicBezTo>
                <a:cubicBezTo>
                  <a:pt x="117931" y="80689"/>
                  <a:pt x="117931" y="95172"/>
                  <a:pt x="120000" y="109655"/>
                </a:cubicBezTo>
                <a:cubicBezTo>
                  <a:pt x="107586" y="109655"/>
                  <a:pt x="97241" y="107586"/>
                  <a:pt x="86896" y="109655"/>
                </a:cubicBezTo>
                <a:cubicBezTo>
                  <a:pt x="49655" y="120000"/>
                  <a:pt x="18620" y="109655"/>
                  <a:pt x="0" y="74482"/>
                </a:cubicBezTo>
                <a:cubicBezTo>
                  <a:pt x="2068" y="18620"/>
                  <a:pt x="16551" y="2068"/>
                  <a:pt x="72413" y="0"/>
                </a:cubicBezTo>
                <a:cubicBezTo>
                  <a:pt x="84827" y="0"/>
                  <a:pt x="99310" y="0"/>
                  <a:pt x="111724" y="0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180515" y="3169111"/>
            <a:ext cx="136789" cy="240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80769" y="113684"/>
                  <a:pt x="42692" y="101052"/>
                  <a:pt x="3461" y="88421"/>
                </a:cubicBezTo>
                <a:cubicBezTo>
                  <a:pt x="2307" y="56842"/>
                  <a:pt x="1153" y="25263"/>
                  <a:pt x="0" y="0"/>
                </a:cubicBezTo>
                <a:cubicBezTo>
                  <a:pt x="33461" y="18947"/>
                  <a:pt x="66923" y="37894"/>
                  <a:pt x="100384" y="63157"/>
                </a:cubicBezTo>
                <a:cubicBezTo>
                  <a:pt x="107307" y="69473"/>
                  <a:pt x="113076" y="101052"/>
                  <a:pt x="120000" y="120000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083321" y="1086983"/>
            <a:ext cx="122170" cy="2819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81818"/>
                </a:moveTo>
                <a:cubicBezTo>
                  <a:pt x="81702" y="98181"/>
                  <a:pt x="44680" y="109090"/>
                  <a:pt x="6382" y="120000"/>
                </a:cubicBezTo>
                <a:cubicBezTo>
                  <a:pt x="3829" y="81818"/>
                  <a:pt x="2553" y="43636"/>
                  <a:pt x="0" y="0"/>
                </a:cubicBezTo>
                <a:cubicBezTo>
                  <a:pt x="25531" y="87272"/>
                  <a:pt x="53617" y="92727"/>
                  <a:pt x="84255" y="65454"/>
                </a:cubicBezTo>
                <a:cubicBezTo>
                  <a:pt x="95744" y="54545"/>
                  <a:pt x="109787" y="5454"/>
                  <a:pt x="120000" y="81818"/>
                </a:cubicBezTo>
                <a:close/>
              </a:path>
            </a:pathLst>
          </a:custGeom>
          <a:solidFill>
            <a:srgbClr val="E29E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4168257" y="3233825"/>
            <a:ext cx="52208" cy="396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8000" y="0"/>
                </a:moveTo>
                <a:cubicBezTo>
                  <a:pt x="72000" y="30967"/>
                  <a:pt x="96000" y="61935"/>
                  <a:pt x="120000" y="92903"/>
                </a:cubicBezTo>
                <a:cubicBezTo>
                  <a:pt x="81000" y="100645"/>
                  <a:pt x="42000" y="112258"/>
                  <a:pt x="0" y="120000"/>
                </a:cubicBezTo>
                <a:cubicBezTo>
                  <a:pt x="18000" y="81290"/>
                  <a:pt x="33000" y="38709"/>
                  <a:pt x="48000" y="0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320442" y="3230699"/>
            <a:ext cx="36547" cy="271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40000"/>
                </a:moveTo>
                <a:cubicBezTo>
                  <a:pt x="38571" y="22857"/>
                  <a:pt x="81428" y="11428"/>
                  <a:pt x="119999" y="0"/>
                </a:cubicBezTo>
                <a:cubicBezTo>
                  <a:pt x="102857" y="40000"/>
                  <a:pt x="85714" y="80000"/>
                  <a:pt x="68571" y="120000"/>
                </a:cubicBezTo>
                <a:cubicBezTo>
                  <a:pt x="47142" y="91428"/>
                  <a:pt x="21428" y="62857"/>
                  <a:pt x="0" y="40000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271010" y="3376882"/>
            <a:ext cx="240164" cy="105149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04" y="104049"/>
                </a:moveTo>
                <a:cubicBezTo>
                  <a:pt x="652" y="102260"/>
                  <a:pt x="652" y="100621"/>
                  <a:pt x="652" y="98981"/>
                </a:cubicBezTo>
                <a:cubicBezTo>
                  <a:pt x="652" y="69167"/>
                  <a:pt x="652" y="39503"/>
                  <a:pt x="652" y="9689"/>
                </a:cubicBezTo>
                <a:cubicBezTo>
                  <a:pt x="652" y="8944"/>
                  <a:pt x="0" y="8198"/>
                  <a:pt x="0" y="7304"/>
                </a:cubicBezTo>
                <a:cubicBezTo>
                  <a:pt x="11086" y="4919"/>
                  <a:pt x="22173" y="2385"/>
                  <a:pt x="33260" y="0"/>
                </a:cubicBezTo>
                <a:cubicBezTo>
                  <a:pt x="45652" y="2534"/>
                  <a:pt x="58043" y="5068"/>
                  <a:pt x="71086" y="7453"/>
                </a:cubicBezTo>
                <a:cubicBezTo>
                  <a:pt x="82826" y="9540"/>
                  <a:pt x="95869" y="11478"/>
                  <a:pt x="108913" y="13267"/>
                </a:cubicBezTo>
                <a:cubicBezTo>
                  <a:pt x="117391" y="14459"/>
                  <a:pt x="120000" y="15801"/>
                  <a:pt x="120000" y="18037"/>
                </a:cubicBezTo>
                <a:cubicBezTo>
                  <a:pt x="120000" y="50385"/>
                  <a:pt x="120000" y="82881"/>
                  <a:pt x="120000" y="115229"/>
                </a:cubicBezTo>
                <a:cubicBezTo>
                  <a:pt x="120000" y="116869"/>
                  <a:pt x="120000" y="118360"/>
                  <a:pt x="120000" y="120000"/>
                </a:cubicBezTo>
                <a:cubicBezTo>
                  <a:pt x="108260" y="119850"/>
                  <a:pt x="96521" y="119552"/>
                  <a:pt x="84782" y="119403"/>
                </a:cubicBezTo>
                <a:cubicBezTo>
                  <a:pt x="84782" y="116124"/>
                  <a:pt x="85434" y="112844"/>
                  <a:pt x="85434" y="109565"/>
                </a:cubicBezTo>
                <a:cubicBezTo>
                  <a:pt x="84782" y="106881"/>
                  <a:pt x="76956" y="105242"/>
                  <a:pt x="65217" y="105242"/>
                </a:cubicBezTo>
                <a:cubicBezTo>
                  <a:pt x="54130" y="105242"/>
                  <a:pt x="46304" y="106881"/>
                  <a:pt x="46304" y="109565"/>
                </a:cubicBezTo>
                <a:cubicBezTo>
                  <a:pt x="45652" y="112546"/>
                  <a:pt x="46304" y="115527"/>
                  <a:pt x="46304" y="118509"/>
                </a:cubicBezTo>
                <a:cubicBezTo>
                  <a:pt x="43695" y="118360"/>
                  <a:pt x="41739" y="118360"/>
                  <a:pt x="39782" y="118211"/>
                </a:cubicBezTo>
                <a:cubicBezTo>
                  <a:pt x="39782" y="114186"/>
                  <a:pt x="39782" y="110012"/>
                  <a:pt x="39782" y="105838"/>
                </a:cubicBezTo>
                <a:cubicBezTo>
                  <a:pt x="39782" y="103155"/>
                  <a:pt x="32608" y="101366"/>
                  <a:pt x="20869" y="101813"/>
                </a:cubicBezTo>
                <a:cubicBezTo>
                  <a:pt x="14347" y="101962"/>
                  <a:pt x="7826" y="103155"/>
                  <a:pt x="1304" y="104049"/>
                </a:cubicBezTo>
                <a:close/>
              </a:path>
            </a:pathLst>
          </a:custGeom>
          <a:solidFill>
            <a:srgbClr val="24924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869667" y="3634753"/>
            <a:ext cx="357115" cy="6985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9" y="96404"/>
                </a:moveTo>
                <a:cubicBezTo>
                  <a:pt x="0" y="72134"/>
                  <a:pt x="0" y="47640"/>
                  <a:pt x="0" y="23370"/>
                </a:cubicBezTo>
                <a:cubicBezTo>
                  <a:pt x="0" y="21123"/>
                  <a:pt x="0" y="18876"/>
                  <a:pt x="0" y="16629"/>
                </a:cubicBezTo>
                <a:cubicBezTo>
                  <a:pt x="14065" y="15056"/>
                  <a:pt x="29010" y="13707"/>
                  <a:pt x="43076" y="11685"/>
                </a:cubicBezTo>
                <a:cubicBezTo>
                  <a:pt x="65934" y="8539"/>
                  <a:pt x="88351" y="4943"/>
                  <a:pt x="110769" y="1348"/>
                </a:cubicBezTo>
                <a:cubicBezTo>
                  <a:pt x="118241" y="0"/>
                  <a:pt x="119560" y="1123"/>
                  <a:pt x="119560" y="4719"/>
                </a:cubicBezTo>
                <a:cubicBezTo>
                  <a:pt x="119560" y="38651"/>
                  <a:pt x="119560" y="72359"/>
                  <a:pt x="119560" y="106292"/>
                </a:cubicBezTo>
                <a:cubicBezTo>
                  <a:pt x="119560" y="108539"/>
                  <a:pt x="119560" y="110786"/>
                  <a:pt x="119999" y="113033"/>
                </a:cubicBezTo>
                <a:cubicBezTo>
                  <a:pt x="119560" y="115280"/>
                  <a:pt x="119560" y="117528"/>
                  <a:pt x="119560" y="119550"/>
                </a:cubicBezTo>
                <a:cubicBezTo>
                  <a:pt x="98461" y="119775"/>
                  <a:pt x="77362" y="119775"/>
                  <a:pt x="56703" y="120000"/>
                </a:cubicBezTo>
                <a:cubicBezTo>
                  <a:pt x="56703" y="115056"/>
                  <a:pt x="56703" y="110112"/>
                  <a:pt x="56263" y="105168"/>
                </a:cubicBezTo>
                <a:cubicBezTo>
                  <a:pt x="56263" y="100898"/>
                  <a:pt x="51428" y="98651"/>
                  <a:pt x="43516" y="98651"/>
                </a:cubicBezTo>
                <a:cubicBezTo>
                  <a:pt x="35604" y="98651"/>
                  <a:pt x="30329" y="101123"/>
                  <a:pt x="30329" y="105393"/>
                </a:cubicBezTo>
                <a:cubicBezTo>
                  <a:pt x="30329" y="109887"/>
                  <a:pt x="30329" y="114382"/>
                  <a:pt x="30329" y="118876"/>
                </a:cubicBezTo>
                <a:cubicBezTo>
                  <a:pt x="29010" y="118651"/>
                  <a:pt x="27692" y="118426"/>
                  <a:pt x="25934" y="118202"/>
                </a:cubicBezTo>
                <a:cubicBezTo>
                  <a:pt x="26373" y="112808"/>
                  <a:pt x="26373" y="107191"/>
                  <a:pt x="26373" y="101797"/>
                </a:cubicBezTo>
                <a:cubicBezTo>
                  <a:pt x="26373" y="98426"/>
                  <a:pt x="26373" y="95280"/>
                  <a:pt x="18901" y="93707"/>
                </a:cubicBezTo>
                <a:cubicBezTo>
                  <a:pt x="10989" y="92134"/>
                  <a:pt x="5274" y="93483"/>
                  <a:pt x="439" y="96404"/>
                </a:cubicBezTo>
                <a:close/>
              </a:path>
            </a:pathLst>
          </a:custGeom>
          <a:solidFill>
            <a:srgbClr val="24924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Shape 209"/>
          <p:cNvCxnSpPr/>
          <p:nvPr/>
        </p:nvCxnSpPr>
        <p:spPr>
          <a:xfrm>
            <a:off x="6378828" y="392194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0" name="Shape 210"/>
          <p:cNvCxnSpPr/>
          <p:nvPr/>
        </p:nvCxnSpPr>
        <p:spPr>
          <a:xfrm>
            <a:off x="6378828" y="392194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11" name="Shape 211"/>
          <p:cNvSpPr/>
          <p:nvPr/>
        </p:nvSpPr>
        <p:spPr>
          <a:xfrm>
            <a:off x="6225198" y="3172756"/>
            <a:ext cx="428121" cy="156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500"/>
                </a:moveTo>
                <a:cubicBezTo>
                  <a:pt x="3658" y="115000"/>
                  <a:pt x="6951" y="110600"/>
                  <a:pt x="10975" y="106100"/>
                </a:cubicBezTo>
                <a:cubicBezTo>
                  <a:pt x="19024" y="97500"/>
                  <a:pt x="27439" y="88900"/>
                  <a:pt x="35487" y="80300"/>
                </a:cubicBezTo>
                <a:cubicBezTo>
                  <a:pt x="46463" y="68700"/>
                  <a:pt x="57439" y="57100"/>
                  <a:pt x="68048" y="45500"/>
                </a:cubicBezTo>
                <a:cubicBezTo>
                  <a:pt x="75731" y="37200"/>
                  <a:pt x="83048" y="28900"/>
                  <a:pt x="91097" y="20600"/>
                </a:cubicBezTo>
                <a:cubicBezTo>
                  <a:pt x="96585" y="14600"/>
                  <a:pt x="102439" y="8600"/>
                  <a:pt x="108292" y="2500"/>
                </a:cubicBezTo>
                <a:cubicBezTo>
                  <a:pt x="109024" y="1700"/>
                  <a:pt x="109390" y="800"/>
                  <a:pt x="109756" y="0"/>
                </a:cubicBezTo>
                <a:cubicBezTo>
                  <a:pt x="118536" y="800"/>
                  <a:pt x="120000" y="1400"/>
                  <a:pt x="117804" y="3600"/>
                </a:cubicBezTo>
                <a:cubicBezTo>
                  <a:pt x="105365" y="17000"/>
                  <a:pt x="92560" y="30500"/>
                  <a:pt x="79756" y="44000"/>
                </a:cubicBezTo>
                <a:cubicBezTo>
                  <a:pt x="79390" y="44600"/>
                  <a:pt x="79390" y="45300"/>
                  <a:pt x="79024" y="45900"/>
                </a:cubicBezTo>
                <a:cubicBezTo>
                  <a:pt x="73536" y="51200"/>
                  <a:pt x="68414" y="56500"/>
                  <a:pt x="63292" y="61800"/>
                </a:cubicBezTo>
                <a:cubicBezTo>
                  <a:pt x="55243" y="70100"/>
                  <a:pt x="47560" y="78500"/>
                  <a:pt x="39878" y="86800"/>
                </a:cubicBezTo>
                <a:cubicBezTo>
                  <a:pt x="39512" y="87000"/>
                  <a:pt x="39512" y="87300"/>
                  <a:pt x="39512" y="87600"/>
                </a:cubicBezTo>
                <a:cubicBezTo>
                  <a:pt x="30731" y="96800"/>
                  <a:pt x="21951" y="106100"/>
                  <a:pt x="13170" y="115300"/>
                </a:cubicBezTo>
                <a:cubicBezTo>
                  <a:pt x="12439" y="116000"/>
                  <a:pt x="11707" y="116600"/>
                  <a:pt x="11341" y="117300"/>
                </a:cubicBezTo>
                <a:cubicBezTo>
                  <a:pt x="10975" y="119300"/>
                  <a:pt x="6951" y="120000"/>
                  <a:pt x="0" y="119500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856732" y="3759055"/>
            <a:ext cx="324745" cy="9846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645" y="44244"/>
                </a:moveTo>
                <a:cubicBezTo>
                  <a:pt x="99677" y="46790"/>
                  <a:pt x="98225" y="49336"/>
                  <a:pt x="96774" y="51883"/>
                </a:cubicBezTo>
                <a:cubicBezTo>
                  <a:pt x="88548" y="51883"/>
                  <a:pt x="80322" y="51883"/>
                  <a:pt x="71612" y="52042"/>
                </a:cubicBezTo>
                <a:cubicBezTo>
                  <a:pt x="69193" y="52201"/>
                  <a:pt x="65322" y="52997"/>
                  <a:pt x="64354" y="53793"/>
                </a:cubicBezTo>
                <a:cubicBezTo>
                  <a:pt x="60483" y="57931"/>
                  <a:pt x="57580" y="62068"/>
                  <a:pt x="54193" y="66366"/>
                </a:cubicBezTo>
                <a:cubicBezTo>
                  <a:pt x="53225" y="67798"/>
                  <a:pt x="54193" y="68435"/>
                  <a:pt x="59516" y="68435"/>
                </a:cubicBezTo>
                <a:cubicBezTo>
                  <a:pt x="66774" y="68275"/>
                  <a:pt x="74032" y="68435"/>
                  <a:pt x="81774" y="68435"/>
                </a:cubicBezTo>
                <a:cubicBezTo>
                  <a:pt x="79354" y="70981"/>
                  <a:pt x="77419" y="73527"/>
                  <a:pt x="75483" y="76074"/>
                </a:cubicBezTo>
                <a:cubicBezTo>
                  <a:pt x="72096" y="76074"/>
                  <a:pt x="68225" y="76233"/>
                  <a:pt x="64354" y="76233"/>
                </a:cubicBezTo>
                <a:cubicBezTo>
                  <a:pt x="45483" y="76233"/>
                  <a:pt x="45483" y="76233"/>
                  <a:pt x="42580" y="82281"/>
                </a:cubicBezTo>
                <a:cubicBezTo>
                  <a:pt x="40161" y="84827"/>
                  <a:pt x="38225" y="87374"/>
                  <a:pt x="35806" y="89920"/>
                </a:cubicBezTo>
                <a:cubicBezTo>
                  <a:pt x="33870" y="92307"/>
                  <a:pt x="36774" y="92785"/>
                  <a:pt x="43064" y="92307"/>
                </a:cubicBezTo>
                <a:cubicBezTo>
                  <a:pt x="49354" y="92466"/>
                  <a:pt x="55645" y="92466"/>
                  <a:pt x="62419" y="92625"/>
                </a:cubicBezTo>
                <a:cubicBezTo>
                  <a:pt x="60967" y="95013"/>
                  <a:pt x="59516" y="97559"/>
                  <a:pt x="58548" y="100106"/>
                </a:cubicBezTo>
                <a:cubicBezTo>
                  <a:pt x="50806" y="100265"/>
                  <a:pt x="42580" y="100583"/>
                  <a:pt x="34838" y="100424"/>
                </a:cubicBezTo>
                <a:cubicBezTo>
                  <a:pt x="27580" y="100265"/>
                  <a:pt x="25645" y="101538"/>
                  <a:pt x="25161" y="103448"/>
                </a:cubicBezTo>
                <a:cubicBezTo>
                  <a:pt x="22258" y="107427"/>
                  <a:pt x="18387" y="111405"/>
                  <a:pt x="16451" y="115384"/>
                </a:cubicBezTo>
                <a:cubicBezTo>
                  <a:pt x="14516" y="118885"/>
                  <a:pt x="9677" y="120000"/>
                  <a:pt x="0" y="119204"/>
                </a:cubicBezTo>
                <a:cubicBezTo>
                  <a:pt x="3387" y="114111"/>
                  <a:pt x="6290" y="108859"/>
                  <a:pt x="10161" y="103766"/>
                </a:cubicBezTo>
                <a:cubicBezTo>
                  <a:pt x="18387" y="93740"/>
                  <a:pt x="26612" y="83713"/>
                  <a:pt x="34838" y="73687"/>
                </a:cubicBezTo>
                <a:cubicBezTo>
                  <a:pt x="50322" y="53793"/>
                  <a:pt x="65806" y="33899"/>
                  <a:pt x="80806" y="14164"/>
                </a:cubicBezTo>
                <a:cubicBezTo>
                  <a:pt x="84677" y="9389"/>
                  <a:pt x="88064" y="4774"/>
                  <a:pt x="91451" y="0"/>
                </a:cubicBezTo>
                <a:cubicBezTo>
                  <a:pt x="95322" y="1750"/>
                  <a:pt x="102096" y="5729"/>
                  <a:pt x="102096" y="5729"/>
                </a:cubicBezTo>
                <a:cubicBezTo>
                  <a:pt x="102096" y="5729"/>
                  <a:pt x="94838" y="15119"/>
                  <a:pt x="92903" y="17029"/>
                </a:cubicBezTo>
                <a:cubicBezTo>
                  <a:pt x="90483" y="19257"/>
                  <a:pt x="91451" y="20371"/>
                  <a:pt x="99677" y="20053"/>
                </a:cubicBezTo>
                <a:cubicBezTo>
                  <a:pt x="106451" y="19893"/>
                  <a:pt x="113225" y="20053"/>
                  <a:pt x="120000" y="20212"/>
                </a:cubicBezTo>
                <a:cubicBezTo>
                  <a:pt x="118548" y="22758"/>
                  <a:pt x="117580" y="25145"/>
                  <a:pt x="116129" y="27692"/>
                </a:cubicBezTo>
                <a:cubicBezTo>
                  <a:pt x="107419" y="27851"/>
                  <a:pt x="99193" y="27692"/>
                  <a:pt x="90483" y="28010"/>
                </a:cubicBezTo>
                <a:cubicBezTo>
                  <a:pt x="88064" y="28010"/>
                  <a:pt x="84193" y="28647"/>
                  <a:pt x="83709" y="29442"/>
                </a:cubicBezTo>
                <a:cubicBezTo>
                  <a:pt x="79838" y="33740"/>
                  <a:pt x="76935" y="38196"/>
                  <a:pt x="73064" y="42493"/>
                </a:cubicBezTo>
                <a:cubicBezTo>
                  <a:pt x="71612" y="44244"/>
                  <a:pt x="74032" y="44084"/>
                  <a:pt x="77903" y="44084"/>
                </a:cubicBezTo>
                <a:cubicBezTo>
                  <a:pt x="85161" y="44084"/>
                  <a:pt x="92903" y="44244"/>
                  <a:pt x="100645" y="44244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5807123" y="3702664"/>
            <a:ext cx="300729" cy="10379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490"/>
                </a:moveTo>
                <a:cubicBezTo>
                  <a:pt x="116347" y="11018"/>
                  <a:pt x="112695" y="15396"/>
                  <a:pt x="108521" y="19924"/>
                </a:cubicBezTo>
                <a:cubicBezTo>
                  <a:pt x="92347" y="38641"/>
                  <a:pt x="75652" y="57509"/>
                  <a:pt x="58956" y="76377"/>
                </a:cubicBezTo>
                <a:cubicBezTo>
                  <a:pt x="50086" y="85886"/>
                  <a:pt x="41217" y="95396"/>
                  <a:pt x="32347" y="104905"/>
                </a:cubicBezTo>
                <a:cubicBezTo>
                  <a:pt x="28173" y="109735"/>
                  <a:pt x="25043" y="114716"/>
                  <a:pt x="21391" y="119547"/>
                </a:cubicBezTo>
                <a:cubicBezTo>
                  <a:pt x="0" y="120000"/>
                  <a:pt x="0" y="120000"/>
                  <a:pt x="5217" y="114264"/>
                </a:cubicBezTo>
                <a:cubicBezTo>
                  <a:pt x="7304" y="112301"/>
                  <a:pt x="9391" y="110188"/>
                  <a:pt x="10956" y="108226"/>
                </a:cubicBezTo>
                <a:cubicBezTo>
                  <a:pt x="11478" y="107622"/>
                  <a:pt x="9913" y="106867"/>
                  <a:pt x="9913" y="106113"/>
                </a:cubicBezTo>
                <a:cubicBezTo>
                  <a:pt x="12521" y="104000"/>
                  <a:pt x="16173" y="101886"/>
                  <a:pt x="18260" y="99622"/>
                </a:cubicBezTo>
                <a:cubicBezTo>
                  <a:pt x="34434" y="81962"/>
                  <a:pt x="50086" y="64301"/>
                  <a:pt x="65739" y="46490"/>
                </a:cubicBezTo>
                <a:cubicBezTo>
                  <a:pt x="66782" y="45283"/>
                  <a:pt x="67304" y="44075"/>
                  <a:pt x="67826" y="42716"/>
                </a:cubicBezTo>
                <a:cubicBezTo>
                  <a:pt x="69391" y="41811"/>
                  <a:pt x="70956" y="40905"/>
                  <a:pt x="71478" y="40000"/>
                </a:cubicBezTo>
                <a:cubicBezTo>
                  <a:pt x="79304" y="31094"/>
                  <a:pt x="87130" y="22339"/>
                  <a:pt x="94434" y="13584"/>
                </a:cubicBezTo>
                <a:cubicBezTo>
                  <a:pt x="97565" y="9962"/>
                  <a:pt x="100173" y="6490"/>
                  <a:pt x="102260" y="2867"/>
                </a:cubicBezTo>
                <a:cubicBezTo>
                  <a:pt x="104347" y="1962"/>
                  <a:pt x="105913" y="1056"/>
                  <a:pt x="107478" y="0"/>
                </a:cubicBezTo>
                <a:cubicBezTo>
                  <a:pt x="111652" y="2264"/>
                  <a:pt x="115826" y="4377"/>
                  <a:pt x="120000" y="6490"/>
                </a:cubicBezTo>
                <a:close/>
              </a:path>
            </a:pathLst>
          </a:custGeom>
          <a:solidFill>
            <a:srgbClr val="F68B22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8206621" y="4009187"/>
            <a:ext cx="337276" cy="3612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" y="97391"/>
                </a:moveTo>
                <a:cubicBezTo>
                  <a:pt x="465" y="64782"/>
                  <a:pt x="465" y="32608"/>
                  <a:pt x="465" y="0"/>
                </a:cubicBezTo>
                <a:cubicBezTo>
                  <a:pt x="6046" y="0"/>
                  <a:pt x="11627" y="0"/>
                  <a:pt x="17209" y="0"/>
                </a:cubicBezTo>
                <a:cubicBezTo>
                  <a:pt x="17209" y="30869"/>
                  <a:pt x="17209" y="62173"/>
                  <a:pt x="17209" y="93043"/>
                </a:cubicBezTo>
                <a:cubicBezTo>
                  <a:pt x="17209" y="103913"/>
                  <a:pt x="17209" y="104347"/>
                  <a:pt x="28837" y="104347"/>
                </a:cubicBezTo>
                <a:cubicBezTo>
                  <a:pt x="59069" y="104347"/>
                  <a:pt x="89302" y="104347"/>
                  <a:pt x="119069" y="104347"/>
                </a:cubicBezTo>
                <a:cubicBezTo>
                  <a:pt x="119534" y="109565"/>
                  <a:pt x="119534" y="114782"/>
                  <a:pt x="120000" y="119565"/>
                </a:cubicBezTo>
                <a:cubicBezTo>
                  <a:pt x="82790" y="119565"/>
                  <a:pt x="45581" y="119565"/>
                  <a:pt x="8837" y="120000"/>
                </a:cubicBezTo>
                <a:cubicBezTo>
                  <a:pt x="2325" y="120000"/>
                  <a:pt x="0" y="117826"/>
                  <a:pt x="465" y="112173"/>
                </a:cubicBezTo>
                <a:cubicBezTo>
                  <a:pt x="930" y="106956"/>
                  <a:pt x="465" y="102173"/>
                  <a:pt x="465" y="973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231953" y="4001305"/>
            <a:ext cx="46987" cy="5231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666" y="0"/>
                </a:moveTo>
                <a:cubicBezTo>
                  <a:pt x="110000" y="3300"/>
                  <a:pt x="120000" y="6300"/>
                  <a:pt x="120000" y="9600"/>
                </a:cubicBezTo>
                <a:cubicBezTo>
                  <a:pt x="120000" y="30600"/>
                  <a:pt x="120000" y="51900"/>
                  <a:pt x="120000" y="73200"/>
                </a:cubicBezTo>
                <a:cubicBezTo>
                  <a:pt x="120000" y="88800"/>
                  <a:pt x="120000" y="104400"/>
                  <a:pt x="120000" y="120000"/>
                </a:cubicBezTo>
                <a:cubicBezTo>
                  <a:pt x="80000" y="120000"/>
                  <a:pt x="40000" y="119700"/>
                  <a:pt x="0" y="119700"/>
                </a:cubicBezTo>
                <a:cubicBezTo>
                  <a:pt x="0" y="84600"/>
                  <a:pt x="0" y="49500"/>
                  <a:pt x="0" y="14100"/>
                </a:cubicBezTo>
                <a:cubicBezTo>
                  <a:pt x="0" y="9600"/>
                  <a:pt x="0" y="4800"/>
                  <a:pt x="0" y="0"/>
                </a:cubicBezTo>
                <a:cubicBezTo>
                  <a:pt x="36666" y="0"/>
                  <a:pt x="70000" y="0"/>
                  <a:pt x="1066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507944" y="4428639"/>
            <a:ext cx="136789" cy="1889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85" y="16551"/>
                </a:moveTo>
                <a:cubicBezTo>
                  <a:pt x="27428" y="4137"/>
                  <a:pt x="54857" y="0"/>
                  <a:pt x="84571" y="6620"/>
                </a:cubicBezTo>
                <a:cubicBezTo>
                  <a:pt x="109714" y="11586"/>
                  <a:pt x="120000" y="19862"/>
                  <a:pt x="120000" y="38896"/>
                </a:cubicBezTo>
                <a:cubicBezTo>
                  <a:pt x="120000" y="66206"/>
                  <a:pt x="118857" y="92689"/>
                  <a:pt x="118857" y="120000"/>
                </a:cubicBezTo>
                <a:cubicBezTo>
                  <a:pt x="88000" y="115862"/>
                  <a:pt x="56000" y="112551"/>
                  <a:pt x="25142" y="107586"/>
                </a:cubicBezTo>
                <a:cubicBezTo>
                  <a:pt x="9142" y="105103"/>
                  <a:pt x="0" y="96827"/>
                  <a:pt x="1142" y="82758"/>
                </a:cubicBezTo>
                <a:cubicBezTo>
                  <a:pt x="2285" y="60413"/>
                  <a:pt x="2285" y="38896"/>
                  <a:pt x="2285" y="16551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7217821" y="4263662"/>
            <a:ext cx="138877" cy="1827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64" y="42000"/>
                </a:moveTo>
                <a:cubicBezTo>
                  <a:pt x="2264" y="34285"/>
                  <a:pt x="2264" y="25714"/>
                  <a:pt x="3396" y="17142"/>
                </a:cubicBezTo>
                <a:cubicBezTo>
                  <a:pt x="22641" y="12000"/>
                  <a:pt x="43018" y="2571"/>
                  <a:pt x="63396" y="1714"/>
                </a:cubicBezTo>
                <a:cubicBezTo>
                  <a:pt x="105283" y="0"/>
                  <a:pt x="120000" y="13714"/>
                  <a:pt x="120000" y="45428"/>
                </a:cubicBezTo>
                <a:cubicBezTo>
                  <a:pt x="120000" y="70285"/>
                  <a:pt x="120000" y="95142"/>
                  <a:pt x="118867" y="120000"/>
                </a:cubicBezTo>
                <a:cubicBezTo>
                  <a:pt x="89433" y="116571"/>
                  <a:pt x="58867" y="113142"/>
                  <a:pt x="28301" y="108857"/>
                </a:cubicBezTo>
                <a:cubicBezTo>
                  <a:pt x="10188" y="105428"/>
                  <a:pt x="0" y="97714"/>
                  <a:pt x="2264" y="81428"/>
                </a:cubicBezTo>
                <a:cubicBezTo>
                  <a:pt x="3396" y="68571"/>
                  <a:pt x="2264" y="55714"/>
                  <a:pt x="2264" y="42000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060710" y="4519753"/>
            <a:ext cx="285066" cy="887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0" y="0"/>
                </a:moveTo>
                <a:cubicBezTo>
                  <a:pt x="78715" y="0"/>
                  <a:pt x="85321" y="1764"/>
                  <a:pt x="91926" y="1764"/>
                </a:cubicBezTo>
                <a:cubicBezTo>
                  <a:pt x="100183" y="28235"/>
                  <a:pt x="108440" y="52941"/>
                  <a:pt x="116146" y="81176"/>
                </a:cubicBezTo>
                <a:cubicBezTo>
                  <a:pt x="118348" y="88235"/>
                  <a:pt x="118899" y="98823"/>
                  <a:pt x="120000" y="107647"/>
                </a:cubicBezTo>
                <a:cubicBezTo>
                  <a:pt x="117247" y="111176"/>
                  <a:pt x="114495" y="118235"/>
                  <a:pt x="111743" y="118235"/>
                </a:cubicBezTo>
                <a:cubicBezTo>
                  <a:pt x="78165" y="118235"/>
                  <a:pt x="45137" y="118235"/>
                  <a:pt x="11559" y="118235"/>
                </a:cubicBezTo>
                <a:cubicBezTo>
                  <a:pt x="3302" y="120000"/>
                  <a:pt x="0" y="111176"/>
                  <a:pt x="1100" y="82941"/>
                </a:cubicBezTo>
                <a:cubicBezTo>
                  <a:pt x="1651" y="56470"/>
                  <a:pt x="1651" y="28235"/>
                  <a:pt x="1651" y="1764"/>
                </a:cubicBezTo>
                <a:cubicBezTo>
                  <a:pt x="7155" y="1764"/>
                  <a:pt x="12110" y="1764"/>
                  <a:pt x="17064" y="0"/>
                </a:cubicBezTo>
                <a:cubicBezTo>
                  <a:pt x="23669" y="1764"/>
                  <a:pt x="30275" y="1764"/>
                  <a:pt x="36880" y="1764"/>
                </a:cubicBezTo>
                <a:cubicBezTo>
                  <a:pt x="42935" y="21176"/>
                  <a:pt x="48990" y="38823"/>
                  <a:pt x="56697" y="65294"/>
                </a:cubicBezTo>
                <a:cubicBezTo>
                  <a:pt x="56697" y="37058"/>
                  <a:pt x="56697" y="19411"/>
                  <a:pt x="56697" y="1764"/>
                </a:cubicBezTo>
                <a:cubicBezTo>
                  <a:pt x="62201" y="1764"/>
                  <a:pt x="67155" y="1764"/>
                  <a:pt x="72110" y="0"/>
                </a:cubicBezTo>
                <a:close/>
              </a:path>
            </a:pathLst>
          </a:custGeom>
          <a:solidFill>
            <a:srgbClr val="262224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662755" y="4456566"/>
            <a:ext cx="144098" cy="1660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" y="120000"/>
                </a:moveTo>
                <a:cubicBezTo>
                  <a:pt x="1090" y="93543"/>
                  <a:pt x="0" y="67086"/>
                  <a:pt x="2181" y="40629"/>
                </a:cubicBezTo>
                <a:cubicBezTo>
                  <a:pt x="2181" y="32125"/>
                  <a:pt x="7636" y="20787"/>
                  <a:pt x="15272" y="15118"/>
                </a:cubicBezTo>
                <a:cubicBezTo>
                  <a:pt x="37090" y="0"/>
                  <a:pt x="84000" y="0"/>
                  <a:pt x="104727" y="16062"/>
                </a:cubicBezTo>
                <a:cubicBezTo>
                  <a:pt x="112363" y="20787"/>
                  <a:pt x="117818" y="31181"/>
                  <a:pt x="117818" y="39685"/>
                </a:cubicBezTo>
                <a:cubicBezTo>
                  <a:pt x="120000" y="66141"/>
                  <a:pt x="118909" y="93543"/>
                  <a:pt x="118909" y="120000"/>
                </a:cubicBezTo>
                <a:cubicBezTo>
                  <a:pt x="79636" y="120000"/>
                  <a:pt x="40363" y="120000"/>
                  <a:pt x="1090" y="120000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380975" y="4289975"/>
            <a:ext cx="140965" cy="1639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6190"/>
                </a:moveTo>
                <a:cubicBezTo>
                  <a:pt x="0" y="91428"/>
                  <a:pt x="0" y="66666"/>
                  <a:pt x="0" y="41904"/>
                </a:cubicBezTo>
                <a:cubicBezTo>
                  <a:pt x="0" y="38095"/>
                  <a:pt x="0" y="34285"/>
                  <a:pt x="0" y="30476"/>
                </a:cubicBezTo>
                <a:cubicBezTo>
                  <a:pt x="4444" y="12380"/>
                  <a:pt x="35555" y="0"/>
                  <a:pt x="68888" y="2857"/>
                </a:cubicBezTo>
                <a:cubicBezTo>
                  <a:pt x="100000" y="5714"/>
                  <a:pt x="118888" y="18095"/>
                  <a:pt x="120000" y="38095"/>
                </a:cubicBezTo>
                <a:cubicBezTo>
                  <a:pt x="120000" y="65714"/>
                  <a:pt x="120000" y="92380"/>
                  <a:pt x="120000" y="120000"/>
                </a:cubicBezTo>
                <a:cubicBezTo>
                  <a:pt x="80000" y="119047"/>
                  <a:pt x="40000" y="117142"/>
                  <a:pt x="0" y="116190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868621" y="4168623"/>
            <a:ext cx="79358" cy="1524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34" y="19655"/>
                </a:moveTo>
                <a:cubicBezTo>
                  <a:pt x="25573" y="6206"/>
                  <a:pt x="51147" y="0"/>
                  <a:pt x="86557" y="7241"/>
                </a:cubicBezTo>
                <a:cubicBezTo>
                  <a:pt x="120000" y="14482"/>
                  <a:pt x="120000" y="28965"/>
                  <a:pt x="120000" y="44482"/>
                </a:cubicBezTo>
                <a:cubicBezTo>
                  <a:pt x="120000" y="69310"/>
                  <a:pt x="120000" y="95172"/>
                  <a:pt x="118032" y="120000"/>
                </a:cubicBezTo>
                <a:cubicBezTo>
                  <a:pt x="86557" y="115862"/>
                  <a:pt x="53114" y="111724"/>
                  <a:pt x="19672" y="106551"/>
                </a:cubicBezTo>
                <a:cubicBezTo>
                  <a:pt x="13770" y="99310"/>
                  <a:pt x="1967" y="91034"/>
                  <a:pt x="1967" y="83793"/>
                </a:cubicBezTo>
                <a:cubicBezTo>
                  <a:pt x="0" y="62068"/>
                  <a:pt x="1967" y="41379"/>
                  <a:pt x="3934" y="19655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72467" y="4263662"/>
            <a:ext cx="79358" cy="1472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34" y="19115"/>
                </a:moveTo>
                <a:cubicBezTo>
                  <a:pt x="23606" y="12743"/>
                  <a:pt x="43278" y="4247"/>
                  <a:pt x="62950" y="3185"/>
                </a:cubicBezTo>
                <a:cubicBezTo>
                  <a:pt x="98360" y="0"/>
                  <a:pt x="120000" y="12743"/>
                  <a:pt x="120000" y="31858"/>
                </a:cubicBezTo>
                <a:cubicBezTo>
                  <a:pt x="120000" y="61592"/>
                  <a:pt x="120000" y="91327"/>
                  <a:pt x="120000" y="120000"/>
                </a:cubicBezTo>
                <a:cubicBezTo>
                  <a:pt x="110163" y="120000"/>
                  <a:pt x="100327" y="120000"/>
                  <a:pt x="92459" y="118938"/>
                </a:cubicBezTo>
                <a:cubicBezTo>
                  <a:pt x="7868" y="108318"/>
                  <a:pt x="1967" y="105132"/>
                  <a:pt x="0" y="59469"/>
                </a:cubicBezTo>
                <a:cubicBezTo>
                  <a:pt x="0" y="54159"/>
                  <a:pt x="0" y="48849"/>
                  <a:pt x="0" y="44601"/>
                </a:cubicBezTo>
                <a:cubicBezTo>
                  <a:pt x="0" y="36106"/>
                  <a:pt x="1967" y="27610"/>
                  <a:pt x="3934" y="19115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363317" y="4299937"/>
            <a:ext cx="80402" cy="123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67" y="112421"/>
                </a:moveTo>
                <a:cubicBezTo>
                  <a:pt x="1967" y="87157"/>
                  <a:pt x="0" y="61894"/>
                  <a:pt x="1967" y="36631"/>
                </a:cubicBezTo>
                <a:cubicBezTo>
                  <a:pt x="1967" y="13894"/>
                  <a:pt x="25573" y="0"/>
                  <a:pt x="59016" y="0"/>
                </a:cubicBezTo>
                <a:cubicBezTo>
                  <a:pt x="94426" y="0"/>
                  <a:pt x="118032" y="13894"/>
                  <a:pt x="120000" y="36631"/>
                </a:cubicBezTo>
                <a:cubicBezTo>
                  <a:pt x="120000" y="64421"/>
                  <a:pt x="118032" y="92210"/>
                  <a:pt x="118032" y="120000"/>
                </a:cubicBezTo>
                <a:cubicBezTo>
                  <a:pt x="80655" y="117473"/>
                  <a:pt x="41311" y="114947"/>
                  <a:pt x="1967" y="112421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961289" y="4210901"/>
            <a:ext cx="79358" cy="1242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3684"/>
                </a:moveTo>
                <a:cubicBezTo>
                  <a:pt x="0" y="88421"/>
                  <a:pt x="0" y="63157"/>
                  <a:pt x="0" y="37894"/>
                </a:cubicBezTo>
                <a:cubicBezTo>
                  <a:pt x="0" y="13894"/>
                  <a:pt x="24000" y="0"/>
                  <a:pt x="60000" y="0"/>
                </a:cubicBezTo>
                <a:cubicBezTo>
                  <a:pt x="96000" y="0"/>
                  <a:pt x="118000" y="12631"/>
                  <a:pt x="118000" y="36631"/>
                </a:cubicBezTo>
                <a:cubicBezTo>
                  <a:pt x="120000" y="64421"/>
                  <a:pt x="120000" y="92210"/>
                  <a:pt x="120000" y="120000"/>
                </a:cubicBezTo>
                <a:cubicBezTo>
                  <a:pt x="80000" y="117473"/>
                  <a:pt x="40000" y="114947"/>
                  <a:pt x="0" y="113684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924601" y="4580828"/>
            <a:ext cx="314302" cy="271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500" y="51428"/>
                  <a:pt x="2500" y="5714"/>
                  <a:pt x="10000" y="11428"/>
                </a:cubicBezTo>
                <a:cubicBezTo>
                  <a:pt x="18000" y="17142"/>
                  <a:pt x="26500" y="5714"/>
                  <a:pt x="34500" y="0"/>
                </a:cubicBezTo>
                <a:cubicBezTo>
                  <a:pt x="59500" y="0"/>
                  <a:pt x="84500" y="0"/>
                  <a:pt x="109500" y="5714"/>
                </a:cubicBezTo>
                <a:cubicBezTo>
                  <a:pt x="113000" y="5714"/>
                  <a:pt x="116500" y="17142"/>
                  <a:pt x="120000" y="22857"/>
                </a:cubicBezTo>
                <a:cubicBezTo>
                  <a:pt x="98000" y="22857"/>
                  <a:pt x="75500" y="22857"/>
                  <a:pt x="53500" y="11428"/>
                </a:cubicBezTo>
                <a:cubicBezTo>
                  <a:pt x="35000" y="5714"/>
                  <a:pt x="16500" y="0"/>
                  <a:pt x="0" y="120000"/>
                </a:cubicBezTo>
                <a:close/>
              </a:path>
            </a:pathLst>
          </a:custGeom>
          <a:solidFill>
            <a:srgbClr val="E29E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080187" y="3114789"/>
            <a:ext cx="329967" cy="3383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3333" y="926"/>
                  <a:pt x="7619" y="926"/>
                  <a:pt x="10476" y="2779"/>
                </a:cubicBezTo>
                <a:cubicBezTo>
                  <a:pt x="38095" y="20849"/>
                  <a:pt x="65714" y="39382"/>
                  <a:pt x="93809" y="57451"/>
                </a:cubicBezTo>
                <a:cubicBezTo>
                  <a:pt x="100000" y="61621"/>
                  <a:pt x="107619" y="64401"/>
                  <a:pt x="114285" y="68108"/>
                </a:cubicBezTo>
                <a:cubicBezTo>
                  <a:pt x="114761" y="70424"/>
                  <a:pt x="115238" y="73204"/>
                  <a:pt x="116190" y="75521"/>
                </a:cubicBezTo>
                <a:cubicBezTo>
                  <a:pt x="116666" y="82934"/>
                  <a:pt x="117142" y="90347"/>
                  <a:pt x="117619" y="97760"/>
                </a:cubicBezTo>
                <a:cubicBezTo>
                  <a:pt x="117619" y="100540"/>
                  <a:pt x="117619" y="103320"/>
                  <a:pt x="118095" y="105637"/>
                </a:cubicBezTo>
                <a:cubicBezTo>
                  <a:pt x="120000" y="114440"/>
                  <a:pt x="116666" y="118610"/>
                  <a:pt x="107142" y="118146"/>
                </a:cubicBezTo>
                <a:cubicBezTo>
                  <a:pt x="102857" y="118146"/>
                  <a:pt x="98571" y="118146"/>
                  <a:pt x="93809" y="118146"/>
                </a:cubicBezTo>
                <a:cubicBezTo>
                  <a:pt x="86666" y="118146"/>
                  <a:pt x="79523" y="118610"/>
                  <a:pt x="72380" y="118610"/>
                </a:cubicBezTo>
                <a:cubicBezTo>
                  <a:pt x="70000" y="118610"/>
                  <a:pt x="68095" y="118610"/>
                  <a:pt x="65714" y="118610"/>
                </a:cubicBezTo>
                <a:cubicBezTo>
                  <a:pt x="60000" y="119073"/>
                  <a:pt x="54285" y="119536"/>
                  <a:pt x="48095" y="120000"/>
                </a:cubicBezTo>
                <a:cubicBezTo>
                  <a:pt x="40476" y="120000"/>
                  <a:pt x="32380" y="120000"/>
                  <a:pt x="24761" y="120000"/>
                </a:cubicBezTo>
                <a:cubicBezTo>
                  <a:pt x="9523" y="120000"/>
                  <a:pt x="10952" y="120000"/>
                  <a:pt x="10476" y="104710"/>
                </a:cubicBezTo>
                <a:cubicBezTo>
                  <a:pt x="10000" y="78764"/>
                  <a:pt x="7619" y="52818"/>
                  <a:pt x="5714" y="26872"/>
                </a:cubicBezTo>
                <a:cubicBezTo>
                  <a:pt x="3809" y="18069"/>
                  <a:pt x="1904" y="8803"/>
                  <a:pt x="0" y="0"/>
                </a:cubicBezTo>
                <a:close/>
              </a:path>
            </a:pathLst>
          </a:custGeom>
          <a:solidFill>
            <a:srgbClr val="D8D7D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6312000" y="2966085"/>
            <a:ext cx="172291" cy="1075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5" y="120000"/>
                </a:moveTo>
                <a:cubicBezTo>
                  <a:pt x="16363" y="87804"/>
                  <a:pt x="9090" y="54146"/>
                  <a:pt x="0" y="17560"/>
                </a:cubicBezTo>
                <a:cubicBezTo>
                  <a:pt x="41818" y="29268"/>
                  <a:pt x="80909" y="21951"/>
                  <a:pt x="120000" y="0"/>
                </a:cubicBezTo>
                <a:cubicBezTo>
                  <a:pt x="88181" y="39512"/>
                  <a:pt x="56363" y="79024"/>
                  <a:pt x="24545" y="120000"/>
                </a:cubicBezTo>
                <a:close/>
              </a:path>
            </a:pathLst>
          </a:custGeom>
          <a:solidFill>
            <a:srgbClr val="24924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392760" y="3218167"/>
            <a:ext cx="998254" cy="589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460" y="32389"/>
                </a:moveTo>
                <a:cubicBezTo>
                  <a:pt x="109790" y="36637"/>
                  <a:pt x="107120" y="41150"/>
                  <a:pt x="104450" y="45398"/>
                </a:cubicBezTo>
                <a:cubicBezTo>
                  <a:pt x="94083" y="58938"/>
                  <a:pt x="83874" y="72477"/>
                  <a:pt x="73507" y="86017"/>
                </a:cubicBezTo>
                <a:cubicBezTo>
                  <a:pt x="62356" y="97433"/>
                  <a:pt x="50575" y="106991"/>
                  <a:pt x="37853" y="113362"/>
                </a:cubicBezTo>
                <a:cubicBezTo>
                  <a:pt x="28429" y="117079"/>
                  <a:pt x="18848" y="120000"/>
                  <a:pt x="9109" y="118672"/>
                </a:cubicBezTo>
                <a:cubicBezTo>
                  <a:pt x="6125" y="118407"/>
                  <a:pt x="3141" y="117610"/>
                  <a:pt x="0" y="116283"/>
                </a:cubicBezTo>
                <a:cubicBezTo>
                  <a:pt x="12722" y="110707"/>
                  <a:pt x="25130" y="104070"/>
                  <a:pt x="36753" y="93185"/>
                </a:cubicBezTo>
                <a:cubicBezTo>
                  <a:pt x="52146" y="80442"/>
                  <a:pt x="65811" y="63451"/>
                  <a:pt x="77905" y="43008"/>
                </a:cubicBezTo>
                <a:cubicBezTo>
                  <a:pt x="85445" y="30530"/>
                  <a:pt x="92041" y="16460"/>
                  <a:pt x="98952" y="2920"/>
                </a:cubicBezTo>
                <a:cubicBezTo>
                  <a:pt x="99895" y="796"/>
                  <a:pt x="100523" y="0"/>
                  <a:pt x="102094" y="1327"/>
                </a:cubicBezTo>
                <a:cubicBezTo>
                  <a:pt x="107434" y="6371"/>
                  <a:pt x="112774" y="11150"/>
                  <a:pt x="118115" y="15929"/>
                </a:cubicBezTo>
                <a:cubicBezTo>
                  <a:pt x="120000" y="17522"/>
                  <a:pt x="120000" y="18849"/>
                  <a:pt x="118586" y="21238"/>
                </a:cubicBezTo>
                <a:cubicBezTo>
                  <a:pt x="116544" y="24690"/>
                  <a:pt x="114502" y="28672"/>
                  <a:pt x="112460" y="32389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6020155" y="3453105"/>
            <a:ext cx="189000" cy="37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166" y="0"/>
                </a:moveTo>
                <a:cubicBezTo>
                  <a:pt x="92500" y="0"/>
                  <a:pt x="106666" y="0"/>
                  <a:pt x="120000" y="0"/>
                </a:cubicBezTo>
                <a:cubicBezTo>
                  <a:pt x="118333" y="1655"/>
                  <a:pt x="116666" y="3724"/>
                  <a:pt x="113333" y="5379"/>
                </a:cubicBezTo>
                <a:cubicBezTo>
                  <a:pt x="90833" y="19448"/>
                  <a:pt x="67500" y="33517"/>
                  <a:pt x="45833" y="48000"/>
                </a:cubicBezTo>
                <a:cubicBezTo>
                  <a:pt x="42500" y="50068"/>
                  <a:pt x="41666" y="55034"/>
                  <a:pt x="44166" y="57517"/>
                </a:cubicBezTo>
                <a:cubicBezTo>
                  <a:pt x="49166" y="63724"/>
                  <a:pt x="57500" y="69517"/>
                  <a:pt x="63333" y="75310"/>
                </a:cubicBezTo>
                <a:cubicBezTo>
                  <a:pt x="79166" y="89793"/>
                  <a:pt x="95000" y="104689"/>
                  <a:pt x="110000" y="119172"/>
                </a:cubicBezTo>
                <a:cubicBezTo>
                  <a:pt x="93333" y="119586"/>
                  <a:pt x="76666" y="120000"/>
                  <a:pt x="76666" y="120000"/>
                </a:cubicBezTo>
                <a:cubicBezTo>
                  <a:pt x="76666" y="120000"/>
                  <a:pt x="37500" y="85241"/>
                  <a:pt x="30833" y="79034"/>
                </a:cubicBezTo>
                <a:cubicBezTo>
                  <a:pt x="22500" y="71586"/>
                  <a:pt x="15000" y="63724"/>
                  <a:pt x="5833" y="55862"/>
                </a:cubicBezTo>
                <a:cubicBezTo>
                  <a:pt x="0" y="51724"/>
                  <a:pt x="833" y="49241"/>
                  <a:pt x="7500" y="45517"/>
                </a:cubicBezTo>
                <a:cubicBezTo>
                  <a:pt x="31666" y="30620"/>
                  <a:pt x="55000" y="15310"/>
                  <a:pt x="791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18341" y="3102263"/>
            <a:ext cx="177514" cy="1294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411" y="10909"/>
                </a:moveTo>
                <a:cubicBezTo>
                  <a:pt x="112941" y="33939"/>
                  <a:pt x="116470" y="58181"/>
                  <a:pt x="120000" y="81212"/>
                </a:cubicBezTo>
                <a:cubicBezTo>
                  <a:pt x="88235" y="93333"/>
                  <a:pt x="56470" y="104242"/>
                  <a:pt x="23823" y="116363"/>
                </a:cubicBezTo>
                <a:cubicBezTo>
                  <a:pt x="15882" y="118787"/>
                  <a:pt x="7941" y="118787"/>
                  <a:pt x="0" y="119999"/>
                </a:cubicBezTo>
                <a:cubicBezTo>
                  <a:pt x="41470" y="92121"/>
                  <a:pt x="77647" y="56969"/>
                  <a:pt x="101470" y="2424"/>
                </a:cubicBezTo>
                <a:cubicBezTo>
                  <a:pt x="102352" y="1212"/>
                  <a:pt x="105000" y="1212"/>
                  <a:pt x="106764" y="0"/>
                </a:cubicBezTo>
                <a:cubicBezTo>
                  <a:pt x="107647" y="3636"/>
                  <a:pt x="108529" y="7272"/>
                  <a:pt x="109411" y="9696"/>
                </a:cubicBezTo>
                <a:lnTo>
                  <a:pt x="109411" y="10909"/>
                </a:lnTo>
                <a:close/>
              </a:path>
            </a:pathLst>
          </a:custGeom>
          <a:solidFill>
            <a:srgbClr val="24924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5111992" y="2678324"/>
            <a:ext cx="83535" cy="845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125" y="1846"/>
                </a:moveTo>
                <a:cubicBezTo>
                  <a:pt x="90000" y="0"/>
                  <a:pt x="118125" y="27692"/>
                  <a:pt x="120000" y="59076"/>
                </a:cubicBezTo>
                <a:cubicBezTo>
                  <a:pt x="120000" y="88615"/>
                  <a:pt x="93750" y="116307"/>
                  <a:pt x="63750" y="118153"/>
                </a:cubicBezTo>
                <a:cubicBezTo>
                  <a:pt x="31875" y="120000"/>
                  <a:pt x="3750" y="94153"/>
                  <a:pt x="1875" y="62769"/>
                </a:cubicBezTo>
                <a:cubicBezTo>
                  <a:pt x="0" y="29538"/>
                  <a:pt x="26250" y="1846"/>
                  <a:pt x="58125" y="1846"/>
                </a:cubicBezTo>
                <a:close/>
              </a:path>
            </a:pathLst>
          </a:custGeom>
          <a:solidFill>
            <a:srgbClr val="262224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893280" y="3230693"/>
            <a:ext cx="25060" cy="83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44210" y="80000"/>
                  <a:pt x="82105" y="40000"/>
                  <a:pt x="120000" y="0"/>
                </a:cubicBezTo>
                <a:cubicBezTo>
                  <a:pt x="82105" y="40000"/>
                  <a:pt x="44210" y="80000"/>
                  <a:pt x="0" y="120000"/>
                </a:cubicBezTo>
                <a:close/>
              </a:path>
            </a:pathLst>
          </a:custGeom>
          <a:solidFill>
            <a:srgbClr val="F68B22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8057906" y="2507075"/>
            <a:ext cx="4176" cy="5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0000" y="30000"/>
                  <a:pt x="80000" y="60000"/>
                  <a:pt x="120000" y="120000"/>
                </a:cubicBezTo>
                <a:cubicBezTo>
                  <a:pt x="80000" y="60000"/>
                  <a:pt x="40000" y="30000"/>
                  <a:pt x="0" y="0"/>
                </a:cubicBezTo>
                <a:close/>
              </a:path>
            </a:pathLst>
          </a:custGeom>
          <a:solidFill>
            <a:srgbClr val="A8C0D3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955289" y="3630978"/>
            <a:ext cx="39678" cy="1524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3333"/>
                </a:moveTo>
                <a:cubicBezTo>
                  <a:pt x="112000" y="41025"/>
                  <a:pt x="100000" y="67692"/>
                  <a:pt x="92000" y="95384"/>
                </a:cubicBezTo>
                <a:cubicBezTo>
                  <a:pt x="88000" y="103589"/>
                  <a:pt x="92000" y="111794"/>
                  <a:pt x="76000" y="120000"/>
                </a:cubicBezTo>
                <a:cubicBezTo>
                  <a:pt x="52000" y="80000"/>
                  <a:pt x="24000" y="40000"/>
                  <a:pt x="0" y="0"/>
                </a:cubicBezTo>
                <a:cubicBezTo>
                  <a:pt x="40000" y="4102"/>
                  <a:pt x="80000" y="8205"/>
                  <a:pt x="116000" y="12307"/>
                </a:cubicBezTo>
                <a:lnTo>
                  <a:pt x="120000" y="13333"/>
                </a:lnTo>
                <a:close/>
              </a:path>
            </a:pathLst>
          </a:custGeom>
          <a:solidFill>
            <a:srgbClr val="85C441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8252570" y="4011271"/>
            <a:ext cx="289243" cy="314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914" y="120000"/>
                </a:moveTo>
                <a:cubicBezTo>
                  <a:pt x="84162" y="120000"/>
                  <a:pt x="48868" y="120000"/>
                  <a:pt x="13574" y="120000"/>
                </a:cubicBezTo>
                <a:cubicBezTo>
                  <a:pt x="0" y="120000"/>
                  <a:pt x="0" y="119500"/>
                  <a:pt x="0" y="107000"/>
                </a:cubicBezTo>
                <a:cubicBezTo>
                  <a:pt x="0" y="71500"/>
                  <a:pt x="0" y="35500"/>
                  <a:pt x="0" y="0"/>
                </a:cubicBezTo>
                <a:cubicBezTo>
                  <a:pt x="4886" y="0"/>
                  <a:pt x="9773" y="0"/>
                  <a:pt x="15203" y="0"/>
                </a:cubicBezTo>
                <a:cubicBezTo>
                  <a:pt x="15203" y="32500"/>
                  <a:pt x="15203" y="64500"/>
                  <a:pt x="15203" y="97000"/>
                </a:cubicBezTo>
                <a:cubicBezTo>
                  <a:pt x="15203" y="102000"/>
                  <a:pt x="15746" y="105500"/>
                  <a:pt x="22805" y="105500"/>
                </a:cubicBezTo>
                <a:cubicBezTo>
                  <a:pt x="55384" y="105000"/>
                  <a:pt x="87420" y="104500"/>
                  <a:pt x="120000" y="104500"/>
                </a:cubicBezTo>
                <a:cubicBezTo>
                  <a:pt x="120000" y="109500"/>
                  <a:pt x="119457" y="115000"/>
                  <a:pt x="118914" y="120000"/>
                </a:cubicBezTo>
                <a:close/>
              </a:path>
            </a:pathLst>
          </a:custGeom>
          <a:solidFill>
            <a:srgbClr val="B036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8283379" y="4017005"/>
            <a:ext cx="343540" cy="2756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60" y="118862"/>
                </a:moveTo>
                <a:cubicBezTo>
                  <a:pt x="60684" y="118862"/>
                  <a:pt x="33764" y="119431"/>
                  <a:pt x="6387" y="120000"/>
                </a:cubicBezTo>
                <a:cubicBezTo>
                  <a:pt x="456" y="120000"/>
                  <a:pt x="0" y="116018"/>
                  <a:pt x="0" y="110331"/>
                </a:cubicBezTo>
                <a:cubicBezTo>
                  <a:pt x="0" y="73364"/>
                  <a:pt x="0" y="36966"/>
                  <a:pt x="0" y="0"/>
                </a:cubicBezTo>
                <a:cubicBezTo>
                  <a:pt x="7300" y="0"/>
                  <a:pt x="14600" y="0"/>
                  <a:pt x="21901" y="0"/>
                </a:cubicBezTo>
                <a:cubicBezTo>
                  <a:pt x="20988" y="3981"/>
                  <a:pt x="20076" y="7962"/>
                  <a:pt x="20076" y="11943"/>
                </a:cubicBezTo>
                <a:cubicBezTo>
                  <a:pt x="20076" y="42085"/>
                  <a:pt x="20532" y="72227"/>
                  <a:pt x="20076" y="101800"/>
                </a:cubicBezTo>
                <a:cubicBezTo>
                  <a:pt x="19619" y="112037"/>
                  <a:pt x="22813" y="113744"/>
                  <a:pt x="30114" y="113744"/>
                </a:cubicBezTo>
                <a:cubicBezTo>
                  <a:pt x="60228" y="113175"/>
                  <a:pt x="90342" y="113744"/>
                  <a:pt x="120000" y="113744"/>
                </a:cubicBezTo>
                <a:cubicBezTo>
                  <a:pt x="118174" y="115450"/>
                  <a:pt x="116349" y="118293"/>
                  <a:pt x="114068" y="118293"/>
                </a:cubicBezTo>
                <a:cubicBezTo>
                  <a:pt x="105399" y="118862"/>
                  <a:pt x="96730" y="118862"/>
                  <a:pt x="88060" y="118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101428" y="4001305"/>
            <a:ext cx="46987" cy="5231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80000" y="120000"/>
                  <a:pt x="40000" y="120000"/>
                  <a:pt x="0" y="119700"/>
                </a:cubicBezTo>
                <a:cubicBezTo>
                  <a:pt x="0" y="79800"/>
                  <a:pt x="0" y="39900"/>
                  <a:pt x="0" y="0"/>
                </a:cubicBezTo>
                <a:cubicBezTo>
                  <a:pt x="40000" y="0"/>
                  <a:pt x="80000" y="0"/>
                  <a:pt x="120000" y="0"/>
                </a:cubicBezTo>
                <a:cubicBezTo>
                  <a:pt x="120000" y="24300"/>
                  <a:pt x="120000" y="48900"/>
                  <a:pt x="120000" y="73200"/>
                </a:cubicBezTo>
                <a:cubicBezTo>
                  <a:pt x="120000" y="88800"/>
                  <a:pt x="120000" y="104400"/>
                  <a:pt x="120000" y="12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195412" y="4001305"/>
            <a:ext cx="36547" cy="5231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19700"/>
                </a:moveTo>
                <a:cubicBezTo>
                  <a:pt x="81428" y="120000"/>
                  <a:pt x="42857" y="120000"/>
                  <a:pt x="0" y="120000"/>
                </a:cubicBezTo>
                <a:cubicBezTo>
                  <a:pt x="0" y="104400"/>
                  <a:pt x="0" y="88800"/>
                  <a:pt x="0" y="73200"/>
                </a:cubicBezTo>
                <a:cubicBezTo>
                  <a:pt x="0" y="48900"/>
                  <a:pt x="0" y="24300"/>
                  <a:pt x="0" y="0"/>
                </a:cubicBezTo>
                <a:cubicBezTo>
                  <a:pt x="42857" y="0"/>
                  <a:pt x="81428" y="0"/>
                  <a:pt x="119999" y="0"/>
                </a:cubicBezTo>
                <a:cubicBezTo>
                  <a:pt x="119999" y="4800"/>
                  <a:pt x="119999" y="9600"/>
                  <a:pt x="119999" y="14100"/>
                </a:cubicBezTo>
                <a:cubicBezTo>
                  <a:pt x="119999" y="49500"/>
                  <a:pt x="119999" y="84600"/>
                  <a:pt x="119999" y="119700"/>
                </a:cubicBezTo>
                <a:close/>
              </a:path>
            </a:pathLst>
          </a:custGeom>
          <a:solidFill>
            <a:srgbClr val="B036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707064" y="3641062"/>
            <a:ext cx="418723" cy="617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6186"/>
                </a:moveTo>
                <a:cubicBezTo>
                  <a:pt x="30375" y="20084"/>
                  <a:pt x="58500" y="10932"/>
                  <a:pt x="85125" y="0"/>
                </a:cubicBezTo>
                <a:cubicBezTo>
                  <a:pt x="82875" y="10169"/>
                  <a:pt x="79125" y="20084"/>
                  <a:pt x="78000" y="30254"/>
                </a:cubicBezTo>
                <a:cubicBezTo>
                  <a:pt x="76125" y="52372"/>
                  <a:pt x="88125" y="70932"/>
                  <a:pt x="110250" y="86694"/>
                </a:cubicBezTo>
                <a:cubicBezTo>
                  <a:pt x="113625" y="88728"/>
                  <a:pt x="117000" y="91016"/>
                  <a:pt x="120000" y="93050"/>
                </a:cubicBezTo>
                <a:cubicBezTo>
                  <a:pt x="107250" y="98389"/>
                  <a:pt x="101250" y="109830"/>
                  <a:pt x="106500" y="120000"/>
                </a:cubicBezTo>
                <a:cubicBezTo>
                  <a:pt x="87375" y="115423"/>
                  <a:pt x="71250" y="107542"/>
                  <a:pt x="56250" y="98389"/>
                </a:cubicBezTo>
                <a:cubicBezTo>
                  <a:pt x="27000" y="80084"/>
                  <a:pt x="9375" y="56949"/>
                  <a:pt x="1500" y="30762"/>
                </a:cubicBezTo>
                <a:cubicBezTo>
                  <a:pt x="1125" y="29237"/>
                  <a:pt x="750" y="27711"/>
                  <a:pt x="0" y="26186"/>
                </a:cubicBez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12600000" scaled="0"/>
          </a:gra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060005" y="4119298"/>
            <a:ext cx="90844" cy="1514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347" y="109655"/>
                </a:moveTo>
                <a:cubicBezTo>
                  <a:pt x="0" y="68275"/>
                  <a:pt x="27826" y="21724"/>
                  <a:pt x="86956" y="0"/>
                </a:cubicBezTo>
                <a:cubicBezTo>
                  <a:pt x="95652" y="9310"/>
                  <a:pt x="111304" y="17586"/>
                  <a:pt x="114782" y="27931"/>
                </a:cubicBezTo>
                <a:cubicBezTo>
                  <a:pt x="120000" y="54827"/>
                  <a:pt x="106086" y="80689"/>
                  <a:pt x="76521" y="102413"/>
                </a:cubicBezTo>
                <a:cubicBezTo>
                  <a:pt x="62608" y="112758"/>
                  <a:pt x="46956" y="120000"/>
                  <a:pt x="24347" y="109655"/>
                </a:cubicBezTo>
                <a:close/>
              </a:path>
            </a:pathLst>
          </a:custGeom>
          <a:solidFill>
            <a:srgbClr val="24924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354241" y="3388632"/>
            <a:ext cx="166026" cy="136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" y="117669"/>
                </a:moveTo>
                <a:cubicBezTo>
                  <a:pt x="944" y="95533"/>
                  <a:pt x="944" y="73398"/>
                  <a:pt x="0" y="51262"/>
                </a:cubicBezTo>
                <a:cubicBezTo>
                  <a:pt x="18897" y="52427"/>
                  <a:pt x="25511" y="41941"/>
                  <a:pt x="21732" y="19805"/>
                </a:cubicBezTo>
                <a:cubicBezTo>
                  <a:pt x="20787" y="13980"/>
                  <a:pt x="20787" y="6990"/>
                  <a:pt x="20787" y="0"/>
                </a:cubicBezTo>
                <a:cubicBezTo>
                  <a:pt x="51023" y="0"/>
                  <a:pt x="81259" y="0"/>
                  <a:pt x="110551" y="2330"/>
                </a:cubicBezTo>
                <a:cubicBezTo>
                  <a:pt x="114330" y="2330"/>
                  <a:pt x="120000" y="11650"/>
                  <a:pt x="119055" y="15145"/>
                </a:cubicBezTo>
                <a:cubicBezTo>
                  <a:pt x="114330" y="46601"/>
                  <a:pt x="107716" y="76893"/>
                  <a:pt x="101102" y="107184"/>
                </a:cubicBezTo>
                <a:cubicBezTo>
                  <a:pt x="99212" y="113009"/>
                  <a:pt x="93543" y="120000"/>
                  <a:pt x="89763" y="120000"/>
                </a:cubicBezTo>
                <a:cubicBezTo>
                  <a:pt x="60472" y="120000"/>
                  <a:pt x="31181" y="118834"/>
                  <a:pt x="944" y="117669"/>
                </a:cubicBezTo>
                <a:close/>
              </a:path>
            </a:pathLst>
          </a:custGeom>
          <a:solidFill>
            <a:srgbClr val="85C441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358933" y="3587282"/>
            <a:ext cx="113817" cy="1362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7669"/>
                </a:moveTo>
                <a:cubicBezTo>
                  <a:pt x="0" y="78058"/>
                  <a:pt x="0" y="38446"/>
                  <a:pt x="0" y="0"/>
                </a:cubicBezTo>
                <a:cubicBezTo>
                  <a:pt x="34482" y="0"/>
                  <a:pt x="68965" y="0"/>
                  <a:pt x="103448" y="1165"/>
                </a:cubicBezTo>
                <a:cubicBezTo>
                  <a:pt x="108965" y="1165"/>
                  <a:pt x="120000" y="10485"/>
                  <a:pt x="118620" y="13980"/>
                </a:cubicBezTo>
                <a:cubicBezTo>
                  <a:pt x="111724" y="47766"/>
                  <a:pt x="102068" y="80388"/>
                  <a:pt x="91034" y="113009"/>
                </a:cubicBezTo>
                <a:cubicBezTo>
                  <a:pt x="91034" y="116504"/>
                  <a:pt x="84137" y="120000"/>
                  <a:pt x="80000" y="120000"/>
                </a:cubicBezTo>
                <a:cubicBezTo>
                  <a:pt x="53793" y="120000"/>
                  <a:pt x="26206" y="117669"/>
                  <a:pt x="0" y="117669"/>
                </a:cubicBezTo>
                <a:close/>
              </a:path>
            </a:pathLst>
          </a:custGeom>
          <a:solidFill>
            <a:srgbClr val="85C441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101075" y="3822746"/>
            <a:ext cx="139922" cy="1033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71" y="6075"/>
                </a:moveTo>
                <a:cubicBezTo>
                  <a:pt x="115514" y="27341"/>
                  <a:pt x="116635" y="48607"/>
                  <a:pt x="118878" y="69873"/>
                </a:cubicBezTo>
                <a:cubicBezTo>
                  <a:pt x="120000" y="85063"/>
                  <a:pt x="120000" y="100253"/>
                  <a:pt x="120000" y="115443"/>
                </a:cubicBezTo>
                <a:cubicBezTo>
                  <a:pt x="103177" y="115443"/>
                  <a:pt x="85233" y="116962"/>
                  <a:pt x="68411" y="118481"/>
                </a:cubicBezTo>
                <a:cubicBezTo>
                  <a:pt x="52710" y="116962"/>
                  <a:pt x="37009" y="115443"/>
                  <a:pt x="21308" y="116962"/>
                </a:cubicBezTo>
                <a:cubicBezTo>
                  <a:pt x="2242" y="120000"/>
                  <a:pt x="0" y="109367"/>
                  <a:pt x="5607" y="88101"/>
                </a:cubicBezTo>
                <a:cubicBezTo>
                  <a:pt x="10093" y="69873"/>
                  <a:pt x="13457" y="50126"/>
                  <a:pt x="17943" y="30379"/>
                </a:cubicBezTo>
                <a:cubicBezTo>
                  <a:pt x="34766" y="0"/>
                  <a:pt x="59439" y="9113"/>
                  <a:pt x="81869" y="7594"/>
                </a:cubicBezTo>
                <a:cubicBezTo>
                  <a:pt x="91962" y="6075"/>
                  <a:pt x="103177" y="6075"/>
                  <a:pt x="113271" y="6075"/>
                </a:cubicBezTo>
                <a:close/>
              </a:path>
            </a:pathLst>
          </a:custGeom>
          <a:solidFill>
            <a:srgbClr val="262224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991392" y="3163866"/>
            <a:ext cx="630696" cy="15767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298" y="57663"/>
                </a:moveTo>
                <a:cubicBezTo>
                  <a:pt x="74782" y="57564"/>
                  <a:pt x="75527" y="56669"/>
                  <a:pt x="75527" y="56669"/>
                </a:cubicBezTo>
                <a:cubicBezTo>
                  <a:pt x="75527" y="56669"/>
                  <a:pt x="79006" y="50704"/>
                  <a:pt x="80745" y="47721"/>
                </a:cubicBezTo>
                <a:cubicBezTo>
                  <a:pt x="76770" y="47622"/>
                  <a:pt x="71055" y="47920"/>
                  <a:pt x="69316" y="47025"/>
                </a:cubicBezTo>
                <a:cubicBezTo>
                  <a:pt x="67329" y="46130"/>
                  <a:pt x="68819" y="43943"/>
                  <a:pt x="68571" y="42352"/>
                </a:cubicBezTo>
                <a:cubicBezTo>
                  <a:pt x="73291" y="42352"/>
                  <a:pt x="78260" y="42551"/>
                  <a:pt x="82981" y="42551"/>
                </a:cubicBezTo>
                <a:cubicBezTo>
                  <a:pt x="83726" y="42551"/>
                  <a:pt x="84968" y="42253"/>
                  <a:pt x="84968" y="41955"/>
                </a:cubicBezTo>
                <a:cubicBezTo>
                  <a:pt x="86956" y="39171"/>
                  <a:pt x="88695" y="36387"/>
                  <a:pt x="89937" y="33504"/>
                </a:cubicBezTo>
                <a:cubicBezTo>
                  <a:pt x="90186" y="33206"/>
                  <a:pt x="88198" y="32410"/>
                  <a:pt x="87204" y="32410"/>
                </a:cubicBezTo>
                <a:cubicBezTo>
                  <a:pt x="80993" y="32311"/>
                  <a:pt x="74782" y="32311"/>
                  <a:pt x="68571" y="32311"/>
                </a:cubicBezTo>
                <a:cubicBezTo>
                  <a:pt x="68571" y="30621"/>
                  <a:pt x="68571" y="28931"/>
                  <a:pt x="68571" y="27241"/>
                </a:cubicBezTo>
                <a:cubicBezTo>
                  <a:pt x="76521" y="27340"/>
                  <a:pt x="84223" y="27439"/>
                  <a:pt x="91925" y="27439"/>
                </a:cubicBezTo>
                <a:cubicBezTo>
                  <a:pt x="92919" y="27439"/>
                  <a:pt x="94409" y="26843"/>
                  <a:pt x="94906" y="26346"/>
                </a:cubicBezTo>
                <a:cubicBezTo>
                  <a:pt x="96645" y="23761"/>
                  <a:pt x="98385" y="21176"/>
                  <a:pt x="99627" y="18492"/>
                </a:cubicBezTo>
                <a:cubicBezTo>
                  <a:pt x="99875" y="18193"/>
                  <a:pt x="98385" y="17398"/>
                  <a:pt x="97391" y="17398"/>
                </a:cubicBezTo>
                <a:cubicBezTo>
                  <a:pt x="89689" y="17199"/>
                  <a:pt x="81739" y="17199"/>
                  <a:pt x="73788" y="17199"/>
                </a:cubicBezTo>
                <a:cubicBezTo>
                  <a:pt x="73540" y="15608"/>
                  <a:pt x="73291" y="14018"/>
                  <a:pt x="73043" y="12427"/>
                </a:cubicBezTo>
                <a:cubicBezTo>
                  <a:pt x="81739" y="12427"/>
                  <a:pt x="90434" y="12328"/>
                  <a:pt x="99130" y="12427"/>
                </a:cubicBezTo>
                <a:cubicBezTo>
                  <a:pt x="102857" y="12526"/>
                  <a:pt x="104347" y="11930"/>
                  <a:pt x="105093" y="10637"/>
                </a:cubicBezTo>
                <a:cubicBezTo>
                  <a:pt x="106583" y="7953"/>
                  <a:pt x="108074" y="5269"/>
                  <a:pt x="110062" y="2584"/>
                </a:cubicBezTo>
                <a:cubicBezTo>
                  <a:pt x="111801" y="198"/>
                  <a:pt x="113788" y="0"/>
                  <a:pt x="120000" y="894"/>
                </a:cubicBezTo>
                <a:cubicBezTo>
                  <a:pt x="119751" y="1690"/>
                  <a:pt x="119503" y="2584"/>
                  <a:pt x="119006" y="3380"/>
                </a:cubicBezTo>
                <a:cubicBezTo>
                  <a:pt x="115031" y="9444"/>
                  <a:pt x="111055" y="15410"/>
                  <a:pt x="107329" y="21375"/>
                </a:cubicBezTo>
                <a:cubicBezTo>
                  <a:pt x="101863" y="29627"/>
                  <a:pt x="96894" y="37879"/>
                  <a:pt x="91677" y="46130"/>
                </a:cubicBezTo>
                <a:cubicBezTo>
                  <a:pt x="84472" y="57663"/>
                  <a:pt x="77018" y="69196"/>
                  <a:pt x="69565" y="80729"/>
                </a:cubicBezTo>
                <a:cubicBezTo>
                  <a:pt x="64099" y="89279"/>
                  <a:pt x="58385" y="97829"/>
                  <a:pt x="52919" y="106379"/>
                </a:cubicBezTo>
                <a:cubicBezTo>
                  <a:pt x="50186" y="110853"/>
                  <a:pt x="47950" y="115227"/>
                  <a:pt x="45465" y="119701"/>
                </a:cubicBezTo>
                <a:cubicBezTo>
                  <a:pt x="35031" y="120000"/>
                  <a:pt x="35031" y="120000"/>
                  <a:pt x="37515" y="116023"/>
                </a:cubicBezTo>
                <a:cubicBezTo>
                  <a:pt x="39254" y="113338"/>
                  <a:pt x="40745" y="110753"/>
                  <a:pt x="42484" y="108169"/>
                </a:cubicBezTo>
                <a:cubicBezTo>
                  <a:pt x="40745" y="108069"/>
                  <a:pt x="39006" y="107870"/>
                  <a:pt x="37267" y="107870"/>
                </a:cubicBezTo>
                <a:cubicBezTo>
                  <a:pt x="24844" y="107771"/>
                  <a:pt x="12422" y="107771"/>
                  <a:pt x="0" y="107771"/>
                </a:cubicBezTo>
                <a:cubicBezTo>
                  <a:pt x="496" y="106180"/>
                  <a:pt x="1242" y="104589"/>
                  <a:pt x="1987" y="103098"/>
                </a:cubicBezTo>
                <a:cubicBezTo>
                  <a:pt x="14658" y="102999"/>
                  <a:pt x="27577" y="102899"/>
                  <a:pt x="40496" y="102999"/>
                </a:cubicBezTo>
                <a:cubicBezTo>
                  <a:pt x="44968" y="103098"/>
                  <a:pt x="46708" y="102402"/>
                  <a:pt x="47453" y="100811"/>
                </a:cubicBezTo>
                <a:cubicBezTo>
                  <a:pt x="48198" y="98823"/>
                  <a:pt x="49440" y="96934"/>
                  <a:pt x="50931" y="95045"/>
                </a:cubicBezTo>
                <a:cubicBezTo>
                  <a:pt x="52422" y="93355"/>
                  <a:pt x="51925" y="92758"/>
                  <a:pt x="46956" y="92858"/>
                </a:cubicBezTo>
                <a:cubicBezTo>
                  <a:pt x="34285" y="92957"/>
                  <a:pt x="21614" y="92758"/>
                  <a:pt x="8695" y="92758"/>
                </a:cubicBezTo>
                <a:cubicBezTo>
                  <a:pt x="9689" y="91168"/>
                  <a:pt x="10683" y="89577"/>
                  <a:pt x="11925" y="87986"/>
                </a:cubicBezTo>
                <a:cubicBezTo>
                  <a:pt x="25093" y="87986"/>
                  <a:pt x="38260" y="87887"/>
                  <a:pt x="51428" y="87986"/>
                </a:cubicBezTo>
                <a:cubicBezTo>
                  <a:pt x="54409" y="87986"/>
                  <a:pt x="55900" y="87688"/>
                  <a:pt x="56645" y="86396"/>
                </a:cubicBezTo>
                <a:cubicBezTo>
                  <a:pt x="57639" y="84109"/>
                  <a:pt x="59378" y="81723"/>
                  <a:pt x="61118" y="79536"/>
                </a:cubicBezTo>
                <a:cubicBezTo>
                  <a:pt x="62111" y="78044"/>
                  <a:pt x="61118" y="77647"/>
                  <a:pt x="57391" y="77746"/>
                </a:cubicBezTo>
                <a:cubicBezTo>
                  <a:pt x="44968" y="77746"/>
                  <a:pt x="32298" y="77647"/>
                  <a:pt x="19627" y="77647"/>
                </a:cubicBezTo>
                <a:cubicBezTo>
                  <a:pt x="20372" y="76056"/>
                  <a:pt x="21118" y="74465"/>
                  <a:pt x="21614" y="72874"/>
                </a:cubicBezTo>
                <a:cubicBezTo>
                  <a:pt x="26583" y="72874"/>
                  <a:pt x="31552" y="72775"/>
                  <a:pt x="36273" y="72775"/>
                </a:cubicBezTo>
                <a:cubicBezTo>
                  <a:pt x="41490" y="72775"/>
                  <a:pt x="46956" y="72775"/>
                  <a:pt x="52173" y="72775"/>
                </a:cubicBezTo>
                <a:cubicBezTo>
                  <a:pt x="66335" y="72775"/>
                  <a:pt x="66335" y="72775"/>
                  <a:pt x="68571" y="67108"/>
                </a:cubicBezTo>
                <a:cubicBezTo>
                  <a:pt x="69565" y="65716"/>
                  <a:pt x="72298" y="62634"/>
                  <a:pt x="69316" y="62634"/>
                </a:cubicBezTo>
                <a:cubicBezTo>
                  <a:pt x="47204" y="62634"/>
                  <a:pt x="47204" y="62634"/>
                  <a:pt x="47204" y="62634"/>
                </a:cubicBezTo>
                <a:cubicBezTo>
                  <a:pt x="41490" y="62634"/>
                  <a:pt x="35527" y="62634"/>
                  <a:pt x="29565" y="62535"/>
                </a:cubicBezTo>
                <a:cubicBezTo>
                  <a:pt x="30310" y="60944"/>
                  <a:pt x="30807" y="59453"/>
                  <a:pt x="31552" y="57862"/>
                </a:cubicBezTo>
                <a:cubicBezTo>
                  <a:pt x="35279" y="57763"/>
                  <a:pt x="39254" y="57663"/>
                  <a:pt x="42981" y="57663"/>
                </a:cubicBezTo>
              </a:path>
            </a:pathLst>
          </a:custGeom>
          <a:solidFill>
            <a:srgbClr val="F68B22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948623" y="4433594"/>
            <a:ext cx="25060" cy="866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84" y="0"/>
                </a:moveTo>
                <a:cubicBezTo>
                  <a:pt x="113684" y="38181"/>
                  <a:pt x="120000" y="76363"/>
                  <a:pt x="120000" y="114545"/>
                </a:cubicBezTo>
                <a:cubicBezTo>
                  <a:pt x="37894" y="120000"/>
                  <a:pt x="0" y="114545"/>
                  <a:pt x="25263" y="87272"/>
                </a:cubicBezTo>
                <a:cubicBezTo>
                  <a:pt x="56842" y="58181"/>
                  <a:pt x="82105" y="29090"/>
                  <a:pt x="113684" y="0"/>
                </a:cubicBezTo>
                <a:close/>
              </a:path>
            </a:pathLst>
          </a:custGeom>
          <a:solidFill>
            <a:srgbClr val="F9B618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581064" y="3094953"/>
            <a:ext cx="73093" cy="7309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85" y="119999"/>
                </a:moveTo>
                <a:cubicBezTo>
                  <a:pt x="34285" y="100714"/>
                  <a:pt x="12857" y="85714"/>
                  <a:pt x="6428" y="66428"/>
                </a:cubicBezTo>
                <a:cubicBezTo>
                  <a:pt x="0" y="51428"/>
                  <a:pt x="4285" y="23571"/>
                  <a:pt x="14999" y="12857"/>
                </a:cubicBezTo>
                <a:cubicBezTo>
                  <a:pt x="25714" y="2142"/>
                  <a:pt x="51428" y="0"/>
                  <a:pt x="68571" y="4285"/>
                </a:cubicBezTo>
                <a:cubicBezTo>
                  <a:pt x="87857" y="12857"/>
                  <a:pt x="102857" y="29999"/>
                  <a:pt x="119999" y="42857"/>
                </a:cubicBezTo>
                <a:cubicBezTo>
                  <a:pt x="96428" y="68571"/>
                  <a:pt x="72857" y="94285"/>
                  <a:pt x="49285" y="119999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097939" y="2914309"/>
            <a:ext cx="78314" cy="574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0000" y="32727"/>
                  <a:pt x="80000" y="65454"/>
                  <a:pt x="120000" y="100909"/>
                </a:cubicBezTo>
                <a:cubicBezTo>
                  <a:pt x="110000" y="106363"/>
                  <a:pt x="98000" y="120000"/>
                  <a:pt x="88000" y="120000"/>
                </a:cubicBezTo>
                <a:cubicBezTo>
                  <a:pt x="66000" y="117272"/>
                  <a:pt x="46000" y="109090"/>
                  <a:pt x="24000" y="103636"/>
                </a:cubicBezTo>
                <a:cubicBezTo>
                  <a:pt x="16000" y="68181"/>
                  <a:pt x="8000" y="35454"/>
                  <a:pt x="0" y="0"/>
                </a:cubicBezTo>
                <a:close/>
              </a:path>
            </a:pathLst>
          </a:custGeom>
          <a:solidFill>
            <a:srgbClr val="F9B618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077058" y="3102263"/>
            <a:ext cx="3132" cy="114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80000" y="90000"/>
                  <a:pt x="40000" y="45000"/>
                  <a:pt x="0" y="0"/>
                </a:cubicBezTo>
                <a:cubicBezTo>
                  <a:pt x="40000" y="45000"/>
                  <a:pt x="80000" y="90000"/>
                  <a:pt x="120000" y="120000"/>
                </a:cubicBezTo>
                <a:close/>
              </a:path>
            </a:pathLst>
          </a:custGeom>
          <a:solidFill>
            <a:srgbClr val="D8D7D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082296" y="3448930"/>
            <a:ext cx="171248" cy="3800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435" y="109278"/>
                </a:moveTo>
                <a:cubicBezTo>
                  <a:pt x="95267" y="112577"/>
                  <a:pt x="98015" y="116288"/>
                  <a:pt x="100763" y="119587"/>
                </a:cubicBezTo>
                <a:cubicBezTo>
                  <a:pt x="92519" y="119587"/>
                  <a:pt x="83358" y="119587"/>
                  <a:pt x="75114" y="120000"/>
                </a:cubicBezTo>
                <a:cubicBezTo>
                  <a:pt x="58625" y="105567"/>
                  <a:pt x="41221" y="90721"/>
                  <a:pt x="23816" y="76288"/>
                </a:cubicBezTo>
                <a:cubicBezTo>
                  <a:pt x="17404" y="70515"/>
                  <a:pt x="8244" y="64742"/>
                  <a:pt x="2748" y="58556"/>
                </a:cubicBezTo>
                <a:cubicBezTo>
                  <a:pt x="0" y="56082"/>
                  <a:pt x="916" y="51134"/>
                  <a:pt x="4580" y="49072"/>
                </a:cubicBezTo>
                <a:cubicBezTo>
                  <a:pt x="28396" y="34639"/>
                  <a:pt x="54045" y="20618"/>
                  <a:pt x="78778" y="6597"/>
                </a:cubicBezTo>
                <a:cubicBezTo>
                  <a:pt x="82442" y="4948"/>
                  <a:pt x="84274" y="2886"/>
                  <a:pt x="86106" y="1237"/>
                </a:cubicBezTo>
                <a:cubicBezTo>
                  <a:pt x="98015" y="824"/>
                  <a:pt x="109007" y="412"/>
                  <a:pt x="120000" y="0"/>
                </a:cubicBezTo>
                <a:cubicBezTo>
                  <a:pt x="107175" y="7835"/>
                  <a:pt x="94351" y="15257"/>
                  <a:pt x="82442" y="22680"/>
                </a:cubicBezTo>
                <a:cubicBezTo>
                  <a:pt x="74198" y="27216"/>
                  <a:pt x="65954" y="31340"/>
                  <a:pt x="57709" y="35876"/>
                </a:cubicBezTo>
                <a:cubicBezTo>
                  <a:pt x="46717" y="42474"/>
                  <a:pt x="29312" y="48247"/>
                  <a:pt x="28396" y="55257"/>
                </a:cubicBezTo>
                <a:cubicBezTo>
                  <a:pt x="27480" y="61855"/>
                  <a:pt x="43053" y="68865"/>
                  <a:pt x="51297" y="75876"/>
                </a:cubicBezTo>
                <a:cubicBezTo>
                  <a:pt x="51297" y="76288"/>
                  <a:pt x="52213" y="76288"/>
                  <a:pt x="52213" y="76288"/>
                </a:cubicBezTo>
                <a:cubicBezTo>
                  <a:pt x="56793" y="80000"/>
                  <a:pt x="61374" y="83711"/>
                  <a:pt x="65954" y="87010"/>
                </a:cubicBezTo>
                <a:cubicBezTo>
                  <a:pt x="74198" y="93195"/>
                  <a:pt x="81526" y="99381"/>
                  <a:pt x="88854" y="105567"/>
                </a:cubicBezTo>
              </a:path>
            </a:pathLst>
          </a:custGeom>
          <a:solidFill>
            <a:srgbClr val="B036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6195600" y="3448928"/>
            <a:ext cx="75695" cy="762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3793"/>
                </a:moveTo>
                <a:cubicBezTo>
                  <a:pt x="28363" y="76551"/>
                  <a:pt x="58909" y="39310"/>
                  <a:pt x="89454" y="0"/>
                </a:cubicBezTo>
                <a:cubicBezTo>
                  <a:pt x="100363" y="0"/>
                  <a:pt x="109090" y="0"/>
                  <a:pt x="120000" y="0"/>
                </a:cubicBezTo>
                <a:cubicBezTo>
                  <a:pt x="120000" y="39310"/>
                  <a:pt x="120000" y="80689"/>
                  <a:pt x="117818" y="120000"/>
                </a:cubicBezTo>
                <a:cubicBezTo>
                  <a:pt x="78545" y="117931"/>
                  <a:pt x="39272" y="115862"/>
                  <a:pt x="0" y="113793"/>
                </a:cubicBezTo>
                <a:close/>
              </a:path>
            </a:pathLst>
          </a:custGeom>
          <a:solidFill>
            <a:srgbClr val="85C441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173126" y="2829731"/>
            <a:ext cx="105462" cy="689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000" y="0"/>
                </a:moveTo>
                <a:cubicBezTo>
                  <a:pt x="66666" y="11320"/>
                  <a:pt x="93333" y="22641"/>
                  <a:pt x="120000" y="33962"/>
                </a:cubicBezTo>
                <a:cubicBezTo>
                  <a:pt x="96296" y="81509"/>
                  <a:pt x="63703" y="106415"/>
                  <a:pt x="26666" y="120000"/>
                </a:cubicBezTo>
                <a:cubicBezTo>
                  <a:pt x="0" y="70188"/>
                  <a:pt x="31111" y="38490"/>
                  <a:pt x="40000" y="0"/>
                </a:cubicBezTo>
                <a:close/>
              </a:path>
            </a:pathLst>
          </a:custGeom>
          <a:solidFill>
            <a:srgbClr val="262224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6152789" y="3587287"/>
            <a:ext cx="114860" cy="1373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454" y="120000"/>
                </a:moveTo>
                <a:cubicBezTo>
                  <a:pt x="13636" y="110769"/>
                  <a:pt x="6818" y="100384"/>
                  <a:pt x="0" y="90000"/>
                </a:cubicBezTo>
                <a:cubicBezTo>
                  <a:pt x="6818" y="65769"/>
                  <a:pt x="12272" y="41538"/>
                  <a:pt x="20454" y="17307"/>
                </a:cubicBezTo>
                <a:cubicBezTo>
                  <a:pt x="21818" y="11538"/>
                  <a:pt x="35454" y="5769"/>
                  <a:pt x="43636" y="4615"/>
                </a:cubicBezTo>
                <a:cubicBezTo>
                  <a:pt x="69545" y="1153"/>
                  <a:pt x="94090" y="1153"/>
                  <a:pt x="120000" y="0"/>
                </a:cubicBezTo>
                <a:cubicBezTo>
                  <a:pt x="120000" y="40384"/>
                  <a:pt x="120000" y="79615"/>
                  <a:pt x="120000" y="120000"/>
                </a:cubicBezTo>
                <a:cubicBezTo>
                  <a:pt x="102272" y="120000"/>
                  <a:pt x="84545" y="120000"/>
                  <a:pt x="68181" y="120000"/>
                </a:cubicBezTo>
                <a:cubicBezTo>
                  <a:pt x="51818" y="120000"/>
                  <a:pt x="36818" y="120000"/>
                  <a:pt x="20454" y="120000"/>
                </a:cubicBezTo>
                <a:close/>
              </a:path>
            </a:pathLst>
          </a:custGeom>
          <a:solidFill>
            <a:srgbClr val="85C441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118330" y="3520976"/>
            <a:ext cx="149319" cy="1702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8000"/>
                </a:moveTo>
                <a:cubicBezTo>
                  <a:pt x="100173" y="48923"/>
                  <a:pt x="81391" y="48923"/>
                  <a:pt x="61565" y="51692"/>
                </a:cubicBezTo>
                <a:cubicBezTo>
                  <a:pt x="55304" y="52615"/>
                  <a:pt x="44869" y="57230"/>
                  <a:pt x="43826" y="61846"/>
                </a:cubicBezTo>
                <a:cubicBezTo>
                  <a:pt x="37565" y="81230"/>
                  <a:pt x="33391" y="100615"/>
                  <a:pt x="28173" y="120000"/>
                </a:cubicBezTo>
                <a:cubicBezTo>
                  <a:pt x="28173" y="120000"/>
                  <a:pt x="27130" y="120000"/>
                  <a:pt x="27130" y="119076"/>
                </a:cubicBezTo>
                <a:cubicBezTo>
                  <a:pt x="17739" y="103384"/>
                  <a:pt x="0" y="87692"/>
                  <a:pt x="1043" y="72923"/>
                </a:cubicBezTo>
                <a:cubicBezTo>
                  <a:pt x="2086" y="57230"/>
                  <a:pt x="21913" y="44307"/>
                  <a:pt x="34434" y="29538"/>
                </a:cubicBezTo>
                <a:cubicBezTo>
                  <a:pt x="43826" y="19384"/>
                  <a:pt x="53217" y="10153"/>
                  <a:pt x="62608" y="0"/>
                </a:cubicBezTo>
                <a:cubicBezTo>
                  <a:pt x="81391" y="923"/>
                  <a:pt x="100173" y="1846"/>
                  <a:pt x="118956" y="2769"/>
                </a:cubicBezTo>
                <a:cubicBezTo>
                  <a:pt x="120000" y="17538"/>
                  <a:pt x="120000" y="33230"/>
                  <a:pt x="120000" y="48000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6201353" y="3724594"/>
            <a:ext cx="62650" cy="616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000" y="0"/>
                </a:moveTo>
                <a:cubicBezTo>
                  <a:pt x="55000" y="0"/>
                  <a:pt x="87500" y="0"/>
                  <a:pt x="120000" y="0"/>
                </a:cubicBezTo>
                <a:cubicBezTo>
                  <a:pt x="120000" y="40851"/>
                  <a:pt x="120000" y="81702"/>
                  <a:pt x="120000" y="120000"/>
                </a:cubicBezTo>
                <a:cubicBezTo>
                  <a:pt x="80000" y="120000"/>
                  <a:pt x="40000" y="117446"/>
                  <a:pt x="0" y="114893"/>
                </a:cubicBezTo>
                <a:cubicBezTo>
                  <a:pt x="7500" y="76595"/>
                  <a:pt x="15000" y="38297"/>
                  <a:pt x="25000" y="0"/>
                </a:cubicBezTo>
                <a:close/>
              </a:path>
            </a:pathLst>
          </a:custGeom>
          <a:solidFill>
            <a:srgbClr val="F68B22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172632" y="3724592"/>
            <a:ext cx="45943" cy="584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106285" y="40000"/>
                  <a:pt x="96000" y="80000"/>
                  <a:pt x="85714" y="120000"/>
                </a:cubicBezTo>
                <a:cubicBezTo>
                  <a:pt x="58285" y="80000"/>
                  <a:pt x="30857" y="40000"/>
                  <a:pt x="0" y="0"/>
                </a:cubicBezTo>
                <a:cubicBezTo>
                  <a:pt x="41142" y="0"/>
                  <a:pt x="78857" y="0"/>
                  <a:pt x="120000" y="0"/>
                </a:cubicBezTo>
                <a:close/>
              </a:path>
            </a:pathLst>
          </a:custGeom>
          <a:solidFill>
            <a:srgbClr val="D37F2A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318307" y="3448928"/>
            <a:ext cx="43856" cy="577433"/>
          </a:xfrm>
          <a:prstGeom prst="rect">
            <a:avLst/>
          </a:prstGeom>
          <a:solidFill>
            <a:srgbClr val="B036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264005" y="3448932"/>
            <a:ext cx="54298" cy="5836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205491" y="4020101"/>
            <a:ext cx="170203" cy="100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538" y="7792"/>
                </a:moveTo>
                <a:cubicBezTo>
                  <a:pt x="95076" y="7792"/>
                  <a:pt x="100615" y="9350"/>
                  <a:pt x="106153" y="7792"/>
                </a:cubicBezTo>
                <a:cubicBezTo>
                  <a:pt x="116307" y="6233"/>
                  <a:pt x="120000" y="15584"/>
                  <a:pt x="120000" y="31168"/>
                </a:cubicBezTo>
                <a:cubicBezTo>
                  <a:pt x="111692" y="120000"/>
                  <a:pt x="111692" y="120000"/>
                  <a:pt x="59076" y="120000"/>
                </a:cubicBezTo>
                <a:cubicBezTo>
                  <a:pt x="39692" y="120000"/>
                  <a:pt x="19384" y="120000"/>
                  <a:pt x="0" y="120000"/>
                </a:cubicBezTo>
                <a:cubicBezTo>
                  <a:pt x="4615" y="104415"/>
                  <a:pt x="8307" y="87272"/>
                  <a:pt x="13846" y="73246"/>
                </a:cubicBezTo>
                <a:cubicBezTo>
                  <a:pt x="15692" y="67012"/>
                  <a:pt x="19384" y="62337"/>
                  <a:pt x="22153" y="57662"/>
                </a:cubicBezTo>
                <a:cubicBezTo>
                  <a:pt x="39692" y="20259"/>
                  <a:pt x="60923" y="0"/>
                  <a:pt x="89538" y="7792"/>
                </a:cubicBezTo>
                <a:close/>
              </a:path>
            </a:pathLst>
          </a:custGeom>
          <a:solidFill>
            <a:srgbClr val="262224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561392" y="1936406"/>
            <a:ext cx="1066800" cy="1364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28" y="66470"/>
                </a:moveTo>
                <a:cubicBezTo>
                  <a:pt x="119260" y="62470"/>
                  <a:pt x="119999" y="58235"/>
                  <a:pt x="119999" y="53764"/>
                </a:cubicBezTo>
                <a:cubicBezTo>
                  <a:pt x="119999" y="32588"/>
                  <a:pt x="103279" y="14705"/>
                  <a:pt x="80641" y="9647"/>
                </a:cubicBezTo>
                <a:cubicBezTo>
                  <a:pt x="79605" y="9176"/>
                  <a:pt x="78421" y="8705"/>
                  <a:pt x="77090" y="8352"/>
                </a:cubicBezTo>
                <a:cubicBezTo>
                  <a:pt x="61553" y="2705"/>
                  <a:pt x="44981" y="1058"/>
                  <a:pt x="28113" y="235"/>
                </a:cubicBezTo>
                <a:cubicBezTo>
                  <a:pt x="20715" y="0"/>
                  <a:pt x="13316" y="235"/>
                  <a:pt x="5918" y="235"/>
                </a:cubicBezTo>
                <a:cubicBezTo>
                  <a:pt x="1627" y="235"/>
                  <a:pt x="1183" y="588"/>
                  <a:pt x="1183" y="4000"/>
                </a:cubicBezTo>
                <a:cubicBezTo>
                  <a:pt x="1035" y="21411"/>
                  <a:pt x="739" y="38823"/>
                  <a:pt x="591" y="56235"/>
                </a:cubicBezTo>
                <a:cubicBezTo>
                  <a:pt x="443" y="76588"/>
                  <a:pt x="295" y="96941"/>
                  <a:pt x="0" y="117294"/>
                </a:cubicBezTo>
                <a:cubicBezTo>
                  <a:pt x="0" y="119294"/>
                  <a:pt x="739" y="120000"/>
                  <a:pt x="3107" y="119764"/>
                </a:cubicBezTo>
                <a:cubicBezTo>
                  <a:pt x="9913" y="119058"/>
                  <a:pt x="16868" y="118470"/>
                  <a:pt x="23526" y="117647"/>
                </a:cubicBezTo>
                <a:cubicBezTo>
                  <a:pt x="27817" y="117058"/>
                  <a:pt x="31960" y="116117"/>
                  <a:pt x="36103" y="115411"/>
                </a:cubicBezTo>
                <a:cubicBezTo>
                  <a:pt x="34623" y="115529"/>
                  <a:pt x="33144" y="115764"/>
                  <a:pt x="31664" y="115764"/>
                </a:cubicBezTo>
                <a:cubicBezTo>
                  <a:pt x="21898" y="116235"/>
                  <a:pt x="13168" y="114235"/>
                  <a:pt x="5918" y="108705"/>
                </a:cubicBezTo>
                <a:cubicBezTo>
                  <a:pt x="4882" y="107647"/>
                  <a:pt x="3403" y="106823"/>
                  <a:pt x="2959" y="105764"/>
                </a:cubicBezTo>
                <a:cubicBezTo>
                  <a:pt x="2515" y="104941"/>
                  <a:pt x="2811" y="103411"/>
                  <a:pt x="3551" y="102823"/>
                </a:cubicBezTo>
                <a:cubicBezTo>
                  <a:pt x="4290" y="102235"/>
                  <a:pt x="6066" y="102117"/>
                  <a:pt x="7250" y="102352"/>
                </a:cubicBezTo>
                <a:cubicBezTo>
                  <a:pt x="8581" y="102823"/>
                  <a:pt x="9617" y="103764"/>
                  <a:pt x="10801" y="104470"/>
                </a:cubicBezTo>
                <a:cubicBezTo>
                  <a:pt x="11689" y="104941"/>
                  <a:pt x="12429" y="105294"/>
                  <a:pt x="13316" y="105764"/>
                </a:cubicBezTo>
                <a:cubicBezTo>
                  <a:pt x="26485" y="113294"/>
                  <a:pt x="45277" y="110000"/>
                  <a:pt x="51935" y="98352"/>
                </a:cubicBezTo>
                <a:cubicBezTo>
                  <a:pt x="52083" y="98000"/>
                  <a:pt x="52231" y="97764"/>
                  <a:pt x="52379" y="97529"/>
                </a:cubicBezTo>
                <a:cubicBezTo>
                  <a:pt x="57114" y="98705"/>
                  <a:pt x="62145" y="99411"/>
                  <a:pt x="67324" y="99411"/>
                </a:cubicBezTo>
                <a:cubicBezTo>
                  <a:pt x="85819" y="99411"/>
                  <a:pt x="102096" y="91176"/>
                  <a:pt x="111565" y="78588"/>
                </a:cubicBezTo>
                <a:cubicBezTo>
                  <a:pt x="114969" y="75411"/>
                  <a:pt x="117188" y="71294"/>
                  <a:pt x="117928" y="66470"/>
                </a:cubicBezTo>
                <a:close/>
              </a:path>
            </a:pathLst>
          </a:custGeom>
          <a:solidFill>
            <a:srgbClr val="24924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5611342" y="2673590"/>
            <a:ext cx="1059862" cy="644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009" y="6085"/>
                </a:moveTo>
                <a:cubicBezTo>
                  <a:pt x="113193" y="3894"/>
                  <a:pt x="114377" y="1947"/>
                  <a:pt x="115413" y="0"/>
                </a:cubicBezTo>
                <a:cubicBezTo>
                  <a:pt x="119852" y="486"/>
                  <a:pt x="119999" y="486"/>
                  <a:pt x="119556" y="8032"/>
                </a:cubicBezTo>
                <a:cubicBezTo>
                  <a:pt x="118372" y="28965"/>
                  <a:pt x="111861" y="44056"/>
                  <a:pt x="100616" y="53793"/>
                </a:cubicBezTo>
                <a:cubicBezTo>
                  <a:pt x="100024" y="54279"/>
                  <a:pt x="99432" y="54766"/>
                  <a:pt x="98840" y="55496"/>
                </a:cubicBezTo>
                <a:cubicBezTo>
                  <a:pt x="92478" y="59148"/>
                  <a:pt x="86115" y="60365"/>
                  <a:pt x="79309" y="58417"/>
                </a:cubicBezTo>
                <a:cubicBezTo>
                  <a:pt x="80789" y="64503"/>
                  <a:pt x="81972" y="70101"/>
                  <a:pt x="83304" y="75456"/>
                </a:cubicBezTo>
                <a:cubicBezTo>
                  <a:pt x="85080" y="90304"/>
                  <a:pt x="86855" y="105152"/>
                  <a:pt x="88631" y="120000"/>
                </a:cubicBezTo>
                <a:cubicBezTo>
                  <a:pt x="86559" y="118052"/>
                  <a:pt x="84192" y="116592"/>
                  <a:pt x="82268" y="114401"/>
                </a:cubicBezTo>
                <a:cubicBezTo>
                  <a:pt x="73538" y="104908"/>
                  <a:pt x="64956" y="95172"/>
                  <a:pt x="56374" y="85679"/>
                </a:cubicBezTo>
                <a:cubicBezTo>
                  <a:pt x="55487" y="84705"/>
                  <a:pt x="54155" y="84705"/>
                  <a:pt x="53119" y="84219"/>
                </a:cubicBezTo>
                <a:cubicBezTo>
                  <a:pt x="53119" y="83975"/>
                  <a:pt x="53119" y="83975"/>
                  <a:pt x="53119" y="83975"/>
                </a:cubicBezTo>
                <a:cubicBezTo>
                  <a:pt x="52971" y="83488"/>
                  <a:pt x="52823" y="82758"/>
                  <a:pt x="52675" y="82028"/>
                </a:cubicBezTo>
                <a:cubicBezTo>
                  <a:pt x="52379" y="82271"/>
                  <a:pt x="51935" y="82271"/>
                  <a:pt x="51787" y="82515"/>
                </a:cubicBezTo>
                <a:cubicBezTo>
                  <a:pt x="47792" y="93468"/>
                  <a:pt x="41726" y="100527"/>
                  <a:pt x="34771" y="106125"/>
                </a:cubicBezTo>
                <a:cubicBezTo>
                  <a:pt x="34771" y="106125"/>
                  <a:pt x="34771" y="105882"/>
                  <a:pt x="34771" y="105882"/>
                </a:cubicBezTo>
                <a:cubicBezTo>
                  <a:pt x="33884" y="106369"/>
                  <a:pt x="32996" y="106855"/>
                  <a:pt x="31960" y="107342"/>
                </a:cubicBezTo>
                <a:cubicBezTo>
                  <a:pt x="31368" y="107586"/>
                  <a:pt x="30776" y="107829"/>
                  <a:pt x="30184" y="108073"/>
                </a:cubicBezTo>
                <a:cubicBezTo>
                  <a:pt x="28705" y="108316"/>
                  <a:pt x="27225" y="108803"/>
                  <a:pt x="25745" y="108803"/>
                </a:cubicBezTo>
                <a:cubicBezTo>
                  <a:pt x="15980" y="109776"/>
                  <a:pt x="7250" y="105638"/>
                  <a:pt x="0" y="94198"/>
                </a:cubicBezTo>
                <a:cubicBezTo>
                  <a:pt x="1627" y="91277"/>
                  <a:pt x="3255" y="88356"/>
                  <a:pt x="4882" y="85436"/>
                </a:cubicBezTo>
                <a:cubicBezTo>
                  <a:pt x="5770" y="86409"/>
                  <a:pt x="6510" y="87139"/>
                  <a:pt x="7398" y="88113"/>
                </a:cubicBezTo>
                <a:cubicBezTo>
                  <a:pt x="20567" y="103691"/>
                  <a:pt x="39358" y="96876"/>
                  <a:pt x="46017" y="72778"/>
                </a:cubicBezTo>
                <a:cubicBezTo>
                  <a:pt x="48384" y="64259"/>
                  <a:pt x="51639" y="59391"/>
                  <a:pt x="56522" y="56470"/>
                </a:cubicBezTo>
                <a:cubicBezTo>
                  <a:pt x="56670" y="56227"/>
                  <a:pt x="56670" y="56227"/>
                  <a:pt x="56818" y="56227"/>
                </a:cubicBezTo>
                <a:cubicBezTo>
                  <a:pt x="58446" y="56713"/>
                  <a:pt x="59926" y="57444"/>
                  <a:pt x="61553" y="57687"/>
                </a:cubicBezTo>
                <a:cubicBezTo>
                  <a:pt x="62293" y="57687"/>
                  <a:pt x="63181" y="56470"/>
                  <a:pt x="63921" y="55983"/>
                </a:cubicBezTo>
                <a:cubicBezTo>
                  <a:pt x="64956" y="53306"/>
                  <a:pt x="65992" y="50628"/>
                  <a:pt x="66880" y="48194"/>
                </a:cubicBezTo>
                <a:cubicBezTo>
                  <a:pt x="68803" y="46734"/>
                  <a:pt x="70579" y="45030"/>
                  <a:pt x="72503" y="44056"/>
                </a:cubicBezTo>
                <a:cubicBezTo>
                  <a:pt x="73686" y="43326"/>
                  <a:pt x="75018" y="43326"/>
                  <a:pt x="76054" y="43813"/>
                </a:cubicBezTo>
                <a:cubicBezTo>
                  <a:pt x="93366" y="54036"/>
                  <a:pt x="110382" y="36267"/>
                  <a:pt x="112009" y="6085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036332" y="2806716"/>
            <a:ext cx="172291" cy="1712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818" y="75114"/>
                </a:moveTo>
                <a:cubicBezTo>
                  <a:pt x="112727" y="79694"/>
                  <a:pt x="114545" y="85190"/>
                  <a:pt x="115454" y="90687"/>
                </a:cubicBezTo>
                <a:cubicBezTo>
                  <a:pt x="110000" y="99847"/>
                  <a:pt x="103636" y="109923"/>
                  <a:pt x="97272" y="120000"/>
                </a:cubicBezTo>
                <a:cubicBezTo>
                  <a:pt x="79090" y="108091"/>
                  <a:pt x="60909" y="97099"/>
                  <a:pt x="42727" y="86106"/>
                </a:cubicBezTo>
                <a:cubicBezTo>
                  <a:pt x="34545" y="83358"/>
                  <a:pt x="26363" y="80610"/>
                  <a:pt x="19090" y="77862"/>
                </a:cubicBezTo>
                <a:cubicBezTo>
                  <a:pt x="6363" y="74198"/>
                  <a:pt x="0" y="67786"/>
                  <a:pt x="8181" y="54045"/>
                </a:cubicBezTo>
                <a:cubicBezTo>
                  <a:pt x="10909" y="48549"/>
                  <a:pt x="13636" y="42137"/>
                  <a:pt x="16363" y="35725"/>
                </a:cubicBezTo>
                <a:cubicBezTo>
                  <a:pt x="20909" y="26564"/>
                  <a:pt x="29090" y="17404"/>
                  <a:pt x="18181" y="6412"/>
                </a:cubicBezTo>
                <a:cubicBezTo>
                  <a:pt x="18181" y="6412"/>
                  <a:pt x="21818" y="2748"/>
                  <a:pt x="23636" y="0"/>
                </a:cubicBezTo>
                <a:cubicBezTo>
                  <a:pt x="55454" y="9160"/>
                  <a:pt x="88181" y="18320"/>
                  <a:pt x="120000" y="26564"/>
                </a:cubicBezTo>
                <a:cubicBezTo>
                  <a:pt x="114545" y="42137"/>
                  <a:pt x="95454" y="54961"/>
                  <a:pt x="111818" y="75114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6143105" y="2655283"/>
            <a:ext cx="162895" cy="1931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800" y="41351"/>
                </a:moveTo>
                <a:cubicBezTo>
                  <a:pt x="3840" y="29189"/>
                  <a:pt x="1920" y="16216"/>
                  <a:pt x="0" y="3243"/>
                </a:cubicBezTo>
                <a:cubicBezTo>
                  <a:pt x="15360" y="7297"/>
                  <a:pt x="29760" y="10540"/>
                  <a:pt x="45120" y="13783"/>
                </a:cubicBezTo>
                <a:cubicBezTo>
                  <a:pt x="48960" y="14594"/>
                  <a:pt x="55680" y="13783"/>
                  <a:pt x="56640" y="11351"/>
                </a:cubicBezTo>
                <a:cubicBezTo>
                  <a:pt x="64320" y="0"/>
                  <a:pt x="71040" y="4864"/>
                  <a:pt x="76800" y="11351"/>
                </a:cubicBezTo>
                <a:cubicBezTo>
                  <a:pt x="85440" y="23513"/>
                  <a:pt x="96960" y="35675"/>
                  <a:pt x="99840" y="49459"/>
                </a:cubicBezTo>
                <a:cubicBezTo>
                  <a:pt x="104640" y="72162"/>
                  <a:pt x="120000" y="94864"/>
                  <a:pt x="107520" y="119189"/>
                </a:cubicBezTo>
                <a:cubicBezTo>
                  <a:pt x="104640" y="119189"/>
                  <a:pt x="100800" y="120000"/>
                  <a:pt x="97920" y="118378"/>
                </a:cubicBezTo>
                <a:cubicBezTo>
                  <a:pt x="76800" y="107027"/>
                  <a:pt x="55680" y="94864"/>
                  <a:pt x="34560" y="83513"/>
                </a:cubicBezTo>
                <a:cubicBezTo>
                  <a:pt x="40320" y="77027"/>
                  <a:pt x="46080" y="71351"/>
                  <a:pt x="51840" y="65675"/>
                </a:cubicBezTo>
                <a:cubicBezTo>
                  <a:pt x="44160" y="60810"/>
                  <a:pt x="37440" y="57567"/>
                  <a:pt x="31680" y="51891"/>
                </a:cubicBezTo>
                <a:cubicBezTo>
                  <a:pt x="26880" y="47027"/>
                  <a:pt x="24000" y="39729"/>
                  <a:pt x="19200" y="33243"/>
                </a:cubicBezTo>
                <a:cubicBezTo>
                  <a:pt x="14400" y="36486"/>
                  <a:pt x="9600" y="38918"/>
                  <a:pt x="4800" y="41351"/>
                </a:cubicBezTo>
                <a:close/>
              </a:path>
            </a:pathLst>
          </a:custGeom>
          <a:solidFill>
            <a:srgbClr val="262224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069750" y="2745888"/>
            <a:ext cx="301772" cy="1472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8311" y="31858"/>
                </a:moveTo>
                <a:cubicBezTo>
                  <a:pt x="59740" y="46725"/>
                  <a:pt x="71168" y="62654"/>
                  <a:pt x="82597" y="77522"/>
                </a:cubicBezTo>
                <a:cubicBezTo>
                  <a:pt x="84155" y="79646"/>
                  <a:pt x="86233" y="78584"/>
                  <a:pt x="87792" y="78584"/>
                </a:cubicBezTo>
                <a:cubicBezTo>
                  <a:pt x="98701" y="70088"/>
                  <a:pt x="108571" y="69026"/>
                  <a:pt x="119999" y="87079"/>
                </a:cubicBezTo>
                <a:cubicBezTo>
                  <a:pt x="114805" y="92389"/>
                  <a:pt x="111168" y="97699"/>
                  <a:pt x="107012" y="101946"/>
                </a:cubicBezTo>
                <a:cubicBezTo>
                  <a:pt x="102857" y="106194"/>
                  <a:pt x="94545" y="96637"/>
                  <a:pt x="96623" y="117876"/>
                </a:cubicBezTo>
                <a:cubicBezTo>
                  <a:pt x="95064" y="117876"/>
                  <a:pt x="92467" y="120000"/>
                  <a:pt x="91428" y="117876"/>
                </a:cubicBezTo>
                <a:cubicBezTo>
                  <a:pt x="88311" y="111504"/>
                  <a:pt x="85714" y="105132"/>
                  <a:pt x="83116" y="97699"/>
                </a:cubicBezTo>
                <a:cubicBezTo>
                  <a:pt x="73766" y="92389"/>
                  <a:pt x="64415" y="87079"/>
                  <a:pt x="55064" y="81769"/>
                </a:cubicBezTo>
                <a:cubicBezTo>
                  <a:pt x="36883" y="72212"/>
                  <a:pt x="18181" y="61592"/>
                  <a:pt x="0" y="50973"/>
                </a:cubicBezTo>
                <a:cubicBezTo>
                  <a:pt x="7792" y="33982"/>
                  <a:pt x="15584" y="16991"/>
                  <a:pt x="22857" y="0"/>
                </a:cubicBezTo>
                <a:cubicBezTo>
                  <a:pt x="31688" y="10619"/>
                  <a:pt x="40000" y="21238"/>
                  <a:pt x="48311" y="31858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127176" y="2705941"/>
            <a:ext cx="87712" cy="804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761" y="120000"/>
                </a:moveTo>
                <a:cubicBezTo>
                  <a:pt x="59104" y="100645"/>
                  <a:pt x="30447" y="81290"/>
                  <a:pt x="0" y="61935"/>
                </a:cubicBezTo>
                <a:cubicBezTo>
                  <a:pt x="10746" y="48387"/>
                  <a:pt x="21492" y="32903"/>
                  <a:pt x="32238" y="19354"/>
                </a:cubicBezTo>
                <a:cubicBezTo>
                  <a:pt x="41194" y="13548"/>
                  <a:pt x="50149" y="7741"/>
                  <a:pt x="59104" y="0"/>
                </a:cubicBezTo>
                <a:cubicBezTo>
                  <a:pt x="68059" y="15483"/>
                  <a:pt x="73432" y="32903"/>
                  <a:pt x="82388" y="44516"/>
                </a:cubicBezTo>
                <a:cubicBezTo>
                  <a:pt x="93134" y="58064"/>
                  <a:pt x="105671" y="65806"/>
                  <a:pt x="120000" y="77419"/>
                </a:cubicBezTo>
                <a:cubicBezTo>
                  <a:pt x="109253" y="90967"/>
                  <a:pt x="98507" y="104516"/>
                  <a:pt x="87761" y="120000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101076" y="1196628"/>
            <a:ext cx="775838" cy="4051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7612"/>
                </a:moveTo>
                <a:cubicBezTo>
                  <a:pt x="3232" y="106451"/>
                  <a:pt x="6262" y="106064"/>
                  <a:pt x="9292" y="104903"/>
                </a:cubicBezTo>
                <a:cubicBezTo>
                  <a:pt x="22626" y="98709"/>
                  <a:pt x="32929" y="84774"/>
                  <a:pt x="39595" y="61548"/>
                </a:cubicBezTo>
                <a:cubicBezTo>
                  <a:pt x="41414" y="54580"/>
                  <a:pt x="43232" y="48000"/>
                  <a:pt x="44848" y="41032"/>
                </a:cubicBezTo>
                <a:cubicBezTo>
                  <a:pt x="45050" y="39483"/>
                  <a:pt x="45050" y="36774"/>
                  <a:pt x="44444" y="36387"/>
                </a:cubicBezTo>
                <a:cubicBezTo>
                  <a:pt x="40202" y="30580"/>
                  <a:pt x="35959" y="25161"/>
                  <a:pt x="31515" y="19741"/>
                </a:cubicBezTo>
                <a:cubicBezTo>
                  <a:pt x="32929" y="15483"/>
                  <a:pt x="34343" y="11612"/>
                  <a:pt x="35757" y="7354"/>
                </a:cubicBezTo>
                <a:cubicBezTo>
                  <a:pt x="41010" y="0"/>
                  <a:pt x="46464" y="0"/>
                  <a:pt x="51919" y="6580"/>
                </a:cubicBezTo>
                <a:cubicBezTo>
                  <a:pt x="69494" y="27483"/>
                  <a:pt x="86868" y="48387"/>
                  <a:pt x="104444" y="69677"/>
                </a:cubicBezTo>
                <a:cubicBezTo>
                  <a:pt x="109696" y="76258"/>
                  <a:pt x="114747" y="84000"/>
                  <a:pt x="120000" y="90967"/>
                </a:cubicBezTo>
                <a:cubicBezTo>
                  <a:pt x="119595" y="92516"/>
                  <a:pt x="119191" y="94451"/>
                  <a:pt x="118585" y="94838"/>
                </a:cubicBezTo>
                <a:cubicBezTo>
                  <a:pt x="112727" y="101032"/>
                  <a:pt x="107070" y="106838"/>
                  <a:pt x="101212" y="112645"/>
                </a:cubicBezTo>
                <a:cubicBezTo>
                  <a:pt x="99797" y="111096"/>
                  <a:pt x="98181" y="109548"/>
                  <a:pt x="96767" y="107612"/>
                </a:cubicBezTo>
                <a:cubicBezTo>
                  <a:pt x="84646" y="91354"/>
                  <a:pt x="72929" y="74709"/>
                  <a:pt x="60808" y="58451"/>
                </a:cubicBezTo>
                <a:cubicBezTo>
                  <a:pt x="57373" y="53806"/>
                  <a:pt x="54747" y="49935"/>
                  <a:pt x="56767" y="41419"/>
                </a:cubicBezTo>
                <a:cubicBezTo>
                  <a:pt x="57171" y="39483"/>
                  <a:pt x="56969" y="37161"/>
                  <a:pt x="56767" y="35225"/>
                </a:cubicBezTo>
                <a:cubicBezTo>
                  <a:pt x="56363" y="32903"/>
                  <a:pt x="55757" y="30967"/>
                  <a:pt x="55151" y="28645"/>
                </a:cubicBezTo>
                <a:cubicBezTo>
                  <a:pt x="54545" y="30580"/>
                  <a:pt x="53737" y="32129"/>
                  <a:pt x="53333" y="34064"/>
                </a:cubicBezTo>
                <a:cubicBezTo>
                  <a:pt x="51111" y="50709"/>
                  <a:pt x="46868" y="65419"/>
                  <a:pt x="41212" y="78967"/>
                </a:cubicBezTo>
                <a:cubicBezTo>
                  <a:pt x="30707" y="103741"/>
                  <a:pt x="17171" y="117677"/>
                  <a:pt x="606" y="120000"/>
                </a:cubicBezTo>
                <a:cubicBezTo>
                  <a:pt x="404" y="116129"/>
                  <a:pt x="202" y="111870"/>
                  <a:pt x="0" y="107612"/>
                </a:cubicBezTo>
                <a:close/>
              </a:path>
            </a:pathLst>
          </a:custGeom>
          <a:solidFill>
            <a:srgbClr val="F1F4F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105248" y="1293732"/>
            <a:ext cx="650536" cy="3487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0" y="115505"/>
                </a:moveTo>
                <a:cubicBezTo>
                  <a:pt x="0" y="112359"/>
                  <a:pt x="0" y="109213"/>
                  <a:pt x="0" y="106067"/>
                </a:cubicBezTo>
                <a:cubicBezTo>
                  <a:pt x="19759" y="103370"/>
                  <a:pt x="35903" y="87191"/>
                  <a:pt x="48433" y="58426"/>
                </a:cubicBezTo>
                <a:cubicBezTo>
                  <a:pt x="55180" y="42696"/>
                  <a:pt x="60240" y="25617"/>
                  <a:pt x="62891" y="6292"/>
                </a:cubicBezTo>
                <a:cubicBezTo>
                  <a:pt x="63373" y="4044"/>
                  <a:pt x="64337" y="2247"/>
                  <a:pt x="65060" y="0"/>
                </a:cubicBezTo>
                <a:cubicBezTo>
                  <a:pt x="65783" y="2696"/>
                  <a:pt x="66506" y="4943"/>
                  <a:pt x="66987" y="7640"/>
                </a:cubicBezTo>
                <a:cubicBezTo>
                  <a:pt x="67228" y="9887"/>
                  <a:pt x="67469" y="12584"/>
                  <a:pt x="66987" y="14831"/>
                </a:cubicBezTo>
                <a:cubicBezTo>
                  <a:pt x="64578" y="24719"/>
                  <a:pt x="67710" y="29213"/>
                  <a:pt x="71807" y="34606"/>
                </a:cubicBezTo>
                <a:cubicBezTo>
                  <a:pt x="86265" y="53483"/>
                  <a:pt x="100240" y="72808"/>
                  <a:pt x="114698" y="91685"/>
                </a:cubicBezTo>
                <a:cubicBezTo>
                  <a:pt x="116385" y="93932"/>
                  <a:pt x="118313" y="95730"/>
                  <a:pt x="120000" y="97528"/>
                </a:cubicBezTo>
                <a:cubicBezTo>
                  <a:pt x="112289" y="105168"/>
                  <a:pt x="104819" y="112359"/>
                  <a:pt x="97108" y="120000"/>
                </a:cubicBezTo>
                <a:cubicBezTo>
                  <a:pt x="90361" y="109662"/>
                  <a:pt x="83614" y="98876"/>
                  <a:pt x="77108" y="88089"/>
                </a:cubicBezTo>
                <a:cubicBezTo>
                  <a:pt x="71084" y="78651"/>
                  <a:pt x="65301" y="68764"/>
                  <a:pt x="59036" y="58876"/>
                </a:cubicBezTo>
                <a:cubicBezTo>
                  <a:pt x="58554" y="57977"/>
                  <a:pt x="56144" y="58426"/>
                  <a:pt x="55662" y="59775"/>
                </a:cubicBezTo>
                <a:cubicBezTo>
                  <a:pt x="49879" y="70112"/>
                  <a:pt x="44578" y="80898"/>
                  <a:pt x="39036" y="91685"/>
                </a:cubicBezTo>
                <a:cubicBezTo>
                  <a:pt x="27228" y="106067"/>
                  <a:pt x="14457" y="115056"/>
                  <a:pt x="240" y="115505"/>
                </a:cubicBezTo>
                <a:close/>
              </a:path>
            </a:pathLst>
          </a:custGeom>
          <a:solidFill>
            <a:srgbClr val="D8D7D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7098285" y="1624742"/>
            <a:ext cx="547159" cy="4197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75140"/>
                </a:moveTo>
                <a:cubicBezTo>
                  <a:pt x="115131" y="70654"/>
                  <a:pt x="109976" y="66168"/>
                  <a:pt x="105107" y="61682"/>
                </a:cubicBezTo>
                <a:cubicBezTo>
                  <a:pt x="82768" y="86355"/>
                  <a:pt x="82768" y="86355"/>
                  <a:pt x="82768" y="86355"/>
                </a:cubicBezTo>
                <a:cubicBezTo>
                  <a:pt x="31789" y="13457"/>
                  <a:pt x="31789" y="13457"/>
                  <a:pt x="31789" y="13457"/>
                </a:cubicBezTo>
                <a:cubicBezTo>
                  <a:pt x="21193" y="8224"/>
                  <a:pt x="10596" y="3738"/>
                  <a:pt x="0" y="0"/>
                </a:cubicBezTo>
                <a:cubicBezTo>
                  <a:pt x="80763" y="120000"/>
                  <a:pt x="80763" y="120000"/>
                  <a:pt x="80763" y="120000"/>
                </a:cubicBezTo>
                <a:lnTo>
                  <a:pt x="120000" y="75140"/>
                </a:ln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6874827" y="1579837"/>
            <a:ext cx="905320" cy="6985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72672"/>
                </a:moveTo>
                <a:cubicBezTo>
                  <a:pt x="117056" y="69084"/>
                  <a:pt x="114112" y="65719"/>
                  <a:pt x="111168" y="62355"/>
                </a:cubicBezTo>
                <a:cubicBezTo>
                  <a:pt x="77748" y="99364"/>
                  <a:pt x="77748" y="99364"/>
                  <a:pt x="77748" y="99364"/>
                </a:cubicBezTo>
                <a:cubicBezTo>
                  <a:pt x="12121" y="2018"/>
                  <a:pt x="12121" y="2018"/>
                  <a:pt x="12121" y="2018"/>
                </a:cubicBezTo>
                <a:cubicBezTo>
                  <a:pt x="9350" y="1345"/>
                  <a:pt x="6753" y="672"/>
                  <a:pt x="3982" y="0"/>
                </a:cubicBezTo>
                <a:cubicBezTo>
                  <a:pt x="4155" y="672"/>
                  <a:pt x="2597" y="2467"/>
                  <a:pt x="0" y="4934"/>
                </a:cubicBezTo>
                <a:cubicBezTo>
                  <a:pt x="78095" y="120000"/>
                  <a:pt x="78095" y="120000"/>
                  <a:pt x="78095" y="120000"/>
                </a:cubicBezTo>
                <a:lnTo>
                  <a:pt x="120000" y="72672"/>
                </a:ln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734903" y="1650844"/>
            <a:ext cx="1161150" cy="858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65" y="62100"/>
                </a:moveTo>
                <a:cubicBezTo>
                  <a:pt x="116895" y="61917"/>
                  <a:pt x="116625" y="61917"/>
                  <a:pt x="116490" y="61917"/>
                </a:cubicBezTo>
                <a:cubicBezTo>
                  <a:pt x="116085" y="61187"/>
                  <a:pt x="115815" y="60639"/>
                  <a:pt x="115545" y="60091"/>
                </a:cubicBezTo>
                <a:cubicBezTo>
                  <a:pt x="115275" y="59726"/>
                  <a:pt x="115005" y="59360"/>
                  <a:pt x="114870" y="58995"/>
                </a:cubicBezTo>
                <a:cubicBezTo>
                  <a:pt x="75455" y="103926"/>
                  <a:pt x="75455" y="103926"/>
                  <a:pt x="75455" y="103926"/>
                </a:cubicBezTo>
                <a:cubicBezTo>
                  <a:pt x="7559" y="0"/>
                  <a:pt x="7559" y="0"/>
                  <a:pt x="7559" y="0"/>
                </a:cubicBezTo>
                <a:cubicBezTo>
                  <a:pt x="5264" y="1826"/>
                  <a:pt x="2834" y="3835"/>
                  <a:pt x="0" y="5844"/>
                </a:cubicBezTo>
                <a:cubicBezTo>
                  <a:pt x="74645" y="120000"/>
                  <a:pt x="74645" y="120000"/>
                  <a:pt x="74645" y="120000"/>
                </a:cubicBezTo>
                <a:cubicBezTo>
                  <a:pt x="120000" y="67579"/>
                  <a:pt x="120000" y="67579"/>
                  <a:pt x="120000" y="67579"/>
                </a:cubicBezTo>
                <a:cubicBezTo>
                  <a:pt x="119055" y="65753"/>
                  <a:pt x="117975" y="63926"/>
                  <a:pt x="117165" y="62100"/>
                </a:cubicBezTo>
                <a:close/>
              </a:path>
            </a:pathLst>
          </a:custGeom>
          <a:solidFill>
            <a:srgbClr val="FBFAF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506364" y="4233151"/>
            <a:ext cx="247474" cy="14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507" y="58928"/>
                </a:moveTo>
                <a:cubicBezTo>
                  <a:pt x="90158" y="63214"/>
                  <a:pt x="84444" y="67500"/>
                  <a:pt x="78730" y="70714"/>
                </a:cubicBezTo>
                <a:cubicBezTo>
                  <a:pt x="72380" y="76071"/>
                  <a:pt x="64126" y="78214"/>
                  <a:pt x="60317" y="85714"/>
                </a:cubicBezTo>
                <a:cubicBezTo>
                  <a:pt x="48888" y="111428"/>
                  <a:pt x="34285" y="119999"/>
                  <a:pt x="16507" y="115714"/>
                </a:cubicBezTo>
                <a:cubicBezTo>
                  <a:pt x="11428" y="114642"/>
                  <a:pt x="6349" y="114642"/>
                  <a:pt x="1269" y="114642"/>
                </a:cubicBezTo>
                <a:cubicBezTo>
                  <a:pt x="634" y="102857"/>
                  <a:pt x="634" y="89999"/>
                  <a:pt x="0" y="77142"/>
                </a:cubicBezTo>
                <a:cubicBezTo>
                  <a:pt x="634" y="66428"/>
                  <a:pt x="1269" y="54642"/>
                  <a:pt x="1269" y="43928"/>
                </a:cubicBezTo>
                <a:cubicBezTo>
                  <a:pt x="13333" y="43928"/>
                  <a:pt x="25396" y="43928"/>
                  <a:pt x="37460" y="42857"/>
                </a:cubicBezTo>
                <a:cubicBezTo>
                  <a:pt x="40634" y="42857"/>
                  <a:pt x="43174" y="37500"/>
                  <a:pt x="45714" y="34285"/>
                </a:cubicBezTo>
                <a:cubicBezTo>
                  <a:pt x="46349" y="22499"/>
                  <a:pt x="46349" y="11785"/>
                  <a:pt x="46984" y="0"/>
                </a:cubicBezTo>
                <a:cubicBezTo>
                  <a:pt x="67936" y="0"/>
                  <a:pt x="89523" y="0"/>
                  <a:pt x="111111" y="0"/>
                </a:cubicBezTo>
                <a:cubicBezTo>
                  <a:pt x="114285" y="0"/>
                  <a:pt x="119365" y="2142"/>
                  <a:pt x="119365" y="4285"/>
                </a:cubicBezTo>
                <a:cubicBezTo>
                  <a:pt x="120000" y="9642"/>
                  <a:pt x="119365" y="17142"/>
                  <a:pt x="116825" y="21428"/>
                </a:cubicBezTo>
                <a:cubicBezTo>
                  <a:pt x="110476" y="35357"/>
                  <a:pt x="103492" y="47142"/>
                  <a:pt x="96507" y="58928"/>
                </a:cubicBezTo>
                <a:close/>
              </a:path>
            </a:pathLst>
          </a:custGeom>
          <a:solidFill>
            <a:srgbClr val="262224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453496" y="974550"/>
            <a:ext cx="1107895" cy="575007"/>
          </a:xfrm>
          <a:prstGeom prst="wedgeRectCallout">
            <a:avLst>
              <a:gd name="adj1" fmla="val 82678"/>
              <a:gd name="adj2" fmla="val -24102"/>
            </a:avLst>
          </a:prstGeom>
          <a:solidFill>
            <a:srgbClr val="D9D9D9"/>
          </a:solidFill>
          <a:ln>
            <a:noFill/>
          </a:ln>
        </p:spPr>
        <p:txBody>
          <a:bodyPr lIns="69925" tIns="34975" rIns="69925" bIns="34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DevOps</a:t>
            </a:r>
          </a:p>
        </p:txBody>
      </p:sp>
      <p:sp>
        <p:nvSpPr>
          <p:cNvPr id="272" name="Shape 272"/>
          <p:cNvSpPr/>
          <p:nvPr/>
        </p:nvSpPr>
        <p:spPr>
          <a:xfrm>
            <a:off x="3621487" y="2323635"/>
            <a:ext cx="1107895" cy="575007"/>
          </a:xfrm>
          <a:prstGeom prst="wedgeRectCallout">
            <a:avLst>
              <a:gd name="adj1" fmla="val -6798"/>
              <a:gd name="adj2" fmla="val 87447"/>
            </a:avLst>
          </a:prstGeom>
          <a:solidFill>
            <a:srgbClr val="D9D9D9"/>
          </a:solidFill>
          <a:ln>
            <a:noFill/>
          </a:ln>
        </p:spPr>
        <p:txBody>
          <a:bodyPr lIns="69925" tIns="34975" rIns="69925" bIns="34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DevOps</a:t>
            </a:r>
          </a:p>
        </p:txBody>
      </p:sp>
      <p:sp>
        <p:nvSpPr>
          <p:cNvPr id="273" name="Shape 273"/>
          <p:cNvSpPr/>
          <p:nvPr/>
        </p:nvSpPr>
        <p:spPr>
          <a:xfrm>
            <a:off x="7873496" y="2162199"/>
            <a:ext cx="1107895" cy="575007"/>
          </a:xfrm>
          <a:prstGeom prst="wedgeRectCallout">
            <a:avLst>
              <a:gd name="adj1" fmla="val -12719"/>
              <a:gd name="adj2" fmla="val 102025"/>
            </a:avLst>
          </a:prstGeom>
          <a:solidFill>
            <a:srgbClr val="D9D9D9"/>
          </a:solidFill>
          <a:ln>
            <a:noFill/>
          </a:ln>
        </p:spPr>
        <p:txBody>
          <a:bodyPr lIns="69925" tIns="34975" rIns="69925" bIns="34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DevOps</a:t>
            </a:r>
          </a:p>
        </p:txBody>
      </p:sp>
      <p:sp>
        <p:nvSpPr>
          <p:cNvPr id="274" name="Shape 274"/>
          <p:cNvSpPr/>
          <p:nvPr/>
        </p:nvSpPr>
        <p:spPr>
          <a:xfrm>
            <a:off x="6545905" y="2073736"/>
            <a:ext cx="168115" cy="1023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069" y="10632"/>
                </a:moveTo>
                <a:cubicBezTo>
                  <a:pt x="62325" y="7594"/>
                  <a:pt x="85581" y="3037"/>
                  <a:pt x="108837" y="0"/>
                </a:cubicBezTo>
                <a:cubicBezTo>
                  <a:pt x="112558" y="25822"/>
                  <a:pt x="117209" y="53164"/>
                  <a:pt x="119069" y="80506"/>
                </a:cubicBezTo>
                <a:cubicBezTo>
                  <a:pt x="120000" y="86582"/>
                  <a:pt x="113488" y="100253"/>
                  <a:pt x="109767" y="101772"/>
                </a:cubicBezTo>
                <a:cubicBezTo>
                  <a:pt x="95813" y="106329"/>
                  <a:pt x="0" y="120000"/>
                  <a:pt x="7441" y="103291"/>
                </a:cubicBezTo>
                <a:cubicBezTo>
                  <a:pt x="17674" y="78987"/>
                  <a:pt x="28837" y="37974"/>
                  <a:pt x="39069" y="10632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422685" y="1506233"/>
            <a:ext cx="460065" cy="584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5135"/>
                </a:moveTo>
                <a:cubicBezTo>
                  <a:pt x="95657" y="11081"/>
                  <a:pt x="105257" y="7027"/>
                  <a:pt x="115199" y="2702"/>
                </a:cubicBezTo>
                <a:cubicBezTo>
                  <a:pt x="116228" y="2432"/>
                  <a:pt x="116914" y="1081"/>
                  <a:pt x="117599" y="0"/>
                </a:cubicBezTo>
                <a:cubicBezTo>
                  <a:pt x="118285" y="4594"/>
                  <a:pt x="119314" y="9459"/>
                  <a:pt x="119999" y="14054"/>
                </a:cubicBezTo>
                <a:cubicBezTo>
                  <a:pt x="110742" y="17837"/>
                  <a:pt x="101828" y="21621"/>
                  <a:pt x="92914" y="25405"/>
                </a:cubicBezTo>
                <a:cubicBezTo>
                  <a:pt x="69942" y="35405"/>
                  <a:pt x="47314" y="45135"/>
                  <a:pt x="24342" y="54864"/>
                </a:cubicBezTo>
                <a:cubicBezTo>
                  <a:pt x="19542" y="57027"/>
                  <a:pt x="18857" y="58918"/>
                  <a:pt x="21257" y="62702"/>
                </a:cubicBezTo>
                <a:cubicBezTo>
                  <a:pt x="27085" y="71621"/>
                  <a:pt x="51085" y="110000"/>
                  <a:pt x="56571" y="118918"/>
                </a:cubicBezTo>
                <a:cubicBezTo>
                  <a:pt x="52799" y="118918"/>
                  <a:pt x="45257" y="120000"/>
                  <a:pt x="44914" y="119729"/>
                </a:cubicBezTo>
                <a:cubicBezTo>
                  <a:pt x="37371" y="108648"/>
                  <a:pt x="10628" y="67297"/>
                  <a:pt x="2742" y="56216"/>
                </a:cubicBezTo>
                <a:cubicBezTo>
                  <a:pt x="0" y="52432"/>
                  <a:pt x="342" y="50810"/>
                  <a:pt x="5485" y="48918"/>
                </a:cubicBezTo>
                <a:cubicBezTo>
                  <a:pt x="21600" y="42432"/>
                  <a:pt x="37371" y="35405"/>
                  <a:pt x="53142" y="28648"/>
                </a:cubicBezTo>
                <a:cubicBezTo>
                  <a:pt x="64114" y="24054"/>
                  <a:pt x="74742" y="19729"/>
                  <a:pt x="85714" y="151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488469" y="1576349"/>
            <a:ext cx="402016" cy="5074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857" y="120000"/>
                </a:moveTo>
                <a:cubicBezTo>
                  <a:pt x="36623" y="109793"/>
                  <a:pt x="9350" y="65876"/>
                  <a:pt x="2727" y="55670"/>
                </a:cubicBezTo>
                <a:cubicBezTo>
                  <a:pt x="0" y="51340"/>
                  <a:pt x="779" y="49175"/>
                  <a:pt x="6233" y="46701"/>
                </a:cubicBezTo>
                <a:cubicBezTo>
                  <a:pt x="32337" y="35567"/>
                  <a:pt x="58051" y="24432"/>
                  <a:pt x="84155" y="12989"/>
                </a:cubicBezTo>
                <a:cubicBezTo>
                  <a:pt x="94285" y="8659"/>
                  <a:pt x="104415" y="4329"/>
                  <a:pt x="114935" y="0"/>
                </a:cubicBezTo>
                <a:cubicBezTo>
                  <a:pt x="116103" y="927"/>
                  <a:pt x="117662" y="1855"/>
                  <a:pt x="118831" y="3092"/>
                </a:cubicBezTo>
                <a:cubicBezTo>
                  <a:pt x="120000" y="11134"/>
                  <a:pt x="112207" y="13608"/>
                  <a:pt x="105194" y="16391"/>
                </a:cubicBezTo>
                <a:cubicBezTo>
                  <a:pt x="77532" y="28144"/>
                  <a:pt x="50259" y="40206"/>
                  <a:pt x="22207" y="51649"/>
                </a:cubicBezTo>
                <a:cubicBezTo>
                  <a:pt x="17532" y="53814"/>
                  <a:pt x="17142" y="55360"/>
                  <a:pt x="19480" y="59072"/>
                </a:cubicBezTo>
                <a:cubicBezTo>
                  <a:pt x="26103" y="68041"/>
                  <a:pt x="51818" y="109484"/>
                  <a:pt x="57662" y="118762"/>
                </a:cubicBezTo>
                <a:cubicBezTo>
                  <a:pt x="57662" y="118762"/>
                  <a:pt x="48311" y="120000"/>
                  <a:pt x="42857" y="120000"/>
                </a:cubicBezTo>
                <a:close/>
              </a:path>
            </a:pathLst>
          </a:custGeom>
          <a:solidFill>
            <a:srgbClr val="B0362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8115775" y="3620712"/>
            <a:ext cx="313259" cy="4072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0" y="54230"/>
                </a:moveTo>
                <a:cubicBezTo>
                  <a:pt x="2500" y="59615"/>
                  <a:pt x="4000" y="60769"/>
                  <a:pt x="10500" y="56923"/>
                </a:cubicBezTo>
                <a:cubicBezTo>
                  <a:pt x="39500" y="39615"/>
                  <a:pt x="69000" y="22692"/>
                  <a:pt x="98500" y="5769"/>
                </a:cubicBezTo>
                <a:cubicBezTo>
                  <a:pt x="101500" y="3846"/>
                  <a:pt x="105500" y="1923"/>
                  <a:pt x="109000" y="0"/>
                </a:cubicBezTo>
                <a:cubicBezTo>
                  <a:pt x="112000" y="21923"/>
                  <a:pt x="116000" y="43461"/>
                  <a:pt x="118500" y="65384"/>
                </a:cubicBezTo>
                <a:cubicBezTo>
                  <a:pt x="120000" y="80000"/>
                  <a:pt x="118000" y="94615"/>
                  <a:pt x="119000" y="108846"/>
                </a:cubicBezTo>
                <a:cubicBezTo>
                  <a:pt x="119500" y="116538"/>
                  <a:pt x="116500" y="120000"/>
                  <a:pt x="106500" y="118461"/>
                </a:cubicBezTo>
                <a:cubicBezTo>
                  <a:pt x="105000" y="118461"/>
                  <a:pt x="104000" y="118846"/>
                  <a:pt x="102500" y="118846"/>
                </a:cubicBezTo>
                <a:cubicBezTo>
                  <a:pt x="98500" y="118846"/>
                  <a:pt x="94500" y="118846"/>
                  <a:pt x="90500" y="118846"/>
                </a:cubicBezTo>
                <a:cubicBezTo>
                  <a:pt x="82500" y="118846"/>
                  <a:pt x="74500" y="118846"/>
                  <a:pt x="66500" y="118846"/>
                </a:cubicBezTo>
                <a:cubicBezTo>
                  <a:pt x="61500" y="118846"/>
                  <a:pt x="57000" y="118846"/>
                  <a:pt x="52500" y="118846"/>
                </a:cubicBezTo>
                <a:cubicBezTo>
                  <a:pt x="46500" y="118846"/>
                  <a:pt x="40500" y="118846"/>
                  <a:pt x="34500" y="118846"/>
                </a:cubicBezTo>
                <a:cubicBezTo>
                  <a:pt x="25500" y="118846"/>
                  <a:pt x="16500" y="118461"/>
                  <a:pt x="7500" y="118846"/>
                </a:cubicBezTo>
                <a:cubicBezTo>
                  <a:pt x="2000" y="118846"/>
                  <a:pt x="500" y="116923"/>
                  <a:pt x="500" y="112692"/>
                </a:cubicBezTo>
                <a:cubicBezTo>
                  <a:pt x="500" y="101923"/>
                  <a:pt x="0" y="90769"/>
                  <a:pt x="500" y="80000"/>
                </a:cubicBezTo>
                <a:cubicBezTo>
                  <a:pt x="1000" y="71538"/>
                  <a:pt x="1500" y="62692"/>
                  <a:pt x="2000" y="54230"/>
                </a:cubicBezTo>
                <a:close/>
              </a:path>
            </a:pathLst>
          </a:custGeom>
          <a:solidFill>
            <a:srgbClr val="D8D7D6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 rot="-4500000">
            <a:off x="6597916" y="2617252"/>
            <a:ext cx="84579" cy="793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000" y="0"/>
                </a:moveTo>
                <a:cubicBezTo>
                  <a:pt x="103384" y="14000"/>
                  <a:pt x="110769" y="30000"/>
                  <a:pt x="120000" y="44000"/>
                </a:cubicBezTo>
                <a:cubicBezTo>
                  <a:pt x="110769" y="62000"/>
                  <a:pt x="105230" y="86000"/>
                  <a:pt x="90461" y="98000"/>
                </a:cubicBezTo>
                <a:cubicBezTo>
                  <a:pt x="73846" y="110000"/>
                  <a:pt x="49846" y="114000"/>
                  <a:pt x="29538" y="120000"/>
                </a:cubicBezTo>
                <a:cubicBezTo>
                  <a:pt x="20307" y="84000"/>
                  <a:pt x="11076" y="48000"/>
                  <a:pt x="0" y="12000"/>
                </a:cubicBezTo>
                <a:cubicBezTo>
                  <a:pt x="31384" y="8000"/>
                  <a:pt x="62769" y="4000"/>
                  <a:pt x="96000" y="0"/>
                </a:cubicBezTo>
                <a:close/>
              </a:path>
            </a:pathLst>
          </a:custGeom>
          <a:solidFill>
            <a:srgbClr val="F9D117"/>
          </a:solidFill>
          <a:ln>
            <a:noFill/>
          </a:ln>
        </p:spPr>
        <p:txBody>
          <a:bodyPr lIns="69925" tIns="34975" rIns="69925" bIns="3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Введение </a:t>
            </a:r>
            <a:r>
              <a:rPr lang="ru-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900" dirty="0" smtClean="0">
                <a:solidFill>
                  <a:schemeClr val="accent2"/>
                </a:solidFill>
              </a:rPr>
              <a:t>DevOps</a:t>
            </a:r>
            <a:r>
              <a:rPr lang="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 dirty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 smtClean="0">
                <a:solidFill>
                  <a:schemeClr val="accent1"/>
                </a:solidFill>
              </a:rPr>
              <a:t>Информация о курсе</a:t>
            </a:r>
            <a:endParaRPr lang="ru" sz="7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Shape 280"/>
          <p:cNvGrpSpPr/>
          <p:nvPr/>
        </p:nvGrpSpPr>
        <p:grpSpPr>
          <a:xfrm>
            <a:off x="250414" y="3026642"/>
            <a:ext cx="3306310" cy="1518709"/>
            <a:chOff x="247656" y="2014296"/>
            <a:chExt cx="3524100" cy="966899"/>
          </a:xfrm>
        </p:grpSpPr>
        <p:sp>
          <p:nvSpPr>
            <p:cNvPr id="281" name="Shape 281"/>
            <p:cNvSpPr/>
            <p:nvPr/>
          </p:nvSpPr>
          <p:spPr>
            <a:xfrm flipH="1">
              <a:off x="247656" y="2014296"/>
              <a:ext cx="3524100" cy="966899"/>
            </a:xfrm>
            <a:prstGeom prst="round2DiagRect">
              <a:avLst>
                <a:gd name="adj1" fmla="val 44183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870688" y="2092907"/>
              <a:ext cx="2861699" cy="831000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ct val="25000"/>
                <a:buFont typeface="Arial"/>
                <a:buNone/>
              </a:pPr>
              <a:r>
                <a:rPr lang="ru" sz="13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ЦЕЛЬ: сократить T2M и повысить гибкость внедрений (release anytime) без потери качества и надежности</a:t>
              </a:r>
            </a:p>
          </p:txBody>
        </p:sp>
      </p:grpSp>
      <p:sp>
        <p:nvSpPr>
          <p:cNvPr id="283" name="Shape 283"/>
          <p:cNvSpPr/>
          <p:nvPr/>
        </p:nvSpPr>
        <p:spPr>
          <a:xfrm>
            <a:off x="362700" y="3167548"/>
            <a:ext cx="425400" cy="414599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24100" y="3095466"/>
            <a:ext cx="302700" cy="4154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ru"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8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Shape 314"/>
          <p:cNvGrpSpPr/>
          <p:nvPr/>
        </p:nvGrpSpPr>
        <p:grpSpPr>
          <a:xfrm>
            <a:off x="3327191" y="1005014"/>
            <a:ext cx="3060251" cy="3647036"/>
            <a:chOff x="4298107" y="1182303"/>
            <a:chExt cx="4139950" cy="1601192"/>
          </a:xfrm>
        </p:grpSpPr>
        <p:cxnSp>
          <p:nvCxnSpPr>
            <p:cNvPr id="315" name="Shape 315"/>
            <p:cNvCxnSpPr/>
            <p:nvPr/>
          </p:nvCxnSpPr>
          <p:spPr>
            <a:xfrm>
              <a:off x="4298107" y="1182303"/>
              <a:ext cx="0" cy="157885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8438057" y="1182303"/>
              <a:ext cx="0" cy="160119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17" name="Shape 317"/>
          <p:cNvSpPr/>
          <p:nvPr/>
        </p:nvSpPr>
        <p:spPr>
          <a:xfrm>
            <a:off x="285188" y="1121883"/>
            <a:ext cx="3039299" cy="453599"/>
          </a:xfrm>
          <a:prstGeom prst="leftRightArrow">
            <a:avLst>
              <a:gd name="adj1" fmla="val 100000"/>
              <a:gd name="adj2" fmla="val 17546"/>
            </a:avLst>
          </a:prstGeom>
          <a:solidFill>
            <a:schemeClr val="accent2"/>
          </a:solidFill>
          <a:ln>
            <a:noFill/>
          </a:ln>
        </p:spPr>
        <p:txBody>
          <a:bodyPr lIns="69850" tIns="34925" rIns="69850" bIns="34925" anchor="ctr" anchorCtr="0">
            <a:noAutofit/>
          </a:bodyPr>
          <a:lstStyle/>
          <a:p>
            <a:pPr marL="0" marR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Непрерывная интеграция (CI*) </a:t>
            </a:r>
          </a:p>
        </p:txBody>
      </p:sp>
      <p:sp>
        <p:nvSpPr>
          <p:cNvPr id="318" name="Shape 318"/>
          <p:cNvSpPr/>
          <p:nvPr/>
        </p:nvSpPr>
        <p:spPr>
          <a:xfrm>
            <a:off x="1496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91146" y="105768"/>
            <a:ext cx="7079305" cy="565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Основные практики DevOps</a:t>
            </a:r>
          </a:p>
        </p:txBody>
      </p:sp>
      <p:sp>
        <p:nvSpPr>
          <p:cNvPr id="320" name="Shape 320"/>
          <p:cNvSpPr/>
          <p:nvPr/>
        </p:nvSpPr>
        <p:spPr>
          <a:xfrm>
            <a:off x="285188" y="1760044"/>
            <a:ext cx="6099299" cy="453599"/>
          </a:xfrm>
          <a:prstGeom prst="leftRightArrow">
            <a:avLst>
              <a:gd name="adj1" fmla="val 100000"/>
              <a:gd name="adj2" fmla="val 17546"/>
            </a:avLst>
          </a:prstGeom>
          <a:solidFill>
            <a:schemeClr val="accent2"/>
          </a:solidFill>
          <a:ln>
            <a:noFill/>
          </a:ln>
        </p:spPr>
        <p:txBody>
          <a:bodyPr lIns="69850" tIns="34925" rIns="69850" bIns="34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Непрерывная поставка (Continuous Delivery)</a:t>
            </a:r>
          </a:p>
        </p:txBody>
      </p:sp>
      <p:grpSp>
        <p:nvGrpSpPr>
          <p:cNvPr id="321" name="Shape 321"/>
          <p:cNvGrpSpPr/>
          <p:nvPr/>
        </p:nvGrpSpPr>
        <p:grpSpPr>
          <a:xfrm>
            <a:off x="285801" y="3128704"/>
            <a:ext cx="8335940" cy="1407427"/>
            <a:chOff x="373494" y="3183805"/>
            <a:chExt cx="10893805" cy="1839292"/>
          </a:xfrm>
        </p:grpSpPr>
        <p:sp>
          <p:nvSpPr>
            <p:cNvPr id="322" name="Shape 322"/>
            <p:cNvSpPr txBox="1"/>
            <p:nvPr/>
          </p:nvSpPr>
          <p:spPr>
            <a:xfrm>
              <a:off x="485460" y="4366385"/>
              <a:ext cx="1022198" cy="244336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Кодирование</a:t>
              </a: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1256416" y="4366385"/>
              <a:ext cx="1253136" cy="380078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Модульное тестирование</a:t>
              </a: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3148050" y="4366398"/>
              <a:ext cx="1157400" cy="656699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Сборка </a:t>
              </a:r>
              <a:b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и развертывание на средах разработки</a:t>
              </a: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5140723" y="4366385"/>
              <a:ext cx="1253136" cy="380078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Тестирование </a:t>
              </a:r>
              <a:b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на СТ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7230946" y="4366398"/>
              <a:ext cx="1064700" cy="380099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Тестирование </a:t>
              </a:r>
              <a:b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на ИФТ, </a:t>
              </a:r>
              <a:b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НТ, ИБ</a:t>
              </a: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8225413" y="4366385"/>
              <a:ext cx="1253136" cy="651563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Регистрация </a:t>
              </a:r>
            </a:p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в хранилище дистрибутивов Банка</a:t>
              </a:r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9108028" y="4366385"/>
              <a:ext cx="1253099" cy="651599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Развертывание</a:t>
              </a:r>
            </a:p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и проведение </a:t>
              </a:r>
            </a:p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ПСИ / </a:t>
              </a:r>
            </a:p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Hotfix</a:t>
              </a: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10133586" y="4374010"/>
              <a:ext cx="1122900" cy="380099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Развёртывание на ПРОМ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4227323" y="4366385"/>
              <a:ext cx="1253099" cy="380099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Развёртывание</a:t>
              </a:r>
              <a:b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на СТ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2172159" y="4366385"/>
              <a:ext cx="1253136" cy="651563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Инспекция кода, статический анализ кода</a:t>
              </a:r>
            </a:p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и ИБ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6197201" y="4366398"/>
              <a:ext cx="1064700" cy="380099"/>
            </a:xfrm>
            <a:prstGeom prst="rect">
              <a:avLst/>
            </a:prstGeom>
            <a:noFill/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ctr" rtl="0">
                <a:lnSpc>
                  <a:spcPct val="103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230"/>
                </a:buClr>
                <a:buSzPct val="25000"/>
                <a:buFont typeface="Arial"/>
                <a:buNone/>
              </a:pP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Развёртывание</a:t>
              </a:r>
              <a:b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на ИФТ, </a:t>
              </a:r>
              <a:b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" sz="700" b="0" i="0" u="none" strike="noStrike" cap="none">
                  <a:solidFill>
                    <a:srgbClr val="5B9230"/>
                  </a:solidFill>
                  <a:latin typeface="Arial"/>
                  <a:ea typeface="Arial"/>
                  <a:cs typeface="Arial"/>
                  <a:sym typeface="Arial"/>
                </a:rPr>
                <a:t>НТ, ИБ</a:t>
              </a:r>
            </a:p>
          </p:txBody>
        </p:sp>
        <p:grpSp>
          <p:nvGrpSpPr>
            <p:cNvPr id="333" name="Shape 333"/>
            <p:cNvGrpSpPr/>
            <p:nvPr/>
          </p:nvGrpSpPr>
          <p:grpSpPr>
            <a:xfrm>
              <a:off x="373494" y="3183805"/>
              <a:ext cx="10893805" cy="1155663"/>
              <a:chOff x="612395" y="3406876"/>
              <a:chExt cx="8575499" cy="925414"/>
            </a:xfrm>
          </p:grpSpPr>
          <p:grpSp>
            <p:nvGrpSpPr>
              <p:cNvPr id="334" name="Shape 334"/>
              <p:cNvGrpSpPr/>
              <p:nvPr/>
            </p:nvGrpSpPr>
            <p:grpSpPr>
              <a:xfrm>
                <a:off x="726513" y="3524763"/>
                <a:ext cx="736561" cy="736583"/>
                <a:chOff x="858320" y="3553580"/>
                <a:chExt cx="736561" cy="736583"/>
              </a:xfrm>
            </p:grpSpPr>
            <p:sp>
              <p:nvSpPr>
                <p:cNvPr id="335" name="Shape 335"/>
                <p:cNvSpPr/>
                <p:nvPr/>
              </p:nvSpPr>
              <p:spPr>
                <a:xfrm>
                  <a:off x="858320" y="3553580"/>
                  <a:ext cx="736561" cy="7365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6197" y="55696"/>
                      </a:moveTo>
                      <a:lnTo>
                        <a:pt x="119350" y="47902"/>
                      </a:lnTo>
                      <a:lnTo>
                        <a:pt x="118863" y="45629"/>
                      </a:lnTo>
                      <a:lnTo>
                        <a:pt x="118700" y="44817"/>
                      </a:lnTo>
                      <a:lnTo>
                        <a:pt x="118538" y="44167"/>
                      </a:lnTo>
                      <a:lnTo>
                        <a:pt x="118213" y="43355"/>
                      </a:lnTo>
                      <a:lnTo>
                        <a:pt x="118051" y="42706"/>
                      </a:lnTo>
                      <a:lnTo>
                        <a:pt x="117564" y="41732"/>
                      </a:lnTo>
                      <a:lnTo>
                        <a:pt x="117401" y="40757"/>
                      </a:lnTo>
                      <a:lnTo>
                        <a:pt x="117077" y="39945"/>
                      </a:lnTo>
                      <a:lnTo>
                        <a:pt x="116752" y="38971"/>
                      </a:lnTo>
                      <a:lnTo>
                        <a:pt x="115940" y="36860"/>
                      </a:lnTo>
                      <a:lnTo>
                        <a:pt x="100514" y="37510"/>
                      </a:lnTo>
                      <a:lnTo>
                        <a:pt x="99864" y="36535"/>
                      </a:lnTo>
                      <a:lnTo>
                        <a:pt x="99377" y="35561"/>
                      </a:lnTo>
                      <a:lnTo>
                        <a:pt x="98728" y="34587"/>
                      </a:lnTo>
                      <a:lnTo>
                        <a:pt x="98078" y="33450"/>
                      </a:lnTo>
                      <a:lnTo>
                        <a:pt x="105385" y="19972"/>
                      </a:lnTo>
                      <a:lnTo>
                        <a:pt x="103924" y="18511"/>
                      </a:lnTo>
                      <a:lnTo>
                        <a:pt x="103437" y="17699"/>
                      </a:lnTo>
                      <a:lnTo>
                        <a:pt x="102787" y="17212"/>
                      </a:lnTo>
                      <a:lnTo>
                        <a:pt x="102138" y="16562"/>
                      </a:lnTo>
                      <a:lnTo>
                        <a:pt x="101488" y="15913"/>
                      </a:lnTo>
                      <a:lnTo>
                        <a:pt x="100838" y="15263"/>
                      </a:lnTo>
                      <a:lnTo>
                        <a:pt x="100189" y="14776"/>
                      </a:lnTo>
                      <a:lnTo>
                        <a:pt x="99539" y="14127"/>
                      </a:lnTo>
                      <a:lnTo>
                        <a:pt x="98890" y="13477"/>
                      </a:lnTo>
                      <a:lnTo>
                        <a:pt x="97104" y="12178"/>
                      </a:lnTo>
                      <a:lnTo>
                        <a:pt x="84113" y="20460"/>
                      </a:lnTo>
                      <a:lnTo>
                        <a:pt x="83139" y="19810"/>
                      </a:lnTo>
                      <a:lnTo>
                        <a:pt x="82165" y="19323"/>
                      </a:lnTo>
                      <a:lnTo>
                        <a:pt x="81028" y="18673"/>
                      </a:lnTo>
                      <a:lnTo>
                        <a:pt x="79891" y="18186"/>
                      </a:lnTo>
                      <a:lnTo>
                        <a:pt x="79566" y="2760"/>
                      </a:lnTo>
                      <a:lnTo>
                        <a:pt x="77618" y="2110"/>
                      </a:lnTo>
                      <a:lnTo>
                        <a:pt x="76806" y="1948"/>
                      </a:lnTo>
                      <a:lnTo>
                        <a:pt x="75832" y="1461"/>
                      </a:lnTo>
                      <a:lnTo>
                        <a:pt x="75020" y="1299"/>
                      </a:lnTo>
                      <a:lnTo>
                        <a:pt x="74208" y="1136"/>
                      </a:lnTo>
                      <a:lnTo>
                        <a:pt x="73396" y="811"/>
                      </a:lnTo>
                      <a:lnTo>
                        <a:pt x="72259" y="649"/>
                      </a:lnTo>
                      <a:lnTo>
                        <a:pt x="71447" y="487"/>
                      </a:lnTo>
                      <a:lnTo>
                        <a:pt x="70635" y="324"/>
                      </a:lnTo>
                      <a:lnTo>
                        <a:pt x="68525" y="0"/>
                      </a:lnTo>
                      <a:lnTo>
                        <a:pt x="61542" y="13477"/>
                      </a:lnTo>
                      <a:lnTo>
                        <a:pt x="60893" y="13477"/>
                      </a:lnTo>
                      <a:lnTo>
                        <a:pt x="60243" y="13477"/>
                      </a:lnTo>
                      <a:lnTo>
                        <a:pt x="59594" y="13477"/>
                      </a:lnTo>
                      <a:lnTo>
                        <a:pt x="58944" y="13477"/>
                      </a:lnTo>
                      <a:lnTo>
                        <a:pt x="58294" y="13477"/>
                      </a:lnTo>
                      <a:lnTo>
                        <a:pt x="57645" y="13477"/>
                      </a:lnTo>
                      <a:lnTo>
                        <a:pt x="56995" y="13640"/>
                      </a:lnTo>
                      <a:lnTo>
                        <a:pt x="56346" y="13640"/>
                      </a:lnTo>
                      <a:lnTo>
                        <a:pt x="48552" y="487"/>
                      </a:lnTo>
                      <a:lnTo>
                        <a:pt x="46278" y="974"/>
                      </a:lnTo>
                      <a:lnTo>
                        <a:pt x="45466" y="1136"/>
                      </a:lnTo>
                      <a:lnTo>
                        <a:pt x="44492" y="1299"/>
                      </a:lnTo>
                      <a:lnTo>
                        <a:pt x="43680" y="1461"/>
                      </a:lnTo>
                      <a:lnTo>
                        <a:pt x="42868" y="1948"/>
                      </a:lnTo>
                      <a:lnTo>
                        <a:pt x="42056" y="2110"/>
                      </a:lnTo>
                      <a:lnTo>
                        <a:pt x="41244" y="2435"/>
                      </a:lnTo>
                      <a:lnTo>
                        <a:pt x="40595" y="2598"/>
                      </a:lnTo>
                      <a:lnTo>
                        <a:pt x="39783" y="2922"/>
                      </a:lnTo>
                      <a:lnTo>
                        <a:pt x="37672" y="3572"/>
                      </a:lnTo>
                      <a:lnTo>
                        <a:pt x="38322" y="18673"/>
                      </a:lnTo>
                      <a:lnTo>
                        <a:pt x="37185" y="19323"/>
                      </a:lnTo>
                      <a:lnTo>
                        <a:pt x="35886" y="19972"/>
                      </a:lnTo>
                      <a:lnTo>
                        <a:pt x="34587" y="20784"/>
                      </a:lnTo>
                      <a:lnTo>
                        <a:pt x="33450" y="21434"/>
                      </a:lnTo>
                      <a:lnTo>
                        <a:pt x="20297" y="14289"/>
                      </a:lnTo>
                      <a:lnTo>
                        <a:pt x="18836" y="15588"/>
                      </a:lnTo>
                      <a:lnTo>
                        <a:pt x="17537" y="16725"/>
                      </a:lnTo>
                      <a:lnTo>
                        <a:pt x="16238" y="17861"/>
                      </a:lnTo>
                      <a:lnTo>
                        <a:pt x="15101" y="19323"/>
                      </a:lnTo>
                      <a:lnTo>
                        <a:pt x="13964" y="20460"/>
                      </a:lnTo>
                      <a:lnTo>
                        <a:pt x="12503" y="22246"/>
                      </a:lnTo>
                      <a:lnTo>
                        <a:pt x="20460" y="34587"/>
                      </a:lnTo>
                      <a:lnTo>
                        <a:pt x="19648" y="35886"/>
                      </a:lnTo>
                      <a:lnTo>
                        <a:pt x="18836" y="37185"/>
                      </a:lnTo>
                      <a:lnTo>
                        <a:pt x="17861" y="38809"/>
                      </a:lnTo>
                      <a:lnTo>
                        <a:pt x="17212" y="40108"/>
                      </a:lnTo>
                      <a:lnTo>
                        <a:pt x="2760" y="40270"/>
                      </a:lnTo>
                      <a:lnTo>
                        <a:pt x="1948" y="42219"/>
                      </a:lnTo>
                      <a:lnTo>
                        <a:pt x="1461" y="44005"/>
                      </a:lnTo>
                      <a:lnTo>
                        <a:pt x="1136" y="45466"/>
                      </a:lnTo>
                      <a:lnTo>
                        <a:pt x="649" y="47253"/>
                      </a:lnTo>
                      <a:lnTo>
                        <a:pt x="324" y="48876"/>
                      </a:lnTo>
                      <a:lnTo>
                        <a:pt x="0" y="51150"/>
                      </a:lnTo>
                      <a:lnTo>
                        <a:pt x="12665" y="57483"/>
                      </a:lnTo>
                      <a:lnTo>
                        <a:pt x="12503" y="59269"/>
                      </a:lnTo>
                      <a:lnTo>
                        <a:pt x="12503" y="61055"/>
                      </a:lnTo>
                      <a:lnTo>
                        <a:pt x="12503" y="62679"/>
                      </a:lnTo>
                      <a:lnTo>
                        <a:pt x="12665" y="64627"/>
                      </a:lnTo>
                      <a:lnTo>
                        <a:pt x="487" y="71935"/>
                      </a:lnTo>
                      <a:lnTo>
                        <a:pt x="974" y="73883"/>
                      </a:lnTo>
                      <a:lnTo>
                        <a:pt x="1299" y="75669"/>
                      </a:lnTo>
                      <a:lnTo>
                        <a:pt x="1786" y="77293"/>
                      </a:lnTo>
                      <a:lnTo>
                        <a:pt x="2435" y="78755"/>
                      </a:lnTo>
                      <a:lnTo>
                        <a:pt x="2922" y="80378"/>
                      </a:lnTo>
                      <a:lnTo>
                        <a:pt x="3572" y="82327"/>
                      </a:lnTo>
                      <a:lnTo>
                        <a:pt x="17537" y="81677"/>
                      </a:lnTo>
                      <a:lnTo>
                        <a:pt x="18349" y="83464"/>
                      </a:lnTo>
                      <a:lnTo>
                        <a:pt x="19485" y="84925"/>
                      </a:lnTo>
                      <a:lnTo>
                        <a:pt x="20460" y="86387"/>
                      </a:lnTo>
                      <a:lnTo>
                        <a:pt x="21434" y="88010"/>
                      </a:lnTo>
                      <a:lnTo>
                        <a:pt x="14451" y="100351"/>
                      </a:lnTo>
                      <a:lnTo>
                        <a:pt x="16075" y="101813"/>
                      </a:lnTo>
                      <a:lnTo>
                        <a:pt x="17212" y="102949"/>
                      </a:lnTo>
                      <a:lnTo>
                        <a:pt x="18349" y="104086"/>
                      </a:lnTo>
                      <a:lnTo>
                        <a:pt x="19648" y="105223"/>
                      </a:lnTo>
                      <a:lnTo>
                        <a:pt x="20784" y="106197"/>
                      </a:lnTo>
                      <a:lnTo>
                        <a:pt x="22408" y="107821"/>
                      </a:lnTo>
                      <a:lnTo>
                        <a:pt x="34262" y="100189"/>
                      </a:lnTo>
                      <a:lnTo>
                        <a:pt x="35074" y="100676"/>
                      </a:lnTo>
                      <a:lnTo>
                        <a:pt x="35886" y="101163"/>
                      </a:lnTo>
                      <a:lnTo>
                        <a:pt x="36698" y="101650"/>
                      </a:lnTo>
                      <a:lnTo>
                        <a:pt x="37510" y="101975"/>
                      </a:lnTo>
                      <a:lnTo>
                        <a:pt x="38159" y="102462"/>
                      </a:lnTo>
                      <a:lnTo>
                        <a:pt x="38971" y="102787"/>
                      </a:lnTo>
                      <a:lnTo>
                        <a:pt x="39945" y="103112"/>
                      </a:lnTo>
                      <a:lnTo>
                        <a:pt x="40757" y="103599"/>
                      </a:lnTo>
                      <a:lnTo>
                        <a:pt x="40920" y="117401"/>
                      </a:lnTo>
                      <a:lnTo>
                        <a:pt x="43031" y="118051"/>
                      </a:lnTo>
                      <a:lnTo>
                        <a:pt x="44005" y="118213"/>
                      </a:lnTo>
                      <a:lnTo>
                        <a:pt x="44654" y="118538"/>
                      </a:lnTo>
                      <a:lnTo>
                        <a:pt x="45466" y="118700"/>
                      </a:lnTo>
                      <a:lnTo>
                        <a:pt x="46278" y="118863"/>
                      </a:lnTo>
                      <a:lnTo>
                        <a:pt x="46928" y="119025"/>
                      </a:lnTo>
                      <a:lnTo>
                        <a:pt x="47902" y="119188"/>
                      </a:lnTo>
                      <a:lnTo>
                        <a:pt x="48714" y="119350"/>
                      </a:lnTo>
                      <a:lnTo>
                        <a:pt x="49526" y="119512"/>
                      </a:lnTo>
                      <a:lnTo>
                        <a:pt x="51637" y="120000"/>
                      </a:lnTo>
                      <a:lnTo>
                        <a:pt x="58132" y="107334"/>
                      </a:lnTo>
                      <a:lnTo>
                        <a:pt x="58944" y="107334"/>
                      </a:lnTo>
                      <a:lnTo>
                        <a:pt x="59918" y="107334"/>
                      </a:lnTo>
                      <a:lnTo>
                        <a:pt x="60893" y="107334"/>
                      </a:lnTo>
                      <a:lnTo>
                        <a:pt x="61705" y="107334"/>
                      </a:lnTo>
                      <a:lnTo>
                        <a:pt x="62516" y="107334"/>
                      </a:lnTo>
                      <a:lnTo>
                        <a:pt x="63491" y="107334"/>
                      </a:lnTo>
                      <a:lnTo>
                        <a:pt x="64465" y="107171"/>
                      </a:lnTo>
                      <a:lnTo>
                        <a:pt x="65277" y="107171"/>
                      </a:lnTo>
                      <a:lnTo>
                        <a:pt x="72584" y="119188"/>
                      </a:lnTo>
                      <a:lnTo>
                        <a:pt x="74533" y="118538"/>
                      </a:lnTo>
                      <a:lnTo>
                        <a:pt x="75182" y="118376"/>
                      </a:lnTo>
                      <a:lnTo>
                        <a:pt x="75994" y="118213"/>
                      </a:lnTo>
                      <a:lnTo>
                        <a:pt x="76806" y="118051"/>
                      </a:lnTo>
                      <a:lnTo>
                        <a:pt x="77293" y="117889"/>
                      </a:lnTo>
                      <a:lnTo>
                        <a:pt x="78105" y="117564"/>
                      </a:lnTo>
                      <a:lnTo>
                        <a:pt x="79079" y="117401"/>
                      </a:lnTo>
                      <a:lnTo>
                        <a:pt x="79891" y="117077"/>
                      </a:lnTo>
                      <a:lnTo>
                        <a:pt x="81028" y="116752"/>
                      </a:lnTo>
                      <a:lnTo>
                        <a:pt x="82976" y="115940"/>
                      </a:lnTo>
                      <a:lnTo>
                        <a:pt x="82327" y="101650"/>
                      </a:lnTo>
                      <a:lnTo>
                        <a:pt x="82976" y="101163"/>
                      </a:lnTo>
                      <a:lnTo>
                        <a:pt x="83788" y="100838"/>
                      </a:lnTo>
                      <a:lnTo>
                        <a:pt x="84438" y="100351"/>
                      </a:lnTo>
                      <a:lnTo>
                        <a:pt x="85250" y="99864"/>
                      </a:lnTo>
                      <a:lnTo>
                        <a:pt x="85899" y="99539"/>
                      </a:lnTo>
                      <a:lnTo>
                        <a:pt x="86549" y="98890"/>
                      </a:lnTo>
                      <a:lnTo>
                        <a:pt x="87198" y="98565"/>
                      </a:lnTo>
                      <a:lnTo>
                        <a:pt x="87848" y="98078"/>
                      </a:lnTo>
                      <a:lnTo>
                        <a:pt x="100351" y="105223"/>
                      </a:lnTo>
                      <a:lnTo>
                        <a:pt x="102138" y="103599"/>
                      </a:lnTo>
                      <a:lnTo>
                        <a:pt x="103274" y="102300"/>
                      </a:lnTo>
                      <a:lnTo>
                        <a:pt x="104411" y="101163"/>
                      </a:lnTo>
                      <a:lnTo>
                        <a:pt x="105710" y="99864"/>
                      </a:lnTo>
                      <a:lnTo>
                        <a:pt x="106684" y="98565"/>
                      </a:lnTo>
                      <a:lnTo>
                        <a:pt x="107983" y="96941"/>
                      </a:lnTo>
                      <a:lnTo>
                        <a:pt x="100027" y="84438"/>
                      </a:lnTo>
                      <a:lnTo>
                        <a:pt x="100676" y="82976"/>
                      </a:lnTo>
                      <a:lnTo>
                        <a:pt x="101488" y="81840"/>
                      </a:lnTo>
                      <a:lnTo>
                        <a:pt x="101975" y="80541"/>
                      </a:lnTo>
                      <a:lnTo>
                        <a:pt x="102625" y="79242"/>
                      </a:lnTo>
                      <a:lnTo>
                        <a:pt x="117401" y="78917"/>
                      </a:lnTo>
                      <a:lnTo>
                        <a:pt x="118213" y="76806"/>
                      </a:lnTo>
                      <a:lnTo>
                        <a:pt x="118700" y="75182"/>
                      </a:lnTo>
                      <a:lnTo>
                        <a:pt x="119025" y="73396"/>
                      </a:lnTo>
                      <a:lnTo>
                        <a:pt x="119350" y="71772"/>
                      </a:lnTo>
                      <a:lnTo>
                        <a:pt x="119675" y="69986"/>
                      </a:lnTo>
                      <a:lnTo>
                        <a:pt x="120000" y="67875"/>
                      </a:lnTo>
                      <a:lnTo>
                        <a:pt x="106522" y="60893"/>
                      </a:lnTo>
                      <a:lnTo>
                        <a:pt x="106522" y="59594"/>
                      </a:lnTo>
                      <a:lnTo>
                        <a:pt x="106359" y="58132"/>
                      </a:lnTo>
                      <a:lnTo>
                        <a:pt x="106359" y="56995"/>
                      </a:lnTo>
                      <a:lnTo>
                        <a:pt x="106197" y="556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82275" tIns="41125" rIns="82275" bIns="411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1077454" y="3704903"/>
                  <a:ext cx="258000" cy="4057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1612" y="11692"/>
                      </a:moveTo>
                      <a:lnTo>
                        <a:pt x="71612" y="11692"/>
                      </a:lnTo>
                      <a:lnTo>
                        <a:pt x="72580" y="9230"/>
                      </a:lnTo>
                      <a:lnTo>
                        <a:pt x="73548" y="6769"/>
                      </a:lnTo>
                      <a:lnTo>
                        <a:pt x="74516" y="4923"/>
                      </a:lnTo>
                      <a:lnTo>
                        <a:pt x="77419" y="3692"/>
                      </a:lnTo>
                      <a:lnTo>
                        <a:pt x="79354" y="1846"/>
                      </a:lnTo>
                      <a:lnTo>
                        <a:pt x="83225" y="1230"/>
                      </a:lnTo>
                      <a:lnTo>
                        <a:pt x="86129" y="615"/>
                      </a:lnTo>
                      <a:lnTo>
                        <a:pt x="90000" y="0"/>
                      </a:lnTo>
                      <a:lnTo>
                        <a:pt x="90000" y="0"/>
                      </a:lnTo>
                      <a:lnTo>
                        <a:pt x="92903" y="615"/>
                      </a:lnTo>
                      <a:lnTo>
                        <a:pt x="96774" y="1230"/>
                      </a:lnTo>
                      <a:lnTo>
                        <a:pt x="99677" y="1846"/>
                      </a:lnTo>
                      <a:lnTo>
                        <a:pt x="102580" y="3692"/>
                      </a:lnTo>
                      <a:lnTo>
                        <a:pt x="104516" y="4923"/>
                      </a:lnTo>
                      <a:lnTo>
                        <a:pt x="106451" y="6769"/>
                      </a:lnTo>
                      <a:lnTo>
                        <a:pt x="107419" y="9230"/>
                      </a:lnTo>
                      <a:lnTo>
                        <a:pt x="107419" y="11692"/>
                      </a:lnTo>
                      <a:lnTo>
                        <a:pt x="107419" y="11692"/>
                      </a:lnTo>
                      <a:lnTo>
                        <a:pt x="107419" y="13538"/>
                      </a:lnTo>
                      <a:lnTo>
                        <a:pt x="106451" y="16000"/>
                      </a:lnTo>
                      <a:lnTo>
                        <a:pt x="104516" y="17846"/>
                      </a:lnTo>
                      <a:lnTo>
                        <a:pt x="102580" y="19692"/>
                      </a:lnTo>
                      <a:lnTo>
                        <a:pt x="99677" y="20923"/>
                      </a:lnTo>
                      <a:lnTo>
                        <a:pt x="96774" y="22153"/>
                      </a:lnTo>
                      <a:lnTo>
                        <a:pt x="92903" y="22769"/>
                      </a:lnTo>
                      <a:lnTo>
                        <a:pt x="90000" y="22769"/>
                      </a:lnTo>
                      <a:lnTo>
                        <a:pt x="90000" y="22769"/>
                      </a:lnTo>
                      <a:lnTo>
                        <a:pt x="86129" y="22769"/>
                      </a:lnTo>
                      <a:lnTo>
                        <a:pt x="83225" y="22153"/>
                      </a:lnTo>
                      <a:lnTo>
                        <a:pt x="79354" y="20923"/>
                      </a:lnTo>
                      <a:lnTo>
                        <a:pt x="77419" y="19692"/>
                      </a:lnTo>
                      <a:lnTo>
                        <a:pt x="74516" y="17846"/>
                      </a:lnTo>
                      <a:lnTo>
                        <a:pt x="73548" y="16000"/>
                      </a:lnTo>
                      <a:lnTo>
                        <a:pt x="72580" y="13538"/>
                      </a:lnTo>
                      <a:lnTo>
                        <a:pt x="71612" y="11692"/>
                      </a:lnTo>
                      <a:lnTo>
                        <a:pt x="71612" y="11692"/>
                      </a:lnTo>
                      <a:close/>
                      <a:moveTo>
                        <a:pt x="120000" y="36923"/>
                      </a:moveTo>
                      <a:lnTo>
                        <a:pt x="120000" y="36923"/>
                      </a:lnTo>
                      <a:lnTo>
                        <a:pt x="119032" y="32615"/>
                      </a:lnTo>
                      <a:lnTo>
                        <a:pt x="117096" y="30769"/>
                      </a:lnTo>
                      <a:lnTo>
                        <a:pt x="115161" y="29538"/>
                      </a:lnTo>
                      <a:lnTo>
                        <a:pt x="115161" y="29538"/>
                      </a:lnTo>
                      <a:lnTo>
                        <a:pt x="112258" y="27692"/>
                      </a:lnTo>
                      <a:lnTo>
                        <a:pt x="109354" y="27076"/>
                      </a:lnTo>
                      <a:lnTo>
                        <a:pt x="105483" y="25846"/>
                      </a:lnTo>
                      <a:lnTo>
                        <a:pt x="101612" y="25846"/>
                      </a:lnTo>
                      <a:lnTo>
                        <a:pt x="101612" y="25846"/>
                      </a:lnTo>
                      <a:lnTo>
                        <a:pt x="97741" y="26461"/>
                      </a:lnTo>
                      <a:lnTo>
                        <a:pt x="93870" y="27076"/>
                      </a:lnTo>
                      <a:lnTo>
                        <a:pt x="90967" y="28307"/>
                      </a:lnTo>
                      <a:lnTo>
                        <a:pt x="88064" y="30153"/>
                      </a:lnTo>
                      <a:lnTo>
                        <a:pt x="88064" y="30153"/>
                      </a:lnTo>
                      <a:lnTo>
                        <a:pt x="88064" y="30153"/>
                      </a:lnTo>
                      <a:lnTo>
                        <a:pt x="88064" y="30153"/>
                      </a:lnTo>
                      <a:lnTo>
                        <a:pt x="88064" y="30153"/>
                      </a:lnTo>
                      <a:lnTo>
                        <a:pt x="86129" y="31384"/>
                      </a:lnTo>
                      <a:lnTo>
                        <a:pt x="66774" y="48000"/>
                      </a:lnTo>
                      <a:lnTo>
                        <a:pt x="40645" y="48000"/>
                      </a:lnTo>
                      <a:lnTo>
                        <a:pt x="40645" y="48000"/>
                      </a:lnTo>
                      <a:lnTo>
                        <a:pt x="38709" y="48000"/>
                      </a:lnTo>
                      <a:lnTo>
                        <a:pt x="35806" y="49230"/>
                      </a:lnTo>
                      <a:lnTo>
                        <a:pt x="33870" y="50461"/>
                      </a:lnTo>
                      <a:lnTo>
                        <a:pt x="33870" y="52307"/>
                      </a:lnTo>
                      <a:lnTo>
                        <a:pt x="33870" y="52307"/>
                      </a:lnTo>
                      <a:lnTo>
                        <a:pt x="33870" y="54153"/>
                      </a:lnTo>
                      <a:lnTo>
                        <a:pt x="35806" y="56000"/>
                      </a:lnTo>
                      <a:lnTo>
                        <a:pt x="38709" y="56615"/>
                      </a:lnTo>
                      <a:lnTo>
                        <a:pt x="40645" y="57230"/>
                      </a:lnTo>
                      <a:lnTo>
                        <a:pt x="70645" y="57230"/>
                      </a:lnTo>
                      <a:lnTo>
                        <a:pt x="70645" y="57230"/>
                      </a:lnTo>
                      <a:lnTo>
                        <a:pt x="73548" y="56615"/>
                      </a:lnTo>
                      <a:lnTo>
                        <a:pt x="76451" y="55384"/>
                      </a:lnTo>
                      <a:lnTo>
                        <a:pt x="83225" y="49230"/>
                      </a:lnTo>
                      <a:lnTo>
                        <a:pt x="83225" y="68307"/>
                      </a:lnTo>
                      <a:lnTo>
                        <a:pt x="66774" y="68307"/>
                      </a:lnTo>
                      <a:lnTo>
                        <a:pt x="66774" y="68307"/>
                      </a:lnTo>
                      <a:lnTo>
                        <a:pt x="68709" y="67076"/>
                      </a:lnTo>
                      <a:lnTo>
                        <a:pt x="69677" y="66461"/>
                      </a:lnTo>
                      <a:lnTo>
                        <a:pt x="70645" y="65230"/>
                      </a:lnTo>
                      <a:lnTo>
                        <a:pt x="70645" y="65230"/>
                      </a:lnTo>
                      <a:lnTo>
                        <a:pt x="69677" y="64000"/>
                      </a:lnTo>
                      <a:lnTo>
                        <a:pt x="68709" y="62769"/>
                      </a:lnTo>
                      <a:lnTo>
                        <a:pt x="66774" y="62153"/>
                      </a:lnTo>
                      <a:lnTo>
                        <a:pt x="64838" y="62153"/>
                      </a:lnTo>
                      <a:lnTo>
                        <a:pt x="24193" y="62153"/>
                      </a:lnTo>
                      <a:lnTo>
                        <a:pt x="24193" y="62153"/>
                      </a:lnTo>
                      <a:lnTo>
                        <a:pt x="22258" y="62153"/>
                      </a:lnTo>
                      <a:lnTo>
                        <a:pt x="20322" y="62769"/>
                      </a:lnTo>
                      <a:lnTo>
                        <a:pt x="19354" y="64000"/>
                      </a:lnTo>
                      <a:lnTo>
                        <a:pt x="18387" y="65230"/>
                      </a:lnTo>
                      <a:lnTo>
                        <a:pt x="18387" y="65230"/>
                      </a:lnTo>
                      <a:lnTo>
                        <a:pt x="19354" y="66461"/>
                      </a:lnTo>
                      <a:lnTo>
                        <a:pt x="20322" y="67692"/>
                      </a:lnTo>
                      <a:lnTo>
                        <a:pt x="22258" y="68307"/>
                      </a:lnTo>
                      <a:lnTo>
                        <a:pt x="24193" y="68923"/>
                      </a:lnTo>
                      <a:lnTo>
                        <a:pt x="50322" y="68923"/>
                      </a:lnTo>
                      <a:lnTo>
                        <a:pt x="50322" y="68923"/>
                      </a:lnTo>
                      <a:lnTo>
                        <a:pt x="48387" y="68923"/>
                      </a:lnTo>
                      <a:lnTo>
                        <a:pt x="48387" y="68923"/>
                      </a:lnTo>
                      <a:lnTo>
                        <a:pt x="47419" y="69538"/>
                      </a:lnTo>
                      <a:lnTo>
                        <a:pt x="47419" y="69538"/>
                      </a:lnTo>
                      <a:lnTo>
                        <a:pt x="45483" y="70153"/>
                      </a:lnTo>
                      <a:lnTo>
                        <a:pt x="45483" y="70153"/>
                      </a:lnTo>
                      <a:lnTo>
                        <a:pt x="2903" y="97846"/>
                      </a:lnTo>
                      <a:lnTo>
                        <a:pt x="2903" y="97846"/>
                      </a:lnTo>
                      <a:lnTo>
                        <a:pt x="0" y="99692"/>
                      </a:lnTo>
                      <a:lnTo>
                        <a:pt x="0" y="102153"/>
                      </a:lnTo>
                      <a:lnTo>
                        <a:pt x="0" y="104000"/>
                      </a:lnTo>
                      <a:lnTo>
                        <a:pt x="2903" y="105846"/>
                      </a:lnTo>
                      <a:lnTo>
                        <a:pt x="2903" y="105846"/>
                      </a:lnTo>
                      <a:lnTo>
                        <a:pt x="5806" y="107692"/>
                      </a:lnTo>
                      <a:lnTo>
                        <a:pt x="9677" y="107692"/>
                      </a:lnTo>
                      <a:lnTo>
                        <a:pt x="12580" y="107692"/>
                      </a:lnTo>
                      <a:lnTo>
                        <a:pt x="15483" y="105846"/>
                      </a:lnTo>
                      <a:lnTo>
                        <a:pt x="42580" y="89230"/>
                      </a:lnTo>
                      <a:lnTo>
                        <a:pt x="42580" y="113846"/>
                      </a:lnTo>
                      <a:lnTo>
                        <a:pt x="42580" y="113846"/>
                      </a:lnTo>
                      <a:lnTo>
                        <a:pt x="43548" y="116307"/>
                      </a:lnTo>
                      <a:lnTo>
                        <a:pt x="45483" y="118153"/>
                      </a:lnTo>
                      <a:lnTo>
                        <a:pt x="48387" y="119384"/>
                      </a:lnTo>
                      <a:lnTo>
                        <a:pt x="52258" y="120000"/>
                      </a:lnTo>
                      <a:lnTo>
                        <a:pt x="52258" y="120000"/>
                      </a:lnTo>
                      <a:lnTo>
                        <a:pt x="52258" y="120000"/>
                      </a:lnTo>
                      <a:lnTo>
                        <a:pt x="56129" y="119384"/>
                      </a:lnTo>
                      <a:lnTo>
                        <a:pt x="59032" y="118153"/>
                      </a:lnTo>
                      <a:lnTo>
                        <a:pt x="60967" y="116307"/>
                      </a:lnTo>
                      <a:lnTo>
                        <a:pt x="61935" y="113846"/>
                      </a:lnTo>
                      <a:lnTo>
                        <a:pt x="61935" y="87384"/>
                      </a:lnTo>
                      <a:lnTo>
                        <a:pt x="92903" y="87384"/>
                      </a:lnTo>
                      <a:lnTo>
                        <a:pt x="104516" y="87384"/>
                      </a:lnTo>
                      <a:lnTo>
                        <a:pt x="111290" y="87384"/>
                      </a:lnTo>
                      <a:lnTo>
                        <a:pt x="111290" y="87384"/>
                      </a:lnTo>
                      <a:lnTo>
                        <a:pt x="114193" y="86769"/>
                      </a:lnTo>
                      <a:lnTo>
                        <a:pt x="118064" y="85538"/>
                      </a:lnTo>
                      <a:lnTo>
                        <a:pt x="120000" y="83692"/>
                      </a:lnTo>
                      <a:lnTo>
                        <a:pt x="120000" y="81230"/>
                      </a:lnTo>
                      <a:lnTo>
                        <a:pt x="120000" y="37538"/>
                      </a:lnTo>
                      <a:lnTo>
                        <a:pt x="120000" y="37538"/>
                      </a:lnTo>
                      <a:lnTo>
                        <a:pt x="120000" y="36923"/>
                      </a:lnTo>
                      <a:lnTo>
                        <a:pt x="120000" y="36923"/>
                      </a:lnTo>
                      <a:close/>
                      <a:moveTo>
                        <a:pt x="13548" y="62153"/>
                      </a:moveTo>
                      <a:lnTo>
                        <a:pt x="13548" y="62153"/>
                      </a:lnTo>
                      <a:lnTo>
                        <a:pt x="14516" y="63384"/>
                      </a:lnTo>
                      <a:lnTo>
                        <a:pt x="17419" y="64000"/>
                      </a:lnTo>
                      <a:lnTo>
                        <a:pt x="17419" y="64000"/>
                      </a:lnTo>
                      <a:lnTo>
                        <a:pt x="18387" y="64000"/>
                      </a:lnTo>
                      <a:lnTo>
                        <a:pt x="18387" y="64000"/>
                      </a:lnTo>
                      <a:lnTo>
                        <a:pt x="20322" y="63384"/>
                      </a:lnTo>
                      <a:lnTo>
                        <a:pt x="21290" y="62769"/>
                      </a:lnTo>
                      <a:lnTo>
                        <a:pt x="21290" y="61538"/>
                      </a:lnTo>
                      <a:lnTo>
                        <a:pt x="21290" y="60307"/>
                      </a:lnTo>
                      <a:lnTo>
                        <a:pt x="8709" y="37538"/>
                      </a:lnTo>
                      <a:lnTo>
                        <a:pt x="8709" y="37538"/>
                      </a:lnTo>
                      <a:lnTo>
                        <a:pt x="7741" y="36307"/>
                      </a:lnTo>
                      <a:lnTo>
                        <a:pt x="6774" y="35692"/>
                      </a:lnTo>
                      <a:lnTo>
                        <a:pt x="4838" y="35692"/>
                      </a:lnTo>
                      <a:lnTo>
                        <a:pt x="3870" y="35692"/>
                      </a:lnTo>
                      <a:lnTo>
                        <a:pt x="3870" y="35692"/>
                      </a:lnTo>
                      <a:lnTo>
                        <a:pt x="1935" y="36307"/>
                      </a:lnTo>
                      <a:lnTo>
                        <a:pt x="967" y="36923"/>
                      </a:lnTo>
                      <a:lnTo>
                        <a:pt x="967" y="38153"/>
                      </a:lnTo>
                      <a:lnTo>
                        <a:pt x="967" y="38769"/>
                      </a:lnTo>
                      <a:lnTo>
                        <a:pt x="13548" y="6215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64250" tIns="32100" rIns="64250" bIns="321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6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7" name="Shape 337"/>
              <p:cNvGrpSpPr/>
              <p:nvPr/>
            </p:nvGrpSpPr>
            <p:grpSpPr>
              <a:xfrm>
                <a:off x="1392441" y="3474016"/>
                <a:ext cx="838058" cy="838078"/>
                <a:chOff x="1672228" y="3502843"/>
                <a:chExt cx="838058" cy="838078"/>
              </a:xfrm>
            </p:grpSpPr>
            <p:sp>
              <p:nvSpPr>
                <p:cNvPr id="338" name="Shape 338"/>
                <p:cNvSpPr/>
                <p:nvPr/>
              </p:nvSpPr>
              <p:spPr>
                <a:xfrm rot="-513970">
                  <a:off x="1722977" y="3553591"/>
                  <a:ext cx="736559" cy="7365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6197" y="55696"/>
                      </a:moveTo>
                      <a:lnTo>
                        <a:pt x="119350" y="47902"/>
                      </a:lnTo>
                      <a:lnTo>
                        <a:pt x="118863" y="45629"/>
                      </a:lnTo>
                      <a:lnTo>
                        <a:pt x="118700" y="44817"/>
                      </a:lnTo>
                      <a:lnTo>
                        <a:pt x="118538" y="44167"/>
                      </a:lnTo>
                      <a:lnTo>
                        <a:pt x="118213" y="43355"/>
                      </a:lnTo>
                      <a:lnTo>
                        <a:pt x="118051" y="42706"/>
                      </a:lnTo>
                      <a:lnTo>
                        <a:pt x="117564" y="41732"/>
                      </a:lnTo>
                      <a:lnTo>
                        <a:pt x="117401" y="40757"/>
                      </a:lnTo>
                      <a:lnTo>
                        <a:pt x="117077" y="39945"/>
                      </a:lnTo>
                      <a:lnTo>
                        <a:pt x="116752" y="38971"/>
                      </a:lnTo>
                      <a:lnTo>
                        <a:pt x="115940" y="36860"/>
                      </a:lnTo>
                      <a:lnTo>
                        <a:pt x="100514" y="37510"/>
                      </a:lnTo>
                      <a:lnTo>
                        <a:pt x="99864" y="36535"/>
                      </a:lnTo>
                      <a:lnTo>
                        <a:pt x="99377" y="35561"/>
                      </a:lnTo>
                      <a:lnTo>
                        <a:pt x="98728" y="34587"/>
                      </a:lnTo>
                      <a:lnTo>
                        <a:pt x="98078" y="33450"/>
                      </a:lnTo>
                      <a:lnTo>
                        <a:pt x="105385" y="19972"/>
                      </a:lnTo>
                      <a:lnTo>
                        <a:pt x="103924" y="18511"/>
                      </a:lnTo>
                      <a:lnTo>
                        <a:pt x="103437" y="17699"/>
                      </a:lnTo>
                      <a:lnTo>
                        <a:pt x="102787" y="17212"/>
                      </a:lnTo>
                      <a:lnTo>
                        <a:pt x="102138" y="16562"/>
                      </a:lnTo>
                      <a:lnTo>
                        <a:pt x="101488" y="15913"/>
                      </a:lnTo>
                      <a:lnTo>
                        <a:pt x="100838" y="15263"/>
                      </a:lnTo>
                      <a:lnTo>
                        <a:pt x="100189" y="14776"/>
                      </a:lnTo>
                      <a:lnTo>
                        <a:pt x="99539" y="14127"/>
                      </a:lnTo>
                      <a:lnTo>
                        <a:pt x="98890" y="13477"/>
                      </a:lnTo>
                      <a:lnTo>
                        <a:pt x="97104" y="12178"/>
                      </a:lnTo>
                      <a:lnTo>
                        <a:pt x="84113" y="20460"/>
                      </a:lnTo>
                      <a:lnTo>
                        <a:pt x="83139" y="19810"/>
                      </a:lnTo>
                      <a:lnTo>
                        <a:pt x="82165" y="19323"/>
                      </a:lnTo>
                      <a:lnTo>
                        <a:pt x="81028" y="18673"/>
                      </a:lnTo>
                      <a:lnTo>
                        <a:pt x="79891" y="18186"/>
                      </a:lnTo>
                      <a:lnTo>
                        <a:pt x="79566" y="2760"/>
                      </a:lnTo>
                      <a:lnTo>
                        <a:pt x="77618" y="2110"/>
                      </a:lnTo>
                      <a:lnTo>
                        <a:pt x="76806" y="1948"/>
                      </a:lnTo>
                      <a:lnTo>
                        <a:pt x="75832" y="1461"/>
                      </a:lnTo>
                      <a:lnTo>
                        <a:pt x="75020" y="1299"/>
                      </a:lnTo>
                      <a:lnTo>
                        <a:pt x="74208" y="1136"/>
                      </a:lnTo>
                      <a:lnTo>
                        <a:pt x="73396" y="811"/>
                      </a:lnTo>
                      <a:lnTo>
                        <a:pt x="72259" y="649"/>
                      </a:lnTo>
                      <a:lnTo>
                        <a:pt x="71447" y="487"/>
                      </a:lnTo>
                      <a:lnTo>
                        <a:pt x="70635" y="324"/>
                      </a:lnTo>
                      <a:lnTo>
                        <a:pt x="68525" y="0"/>
                      </a:lnTo>
                      <a:lnTo>
                        <a:pt x="61542" y="13477"/>
                      </a:lnTo>
                      <a:lnTo>
                        <a:pt x="60893" y="13477"/>
                      </a:lnTo>
                      <a:lnTo>
                        <a:pt x="60243" y="13477"/>
                      </a:lnTo>
                      <a:lnTo>
                        <a:pt x="59594" y="13477"/>
                      </a:lnTo>
                      <a:lnTo>
                        <a:pt x="58944" y="13477"/>
                      </a:lnTo>
                      <a:lnTo>
                        <a:pt x="58294" y="13477"/>
                      </a:lnTo>
                      <a:lnTo>
                        <a:pt x="57645" y="13477"/>
                      </a:lnTo>
                      <a:lnTo>
                        <a:pt x="56995" y="13640"/>
                      </a:lnTo>
                      <a:lnTo>
                        <a:pt x="56346" y="13640"/>
                      </a:lnTo>
                      <a:lnTo>
                        <a:pt x="48552" y="487"/>
                      </a:lnTo>
                      <a:lnTo>
                        <a:pt x="46278" y="974"/>
                      </a:lnTo>
                      <a:lnTo>
                        <a:pt x="45466" y="1136"/>
                      </a:lnTo>
                      <a:lnTo>
                        <a:pt x="44492" y="1299"/>
                      </a:lnTo>
                      <a:lnTo>
                        <a:pt x="43680" y="1461"/>
                      </a:lnTo>
                      <a:lnTo>
                        <a:pt x="42868" y="1948"/>
                      </a:lnTo>
                      <a:lnTo>
                        <a:pt x="42056" y="2110"/>
                      </a:lnTo>
                      <a:lnTo>
                        <a:pt x="41244" y="2435"/>
                      </a:lnTo>
                      <a:lnTo>
                        <a:pt x="40595" y="2598"/>
                      </a:lnTo>
                      <a:lnTo>
                        <a:pt x="39783" y="2922"/>
                      </a:lnTo>
                      <a:lnTo>
                        <a:pt x="37672" y="3572"/>
                      </a:lnTo>
                      <a:lnTo>
                        <a:pt x="38322" y="18673"/>
                      </a:lnTo>
                      <a:lnTo>
                        <a:pt x="37185" y="19323"/>
                      </a:lnTo>
                      <a:lnTo>
                        <a:pt x="35886" y="19972"/>
                      </a:lnTo>
                      <a:lnTo>
                        <a:pt x="34587" y="20784"/>
                      </a:lnTo>
                      <a:lnTo>
                        <a:pt x="33450" y="21434"/>
                      </a:lnTo>
                      <a:lnTo>
                        <a:pt x="20297" y="14289"/>
                      </a:lnTo>
                      <a:lnTo>
                        <a:pt x="18836" y="15588"/>
                      </a:lnTo>
                      <a:lnTo>
                        <a:pt x="17537" y="16725"/>
                      </a:lnTo>
                      <a:lnTo>
                        <a:pt x="16238" y="17861"/>
                      </a:lnTo>
                      <a:lnTo>
                        <a:pt x="15101" y="19323"/>
                      </a:lnTo>
                      <a:lnTo>
                        <a:pt x="13964" y="20460"/>
                      </a:lnTo>
                      <a:lnTo>
                        <a:pt x="12503" y="22246"/>
                      </a:lnTo>
                      <a:lnTo>
                        <a:pt x="20460" y="34587"/>
                      </a:lnTo>
                      <a:lnTo>
                        <a:pt x="19648" y="35886"/>
                      </a:lnTo>
                      <a:lnTo>
                        <a:pt x="18836" y="37185"/>
                      </a:lnTo>
                      <a:lnTo>
                        <a:pt x="17861" y="38809"/>
                      </a:lnTo>
                      <a:lnTo>
                        <a:pt x="17212" y="40108"/>
                      </a:lnTo>
                      <a:lnTo>
                        <a:pt x="2760" y="40270"/>
                      </a:lnTo>
                      <a:lnTo>
                        <a:pt x="1948" y="42219"/>
                      </a:lnTo>
                      <a:lnTo>
                        <a:pt x="1461" y="44005"/>
                      </a:lnTo>
                      <a:lnTo>
                        <a:pt x="1136" y="45466"/>
                      </a:lnTo>
                      <a:lnTo>
                        <a:pt x="649" y="47253"/>
                      </a:lnTo>
                      <a:lnTo>
                        <a:pt x="324" y="48876"/>
                      </a:lnTo>
                      <a:lnTo>
                        <a:pt x="0" y="51150"/>
                      </a:lnTo>
                      <a:lnTo>
                        <a:pt x="12665" y="57483"/>
                      </a:lnTo>
                      <a:lnTo>
                        <a:pt x="12503" y="59269"/>
                      </a:lnTo>
                      <a:lnTo>
                        <a:pt x="12503" y="61055"/>
                      </a:lnTo>
                      <a:lnTo>
                        <a:pt x="12503" y="62679"/>
                      </a:lnTo>
                      <a:lnTo>
                        <a:pt x="12665" y="64627"/>
                      </a:lnTo>
                      <a:lnTo>
                        <a:pt x="487" y="71935"/>
                      </a:lnTo>
                      <a:lnTo>
                        <a:pt x="974" y="73883"/>
                      </a:lnTo>
                      <a:lnTo>
                        <a:pt x="1299" y="75669"/>
                      </a:lnTo>
                      <a:lnTo>
                        <a:pt x="1786" y="77293"/>
                      </a:lnTo>
                      <a:lnTo>
                        <a:pt x="2435" y="78755"/>
                      </a:lnTo>
                      <a:lnTo>
                        <a:pt x="2922" y="80378"/>
                      </a:lnTo>
                      <a:lnTo>
                        <a:pt x="3572" y="82327"/>
                      </a:lnTo>
                      <a:lnTo>
                        <a:pt x="17537" y="81677"/>
                      </a:lnTo>
                      <a:lnTo>
                        <a:pt x="18349" y="83464"/>
                      </a:lnTo>
                      <a:lnTo>
                        <a:pt x="19485" y="84925"/>
                      </a:lnTo>
                      <a:lnTo>
                        <a:pt x="20460" y="86387"/>
                      </a:lnTo>
                      <a:lnTo>
                        <a:pt x="21434" y="88010"/>
                      </a:lnTo>
                      <a:lnTo>
                        <a:pt x="14451" y="100351"/>
                      </a:lnTo>
                      <a:lnTo>
                        <a:pt x="16075" y="101813"/>
                      </a:lnTo>
                      <a:lnTo>
                        <a:pt x="17212" y="102949"/>
                      </a:lnTo>
                      <a:lnTo>
                        <a:pt x="18349" y="104086"/>
                      </a:lnTo>
                      <a:lnTo>
                        <a:pt x="19648" y="105223"/>
                      </a:lnTo>
                      <a:lnTo>
                        <a:pt x="20784" y="106197"/>
                      </a:lnTo>
                      <a:lnTo>
                        <a:pt x="22408" y="107821"/>
                      </a:lnTo>
                      <a:lnTo>
                        <a:pt x="34262" y="100189"/>
                      </a:lnTo>
                      <a:lnTo>
                        <a:pt x="35074" y="100676"/>
                      </a:lnTo>
                      <a:lnTo>
                        <a:pt x="35886" y="101163"/>
                      </a:lnTo>
                      <a:lnTo>
                        <a:pt x="36698" y="101650"/>
                      </a:lnTo>
                      <a:lnTo>
                        <a:pt x="37510" y="101975"/>
                      </a:lnTo>
                      <a:lnTo>
                        <a:pt x="38159" y="102462"/>
                      </a:lnTo>
                      <a:lnTo>
                        <a:pt x="38971" y="102787"/>
                      </a:lnTo>
                      <a:lnTo>
                        <a:pt x="39945" y="103112"/>
                      </a:lnTo>
                      <a:lnTo>
                        <a:pt x="40757" y="103599"/>
                      </a:lnTo>
                      <a:lnTo>
                        <a:pt x="40920" y="117401"/>
                      </a:lnTo>
                      <a:lnTo>
                        <a:pt x="43031" y="118051"/>
                      </a:lnTo>
                      <a:lnTo>
                        <a:pt x="44005" y="118213"/>
                      </a:lnTo>
                      <a:lnTo>
                        <a:pt x="44654" y="118538"/>
                      </a:lnTo>
                      <a:lnTo>
                        <a:pt x="45466" y="118700"/>
                      </a:lnTo>
                      <a:lnTo>
                        <a:pt x="46278" y="118863"/>
                      </a:lnTo>
                      <a:lnTo>
                        <a:pt x="46928" y="119025"/>
                      </a:lnTo>
                      <a:lnTo>
                        <a:pt x="47902" y="119188"/>
                      </a:lnTo>
                      <a:lnTo>
                        <a:pt x="48714" y="119350"/>
                      </a:lnTo>
                      <a:lnTo>
                        <a:pt x="49526" y="119512"/>
                      </a:lnTo>
                      <a:lnTo>
                        <a:pt x="51637" y="120000"/>
                      </a:lnTo>
                      <a:lnTo>
                        <a:pt x="58132" y="107334"/>
                      </a:lnTo>
                      <a:lnTo>
                        <a:pt x="58944" y="107334"/>
                      </a:lnTo>
                      <a:lnTo>
                        <a:pt x="59918" y="107334"/>
                      </a:lnTo>
                      <a:lnTo>
                        <a:pt x="60893" y="107334"/>
                      </a:lnTo>
                      <a:lnTo>
                        <a:pt x="61705" y="107334"/>
                      </a:lnTo>
                      <a:lnTo>
                        <a:pt x="62516" y="107334"/>
                      </a:lnTo>
                      <a:lnTo>
                        <a:pt x="63491" y="107334"/>
                      </a:lnTo>
                      <a:lnTo>
                        <a:pt x="64465" y="107171"/>
                      </a:lnTo>
                      <a:lnTo>
                        <a:pt x="65277" y="107171"/>
                      </a:lnTo>
                      <a:lnTo>
                        <a:pt x="72584" y="119188"/>
                      </a:lnTo>
                      <a:lnTo>
                        <a:pt x="74533" y="118538"/>
                      </a:lnTo>
                      <a:lnTo>
                        <a:pt x="75182" y="118376"/>
                      </a:lnTo>
                      <a:lnTo>
                        <a:pt x="75994" y="118213"/>
                      </a:lnTo>
                      <a:lnTo>
                        <a:pt x="76806" y="118051"/>
                      </a:lnTo>
                      <a:lnTo>
                        <a:pt x="77293" y="117889"/>
                      </a:lnTo>
                      <a:lnTo>
                        <a:pt x="78105" y="117564"/>
                      </a:lnTo>
                      <a:lnTo>
                        <a:pt x="79079" y="117401"/>
                      </a:lnTo>
                      <a:lnTo>
                        <a:pt x="79891" y="117077"/>
                      </a:lnTo>
                      <a:lnTo>
                        <a:pt x="81028" y="116752"/>
                      </a:lnTo>
                      <a:lnTo>
                        <a:pt x="82976" y="115940"/>
                      </a:lnTo>
                      <a:lnTo>
                        <a:pt x="82327" y="101650"/>
                      </a:lnTo>
                      <a:lnTo>
                        <a:pt x="82976" y="101163"/>
                      </a:lnTo>
                      <a:lnTo>
                        <a:pt x="83788" y="100838"/>
                      </a:lnTo>
                      <a:lnTo>
                        <a:pt x="84438" y="100351"/>
                      </a:lnTo>
                      <a:lnTo>
                        <a:pt x="85250" y="99864"/>
                      </a:lnTo>
                      <a:lnTo>
                        <a:pt x="85899" y="99539"/>
                      </a:lnTo>
                      <a:lnTo>
                        <a:pt x="86549" y="98890"/>
                      </a:lnTo>
                      <a:lnTo>
                        <a:pt x="87198" y="98565"/>
                      </a:lnTo>
                      <a:lnTo>
                        <a:pt x="87848" y="98078"/>
                      </a:lnTo>
                      <a:lnTo>
                        <a:pt x="100351" y="105223"/>
                      </a:lnTo>
                      <a:lnTo>
                        <a:pt x="102138" y="103599"/>
                      </a:lnTo>
                      <a:lnTo>
                        <a:pt x="103274" y="102300"/>
                      </a:lnTo>
                      <a:lnTo>
                        <a:pt x="104411" y="101163"/>
                      </a:lnTo>
                      <a:lnTo>
                        <a:pt x="105710" y="99864"/>
                      </a:lnTo>
                      <a:lnTo>
                        <a:pt x="106684" y="98565"/>
                      </a:lnTo>
                      <a:lnTo>
                        <a:pt x="107983" y="96941"/>
                      </a:lnTo>
                      <a:lnTo>
                        <a:pt x="100027" y="84438"/>
                      </a:lnTo>
                      <a:lnTo>
                        <a:pt x="100676" y="82976"/>
                      </a:lnTo>
                      <a:lnTo>
                        <a:pt x="101488" y="81840"/>
                      </a:lnTo>
                      <a:lnTo>
                        <a:pt x="101975" y="80541"/>
                      </a:lnTo>
                      <a:lnTo>
                        <a:pt x="102625" y="79242"/>
                      </a:lnTo>
                      <a:lnTo>
                        <a:pt x="117401" y="78917"/>
                      </a:lnTo>
                      <a:lnTo>
                        <a:pt x="118213" y="76806"/>
                      </a:lnTo>
                      <a:lnTo>
                        <a:pt x="118700" y="75182"/>
                      </a:lnTo>
                      <a:lnTo>
                        <a:pt x="119025" y="73396"/>
                      </a:lnTo>
                      <a:lnTo>
                        <a:pt x="119350" y="71772"/>
                      </a:lnTo>
                      <a:lnTo>
                        <a:pt x="119675" y="69986"/>
                      </a:lnTo>
                      <a:lnTo>
                        <a:pt x="120000" y="67875"/>
                      </a:lnTo>
                      <a:lnTo>
                        <a:pt x="106522" y="60893"/>
                      </a:lnTo>
                      <a:lnTo>
                        <a:pt x="106522" y="59594"/>
                      </a:lnTo>
                      <a:lnTo>
                        <a:pt x="106359" y="58132"/>
                      </a:lnTo>
                      <a:lnTo>
                        <a:pt x="106359" y="56995"/>
                      </a:lnTo>
                      <a:lnTo>
                        <a:pt x="106197" y="556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82275" tIns="41125" rIns="82275" bIns="411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1961725" y="3671660"/>
                  <a:ext cx="269562" cy="4427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5250" y="1349"/>
                      </a:moveTo>
                      <a:lnTo>
                        <a:pt x="55250" y="1349"/>
                      </a:lnTo>
                      <a:lnTo>
                        <a:pt x="55567" y="2698"/>
                      </a:lnTo>
                      <a:lnTo>
                        <a:pt x="55567" y="4048"/>
                      </a:lnTo>
                      <a:lnTo>
                        <a:pt x="55092" y="6843"/>
                      </a:lnTo>
                      <a:lnTo>
                        <a:pt x="54934" y="8192"/>
                      </a:lnTo>
                      <a:lnTo>
                        <a:pt x="54934" y="9542"/>
                      </a:lnTo>
                      <a:lnTo>
                        <a:pt x="54934" y="10891"/>
                      </a:lnTo>
                      <a:lnTo>
                        <a:pt x="55250" y="12048"/>
                      </a:lnTo>
                      <a:lnTo>
                        <a:pt x="55250" y="12048"/>
                      </a:lnTo>
                      <a:lnTo>
                        <a:pt x="55408" y="12337"/>
                      </a:lnTo>
                      <a:lnTo>
                        <a:pt x="55725" y="12626"/>
                      </a:lnTo>
                      <a:lnTo>
                        <a:pt x="56358" y="13108"/>
                      </a:lnTo>
                      <a:lnTo>
                        <a:pt x="56833" y="13590"/>
                      </a:lnTo>
                      <a:lnTo>
                        <a:pt x="56992" y="13783"/>
                      </a:lnTo>
                      <a:lnTo>
                        <a:pt x="57150" y="14072"/>
                      </a:lnTo>
                      <a:lnTo>
                        <a:pt x="57150" y="14072"/>
                      </a:lnTo>
                      <a:lnTo>
                        <a:pt x="56992" y="14457"/>
                      </a:lnTo>
                      <a:lnTo>
                        <a:pt x="56675" y="14843"/>
                      </a:lnTo>
                      <a:lnTo>
                        <a:pt x="56042" y="15325"/>
                      </a:lnTo>
                      <a:lnTo>
                        <a:pt x="55567" y="15518"/>
                      </a:lnTo>
                      <a:lnTo>
                        <a:pt x="55408" y="15807"/>
                      </a:lnTo>
                      <a:lnTo>
                        <a:pt x="55250" y="16096"/>
                      </a:lnTo>
                      <a:lnTo>
                        <a:pt x="55250" y="16481"/>
                      </a:lnTo>
                      <a:lnTo>
                        <a:pt x="55250" y="16481"/>
                      </a:lnTo>
                      <a:lnTo>
                        <a:pt x="57150" y="16289"/>
                      </a:lnTo>
                      <a:lnTo>
                        <a:pt x="59050" y="16289"/>
                      </a:lnTo>
                      <a:lnTo>
                        <a:pt x="60633" y="16289"/>
                      </a:lnTo>
                      <a:lnTo>
                        <a:pt x="62216" y="16481"/>
                      </a:lnTo>
                      <a:lnTo>
                        <a:pt x="63641" y="16771"/>
                      </a:lnTo>
                      <a:lnTo>
                        <a:pt x="65065" y="17156"/>
                      </a:lnTo>
                      <a:lnTo>
                        <a:pt x="66174" y="17638"/>
                      </a:lnTo>
                      <a:lnTo>
                        <a:pt x="67282" y="18120"/>
                      </a:lnTo>
                      <a:lnTo>
                        <a:pt x="68232" y="18795"/>
                      </a:lnTo>
                      <a:lnTo>
                        <a:pt x="69023" y="19469"/>
                      </a:lnTo>
                      <a:lnTo>
                        <a:pt x="69815" y="20144"/>
                      </a:lnTo>
                      <a:lnTo>
                        <a:pt x="70448" y="20915"/>
                      </a:lnTo>
                      <a:lnTo>
                        <a:pt x="70765" y="21686"/>
                      </a:lnTo>
                      <a:lnTo>
                        <a:pt x="71240" y="22457"/>
                      </a:lnTo>
                      <a:lnTo>
                        <a:pt x="71398" y="23325"/>
                      </a:lnTo>
                      <a:lnTo>
                        <a:pt x="71398" y="24192"/>
                      </a:lnTo>
                      <a:lnTo>
                        <a:pt x="71398" y="24963"/>
                      </a:lnTo>
                      <a:lnTo>
                        <a:pt x="71240" y="25831"/>
                      </a:lnTo>
                      <a:lnTo>
                        <a:pt x="70923" y="26602"/>
                      </a:lnTo>
                      <a:lnTo>
                        <a:pt x="70448" y="27469"/>
                      </a:lnTo>
                      <a:lnTo>
                        <a:pt x="69973" y="28144"/>
                      </a:lnTo>
                      <a:lnTo>
                        <a:pt x="69340" y="28915"/>
                      </a:lnTo>
                      <a:lnTo>
                        <a:pt x="68390" y="29590"/>
                      </a:lnTo>
                      <a:lnTo>
                        <a:pt x="67440" y="30168"/>
                      </a:lnTo>
                      <a:lnTo>
                        <a:pt x="66490" y="30650"/>
                      </a:lnTo>
                      <a:lnTo>
                        <a:pt x="65224" y="31132"/>
                      </a:lnTo>
                      <a:lnTo>
                        <a:pt x="63957" y="31518"/>
                      </a:lnTo>
                      <a:lnTo>
                        <a:pt x="62374" y="31710"/>
                      </a:lnTo>
                      <a:lnTo>
                        <a:pt x="60791" y="31903"/>
                      </a:lnTo>
                      <a:lnTo>
                        <a:pt x="59050" y="31903"/>
                      </a:lnTo>
                      <a:lnTo>
                        <a:pt x="57308" y="31903"/>
                      </a:lnTo>
                      <a:lnTo>
                        <a:pt x="55250" y="31710"/>
                      </a:lnTo>
                      <a:lnTo>
                        <a:pt x="55250" y="31710"/>
                      </a:lnTo>
                      <a:lnTo>
                        <a:pt x="56200" y="32000"/>
                      </a:lnTo>
                      <a:lnTo>
                        <a:pt x="57150" y="32289"/>
                      </a:lnTo>
                      <a:lnTo>
                        <a:pt x="58100" y="32481"/>
                      </a:lnTo>
                      <a:lnTo>
                        <a:pt x="59208" y="32578"/>
                      </a:lnTo>
                      <a:lnTo>
                        <a:pt x="61266" y="32578"/>
                      </a:lnTo>
                      <a:lnTo>
                        <a:pt x="63482" y="32578"/>
                      </a:lnTo>
                      <a:lnTo>
                        <a:pt x="65699" y="32385"/>
                      </a:lnTo>
                      <a:lnTo>
                        <a:pt x="68073" y="32385"/>
                      </a:lnTo>
                      <a:lnTo>
                        <a:pt x="70448" y="32385"/>
                      </a:lnTo>
                      <a:lnTo>
                        <a:pt x="71715" y="32481"/>
                      </a:lnTo>
                      <a:lnTo>
                        <a:pt x="72981" y="32578"/>
                      </a:lnTo>
                      <a:lnTo>
                        <a:pt x="72981" y="32578"/>
                      </a:lnTo>
                      <a:lnTo>
                        <a:pt x="74248" y="32963"/>
                      </a:lnTo>
                      <a:lnTo>
                        <a:pt x="75672" y="33445"/>
                      </a:lnTo>
                      <a:lnTo>
                        <a:pt x="77097" y="34216"/>
                      </a:lnTo>
                      <a:lnTo>
                        <a:pt x="78680" y="35084"/>
                      </a:lnTo>
                      <a:lnTo>
                        <a:pt x="81530" y="36915"/>
                      </a:lnTo>
                      <a:lnTo>
                        <a:pt x="84221" y="38554"/>
                      </a:lnTo>
                      <a:lnTo>
                        <a:pt x="84221" y="38554"/>
                      </a:lnTo>
                      <a:lnTo>
                        <a:pt x="86121" y="39710"/>
                      </a:lnTo>
                      <a:lnTo>
                        <a:pt x="87862" y="41060"/>
                      </a:lnTo>
                      <a:lnTo>
                        <a:pt x="89762" y="42313"/>
                      </a:lnTo>
                      <a:lnTo>
                        <a:pt x="91345" y="43759"/>
                      </a:lnTo>
                      <a:lnTo>
                        <a:pt x="93087" y="45204"/>
                      </a:lnTo>
                      <a:lnTo>
                        <a:pt x="94511" y="46650"/>
                      </a:lnTo>
                      <a:lnTo>
                        <a:pt x="95936" y="48192"/>
                      </a:lnTo>
                      <a:lnTo>
                        <a:pt x="97361" y="49831"/>
                      </a:lnTo>
                      <a:lnTo>
                        <a:pt x="98469" y="51469"/>
                      </a:lnTo>
                      <a:lnTo>
                        <a:pt x="99577" y="53301"/>
                      </a:lnTo>
                      <a:lnTo>
                        <a:pt x="100527" y="55036"/>
                      </a:lnTo>
                      <a:lnTo>
                        <a:pt x="101477" y="56867"/>
                      </a:lnTo>
                      <a:lnTo>
                        <a:pt x="102110" y="58795"/>
                      </a:lnTo>
                      <a:lnTo>
                        <a:pt x="102744" y="60819"/>
                      </a:lnTo>
                      <a:lnTo>
                        <a:pt x="103060" y="62843"/>
                      </a:lnTo>
                      <a:lnTo>
                        <a:pt x="103377" y="64963"/>
                      </a:lnTo>
                      <a:lnTo>
                        <a:pt x="103377" y="64963"/>
                      </a:lnTo>
                      <a:lnTo>
                        <a:pt x="103377" y="67759"/>
                      </a:lnTo>
                      <a:lnTo>
                        <a:pt x="103060" y="70554"/>
                      </a:lnTo>
                      <a:lnTo>
                        <a:pt x="102585" y="73253"/>
                      </a:lnTo>
                      <a:lnTo>
                        <a:pt x="101794" y="75855"/>
                      </a:lnTo>
                      <a:lnTo>
                        <a:pt x="100686" y="78361"/>
                      </a:lnTo>
                      <a:lnTo>
                        <a:pt x="99419" y="80674"/>
                      </a:lnTo>
                      <a:lnTo>
                        <a:pt x="97994" y="82891"/>
                      </a:lnTo>
                      <a:lnTo>
                        <a:pt x="96253" y="85012"/>
                      </a:lnTo>
                      <a:lnTo>
                        <a:pt x="96253" y="85012"/>
                      </a:lnTo>
                      <a:lnTo>
                        <a:pt x="98944" y="87132"/>
                      </a:lnTo>
                      <a:lnTo>
                        <a:pt x="101635" y="89253"/>
                      </a:lnTo>
                      <a:lnTo>
                        <a:pt x="104010" y="91469"/>
                      </a:lnTo>
                      <a:lnTo>
                        <a:pt x="106385" y="93783"/>
                      </a:lnTo>
                      <a:lnTo>
                        <a:pt x="108601" y="96192"/>
                      </a:lnTo>
                      <a:lnTo>
                        <a:pt x="110659" y="98698"/>
                      </a:lnTo>
                      <a:lnTo>
                        <a:pt x="112559" y="101301"/>
                      </a:lnTo>
                      <a:lnTo>
                        <a:pt x="114300" y="104000"/>
                      </a:lnTo>
                      <a:lnTo>
                        <a:pt x="114300" y="104000"/>
                      </a:lnTo>
                      <a:lnTo>
                        <a:pt x="114617" y="104385"/>
                      </a:lnTo>
                      <a:lnTo>
                        <a:pt x="115250" y="104674"/>
                      </a:lnTo>
                      <a:lnTo>
                        <a:pt x="116517" y="105060"/>
                      </a:lnTo>
                      <a:lnTo>
                        <a:pt x="117783" y="105445"/>
                      </a:lnTo>
                      <a:lnTo>
                        <a:pt x="118416" y="105734"/>
                      </a:lnTo>
                      <a:lnTo>
                        <a:pt x="118733" y="106024"/>
                      </a:lnTo>
                      <a:lnTo>
                        <a:pt x="118733" y="106024"/>
                      </a:lnTo>
                      <a:lnTo>
                        <a:pt x="119683" y="112000"/>
                      </a:lnTo>
                      <a:lnTo>
                        <a:pt x="120000" y="114891"/>
                      </a:lnTo>
                      <a:lnTo>
                        <a:pt x="120000" y="117686"/>
                      </a:lnTo>
                      <a:lnTo>
                        <a:pt x="120000" y="117686"/>
                      </a:lnTo>
                      <a:lnTo>
                        <a:pt x="119208" y="117879"/>
                      </a:lnTo>
                      <a:lnTo>
                        <a:pt x="118575" y="117783"/>
                      </a:lnTo>
                      <a:lnTo>
                        <a:pt x="117941" y="117686"/>
                      </a:lnTo>
                      <a:lnTo>
                        <a:pt x="117467" y="117397"/>
                      </a:lnTo>
                      <a:lnTo>
                        <a:pt x="116358" y="116819"/>
                      </a:lnTo>
                      <a:lnTo>
                        <a:pt x="115725" y="116626"/>
                      </a:lnTo>
                      <a:lnTo>
                        <a:pt x="115092" y="116433"/>
                      </a:lnTo>
                      <a:lnTo>
                        <a:pt x="115092" y="116433"/>
                      </a:lnTo>
                      <a:lnTo>
                        <a:pt x="104485" y="116240"/>
                      </a:lnTo>
                      <a:lnTo>
                        <a:pt x="93720" y="116048"/>
                      </a:lnTo>
                      <a:lnTo>
                        <a:pt x="83113" y="115855"/>
                      </a:lnTo>
                      <a:lnTo>
                        <a:pt x="72348" y="115662"/>
                      </a:lnTo>
                      <a:lnTo>
                        <a:pt x="72348" y="115662"/>
                      </a:lnTo>
                      <a:lnTo>
                        <a:pt x="72189" y="115759"/>
                      </a:lnTo>
                      <a:lnTo>
                        <a:pt x="72189" y="115855"/>
                      </a:lnTo>
                      <a:lnTo>
                        <a:pt x="72189" y="116144"/>
                      </a:lnTo>
                      <a:lnTo>
                        <a:pt x="72348" y="116530"/>
                      </a:lnTo>
                      <a:lnTo>
                        <a:pt x="72348" y="117012"/>
                      </a:lnTo>
                      <a:lnTo>
                        <a:pt x="72348" y="117012"/>
                      </a:lnTo>
                      <a:lnTo>
                        <a:pt x="64749" y="117879"/>
                      </a:lnTo>
                      <a:lnTo>
                        <a:pt x="56833" y="118650"/>
                      </a:lnTo>
                      <a:lnTo>
                        <a:pt x="48759" y="119132"/>
                      </a:lnTo>
                      <a:lnTo>
                        <a:pt x="40369" y="119518"/>
                      </a:lnTo>
                      <a:lnTo>
                        <a:pt x="31820" y="119807"/>
                      </a:lnTo>
                      <a:lnTo>
                        <a:pt x="22955" y="120000"/>
                      </a:lnTo>
                      <a:lnTo>
                        <a:pt x="13931" y="120000"/>
                      </a:lnTo>
                      <a:lnTo>
                        <a:pt x="4749" y="119903"/>
                      </a:lnTo>
                      <a:lnTo>
                        <a:pt x="4749" y="119903"/>
                      </a:lnTo>
                      <a:lnTo>
                        <a:pt x="4749" y="108626"/>
                      </a:lnTo>
                      <a:lnTo>
                        <a:pt x="4749" y="108626"/>
                      </a:lnTo>
                      <a:lnTo>
                        <a:pt x="5540" y="108433"/>
                      </a:lnTo>
                      <a:lnTo>
                        <a:pt x="6015" y="108048"/>
                      </a:lnTo>
                      <a:lnTo>
                        <a:pt x="6332" y="107566"/>
                      </a:lnTo>
                      <a:lnTo>
                        <a:pt x="6490" y="106987"/>
                      </a:lnTo>
                      <a:lnTo>
                        <a:pt x="6649" y="105831"/>
                      </a:lnTo>
                      <a:lnTo>
                        <a:pt x="6965" y="104578"/>
                      </a:lnTo>
                      <a:lnTo>
                        <a:pt x="6965" y="104578"/>
                      </a:lnTo>
                      <a:lnTo>
                        <a:pt x="11715" y="104481"/>
                      </a:lnTo>
                      <a:lnTo>
                        <a:pt x="16464" y="104481"/>
                      </a:lnTo>
                      <a:lnTo>
                        <a:pt x="26279" y="104578"/>
                      </a:lnTo>
                      <a:lnTo>
                        <a:pt x="36094" y="104578"/>
                      </a:lnTo>
                      <a:lnTo>
                        <a:pt x="40686" y="104481"/>
                      </a:lnTo>
                      <a:lnTo>
                        <a:pt x="45277" y="104289"/>
                      </a:lnTo>
                      <a:lnTo>
                        <a:pt x="49551" y="104000"/>
                      </a:lnTo>
                      <a:lnTo>
                        <a:pt x="53667" y="103518"/>
                      </a:lnTo>
                      <a:lnTo>
                        <a:pt x="55567" y="103228"/>
                      </a:lnTo>
                      <a:lnTo>
                        <a:pt x="57467" y="102939"/>
                      </a:lnTo>
                      <a:lnTo>
                        <a:pt x="59208" y="102457"/>
                      </a:lnTo>
                      <a:lnTo>
                        <a:pt x="60949" y="102072"/>
                      </a:lnTo>
                      <a:lnTo>
                        <a:pt x="62532" y="101590"/>
                      </a:lnTo>
                      <a:lnTo>
                        <a:pt x="63957" y="101012"/>
                      </a:lnTo>
                      <a:lnTo>
                        <a:pt x="65382" y="100337"/>
                      </a:lnTo>
                      <a:lnTo>
                        <a:pt x="66649" y="99662"/>
                      </a:lnTo>
                      <a:lnTo>
                        <a:pt x="67757" y="98891"/>
                      </a:lnTo>
                      <a:lnTo>
                        <a:pt x="68865" y="98024"/>
                      </a:lnTo>
                      <a:lnTo>
                        <a:pt x="69656" y="97060"/>
                      </a:lnTo>
                      <a:lnTo>
                        <a:pt x="70448" y="96096"/>
                      </a:lnTo>
                      <a:lnTo>
                        <a:pt x="70448" y="96096"/>
                      </a:lnTo>
                      <a:lnTo>
                        <a:pt x="62374" y="95421"/>
                      </a:lnTo>
                      <a:lnTo>
                        <a:pt x="54142" y="94939"/>
                      </a:lnTo>
                      <a:lnTo>
                        <a:pt x="45910" y="94457"/>
                      </a:lnTo>
                      <a:lnTo>
                        <a:pt x="37678" y="93879"/>
                      </a:lnTo>
                      <a:lnTo>
                        <a:pt x="37678" y="93879"/>
                      </a:lnTo>
                      <a:lnTo>
                        <a:pt x="37519" y="93686"/>
                      </a:lnTo>
                      <a:lnTo>
                        <a:pt x="37361" y="93493"/>
                      </a:lnTo>
                      <a:lnTo>
                        <a:pt x="37361" y="92915"/>
                      </a:lnTo>
                      <a:lnTo>
                        <a:pt x="37361" y="91855"/>
                      </a:lnTo>
                      <a:lnTo>
                        <a:pt x="37361" y="91855"/>
                      </a:lnTo>
                      <a:lnTo>
                        <a:pt x="45593" y="90987"/>
                      </a:lnTo>
                      <a:lnTo>
                        <a:pt x="50026" y="90602"/>
                      </a:lnTo>
                      <a:lnTo>
                        <a:pt x="54459" y="90216"/>
                      </a:lnTo>
                      <a:lnTo>
                        <a:pt x="59050" y="89927"/>
                      </a:lnTo>
                      <a:lnTo>
                        <a:pt x="63482" y="89831"/>
                      </a:lnTo>
                      <a:lnTo>
                        <a:pt x="67915" y="89927"/>
                      </a:lnTo>
                      <a:lnTo>
                        <a:pt x="69973" y="90024"/>
                      </a:lnTo>
                      <a:lnTo>
                        <a:pt x="72031" y="90120"/>
                      </a:lnTo>
                      <a:lnTo>
                        <a:pt x="72031" y="90120"/>
                      </a:lnTo>
                      <a:lnTo>
                        <a:pt x="72189" y="88771"/>
                      </a:lnTo>
                      <a:lnTo>
                        <a:pt x="72348" y="87228"/>
                      </a:lnTo>
                      <a:lnTo>
                        <a:pt x="72348" y="84144"/>
                      </a:lnTo>
                      <a:lnTo>
                        <a:pt x="72348" y="81060"/>
                      </a:lnTo>
                      <a:lnTo>
                        <a:pt x="72348" y="77975"/>
                      </a:lnTo>
                      <a:lnTo>
                        <a:pt x="72348" y="77975"/>
                      </a:lnTo>
                      <a:lnTo>
                        <a:pt x="71240" y="77012"/>
                      </a:lnTo>
                      <a:lnTo>
                        <a:pt x="70131" y="76240"/>
                      </a:lnTo>
                      <a:lnTo>
                        <a:pt x="68865" y="75469"/>
                      </a:lnTo>
                      <a:lnTo>
                        <a:pt x="67757" y="74602"/>
                      </a:lnTo>
                      <a:lnTo>
                        <a:pt x="67757" y="74602"/>
                      </a:lnTo>
                      <a:lnTo>
                        <a:pt x="56200" y="74602"/>
                      </a:lnTo>
                      <a:lnTo>
                        <a:pt x="56200" y="74602"/>
                      </a:lnTo>
                      <a:lnTo>
                        <a:pt x="55883" y="74987"/>
                      </a:lnTo>
                      <a:lnTo>
                        <a:pt x="55725" y="75566"/>
                      </a:lnTo>
                      <a:lnTo>
                        <a:pt x="55567" y="76722"/>
                      </a:lnTo>
                      <a:lnTo>
                        <a:pt x="55567" y="77975"/>
                      </a:lnTo>
                      <a:lnTo>
                        <a:pt x="55567" y="78554"/>
                      </a:lnTo>
                      <a:lnTo>
                        <a:pt x="55250" y="79036"/>
                      </a:lnTo>
                      <a:lnTo>
                        <a:pt x="55250" y="79036"/>
                      </a:lnTo>
                      <a:lnTo>
                        <a:pt x="54459" y="78939"/>
                      </a:lnTo>
                      <a:lnTo>
                        <a:pt x="53667" y="78843"/>
                      </a:lnTo>
                      <a:lnTo>
                        <a:pt x="51926" y="78650"/>
                      </a:lnTo>
                      <a:lnTo>
                        <a:pt x="51926" y="78650"/>
                      </a:lnTo>
                      <a:lnTo>
                        <a:pt x="51609" y="78361"/>
                      </a:lnTo>
                      <a:lnTo>
                        <a:pt x="51609" y="77879"/>
                      </a:lnTo>
                      <a:lnTo>
                        <a:pt x="51609" y="76819"/>
                      </a:lnTo>
                      <a:lnTo>
                        <a:pt x="51609" y="76819"/>
                      </a:lnTo>
                      <a:lnTo>
                        <a:pt x="4591" y="76819"/>
                      </a:lnTo>
                      <a:lnTo>
                        <a:pt x="4591" y="76819"/>
                      </a:lnTo>
                      <a:lnTo>
                        <a:pt x="3641" y="77493"/>
                      </a:lnTo>
                      <a:lnTo>
                        <a:pt x="2691" y="78168"/>
                      </a:lnTo>
                      <a:lnTo>
                        <a:pt x="2216" y="78554"/>
                      </a:lnTo>
                      <a:lnTo>
                        <a:pt x="1583" y="78746"/>
                      </a:lnTo>
                      <a:lnTo>
                        <a:pt x="791" y="78939"/>
                      </a:lnTo>
                      <a:lnTo>
                        <a:pt x="0" y="79036"/>
                      </a:lnTo>
                      <a:lnTo>
                        <a:pt x="0" y="79036"/>
                      </a:lnTo>
                      <a:lnTo>
                        <a:pt x="158" y="76819"/>
                      </a:lnTo>
                      <a:lnTo>
                        <a:pt x="316" y="75469"/>
                      </a:lnTo>
                      <a:lnTo>
                        <a:pt x="633" y="74216"/>
                      </a:lnTo>
                      <a:lnTo>
                        <a:pt x="949" y="72963"/>
                      </a:lnTo>
                      <a:lnTo>
                        <a:pt x="1424" y="71807"/>
                      </a:lnTo>
                      <a:lnTo>
                        <a:pt x="1899" y="71325"/>
                      </a:lnTo>
                      <a:lnTo>
                        <a:pt x="2216" y="70843"/>
                      </a:lnTo>
                      <a:lnTo>
                        <a:pt x="2691" y="70457"/>
                      </a:lnTo>
                      <a:lnTo>
                        <a:pt x="3324" y="70168"/>
                      </a:lnTo>
                      <a:lnTo>
                        <a:pt x="3324" y="70168"/>
                      </a:lnTo>
                      <a:lnTo>
                        <a:pt x="4274" y="70168"/>
                      </a:lnTo>
                      <a:lnTo>
                        <a:pt x="5224" y="70265"/>
                      </a:lnTo>
                      <a:lnTo>
                        <a:pt x="6015" y="70457"/>
                      </a:lnTo>
                      <a:lnTo>
                        <a:pt x="6965" y="70554"/>
                      </a:lnTo>
                      <a:lnTo>
                        <a:pt x="6965" y="70554"/>
                      </a:lnTo>
                      <a:lnTo>
                        <a:pt x="6965" y="66987"/>
                      </a:lnTo>
                      <a:lnTo>
                        <a:pt x="6965" y="66987"/>
                      </a:lnTo>
                      <a:lnTo>
                        <a:pt x="38944" y="66987"/>
                      </a:lnTo>
                      <a:lnTo>
                        <a:pt x="38944" y="66987"/>
                      </a:lnTo>
                      <a:lnTo>
                        <a:pt x="38153" y="66698"/>
                      </a:lnTo>
                      <a:lnTo>
                        <a:pt x="37361" y="66409"/>
                      </a:lnTo>
                      <a:lnTo>
                        <a:pt x="35303" y="66024"/>
                      </a:lnTo>
                      <a:lnTo>
                        <a:pt x="33403" y="65638"/>
                      </a:lnTo>
                      <a:lnTo>
                        <a:pt x="32612" y="65349"/>
                      </a:lnTo>
                      <a:lnTo>
                        <a:pt x="31820" y="64963"/>
                      </a:lnTo>
                      <a:lnTo>
                        <a:pt x="31820" y="64963"/>
                      </a:lnTo>
                      <a:lnTo>
                        <a:pt x="33562" y="65542"/>
                      </a:lnTo>
                      <a:lnTo>
                        <a:pt x="35461" y="65927"/>
                      </a:lnTo>
                      <a:lnTo>
                        <a:pt x="37519" y="66216"/>
                      </a:lnTo>
                      <a:lnTo>
                        <a:pt x="39419" y="66409"/>
                      </a:lnTo>
                      <a:lnTo>
                        <a:pt x="41635" y="66409"/>
                      </a:lnTo>
                      <a:lnTo>
                        <a:pt x="43693" y="66409"/>
                      </a:lnTo>
                      <a:lnTo>
                        <a:pt x="45910" y="66313"/>
                      </a:lnTo>
                      <a:lnTo>
                        <a:pt x="47968" y="66216"/>
                      </a:lnTo>
                      <a:lnTo>
                        <a:pt x="52401" y="65831"/>
                      </a:lnTo>
                      <a:lnTo>
                        <a:pt x="56675" y="65349"/>
                      </a:lnTo>
                      <a:lnTo>
                        <a:pt x="60791" y="64963"/>
                      </a:lnTo>
                      <a:lnTo>
                        <a:pt x="64749" y="64578"/>
                      </a:lnTo>
                      <a:lnTo>
                        <a:pt x="64749" y="64578"/>
                      </a:lnTo>
                      <a:lnTo>
                        <a:pt x="65065" y="64289"/>
                      </a:lnTo>
                      <a:lnTo>
                        <a:pt x="65382" y="64096"/>
                      </a:lnTo>
                      <a:lnTo>
                        <a:pt x="65857" y="63903"/>
                      </a:lnTo>
                      <a:lnTo>
                        <a:pt x="66332" y="63807"/>
                      </a:lnTo>
                      <a:lnTo>
                        <a:pt x="67440" y="63710"/>
                      </a:lnTo>
                      <a:lnTo>
                        <a:pt x="68390" y="63807"/>
                      </a:lnTo>
                      <a:lnTo>
                        <a:pt x="69498" y="64096"/>
                      </a:lnTo>
                      <a:lnTo>
                        <a:pt x="70448" y="64385"/>
                      </a:lnTo>
                      <a:lnTo>
                        <a:pt x="71240" y="64867"/>
                      </a:lnTo>
                      <a:lnTo>
                        <a:pt x="71715" y="65349"/>
                      </a:lnTo>
                      <a:lnTo>
                        <a:pt x="71715" y="65349"/>
                      </a:lnTo>
                      <a:lnTo>
                        <a:pt x="71081" y="65253"/>
                      </a:lnTo>
                      <a:lnTo>
                        <a:pt x="70606" y="65349"/>
                      </a:lnTo>
                      <a:lnTo>
                        <a:pt x="70290" y="65349"/>
                      </a:lnTo>
                      <a:lnTo>
                        <a:pt x="69973" y="65542"/>
                      </a:lnTo>
                      <a:lnTo>
                        <a:pt x="69815" y="65734"/>
                      </a:lnTo>
                      <a:lnTo>
                        <a:pt x="69815" y="66024"/>
                      </a:lnTo>
                      <a:lnTo>
                        <a:pt x="69815" y="66698"/>
                      </a:lnTo>
                      <a:lnTo>
                        <a:pt x="69815" y="66698"/>
                      </a:lnTo>
                      <a:lnTo>
                        <a:pt x="70765" y="66795"/>
                      </a:lnTo>
                      <a:lnTo>
                        <a:pt x="71556" y="66891"/>
                      </a:lnTo>
                      <a:lnTo>
                        <a:pt x="73614" y="66891"/>
                      </a:lnTo>
                      <a:lnTo>
                        <a:pt x="75831" y="66795"/>
                      </a:lnTo>
                      <a:lnTo>
                        <a:pt x="77730" y="66795"/>
                      </a:lnTo>
                      <a:lnTo>
                        <a:pt x="77730" y="66795"/>
                      </a:lnTo>
                      <a:lnTo>
                        <a:pt x="77730" y="72771"/>
                      </a:lnTo>
                      <a:lnTo>
                        <a:pt x="77730" y="72771"/>
                      </a:lnTo>
                      <a:lnTo>
                        <a:pt x="77730" y="72963"/>
                      </a:lnTo>
                      <a:lnTo>
                        <a:pt x="77572" y="73060"/>
                      </a:lnTo>
                      <a:lnTo>
                        <a:pt x="77255" y="73156"/>
                      </a:lnTo>
                      <a:lnTo>
                        <a:pt x="76939" y="73156"/>
                      </a:lnTo>
                      <a:lnTo>
                        <a:pt x="76147" y="73156"/>
                      </a:lnTo>
                      <a:lnTo>
                        <a:pt x="75356" y="73156"/>
                      </a:lnTo>
                      <a:lnTo>
                        <a:pt x="75356" y="73156"/>
                      </a:lnTo>
                      <a:lnTo>
                        <a:pt x="75514" y="73542"/>
                      </a:lnTo>
                      <a:lnTo>
                        <a:pt x="75831" y="73927"/>
                      </a:lnTo>
                      <a:lnTo>
                        <a:pt x="76781" y="74602"/>
                      </a:lnTo>
                      <a:lnTo>
                        <a:pt x="77730" y="75180"/>
                      </a:lnTo>
                      <a:lnTo>
                        <a:pt x="78997" y="75566"/>
                      </a:lnTo>
                      <a:lnTo>
                        <a:pt x="80422" y="75855"/>
                      </a:lnTo>
                      <a:lnTo>
                        <a:pt x="81846" y="75855"/>
                      </a:lnTo>
                      <a:lnTo>
                        <a:pt x="82480" y="75759"/>
                      </a:lnTo>
                      <a:lnTo>
                        <a:pt x="83113" y="75662"/>
                      </a:lnTo>
                      <a:lnTo>
                        <a:pt x="83905" y="75469"/>
                      </a:lnTo>
                      <a:lnTo>
                        <a:pt x="84538" y="75180"/>
                      </a:lnTo>
                      <a:lnTo>
                        <a:pt x="84538" y="75180"/>
                      </a:lnTo>
                      <a:lnTo>
                        <a:pt x="85171" y="74698"/>
                      </a:lnTo>
                      <a:lnTo>
                        <a:pt x="85804" y="74216"/>
                      </a:lnTo>
                      <a:lnTo>
                        <a:pt x="86437" y="73734"/>
                      </a:lnTo>
                      <a:lnTo>
                        <a:pt x="87071" y="73060"/>
                      </a:lnTo>
                      <a:lnTo>
                        <a:pt x="87862" y="71710"/>
                      </a:lnTo>
                      <a:lnTo>
                        <a:pt x="88654" y="70168"/>
                      </a:lnTo>
                      <a:lnTo>
                        <a:pt x="88970" y="68530"/>
                      </a:lnTo>
                      <a:lnTo>
                        <a:pt x="89287" y="66795"/>
                      </a:lnTo>
                      <a:lnTo>
                        <a:pt x="89445" y="64963"/>
                      </a:lnTo>
                      <a:lnTo>
                        <a:pt x="89287" y="63132"/>
                      </a:lnTo>
                      <a:lnTo>
                        <a:pt x="89287" y="63132"/>
                      </a:lnTo>
                      <a:lnTo>
                        <a:pt x="89129" y="61590"/>
                      </a:lnTo>
                      <a:lnTo>
                        <a:pt x="88812" y="60048"/>
                      </a:lnTo>
                      <a:lnTo>
                        <a:pt x="88337" y="58506"/>
                      </a:lnTo>
                      <a:lnTo>
                        <a:pt x="87862" y="56963"/>
                      </a:lnTo>
                      <a:lnTo>
                        <a:pt x="87229" y="55421"/>
                      </a:lnTo>
                      <a:lnTo>
                        <a:pt x="86437" y="53879"/>
                      </a:lnTo>
                      <a:lnTo>
                        <a:pt x="85488" y="52337"/>
                      </a:lnTo>
                      <a:lnTo>
                        <a:pt x="84538" y="50891"/>
                      </a:lnTo>
                      <a:lnTo>
                        <a:pt x="83588" y="49445"/>
                      </a:lnTo>
                      <a:lnTo>
                        <a:pt x="82480" y="48096"/>
                      </a:lnTo>
                      <a:lnTo>
                        <a:pt x="81372" y="46746"/>
                      </a:lnTo>
                      <a:lnTo>
                        <a:pt x="80263" y="45590"/>
                      </a:lnTo>
                      <a:lnTo>
                        <a:pt x="78997" y="44433"/>
                      </a:lnTo>
                      <a:lnTo>
                        <a:pt x="77889" y="43373"/>
                      </a:lnTo>
                      <a:lnTo>
                        <a:pt x="76622" y="42506"/>
                      </a:lnTo>
                      <a:lnTo>
                        <a:pt x="75356" y="41638"/>
                      </a:lnTo>
                      <a:lnTo>
                        <a:pt x="75356" y="41638"/>
                      </a:lnTo>
                      <a:lnTo>
                        <a:pt x="73931" y="40963"/>
                      </a:lnTo>
                      <a:lnTo>
                        <a:pt x="72348" y="40385"/>
                      </a:lnTo>
                      <a:lnTo>
                        <a:pt x="70765" y="39903"/>
                      </a:lnTo>
                      <a:lnTo>
                        <a:pt x="68865" y="39614"/>
                      </a:lnTo>
                      <a:lnTo>
                        <a:pt x="66807" y="39325"/>
                      </a:lnTo>
                      <a:lnTo>
                        <a:pt x="64591" y="39228"/>
                      </a:lnTo>
                      <a:lnTo>
                        <a:pt x="62216" y="39325"/>
                      </a:lnTo>
                      <a:lnTo>
                        <a:pt x="59841" y="39421"/>
                      </a:lnTo>
                      <a:lnTo>
                        <a:pt x="59841" y="39421"/>
                      </a:lnTo>
                      <a:lnTo>
                        <a:pt x="59208" y="39228"/>
                      </a:lnTo>
                      <a:lnTo>
                        <a:pt x="58733" y="38939"/>
                      </a:lnTo>
                      <a:lnTo>
                        <a:pt x="57783" y="38265"/>
                      </a:lnTo>
                      <a:lnTo>
                        <a:pt x="57308" y="37975"/>
                      </a:lnTo>
                      <a:lnTo>
                        <a:pt x="56833" y="37686"/>
                      </a:lnTo>
                      <a:lnTo>
                        <a:pt x="56042" y="37493"/>
                      </a:lnTo>
                      <a:lnTo>
                        <a:pt x="55250" y="37397"/>
                      </a:lnTo>
                      <a:lnTo>
                        <a:pt x="55250" y="37397"/>
                      </a:lnTo>
                      <a:lnTo>
                        <a:pt x="54934" y="37686"/>
                      </a:lnTo>
                      <a:lnTo>
                        <a:pt x="54617" y="38072"/>
                      </a:lnTo>
                      <a:lnTo>
                        <a:pt x="54617" y="38554"/>
                      </a:lnTo>
                      <a:lnTo>
                        <a:pt x="54617" y="39036"/>
                      </a:lnTo>
                      <a:lnTo>
                        <a:pt x="54775" y="40096"/>
                      </a:lnTo>
                      <a:lnTo>
                        <a:pt x="54775" y="40674"/>
                      </a:lnTo>
                      <a:lnTo>
                        <a:pt x="54617" y="41156"/>
                      </a:lnTo>
                      <a:lnTo>
                        <a:pt x="54617" y="41156"/>
                      </a:lnTo>
                      <a:lnTo>
                        <a:pt x="55567" y="41542"/>
                      </a:lnTo>
                      <a:lnTo>
                        <a:pt x="56517" y="41831"/>
                      </a:lnTo>
                      <a:lnTo>
                        <a:pt x="57467" y="42120"/>
                      </a:lnTo>
                      <a:lnTo>
                        <a:pt x="58575" y="42409"/>
                      </a:lnTo>
                      <a:lnTo>
                        <a:pt x="58575" y="42409"/>
                      </a:lnTo>
                      <a:lnTo>
                        <a:pt x="58575" y="44626"/>
                      </a:lnTo>
                      <a:lnTo>
                        <a:pt x="58575" y="44626"/>
                      </a:lnTo>
                      <a:lnTo>
                        <a:pt x="58733" y="44819"/>
                      </a:lnTo>
                      <a:lnTo>
                        <a:pt x="58575" y="44915"/>
                      </a:lnTo>
                      <a:lnTo>
                        <a:pt x="58416" y="45012"/>
                      </a:lnTo>
                      <a:lnTo>
                        <a:pt x="58258" y="45012"/>
                      </a:lnTo>
                      <a:lnTo>
                        <a:pt x="57625" y="45012"/>
                      </a:lnTo>
                      <a:lnTo>
                        <a:pt x="57150" y="45012"/>
                      </a:lnTo>
                      <a:lnTo>
                        <a:pt x="57150" y="45012"/>
                      </a:lnTo>
                      <a:lnTo>
                        <a:pt x="57150" y="45590"/>
                      </a:lnTo>
                      <a:lnTo>
                        <a:pt x="56992" y="46072"/>
                      </a:lnTo>
                      <a:lnTo>
                        <a:pt x="56833" y="46457"/>
                      </a:lnTo>
                      <a:lnTo>
                        <a:pt x="56517" y="46843"/>
                      </a:lnTo>
                      <a:lnTo>
                        <a:pt x="56358" y="47132"/>
                      </a:lnTo>
                      <a:lnTo>
                        <a:pt x="56042" y="47614"/>
                      </a:lnTo>
                      <a:lnTo>
                        <a:pt x="56042" y="48096"/>
                      </a:lnTo>
                      <a:lnTo>
                        <a:pt x="56200" y="48674"/>
                      </a:lnTo>
                      <a:lnTo>
                        <a:pt x="56200" y="48674"/>
                      </a:lnTo>
                      <a:lnTo>
                        <a:pt x="55567" y="48867"/>
                      </a:lnTo>
                      <a:lnTo>
                        <a:pt x="54934" y="49156"/>
                      </a:lnTo>
                      <a:lnTo>
                        <a:pt x="53825" y="49638"/>
                      </a:lnTo>
                      <a:lnTo>
                        <a:pt x="53192" y="49831"/>
                      </a:lnTo>
                      <a:lnTo>
                        <a:pt x="52559" y="50024"/>
                      </a:lnTo>
                      <a:lnTo>
                        <a:pt x="51609" y="50120"/>
                      </a:lnTo>
                      <a:lnTo>
                        <a:pt x="50659" y="50216"/>
                      </a:lnTo>
                      <a:lnTo>
                        <a:pt x="50659" y="50216"/>
                      </a:lnTo>
                      <a:lnTo>
                        <a:pt x="50343" y="51855"/>
                      </a:lnTo>
                      <a:lnTo>
                        <a:pt x="50184" y="53590"/>
                      </a:lnTo>
                      <a:lnTo>
                        <a:pt x="50026" y="57253"/>
                      </a:lnTo>
                      <a:lnTo>
                        <a:pt x="50184" y="61012"/>
                      </a:lnTo>
                      <a:lnTo>
                        <a:pt x="50184" y="64771"/>
                      </a:lnTo>
                      <a:lnTo>
                        <a:pt x="50184" y="64771"/>
                      </a:lnTo>
                      <a:lnTo>
                        <a:pt x="46068" y="64771"/>
                      </a:lnTo>
                      <a:lnTo>
                        <a:pt x="42744" y="64771"/>
                      </a:lnTo>
                      <a:lnTo>
                        <a:pt x="42744" y="64771"/>
                      </a:lnTo>
                      <a:lnTo>
                        <a:pt x="42427" y="63421"/>
                      </a:lnTo>
                      <a:lnTo>
                        <a:pt x="41952" y="62072"/>
                      </a:lnTo>
                      <a:lnTo>
                        <a:pt x="41477" y="59180"/>
                      </a:lnTo>
                      <a:lnTo>
                        <a:pt x="40686" y="53108"/>
                      </a:lnTo>
                      <a:lnTo>
                        <a:pt x="40686" y="53108"/>
                      </a:lnTo>
                      <a:lnTo>
                        <a:pt x="40211" y="52626"/>
                      </a:lnTo>
                      <a:lnTo>
                        <a:pt x="39736" y="52048"/>
                      </a:lnTo>
                      <a:lnTo>
                        <a:pt x="39577" y="51759"/>
                      </a:lnTo>
                      <a:lnTo>
                        <a:pt x="39419" y="51469"/>
                      </a:lnTo>
                      <a:lnTo>
                        <a:pt x="39577" y="51084"/>
                      </a:lnTo>
                      <a:lnTo>
                        <a:pt x="39736" y="50698"/>
                      </a:lnTo>
                      <a:lnTo>
                        <a:pt x="39736" y="50698"/>
                      </a:lnTo>
                      <a:lnTo>
                        <a:pt x="39419" y="50698"/>
                      </a:lnTo>
                      <a:lnTo>
                        <a:pt x="38944" y="50602"/>
                      </a:lnTo>
                      <a:lnTo>
                        <a:pt x="37994" y="50698"/>
                      </a:lnTo>
                      <a:lnTo>
                        <a:pt x="36728" y="50795"/>
                      </a:lnTo>
                      <a:lnTo>
                        <a:pt x="35461" y="50698"/>
                      </a:lnTo>
                      <a:lnTo>
                        <a:pt x="35461" y="50698"/>
                      </a:lnTo>
                      <a:lnTo>
                        <a:pt x="34986" y="51855"/>
                      </a:lnTo>
                      <a:lnTo>
                        <a:pt x="34511" y="52915"/>
                      </a:lnTo>
                      <a:lnTo>
                        <a:pt x="34195" y="53493"/>
                      </a:lnTo>
                      <a:lnTo>
                        <a:pt x="34036" y="54168"/>
                      </a:lnTo>
                      <a:lnTo>
                        <a:pt x="33878" y="54843"/>
                      </a:lnTo>
                      <a:lnTo>
                        <a:pt x="34036" y="55518"/>
                      </a:lnTo>
                      <a:lnTo>
                        <a:pt x="34036" y="55518"/>
                      </a:lnTo>
                      <a:lnTo>
                        <a:pt x="33720" y="55710"/>
                      </a:lnTo>
                      <a:lnTo>
                        <a:pt x="33403" y="55903"/>
                      </a:lnTo>
                      <a:lnTo>
                        <a:pt x="32770" y="55903"/>
                      </a:lnTo>
                      <a:lnTo>
                        <a:pt x="32137" y="55903"/>
                      </a:lnTo>
                      <a:lnTo>
                        <a:pt x="32137" y="55903"/>
                      </a:lnTo>
                      <a:lnTo>
                        <a:pt x="32137" y="57831"/>
                      </a:lnTo>
                      <a:lnTo>
                        <a:pt x="31978" y="59662"/>
                      </a:lnTo>
                      <a:lnTo>
                        <a:pt x="31820" y="61590"/>
                      </a:lnTo>
                      <a:lnTo>
                        <a:pt x="31820" y="63518"/>
                      </a:lnTo>
                      <a:lnTo>
                        <a:pt x="31820" y="63518"/>
                      </a:lnTo>
                      <a:lnTo>
                        <a:pt x="24538" y="63518"/>
                      </a:lnTo>
                      <a:lnTo>
                        <a:pt x="24538" y="63518"/>
                      </a:lnTo>
                      <a:lnTo>
                        <a:pt x="23746" y="58795"/>
                      </a:lnTo>
                      <a:lnTo>
                        <a:pt x="23113" y="54072"/>
                      </a:lnTo>
                      <a:lnTo>
                        <a:pt x="23113" y="54072"/>
                      </a:lnTo>
                      <a:lnTo>
                        <a:pt x="23113" y="53783"/>
                      </a:lnTo>
                      <a:lnTo>
                        <a:pt x="22955" y="53590"/>
                      </a:lnTo>
                      <a:lnTo>
                        <a:pt x="22638" y="53301"/>
                      </a:lnTo>
                      <a:lnTo>
                        <a:pt x="22163" y="53108"/>
                      </a:lnTo>
                      <a:lnTo>
                        <a:pt x="22005" y="52915"/>
                      </a:lnTo>
                      <a:lnTo>
                        <a:pt x="21846" y="52819"/>
                      </a:lnTo>
                      <a:lnTo>
                        <a:pt x="21846" y="52819"/>
                      </a:lnTo>
                      <a:lnTo>
                        <a:pt x="21846" y="50698"/>
                      </a:lnTo>
                      <a:lnTo>
                        <a:pt x="21846" y="50698"/>
                      </a:lnTo>
                      <a:lnTo>
                        <a:pt x="18680" y="50698"/>
                      </a:lnTo>
                      <a:lnTo>
                        <a:pt x="15514" y="50602"/>
                      </a:lnTo>
                      <a:lnTo>
                        <a:pt x="12506" y="50409"/>
                      </a:lnTo>
                      <a:lnTo>
                        <a:pt x="11240" y="50216"/>
                      </a:lnTo>
                      <a:lnTo>
                        <a:pt x="9973" y="50024"/>
                      </a:lnTo>
                      <a:lnTo>
                        <a:pt x="9973" y="50024"/>
                      </a:lnTo>
                      <a:lnTo>
                        <a:pt x="9973" y="49445"/>
                      </a:lnTo>
                      <a:lnTo>
                        <a:pt x="10131" y="48963"/>
                      </a:lnTo>
                      <a:lnTo>
                        <a:pt x="10448" y="48578"/>
                      </a:lnTo>
                      <a:lnTo>
                        <a:pt x="10923" y="48289"/>
                      </a:lnTo>
                      <a:lnTo>
                        <a:pt x="11556" y="48000"/>
                      </a:lnTo>
                      <a:lnTo>
                        <a:pt x="12189" y="47807"/>
                      </a:lnTo>
                      <a:lnTo>
                        <a:pt x="13614" y="47614"/>
                      </a:lnTo>
                      <a:lnTo>
                        <a:pt x="13614" y="47614"/>
                      </a:lnTo>
                      <a:lnTo>
                        <a:pt x="13614" y="45397"/>
                      </a:lnTo>
                      <a:lnTo>
                        <a:pt x="13614" y="45397"/>
                      </a:lnTo>
                      <a:lnTo>
                        <a:pt x="14406" y="44915"/>
                      </a:lnTo>
                      <a:lnTo>
                        <a:pt x="15356" y="44530"/>
                      </a:lnTo>
                      <a:lnTo>
                        <a:pt x="16464" y="44240"/>
                      </a:lnTo>
                      <a:lnTo>
                        <a:pt x="17730" y="43951"/>
                      </a:lnTo>
                      <a:lnTo>
                        <a:pt x="20580" y="43469"/>
                      </a:lnTo>
                      <a:lnTo>
                        <a:pt x="23746" y="43084"/>
                      </a:lnTo>
                      <a:lnTo>
                        <a:pt x="30079" y="42313"/>
                      </a:lnTo>
                      <a:lnTo>
                        <a:pt x="33087" y="41927"/>
                      </a:lnTo>
                      <a:lnTo>
                        <a:pt x="35778" y="41445"/>
                      </a:lnTo>
                      <a:lnTo>
                        <a:pt x="35778" y="41445"/>
                      </a:lnTo>
                      <a:lnTo>
                        <a:pt x="35778" y="37590"/>
                      </a:lnTo>
                      <a:lnTo>
                        <a:pt x="35778" y="37590"/>
                      </a:lnTo>
                      <a:lnTo>
                        <a:pt x="35778" y="37397"/>
                      </a:lnTo>
                      <a:lnTo>
                        <a:pt x="35620" y="37301"/>
                      </a:lnTo>
                      <a:lnTo>
                        <a:pt x="34986" y="37204"/>
                      </a:lnTo>
                      <a:lnTo>
                        <a:pt x="34195" y="37204"/>
                      </a:lnTo>
                      <a:lnTo>
                        <a:pt x="34036" y="37108"/>
                      </a:lnTo>
                      <a:lnTo>
                        <a:pt x="34036" y="36819"/>
                      </a:lnTo>
                      <a:lnTo>
                        <a:pt x="34036" y="36819"/>
                      </a:lnTo>
                      <a:lnTo>
                        <a:pt x="33720" y="35566"/>
                      </a:lnTo>
                      <a:lnTo>
                        <a:pt x="33562" y="34024"/>
                      </a:lnTo>
                      <a:lnTo>
                        <a:pt x="33562" y="32192"/>
                      </a:lnTo>
                      <a:lnTo>
                        <a:pt x="33720" y="30265"/>
                      </a:lnTo>
                      <a:lnTo>
                        <a:pt x="34036" y="26216"/>
                      </a:lnTo>
                      <a:lnTo>
                        <a:pt x="34353" y="22265"/>
                      </a:lnTo>
                      <a:lnTo>
                        <a:pt x="34353" y="22265"/>
                      </a:lnTo>
                      <a:lnTo>
                        <a:pt x="34353" y="21012"/>
                      </a:lnTo>
                      <a:lnTo>
                        <a:pt x="34195" y="19855"/>
                      </a:lnTo>
                      <a:lnTo>
                        <a:pt x="34195" y="18698"/>
                      </a:lnTo>
                      <a:lnTo>
                        <a:pt x="34353" y="17831"/>
                      </a:lnTo>
                      <a:lnTo>
                        <a:pt x="34353" y="17831"/>
                      </a:lnTo>
                      <a:lnTo>
                        <a:pt x="34511" y="17542"/>
                      </a:lnTo>
                      <a:lnTo>
                        <a:pt x="34828" y="17253"/>
                      </a:lnTo>
                      <a:lnTo>
                        <a:pt x="35461" y="16771"/>
                      </a:lnTo>
                      <a:lnTo>
                        <a:pt x="36094" y="16289"/>
                      </a:lnTo>
                      <a:lnTo>
                        <a:pt x="36253" y="16000"/>
                      </a:lnTo>
                      <a:lnTo>
                        <a:pt x="36411" y="15807"/>
                      </a:lnTo>
                      <a:lnTo>
                        <a:pt x="36411" y="15807"/>
                      </a:lnTo>
                      <a:lnTo>
                        <a:pt x="36411" y="15421"/>
                      </a:lnTo>
                      <a:lnTo>
                        <a:pt x="36253" y="15228"/>
                      </a:lnTo>
                      <a:lnTo>
                        <a:pt x="36094" y="15132"/>
                      </a:lnTo>
                      <a:lnTo>
                        <a:pt x="35620" y="15132"/>
                      </a:lnTo>
                      <a:lnTo>
                        <a:pt x="34828" y="15036"/>
                      </a:lnTo>
                      <a:lnTo>
                        <a:pt x="34670" y="14939"/>
                      </a:lnTo>
                      <a:lnTo>
                        <a:pt x="34670" y="14650"/>
                      </a:lnTo>
                      <a:lnTo>
                        <a:pt x="34670" y="14650"/>
                      </a:lnTo>
                      <a:lnTo>
                        <a:pt x="34511" y="13879"/>
                      </a:lnTo>
                      <a:lnTo>
                        <a:pt x="34670" y="13590"/>
                      </a:lnTo>
                      <a:lnTo>
                        <a:pt x="34828" y="13301"/>
                      </a:lnTo>
                      <a:lnTo>
                        <a:pt x="35303" y="12915"/>
                      </a:lnTo>
                      <a:lnTo>
                        <a:pt x="36094" y="12626"/>
                      </a:lnTo>
                      <a:lnTo>
                        <a:pt x="36094" y="12626"/>
                      </a:lnTo>
                      <a:lnTo>
                        <a:pt x="36411" y="7036"/>
                      </a:lnTo>
                      <a:lnTo>
                        <a:pt x="36411" y="1349"/>
                      </a:lnTo>
                      <a:lnTo>
                        <a:pt x="36411" y="1349"/>
                      </a:lnTo>
                      <a:lnTo>
                        <a:pt x="38786" y="771"/>
                      </a:lnTo>
                      <a:lnTo>
                        <a:pt x="41160" y="385"/>
                      </a:lnTo>
                      <a:lnTo>
                        <a:pt x="43535" y="96"/>
                      </a:lnTo>
                      <a:lnTo>
                        <a:pt x="45910" y="0"/>
                      </a:lnTo>
                      <a:lnTo>
                        <a:pt x="48284" y="96"/>
                      </a:lnTo>
                      <a:lnTo>
                        <a:pt x="50659" y="289"/>
                      </a:lnTo>
                      <a:lnTo>
                        <a:pt x="53034" y="674"/>
                      </a:lnTo>
                      <a:lnTo>
                        <a:pt x="55250" y="1349"/>
                      </a:lnTo>
                      <a:lnTo>
                        <a:pt x="55250" y="1349"/>
                      </a:lnTo>
                      <a:close/>
                      <a:moveTo>
                        <a:pt x="60791" y="25927"/>
                      </a:moveTo>
                      <a:lnTo>
                        <a:pt x="60791" y="25927"/>
                      </a:lnTo>
                      <a:lnTo>
                        <a:pt x="61108" y="26313"/>
                      </a:lnTo>
                      <a:lnTo>
                        <a:pt x="61741" y="26506"/>
                      </a:lnTo>
                      <a:lnTo>
                        <a:pt x="62532" y="26602"/>
                      </a:lnTo>
                      <a:lnTo>
                        <a:pt x="63166" y="26602"/>
                      </a:lnTo>
                      <a:lnTo>
                        <a:pt x="63799" y="26409"/>
                      </a:lnTo>
                      <a:lnTo>
                        <a:pt x="64432" y="26120"/>
                      </a:lnTo>
                      <a:lnTo>
                        <a:pt x="64749" y="25734"/>
                      </a:lnTo>
                      <a:lnTo>
                        <a:pt x="64749" y="25156"/>
                      </a:lnTo>
                      <a:lnTo>
                        <a:pt x="64749" y="25156"/>
                      </a:lnTo>
                      <a:lnTo>
                        <a:pt x="64274" y="24867"/>
                      </a:lnTo>
                      <a:lnTo>
                        <a:pt x="63641" y="24578"/>
                      </a:lnTo>
                      <a:lnTo>
                        <a:pt x="63007" y="24481"/>
                      </a:lnTo>
                      <a:lnTo>
                        <a:pt x="62216" y="24481"/>
                      </a:lnTo>
                      <a:lnTo>
                        <a:pt x="61583" y="24674"/>
                      </a:lnTo>
                      <a:lnTo>
                        <a:pt x="60949" y="24963"/>
                      </a:lnTo>
                      <a:lnTo>
                        <a:pt x="60791" y="25349"/>
                      </a:lnTo>
                      <a:lnTo>
                        <a:pt x="60633" y="25638"/>
                      </a:lnTo>
                      <a:lnTo>
                        <a:pt x="60791" y="25927"/>
                      </a:lnTo>
                      <a:lnTo>
                        <a:pt x="60791" y="25927"/>
                      </a:lnTo>
                      <a:close/>
                      <a:moveTo>
                        <a:pt x="68707" y="26313"/>
                      </a:moveTo>
                      <a:lnTo>
                        <a:pt x="68707" y="26313"/>
                      </a:lnTo>
                      <a:lnTo>
                        <a:pt x="68548" y="25831"/>
                      </a:lnTo>
                      <a:lnTo>
                        <a:pt x="68232" y="25445"/>
                      </a:lnTo>
                      <a:lnTo>
                        <a:pt x="67598" y="25156"/>
                      </a:lnTo>
                      <a:lnTo>
                        <a:pt x="66965" y="25060"/>
                      </a:lnTo>
                      <a:lnTo>
                        <a:pt x="66174" y="25060"/>
                      </a:lnTo>
                      <a:lnTo>
                        <a:pt x="65540" y="25253"/>
                      </a:lnTo>
                      <a:lnTo>
                        <a:pt x="64907" y="25734"/>
                      </a:lnTo>
                      <a:lnTo>
                        <a:pt x="64749" y="26024"/>
                      </a:lnTo>
                      <a:lnTo>
                        <a:pt x="64749" y="26313"/>
                      </a:lnTo>
                      <a:lnTo>
                        <a:pt x="64749" y="26313"/>
                      </a:lnTo>
                      <a:lnTo>
                        <a:pt x="65065" y="26795"/>
                      </a:lnTo>
                      <a:lnTo>
                        <a:pt x="65699" y="27084"/>
                      </a:lnTo>
                      <a:lnTo>
                        <a:pt x="66332" y="27180"/>
                      </a:lnTo>
                      <a:lnTo>
                        <a:pt x="66965" y="27277"/>
                      </a:lnTo>
                      <a:lnTo>
                        <a:pt x="67598" y="27180"/>
                      </a:lnTo>
                      <a:lnTo>
                        <a:pt x="68073" y="26987"/>
                      </a:lnTo>
                      <a:lnTo>
                        <a:pt x="68390" y="26698"/>
                      </a:lnTo>
                      <a:lnTo>
                        <a:pt x="68707" y="26313"/>
                      </a:lnTo>
                      <a:lnTo>
                        <a:pt x="68707" y="26313"/>
                      </a:lnTo>
                      <a:close/>
                      <a:moveTo>
                        <a:pt x="65540" y="28144"/>
                      </a:moveTo>
                      <a:lnTo>
                        <a:pt x="65540" y="28144"/>
                      </a:lnTo>
                      <a:lnTo>
                        <a:pt x="65382" y="27662"/>
                      </a:lnTo>
                      <a:lnTo>
                        <a:pt x="65224" y="27469"/>
                      </a:lnTo>
                      <a:lnTo>
                        <a:pt x="64907" y="27277"/>
                      </a:lnTo>
                      <a:lnTo>
                        <a:pt x="64591" y="27180"/>
                      </a:lnTo>
                      <a:lnTo>
                        <a:pt x="64274" y="27180"/>
                      </a:lnTo>
                      <a:lnTo>
                        <a:pt x="63799" y="27180"/>
                      </a:lnTo>
                      <a:lnTo>
                        <a:pt x="63166" y="27277"/>
                      </a:lnTo>
                      <a:lnTo>
                        <a:pt x="63166" y="27277"/>
                      </a:lnTo>
                      <a:lnTo>
                        <a:pt x="62374" y="27469"/>
                      </a:lnTo>
                      <a:lnTo>
                        <a:pt x="61899" y="27662"/>
                      </a:lnTo>
                      <a:lnTo>
                        <a:pt x="61741" y="27951"/>
                      </a:lnTo>
                      <a:lnTo>
                        <a:pt x="61583" y="28144"/>
                      </a:lnTo>
                      <a:lnTo>
                        <a:pt x="61741" y="28433"/>
                      </a:lnTo>
                      <a:lnTo>
                        <a:pt x="62058" y="28722"/>
                      </a:lnTo>
                      <a:lnTo>
                        <a:pt x="62374" y="28915"/>
                      </a:lnTo>
                      <a:lnTo>
                        <a:pt x="62849" y="29204"/>
                      </a:lnTo>
                      <a:lnTo>
                        <a:pt x="63324" y="29301"/>
                      </a:lnTo>
                      <a:lnTo>
                        <a:pt x="63799" y="29397"/>
                      </a:lnTo>
                      <a:lnTo>
                        <a:pt x="64274" y="29493"/>
                      </a:lnTo>
                      <a:lnTo>
                        <a:pt x="64749" y="29397"/>
                      </a:lnTo>
                      <a:lnTo>
                        <a:pt x="65065" y="29301"/>
                      </a:lnTo>
                      <a:lnTo>
                        <a:pt x="65382" y="29012"/>
                      </a:lnTo>
                      <a:lnTo>
                        <a:pt x="65540" y="28626"/>
                      </a:lnTo>
                      <a:lnTo>
                        <a:pt x="65540" y="28144"/>
                      </a:lnTo>
                      <a:lnTo>
                        <a:pt x="65540" y="28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64250" tIns="32100" rIns="64250" bIns="321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6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0" name="Shape 340"/>
              <p:cNvGrpSpPr/>
              <p:nvPr/>
            </p:nvGrpSpPr>
            <p:grpSpPr>
              <a:xfrm>
                <a:off x="2827451" y="3496006"/>
                <a:ext cx="810551" cy="810571"/>
                <a:chOff x="3446594" y="3516593"/>
                <a:chExt cx="810551" cy="810571"/>
              </a:xfrm>
            </p:grpSpPr>
            <p:sp>
              <p:nvSpPr>
                <p:cNvPr id="341" name="Shape 341"/>
                <p:cNvSpPr/>
                <p:nvPr/>
              </p:nvSpPr>
              <p:spPr>
                <a:xfrm rot="-365418">
                  <a:off x="3483590" y="3553587"/>
                  <a:ext cx="736559" cy="7365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6197" y="55696"/>
                      </a:moveTo>
                      <a:lnTo>
                        <a:pt x="119350" y="47902"/>
                      </a:lnTo>
                      <a:lnTo>
                        <a:pt x="118863" y="45629"/>
                      </a:lnTo>
                      <a:lnTo>
                        <a:pt x="118700" y="44817"/>
                      </a:lnTo>
                      <a:lnTo>
                        <a:pt x="118538" y="44167"/>
                      </a:lnTo>
                      <a:lnTo>
                        <a:pt x="118213" y="43355"/>
                      </a:lnTo>
                      <a:lnTo>
                        <a:pt x="118051" y="42706"/>
                      </a:lnTo>
                      <a:lnTo>
                        <a:pt x="117564" y="41732"/>
                      </a:lnTo>
                      <a:lnTo>
                        <a:pt x="117401" y="40757"/>
                      </a:lnTo>
                      <a:lnTo>
                        <a:pt x="117077" y="39945"/>
                      </a:lnTo>
                      <a:lnTo>
                        <a:pt x="116752" y="38971"/>
                      </a:lnTo>
                      <a:lnTo>
                        <a:pt x="115940" y="36860"/>
                      </a:lnTo>
                      <a:lnTo>
                        <a:pt x="100514" y="37510"/>
                      </a:lnTo>
                      <a:lnTo>
                        <a:pt x="99864" y="36535"/>
                      </a:lnTo>
                      <a:lnTo>
                        <a:pt x="99377" y="35561"/>
                      </a:lnTo>
                      <a:lnTo>
                        <a:pt x="98728" y="34587"/>
                      </a:lnTo>
                      <a:lnTo>
                        <a:pt x="98078" y="33450"/>
                      </a:lnTo>
                      <a:lnTo>
                        <a:pt x="105385" y="19972"/>
                      </a:lnTo>
                      <a:lnTo>
                        <a:pt x="103924" y="18511"/>
                      </a:lnTo>
                      <a:lnTo>
                        <a:pt x="103437" y="17699"/>
                      </a:lnTo>
                      <a:lnTo>
                        <a:pt x="102787" y="17212"/>
                      </a:lnTo>
                      <a:lnTo>
                        <a:pt x="102138" y="16562"/>
                      </a:lnTo>
                      <a:lnTo>
                        <a:pt x="101488" y="15913"/>
                      </a:lnTo>
                      <a:lnTo>
                        <a:pt x="100838" y="15263"/>
                      </a:lnTo>
                      <a:lnTo>
                        <a:pt x="100189" y="14776"/>
                      </a:lnTo>
                      <a:lnTo>
                        <a:pt x="99539" y="14127"/>
                      </a:lnTo>
                      <a:lnTo>
                        <a:pt x="98890" y="13477"/>
                      </a:lnTo>
                      <a:lnTo>
                        <a:pt x="97104" y="12178"/>
                      </a:lnTo>
                      <a:lnTo>
                        <a:pt x="84113" y="20460"/>
                      </a:lnTo>
                      <a:lnTo>
                        <a:pt x="83139" y="19810"/>
                      </a:lnTo>
                      <a:lnTo>
                        <a:pt x="82165" y="19323"/>
                      </a:lnTo>
                      <a:lnTo>
                        <a:pt x="81028" y="18673"/>
                      </a:lnTo>
                      <a:lnTo>
                        <a:pt x="79891" y="18186"/>
                      </a:lnTo>
                      <a:lnTo>
                        <a:pt x="79566" y="2760"/>
                      </a:lnTo>
                      <a:lnTo>
                        <a:pt x="77618" y="2110"/>
                      </a:lnTo>
                      <a:lnTo>
                        <a:pt x="76806" y="1948"/>
                      </a:lnTo>
                      <a:lnTo>
                        <a:pt x="75832" y="1461"/>
                      </a:lnTo>
                      <a:lnTo>
                        <a:pt x="75020" y="1299"/>
                      </a:lnTo>
                      <a:lnTo>
                        <a:pt x="74208" y="1136"/>
                      </a:lnTo>
                      <a:lnTo>
                        <a:pt x="73396" y="811"/>
                      </a:lnTo>
                      <a:lnTo>
                        <a:pt x="72259" y="649"/>
                      </a:lnTo>
                      <a:lnTo>
                        <a:pt x="71447" y="487"/>
                      </a:lnTo>
                      <a:lnTo>
                        <a:pt x="70635" y="324"/>
                      </a:lnTo>
                      <a:lnTo>
                        <a:pt x="68525" y="0"/>
                      </a:lnTo>
                      <a:lnTo>
                        <a:pt x="61542" y="13477"/>
                      </a:lnTo>
                      <a:lnTo>
                        <a:pt x="60893" y="13477"/>
                      </a:lnTo>
                      <a:lnTo>
                        <a:pt x="60243" y="13477"/>
                      </a:lnTo>
                      <a:lnTo>
                        <a:pt x="59594" y="13477"/>
                      </a:lnTo>
                      <a:lnTo>
                        <a:pt x="58944" y="13477"/>
                      </a:lnTo>
                      <a:lnTo>
                        <a:pt x="58294" y="13477"/>
                      </a:lnTo>
                      <a:lnTo>
                        <a:pt x="57645" y="13477"/>
                      </a:lnTo>
                      <a:lnTo>
                        <a:pt x="56995" y="13640"/>
                      </a:lnTo>
                      <a:lnTo>
                        <a:pt x="56346" y="13640"/>
                      </a:lnTo>
                      <a:lnTo>
                        <a:pt x="48552" y="487"/>
                      </a:lnTo>
                      <a:lnTo>
                        <a:pt x="46278" y="974"/>
                      </a:lnTo>
                      <a:lnTo>
                        <a:pt x="45466" y="1136"/>
                      </a:lnTo>
                      <a:lnTo>
                        <a:pt x="44492" y="1299"/>
                      </a:lnTo>
                      <a:lnTo>
                        <a:pt x="43680" y="1461"/>
                      </a:lnTo>
                      <a:lnTo>
                        <a:pt x="42868" y="1948"/>
                      </a:lnTo>
                      <a:lnTo>
                        <a:pt x="42056" y="2110"/>
                      </a:lnTo>
                      <a:lnTo>
                        <a:pt x="41244" y="2435"/>
                      </a:lnTo>
                      <a:lnTo>
                        <a:pt x="40595" y="2598"/>
                      </a:lnTo>
                      <a:lnTo>
                        <a:pt x="39783" y="2922"/>
                      </a:lnTo>
                      <a:lnTo>
                        <a:pt x="37672" y="3572"/>
                      </a:lnTo>
                      <a:lnTo>
                        <a:pt x="38322" y="18673"/>
                      </a:lnTo>
                      <a:lnTo>
                        <a:pt x="37185" y="19323"/>
                      </a:lnTo>
                      <a:lnTo>
                        <a:pt x="35886" y="19972"/>
                      </a:lnTo>
                      <a:lnTo>
                        <a:pt x="34587" y="20784"/>
                      </a:lnTo>
                      <a:lnTo>
                        <a:pt x="33450" y="21434"/>
                      </a:lnTo>
                      <a:lnTo>
                        <a:pt x="20297" y="14289"/>
                      </a:lnTo>
                      <a:lnTo>
                        <a:pt x="18836" y="15588"/>
                      </a:lnTo>
                      <a:lnTo>
                        <a:pt x="17537" y="16725"/>
                      </a:lnTo>
                      <a:lnTo>
                        <a:pt x="16238" y="17861"/>
                      </a:lnTo>
                      <a:lnTo>
                        <a:pt x="15101" y="19323"/>
                      </a:lnTo>
                      <a:lnTo>
                        <a:pt x="13964" y="20460"/>
                      </a:lnTo>
                      <a:lnTo>
                        <a:pt x="12503" y="22246"/>
                      </a:lnTo>
                      <a:lnTo>
                        <a:pt x="20460" y="34587"/>
                      </a:lnTo>
                      <a:lnTo>
                        <a:pt x="19648" y="35886"/>
                      </a:lnTo>
                      <a:lnTo>
                        <a:pt x="18836" y="37185"/>
                      </a:lnTo>
                      <a:lnTo>
                        <a:pt x="17861" y="38809"/>
                      </a:lnTo>
                      <a:lnTo>
                        <a:pt x="17212" y="40108"/>
                      </a:lnTo>
                      <a:lnTo>
                        <a:pt x="2760" y="40270"/>
                      </a:lnTo>
                      <a:lnTo>
                        <a:pt x="1948" y="42219"/>
                      </a:lnTo>
                      <a:lnTo>
                        <a:pt x="1461" y="44005"/>
                      </a:lnTo>
                      <a:lnTo>
                        <a:pt x="1136" y="45466"/>
                      </a:lnTo>
                      <a:lnTo>
                        <a:pt x="649" y="47253"/>
                      </a:lnTo>
                      <a:lnTo>
                        <a:pt x="324" y="48876"/>
                      </a:lnTo>
                      <a:lnTo>
                        <a:pt x="0" y="51150"/>
                      </a:lnTo>
                      <a:lnTo>
                        <a:pt x="12665" y="57483"/>
                      </a:lnTo>
                      <a:lnTo>
                        <a:pt x="12503" y="59269"/>
                      </a:lnTo>
                      <a:lnTo>
                        <a:pt x="12503" y="61055"/>
                      </a:lnTo>
                      <a:lnTo>
                        <a:pt x="12503" y="62679"/>
                      </a:lnTo>
                      <a:lnTo>
                        <a:pt x="12665" y="64627"/>
                      </a:lnTo>
                      <a:lnTo>
                        <a:pt x="487" y="71935"/>
                      </a:lnTo>
                      <a:lnTo>
                        <a:pt x="974" y="73883"/>
                      </a:lnTo>
                      <a:lnTo>
                        <a:pt x="1299" y="75669"/>
                      </a:lnTo>
                      <a:lnTo>
                        <a:pt x="1786" y="77293"/>
                      </a:lnTo>
                      <a:lnTo>
                        <a:pt x="2435" y="78755"/>
                      </a:lnTo>
                      <a:lnTo>
                        <a:pt x="2922" y="80378"/>
                      </a:lnTo>
                      <a:lnTo>
                        <a:pt x="3572" y="82327"/>
                      </a:lnTo>
                      <a:lnTo>
                        <a:pt x="17537" y="81677"/>
                      </a:lnTo>
                      <a:lnTo>
                        <a:pt x="18349" y="83464"/>
                      </a:lnTo>
                      <a:lnTo>
                        <a:pt x="19485" y="84925"/>
                      </a:lnTo>
                      <a:lnTo>
                        <a:pt x="20460" y="86387"/>
                      </a:lnTo>
                      <a:lnTo>
                        <a:pt x="21434" y="88010"/>
                      </a:lnTo>
                      <a:lnTo>
                        <a:pt x="14451" y="100351"/>
                      </a:lnTo>
                      <a:lnTo>
                        <a:pt x="16075" y="101813"/>
                      </a:lnTo>
                      <a:lnTo>
                        <a:pt x="17212" y="102949"/>
                      </a:lnTo>
                      <a:lnTo>
                        <a:pt x="18349" y="104086"/>
                      </a:lnTo>
                      <a:lnTo>
                        <a:pt x="19648" y="105223"/>
                      </a:lnTo>
                      <a:lnTo>
                        <a:pt x="20784" y="106197"/>
                      </a:lnTo>
                      <a:lnTo>
                        <a:pt x="22408" y="107821"/>
                      </a:lnTo>
                      <a:lnTo>
                        <a:pt x="34262" y="100189"/>
                      </a:lnTo>
                      <a:lnTo>
                        <a:pt x="35074" y="100676"/>
                      </a:lnTo>
                      <a:lnTo>
                        <a:pt x="35886" y="101163"/>
                      </a:lnTo>
                      <a:lnTo>
                        <a:pt x="36698" y="101650"/>
                      </a:lnTo>
                      <a:lnTo>
                        <a:pt x="37510" y="101975"/>
                      </a:lnTo>
                      <a:lnTo>
                        <a:pt x="38159" y="102462"/>
                      </a:lnTo>
                      <a:lnTo>
                        <a:pt x="38971" y="102787"/>
                      </a:lnTo>
                      <a:lnTo>
                        <a:pt x="39945" y="103112"/>
                      </a:lnTo>
                      <a:lnTo>
                        <a:pt x="40757" y="103599"/>
                      </a:lnTo>
                      <a:lnTo>
                        <a:pt x="40920" y="117401"/>
                      </a:lnTo>
                      <a:lnTo>
                        <a:pt x="43031" y="118051"/>
                      </a:lnTo>
                      <a:lnTo>
                        <a:pt x="44005" y="118213"/>
                      </a:lnTo>
                      <a:lnTo>
                        <a:pt x="44654" y="118538"/>
                      </a:lnTo>
                      <a:lnTo>
                        <a:pt x="45466" y="118700"/>
                      </a:lnTo>
                      <a:lnTo>
                        <a:pt x="46278" y="118863"/>
                      </a:lnTo>
                      <a:lnTo>
                        <a:pt x="46928" y="119025"/>
                      </a:lnTo>
                      <a:lnTo>
                        <a:pt x="47902" y="119188"/>
                      </a:lnTo>
                      <a:lnTo>
                        <a:pt x="48714" y="119350"/>
                      </a:lnTo>
                      <a:lnTo>
                        <a:pt x="49526" y="119512"/>
                      </a:lnTo>
                      <a:lnTo>
                        <a:pt x="51637" y="120000"/>
                      </a:lnTo>
                      <a:lnTo>
                        <a:pt x="58132" y="107334"/>
                      </a:lnTo>
                      <a:lnTo>
                        <a:pt x="58944" y="107334"/>
                      </a:lnTo>
                      <a:lnTo>
                        <a:pt x="59918" y="107334"/>
                      </a:lnTo>
                      <a:lnTo>
                        <a:pt x="60893" y="107334"/>
                      </a:lnTo>
                      <a:lnTo>
                        <a:pt x="61705" y="107334"/>
                      </a:lnTo>
                      <a:lnTo>
                        <a:pt x="62516" y="107334"/>
                      </a:lnTo>
                      <a:lnTo>
                        <a:pt x="63491" y="107334"/>
                      </a:lnTo>
                      <a:lnTo>
                        <a:pt x="64465" y="107171"/>
                      </a:lnTo>
                      <a:lnTo>
                        <a:pt x="65277" y="107171"/>
                      </a:lnTo>
                      <a:lnTo>
                        <a:pt x="72584" y="119188"/>
                      </a:lnTo>
                      <a:lnTo>
                        <a:pt x="74533" y="118538"/>
                      </a:lnTo>
                      <a:lnTo>
                        <a:pt x="75182" y="118376"/>
                      </a:lnTo>
                      <a:lnTo>
                        <a:pt x="75994" y="118213"/>
                      </a:lnTo>
                      <a:lnTo>
                        <a:pt x="76806" y="118051"/>
                      </a:lnTo>
                      <a:lnTo>
                        <a:pt x="77293" y="117889"/>
                      </a:lnTo>
                      <a:lnTo>
                        <a:pt x="78105" y="117564"/>
                      </a:lnTo>
                      <a:lnTo>
                        <a:pt x="79079" y="117401"/>
                      </a:lnTo>
                      <a:lnTo>
                        <a:pt x="79891" y="117077"/>
                      </a:lnTo>
                      <a:lnTo>
                        <a:pt x="81028" y="116752"/>
                      </a:lnTo>
                      <a:lnTo>
                        <a:pt x="82976" y="115940"/>
                      </a:lnTo>
                      <a:lnTo>
                        <a:pt x="82327" y="101650"/>
                      </a:lnTo>
                      <a:lnTo>
                        <a:pt x="82976" y="101163"/>
                      </a:lnTo>
                      <a:lnTo>
                        <a:pt x="83788" y="100838"/>
                      </a:lnTo>
                      <a:lnTo>
                        <a:pt x="84438" y="100351"/>
                      </a:lnTo>
                      <a:lnTo>
                        <a:pt x="85250" y="99864"/>
                      </a:lnTo>
                      <a:lnTo>
                        <a:pt x="85899" y="99539"/>
                      </a:lnTo>
                      <a:lnTo>
                        <a:pt x="86549" y="98890"/>
                      </a:lnTo>
                      <a:lnTo>
                        <a:pt x="87198" y="98565"/>
                      </a:lnTo>
                      <a:lnTo>
                        <a:pt x="87848" y="98078"/>
                      </a:lnTo>
                      <a:lnTo>
                        <a:pt x="100351" y="105223"/>
                      </a:lnTo>
                      <a:lnTo>
                        <a:pt x="102138" y="103599"/>
                      </a:lnTo>
                      <a:lnTo>
                        <a:pt x="103274" y="102300"/>
                      </a:lnTo>
                      <a:lnTo>
                        <a:pt x="104411" y="101163"/>
                      </a:lnTo>
                      <a:lnTo>
                        <a:pt x="105710" y="99864"/>
                      </a:lnTo>
                      <a:lnTo>
                        <a:pt x="106684" y="98565"/>
                      </a:lnTo>
                      <a:lnTo>
                        <a:pt x="107983" y="96941"/>
                      </a:lnTo>
                      <a:lnTo>
                        <a:pt x="100027" y="84438"/>
                      </a:lnTo>
                      <a:lnTo>
                        <a:pt x="100676" y="82976"/>
                      </a:lnTo>
                      <a:lnTo>
                        <a:pt x="101488" y="81840"/>
                      </a:lnTo>
                      <a:lnTo>
                        <a:pt x="101975" y="80541"/>
                      </a:lnTo>
                      <a:lnTo>
                        <a:pt x="102625" y="79242"/>
                      </a:lnTo>
                      <a:lnTo>
                        <a:pt x="117401" y="78917"/>
                      </a:lnTo>
                      <a:lnTo>
                        <a:pt x="118213" y="76806"/>
                      </a:lnTo>
                      <a:lnTo>
                        <a:pt x="118700" y="75182"/>
                      </a:lnTo>
                      <a:lnTo>
                        <a:pt x="119025" y="73396"/>
                      </a:lnTo>
                      <a:lnTo>
                        <a:pt x="119350" y="71772"/>
                      </a:lnTo>
                      <a:lnTo>
                        <a:pt x="119675" y="69986"/>
                      </a:lnTo>
                      <a:lnTo>
                        <a:pt x="120000" y="67875"/>
                      </a:lnTo>
                      <a:lnTo>
                        <a:pt x="106522" y="60893"/>
                      </a:lnTo>
                      <a:lnTo>
                        <a:pt x="106522" y="59594"/>
                      </a:lnTo>
                      <a:lnTo>
                        <a:pt x="106359" y="58132"/>
                      </a:lnTo>
                      <a:lnTo>
                        <a:pt x="106359" y="56995"/>
                      </a:lnTo>
                      <a:lnTo>
                        <a:pt x="106197" y="556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82275" tIns="41125" rIns="82275" bIns="411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3683101" y="3728151"/>
                  <a:ext cx="343305" cy="3641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8727" y="45942"/>
                      </a:moveTo>
                      <a:lnTo>
                        <a:pt x="48727" y="45942"/>
                      </a:lnTo>
                      <a:lnTo>
                        <a:pt x="48727" y="47314"/>
                      </a:lnTo>
                      <a:lnTo>
                        <a:pt x="48000" y="48685"/>
                      </a:lnTo>
                      <a:lnTo>
                        <a:pt x="46545" y="49371"/>
                      </a:lnTo>
                      <a:lnTo>
                        <a:pt x="45090" y="49371"/>
                      </a:lnTo>
                      <a:lnTo>
                        <a:pt x="45090" y="49371"/>
                      </a:lnTo>
                      <a:lnTo>
                        <a:pt x="43636" y="49371"/>
                      </a:lnTo>
                      <a:lnTo>
                        <a:pt x="42909" y="48685"/>
                      </a:lnTo>
                      <a:lnTo>
                        <a:pt x="42181" y="47314"/>
                      </a:lnTo>
                      <a:lnTo>
                        <a:pt x="41454" y="45942"/>
                      </a:lnTo>
                      <a:lnTo>
                        <a:pt x="41454" y="45942"/>
                      </a:lnTo>
                      <a:lnTo>
                        <a:pt x="42181" y="40457"/>
                      </a:lnTo>
                      <a:lnTo>
                        <a:pt x="43636" y="35657"/>
                      </a:lnTo>
                      <a:lnTo>
                        <a:pt x="45818" y="30857"/>
                      </a:lnTo>
                      <a:lnTo>
                        <a:pt x="49454" y="26742"/>
                      </a:lnTo>
                      <a:lnTo>
                        <a:pt x="53090" y="23314"/>
                      </a:lnTo>
                      <a:lnTo>
                        <a:pt x="58181" y="20571"/>
                      </a:lnTo>
                      <a:lnTo>
                        <a:pt x="63272" y="19200"/>
                      </a:lnTo>
                      <a:lnTo>
                        <a:pt x="68363" y="17828"/>
                      </a:lnTo>
                      <a:lnTo>
                        <a:pt x="68363" y="17828"/>
                      </a:lnTo>
                      <a:lnTo>
                        <a:pt x="69818" y="14399"/>
                      </a:lnTo>
                      <a:lnTo>
                        <a:pt x="71272" y="10971"/>
                      </a:lnTo>
                      <a:lnTo>
                        <a:pt x="73454" y="7542"/>
                      </a:lnTo>
                      <a:lnTo>
                        <a:pt x="76363" y="4800"/>
                      </a:lnTo>
                      <a:lnTo>
                        <a:pt x="79272" y="2742"/>
                      </a:lnTo>
                      <a:lnTo>
                        <a:pt x="82909" y="1371"/>
                      </a:lnTo>
                      <a:lnTo>
                        <a:pt x="86545" y="0"/>
                      </a:lnTo>
                      <a:lnTo>
                        <a:pt x="90909" y="0"/>
                      </a:lnTo>
                      <a:lnTo>
                        <a:pt x="90909" y="0"/>
                      </a:lnTo>
                      <a:lnTo>
                        <a:pt x="92363" y="0"/>
                      </a:lnTo>
                      <a:lnTo>
                        <a:pt x="93818" y="685"/>
                      </a:lnTo>
                      <a:lnTo>
                        <a:pt x="94545" y="2057"/>
                      </a:lnTo>
                      <a:lnTo>
                        <a:pt x="94545" y="3428"/>
                      </a:lnTo>
                      <a:lnTo>
                        <a:pt x="94545" y="3428"/>
                      </a:lnTo>
                      <a:lnTo>
                        <a:pt x="94545" y="4800"/>
                      </a:lnTo>
                      <a:lnTo>
                        <a:pt x="93818" y="5485"/>
                      </a:lnTo>
                      <a:lnTo>
                        <a:pt x="92363" y="6171"/>
                      </a:lnTo>
                      <a:lnTo>
                        <a:pt x="90909" y="6857"/>
                      </a:lnTo>
                      <a:lnTo>
                        <a:pt x="90909" y="6857"/>
                      </a:lnTo>
                      <a:lnTo>
                        <a:pt x="88000" y="6857"/>
                      </a:lnTo>
                      <a:lnTo>
                        <a:pt x="85090" y="7542"/>
                      </a:lnTo>
                      <a:lnTo>
                        <a:pt x="82181" y="8914"/>
                      </a:lnTo>
                      <a:lnTo>
                        <a:pt x="80000" y="10971"/>
                      </a:lnTo>
                      <a:lnTo>
                        <a:pt x="77818" y="13028"/>
                      </a:lnTo>
                      <a:lnTo>
                        <a:pt x="77090" y="15771"/>
                      </a:lnTo>
                      <a:lnTo>
                        <a:pt x="75636" y="17828"/>
                      </a:lnTo>
                      <a:lnTo>
                        <a:pt x="75636" y="21257"/>
                      </a:lnTo>
                      <a:lnTo>
                        <a:pt x="75636" y="21257"/>
                      </a:lnTo>
                      <a:lnTo>
                        <a:pt x="74909" y="22628"/>
                      </a:lnTo>
                      <a:lnTo>
                        <a:pt x="74181" y="23314"/>
                      </a:lnTo>
                      <a:lnTo>
                        <a:pt x="73454" y="24000"/>
                      </a:lnTo>
                      <a:lnTo>
                        <a:pt x="72000" y="24685"/>
                      </a:lnTo>
                      <a:lnTo>
                        <a:pt x="72000" y="24685"/>
                      </a:lnTo>
                      <a:lnTo>
                        <a:pt x="72000" y="24685"/>
                      </a:lnTo>
                      <a:lnTo>
                        <a:pt x="72000" y="24685"/>
                      </a:lnTo>
                      <a:lnTo>
                        <a:pt x="72000" y="24685"/>
                      </a:lnTo>
                      <a:lnTo>
                        <a:pt x="72000" y="24685"/>
                      </a:lnTo>
                      <a:lnTo>
                        <a:pt x="66909" y="24685"/>
                      </a:lnTo>
                      <a:lnTo>
                        <a:pt x="62545" y="26057"/>
                      </a:lnTo>
                      <a:lnTo>
                        <a:pt x="58909" y="28114"/>
                      </a:lnTo>
                      <a:lnTo>
                        <a:pt x="55272" y="30857"/>
                      </a:lnTo>
                      <a:lnTo>
                        <a:pt x="53090" y="34285"/>
                      </a:lnTo>
                      <a:lnTo>
                        <a:pt x="50909" y="37714"/>
                      </a:lnTo>
                      <a:lnTo>
                        <a:pt x="49454" y="41828"/>
                      </a:lnTo>
                      <a:lnTo>
                        <a:pt x="48727" y="45942"/>
                      </a:lnTo>
                      <a:lnTo>
                        <a:pt x="48727" y="45942"/>
                      </a:lnTo>
                      <a:close/>
                      <a:moveTo>
                        <a:pt x="45090" y="3428"/>
                      </a:moveTo>
                      <a:lnTo>
                        <a:pt x="45090" y="3428"/>
                      </a:lnTo>
                      <a:lnTo>
                        <a:pt x="45090" y="2057"/>
                      </a:lnTo>
                      <a:lnTo>
                        <a:pt x="44363" y="685"/>
                      </a:lnTo>
                      <a:lnTo>
                        <a:pt x="42909" y="0"/>
                      </a:lnTo>
                      <a:lnTo>
                        <a:pt x="41454" y="0"/>
                      </a:lnTo>
                      <a:lnTo>
                        <a:pt x="41454" y="0"/>
                      </a:lnTo>
                      <a:lnTo>
                        <a:pt x="36363" y="0"/>
                      </a:lnTo>
                      <a:lnTo>
                        <a:pt x="31272" y="2057"/>
                      </a:lnTo>
                      <a:lnTo>
                        <a:pt x="26181" y="4114"/>
                      </a:lnTo>
                      <a:lnTo>
                        <a:pt x="22545" y="6857"/>
                      </a:lnTo>
                      <a:lnTo>
                        <a:pt x="18909" y="10971"/>
                      </a:lnTo>
                      <a:lnTo>
                        <a:pt x="16727" y="15085"/>
                      </a:lnTo>
                      <a:lnTo>
                        <a:pt x="15272" y="19885"/>
                      </a:lnTo>
                      <a:lnTo>
                        <a:pt x="14545" y="25371"/>
                      </a:lnTo>
                      <a:lnTo>
                        <a:pt x="14545" y="25371"/>
                      </a:lnTo>
                      <a:lnTo>
                        <a:pt x="14545" y="26742"/>
                      </a:lnTo>
                      <a:lnTo>
                        <a:pt x="16000" y="27428"/>
                      </a:lnTo>
                      <a:lnTo>
                        <a:pt x="16727" y="28114"/>
                      </a:lnTo>
                      <a:lnTo>
                        <a:pt x="18181" y="28799"/>
                      </a:lnTo>
                      <a:lnTo>
                        <a:pt x="18181" y="28799"/>
                      </a:lnTo>
                      <a:lnTo>
                        <a:pt x="19636" y="28114"/>
                      </a:lnTo>
                      <a:lnTo>
                        <a:pt x="21090" y="27428"/>
                      </a:lnTo>
                      <a:lnTo>
                        <a:pt x="21818" y="26742"/>
                      </a:lnTo>
                      <a:lnTo>
                        <a:pt x="21818" y="25371"/>
                      </a:lnTo>
                      <a:lnTo>
                        <a:pt x="21818" y="25371"/>
                      </a:lnTo>
                      <a:lnTo>
                        <a:pt x="22545" y="21257"/>
                      </a:lnTo>
                      <a:lnTo>
                        <a:pt x="23272" y="17828"/>
                      </a:lnTo>
                      <a:lnTo>
                        <a:pt x="25454" y="15085"/>
                      </a:lnTo>
                      <a:lnTo>
                        <a:pt x="27636" y="12342"/>
                      </a:lnTo>
                      <a:lnTo>
                        <a:pt x="30545" y="9600"/>
                      </a:lnTo>
                      <a:lnTo>
                        <a:pt x="34181" y="8228"/>
                      </a:lnTo>
                      <a:lnTo>
                        <a:pt x="37818" y="6857"/>
                      </a:lnTo>
                      <a:lnTo>
                        <a:pt x="41454" y="6857"/>
                      </a:lnTo>
                      <a:lnTo>
                        <a:pt x="41454" y="6857"/>
                      </a:lnTo>
                      <a:lnTo>
                        <a:pt x="42909" y="6171"/>
                      </a:lnTo>
                      <a:lnTo>
                        <a:pt x="44363" y="5485"/>
                      </a:lnTo>
                      <a:lnTo>
                        <a:pt x="45090" y="4800"/>
                      </a:lnTo>
                      <a:lnTo>
                        <a:pt x="45090" y="3428"/>
                      </a:lnTo>
                      <a:lnTo>
                        <a:pt x="45090" y="3428"/>
                      </a:lnTo>
                      <a:close/>
                      <a:moveTo>
                        <a:pt x="90909" y="10971"/>
                      </a:moveTo>
                      <a:lnTo>
                        <a:pt x="90909" y="10971"/>
                      </a:lnTo>
                      <a:lnTo>
                        <a:pt x="89454" y="11657"/>
                      </a:lnTo>
                      <a:lnTo>
                        <a:pt x="88000" y="12342"/>
                      </a:lnTo>
                      <a:lnTo>
                        <a:pt x="87272" y="13028"/>
                      </a:lnTo>
                      <a:lnTo>
                        <a:pt x="87272" y="14399"/>
                      </a:lnTo>
                      <a:lnTo>
                        <a:pt x="87272" y="14399"/>
                      </a:lnTo>
                      <a:lnTo>
                        <a:pt x="86545" y="18514"/>
                      </a:lnTo>
                      <a:lnTo>
                        <a:pt x="85818" y="21257"/>
                      </a:lnTo>
                      <a:lnTo>
                        <a:pt x="83636" y="24685"/>
                      </a:lnTo>
                      <a:lnTo>
                        <a:pt x="81454" y="27428"/>
                      </a:lnTo>
                      <a:lnTo>
                        <a:pt x="78545" y="29485"/>
                      </a:lnTo>
                      <a:lnTo>
                        <a:pt x="75636" y="31542"/>
                      </a:lnTo>
                      <a:lnTo>
                        <a:pt x="72000" y="32228"/>
                      </a:lnTo>
                      <a:lnTo>
                        <a:pt x="68363" y="32914"/>
                      </a:lnTo>
                      <a:lnTo>
                        <a:pt x="68363" y="32914"/>
                      </a:lnTo>
                      <a:lnTo>
                        <a:pt x="66909" y="32914"/>
                      </a:lnTo>
                      <a:lnTo>
                        <a:pt x="65454" y="33600"/>
                      </a:lnTo>
                      <a:lnTo>
                        <a:pt x="64727" y="34971"/>
                      </a:lnTo>
                      <a:lnTo>
                        <a:pt x="64727" y="36342"/>
                      </a:lnTo>
                      <a:lnTo>
                        <a:pt x="64727" y="36342"/>
                      </a:lnTo>
                      <a:lnTo>
                        <a:pt x="64000" y="38400"/>
                      </a:lnTo>
                      <a:lnTo>
                        <a:pt x="62545" y="40457"/>
                      </a:lnTo>
                      <a:lnTo>
                        <a:pt x="60363" y="42514"/>
                      </a:lnTo>
                      <a:lnTo>
                        <a:pt x="57454" y="42514"/>
                      </a:lnTo>
                      <a:lnTo>
                        <a:pt x="57454" y="42514"/>
                      </a:lnTo>
                      <a:lnTo>
                        <a:pt x="56000" y="43200"/>
                      </a:lnTo>
                      <a:lnTo>
                        <a:pt x="54545" y="43885"/>
                      </a:lnTo>
                      <a:lnTo>
                        <a:pt x="53818" y="44571"/>
                      </a:lnTo>
                      <a:lnTo>
                        <a:pt x="53818" y="45942"/>
                      </a:lnTo>
                      <a:lnTo>
                        <a:pt x="53818" y="45942"/>
                      </a:lnTo>
                      <a:lnTo>
                        <a:pt x="53818" y="47314"/>
                      </a:lnTo>
                      <a:lnTo>
                        <a:pt x="54545" y="48685"/>
                      </a:lnTo>
                      <a:lnTo>
                        <a:pt x="56000" y="49371"/>
                      </a:lnTo>
                      <a:lnTo>
                        <a:pt x="57454" y="49371"/>
                      </a:lnTo>
                      <a:lnTo>
                        <a:pt x="57454" y="49371"/>
                      </a:lnTo>
                      <a:lnTo>
                        <a:pt x="61818" y="48685"/>
                      </a:lnTo>
                      <a:lnTo>
                        <a:pt x="66181" y="46628"/>
                      </a:lnTo>
                      <a:lnTo>
                        <a:pt x="69090" y="43200"/>
                      </a:lnTo>
                      <a:lnTo>
                        <a:pt x="71272" y="39085"/>
                      </a:lnTo>
                      <a:lnTo>
                        <a:pt x="71272" y="39085"/>
                      </a:lnTo>
                      <a:lnTo>
                        <a:pt x="75636" y="38400"/>
                      </a:lnTo>
                      <a:lnTo>
                        <a:pt x="80727" y="36342"/>
                      </a:lnTo>
                      <a:lnTo>
                        <a:pt x="84363" y="34285"/>
                      </a:lnTo>
                      <a:lnTo>
                        <a:pt x="88000" y="30857"/>
                      </a:lnTo>
                      <a:lnTo>
                        <a:pt x="90909" y="27428"/>
                      </a:lnTo>
                      <a:lnTo>
                        <a:pt x="93090" y="23314"/>
                      </a:lnTo>
                      <a:lnTo>
                        <a:pt x="93818" y="19200"/>
                      </a:lnTo>
                      <a:lnTo>
                        <a:pt x="94545" y="14399"/>
                      </a:lnTo>
                      <a:lnTo>
                        <a:pt x="94545" y="14399"/>
                      </a:lnTo>
                      <a:lnTo>
                        <a:pt x="94545" y="13028"/>
                      </a:lnTo>
                      <a:lnTo>
                        <a:pt x="93818" y="12342"/>
                      </a:lnTo>
                      <a:lnTo>
                        <a:pt x="92363" y="11657"/>
                      </a:lnTo>
                      <a:lnTo>
                        <a:pt x="90909" y="10971"/>
                      </a:lnTo>
                      <a:lnTo>
                        <a:pt x="90909" y="10971"/>
                      </a:lnTo>
                      <a:close/>
                      <a:moveTo>
                        <a:pt x="57454" y="3428"/>
                      </a:moveTo>
                      <a:lnTo>
                        <a:pt x="57454" y="3428"/>
                      </a:lnTo>
                      <a:lnTo>
                        <a:pt x="57454" y="2057"/>
                      </a:lnTo>
                      <a:lnTo>
                        <a:pt x="56727" y="685"/>
                      </a:lnTo>
                      <a:lnTo>
                        <a:pt x="55272" y="0"/>
                      </a:lnTo>
                      <a:lnTo>
                        <a:pt x="53818" y="0"/>
                      </a:lnTo>
                      <a:lnTo>
                        <a:pt x="53818" y="0"/>
                      </a:lnTo>
                      <a:lnTo>
                        <a:pt x="52363" y="0"/>
                      </a:lnTo>
                      <a:lnTo>
                        <a:pt x="51636" y="685"/>
                      </a:lnTo>
                      <a:lnTo>
                        <a:pt x="50181" y="2057"/>
                      </a:lnTo>
                      <a:lnTo>
                        <a:pt x="50181" y="3428"/>
                      </a:lnTo>
                      <a:lnTo>
                        <a:pt x="50181" y="3428"/>
                      </a:lnTo>
                      <a:lnTo>
                        <a:pt x="50181" y="5485"/>
                      </a:lnTo>
                      <a:lnTo>
                        <a:pt x="49454" y="7542"/>
                      </a:lnTo>
                      <a:lnTo>
                        <a:pt x="48000" y="8914"/>
                      </a:lnTo>
                      <a:lnTo>
                        <a:pt x="46545" y="10971"/>
                      </a:lnTo>
                      <a:lnTo>
                        <a:pt x="46545" y="10971"/>
                      </a:lnTo>
                      <a:lnTo>
                        <a:pt x="45090" y="12342"/>
                      </a:lnTo>
                      <a:lnTo>
                        <a:pt x="42909" y="13028"/>
                      </a:lnTo>
                      <a:lnTo>
                        <a:pt x="40727" y="13714"/>
                      </a:lnTo>
                      <a:lnTo>
                        <a:pt x="38545" y="14399"/>
                      </a:lnTo>
                      <a:lnTo>
                        <a:pt x="38545" y="14399"/>
                      </a:lnTo>
                      <a:lnTo>
                        <a:pt x="38545" y="14399"/>
                      </a:lnTo>
                      <a:lnTo>
                        <a:pt x="37090" y="14399"/>
                      </a:lnTo>
                      <a:lnTo>
                        <a:pt x="36363" y="15085"/>
                      </a:lnTo>
                      <a:lnTo>
                        <a:pt x="35636" y="16457"/>
                      </a:lnTo>
                      <a:lnTo>
                        <a:pt x="34909" y="17828"/>
                      </a:lnTo>
                      <a:lnTo>
                        <a:pt x="34909" y="17828"/>
                      </a:lnTo>
                      <a:lnTo>
                        <a:pt x="35636" y="19200"/>
                      </a:lnTo>
                      <a:lnTo>
                        <a:pt x="36363" y="19885"/>
                      </a:lnTo>
                      <a:lnTo>
                        <a:pt x="37090" y="20571"/>
                      </a:lnTo>
                      <a:lnTo>
                        <a:pt x="38545" y="21257"/>
                      </a:lnTo>
                      <a:lnTo>
                        <a:pt x="38545" y="21257"/>
                      </a:lnTo>
                      <a:lnTo>
                        <a:pt x="38545" y="21257"/>
                      </a:lnTo>
                      <a:lnTo>
                        <a:pt x="38545" y="21257"/>
                      </a:lnTo>
                      <a:lnTo>
                        <a:pt x="42181" y="20571"/>
                      </a:lnTo>
                      <a:lnTo>
                        <a:pt x="45818" y="19885"/>
                      </a:lnTo>
                      <a:lnTo>
                        <a:pt x="49454" y="17828"/>
                      </a:lnTo>
                      <a:lnTo>
                        <a:pt x="51636" y="15771"/>
                      </a:lnTo>
                      <a:lnTo>
                        <a:pt x="51636" y="15771"/>
                      </a:lnTo>
                      <a:lnTo>
                        <a:pt x="54545" y="13028"/>
                      </a:lnTo>
                      <a:lnTo>
                        <a:pt x="56000" y="10285"/>
                      </a:lnTo>
                      <a:lnTo>
                        <a:pt x="57454" y="6857"/>
                      </a:lnTo>
                      <a:lnTo>
                        <a:pt x="57454" y="3428"/>
                      </a:lnTo>
                      <a:lnTo>
                        <a:pt x="57454" y="3428"/>
                      </a:lnTo>
                      <a:close/>
                      <a:moveTo>
                        <a:pt x="120000" y="91885"/>
                      </a:moveTo>
                      <a:lnTo>
                        <a:pt x="120000" y="65142"/>
                      </a:lnTo>
                      <a:lnTo>
                        <a:pt x="88000" y="88457"/>
                      </a:lnTo>
                      <a:lnTo>
                        <a:pt x="88000" y="65142"/>
                      </a:lnTo>
                      <a:lnTo>
                        <a:pt x="56000" y="88457"/>
                      </a:lnTo>
                      <a:lnTo>
                        <a:pt x="53818" y="88457"/>
                      </a:lnTo>
                      <a:lnTo>
                        <a:pt x="44363" y="88457"/>
                      </a:lnTo>
                      <a:lnTo>
                        <a:pt x="46545" y="86400"/>
                      </a:lnTo>
                      <a:lnTo>
                        <a:pt x="53090" y="82285"/>
                      </a:lnTo>
                      <a:lnTo>
                        <a:pt x="50909" y="58971"/>
                      </a:lnTo>
                      <a:lnTo>
                        <a:pt x="50909" y="58971"/>
                      </a:lnTo>
                      <a:lnTo>
                        <a:pt x="50909" y="57599"/>
                      </a:lnTo>
                      <a:lnTo>
                        <a:pt x="50181" y="56228"/>
                      </a:lnTo>
                      <a:lnTo>
                        <a:pt x="48727" y="55542"/>
                      </a:lnTo>
                      <a:lnTo>
                        <a:pt x="47272" y="55542"/>
                      </a:lnTo>
                      <a:lnTo>
                        <a:pt x="42909" y="55542"/>
                      </a:lnTo>
                      <a:lnTo>
                        <a:pt x="42909" y="55542"/>
                      </a:lnTo>
                      <a:lnTo>
                        <a:pt x="41454" y="55542"/>
                      </a:lnTo>
                      <a:lnTo>
                        <a:pt x="40727" y="56228"/>
                      </a:lnTo>
                      <a:lnTo>
                        <a:pt x="40000" y="57599"/>
                      </a:lnTo>
                      <a:lnTo>
                        <a:pt x="39272" y="58971"/>
                      </a:lnTo>
                      <a:lnTo>
                        <a:pt x="36363" y="88457"/>
                      </a:lnTo>
                      <a:lnTo>
                        <a:pt x="29818" y="88457"/>
                      </a:lnTo>
                      <a:lnTo>
                        <a:pt x="24000" y="37714"/>
                      </a:lnTo>
                      <a:lnTo>
                        <a:pt x="24000" y="37714"/>
                      </a:lnTo>
                      <a:lnTo>
                        <a:pt x="24000" y="36342"/>
                      </a:lnTo>
                      <a:lnTo>
                        <a:pt x="23272" y="35657"/>
                      </a:lnTo>
                      <a:lnTo>
                        <a:pt x="21818" y="34971"/>
                      </a:lnTo>
                      <a:lnTo>
                        <a:pt x="20363" y="34285"/>
                      </a:lnTo>
                      <a:lnTo>
                        <a:pt x="16000" y="34285"/>
                      </a:lnTo>
                      <a:lnTo>
                        <a:pt x="16000" y="34285"/>
                      </a:lnTo>
                      <a:lnTo>
                        <a:pt x="14545" y="34971"/>
                      </a:lnTo>
                      <a:lnTo>
                        <a:pt x="13818" y="35657"/>
                      </a:lnTo>
                      <a:lnTo>
                        <a:pt x="13090" y="36342"/>
                      </a:lnTo>
                      <a:lnTo>
                        <a:pt x="12363" y="37714"/>
                      </a:lnTo>
                      <a:lnTo>
                        <a:pt x="6545" y="88457"/>
                      </a:lnTo>
                      <a:lnTo>
                        <a:pt x="3636" y="88457"/>
                      </a:lnTo>
                      <a:lnTo>
                        <a:pt x="3636" y="88457"/>
                      </a:lnTo>
                      <a:lnTo>
                        <a:pt x="2181" y="89142"/>
                      </a:lnTo>
                      <a:lnTo>
                        <a:pt x="727" y="89828"/>
                      </a:lnTo>
                      <a:lnTo>
                        <a:pt x="0" y="90514"/>
                      </a:lnTo>
                      <a:lnTo>
                        <a:pt x="0" y="91885"/>
                      </a:lnTo>
                      <a:lnTo>
                        <a:pt x="0" y="116571"/>
                      </a:lnTo>
                      <a:lnTo>
                        <a:pt x="0" y="116571"/>
                      </a:lnTo>
                      <a:lnTo>
                        <a:pt x="0" y="117942"/>
                      </a:lnTo>
                      <a:lnTo>
                        <a:pt x="727" y="119314"/>
                      </a:lnTo>
                      <a:lnTo>
                        <a:pt x="2181" y="119999"/>
                      </a:lnTo>
                      <a:lnTo>
                        <a:pt x="3636" y="119999"/>
                      </a:lnTo>
                      <a:lnTo>
                        <a:pt x="116363" y="119999"/>
                      </a:lnTo>
                      <a:lnTo>
                        <a:pt x="116363" y="119999"/>
                      </a:lnTo>
                      <a:lnTo>
                        <a:pt x="117818" y="119999"/>
                      </a:lnTo>
                      <a:lnTo>
                        <a:pt x="119272" y="119314"/>
                      </a:lnTo>
                      <a:lnTo>
                        <a:pt x="120000" y="117942"/>
                      </a:lnTo>
                      <a:lnTo>
                        <a:pt x="120000" y="116571"/>
                      </a:lnTo>
                      <a:lnTo>
                        <a:pt x="120000" y="91885"/>
                      </a:lnTo>
                      <a:lnTo>
                        <a:pt x="120000" y="91885"/>
                      </a:lnTo>
                      <a:lnTo>
                        <a:pt x="120000" y="91885"/>
                      </a:lnTo>
                      <a:lnTo>
                        <a:pt x="120000" y="91885"/>
                      </a:lnTo>
                      <a:close/>
                      <a:moveTo>
                        <a:pt x="27636" y="107657"/>
                      </a:moveTo>
                      <a:lnTo>
                        <a:pt x="8000" y="107657"/>
                      </a:lnTo>
                      <a:lnTo>
                        <a:pt x="8000" y="98742"/>
                      </a:lnTo>
                      <a:lnTo>
                        <a:pt x="27636" y="98742"/>
                      </a:lnTo>
                      <a:lnTo>
                        <a:pt x="27636" y="107657"/>
                      </a:lnTo>
                      <a:close/>
                      <a:moveTo>
                        <a:pt x="56000" y="107657"/>
                      </a:moveTo>
                      <a:lnTo>
                        <a:pt x="36363" y="107657"/>
                      </a:lnTo>
                      <a:lnTo>
                        <a:pt x="36363" y="98742"/>
                      </a:lnTo>
                      <a:lnTo>
                        <a:pt x="56000" y="98742"/>
                      </a:lnTo>
                      <a:lnTo>
                        <a:pt x="56000" y="107657"/>
                      </a:lnTo>
                      <a:close/>
                      <a:moveTo>
                        <a:pt x="84363" y="107657"/>
                      </a:moveTo>
                      <a:lnTo>
                        <a:pt x="64000" y="107657"/>
                      </a:lnTo>
                      <a:lnTo>
                        <a:pt x="64000" y="98742"/>
                      </a:lnTo>
                      <a:lnTo>
                        <a:pt x="84363" y="98742"/>
                      </a:lnTo>
                      <a:lnTo>
                        <a:pt x="84363" y="107657"/>
                      </a:lnTo>
                      <a:close/>
                      <a:moveTo>
                        <a:pt x="112000" y="107657"/>
                      </a:moveTo>
                      <a:lnTo>
                        <a:pt x="92363" y="107657"/>
                      </a:lnTo>
                      <a:lnTo>
                        <a:pt x="92363" y="98742"/>
                      </a:lnTo>
                      <a:lnTo>
                        <a:pt x="112000" y="98742"/>
                      </a:lnTo>
                      <a:lnTo>
                        <a:pt x="112000" y="1076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64250" tIns="32100" rIns="64250" bIns="321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" name="Shape 343"/>
              <p:cNvGrpSpPr/>
              <p:nvPr/>
            </p:nvGrpSpPr>
            <p:grpSpPr>
              <a:xfrm>
                <a:off x="4429149" y="3448271"/>
                <a:ext cx="884005" cy="884019"/>
                <a:chOff x="5428991" y="3479858"/>
                <a:chExt cx="884005" cy="884019"/>
              </a:xfrm>
            </p:grpSpPr>
            <p:sp>
              <p:nvSpPr>
                <p:cNvPr id="344" name="Shape 344"/>
                <p:cNvSpPr/>
                <p:nvPr/>
              </p:nvSpPr>
              <p:spPr>
                <a:xfrm rot="-783912">
                  <a:off x="5502713" y="3553578"/>
                  <a:ext cx="736561" cy="7365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6197" y="55696"/>
                      </a:moveTo>
                      <a:lnTo>
                        <a:pt x="119350" y="47902"/>
                      </a:lnTo>
                      <a:lnTo>
                        <a:pt x="118863" y="45629"/>
                      </a:lnTo>
                      <a:lnTo>
                        <a:pt x="118700" y="44817"/>
                      </a:lnTo>
                      <a:lnTo>
                        <a:pt x="118538" y="44167"/>
                      </a:lnTo>
                      <a:lnTo>
                        <a:pt x="118213" y="43355"/>
                      </a:lnTo>
                      <a:lnTo>
                        <a:pt x="118051" y="42706"/>
                      </a:lnTo>
                      <a:lnTo>
                        <a:pt x="117564" y="41732"/>
                      </a:lnTo>
                      <a:lnTo>
                        <a:pt x="117401" y="40757"/>
                      </a:lnTo>
                      <a:lnTo>
                        <a:pt x="117077" y="39945"/>
                      </a:lnTo>
                      <a:lnTo>
                        <a:pt x="116752" y="38971"/>
                      </a:lnTo>
                      <a:lnTo>
                        <a:pt x="115940" y="36860"/>
                      </a:lnTo>
                      <a:lnTo>
                        <a:pt x="100514" y="37510"/>
                      </a:lnTo>
                      <a:lnTo>
                        <a:pt x="99864" y="36535"/>
                      </a:lnTo>
                      <a:lnTo>
                        <a:pt x="99377" y="35561"/>
                      </a:lnTo>
                      <a:lnTo>
                        <a:pt x="98728" y="34587"/>
                      </a:lnTo>
                      <a:lnTo>
                        <a:pt x="98078" y="33450"/>
                      </a:lnTo>
                      <a:lnTo>
                        <a:pt x="105385" y="19972"/>
                      </a:lnTo>
                      <a:lnTo>
                        <a:pt x="103924" y="18511"/>
                      </a:lnTo>
                      <a:lnTo>
                        <a:pt x="103437" y="17699"/>
                      </a:lnTo>
                      <a:lnTo>
                        <a:pt x="102787" y="17212"/>
                      </a:lnTo>
                      <a:lnTo>
                        <a:pt x="102138" y="16562"/>
                      </a:lnTo>
                      <a:lnTo>
                        <a:pt x="101488" y="15913"/>
                      </a:lnTo>
                      <a:lnTo>
                        <a:pt x="100838" y="15263"/>
                      </a:lnTo>
                      <a:lnTo>
                        <a:pt x="100189" y="14776"/>
                      </a:lnTo>
                      <a:lnTo>
                        <a:pt x="99539" y="14127"/>
                      </a:lnTo>
                      <a:lnTo>
                        <a:pt x="98890" y="13477"/>
                      </a:lnTo>
                      <a:lnTo>
                        <a:pt x="97104" y="12178"/>
                      </a:lnTo>
                      <a:lnTo>
                        <a:pt x="84113" y="20460"/>
                      </a:lnTo>
                      <a:lnTo>
                        <a:pt x="83139" y="19810"/>
                      </a:lnTo>
                      <a:lnTo>
                        <a:pt x="82165" y="19323"/>
                      </a:lnTo>
                      <a:lnTo>
                        <a:pt x="81028" y="18673"/>
                      </a:lnTo>
                      <a:lnTo>
                        <a:pt x="79891" y="18186"/>
                      </a:lnTo>
                      <a:lnTo>
                        <a:pt x="79566" y="2760"/>
                      </a:lnTo>
                      <a:lnTo>
                        <a:pt x="77618" y="2110"/>
                      </a:lnTo>
                      <a:lnTo>
                        <a:pt x="76806" y="1948"/>
                      </a:lnTo>
                      <a:lnTo>
                        <a:pt x="75832" y="1461"/>
                      </a:lnTo>
                      <a:lnTo>
                        <a:pt x="75020" y="1299"/>
                      </a:lnTo>
                      <a:lnTo>
                        <a:pt x="74208" y="1136"/>
                      </a:lnTo>
                      <a:lnTo>
                        <a:pt x="73396" y="811"/>
                      </a:lnTo>
                      <a:lnTo>
                        <a:pt x="72259" y="649"/>
                      </a:lnTo>
                      <a:lnTo>
                        <a:pt x="71447" y="487"/>
                      </a:lnTo>
                      <a:lnTo>
                        <a:pt x="70635" y="324"/>
                      </a:lnTo>
                      <a:lnTo>
                        <a:pt x="68525" y="0"/>
                      </a:lnTo>
                      <a:lnTo>
                        <a:pt x="61542" y="13477"/>
                      </a:lnTo>
                      <a:lnTo>
                        <a:pt x="60893" y="13477"/>
                      </a:lnTo>
                      <a:lnTo>
                        <a:pt x="60243" y="13477"/>
                      </a:lnTo>
                      <a:lnTo>
                        <a:pt x="59594" y="13477"/>
                      </a:lnTo>
                      <a:lnTo>
                        <a:pt x="58944" y="13477"/>
                      </a:lnTo>
                      <a:lnTo>
                        <a:pt x="58294" y="13477"/>
                      </a:lnTo>
                      <a:lnTo>
                        <a:pt x="57645" y="13477"/>
                      </a:lnTo>
                      <a:lnTo>
                        <a:pt x="56995" y="13640"/>
                      </a:lnTo>
                      <a:lnTo>
                        <a:pt x="56346" y="13640"/>
                      </a:lnTo>
                      <a:lnTo>
                        <a:pt x="48552" y="487"/>
                      </a:lnTo>
                      <a:lnTo>
                        <a:pt x="46278" y="974"/>
                      </a:lnTo>
                      <a:lnTo>
                        <a:pt x="45466" y="1136"/>
                      </a:lnTo>
                      <a:lnTo>
                        <a:pt x="44492" y="1299"/>
                      </a:lnTo>
                      <a:lnTo>
                        <a:pt x="43680" y="1461"/>
                      </a:lnTo>
                      <a:lnTo>
                        <a:pt x="42868" y="1948"/>
                      </a:lnTo>
                      <a:lnTo>
                        <a:pt x="42056" y="2110"/>
                      </a:lnTo>
                      <a:lnTo>
                        <a:pt x="41244" y="2435"/>
                      </a:lnTo>
                      <a:lnTo>
                        <a:pt x="40595" y="2598"/>
                      </a:lnTo>
                      <a:lnTo>
                        <a:pt x="39783" y="2922"/>
                      </a:lnTo>
                      <a:lnTo>
                        <a:pt x="37672" y="3572"/>
                      </a:lnTo>
                      <a:lnTo>
                        <a:pt x="38322" y="18673"/>
                      </a:lnTo>
                      <a:lnTo>
                        <a:pt x="37185" y="19323"/>
                      </a:lnTo>
                      <a:lnTo>
                        <a:pt x="35886" y="19972"/>
                      </a:lnTo>
                      <a:lnTo>
                        <a:pt x="34587" y="20784"/>
                      </a:lnTo>
                      <a:lnTo>
                        <a:pt x="33450" y="21434"/>
                      </a:lnTo>
                      <a:lnTo>
                        <a:pt x="20297" y="14289"/>
                      </a:lnTo>
                      <a:lnTo>
                        <a:pt x="18836" y="15588"/>
                      </a:lnTo>
                      <a:lnTo>
                        <a:pt x="17537" y="16725"/>
                      </a:lnTo>
                      <a:lnTo>
                        <a:pt x="16238" y="17861"/>
                      </a:lnTo>
                      <a:lnTo>
                        <a:pt x="15101" y="19323"/>
                      </a:lnTo>
                      <a:lnTo>
                        <a:pt x="13964" y="20460"/>
                      </a:lnTo>
                      <a:lnTo>
                        <a:pt x="12503" y="22246"/>
                      </a:lnTo>
                      <a:lnTo>
                        <a:pt x="20460" y="34587"/>
                      </a:lnTo>
                      <a:lnTo>
                        <a:pt x="19648" y="35886"/>
                      </a:lnTo>
                      <a:lnTo>
                        <a:pt x="18836" y="37185"/>
                      </a:lnTo>
                      <a:lnTo>
                        <a:pt x="17861" y="38809"/>
                      </a:lnTo>
                      <a:lnTo>
                        <a:pt x="17212" y="40108"/>
                      </a:lnTo>
                      <a:lnTo>
                        <a:pt x="2760" y="40270"/>
                      </a:lnTo>
                      <a:lnTo>
                        <a:pt x="1948" y="42219"/>
                      </a:lnTo>
                      <a:lnTo>
                        <a:pt x="1461" y="44005"/>
                      </a:lnTo>
                      <a:lnTo>
                        <a:pt x="1136" y="45466"/>
                      </a:lnTo>
                      <a:lnTo>
                        <a:pt x="649" y="47253"/>
                      </a:lnTo>
                      <a:lnTo>
                        <a:pt x="324" y="48876"/>
                      </a:lnTo>
                      <a:lnTo>
                        <a:pt x="0" y="51150"/>
                      </a:lnTo>
                      <a:lnTo>
                        <a:pt x="12665" y="57483"/>
                      </a:lnTo>
                      <a:lnTo>
                        <a:pt x="12503" y="59269"/>
                      </a:lnTo>
                      <a:lnTo>
                        <a:pt x="12503" y="61055"/>
                      </a:lnTo>
                      <a:lnTo>
                        <a:pt x="12503" y="62679"/>
                      </a:lnTo>
                      <a:lnTo>
                        <a:pt x="12665" y="64627"/>
                      </a:lnTo>
                      <a:lnTo>
                        <a:pt x="487" y="71935"/>
                      </a:lnTo>
                      <a:lnTo>
                        <a:pt x="974" y="73883"/>
                      </a:lnTo>
                      <a:lnTo>
                        <a:pt x="1299" y="75669"/>
                      </a:lnTo>
                      <a:lnTo>
                        <a:pt x="1786" y="77293"/>
                      </a:lnTo>
                      <a:lnTo>
                        <a:pt x="2435" y="78755"/>
                      </a:lnTo>
                      <a:lnTo>
                        <a:pt x="2922" y="80378"/>
                      </a:lnTo>
                      <a:lnTo>
                        <a:pt x="3572" y="82327"/>
                      </a:lnTo>
                      <a:lnTo>
                        <a:pt x="17537" y="81677"/>
                      </a:lnTo>
                      <a:lnTo>
                        <a:pt x="18349" y="83464"/>
                      </a:lnTo>
                      <a:lnTo>
                        <a:pt x="19485" y="84925"/>
                      </a:lnTo>
                      <a:lnTo>
                        <a:pt x="20460" y="86387"/>
                      </a:lnTo>
                      <a:lnTo>
                        <a:pt x="21434" y="88010"/>
                      </a:lnTo>
                      <a:lnTo>
                        <a:pt x="14451" y="100351"/>
                      </a:lnTo>
                      <a:lnTo>
                        <a:pt x="16075" y="101813"/>
                      </a:lnTo>
                      <a:lnTo>
                        <a:pt x="17212" y="102949"/>
                      </a:lnTo>
                      <a:lnTo>
                        <a:pt x="18349" y="104086"/>
                      </a:lnTo>
                      <a:lnTo>
                        <a:pt x="19648" y="105223"/>
                      </a:lnTo>
                      <a:lnTo>
                        <a:pt x="20784" y="106197"/>
                      </a:lnTo>
                      <a:lnTo>
                        <a:pt x="22408" y="107821"/>
                      </a:lnTo>
                      <a:lnTo>
                        <a:pt x="34262" y="100189"/>
                      </a:lnTo>
                      <a:lnTo>
                        <a:pt x="35074" y="100676"/>
                      </a:lnTo>
                      <a:lnTo>
                        <a:pt x="35886" y="101163"/>
                      </a:lnTo>
                      <a:lnTo>
                        <a:pt x="36698" y="101650"/>
                      </a:lnTo>
                      <a:lnTo>
                        <a:pt x="37510" y="101975"/>
                      </a:lnTo>
                      <a:lnTo>
                        <a:pt x="38159" y="102462"/>
                      </a:lnTo>
                      <a:lnTo>
                        <a:pt x="38971" y="102787"/>
                      </a:lnTo>
                      <a:lnTo>
                        <a:pt x="39945" y="103112"/>
                      </a:lnTo>
                      <a:lnTo>
                        <a:pt x="40757" y="103599"/>
                      </a:lnTo>
                      <a:lnTo>
                        <a:pt x="40920" y="117401"/>
                      </a:lnTo>
                      <a:lnTo>
                        <a:pt x="43031" y="118051"/>
                      </a:lnTo>
                      <a:lnTo>
                        <a:pt x="44005" y="118213"/>
                      </a:lnTo>
                      <a:lnTo>
                        <a:pt x="44654" y="118538"/>
                      </a:lnTo>
                      <a:lnTo>
                        <a:pt x="45466" y="118700"/>
                      </a:lnTo>
                      <a:lnTo>
                        <a:pt x="46278" y="118863"/>
                      </a:lnTo>
                      <a:lnTo>
                        <a:pt x="46928" y="119025"/>
                      </a:lnTo>
                      <a:lnTo>
                        <a:pt x="47902" y="119188"/>
                      </a:lnTo>
                      <a:lnTo>
                        <a:pt x="48714" y="119350"/>
                      </a:lnTo>
                      <a:lnTo>
                        <a:pt x="49526" y="119512"/>
                      </a:lnTo>
                      <a:lnTo>
                        <a:pt x="51637" y="120000"/>
                      </a:lnTo>
                      <a:lnTo>
                        <a:pt x="58132" y="107334"/>
                      </a:lnTo>
                      <a:lnTo>
                        <a:pt x="58944" y="107334"/>
                      </a:lnTo>
                      <a:lnTo>
                        <a:pt x="59918" y="107334"/>
                      </a:lnTo>
                      <a:lnTo>
                        <a:pt x="60893" y="107334"/>
                      </a:lnTo>
                      <a:lnTo>
                        <a:pt x="61705" y="107334"/>
                      </a:lnTo>
                      <a:lnTo>
                        <a:pt x="62516" y="107334"/>
                      </a:lnTo>
                      <a:lnTo>
                        <a:pt x="63491" y="107334"/>
                      </a:lnTo>
                      <a:lnTo>
                        <a:pt x="64465" y="107171"/>
                      </a:lnTo>
                      <a:lnTo>
                        <a:pt x="65277" y="107171"/>
                      </a:lnTo>
                      <a:lnTo>
                        <a:pt x="72584" y="119188"/>
                      </a:lnTo>
                      <a:lnTo>
                        <a:pt x="74533" y="118538"/>
                      </a:lnTo>
                      <a:lnTo>
                        <a:pt x="75182" y="118376"/>
                      </a:lnTo>
                      <a:lnTo>
                        <a:pt x="75994" y="118213"/>
                      </a:lnTo>
                      <a:lnTo>
                        <a:pt x="76806" y="118051"/>
                      </a:lnTo>
                      <a:lnTo>
                        <a:pt x="77293" y="117889"/>
                      </a:lnTo>
                      <a:lnTo>
                        <a:pt x="78105" y="117564"/>
                      </a:lnTo>
                      <a:lnTo>
                        <a:pt x="79079" y="117401"/>
                      </a:lnTo>
                      <a:lnTo>
                        <a:pt x="79891" y="117077"/>
                      </a:lnTo>
                      <a:lnTo>
                        <a:pt x="81028" y="116752"/>
                      </a:lnTo>
                      <a:lnTo>
                        <a:pt x="82976" y="115940"/>
                      </a:lnTo>
                      <a:lnTo>
                        <a:pt x="82327" y="101650"/>
                      </a:lnTo>
                      <a:lnTo>
                        <a:pt x="82976" y="101163"/>
                      </a:lnTo>
                      <a:lnTo>
                        <a:pt x="83788" y="100838"/>
                      </a:lnTo>
                      <a:lnTo>
                        <a:pt x="84438" y="100351"/>
                      </a:lnTo>
                      <a:lnTo>
                        <a:pt x="85250" y="99864"/>
                      </a:lnTo>
                      <a:lnTo>
                        <a:pt x="85899" y="99539"/>
                      </a:lnTo>
                      <a:lnTo>
                        <a:pt x="86549" y="98890"/>
                      </a:lnTo>
                      <a:lnTo>
                        <a:pt x="87198" y="98565"/>
                      </a:lnTo>
                      <a:lnTo>
                        <a:pt x="87848" y="98078"/>
                      </a:lnTo>
                      <a:lnTo>
                        <a:pt x="100351" y="105223"/>
                      </a:lnTo>
                      <a:lnTo>
                        <a:pt x="102138" y="103599"/>
                      </a:lnTo>
                      <a:lnTo>
                        <a:pt x="103274" y="102300"/>
                      </a:lnTo>
                      <a:lnTo>
                        <a:pt x="104411" y="101163"/>
                      </a:lnTo>
                      <a:lnTo>
                        <a:pt x="105710" y="99864"/>
                      </a:lnTo>
                      <a:lnTo>
                        <a:pt x="106684" y="98565"/>
                      </a:lnTo>
                      <a:lnTo>
                        <a:pt x="107983" y="96941"/>
                      </a:lnTo>
                      <a:lnTo>
                        <a:pt x="100027" y="84438"/>
                      </a:lnTo>
                      <a:lnTo>
                        <a:pt x="100676" y="82976"/>
                      </a:lnTo>
                      <a:lnTo>
                        <a:pt x="101488" y="81840"/>
                      </a:lnTo>
                      <a:lnTo>
                        <a:pt x="101975" y="80541"/>
                      </a:lnTo>
                      <a:lnTo>
                        <a:pt x="102625" y="79242"/>
                      </a:lnTo>
                      <a:lnTo>
                        <a:pt x="117401" y="78917"/>
                      </a:lnTo>
                      <a:lnTo>
                        <a:pt x="118213" y="76806"/>
                      </a:lnTo>
                      <a:lnTo>
                        <a:pt x="118700" y="75182"/>
                      </a:lnTo>
                      <a:lnTo>
                        <a:pt x="119025" y="73396"/>
                      </a:lnTo>
                      <a:lnTo>
                        <a:pt x="119350" y="71772"/>
                      </a:lnTo>
                      <a:lnTo>
                        <a:pt x="119675" y="69986"/>
                      </a:lnTo>
                      <a:lnTo>
                        <a:pt x="120000" y="67875"/>
                      </a:lnTo>
                      <a:lnTo>
                        <a:pt x="106522" y="60893"/>
                      </a:lnTo>
                      <a:lnTo>
                        <a:pt x="106522" y="59594"/>
                      </a:lnTo>
                      <a:lnTo>
                        <a:pt x="106359" y="58132"/>
                      </a:lnTo>
                      <a:lnTo>
                        <a:pt x="106359" y="56995"/>
                      </a:lnTo>
                      <a:lnTo>
                        <a:pt x="106197" y="556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82275" tIns="41125" rIns="82275" bIns="411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5741460" y="3671648"/>
                  <a:ext cx="269562" cy="4427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5250" y="1349"/>
                      </a:moveTo>
                      <a:lnTo>
                        <a:pt x="55250" y="1349"/>
                      </a:lnTo>
                      <a:lnTo>
                        <a:pt x="55567" y="2698"/>
                      </a:lnTo>
                      <a:lnTo>
                        <a:pt x="55567" y="4048"/>
                      </a:lnTo>
                      <a:lnTo>
                        <a:pt x="55092" y="6843"/>
                      </a:lnTo>
                      <a:lnTo>
                        <a:pt x="54934" y="8192"/>
                      </a:lnTo>
                      <a:lnTo>
                        <a:pt x="54934" y="9542"/>
                      </a:lnTo>
                      <a:lnTo>
                        <a:pt x="54934" y="10891"/>
                      </a:lnTo>
                      <a:lnTo>
                        <a:pt x="55250" y="12048"/>
                      </a:lnTo>
                      <a:lnTo>
                        <a:pt x="55250" y="12048"/>
                      </a:lnTo>
                      <a:lnTo>
                        <a:pt x="55408" y="12337"/>
                      </a:lnTo>
                      <a:lnTo>
                        <a:pt x="55725" y="12626"/>
                      </a:lnTo>
                      <a:lnTo>
                        <a:pt x="56358" y="13108"/>
                      </a:lnTo>
                      <a:lnTo>
                        <a:pt x="56833" y="13590"/>
                      </a:lnTo>
                      <a:lnTo>
                        <a:pt x="56992" y="13783"/>
                      </a:lnTo>
                      <a:lnTo>
                        <a:pt x="57150" y="14072"/>
                      </a:lnTo>
                      <a:lnTo>
                        <a:pt x="57150" y="14072"/>
                      </a:lnTo>
                      <a:lnTo>
                        <a:pt x="56992" y="14457"/>
                      </a:lnTo>
                      <a:lnTo>
                        <a:pt x="56675" y="14843"/>
                      </a:lnTo>
                      <a:lnTo>
                        <a:pt x="56042" y="15325"/>
                      </a:lnTo>
                      <a:lnTo>
                        <a:pt x="55567" y="15518"/>
                      </a:lnTo>
                      <a:lnTo>
                        <a:pt x="55408" y="15807"/>
                      </a:lnTo>
                      <a:lnTo>
                        <a:pt x="55250" y="16096"/>
                      </a:lnTo>
                      <a:lnTo>
                        <a:pt x="55250" y="16481"/>
                      </a:lnTo>
                      <a:lnTo>
                        <a:pt x="55250" y="16481"/>
                      </a:lnTo>
                      <a:lnTo>
                        <a:pt x="57150" y="16289"/>
                      </a:lnTo>
                      <a:lnTo>
                        <a:pt x="59050" y="16289"/>
                      </a:lnTo>
                      <a:lnTo>
                        <a:pt x="60633" y="16289"/>
                      </a:lnTo>
                      <a:lnTo>
                        <a:pt x="62216" y="16481"/>
                      </a:lnTo>
                      <a:lnTo>
                        <a:pt x="63641" y="16771"/>
                      </a:lnTo>
                      <a:lnTo>
                        <a:pt x="65065" y="17156"/>
                      </a:lnTo>
                      <a:lnTo>
                        <a:pt x="66174" y="17638"/>
                      </a:lnTo>
                      <a:lnTo>
                        <a:pt x="67282" y="18120"/>
                      </a:lnTo>
                      <a:lnTo>
                        <a:pt x="68232" y="18795"/>
                      </a:lnTo>
                      <a:lnTo>
                        <a:pt x="69023" y="19469"/>
                      </a:lnTo>
                      <a:lnTo>
                        <a:pt x="69815" y="20144"/>
                      </a:lnTo>
                      <a:lnTo>
                        <a:pt x="70448" y="20915"/>
                      </a:lnTo>
                      <a:lnTo>
                        <a:pt x="70765" y="21686"/>
                      </a:lnTo>
                      <a:lnTo>
                        <a:pt x="71240" y="22457"/>
                      </a:lnTo>
                      <a:lnTo>
                        <a:pt x="71398" y="23325"/>
                      </a:lnTo>
                      <a:lnTo>
                        <a:pt x="71398" y="24192"/>
                      </a:lnTo>
                      <a:lnTo>
                        <a:pt x="71398" y="24963"/>
                      </a:lnTo>
                      <a:lnTo>
                        <a:pt x="71240" y="25831"/>
                      </a:lnTo>
                      <a:lnTo>
                        <a:pt x="70923" y="26602"/>
                      </a:lnTo>
                      <a:lnTo>
                        <a:pt x="70448" y="27469"/>
                      </a:lnTo>
                      <a:lnTo>
                        <a:pt x="69973" y="28144"/>
                      </a:lnTo>
                      <a:lnTo>
                        <a:pt x="69340" y="28915"/>
                      </a:lnTo>
                      <a:lnTo>
                        <a:pt x="68390" y="29590"/>
                      </a:lnTo>
                      <a:lnTo>
                        <a:pt x="67440" y="30168"/>
                      </a:lnTo>
                      <a:lnTo>
                        <a:pt x="66490" y="30650"/>
                      </a:lnTo>
                      <a:lnTo>
                        <a:pt x="65224" y="31132"/>
                      </a:lnTo>
                      <a:lnTo>
                        <a:pt x="63957" y="31518"/>
                      </a:lnTo>
                      <a:lnTo>
                        <a:pt x="62374" y="31710"/>
                      </a:lnTo>
                      <a:lnTo>
                        <a:pt x="60791" y="31903"/>
                      </a:lnTo>
                      <a:lnTo>
                        <a:pt x="59050" y="31903"/>
                      </a:lnTo>
                      <a:lnTo>
                        <a:pt x="57308" y="31903"/>
                      </a:lnTo>
                      <a:lnTo>
                        <a:pt x="55250" y="31710"/>
                      </a:lnTo>
                      <a:lnTo>
                        <a:pt x="55250" y="31710"/>
                      </a:lnTo>
                      <a:lnTo>
                        <a:pt x="56200" y="32000"/>
                      </a:lnTo>
                      <a:lnTo>
                        <a:pt x="57150" y="32289"/>
                      </a:lnTo>
                      <a:lnTo>
                        <a:pt x="58100" y="32481"/>
                      </a:lnTo>
                      <a:lnTo>
                        <a:pt x="59208" y="32578"/>
                      </a:lnTo>
                      <a:lnTo>
                        <a:pt x="61266" y="32578"/>
                      </a:lnTo>
                      <a:lnTo>
                        <a:pt x="63482" y="32578"/>
                      </a:lnTo>
                      <a:lnTo>
                        <a:pt x="65699" y="32385"/>
                      </a:lnTo>
                      <a:lnTo>
                        <a:pt x="68073" y="32385"/>
                      </a:lnTo>
                      <a:lnTo>
                        <a:pt x="70448" y="32385"/>
                      </a:lnTo>
                      <a:lnTo>
                        <a:pt x="71715" y="32481"/>
                      </a:lnTo>
                      <a:lnTo>
                        <a:pt x="72981" y="32578"/>
                      </a:lnTo>
                      <a:lnTo>
                        <a:pt x="72981" y="32578"/>
                      </a:lnTo>
                      <a:lnTo>
                        <a:pt x="74248" y="32963"/>
                      </a:lnTo>
                      <a:lnTo>
                        <a:pt x="75672" y="33445"/>
                      </a:lnTo>
                      <a:lnTo>
                        <a:pt x="77097" y="34216"/>
                      </a:lnTo>
                      <a:lnTo>
                        <a:pt x="78680" y="35084"/>
                      </a:lnTo>
                      <a:lnTo>
                        <a:pt x="81530" y="36915"/>
                      </a:lnTo>
                      <a:lnTo>
                        <a:pt x="84221" y="38554"/>
                      </a:lnTo>
                      <a:lnTo>
                        <a:pt x="84221" y="38554"/>
                      </a:lnTo>
                      <a:lnTo>
                        <a:pt x="86121" y="39710"/>
                      </a:lnTo>
                      <a:lnTo>
                        <a:pt x="87862" y="41060"/>
                      </a:lnTo>
                      <a:lnTo>
                        <a:pt x="89762" y="42313"/>
                      </a:lnTo>
                      <a:lnTo>
                        <a:pt x="91345" y="43759"/>
                      </a:lnTo>
                      <a:lnTo>
                        <a:pt x="93087" y="45204"/>
                      </a:lnTo>
                      <a:lnTo>
                        <a:pt x="94511" y="46650"/>
                      </a:lnTo>
                      <a:lnTo>
                        <a:pt x="95936" y="48192"/>
                      </a:lnTo>
                      <a:lnTo>
                        <a:pt x="97361" y="49831"/>
                      </a:lnTo>
                      <a:lnTo>
                        <a:pt x="98469" y="51469"/>
                      </a:lnTo>
                      <a:lnTo>
                        <a:pt x="99577" y="53301"/>
                      </a:lnTo>
                      <a:lnTo>
                        <a:pt x="100527" y="55036"/>
                      </a:lnTo>
                      <a:lnTo>
                        <a:pt x="101477" y="56867"/>
                      </a:lnTo>
                      <a:lnTo>
                        <a:pt x="102110" y="58795"/>
                      </a:lnTo>
                      <a:lnTo>
                        <a:pt x="102744" y="60819"/>
                      </a:lnTo>
                      <a:lnTo>
                        <a:pt x="103060" y="62843"/>
                      </a:lnTo>
                      <a:lnTo>
                        <a:pt x="103377" y="64963"/>
                      </a:lnTo>
                      <a:lnTo>
                        <a:pt x="103377" y="64963"/>
                      </a:lnTo>
                      <a:lnTo>
                        <a:pt x="103377" y="67759"/>
                      </a:lnTo>
                      <a:lnTo>
                        <a:pt x="103060" y="70554"/>
                      </a:lnTo>
                      <a:lnTo>
                        <a:pt x="102585" y="73253"/>
                      </a:lnTo>
                      <a:lnTo>
                        <a:pt x="101794" y="75855"/>
                      </a:lnTo>
                      <a:lnTo>
                        <a:pt x="100686" y="78361"/>
                      </a:lnTo>
                      <a:lnTo>
                        <a:pt x="99419" y="80674"/>
                      </a:lnTo>
                      <a:lnTo>
                        <a:pt x="97994" y="82891"/>
                      </a:lnTo>
                      <a:lnTo>
                        <a:pt x="96253" y="85012"/>
                      </a:lnTo>
                      <a:lnTo>
                        <a:pt x="96253" y="85012"/>
                      </a:lnTo>
                      <a:lnTo>
                        <a:pt x="98944" y="87132"/>
                      </a:lnTo>
                      <a:lnTo>
                        <a:pt x="101635" y="89253"/>
                      </a:lnTo>
                      <a:lnTo>
                        <a:pt x="104010" y="91469"/>
                      </a:lnTo>
                      <a:lnTo>
                        <a:pt x="106385" y="93783"/>
                      </a:lnTo>
                      <a:lnTo>
                        <a:pt x="108601" y="96192"/>
                      </a:lnTo>
                      <a:lnTo>
                        <a:pt x="110659" y="98698"/>
                      </a:lnTo>
                      <a:lnTo>
                        <a:pt x="112559" y="101301"/>
                      </a:lnTo>
                      <a:lnTo>
                        <a:pt x="114300" y="104000"/>
                      </a:lnTo>
                      <a:lnTo>
                        <a:pt x="114300" y="104000"/>
                      </a:lnTo>
                      <a:lnTo>
                        <a:pt x="114617" y="104385"/>
                      </a:lnTo>
                      <a:lnTo>
                        <a:pt x="115250" y="104674"/>
                      </a:lnTo>
                      <a:lnTo>
                        <a:pt x="116517" y="105060"/>
                      </a:lnTo>
                      <a:lnTo>
                        <a:pt x="117783" y="105445"/>
                      </a:lnTo>
                      <a:lnTo>
                        <a:pt x="118416" y="105734"/>
                      </a:lnTo>
                      <a:lnTo>
                        <a:pt x="118733" y="106024"/>
                      </a:lnTo>
                      <a:lnTo>
                        <a:pt x="118733" y="106024"/>
                      </a:lnTo>
                      <a:lnTo>
                        <a:pt x="119683" y="112000"/>
                      </a:lnTo>
                      <a:lnTo>
                        <a:pt x="120000" y="114891"/>
                      </a:lnTo>
                      <a:lnTo>
                        <a:pt x="120000" y="117686"/>
                      </a:lnTo>
                      <a:lnTo>
                        <a:pt x="120000" y="117686"/>
                      </a:lnTo>
                      <a:lnTo>
                        <a:pt x="119208" y="117879"/>
                      </a:lnTo>
                      <a:lnTo>
                        <a:pt x="118575" y="117783"/>
                      </a:lnTo>
                      <a:lnTo>
                        <a:pt x="117941" y="117686"/>
                      </a:lnTo>
                      <a:lnTo>
                        <a:pt x="117467" y="117397"/>
                      </a:lnTo>
                      <a:lnTo>
                        <a:pt x="116358" y="116819"/>
                      </a:lnTo>
                      <a:lnTo>
                        <a:pt x="115725" y="116626"/>
                      </a:lnTo>
                      <a:lnTo>
                        <a:pt x="115092" y="116433"/>
                      </a:lnTo>
                      <a:lnTo>
                        <a:pt x="115092" y="116433"/>
                      </a:lnTo>
                      <a:lnTo>
                        <a:pt x="104485" y="116240"/>
                      </a:lnTo>
                      <a:lnTo>
                        <a:pt x="93720" y="116048"/>
                      </a:lnTo>
                      <a:lnTo>
                        <a:pt x="83113" y="115855"/>
                      </a:lnTo>
                      <a:lnTo>
                        <a:pt x="72348" y="115662"/>
                      </a:lnTo>
                      <a:lnTo>
                        <a:pt x="72348" y="115662"/>
                      </a:lnTo>
                      <a:lnTo>
                        <a:pt x="72189" y="115759"/>
                      </a:lnTo>
                      <a:lnTo>
                        <a:pt x="72189" y="115855"/>
                      </a:lnTo>
                      <a:lnTo>
                        <a:pt x="72189" y="116144"/>
                      </a:lnTo>
                      <a:lnTo>
                        <a:pt x="72348" y="116530"/>
                      </a:lnTo>
                      <a:lnTo>
                        <a:pt x="72348" y="117012"/>
                      </a:lnTo>
                      <a:lnTo>
                        <a:pt x="72348" y="117012"/>
                      </a:lnTo>
                      <a:lnTo>
                        <a:pt x="64749" y="117879"/>
                      </a:lnTo>
                      <a:lnTo>
                        <a:pt x="56833" y="118650"/>
                      </a:lnTo>
                      <a:lnTo>
                        <a:pt x="48759" y="119132"/>
                      </a:lnTo>
                      <a:lnTo>
                        <a:pt x="40369" y="119518"/>
                      </a:lnTo>
                      <a:lnTo>
                        <a:pt x="31820" y="119807"/>
                      </a:lnTo>
                      <a:lnTo>
                        <a:pt x="22955" y="120000"/>
                      </a:lnTo>
                      <a:lnTo>
                        <a:pt x="13931" y="120000"/>
                      </a:lnTo>
                      <a:lnTo>
                        <a:pt x="4749" y="119903"/>
                      </a:lnTo>
                      <a:lnTo>
                        <a:pt x="4749" y="119903"/>
                      </a:lnTo>
                      <a:lnTo>
                        <a:pt x="4749" y="108626"/>
                      </a:lnTo>
                      <a:lnTo>
                        <a:pt x="4749" y="108626"/>
                      </a:lnTo>
                      <a:lnTo>
                        <a:pt x="5540" y="108433"/>
                      </a:lnTo>
                      <a:lnTo>
                        <a:pt x="6015" y="108048"/>
                      </a:lnTo>
                      <a:lnTo>
                        <a:pt x="6332" y="107566"/>
                      </a:lnTo>
                      <a:lnTo>
                        <a:pt x="6490" y="106987"/>
                      </a:lnTo>
                      <a:lnTo>
                        <a:pt x="6649" y="105831"/>
                      </a:lnTo>
                      <a:lnTo>
                        <a:pt x="6965" y="104578"/>
                      </a:lnTo>
                      <a:lnTo>
                        <a:pt x="6965" y="104578"/>
                      </a:lnTo>
                      <a:lnTo>
                        <a:pt x="11715" y="104481"/>
                      </a:lnTo>
                      <a:lnTo>
                        <a:pt x="16464" y="104481"/>
                      </a:lnTo>
                      <a:lnTo>
                        <a:pt x="26279" y="104578"/>
                      </a:lnTo>
                      <a:lnTo>
                        <a:pt x="36094" y="104578"/>
                      </a:lnTo>
                      <a:lnTo>
                        <a:pt x="40686" y="104481"/>
                      </a:lnTo>
                      <a:lnTo>
                        <a:pt x="45277" y="104289"/>
                      </a:lnTo>
                      <a:lnTo>
                        <a:pt x="49551" y="104000"/>
                      </a:lnTo>
                      <a:lnTo>
                        <a:pt x="53667" y="103518"/>
                      </a:lnTo>
                      <a:lnTo>
                        <a:pt x="55567" y="103228"/>
                      </a:lnTo>
                      <a:lnTo>
                        <a:pt x="57467" y="102939"/>
                      </a:lnTo>
                      <a:lnTo>
                        <a:pt x="59208" y="102457"/>
                      </a:lnTo>
                      <a:lnTo>
                        <a:pt x="60949" y="102072"/>
                      </a:lnTo>
                      <a:lnTo>
                        <a:pt x="62532" y="101590"/>
                      </a:lnTo>
                      <a:lnTo>
                        <a:pt x="63957" y="101012"/>
                      </a:lnTo>
                      <a:lnTo>
                        <a:pt x="65382" y="100337"/>
                      </a:lnTo>
                      <a:lnTo>
                        <a:pt x="66649" y="99662"/>
                      </a:lnTo>
                      <a:lnTo>
                        <a:pt x="67757" y="98891"/>
                      </a:lnTo>
                      <a:lnTo>
                        <a:pt x="68865" y="98024"/>
                      </a:lnTo>
                      <a:lnTo>
                        <a:pt x="69656" y="97060"/>
                      </a:lnTo>
                      <a:lnTo>
                        <a:pt x="70448" y="96096"/>
                      </a:lnTo>
                      <a:lnTo>
                        <a:pt x="70448" y="96096"/>
                      </a:lnTo>
                      <a:lnTo>
                        <a:pt x="62374" y="95421"/>
                      </a:lnTo>
                      <a:lnTo>
                        <a:pt x="54142" y="94939"/>
                      </a:lnTo>
                      <a:lnTo>
                        <a:pt x="45910" y="94457"/>
                      </a:lnTo>
                      <a:lnTo>
                        <a:pt x="37678" y="93879"/>
                      </a:lnTo>
                      <a:lnTo>
                        <a:pt x="37678" y="93879"/>
                      </a:lnTo>
                      <a:lnTo>
                        <a:pt x="37519" y="93686"/>
                      </a:lnTo>
                      <a:lnTo>
                        <a:pt x="37361" y="93493"/>
                      </a:lnTo>
                      <a:lnTo>
                        <a:pt x="37361" y="92915"/>
                      </a:lnTo>
                      <a:lnTo>
                        <a:pt x="37361" y="91855"/>
                      </a:lnTo>
                      <a:lnTo>
                        <a:pt x="37361" y="91855"/>
                      </a:lnTo>
                      <a:lnTo>
                        <a:pt x="45593" y="90987"/>
                      </a:lnTo>
                      <a:lnTo>
                        <a:pt x="50026" y="90602"/>
                      </a:lnTo>
                      <a:lnTo>
                        <a:pt x="54459" y="90216"/>
                      </a:lnTo>
                      <a:lnTo>
                        <a:pt x="59050" y="89927"/>
                      </a:lnTo>
                      <a:lnTo>
                        <a:pt x="63482" y="89831"/>
                      </a:lnTo>
                      <a:lnTo>
                        <a:pt x="67915" y="89927"/>
                      </a:lnTo>
                      <a:lnTo>
                        <a:pt x="69973" y="90024"/>
                      </a:lnTo>
                      <a:lnTo>
                        <a:pt x="72031" y="90120"/>
                      </a:lnTo>
                      <a:lnTo>
                        <a:pt x="72031" y="90120"/>
                      </a:lnTo>
                      <a:lnTo>
                        <a:pt x="72189" y="88771"/>
                      </a:lnTo>
                      <a:lnTo>
                        <a:pt x="72348" y="87228"/>
                      </a:lnTo>
                      <a:lnTo>
                        <a:pt x="72348" y="84144"/>
                      </a:lnTo>
                      <a:lnTo>
                        <a:pt x="72348" y="81060"/>
                      </a:lnTo>
                      <a:lnTo>
                        <a:pt x="72348" y="77975"/>
                      </a:lnTo>
                      <a:lnTo>
                        <a:pt x="72348" y="77975"/>
                      </a:lnTo>
                      <a:lnTo>
                        <a:pt x="71240" y="77012"/>
                      </a:lnTo>
                      <a:lnTo>
                        <a:pt x="70131" y="76240"/>
                      </a:lnTo>
                      <a:lnTo>
                        <a:pt x="68865" y="75469"/>
                      </a:lnTo>
                      <a:lnTo>
                        <a:pt x="67757" y="74602"/>
                      </a:lnTo>
                      <a:lnTo>
                        <a:pt x="67757" y="74602"/>
                      </a:lnTo>
                      <a:lnTo>
                        <a:pt x="56200" y="74602"/>
                      </a:lnTo>
                      <a:lnTo>
                        <a:pt x="56200" y="74602"/>
                      </a:lnTo>
                      <a:lnTo>
                        <a:pt x="55883" y="74987"/>
                      </a:lnTo>
                      <a:lnTo>
                        <a:pt x="55725" y="75566"/>
                      </a:lnTo>
                      <a:lnTo>
                        <a:pt x="55567" y="76722"/>
                      </a:lnTo>
                      <a:lnTo>
                        <a:pt x="55567" y="77975"/>
                      </a:lnTo>
                      <a:lnTo>
                        <a:pt x="55567" y="78554"/>
                      </a:lnTo>
                      <a:lnTo>
                        <a:pt x="55250" y="79036"/>
                      </a:lnTo>
                      <a:lnTo>
                        <a:pt x="55250" y="79036"/>
                      </a:lnTo>
                      <a:lnTo>
                        <a:pt x="54459" y="78939"/>
                      </a:lnTo>
                      <a:lnTo>
                        <a:pt x="53667" y="78843"/>
                      </a:lnTo>
                      <a:lnTo>
                        <a:pt x="51926" y="78650"/>
                      </a:lnTo>
                      <a:lnTo>
                        <a:pt x="51926" y="78650"/>
                      </a:lnTo>
                      <a:lnTo>
                        <a:pt x="51609" y="78361"/>
                      </a:lnTo>
                      <a:lnTo>
                        <a:pt x="51609" y="77879"/>
                      </a:lnTo>
                      <a:lnTo>
                        <a:pt x="51609" y="76819"/>
                      </a:lnTo>
                      <a:lnTo>
                        <a:pt x="51609" y="76819"/>
                      </a:lnTo>
                      <a:lnTo>
                        <a:pt x="4591" y="76819"/>
                      </a:lnTo>
                      <a:lnTo>
                        <a:pt x="4591" y="76819"/>
                      </a:lnTo>
                      <a:lnTo>
                        <a:pt x="3641" y="77493"/>
                      </a:lnTo>
                      <a:lnTo>
                        <a:pt x="2691" y="78168"/>
                      </a:lnTo>
                      <a:lnTo>
                        <a:pt x="2216" y="78554"/>
                      </a:lnTo>
                      <a:lnTo>
                        <a:pt x="1583" y="78746"/>
                      </a:lnTo>
                      <a:lnTo>
                        <a:pt x="791" y="78939"/>
                      </a:lnTo>
                      <a:lnTo>
                        <a:pt x="0" y="79036"/>
                      </a:lnTo>
                      <a:lnTo>
                        <a:pt x="0" y="79036"/>
                      </a:lnTo>
                      <a:lnTo>
                        <a:pt x="158" y="76819"/>
                      </a:lnTo>
                      <a:lnTo>
                        <a:pt x="316" y="75469"/>
                      </a:lnTo>
                      <a:lnTo>
                        <a:pt x="633" y="74216"/>
                      </a:lnTo>
                      <a:lnTo>
                        <a:pt x="949" y="72963"/>
                      </a:lnTo>
                      <a:lnTo>
                        <a:pt x="1424" y="71807"/>
                      </a:lnTo>
                      <a:lnTo>
                        <a:pt x="1899" y="71325"/>
                      </a:lnTo>
                      <a:lnTo>
                        <a:pt x="2216" y="70843"/>
                      </a:lnTo>
                      <a:lnTo>
                        <a:pt x="2691" y="70457"/>
                      </a:lnTo>
                      <a:lnTo>
                        <a:pt x="3324" y="70168"/>
                      </a:lnTo>
                      <a:lnTo>
                        <a:pt x="3324" y="70168"/>
                      </a:lnTo>
                      <a:lnTo>
                        <a:pt x="4274" y="70168"/>
                      </a:lnTo>
                      <a:lnTo>
                        <a:pt x="5224" y="70265"/>
                      </a:lnTo>
                      <a:lnTo>
                        <a:pt x="6015" y="70457"/>
                      </a:lnTo>
                      <a:lnTo>
                        <a:pt x="6965" y="70554"/>
                      </a:lnTo>
                      <a:lnTo>
                        <a:pt x="6965" y="70554"/>
                      </a:lnTo>
                      <a:lnTo>
                        <a:pt x="6965" y="66987"/>
                      </a:lnTo>
                      <a:lnTo>
                        <a:pt x="6965" y="66987"/>
                      </a:lnTo>
                      <a:lnTo>
                        <a:pt x="38944" y="66987"/>
                      </a:lnTo>
                      <a:lnTo>
                        <a:pt x="38944" y="66987"/>
                      </a:lnTo>
                      <a:lnTo>
                        <a:pt x="38153" y="66698"/>
                      </a:lnTo>
                      <a:lnTo>
                        <a:pt x="37361" y="66409"/>
                      </a:lnTo>
                      <a:lnTo>
                        <a:pt x="35303" y="66024"/>
                      </a:lnTo>
                      <a:lnTo>
                        <a:pt x="33403" y="65638"/>
                      </a:lnTo>
                      <a:lnTo>
                        <a:pt x="32612" y="65349"/>
                      </a:lnTo>
                      <a:lnTo>
                        <a:pt x="31820" y="64963"/>
                      </a:lnTo>
                      <a:lnTo>
                        <a:pt x="31820" y="64963"/>
                      </a:lnTo>
                      <a:lnTo>
                        <a:pt x="33562" y="65542"/>
                      </a:lnTo>
                      <a:lnTo>
                        <a:pt x="35461" y="65927"/>
                      </a:lnTo>
                      <a:lnTo>
                        <a:pt x="37519" y="66216"/>
                      </a:lnTo>
                      <a:lnTo>
                        <a:pt x="39419" y="66409"/>
                      </a:lnTo>
                      <a:lnTo>
                        <a:pt x="41635" y="66409"/>
                      </a:lnTo>
                      <a:lnTo>
                        <a:pt x="43693" y="66409"/>
                      </a:lnTo>
                      <a:lnTo>
                        <a:pt x="45910" y="66313"/>
                      </a:lnTo>
                      <a:lnTo>
                        <a:pt x="47968" y="66216"/>
                      </a:lnTo>
                      <a:lnTo>
                        <a:pt x="52401" y="65831"/>
                      </a:lnTo>
                      <a:lnTo>
                        <a:pt x="56675" y="65349"/>
                      </a:lnTo>
                      <a:lnTo>
                        <a:pt x="60791" y="64963"/>
                      </a:lnTo>
                      <a:lnTo>
                        <a:pt x="64749" y="64578"/>
                      </a:lnTo>
                      <a:lnTo>
                        <a:pt x="64749" y="64578"/>
                      </a:lnTo>
                      <a:lnTo>
                        <a:pt x="65065" y="64289"/>
                      </a:lnTo>
                      <a:lnTo>
                        <a:pt x="65382" y="64096"/>
                      </a:lnTo>
                      <a:lnTo>
                        <a:pt x="65857" y="63903"/>
                      </a:lnTo>
                      <a:lnTo>
                        <a:pt x="66332" y="63807"/>
                      </a:lnTo>
                      <a:lnTo>
                        <a:pt x="67440" y="63710"/>
                      </a:lnTo>
                      <a:lnTo>
                        <a:pt x="68390" y="63807"/>
                      </a:lnTo>
                      <a:lnTo>
                        <a:pt x="69498" y="64096"/>
                      </a:lnTo>
                      <a:lnTo>
                        <a:pt x="70448" y="64385"/>
                      </a:lnTo>
                      <a:lnTo>
                        <a:pt x="71240" y="64867"/>
                      </a:lnTo>
                      <a:lnTo>
                        <a:pt x="71715" y="65349"/>
                      </a:lnTo>
                      <a:lnTo>
                        <a:pt x="71715" y="65349"/>
                      </a:lnTo>
                      <a:lnTo>
                        <a:pt x="71081" y="65253"/>
                      </a:lnTo>
                      <a:lnTo>
                        <a:pt x="70606" y="65349"/>
                      </a:lnTo>
                      <a:lnTo>
                        <a:pt x="70290" y="65349"/>
                      </a:lnTo>
                      <a:lnTo>
                        <a:pt x="69973" y="65542"/>
                      </a:lnTo>
                      <a:lnTo>
                        <a:pt x="69815" y="65734"/>
                      </a:lnTo>
                      <a:lnTo>
                        <a:pt x="69815" y="66024"/>
                      </a:lnTo>
                      <a:lnTo>
                        <a:pt x="69815" y="66698"/>
                      </a:lnTo>
                      <a:lnTo>
                        <a:pt x="69815" y="66698"/>
                      </a:lnTo>
                      <a:lnTo>
                        <a:pt x="70765" y="66795"/>
                      </a:lnTo>
                      <a:lnTo>
                        <a:pt x="71556" y="66891"/>
                      </a:lnTo>
                      <a:lnTo>
                        <a:pt x="73614" y="66891"/>
                      </a:lnTo>
                      <a:lnTo>
                        <a:pt x="75831" y="66795"/>
                      </a:lnTo>
                      <a:lnTo>
                        <a:pt x="77730" y="66795"/>
                      </a:lnTo>
                      <a:lnTo>
                        <a:pt x="77730" y="66795"/>
                      </a:lnTo>
                      <a:lnTo>
                        <a:pt x="77730" y="72771"/>
                      </a:lnTo>
                      <a:lnTo>
                        <a:pt x="77730" y="72771"/>
                      </a:lnTo>
                      <a:lnTo>
                        <a:pt x="77730" y="72963"/>
                      </a:lnTo>
                      <a:lnTo>
                        <a:pt x="77572" y="73060"/>
                      </a:lnTo>
                      <a:lnTo>
                        <a:pt x="77255" y="73156"/>
                      </a:lnTo>
                      <a:lnTo>
                        <a:pt x="76939" y="73156"/>
                      </a:lnTo>
                      <a:lnTo>
                        <a:pt x="76147" y="73156"/>
                      </a:lnTo>
                      <a:lnTo>
                        <a:pt x="75356" y="73156"/>
                      </a:lnTo>
                      <a:lnTo>
                        <a:pt x="75356" y="73156"/>
                      </a:lnTo>
                      <a:lnTo>
                        <a:pt x="75514" y="73542"/>
                      </a:lnTo>
                      <a:lnTo>
                        <a:pt x="75831" y="73927"/>
                      </a:lnTo>
                      <a:lnTo>
                        <a:pt x="76781" y="74602"/>
                      </a:lnTo>
                      <a:lnTo>
                        <a:pt x="77730" y="75180"/>
                      </a:lnTo>
                      <a:lnTo>
                        <a:pt x="78997" y="75566"/>
                      </a:lnTo>
                      <a:lnTo>
                        <a:pt x="80422" y="75855"/>
                      </a:lnTo>
                      <a:lnTo>
                        <a:pt x="81846" y="75855"/>
                      </a:lnTo>
                      <a:lnTo>
                        <a:pt x="82480" y="75759"/>
                      </a:lnTo>
                      <a:lnTo>
                        <a:pt x="83113" y="75662"/>
                      </a:lnTo>
                      <a:lnTo>
                        <a:pt x="83905" y="75469"/>
                      </a:lnTo>
                      <a:lnTo>
                        <a:pt x="84538" y="75180"/>
                      </a:lnTo>
                      <a:lnTo>
                        <a:pt x="84538" y="75180"/>
                      </a:lnTo>
                      <a:lnTo>
                        <a:pt x="85171" y="74698"/>
                      </a:lnTo>
                      <a:lnTo>
                        <a:pt x="85804" y="74216"/>
                      </a:lnTo>
                      <a:lnTo>
                        <a:pt x="86437" y="73734"/>
                      </a:lnTo>
                      <a:lnTo>
                        <a:pt x="87071" y="73060"/>
                      </a:lnTo>
                      <a:lnTo>
                        <a:pt x="87862" y="71710"/>
                      </a:lnTo>
                      <a:lnTo>
                        <a:pt x="88654" y="70168"/>
                      </a:lnTo>
                      <a:lnTo>
                        <a:pt x="88970" y="68530"/>
                      </a:lnTo>
                      <a:lnTo>
                        <a:pt x="89287" y="66795"/>
                      </a:lnTo>
                      <a:lnTo>
                        <a:pt x="89445" y="64963"/>
                      </a:lnTo>
                      <a:lnTo>
                        <a:pt x="89287" y="63132"/>
                      </a:lnTo>
                      <a:lnTo>
                        <a:pt x="89287" y="63132"/>
                      </a:lnTo>
                      <a:lnTo>
                        <a:pt x="89129" y="61590"/>
                      </a:lnTo>
                      <a:lnTo>
                        <a:pt x="88812" y="60048"/>
                      </a:lnTo>
                      <a:lnTo>
                        <a:pt x="88337" y="58506"/>
                      </a:lnTo>
                      <a:lnTo>
                        <a:pt x="87862" y="56963"/>
                      </a:lnTo>
                      <a:lnTo>
                        <a:pt x="87229" y="55421"/>
                      </a:lnTo>
                      <a:lnTo>
                        <a:pt x="86437" y="53879"/>
                      </a:lnTo>
                      <a:lnTo>
                        <a:pt x="85488" y="52337"/>
                      </a:lnTo>
                      <a:lnTo>
                        <a:pt x="84538" y="50891"/>
                      </a:lnTo>
                      <a:lnTo>
                        <a:pt x="83588" y="49445"/>
                      </a:lnTo>
                      <a:lnTo>
                        <a:pt x="82480" y="48096"/>
                      </a:lnTo>
                      <a:lnTo>
                        <a:pt x="81372" y="46746"/>
                      </a:lnTo>
                      <a:lnTo>
                        <a:pt x="80263" y="45590"/>
                      </a:lnTo>
                      <a:lnTo>
                        <a:pt x="78997" y="44433"/>
                      </a:lnTo>
                      <a:lnTo>
                        <a:pt x="77889" y="43373"/>
                      </a:lnTo>
                      <a:lnTo>
                        <a:pt x="76622" y="42506"/>
                      </a:lnTo>
                      <a:lnTo>
                        <a:pt x="75356" y="41638"/>
                      </a:lnTo>
                      <a:lnTo>
                        <a:pt x="75356" y="41638"/>
                      </a:lnTo>
                      <a:lnTo>
                        <a:pt x="73931" y="40963"/>
                      </a:lnTo>
                      <a:lnTo>
                        <a:pt x="72348" y="40385"/>
                      </a:lnTo>
                      <a:lnTo>
                        <a:pt x="70765" y="39903"/>
                      </a:lnTo>
                      <a:lnTo>
                        <a:pt x="68865" y="39614"/>
                      </a:lnTo>
                      <a:lnTo>
                        <a:pt x="66807" y="39325"/>
                      </a:lnTo>
                      <a:lnTo>
                        <a:pt x="64591" y="39228"/>
                      </a:lnTo>
                      <a:lnTo>
                        <a:pt x="62216" y="39325"/>
                      </a:lnTo>
                      <a:lnTo>
                        <a:pt x="59841" y="39421"/>
                      </a:lnTo>
                      <a:lnTo>
                        <a:pt x="59841" y="39421"/>
                      </a:lnTo>
                      <a:lnTo>
                        <a:pt x="59208" y="39228"/>
                      </a:lnTo>
                      <a:lnTo>
                        <a:pt x="58733" y="38939"/>
                      </a:lnTo>
                      <a:lnTo>
                        <a:pt x="57783" y="38265"/>
                      </a:lnTo>
                      <a:lnTo>
                        <a:pt x="57308" y="37975"/>
                      </a:lnTo>
                      <a:lnTo>
                        <a:pt x="56833" y="37686"/>
                      </a:lnTo>
                      <a:lnTo>
                        <a:pt x="56042" y="37493"/>
                      </a:lnTo>
                      <a:lnTo>
                        <a:pt x="55250" y="37397"/>
                      </a:lnTo>
                      <a:lnTo>
                        <a:pt x="55250" y="37397"/>
                      </a:lnTo>
                      <a:lnTo>
                        <a:pt x="54934" y="37686"/>
                      </a:lnTo>
                      <a:lnTo>
                        <a:pt x="54617" y="38072"/>
                      </a:lnTo>
                      <a:lnTo>
                        <a:pt x="54617" y="38554"/>
                      </a:lnTo>
                      <a:lnTo>
                        <a:pt x="54617" y="39036"/>
                      </a:lnTo>
                      <a:lnTo>
                        <a:pt x="54775" y="40096"/>
                      </a:lnTo>
                      <a:lnTo>
                        <a:pt x="54775" y="40674"/>
                      </a:lnTo>
                      <a:lnTo>
                        <a:pt x="54617" y="41156"/>
                      </a:lnTo>
                      <a:lnTo>
                        <a:pt x="54617" y="41156"/>
                      </a:lnTo>
                      <a:lnTo>
                        <a:pt x="55567" y="41542"/>
                      </a:lnTo>
                      <a:lnTo>
                        <a:pt x="56517" y="41831"/>
                      </a:lnTo>
                      <a:lnTo>
                        <a:pt x="57467" y="42120"/>
                      </a:lnTo>
                      <a:lnTo>
                        <a:pt x="58575" y="42409"/>
                      </a:lnTo>
                      <a:lnTo>
                        <a:pt x="58575" y="42409"/>
                      </a:lnTo>
                      <a:lnTo>
                        <a:pt x="58575" y="44626"/>
                      </a:lnTo>
                      <a:lnTo>
                        <a:pt x="58575" y="44626"/>
                      </a:lnTo>
                      <a:lnTo>
                        <a:pt x="58733" y="44819"/>
                      </a:lnTo>
                      <a:lnTo>
                        <a:pt x="58575" y="44915"/>
                      </a:lnTo>
                      <a:lnTo>
                        <a:pt x="58416" y="45012"/>
                      </a:lnTo>
                      <a:lnTo>
                        <a:pt x="58258" y="45012"/>
                      </a:lnTo>
                      <a:lnTo>
                        <a:pt x="57625" y="45012"/>
                      </a:lnTo>
                      <a:lnTo>
                        <a:pt x="57150" y="45012"/>
                      </a:lnTo>
                      <a:lnTo>
                        <a:pt x="57150" y="45012"/>
                      </a:lnTo>
                      <a:lnTo>
                        <a:pt x="57150" y="45590"/>
                      </a:lnTo>
                      <a:lnTo>
                        <a:pt x="56992" y="46072"/>
                      </a:lnTo>
                      <a:lnTo>
                        <a:pt x="56833" y="46457"/>
                      </a:lnTo>
                      <a:lnTo>
                        <a:pt x="56517" y="46843"/>
                      </a:lnTo>
                      <a:lnTo>
                        <a:pt x="56358" y="47132"/>
                      </a:lnTo>
                      <a:lnTo>
                        <a:pt x="56042" y="47614"/>
                      </a:lnTo>
                      <a:lnTo>
                        <a:pt x="56042" y="48096"/>
                      </a:lnTo>
                      <a:lnTo>
                        <a:pt x="56200" y="48674"/>
                      </a:lnTo>
                      <a:lnTo>
                        <a:pt x="56200" y="48674"/>
                      </a:lnTo>
                      <a:lnTo>
                        <a:pt x="55567" y="48867"/>
                      </a:lnTo>
                      <a:lnTo>
                        <a:pt x="54934" y="49156"/>
                      </a:lnTo>
                      <a:lnTo>
                        <a:pt x="53825" y="49638"/>
                      </a:lnTo>
                      <a:lnTo>
                        <a:pt x="53192" y="49831"/>
                      </a:lnTo>
                      <a:lnTo>
                        <a:pt x="52559" y="50024"/>
                      </a:lnTo>
                      <a:lnTo>
                        <a:pt x="51609" y="50120"/>
                      </a:lnTo>
                      <a:lnTo>
                        <a:pt x="50659" y="50216"/>
                      </a:lnTo>
                      <a:lnTo>
                        <a:pt x="50659" y="50216"/>
                      </a:lnTo>
                      <a:lnTo>
                        <a:pt x="50343" y="51855"/>
                      </a:lnTo>
                      <a:lnTo>
                        <a:pt x="50184" y="53590"/>
                      </a:lnTo>
                      <a:lnTo>
                        <a:pt x="50026" y="57253"/>
                      </a:lnTo>
                      <a:lnTo>
                        <a:pt x="50184" y="61012"/>
                      </a:lnTo>
                      <a:lnTo>
                        <a:pt x="50184" y="64771"/>
                      </a:lnTo>
                      <a:lnTo>
                        <a:pt x="50184" y="64771"/>
                      </a:lnTo>
                      <a:lnTo>
                        <a:pt x="46068" y="64771"/>
                      </a:lnTo>
                      <a:lnTo>
                        <a:pt x="42744" y="64771"/>
                      </a:lnTo>
                      <a:lnTo>
                        <a:pt x="42744" y="64771"/>
                      </a:lnTo>
                      <a:lnTo>
                        <a:pt x="42427" y="63421"/>
                      </a:lnTo>
                      <a:lnTo>
                        <a:pt x="41952" y="62072"/>
                      </a:lnTo>
                      <a:lnTo>
                        <a:pt x="41477" y="59180"/>
                      </a:lnTo>
                      <a:lnTo>
                        <a:pt x="40686" y="53108"/>
                      </a:lnTo>
                      <a:lnTo>
                        <a:pt x="40686" y="53108"/>
                      </a:lnTo>
                      <a:lnTo>
                        <a:pt x="40211" y="52626"/>
                      </a:lnTo>
                      <a:lnTo>
                        <a:pt x="39736" y="52048"/>
                      </a:lnTo>
                      <a:lnTo>
                        <a:pt x="39577" y="51759"/>
                      </a:lnTo>
                      <a:lnTo>
                        <a:pt x="39419" y="51469"/>
                      </a:lnTo>
                      <a:lnTo>
                        <a:pt x="39577" y="51084"/>
                      </a:lnTo>
                      <a:lnTo>
                        <a:pt x="39736" y="50698"/>
                      </a:lnTo>
                      <a:lnTo>
                        <a:pt x="39736" y="50698"/>
                      </a:lnTo>
                      <a:lnTo>
                        <a:pt x="39419" y="50698"/>
                      </a:lnTo>
                      <a:lnTo>
                        <a:pt x="38944" y="50602"/>
                      </a:lnTo>
                      <a:lnTo>
                        <a:pt x="37994" y="50698"/>
                      </a:lnTo>
                      <a:lnTo>
                        <a:pt x="36728" y="50795"/>
                      </a:lnTo>
                      <a:lnTo>
                        <a:pt x="35461" y="50698"/>
                      </a:lnTo>
                      <a:lnTo>
                        <a:pt x="35461" y="50698"/>
                      </a:lnTo>
                      <a:lnTo>
                        <a:pt x="34986" y="51855"/>
                      </a:lnTo>
                      <a:lnTo>
                        <a:pt x="34511" y="52915"/>
                      </a:lnTo>
                      <a:lnTo>
                        <a:pt x="34195" y="53493"/>
                      </a:lnTo>
                      <a:lnTo>
                        <a:pt x="34036" y="54168"/>
                      </a:lnTo>
                      <a:lnTo>
                        <a:pt x="33878" y="54843"/>
                      </a:lnTo>
                      <a:lnTo>
                        <a:pt x="34036" y="55518"/>
                      </a:lnTo>
                      <a:lnTo>
                        <a:pt x="34036" y="55518"/>
                      </a:lnTo>
                      <a:lnTo>
                        <a:pt x="33720" y="55710"/>
                      </a:lnTo>
                      <a:lnTo>
                        <a:pt x="33403" y="55903"/>
                      </a:lnTo>
                      <a:lnTo>
                        <a:pt x="32770" y="55903"/>
                      </a:lnTo>
                      <a:lnTo>
                        <a:pt x="32137" y="55903"/>
                      </a:lnTo>
                      <a:lnTo>
                        <a:pt x="32137" y="55903"/>
                      </a:lnTo>
                      <a:lnTo>
                        <a:pt x="32137" y="57831"/>
                      </a:lnTo>
                      <a:lnTo>
                        <a:pt x="31978" y="59662"/>
                      </a:lnTo>
                      <a:lnTo>
                        <a:pt x="31820" y="61590"/>
                      </a:lnTo>
                      <a:lnTo>
                        <a:pt x="31820" y="63518"/>
                      </a:lnTo>
                      <a:lnTo>
                        <a:pt x="31820" y="63518"/>
                      </a:lnTo>
                      <a:lnTo>
                        <a:pt x="24538" y="63518"/>
                      </a:lnTo>
                      <a:lnTo>
                        <a:pt x="24538" y="63518"/>
                      </a:lnTo>
                      <a:lnTo>
                        <a:pt x="23746" y="58795"/>
                      </a:lnTo>
                      <a:lnTo>
                        <a:pt x="23113" y="54072"/>
                      </a:lnTo>
                      <a:lnTo>
                        <a:pt x="23113" y="54072"/>
                      </a:lnTo>
                      <a:lnTo>
                        <a:pt x="23113" y="53783"/>
                      </a:lnTo>
                      <a:lnTo>
                        <a:pt x="22955" y="53590"/>
                      </a:lnTo>
                      <a:lnTo>
                        <a:pt x="22638" y="53301"/>
                      </a:lnTo>
                      <a:lnTo>
                        <a:pt x="22163" y="53108"/>
                      </a:lnTo>
                      <a:lnTo>
                        <a:pt x="22005" y="52915"/>
                      </a:lnTo>
                      <a:lnTo>
                        <a:pt x="21846" y="52819"/>
                      </a:lnTo>
                      <a:lnTo>
                        <a:pt x="21846" y="52819"/>
                      </a:lnTo>
                      <a:lnTo>
                        <a:pt x="21846" y="50698"/>
                      </a:lnTo>
                      <a:lnTo>
                        <a:pt x="21846" y="50698"/>
                      </a:lnTo>
                      <a:lnTo>
                        <a:pt x="18680" y="50698"/>
                      </a:lnTo>
                      <a:lnTo>
                        <a:pt x="15514" y="50602"/>
                      </a:lnTo>
                      <a:lnTo>
                        <a:pt x="12506" y="50409"/>
                      </a:lnTo>
                      <a:lnTo>
                        <a:pt x="11240" y="50216"/>
                      </a:lnTo>
                      <a:lnTo>
                        <a:pt x="9973" y="50024"/>
                      </a:lnTo>
                      <a:lnTo>
                        <a:pt x="9973" y="50024"/>
                      </a:lnTo>
                      <a:lnTo>
                        <a:pt x="9973" y="49445"/>
                      </a:lnTo>
                      <a:lnTo>
                        <a:pt x="10131" y="48963"/>
                      </a:lnTo>
                      <a:lnTo>
                        <a:pt x="10448" y="48578"/>
                      </a:lnTo>
                      <a:lnTo>
                        <a:pt x="10923" y="48289"/>
                      </a:lnTo>
                      <a:lnTo>
                        <a:pt x="11556" y="48000"/>
                      </a:lnTo>
                      <a:lnTo>
                        <a:pt x="12189" y="47807"/>
                      </a:lnTo>
                      <a:lnTo>
                        <a:pt x="13614" y="47614"/>
                      </a:lnTo>
                      <a:lnTo>
                        <a:pt x="13614" y="47614"/>
                      </a:lnTo>
                      <a:lnTo>
                        <a:pt x="13614" y="45397"/>
                      </a:lnTo>
                      <a:lnTo>
                        <a:pt x="13614" y="45397"/>
                      </a:lnTo>
                      <a:lnTo>
                        <a:pt x="14406" y="44915"/>
                      </a:lnTo>
                      <a:lnTo>
                        <a:pt x="15356" y="44530"/>
                      </a:lnTo>
                      <a:lnTo>
                        <a:pt x="16464" y="44240"/>
                      </a:lnTo>
                      <a:lnTo>
                        <a:pt x="17730" y="43951"/>
                      </a:lnTo>
                      <a:lnTo>
                        <a:pt x="20580" y="43469"/>
                      </a:lnTo>
                      <a:lnTo>
                        <a:pt x="23746" y="43084"/>
                      </a:lnTo>
                      <a:lnTo>
                        <a:pt x="30079" y="42313"/>
                      </a:lnTo>
                      <a:lnTo>
                        <a:pt x="33087" y="41927"/>
                      </a:lnTo>
                      <a:lnTo>
                        <a:pt x="35778" y="41445"/>
                      </a:lnTo>
                      <a:lnTo>
                        <a:pt x="35778" y="41445"/>
                      </a:lnTo>
                      <a:lnTo>
                        <a:pt x="35778" y="37590"/>
                      </a:lnTo>
                      <a:lnTo>
                        <a:pt x="35778" y="37590"/>
                      </a:lnTo>
                      <a:lnTo>
                        <a:pt x="35778" y="37397"/>
                      </a:lnTo>
                      <a:lnTo>
                        <a:pt x="35620" y="37301"/>
                      </a:lnTo>
                      <a:lnTo>
                        <a:pt x="34986" y="37204"/>
                      </a:lnTo>
                      <a:lnTo>
                        <a:pt x="34195" y="37204"/>
                      </a:lnTo>
                      <a:lnTo>
                        <a:pt x="34036" y="37108"/>
                      </a:lnTo>
                      <a:lnTo>
                        <a:pt x="34036" y="36819"/>
                      </a:lnTo>
                      <a:lnTo>
                        <a:pt x="34036" y="36819"/>
                      </a:lnTo>
                      <a:lnTo>
                        <a:pt x="33720" y="35566"/>
                      </a:lnTo>
                      <a:lnTo>
                        <a:pt x="33562" y="34024"/>
                      </a:lnTo>
                      <a:lnTo>
                        <a:pt x="33562" y="32192"/>
                      </a:lnTo>
                      <a:lnTo>
                        <a:pt x="33720" y="30265"/>
                      </a:lnTo>
                      <a:lnTo>
                        <a:pt x="34036" y="26216"/>
                      </a:lnTo>
                      <a:lnTo>
                        <a:pt x="34353" y="22265"/>
                      </a:lnTo>
                      <a:lnTo>
                        <a:pt x="34353" y="22265"/>
                      </a:lnTo>
                      <a:lnTo>
                        <a:pt x="34353" y="21012"/>
                      </a:lnTo>
                      <a:lnTo>
                        <a:pt x="34195" y="19855"/>
                      </a:lnTo>
                      <a:lnTo>
                        <a:pt x="34195" y="18698"/>
                      </a:lnTo>
                      <a:lnTo>
                        <a:pt x="34353" y="17831"/>
                      </a:lnTo>
                      <a:lnTo>
                        <a:pt x="34353" y="17831"/>
                      </a:lnTo>
                      <a:lnTo>
                        <a:pt x="34511" y="17542"/>
                      </a:lnTo>
                      <a:lnTo>
                        <a:pt x="34828" y="17253"/>
                      </a:lnTo>
                      <a:lnTo>
                        <a:pt x="35461" y="16771"/>
                      </a:lnTo>
                      <a:lnTo>
                        <a:pt x="36094" y="16289"/>
                      </a:lnTo>
                      <a:lnTo>
                        <a:pt x="36253" y="16000"/>
                      </a:lnTo>
                      <a:lnTo>
                        <a:pt x="36411" y="15807"/>
                      </a:lnTo>
                      <a:lnTo>
                        <a:pt x="36411" y="15807"/>
                      </a:lnTo>
                      <a:lnTo>
                        <a:pt x="36411" y="15421"/>
                      </a:lnTo>
                      <a:lnTo>
                        <a:pt x="36253" y="15228"/>
                      </a:lnTo>
                      <a:lnTo>
                        <a:pt x="36094" y="15132"/>
                      </a:lnTo>
                      <a:lnTo>
                        <a:pt x="35620" y="15132"/>
                      </a:lnTo>
                      <a:lnTo>
                        <a:pt x="34828" y="15036"/>
                      </a:lnTo>
                      <a:lnTo>
                        <a:pt x="34670" y="14939"/>
                      </a:lnTo>
                      <a:lnTo>
                        <a:pt x="34670" y="14650"/>
                      </a:lnTo>
                      <a:lnTo>
                        <a:pt x="34670" y="14650"/>
                      </a:lnTo>
                      <a:lnTo>
                        <a:pt x="34511" y="13879"/>
                      </a:lnTo>
                      <a:lnTo>
                        <a:pt x="34670" y="13590"/>
                      </a:lnTo>
                      <a:lnTo>
                        <a:pt x="34828" y="13301"/>
                      </a:lnTo>
                      <a:lnTo>
                        <a:pt x="35303" y="12915"/>
                      </a:lnTo>
                      <a:lnTo>
                        <a:pt x="36094" y="12626"/>
                      </a:lnTo>
                      <a:lnTo>
                        <a:pt x="36094" y="12626"/>
                      </a:lnTo>
                      <a:lnTo>
                        <a:pt x="36411" y="7036"/>
                      </a:lnTo>
                      <a:lnTo>
                        <a:pt x="36411" y="1349"/>
                      </a:lnTo>
                      <a:lnTo>
                        <a:pt x="36411" y="1349"/>
                      </a:lnTo>
                      <a:lnTo>
                        <a:pt x="38786" y="771"/>
                      </a:lnTo>
                      <a:lnTo>
                        <a:pt x="41160" y="385"/>
                      </a:lnTo>
                      <a:lnTo>
                        <a:pt x="43535" y="96"/>
                      </a:lnTo>
                      <a:lnTo>
                        <a:pt x="45910" y="0"/>
                      </a:lnTo>
                      <a:lnTo>
                        <a:pt x="48284" y="96"/>
                      </a:lnTo>
                      <a:lnTo>
                        <a:pt x="50659" y="289"/>
                      </a:lnTo>
                      <a:lnTo>
                        <a:pt x="53034" y="674"/>
                      </a:lnTo>
                      <a:lnTo>
                        <a:pt x="55250" y="1349"/>
                      </a:lnTo>
                      <a:lnTo>
                        <a:pt x="55250" y="1349"/>
                      </a:lnTo>
                      <a:close/>
                      <a:moveTo>
                        <a:pt x="60791" y="25927"/>
                      </a:moveTo>
                      <a:lnTo>
                        <a:pt x="60791" y="25927"/>
                      </a:lnTo>
                      <a:lnTo>
                        <a:pt x="61108" y="26313"/>
                      </a:lnTo>
                      <a:lnTo>
                        <a:pt x="61741" y="26506"/>
                      </a:lnTo>
                      <a:lnTo>
                        <a:pt x="62532" y="26602"/>
                      </a:lnTo>
                      <a:lnTo>
                        <a:pt x="63166" y="26602"/>
                      </a:lnTo>
                      <a:lnTo>
                        <a:pt x="63799" y="26409"/>
                      </a:lnTo>
                      <a:lnTo>
                        <a:pt x="64432" y="26120"/>
                      </a:lnTo>
                      <a:lnTo>
                        <a:pt x="64749" y="25734"/>
                      </a:lnTo>
                      <a:lnTo>
                        <a:pt x="64749" y="25156"/>
                      </a:lnTo>
                      <a:lnTo>
                        <a:pt x="64749" y="25156"/>
                      </a:lnTo>
                      <a:lnTo>
                        <a:pt x="64274" y="24867"/>
                      </a:lnTo>
                      <a:lnTo>
                        <a:pt x="63641" y="24578"/>
                      </a:lnTo>
                      <a:lnTo>
                        <a:pt x="63007" y="24481"/>
                      </a:lnTo>
                      <a:lnTo>
                        <a:pt x="62216" y="24481"/>
                      </a:lnTo>
                      <a:lnTo>
                        <a:pt x="61583" y="24674"/>
                      </a:lnTo>
                      <a:lnTo>
                        <a:pt x="60949" y="24963"/>
                      </a:lnTo>
                      <a:lnTo>
                        <a:pt x="60791" y="25349"/>
                      </a:lnTo>
                      <a:lnTo>
                        <a:pt x="60633" y="25638"/>
                      </a:lnTo>
                      <a:lnTo>
                        <a:pt x="60791" y="25927"/>
                      </a:lnTo>
                      <a:lnTo>
                        <a:pt x="60791" y="25927"/>
                      </a:lnTo>
                      <a:close/>
                      <a:moveTo>
                        <a:pt x="68707" y="26313"/>
                      </a:moveTo>
                      <a:lnTo>
                        <a:pt x="68707" y="26313"/>
                      </a:lnTo>
                      <a:lnTo>
                        <a:pt x="68548" y="25831"/>
                      </a:lnTo>
                      <a:lnTo>
                        <a:pt x="68232" y="25445"/>
                      </a:lnTo>
                      <a:lnTo>
                        <a:pt x="67598" y="25156"/>
                      </a:lnTo>
                      <a:lnTo>
                        <a:pt x="66965" y="25060"/>
                      </a:lnTo>
                      <a:lnTo>
                        <a:pt x="66174" y="25060"/>
                      </a:lnTo>
                      <a:lnTo>
                        <a:pt x="65540" y="25253"/>
                      </a:lnTo>
                      <a:lnTo>
                        <a:pt x="64907" y="25734"/>
                      </a:lnTo>
                      <a:lnTo>
                        <a:pt x="64749" y="26024"/>
                      </a:lnTo>
                      <a:lnTo>
                        <a:pt x="64749" y="26313"/>
                      </a:lnTo>
                      <a:lnTo>
                        <a:pt x="64749" y="26313"/>
                      </a:lnTo>
                      <a:lnTo>
                        <a:pt x="65065" y="26795"/>
                      </a:lnTo>
                      <a:lnTo>
                        <a:pt x="65699" y="27084"/>
                      </a:lnTo>
                      <a:lnTo>
                        <a:pt x="66332" y="27180"/>
                      </a:lnTo>
                      <a:lnTo>
                        <a:pt x="66965" y="27277"/>
                      </a:lnTo>
                      <a:lnTo>
                        <a:pt x="67598" y="27180"/>
                      </a:lnTo>
                      <a:lnTo>
                        <a:pt x="68073" y="26987"/>
                      </a:lnTo>
                      <a:lnTo>
                        <a:pt x="68390" y="26698"/>
                      </a:lnTo>
                      <a:lnTo>
                        <a:pt x="68707" y="26313"/>
                      </a:lnTo>
                      <a:lnTo>
                        <a:pt x="68707" y="26313"/>
                      </a:lnTo>
                      <a:close/>
                      <a:moveTo>
                        <a:pt x="65540" y="28144"/>
                      </a:moveTo>
                      <a:lnTo>
                        <a:pt x="65540" y="28144"/>
                      </a:lnTo>
                      <a:lnTo>
                        <a:pt x="65382" y="27662"/>
                      </a:lnTo>
                      <a:lnTo>
                        <a:pt x="65224" y="27469"/>
                      </a:lnTo>
                      <a:lnTo>
                        <a:pt x="64907" y="27277"/>
                      </a:lnTo>
                      <a:lnTo>
                        <a:pt x="64591" y="27180"/>
                      </a:lnTo>
                      <a:lnTo>
                        <a:pt x="64274" y="27180"/>
                      </a:lnTo>
                      <a:lnTo>
                        <a:pt x="63799" y="27180"/>
                      </a:lnTo>
                      <a:lnTo>
                        <a:pt x="63166" y="27277"/>
                      </a:lnTo>
                      <a:lnTo>
                        <a:pt x="63166" y="27277"/>
                      </a:lnTo>
                      <a:lnTo>
                        <a:pt x="62374" y="27469"/>
                      </a:lnTo>
                      <a:lnTo>
                        <a:pt x="61899" y="27662"/>
                      </a:lnTo>
                      <a:lnTo>
                        <a:pt x="61741" y="27951"/>
                      </a:lnTo>
                      <a:lnTo>
                        <a:pt x="61583" y="28144"/>
                      </a:lnTo>
                      <a:lnTo>
                        <a:pt x="61741" y="28433"/>
                      </a:lnTo>
                      <a:lnTo>
                        <a:pt x="62058" y="28722"/>
                      </a:lnTo>
                      <a:lnTo>
                        <a:pt x="62374" y="28915"/>
                      </a:lnTo>
                      <a:lnTo>
                        <a:pt x="62849" y="29204"/>
                      </a:lnTo>
                      <a:lnTo>
                        <a:pt x="63324" y="29301"/>
                      </a:lnTo>
                      <a:lnTo>
                        <a:pt x="63799" y="29397"/>
                      </a:lnTo>
                      <a:lnTo>
                        <a:pt x="64274" y="29493"/>
                      </a:lnTo>
                      <a:lnTo>
                        <a:pt x="64749" y="29397"/>
                      </a:lnTo>
                      <a:lnTo>
                        <a:pt x="65065" y="29301"/>
                      </a:lnTo>
                      <a:lnTo>
                        <a:pt x="65382" y="29012"/>
                      </a:lnTo>
                      <a:lnTo>
                        <a:pt x="65540" y="28626"/>
                      </a:lnTo>
                      <a:lnTo>
                        <a:pt x="65540" y="28144"/>
                      </a:lnTo>
                      <a:lnTo>
                        <a:pt x="65540" y="28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64250" tIns="32100" rIns="64250" bIns="321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5878180" y="3446746"/>
                <a:ext cx="869638" cy="869653"/>
                <a:chOff x="7433629" y="3513087"/>
                <a:chExt cx="869638" cy="869653"/>
              </a:xfrm>
            </p:grpSpPr>
            <p:sp>
              <p:nvSpPr>
                <p:cNvPr id="347" name="Shape 347"/>
                <p:cNvSpPr/>
                <p:nvPr/>
              </p:nvSpPr>
              <p:spPr>
                <a:xfrm rot="-696074">
                  <a:off x="7500168" y="3579624"/>
                  <a:ext cx="736559" cy="7365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6197" y="55696"/>
                      </a:moveTo>
                      <a:lnTo>
                        <a:pt x="119350" y="47902"/>
                      </a:lnTo>
                      <a:lnTo>
                        <a:pt x="118863" y="45629"/>
                      </a:lnTo>
                      <a:lnTo>
                        <a:pt x="118700" y="44817"/>
                      </a:lnTo>
                      <a:lnTo>
                        <a:pt x="118538" y="44167"/>
                      </a:lnTo>
                      <a:lnTo>
                        <a:pt x="118213" y="43355"/>
                      </a:lnTo>
                      <a:lnTo>
                        <a:pt x="118051" y="42706"/>
                      </a:lnTo>
                      <a:lnTo>
                        <a:pt x="117564" y="41732"/>
                      </a:lnTo>
                      <a:lnTo>
                        <a:pt x="117401" y="40757"/>
                      </a:lnTo>
                      <a:lnTo>
                        <a:pt x="117077" y="39945"/>
                      </a:lnTo>
                      <a:lnTo>
                        <a:pt x="116752" y="38971"/>
                      </a:lnTo>
                      <a:lnTo>
                        <a:pt x="115940" y="36860"/>
                      </a:lnTo>
                      <a:lnTo>
                        <a:pt x="100514" y="37510"/>
                      </a:lnTo>
                      <a:lnTo>
                        <a:pt x="99864" y="36535"/>
                      </a:lnTo>
                      <a:lnTo>
                        <a:pt x="99377" y="35561"/>
                      </a:lnTo>
                      <a:lnTo>
                        <a:pt x="98728" y="34587"/>
                      </a:lnTo>
                      <a:lnTo>
                        <a:pt x="98078" y="33450"/>
                      </a:lnTo>
                      <a:lnTo>
                        <a:pt x="105385" y="19972"/>
                      </a:lnTo>
                      <a:lnTo>
                        <a:pt x="103924" y="18511"/>
                      </a:lnTo>
                      <a:lnTo>
                        <a:pt x="103437" y="17699"/>
                      </a:lnTo>
                      <a:lnTo>
                        <a:pt x="102787" y="17212"/>
                      </a:lnTo>
                      <a:lnTo>
                        <a:pt x="102138" y="16562"/>
                      </a:lnTo>
                      <a:lnTo>
                        <a:pt x="101488" y="15913"/>
                      </a:lnTo>
                      <a:lnTo>
                        <a:pt x="100838" y="15263"/>
                      </a:lnTo>
                      <a:lnTo>
                        <a:pt x="100189" y="14776"/>
                      </a:lnTo>
                      <a:lnTo>
                        <a:pt x="99539" y="14127"/>
                      </a:lnTo>
                      <a:lnTo>
                        <a:pt x="98890" y="13477"/>
                      </a:lnTo>
                      <a:lnTo>
                        <a:pt x="97104" y="12178"/>
                      </a:lnTo>
                      <a:lnTo>
                        <a:pt x="84113" y="20460"/>
                      </a:lnTo>
                      <a:lnTo>
                        <a:pt x="83139" y="19810"/>
                      </a:lnTo>
                      <a:lnTo>
                        <a:pt x="82165" y="19323"/>
                      </a:lnTo>
                      <a:lnTo>
                        <a:pt x="81028" y="18673"/>
                      </a:lnTo>
                      <a:lnTo>
                        <a:pt x="79891" y="18186"/>
                      </a:lnTo>
                      <a:lnTo>
                        <a:pt x="79566" y="2760"/>
                      </a:lnTo>
                      <a:lnTo>
                        <a:pt x="77618" y="2110"/>
                      </a:lnTo>
                      <a:lnTo>
                        <a:pt x="76806" y="1948"/>
                      </a:lnTo>
                      <a:lnTo>
                        <a:pt x="75832" y="1461"/>
                      </a:lnTo>
                      <a:lnTo>
                        <a:pt x="75020" y="1299"/>
                      </a:lnTo>
                      <a:lnTo>
                        <a:pt x="74208" y="1136"/>
                      </a:lnTo>
                      <a:lnTo>
                        <a:pt x="73396" y="811"/>
                      </a:lnTo>
                      <a:lnTo>
                        <a:pt x="72259" y="649"/>
                      </a:lnTo>
                      <a:lnTo>
                        <a:pt x="71447" y="487"/>
                      </a:lnTo>
                      <a:lnTo>
                        <a:pt x="70635" y="324"/>
                      </a:lnTo>
                      <a:lnTo>
                        <a:pt x="68525" y="0"/>
                      </a:lnTo>
                      <a:lnTo>
                        <a:pt x="61542" y="13477"/>
                      </a:lnTo>
                      <a:lnTo>
                        <a:pt x="60893" y="13477"/>
                      </a:lnTo>
                      <a:lnTo>
                        <a:pt x="60243" y="13477"/>
                      </a:lnTo>
                      <a:lnTo>
                        <a:pt x="59594" y="13477"/>
                      </a:lnTo>
                      <a:lnTo>
                        <a:pt x="58944" y="13477"/>
                      </a:lnTo>
                      <a:lnTo>
                        <a:pt x="58294" y="13477"/>
                      </a:lnTo>
                      <a:lnTo>
                        <a:pt x="57645" y="13477"/>
                      </a:lnTo>
                      <a:lnTo>
                        <a:pt x="56995" y="13640"/>
                      </a:lnTo>
                      <a:lnTo>
                        <a:pt x="56346" y="13640"/>
                      </a:lnTo>
                      <a:lnTo>
                        <a:pt x="48552" y="487"/>
                      </a:lnTo>
                      <a:lnTo>
                        <a:pt x="46278" y="974"/>
                      </a:lnTo>
                      <a:lnTo>
                        <a:pt x="45466" y="1136"/>
                      </a:lnTo>
                      <a:lnTo>
                        <a:pt x="44492" y="1299"/>
                      </a:lnTo>
                      <a:lnTo>
                        <a:pt x="43680" y="1461"/>
                      </a:lnTo>
                      <a:lnTo>
                        <a:pt x="42868" y="1948"/>
                      </a:lnTo>
                      <a:lnTo>
                        <a:pt x="42056" y="2110"/>
                      </a:lnTo>
                      <a:lnTo>
                        <a:pt x="41244" y="2435"/>
                      </a:lnTo>
                      <a:lnTo>
                        <a:pt x="40595" y="2598"/>
                      </a:lnTo>
                      <a:lnTo>
                        <a:pt x="39783" y="2922"/>
                      </a:lnTo>
                      <a:lnTo>
                        <a:pt x="37672" y="3572"/>
                      </a:lnTo>
                      <a:lnTo>
                        <a:pt x="38322" y="18673"/>
                      </a:lnTo>
                      <a:lnTo>
                        <a:pt x="37185" y="19323"/>
                      </a:lnTo>
                      <a:lnTo>
                        <a:pt x="35886" y="19972"/>
                      </a:lnTo>
                      <a:lnTo>
                        <a:pt x="34587" y="20784"/>
                      </a:lnTo>
                      <a:lnTo>
                        <a:pt x="33450" y="21434"/>
                      </a:lnTo>
                      <a:lnTo>
                        <a:pt x="20297" y="14289"/>
                      </a:lnTo>
                      <a:lnTo>
                        <a:pt x="18836" y="15588"/>
                      </a:lnTo>
                      <a:lnTo>
                        <a:pt x="17537" y="16725"/>
                      </a:lnTo>
                      <a:lnTo>
                        <a:pt x="16238" y="17861"/>
                      </a:lnTo>
                      <a:lnTo>
                        <a:pt x="15101" y="19323"/>
                      </a:lnTo>
                      <a:lnTo>
                        <a:pt x="13964" y="20460"/>
                      </a:lnTo>
                      <a:lnTo>
                        <a:pt x="12503" y="22246"/>
                      </a:lnTo>
                      <a:lnTo>
                        <a:pt x="20460" y="34587"/>
                      </a:lnTo>
                      <a:lnTo>
                        <a:pt x="19648" y="35886"/>
                      </a:lnTo>
                      <a:lnTo>
                        <a:pt x="18836" y="37185"/>
                      </a:lnTo>
                      <a:lnTo>
                        <a:pt x="17861" y="38809"/>
                      </a:lnTo>
                      <a:lnTo>
                        <a:pt x="17212" y="40108"/>
                      </a:lnTo>
                      <a:lnTo>
                        <a:pt x="2760" y="40270"/>
                      </a:lnTo>
                      <a:lnTo>
                        <a:pt x="1948" y="42219"/>
                      </a:lnTo>
                      <a:lnTo>
                        <a:pt x="1461" y="44005"/>
                      </a:lnTo>
                      <a:lnTo>
                        <a:pt x="1136" y="45466"/>
                      </a:lnTo>
                      <a:lnTo>
                        <a:pt x="649" y="47253"/>
                      </a:lnTo>
                      <a:lnTo>
                        <a:pt x="324" y="48876"/>
                      </a:lnTo>
                      <a:lnTo>
                        <a:pt x="0" y="51150"/>
                      </a:lnTo>
                      <a:lnTo>
                        <a:pt x="12665" y="57483"/>
                      </a:lnTo>
                      <a:lnTo>
                        <a:pt x="12503" y="59269"/>
                      </a:lnTo>
                      <a:lnTo>
                        <a:pt x="12503" y="61055"/>
                      </a:lnTo>
                      <a:lnTo>
                        <a:pt x="12503" y="62679"/>
                      </a:lnTo>
                      <a:lnTo>
                        <a:pt x="12665" y="64627"/>
                      </a:lnTo>
                      <a:lnTo>
                        <a:pt x="487" y="71935"/>
                      </a:lnTo>
                      <a:lnTo>
                        <a:pt x="974" y="73883"/>
                      </a:lnTo>
                      <a:lnTo>
                        <a:pt x="1299" y="75669"/>
                      </a:lnTo>
                      <a:lnTo>
                        <a:pt x="1786" y="77293"/>
                      </a:lnTo>
                      <a:lnTo>
                        <a:pt x="2435" y="78755"/>
                      </a:lnTo>
                      <a:lnTo>
                        <a:pt x="2922" y="80378"/>
                      </a:lnTo>
                      <a:lnTo>
                        <a:pt x="3572" y="82327"/>
                      </a:lnTo>
                      <a:lnTo>
                        <a:pt x="17537" y="81677"/>
                      </a:lnTo>
                      <a:lnTo>
                        <a:pt x="18349" y="83464"/>
                      </a:lnTo>
                      <a:lnTo>
                        <a:pt x="19485" y="84925"/>
                      </a:lnTo>
                      <a:lnTo>
                        <a:pt x="20460" y="86387"/>
                      </a:lnTo>
                      <a:lnTo>
                        <a:pt x="21434" y="88010"/>
                      </a:lnTo>
                      <a:lnTo>
                        <a:pt x="14451" y="100351"/>
                      </a:lnTo>
                      <a:lnTo>
                        <a:pt x="16075" y="101813"/>
                      </a:lnTo>
                      <a:lnTo>
                        <a:pt x="17212" y="102949"/>
                      </a:lnTo>
                      <a:lnTo>
                        <a:pt x="18349" y="104086"/>
                      </a:lnTo>
                      <a:lnTo>
                        <a:pt x="19648" y="105223"/>
                      </a:lnTo>
                      <a:lnTo>
                        <a:pt x="20784" y="106197"/>
                      </a:lnTo>
                      <a:lnTo>
                        <a:pt x="22408" y="107821"/>
                      </a:lnTo>
                      <a:lnTo>
                        <a:pt x="34262" y="100189"/>
                      </a:lnTo>
                      <a:lnTo>
                        <a:pt x="35074" y="100676"/>
                      </a:lnTo>
                      <a:lnTo>
                        <a:pt x="35886" y="101163"/>
                      </a:lnTo>
                      <a:lnTo>
                        <a:pt x="36698" y="101650"/>
                      </a:lnTo>
                      <a:lnTo>
                        <a:pt x="37510" y="101975"/>
                      </a:lnTo>
                      <a:lnTo>
                        <a:pt x="38159" y="102462"/>
                      </a:lnTo>
                      <a:lnTo>
                        <a:pt x="38971" y="102787"/>
                      </a:lnTo>
                      <a:lnTo>
                        <a:pt x="39945" y="103112"/>
                      </a:lnTo>
                      <a:lnTo>
                        <a:pt x="40757" y="103599"/>
                      </a:lnTo>
                      <a:lnTo>
                        <a:pt x="40920" y="117401"/>
                      </a:lnTo>
                      <a:lnTo>
                        <a:pt x="43031" y="118051"/>
                      </a:lnTo>
                      <a:lnTo>
                        <a:pt x="44005" y="118213"/>
                      </a:lnTo>
                      <a:lnTo>
                        <a:pt x="44654" y="118538"/>
                      </a:lnTo>
                      <a:lnTo>
                        <a:pt x="45466" y="118700"/>
                      </a:lnTo>
                      <a:lnTo>
                        <a:pt x="46278" y="118863"/>
                      </a:lnTo>
                      <a:lnTo>
                        <a:pt x="46928" y="119025"/>
                      </a:lnTo>
                      <a:lnTo>
                        <a:pt x="47902" y="119188"/>
                      </a:lnTo>
                      <a:lnTo>
                        <a:pt x="48714" y="119350"/>
                      </a:lnTo>
                      <a:lnTo>
                        <a:pt x="49526" y="119512"/>
                      </a:lnTo>
                      <a:lnTo>
                        <a:pt x="51637" y="120000"/>
                      </a:lnTo>
                      <a:lnTo>
                        <a:pt x="58132" y="107334"/>
                      </a:lnTo>
                      <a:lnTo>
                        <a:pt x="58944" y="107334"/>
                      </a:lnTo>
                      <a:lnTo>
                        <a:pt x="59918" y="107334"/>
                      </a:lnTo>
                      <a:lnTo>
                        <a:pt x="60893" y="107334"/>
                      </a:lnTo>
                      <a:lnTo>
                        <a:pt x="61705" y="107334"/>
                      </a:lnTo>
                      <a:lnTo>
                        <a:pt x="62516" y="107334"/>
                      </a:lnTo>
                      <a:lnTo>
                        <a:pt x="63491" y="107334"/>
                      </a:lnTo>
                      <a:lnTo>
                        <a:pt x="64465" y="107171"/>
                      </a:lnTo>
                      <a:lnTo>
                        <a:pt x="65277" y="107171"/>
                      </a:lnTo>
                      <a:lnTo>
                        <a:pt x="72584" y="119188"/>
                      </a:lnTo>
                      <a:lnTo>
                        <a:pt x="74533" y="118538"/>
                      </a:lnTo>
                      <a:lnTo>
                        <a:pt x="75182" y="118376"/>
                      </a:lnTo>
                      <a:lnTo>
                        <a:pt x="75994" y="118213"/>
                      </a:lnTo>
                      <a:lnTo>
                        <a:pt x="76806" y="118051"/>
                      </a:lnTo>
                      <a:lnTo>
                        <a:pt x="77293" y="117889"/>
                      </a:lnTo>
                      <a:lnTo>
                        <a:pt x="78105" y="117564"/>
                      </a:lnTo>
                      <a:lnTo>
                        <a:pt x="79079" y="117401"/>
                      </a:lnTo>
                      <a:lnTo>
                        <a:pt x="79891" y="117077"/>
                      </a:lnTo>
                      <a:lnTo>
                        <a:pt x="81028" y="116752"/>
                      </a:lnTo>
                      <a:lnTo>
                        <a:pt x="82976" y="115940"/>
                      </a:lnTo>
                      <a:lnTo>
                        <a:pt x="82327" y="101650"/>
                      </a:lnTo>
                      <a:lnTo>
                        <a:pt x="82976" y="101163"/>
                      </a:lnTo>
                      <a:lnTo>
                        <a:pt x="83788" y="100838"/>
                      </a:lnTo>
                      <a:lnTo>
                        <a:pt x="84438" y="100351"/>
                      </a:lnTo>
                      <a:lnTo>
                        <a:pt x="85250" y="99864"/>
                      </a:lnTo>
                      <a:lnTo>
                        <a:pt x="85899" y="99539"/>
                      </a:lnTo>
                      <a:lnTo>
                        <a:pt x="86549" y="98890"/>
                      </a:lnTo>
                      <a:lnTo>
                        <a:pt x="87198" y="98565"/>
                      </a:lnTo>
                      <a:lnTo>
                        <a:pt x="87848" y="98078"/>
                      </a:lnTo>
                      <a:lnTo>
                        <a:pt x="100351" y="105223"/>
                      </a:lnTo>
                      <a:lnTo>
                        <a:pt x="102138" y="103599"/>
                      </a:lnTo>
                      <a:lnTo>
                        <a:pt x="103274" y="102300"/>
                      </a:lnTo>
                      <a:lnTo>
                        <a:pt x="104411" y="101163"/>
                      </a:lnTo>
                      <a:lnTo>
                        <a:pt x="105710" y="99864"/>
                      </a:lnTo>
                      <a:lnTo>
                        <a:pt x="106684" y="98565"/>
                      </a:lnTo>
                      <a:lnTo>
                        <a:pt x="107983" y="96941"/>
                      </a:lnTo>
                      <a:lnTo>
                        <a:pt x="100027" y="84438"/>
                      </a:lnTo>
                      <a:lnTo>
                        <a:pt x="100676" y="82976"/>
                      </a:lnTo>
                      <a:lnTo>
                        <a:pt x="101488" y="81840"/>
                      </a:lnTo>
                      <a:lnTo>
                        <a:pt x="101975" y="80541"/>
                      </a:lnTo>
                      <a:lnTo>
                        <a:pt x="102625" y="79242"/>
                      </a:lnTo>
                      <a:lnTo>
                        <a:pt x="117401" y="78917"/>
                      </a:lnTo>
                      <a:lnTo>
                        <a:pt x="118213" y="76806"/>
                      </a:lnTo>
                      <a:lnTo>
                        <a:pt x="118700" y="75182"/>
                      </a:lnTo>
                      <a:lnTo>
                        <a:pt x="119025" y="73396"/>
                      </a:lnTo>
                      <a:lnTo>
                        <a:pt x="119350" y="71772"/>
                      </a:lnTo>
                      <a:lnTo>
                        <a:pt x="119675" y="69986"/>
                      </a:lnTo>
                      <a:lnTo>
                        <a:pt x="120000" y="67875"/>
                      </a:lnTo>
                      <a:lnTo>
                        <a:pt x="106522" y="60893"/>
                      </a:lnTo>
                      <a:lnTo>
                        <a:pt x="106522" y="59594"/>
                      </a:lnTo>
                      <a:lnTo>
                        <a:pt x="106359" y="58132"/>
                      </a:lnTo>
                      <a:lnTo>
                        <a:pt x="106359" y="56995"/>
                      </a:lnTo>
                      <a:lnTo>
                        <a:pt x="106197" y="556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82275" tIns="41125" rIns="82275" bIns="411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7738917" y="3697694"/>
                  <a:ext cx="269562" cy="4427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5250" y="1349"/>
                      </a:moveTo>
                      <a:lnTo>
                        <a:pt x="55250" y="1349"/>
                      </a:lnTo>
                      <a:lnTo>
                        <a:pt x="55567" y="2698"/>
                      </a:lnTo>
                      <a:lnTo>
                        <a:pt x="55567" y="4048"/>
                      </a:lnTo>
                      <a:lnTo>
                        <a:pt x="55092" y="6843"/>
                      </a:lnTo>
                      <a:lnTo>
                        <a:pt x="54934" y="8192"/>
                      </a:lnTo>
                      <a:lnTo>
                        <a:pt x="54934" y="9542"/>
                      </a:lnTo>
                      <a:lnTo>
                        <a:pt x="54934" y="10891"/>
                      </a:lnTo>
                      <a:lnTo>
                        <a:pt x="55250" y="12048"/>
                      </a:lnTo>
                      <a:lnTo>
                        <a:pt x="55250" y="12048"/>
                      </a:lnTo>
                      <a:lnTo>
                        <a:pt x="55408" y="12337"/>
                      </a:lnTo>
                      <a:lnTo>
                        <a:pt x="55725" y="12626"/>
                      </a:lnTo>
                      <a:lnTo>
                        <a:pt x="56358" y="13108"/>
                      </a:lnTo>
                      <a:lnTo>
                        <a:pt x="56833" y="13590"/>
                      </a:lnTo>
                      <a:lnTo>
                        <a:pt x="56992" y="13783"/>
                      </a:lnTo>
                      <a:lnTo>
                        <a:pt x="57150" y="14072"/>
                      </a:lnTo>
                      <a:lnTo>
                        <a:pt x="57150" y="14072"/>
                      </a:lnTo>
                      <a:lnTo>
                        <a:pt x="56992" y="14457"/>
                      </a:lnTo>
                      <a:lnTo>
                        <a:pt x="56675" y="14843"/>
                      </a:lnTo>
                      <a:lnTo>
                        <a:pt x="56042" y="15325"/>
                      </a:lnTo>
                      <a:lnTo>
                        <a:pt x="55567" y="15518"/>
                      </a:lnTo>
                      <a:lnTo>
                        <a:pt x="55408" y="15807"/>
                      </a:lnTo>
                      <a:lnTo>
                        <a:pt x="55250" y="16096"/>
                      </a:lnTo>
                      <a:lnTo>
                        <a:pt x="55250" y="16481"/>
                      </a:lnTo>
                      <a:lnTo>
                        <a:pt x="55250" y="16481"/>
                      </a:lnTo>
                      <a:lnTo>
                        <a:pt x="57150" y="16289"/>
                      </a:lnTo>
                      <a:lnTo>
                        <a:pt x="59050" y="16289"/>
                      </a:lnTo>
                      <a:lnTo>
                        <a:pt x="60633" y="16289"/>
                      </a:lnTo>
                      <a:lnTo>
                        <a:pt x="62216" y="16481"/>
                      </a:lnTo>
                      <a:lnTo>
                        <a:pt x="63641" y="16771"/>
                      </a:lnTo>
                      <a:lnTo>
                        <a:pt x="65065" y="17156"/>
                      </a:lnTo>
                      <a:lnTo>
                        <a:pt x="66174" y="17638"/>
                      </a:lnTo>
                      <a:lnTo>
                        <a:pt x="67282" y="18120"/>
                      </a:lnTo>
                      <a:lnTo>
                        <a:pt x="68232" y="18795"/>
                      </a:lnTo>
                      <a:lnTo>
                        <a:pt x="69023" y="19469"/>
                      </a:lnTo>
                      <a:lnTo>
                        <a:pt x="69815" y="20144"/>
                      </a:lnTo>
                      <a:lnTo>
                        <a:pt x="70448" y="20915"/>
                      </a:lnTo>
                      <a:lnTo>
                        <a:pt x="70765" y="21686"/>
                      </a:lnTo>
                      <a:lnTo>
                        <a:pt x="71240" y="22457"/>
                      </a:lnTo>
                      <a:lnTo>
                        <a:pt x="71398" y="23325"/>
                      </a:lnTo>
                      <a:lnTo>
                        <a:pt x="71398" y="24192"/>
                      </a:lnTo>
                      <a:lnTo>
                        <a:pt x="71398" y="24963"/>
                      </a:lnTo>
                      <a:lnTo>
                        <a:pt x="71240" y="25831"/>
                      </a:lnTo>
                      <a:lnTo>
                        <a:pt x="70923" y="26602"/>
                      </a:lnTo>
                      <a:lnTo>
                        <a:pt x="70448" y="27469"/>
                      </a:lnTo>
                      <a:lnTo>
                        <a:pt x="69973" y="28144"/>
                      </a:lnTo>
                      <a:lnTo>
                        <a:pt x="69340" y="28915"/>
                      </a:lnTo>
                      <a:lnTo>
                        <a:pt x="68390" y="29590"/>
                      </a:lnTo>
                      <a:lnTo>
                        <a:pt x="67440" y="30168"/>
                      </a:lnTo>
                      <a:lnTo>
                        <a:pt x="66490" y="30650"/>
                      </a:lnTo>
                      <a:lnTo>
                        <a:pt x="65224" y="31132"/>
                      </a:lnTo>
                      <a:lnTo>
                        <a:pt x="63957" y="31518"/>
                      </a:lnTo>
                      <a:lnTo>
                        <a:pt x="62374" y="31710"/>
                      </a:lnTo>
                      <a:lnTo>
                        <a:pt x="60791" y="31903"/>
                      </a:lnTo>
                      <a:lnTo>
                        <a:pt x="59050" y="31903"/>
                      </a:lnTo>
                      <a:lnTo>
                        <a:pt x="57308" y="31903"/>
                      </a:lnTo>
                      <a:lnTo>
                        <a:pt x="55250" y="31710"/>
                      </a:lnTo>
                      <a:lnTo>
                        <a:pt x="55250" y="31710"/>
                      </a:lnTo>
                      <a:lnTo>
                        <a:pt x="56200" y="32000"/>
                      </a:lnTo>
                      <a:lnTo>
                        <a:pt x="57150" y="32289"/>
                      </a:lnTo>
                      <a:lnTo>
                        <a:pt x="58100" y="32481"/>
                      </a:lnTo>
                      <a:lnTo>
                        <a:pt x="59208" y="32578"/>
                      </a:lnTo>
                      <a:lnTo>
                        <a:pt x="61266" y="32578"/>
                      </a:lnTo>
                      <a:lnTo>
                        <a:pt x="63482" y="32578"/>
                      </a:lnTo>
                      <a:lnTo>
                        <a:pt x="65699" y="32385"/>
                      </a:lnTo>
                      <a:lnTo>
                        <a:pt x="68073" y="32385"/>
                      </a:lnTo>
                      <a:lnTo>
                        <a:pt x="70448" y="32385"/>
                      </a:lnTo>
                      <a:lnTo>
                        <a:pt x="71715" y="32481"/>
                      </a:lnTo>
                      <a:lnTo>
                        <a:pt x="72981" y="32578"/>
                      </a:lnTo>
                      <a:lnTo>
                        <a:pt x="72981" y="32578"/>
                      </a:lnTo>
                      <a:lnTo>
                        <a:pt x="74248" y="32963"/>
                      </a:lnTo>
                      <a:lnTo>
                        <a:pt x="75672" y="33445"/>
                      </a:lnTo>
                      <a:lnTo>
                        <a:pt x="77097" y="34216"/>
                      </a:lnTo>
                      <a:lnTo>
                        <a:pt x="78680" y="35084"/>
                      </a:lnTo>
                      <a:lnTo>
                        <a:pt x="81530" y="36915"/>
                      </a:lnTo>
                      <a:lnTo>
                        <a:pt x="84221" y="38554"/>
                      </a:lnTo>
                      <a:lnTo>
                        <a:pt x="84221" y="38554"/>
                      </a:lnTo>
                      <a:lnTo>
                        <a:pt x="86121" y="39710"/>
                      </a:lnTo>
                      <a:lnTo>
                        <a:pt x="87862" y="41060"/>
                      </a:lnTo>
                      <a:lnTo>
                        <a:pt x="89762" y="42313"/>
                      </a:lnTo>
                      <a:lnTo>
                        <a:pt x="91345" y="43759"/>
                      </a:lnTo>
                      <a:lnTo>
                        <a:pt x="93087" y="45204"/>
                      </a:lnTo>
                      <a:lnTo>
                        <a:pt x="94511" y="46650"/>
                      </a:lnTo>
                      <a:lnTo>
                        <a:pt x="95936" y="48192"/>
                      </a:lnTo>
                      <a:lnTo>
                        <a:pt x="97361" y="49831"/>
                      </a:lnTo>
                      <a:lnTo>
                        <a:pt x="98469" y="51469"/>
                      </a:lnTo>
                      <a:lnTo>
                        <a:pt x="99577" y="53301"/>
                      </a:lnTo>
                      <a:lnTo>
                        <a:pt x="100527" y="55036"/>
                      </a:lnTo>
                      <a:lnTo>
                        <a:pt x="101477" y="56867"/>
                      </a:lnTo>
                      <a:lnTo>
                        <a:pt x="102110" y="58795"/>
                      </a:lnTo>
                      <a:lnTo>
                        <a:pt x="102744" y="60819"/>
                      </a:lnTo>
                      <a:lnTo>
                        <a:pt x="103060" y="62843"/>
                      </a:lnTo>
                      <a:lnTo>
                        <a:pt x="103377" y="64963"/>
                      </a:lnTo>
                      <a:lnTo>
                        <a:pt x="103377" y="64963"/>
                      </a:lnTo>
                      <a:lnTo>
                        <a:pt x="103377" y="67759"/>
                      </a:lnTo>
                      <a:lnTo>
                        <a:pt x="103060" y="70554"/>
                      </a:lnTo>
                      <a:lnTo>
                        <a:pt x="102585" y="73253"/>
                      </a:lnTo>
                      <a:lnTo>
                        <a:pt x="101794" y="75855"/>
                      </a:lnTo>
                      <a:lnTo>
                        <a:pt x="100686" y="78361"/>
                      </a:lnTo>
                      <a:lnTo>
                        <a:pt x="99419" y="80674"/>
                      </a:lnTo>
                      <a:lnTo>
                        <a:pt x="97994" y="82891"/>
                      </a:lnTo>
                      <a:lnTo>
                        <a:pt x="96253" y="85012"/>
                      </a:lnTo>
                      <a:lnTo>
                        <a:pt x="96253" y="85012"/>
                      </a:lnTo>
                      <a:lnTo>
                        <a:pt x="98944" y="87132"/>
                      </a:lnTo>
                      <a:lnTo>
                        <a:pt x="101635" y="89253"/>
                      </a:lnTo>
                      <a:lnTo>
                        <a:pt x="104010" y="91469"/>
                      </a:lnTo>
                      <a:lnTo>
                        <a:pt x="106385" y="93783"/>
                      </a:lnTo>
                      <a:lnTo>
                        <a:pt x="108601" y="96192"/>
                      </a:lnTo>
                      <a:lnTo>
                        <a:pt x="110659" y="98698"/>
                      </a:lnTo>
                      <a:lnTo>
                        <a:pt x="112559" y="101301"/>
                      </a:lnTo>
                      <a:lnTo>
                        <a:pt x="114300" y="104000"/>
                      </a:lnTo>
                      <a:lnTo>
                        <a:pt x="114300" y="104000"/>
                      </a:lnTo>
                      <a:lnTo>
                        <a:pt x="114617" y="104385"/>
                      </a:lnTo>
                      <a:lnTo>
                        <a:pt x="115250" y="104674"/>
                      </a:lnTo>
                      <a:lnTo>
                        <a:pt x="116517" y="105060"/>
                      </a:lnTo>
                      <a:lnTo>
                        <a:pt x="117783" y="105445"/>
                      </a:lnTo>
                      <a:lnTo>
                        <a:pt x="118416" y="105734"/>
                      </a:lnTo>
                      <a:lnTo>
                        <a:pt x="118733" y="106024"/>
                      </a:lnTo>
                      <a:lnTo>
                        <a:pt x="118733" y="106024"/>
                      </a:lnTo>
                      <a:lnTo>
                        <a:pt x="119683" y="112000"/>
                      </a:lnTo>
                      <a:lnTo>
                        <a:pt x="120000" y="114891"/>
                      </a:lnTo>
                      <a:lnTo>
                        <a:pt x="120000" y="117686"/>
                      </a:lnTo>
                      <a:lnTo>
                        <a:pt x="120000" y="117686"/>
                      </a:lnTo>
                      <a:lnTo>
                        <a:pt x="119208" y="117879"/>
                      </a:lnTo>
                      <a:lnTo>
                        <a:pt x="118575" y="117783"/>
                      </a:lnTo>
                      <a:lnTo>
                        <a:pt x="117941" y="117686"/>
                      </a:lnTo>
                      <a:lnTo>
                        <a:pt x="117467" y="117397"/>
                      </a:lnTo>
                      <a:lnTo>
                        <a:pt x="116358" y="116819"/>
                      </a:lnTo>
                      <a:lnTo>
                        <a:pt x="115725" y="116626"/>
                      </a:lnTo>
                      <a:lnTo>
                        <a:pt x="115092" y="116433"/>
                      </a:lnTo>
                      <a:lnTo>
                        <a:pt x="115092" y="116433"/>
                      </a:lnTo>
                      <a:lnTo>
                        <a:pt x="104485" y="116240"/>
                      </a:lnTo>
                      <a:lnTo>
                        <a:pt x="93720" y="116048"/>
                      </a:lnTo>
                      <a:lnTo>
                        <a:pt x="83113" y="115855"/>
                      </a:lnTo>
                      <a:lnTo>
                        <a:pt x="72348" y="115662"/>
                      </a:lnTo>
                      <a:lnTo>
                        <a:pt x="72348" y="115662"/>
                      </a:lnTo>
                      <a:lnTo>
                        <a:pt x="72189" y="115759"/>
                      </a:lnTo>
                      <a:lnTo>
                        <a:pt x="72189" y="115855"/>
                      </a:lnTo>
                      <a:lnTo>
                        <a:pt x="72189" y="116144"/>
                      </a:lnTo>
                      <a:lnTo>
                        <a:pt x="72348" y="116530"/>
                      </a:lnTo>
                      <a:lnTo>
                        <a:pt x="72348" y="117012"/>
                      </a:lnTo>
                      <a:lnTo>
                        <a:pt x="72348" y="117012"/>
                      </a:lnTo>
                      <a:lnTo>
                        <a:pt x="64749" y="117879"/>
                      </a:lnTo>
                      <a:lnTo>
                        <a:pt x="56833" y="118650"/>
                      </a:lnTo>
                      <a:lnTo>
                        <a:pt x="48759" y="119132"/>
                      </a:lnTo>
                      <a:lnTo>
                        <a:pt x="40369" y="119518"/>
                      </a:lnTo>
                      <a:lnTo>
                        <a:pt x="31820" y="119807"/>
                      </a:lnTo>
                      <a:lnTo>
                        <a:pt x="22955" y="120000"/>
                      </a:lnTo>
                      <a:lnTo>
                        <a:pt x="13931" y="120000"/>
                      </a:lnTo>
                      <a:lnTo>
                        <a:pt x="4749" y="119903"/>
                      </a:lnTo>
                      <a:lnTo>
                        <a:pt x="4749" y="119903"/>
                      </a:lnTo>
                      <a:lnTo>
                        <a:pt x="4749" y="108626"/>
                      </a:lnTo>
                      <a:lnTo>
                        <a:pt x="4749" y="108626"/>
                      </a:lnTo>
                      <a:lnTo>
                        <a:pt x="5540" y="108433"/>
                      </a:lnTo>
                      <a:lnTo>
                        <a:pt x="6015" y="108048"/>
                      </a:lnTo>
                      <a:lnTo>
                        <a:pt x="6332" y="107566"/>
                      </a:lnTo>
                      <a:lnTo>
                        <a:pt x="6490" y="106987"/>
                      </a:lnTo>
                      <a:lnTo>
                        <a:pt x="6649" y="105831"/>
                      </a:lnTo>
                      <a:lnTo>
                        <a:pt x="6965" y="104578"/>
                      </a:lnTo>
                      <a:lnTo>
                        <a:pt x="6965" y="104578"/>
                      </a:lnTo>
                      <a:lnTo>
                        <a:pt x="11715" y="104481"/>
                      </a:lnTo>
                      <a:lnTo>
                        <a:pt x="16464" y="104481"/>
                      </a:lnTo>
                      <a:lnTo>
                        <a:pt x="26279" y="104578"/>
                      </a:lnTo>
                      <a:lnTo>
                        <a:pt x="36094" y="104578"/>
                      </a:lnTo>
                      <a:lnTo>
                        <a:pt x="40686" y="104481"/>
                      </a:lnTo>
                      <a:lnTo>
                        <a:pt x="45277" y="104289"/>
                      </a:lnTo>
                      <a:lnTo>
                        <a:pt x="49551" y="104000"/>
                      </a:lnTo>
                      <a:lnTo>
                        <a:pt x="53667" y="103518"/>
                      </a:lnTo>
                      <a:lnTo>
                        <a:pt x="55567" y="103228"/>
                      </a:lnTo>
                      <a:lnTo>
                        <a:pt x="57467" y="102939"/>
                      </a:lnTo>
                      <a:lnTo>
                        <a:pt x="59208" y="102457"/>
                      </a:lnTo>
                      <a:lnTo>
                        <a:pt x="60949" y="102072"/>
                      </a:lnTo>
                      <a:lnTo>
                        <a:pt x="62532" y="101590"/>
                      </a:lnTo>
                      <a:lnTo>
                        <a:pt x="63957" y="101012"/>
                      </a:lnTo>
                      <a:lnTo>
                        <a:pt x="65382" y="100337"/>
                      </a:lnTo>
                      <a:lnTo>
                        <a:pt x="66649" y="99662"/>
                      </a:lnTo>
                      <a:lnTo>
                        <a:pt x="67757" y="98891"/>
                      </a:lnTo>
                      <a:lnTo>
                        <a:pt x="68865" y="98024"/>
                      </a:lnTo>
                      <a:lnTo>
                        <a:pt x="69656" y="97060"/>
                      </a:lnTo>
                      <a:lnTo>
                        <a:pt x="70448" y="96096"/>
                      </a:lnTo>
                      <a:lnTo>
                        <a:pt x="70448" y="96096"/>
                      </a:lnTo>
                      <a:lnTo>
                        <a:pt x="62374" y="95421"/>
                      </a:lnTo>
                      <a:lnTo>
                        <a:pt x="54142" y="94939"/>
                      </a:lnTo>
                      <a:lnTo>
                        <a:pt x="45910" y="94457"/>
                      </a:lnTo>
                      <a:lnTo>
                        <a:pt x="37678" y="93879"/>
                      </a:lnTo>
                      <a:lnTo>
                        <a:pt x="37678" y="93879"/>
                      </a:lnTo>
                      <a:lnTo>
                        <a:pt x="37519" y="93686"/>
                      </a:lnTo>
                      <a:lnTo>
                        <a:pt x="37361" y="93493"/>
                      </a:lnTo>
                      <a:lnTo>
                        <a:pt x="37361" y="92915"/>
                      </a:lnTo>
                      <a:lnTo>
                        <a:pt x="37361" y="91855"/>
                      </a:lnTo>
                      <a:lnTo>
                        <a:pt x="37361" y="91855"/>
                      </a:lnTo>
                      <a:lnTo>
                        <a:pt x="45593" y="90987"/>
                      </a:lnTo>
                      <a:lnTo>
                        <a:pt x="50026" y="90602"/>
                      </a:lnTo>
                      <a:lnTo>
                        <a:pt x="54459" y="90216"/>
                      </a:lnTo>
                      <a:lnTo>
                        <a:pt x="59050" y="89927"/>
                      </a:lnTo>
                      <a:lnTo>
                        <a:pt x="63482" y="89831"/>
                      </a:lnTo>
                      <a:lnTo>
                        <a:pt x="67915" y="89927"/>
                      </a:lnTo>
                      <a:lnTo>
                        <a:pt x="69973" y="90024"/>
                      </a:lnTo>
                      <a:lnTo>
                        <a:pt x="72031" y="90120"/>
                      </a:lnTo>
                      <a:lnTo>
                        <a:pt x="72031" y="90120"/>
                      </a:lnTo>
                      <a:lnTo>
                        <a:pt x="72189" y="88771"/>
                      </a:lnTo>
                      <a:lnTo>
                        <a:pt x="72348" y="87228"/>
                      </a:lnTo>
                      <a:lnTo>
                        <a:pt x="72348" y="84144"/>
                      </a:lnTo>
                      <a:lnTo>
                        <a:pt x="72348" y="81060"/>
                      </a:lnTo>
                      <a:lnTo>
                        <a:pt x="72348" y="77975"/>
                      </a:lnTo>
                      <a:lnTo>
                        <a:pt x="72348" y="77975"/>
                      </a:lnTo>
                      <a:lnTo>
                        <a:pt x="71240" y="77012"/>
                      </a:lnTo>
                      <a:lnTo>
                        <a:pt x="70131" y="76240"/>
                      </a:lnTo>
                      <a:lnTo>
                        <a:pt x="68865" y="75469"/>
                      </a:lnTo>
                      <a:lnTo>
                        <a:pt x="67757" y="74602"/>
                      </a:lnTo>
                      <a:lnTo>
                        <a:pt x="67757" y="74602"/>
                      </a:lnTo>
                      <a:lnTo>
                        <a:pt x="56200" y="74602"/>
                      </a:lnTo>
                      <a:lnTo>
                        <a:pt x="56200" y="74602"/>
                      </a:lnTo>
                      <a:lnTo>
                        <a:pt x="55883" y="74987"/>
                      </a:lnTo>
                      <a:lnTo>
                        <a:pt x="55725" y="75566"/>
                      </a:lnTo>
                      <a:lnTo>
                        <a:pt x="55567" y="76722"/>
                      </a:lnTo>
                      <a:lnTo>
                        <a:pt x="55567" y="77975"/>
                      </a:lnTo>
                      <a:lnTo>
                        <a:pt x="55567" y="78554"/>
                      </a:lnTo>
                      <a:lnTo>
                        <a:pt x="55250" y="79036"/>
                      </a:lnTo>
                      <a:lnTo>
                        <a:pt x="55250" y="79036"/>
                      </a:lnTo>
                      <a:lnTo>
                        <a:pt x="54459" y="78939"/>
                      </a:lnTo>
                      <a:lnTo>
                        <a:pt x="53667" y="78843"/>
                      </a:lnTo>
                      <a:lnTo>
                        <a:pt x="51926" y="78650"/>
                      </a:lnTo>
                      <a:lnTo>
                        <a:pt x="51926" y="78650"/>
                      </a:lnTo>
                      <a:lnTo>
                        <a:pt x="51609" y="78361"/>
                      </a:lnTo>
                      <a:lnTo>
                        <a:pt x="51609" y="77879"/>
                      </a:lnTo>
                      <a:lnTo>
                        <a:pt x="51609" y="76819"/>
                      </a:lnTo>
                      <a:lnTo>
                        <a:pt x="51609" y="76819"/>
                      </a:lnTo>
                      <a:lnTo>
                        <a:pt x="4591" y="76819"/>
                      </a:lnTo>
                      <a:lnTo>
                        <a:pt x="4591" y="76819"/>
                      </a:lnTo>
                      <a:lnTo>
                        <a:pt x="3641" y="77493"/>
                      </a:lnTo>
                      <a:lnTo>
                        <a:pt x="2691" y="78168"/>
                      </a:lnTo>
                      <a:lnTo>
                        <a:pt x="2216" y="78554"/>
                      </a:lnTo>
                      <a:lnTo>
                        <a:pt x="1583" y="78746"/>
                      </a:lnTo>
                      <a:lnTo>
                        <a:pt x="791" y="78939"/>
                      </a:lnTo>
                      <a:lnTo>
                        <a:pt x="0" y="79036"/>
                      </a:lnTo>
                      <a:lnTo>
                        <a:pt x="0" y="79036"/>
                      </a:lnTo>
                      <a:lnTo>
                        <a:pt x="158" y="76819"/>
                      </a:lnTo>
                      <a:lnTo>
                        <a:pt x="316" y="75469"/>
                      </a:lnTo>
                      <a:lnTo>
                        <a:pt x="633" y="74216"/>
                      </a:lnTo>
                      <a:lnTo>
                        <a:pt x="949" y="72963"/>
                      </a:lnTo>
                      <a:lnTo>
                        <a:pt x="1424" y="71807"/>
                      </a:lnTo>
                      <a:lnTo>
                        <a:pt x="1899" y="71325"/>
                      </a:lnTo>
                      <a:lnTo>
                        <a:pt x="2216" y="70843"/>
                      </a:lnTo>
                      <a:lnTo>
                        <a:pt x="2691" y="70457"/>
                      </a:lnTo>
                      <a:lnTo>
                        <a:pt x="3324" y="70168"/>
                      </a:lnTo>
                      <a:lnTo>
                        <a:pt x="3324" y="70168"/>
                      </a:lnTo>
                      <a:lnTo>
                        <a:pt x="4274" y="70168"/>
                      </a:lnTo>
                      <a:lnTo>
                        <a:pt x="5224" y="70265"/>
                      </a:lnTo>
                      <a:lnTo>
                        <a:pt x="6015" y="70457"/>
                      </a:lnTo>
                      <a:lnTo>
                        <a:pt x="6965" y="70554"/>
                      </a:lnTo>
                      <a:lnTo>
                        <a:pt x="6965" y="70554"/>
                      </a:lnTo>
                      <a:lnTo>
                        <a:pt x="6965" y="66987"/>
                      </a:lnTo>
                      <a:lnTo>
                        <a:pt x="6965" y="66987"/>
                      </a:lnTo>
                      <a:lnTo>
                        <a:pt x="38944" y="66987"/>
                      </a:lnTo>
                      <a:lnTo>
                        <a:pt x="38944" y="66987"/>
                      </a:lnTo>
                      <a:lnTo>
                        <a:pt x="38153" y="66698"/>
                      </a:lnTo>
                      <a:lnTo>
                        <a:pt x="37361" y="66409"/>
                      </a:lnTo>
                      <a:lnTo>
                        <a:pt x="35303" y="66024"/>
                      </a:lnTo>
                      <a:lnTo>
                        <a:pt x="33403" y="65638"/>
                      </a:lnTo>
                      <a:lnTo>
                        <a:pt x="32612" y="65349"/>
                      </a:lnTo>
                      <a:lnTo>
                        <a:pt x="31820" y="64963"/>
                      </a:lnTo>
                      <a:lnTo>
                        <a:pt x="31820" y="64963"/>
                      </a:lnTo>
                      <a:lnTo>
                        <a:pt x="33562" y="65542"/>
                      </a:lnTo>
                      <a:lnTo>
                        <a:pt x="35461" y="65927"/>
                      </a:lnTo>
                      <a:lnTo>
                        <a:pt x="37519" y="66216"/>
                      </a:lnTo>
                      <a:lnTo>
                        <a:pt x="39419" y="66409"/>
                      </a:lnTo>
                      <a:lnTo>
                        <a:pt x="41635" y="66409"/>
                      </a:lnTo>
                      <a:lnTo>
                        <a:pt x="43693" y="66409"/>
                      </a:lnTo>
                      <a:lnTo>
                        <a:pt x="45910" y="66313"/>
                      </a:lnTo>
                      <a:lnTo>
                        <a:pt x="47968" y="66216"/>
                      </a:lnTo>
                      <a:lnTo>
                        <a:pt x="52401" y="65831"/>
                      </a:lnTo>
                      <a:lnTo>
                        <a:pt x="56675" y="65349"/>
                      </a:lnTo>
                      <a:lnTo>
                        <a:pt x="60791" y="64963"/>
                      </a:lnTo>
                      <a:lnTo>
                        <a:pt x="64749" y="64578"/>
                      </a:lnTo>
                      <a:lnTo>
                        <a:pt x="64749" y="64578"/>
                      </a:lnTo>
                      <a:lnTo>
                        <a:pt x="65065" y="64289"/>
                      </a:lnTo>
                      <a:lnTo>
                        <a:pt x="65382" y="64096"/>
                      </a:lnTo>
                      <a:lnTo>
                        <a:pt x="65857" y="63903"/>
                      </a:lnTo>
                      <a:lnTo>
                        <a:pt x="66332" y="63807"/>
                      </a:lnTo>
                      <a:lnTo>
                        <a:pt x="67440" y="63710"/>
                      </a:lnTo>
                      <a:lnTo>
                        <a:pt x="68390" y="63807"/>
                      </a:lnTo>
                      <a:lnTo>
                        <a:pt x="69498" y="64096"/>
                      </a:lnTo>
                      <a:lnTo>
                        <a:pt x="70448" y="64385"/>
                      </a:lnTo>
                      <a:lnTo>
                        <a:pt x="71240" y="64867"/>
                      </a:lnTo>
                      <a:lnTo>
                        <a:pt x="71715" y="65349"/>
                      </a:lnTo>
                      <a:lnTo>
                        <a:pt x="71715" y="65349"/>
                      </a:lnTo>
                      <a:lnTo>
                        <a:pt x="71081" y="65253"/>
                      </a:lnTo>
                      <a:lnTo>
                        <a:pt x="70606" y="65349"/>
                      </a:lnTo>
                      <a:lnTo>
                        <a:pt x="70290" y="65349"/>
                      </a:lnTo>
                      <a:lnTo>
                        <a:pt x="69973" y="65542"/>
                      </a:lnTo>
                      <a:lnTo>
                        <a:pt x="69815" y="65734"/>
                      </a:lnTo>
                      <a:lnTo>
                        <a:pt x="69815" y="66024"/>
                      </a:lnTo>
                      <a:lnTo>
                        <a:pt x="69815" y="66698"/>
                      </a:lnTo>
                      <a:lnTo>
                        <a:pt x="69815" y="66698"/>
                      </a:lnTo>
                      <a:lnTo>
                        <a:pt x="70765" y="66795"/>
                      </a:lnTo>
                      <a:lnTo>
                        <a:pt x="71556" y="66891"/>
                      </a:lnTo>
                      <a:lnTo>
                        <a:pt x="73614" y="66891"/>
                      </a:lnTo>
                      <a:lnTo>
                        <a:pt x="75831" y="66795"/>
                      </a:lnTo>
                      <a:lnTo>
                        <a:pt x="77730" y="66795"/>
                      </a:lnTo>
                      <a:lnTo>
                        <a:pt x="77730" y="66795"/>
                      </a:lnTo>
                      <a:lnTo>
                        <a:pt x="77730" y="72771"/>
                      </a:lnTo>
                      <a:lnTo>
                        <a:pt x="77730" y="72771"/>
                      </a:lnTo>
                      <a:lnTo>
                        <a:pt x="77730" y="72963"/>
                      </a:lnTo>
                      <a:lnTo>
                        <a:pt x="77572" y="73060"/>
                      </a:lnTo>
                      <a:lnTo>
                        <a:pt x="77255" y="73156"/>
                      </a:lnTo>
                      <a:lnTo>
                        <a:pt x="76939" y="73156"/>
                      </a:lnTo>
                      <a:lnTo>
                        <a:pt x="76147" y="73156"/>
                      </a:lnTo>
                      <a:lnTo>
                        <a:pt x="75356" y="73156"/>
                      </a:lnTo>
                      <a:lnTo>
                        <a:pt x="75356" y="73156"/>
                      </a:lnTo>
                      <a:lnTo>
                        <a:pt x="75514" y="73542"/>
                      </a:lnTo>
                      <a:lnTo>
                        <a:pt x="75831" y="73927"/>
                      </a:lnTo>
                      <a:lnTo>
                        <a:pt x="76781" y="74602"/>
                      </a:lnTo>
                      <a:lnTo>
                        <a:pt x="77730" y="75180"/>
                      </a:lnTo>
                      <a:lnTo>
                        <a:pt x="78997" y="75566"/>
                      </a:lnTo>
                      <a:lnTo>
                        <a:pt x="80422" y="75855"/>
                      </a:lnTo>
                      <a:lnTo>
                        <a:pt x="81846" y="75855"/>
                      </a:lnTo>
                      <a:lnTo>
                        <a:pt x="82480" y="75759"/>
                      </a:lnTo>
                      <a:lnTo>
                        <a:pt x="83113" y="75662"/>
                      </a:lnTo>
                      <a:lnTo>
                        <a:pt x="83905" y="75469"/>
                      </a:lnTo>
                      <a:lnTo>
                        <a:pt x="84538" y="75180"/>
                      </a:lnTo>
                      <a:lnTo>
                        <a:pt x="84538" y="75180"/>
                      </a:lnTo>
                      <a:lnTo>
                        <a:pt x="85171" y="74698"/>
                      </a:lnTo>
                      <a:lnTo>
                        <a:pt x="85804" y="74216"/>
                      </a:lnTo>
                      <a:lnTo>
                        <a:pt x="86437" y="73734"/>
                      </a:lnTo>
                      <a:lnTo>
                        <a:pt x="87071" y="73060"/>
                      </a:lnTo>
                      <a:lnTo>
                        <a:pt x="87862" y="71710"/>
                      </a:lnTo>
                      <a:lnTo>
                        <a:pt x="88654" y="70168"/>
                      </a:lnTo>
                      <a:lnTo>
                        <a:pt x="88970" y="68530"/>
                      </a:lnTo>
                      <a:lnTo>
                        <a:pt x="89287" y="66795"/>
                      </a:lnTo>
                      <a:lnTo>
                        <a:pt x="89445" y="64963"/>
                      </a:lnTo>
                      <a:lnTo>
                        <a:pt x="89287" y="63132"/>
                      </a:lnTo>
                      <a:lnTo>
                        <a:pt x="89287" y="63132"/>
                      </a:lnTo>
                      <a:lnTo>
                        <a:pt x="89129" y="61590"/>
                      </a:lnTo>
                      <a:lnTo>
                        <a:pt x="88812" y="60048"/>
                      </a:lnTo>
                      <a:lnTo>
                        <a:pt x="88337" y="58506"/>
                      </a:lnTo>
                      <a:lnTo>
                        <a:pt x="87862" y="56963"/>
                      </a:lnTo>
                      <a:lnTo>
                        <a:pt x="87229" y="55421"/>
                      </a:lnTo>
                      <a:lnTo>
                        <a:pt x="86437" y="53879"/>
                      </a:lnTo>
                      <a:lnTo>
                        <a:pt x="85488" y="52337"/>
                      </a:lnTo>
                      <a:lnTo>
                        <a:pt x="84538" y="50891"/>
                      </a:lnTo>
                      <a:lnTo>
                        <a:pt x="83588" y="49445"/>
                      </a:lnTo>
                      <a:lnTo>
                        <a:pt x="82480" y="48096"/>
                      </a:lnTo>
                      <a:lnTo>
                        <a:pt x="81372" y="46746"/>
                      </a:lnTo>
                      <a:lnTo>
                        <a:pt x="80263" y="45590"/>
                      </a:lnTo>
                      <a:lnTo>
                        <a:pt x="78997" y="44433"/>
                      </a:lnTo>
                      <a:lnTo>
                        <a:pt x="77889" y="43373"/>
                      </a:lnTo>
                      <a:lnTo>
                        <a:pt x="76622" y="42506"/>
                      </a:lnTo>
                      <a:lnTo>
                        <a:pt x="75356" y="41638"/>
                      </a:lnTo>
                      <a:lnTo>
                        <a:pt x="75356" y="41638"/>
                      </a:lnTo>
                      <a:lnTo>
                        <a:pt x="73931" y="40963"/>
                      </a:lnTo>
                      <a:lnTo>
                        <a:pt x="72348" y="40385"/>
                      </a:lnTo>
                      <a:lnTo>
                        <a:pt x="70765" y="39903"/>
                      </a:lnTo>
                      <a:lnTo>
                        <a:pt x="68865" y="39614"/>
                      </a:lnTo>
                      <a:lnTo>
                        <a:pt x="66807" y="39325"/>
                      </a:lnTo>
                      <a:lnTo>
                        <a:pt x="64591" y="39228"/>
                      </a:lnTo>
                      <a:lnTo>
                        <a:pt x="62216" y="39325"/>
                      </a:lnTo>
                      <a:lnTo>
                        <a:pt x="59841" y="39421"/>
                      </a:lnTo>
                      <a:lnTo>
                        <a:pt x="59841" y="39421"/>
                      </a:lnTo>
                      <a:lnTo>
                        <a:pt x="59208" y="39228"/>
                      </a:lnTo>
                      <a:lnTo>
                        <a:pt x="58733" y="38939"/>
                      </a:lnTo>
                      <a:lnTo>
                        <a:pt x="57783" y="38265"/>
                      </a:lnTo>
                      <a:lnTo>
                        <a:pt x="57308" y="37975"/>
                      </a:lnTo>
                      <a:lnTo>
                        <a:pt x="56833" y="37686"/>
                      </a:lnTo>
                      <a:lnTo>
                        <a:pt x="56042" y="37493"/>
                      </a:lnTo>
                      <a:lnTo>
                        <a:pt x="55250" y="37397"/>
                      </a:lnTo>
                      <a:lnTo>
                        <a:pt x="55250" y="37397"/>
                      </a:lnTo>
                      <a:lnTo>
                        <a:pt x="54934" y="37686"/>
                      </a:lnTo>
                      <a:lnTo>
                        <a:pt x="54617" y="38072"/>
                      </a:lnTo>
                      <a:lnTo>
                        <a:pt x="54617" y="38554"/>
                      </a:lnTo>
                      <a:lnTo>
                        <a:pt x="54617" y="39036"/>
                      </a:lnTo>
                      <a:lnTo>
                        <a:pt x="54775" y="40096"/>
                      </a:lnTo>
                      <a:lnTo>
                        <a:pt x="54775" y="40674"/>
                      </a:lnTo>
                      <a:lnTo>
                        <a:pt x="54617" y="41156"/>
                      </a:lnTo>
                      <a:lnTo>
                        <a:pt x="54617" y="41156"/>
                      </a:lnTo>
                      <a:lnTo>
                        <a:pt x="55567" y="41542"/>
                      </a:lnTo>
                      <a:lnTo>
                        <a:pt x="56517" y="41831"/>
                      </a:lnTo>
                      <a:lnTo>
                        <a:pt x="57467" y="42120"/>
                      </a:lnTo>
                      <a:lnTo>
                        <a:pt x="58575" y="42409"/>
                      </a:lnTo>
                      <a:lnTo>
                        <a:pt x="58575" y="42409"/>
                      </a:lnTo>
                      <a:lnTo>
                        <a:pt x="58575" y="44626"/>
                      </a:lnTo>
                      <a:lnTo>
                        <a:pt x="58575" y="44626"/>
                      </a:lnTo>
                      <a:lnTo>
                        <a:pt x="58733" y="44819"/>
                      </a:lnTo>
                      <a:lnTo>
                        <a:pt x="58575" y="44915"/>
                      </a:lnTo>
                      <a:lnTo>
                        <a:pt x="58416" y="45012"/>
                      </a:lnTo>
                      <a:lnTo>
                        <a:pt x="58258" y="45012"/>
                      </a:lnTo>
                      <a:lnTo>
                        <a:pt x="57625" y="45012"/>
                      </a:lnTo>
                      <a:lnTo>
                        <a:pt x="57150" y="45012"/>
                      </a:lnTo>
                      <a:lnTo>
                        <a:pt x="57150" y="45012"/>
                      </a:lnTo>
                      <a:lnTo>
                        <a:pt x="57150" y="45590"/>
                      </a:lnTo>
                      <a:lnTo>
                        <a:pt x="56992" y="46072"/>
                      </a:lnTo>
                      <a:lnTo>
                        <a:pt x="56833" y="46457"/>
                      </a:lnTo>
                      <a:lnTo>
                        <a:pt x="56517" y="46843"/>
                      </a:lnTo>
                      <a:lnTo>
                        <a:pt x="56358" y="47132"/>
                      </a:lnTo>
                      <a:lnTo>
                        <a:pt x="56042" y="47614"/>
                      </a:lnTo>
                      <a:lnTo>
                        <a:pt x="56042" y="48096"/>
                      </a:lnTo>
                      <a:lnTo>
                        <a:pt x="56200" y="48674"/>
                      </a:lnTo>
                      <a:lnTo>
                        <a:pt x="56200" y="48674"/>
                      </a:lnTo>
                      <a:lnTo>
                        <a:pt x="55567" y="48867"/>
                      </a:lnTo>
                      <a:lnTo>
                        <a:pt x="54934" y="49156"/>
                      </a:lnTo>
                      <a:lnTo>
                        <a:pt x="53825" y="49638"/>
                      </a:lnTo>
                      <a:lnTo>
                        <a:pt x="53192" y="49831"/>
                      </a:lnTo>
                      <a:lnTo>
                        <a:pt x="52559" y="50024"/>
                      </a:lnTo>
                      <a:lnTo>
                        <a:pt x="51609" y="50120"/>
                      </a:lnTo>
                      <a:lnTo>
                        <a:pt x="50659" y="50216"/>
                      </a:lnTo>
                      <a:lnTo>
                        <a:pt x="50659" y="50216"/>
                      </a:lnTo>
                      <a:lnTo>
                        <a:pt x="50343" y="51855"/>
                      </a:lnTo>
                      <a:lnTo>
                        <a:pt x="50184" y="53590"/>
                      </a:lnTo>
                      <a:lnTo>
                        <a:pt x="50026" y="57253"/>
                      </a:lnTo>
                      <a:lnTo>
                        <a:pt x="50184" y="61012"/>
                      </a:lnTo>
                      <a:lnTo>
                        <a:pt x="50184" y="64771"/>
                      </a:lnTo>
                      <a:lnTo>
                        <a:pt x="50184" y="64771"/>
                      </a:lnTo>
                      <a:lnTo>
                        <a:pt x="46068" y="64771"/>
                      </a:lnTo>
                      <a:lnTo>
                        <a:pt x="42744" y="64771"/>
                      </a:lnTo>
                      <a:lnTo>
                        <a:pt x="42744" y="64771"/>
                      </a:lnTo>
                      <a:lnTo>
                        <a:pt x="42427" y="63421"/>
                      </a:lnTo>
                      <a:lnTo>
                        <a:pt x="41952" y="62072"/>
                      </a:lnTo>
                      <a:lnTo>
                        <a:pt x="41477" y="59180"/>
                      </a:lnTo>
                      <a:lnTo>
                        <a:pt x="40686" y="53108"/>
                      </a:lnTo>
                      <a:lnTo>
                        <a:pt x="40686" y="53108"/>
                      </a:lnTo>
                      <a:lnTo>
                        <a:pt x="40211" y="52626"/>
                      </a:lnTo>
                      <a:lnTo>
                        <a:pt x="39736" y="52048"/>
                      </a:lnTo>
                      <a:lnTo>
                        <a:pt x="39577" y="51759"/>
                      </a:lnTo>
                      <a:lnTo>
                        <a:pt x="39419" y="51469"/>
                      </a:lnTo>
                      <a:lnTo>
                        <a:pt x="39577" y="51084"/>
                      </a:lnTo>
                      <a:lnTo>
                        <a:pt x="39736" y="50698"/>
                      </a:lnTo>
                      <a:lnTo>
                        <a:pt x="39736" y="50698"/>
                      </a:lnTo>
                      <a:lnTo>
                        <a:pt x="39419" y="50698"/>
                      </a:lnTo>
                      <a:lnTo>
                        <a:pt x="38944" y="50602"/>
                      </a:lnTo>
                      <a:lnTo>
                        <a:pt x="37994" y="50698"/>
                      </a:lnTo>
                      <a:lnTo>
                        <a:pt x="36728" y="50795"/>
                      </a:lnTo>
                      <a:lnTo>
                        <a:pt x="35461" y="50698"/>
                      </a:lnTo>
                      <a:lnTo>
                        <a:pt x="35461" y="50698"/>
                      </a:lnTo>
                      <a:lnTo>
                        <a:pt x="34986" y="51855"/>
                      </a:lnTo>
                      <a:lnTo>
                        <a:pt x="34511" y="52915"/>
                      </a:lnTo>
                      <a:lnTo>
                        <a:pt x="34195" y="53493"/>
                      </a:lnTo>
                      <a:lnTo>
                        <a:pt x="34036" y="54168"/>
                      </a:lnTo>
                      <a:lnTo>
                        <a:pt x="33878" y="54843"/>
                      </a:lnTo>
                      <a:lnTo>
                        <a:pt x="34036" y="55518"/>
                      </a:lnTo>
                      <a:lnTo>
                        <a:pt x="34036" y="55518"/>
                      </a:lnTo>
                      <a:lnTo>
                        <a:pt x="33720" y="55710"/>
                      </a:lnTo>
                      <a:lnTo>
                        <a:pt x="33403" y="55903"/>
                      </a:lnTo>
                      <a:lnTo>
                        <a:pt x="32770" y="55903"/>
                      </a:lnTo>
                      <a:lnTo>
                        <a:pt x="32137" y="55903"/>
                      </a:lnTo>
                      <a:lnTo>
                        <a:pt x="32137" y="55903"/>
                      </a:lnTo>
                      <a:lnTo>
                        <a:pt x="32137" y="57831"/>
                      </a:lnTo>
                      <a:lnTo>
                        <a:pt x="31978" y="59662"/>
                      </a:lnTo>
                      <a:lnTo>
                        <a:pt x="31820" y="61590"/>
                      </a:lnTo>
                      <a:lnTo>
                        <a:pt x="31820" y="63518"/>
                      </a:lnTo>
                      <a:lnTo>
                        <a:pt x="31820" y="63518"/>
                      </a:lnTo>
                      <a:lnTo>
                        <a:pt x="24538" y="63518"/>
                      </a:lnTo>
                      <a:lnTo>
                        <a:pt x="24538" y="63518"/>
                      </a:lnTo>
                      <a:lnTo>
                        <a:pt x="23746" y="58795"/>
                      </a:lnTo>
                      <a:lnTo>
                        <a:pt x="23113" y="54072"/>
                      </a:lnTo>
                      <a:lnTo>
                        <a:pt x="23113" y="54072"/>
                      </a:lnTo>
                      <a:lnTo>
                        <a:pt x="23113" y="53783"/>
                      </a:lnTo>
                      <a:lnTo>
                        <a:pt x="22955" y="53590"/>
                      </a:lnTo>
                      <a:lnTo>
                        <a:pt x="22638" y="53301"/>
                      </a:lnTo>
                      <a:lnTo>
                        <a:pt x="22163" y="53108"/>
                      </a:lnTo>
                      <a:lnTo>
                        <a:pt x="22005" y="52915"/>
                      </a:lnTo>
                      <a:lnTo>
                        <a:pt x="21846" y="52819"/>
                      </a:lnTo>
                      <a:lnTo>
                        <a:pt x="21846" y="52819"/>
                      </a:lnTo>
                      <a:lnTo>
                        <a:pt x="21846" y="50698"/>
                      </a:lnTo>
                      <a:lnTo>
                        <a:pt x="21846" y="50698"/>
                      </a:lnTo>
                      <a:lnTo>
                        <a:pt x="18680" y="50698"/>
                      </a:lnTo>
                      <a:lnTo>
                        <a:pt x="15514" y="50602"/>
                      </a:lnTo>
                      <a:lnTo>
                        <a:pt x="12506" y="50409"/>
                      </a:lnTo>
                      <a:lnTo>
                        <a:pt x="11240" y="50216"/>
                      </a:lnTo>
                      <a:lnTo>
                        <a:pt x="9973" y="50024"/>
                      </a:lnTo>
                      <a:lnTo>
                        <a:pt x="9973" y="50024"/>
                      </a:lnTo>
                      <a:lnTo>
                        <a:pt x="9973" y="49445"/>
                      </a:lnTo>
                      <a:lnTo>
                        <a:pt x="10131" y="48963"/>
                      </a:lnTo>
                      <a:lnTo>
                        <a:pt x="10448" y="48578"/>
                      </a:lnTo>
                      <a:lnTo>
                        <a:pt x="10923" y="48289"/>
                      </a:lnTo>
                      <a:lnTo>
                        <a:pt x="11556" y="48000"/>
                      </a:lnTo>
                      <a:lnTo>
                        <a:pt x="12189" y="47807"/>
                      </a:lnTo>
                      <a:lnTo>
                        <a:pt x="13614" y="47614"/>
                      </a:lnTo>
                      <a:lnTo>
                        <a:pt x="13614" y="47614"/>
                      </a:lnTo>
                      <a:lnTo>
                        <a:pt x="13614" y="45397"/>
                      </a:lnTo>
                      <a:lnTo>
                        <a:pt x="13614" y="45397"/>
                      </a:lnTo>
                      <a:lnTo>
                        <a:pt x="14406" y="44915"/>
                      </a:lnTo>
                      <a:lnTo>
                        <a:pt x="15356" y="44530"/>
                      </a:lnTo>
                      <a:lnTo>
                        <a:pt x="16464" y="44240"/>
                      </a:lnTo>
                      <a:lnTo>
                        <a:pt x="17730" y="43951"/>
                      </a:lnTo>
                      <a:lnTo>
                        <a:pt x="20580" y="43469"/>
                      </a:lnTo>
                      <a:lnTo>
                        <a:pt x="23746" y="43084"/>
                      </a:lnTo>
                      <a:lnTo>
                        <a:pt x="30079" y="42313"/>
                      </a:lnTo>
                      <a:lnTo>
                        <a:pt x="33087" y="41927"/>
                      </a:lnTo>
                      <a:lnTo>
                        <a:pt x="35778" y="41445"/>
                      </a:lnTo>
                      <a:lnTo>
                        <a:pt x="35778" y="41445"/>
                      </a:lnTo>
                      <a:lnTo>
                        <a:pt x="35778" y="37590"/>
                      </a:lnTo>
                      <a:lnTo>
                        <a:pt x="35778" y="37590"/>
                      </a:lnTo>
                      <a:lnTo>
                        <a:pt x="35778" y="37397"/>
                      </a:lnTo>
                      <a:lnTo>
                        <a:pt x="35620" y="37301"/>
                      </a:lnTo>
                      <a:lnTo>
                        <a:pt x="34986" y="37204"/>
                      </a:lnTo>
                      <a:lnTo>
                        <a:pt x="34195" y="37204"/>
                      </a:lnTo>
                      <a:lnTo>
                        <a:pt x="34036" y="37108"/>
                      </a:lnTo>
                      <a:lnTo>
                        <a:pt x="34036" y="36819"/>
                      </a:lnTo>
                      <a:lnTo>
                        <a:pt x="34036" y="36819"/>
                      </a:lnTo>
                      <a:lnTo>
                        <a:pt x="33720" y="35566"/>
                      </a:lnTo>
                      <a:lnTo>
                        <a:pt x="33562" y="34024"/>
                      </a:lnTo>
                      <a:lnTo>
                        <a:pt x="33562" y="32192"/>
                      </a:lnTo>
                      <a:lnTo>
                        <a:pt x="33720" y="30265"/>
                      </a:lnTo>
                      <a:lnTo>
                        <a:pt x="34036" y="26216"/>
                      </a:lnTo>
                      <a:lnTo>
                        <a:pt x="34353" y="22265"/>
                      </a:lnTo>
                      <a:lnTo>
                        <a:pt x="34353" y="22265"/>
                      </a:lnTo>
                      <a:lnTo>
                        <a:pt x="34353" y="21012"/>
                      </a:lnTo>
                      <a:lnTo>
                        <a:pt x="34195" y="19855"/>
                      </a:lnTo>
                      <a:lnTo>
                        <a:pt x="34195" y="18698"/>
                      </a:lnTo>
                      <a:lnTo>
                        <a:pt x="34353" y="17831"/>
                      </a:lnTo>
                      <a:lnTo>
                        <a:pt x="34353" y="17831"/>
                      </a:lnTo>
                      <a:lnTo>
                        <a:pt x="34511" y="17542"/>
                      </a:lnTo>
                      <a:lnTo>
                        <a:pt x="34828" y="17253"/>
                      </a:lnTo>
                      <a:lnTo>
                        <a:pt x="35461" y="16771"/>
                      </a:lnTo>
                      <a:lnTo>
                        <a:pt x="36094" y="16289"/>
                      </a:lnTo>
                      <a:lnTo>
                        <a:pt x="36253" y="16000"/>
                      </a:lnTo>
                      <a:lnTo>
                        <a:pt x="36411" y="15807"/>
                      </a:lnTo>
                      <a:lnTo>
                        <a:pt x="36411" y="15807"/>
                      </a:lnTo>
                      <a:lnTo>
                        <a:pt x="36411" y="15421"/>
                      </a:lnTo>
                      <a:lnTo>
                        <a:pt x="36253" y="15228"/>
                      </a:lnTo>
                      <a:lnTo>
                        <a:pt x="36094" y="15132"/>
                      </a:lnTo>
                      <a:lnTo>
                        <a:pt x="35620" y="15132"/>
                      </a:lnTo>
                      <a:lnTo>
                        <a:pt x="34828" y="15036"/>
                      </a:lnTo>
                      <a:lnTo>
                        <a:pt x="34670" y="14939"/>
                      </a:lnTo>
                      <a:lnTo>
                        <a:pt x="34670" y="14650"/>
                      </a:lnTo>
                      <a:lnTo>
                        <a:pt x="34670" y="14650"/>
                      </a:lnTo>
                      <a:lnTo>
                        <a:pt x="34511" y="13879"/>
                      </a:lnTo>
                      <a:lnTo>
                        <a:pt x="34670" y="13590"/>
                      </a:lnTo>
                      <a:lnTo>
                        <a:pt x="34828" y="13301"/>
                      </a:lnTo>
                      <a:lnTo>
                        <a:pt x="35303" y="12915"/>
                      </a:lnTo>
                      <a:lnTo>
                        <a:pt x="36094" y="12626"/>
                      </a:lnTo>
                      <a:lnTo>
                        <a:pt x="36094" y="12626"/>
                      </a:lnTo>
                      <a:lnTo>
                        <a:pt x="36411" y="7036"/>
                      </a:lnTo>
                      <a:lnTo>
                        <a:pt x="36411" y="1349"/>
                      </a:lnTo>
                      <a:lnTo>
                        <a:pt x="36411" y="1349"/>
                      </a:lnTo>
                      <a:lnTo>
                        <a:pt x="38786" y="771"/>
                      </a:lnTo>
                      <a:lnTo>
                        <a:pt x="41160" y="385"/>
                      </a:lnTo>
                      <a:lnTo>
                        <a:pt x="43535" y="96"/>
                      </a:lnTo>
                      <a:lnTo>
                        <a:pt x="45910" y="0"/>
                      </a:lnTo>
                      <a:lnTo>
                        <a:pt x="48284" y="96"/>
                      </a:lnTo>
                      <a:lnTo>
                        <a:pt x="50659" y="289"/>
                      </a:lnTo>
                      <a:lnTo>
                        <a:pt x="53034" y="674"/>
                      </a:lnTo>
                      <a:lnTo>
                        <a:pt x="55250" y="1349"/>
                      </a:lnTo>
                      <a:lnTo>
                        <a:pt x="55250" y="1349"/>
                      </a:lnTo>
                      <a:close/>
                      <a:moveTo>
                        <a:pt x="60791" y="25927"/>
                      </a:moveTo>
                      <a:lnTo>
                        <a:pt x="60791" y="25927"/>
                      </a:lnTo>
                      <a:lnTo>
                        <a:pt x="61108" y="26313"/>
                      </a:lnTo>
                      <a:lnTo>
                        <a:pt x="61741" y="26506"/>
                      </a:lnTo>
                      <a:lnTo>
                        <a:pt x="62532" y="26602"/>
                      </a:lnTo>
                      <a:lnTo>
                        <a:pt x="63166" y="26602"/>
                      </a:lnTo>
                      <a:lnTo>
                        <a:pt x="63799" y="26409"/>
                      </a:lnTo>
                      <a:lnTo>
                        <a:pt x="64432" y="26120"/>
                      </a:lnTo>
                      <a:lnTo>
                        <a:pt x="64749" y="25734"/>
                      </a:lnTo>
                      <a:lnTo>
                        <a:pt x="64749" y="25156"/>
                      </a:lnTo>
                      <a:lnTo>
                        <a:pt x="64749" y="25156"/>
                      </a:lnTo>
                      <a:lnTo>
                        <a:pt x="64274" y="24867"/>
                      </a:lnTo>
                      <a:lnTo>
                        <a:pt x="63641" y="24578"/>
                      </a:lnTo>
                      <a:lnTo>
                        <a:pt x="63007" y="24481"/>
                      </a:lnTo>
                      <a:lnTo>
                        <a:pt x="62216" y="24481"/>
                      </a:lnTo>
                      <a:lnTo>
                        <a:pt x="61583" y="24674"/>
                      </a:lnTo>
                      <a:lnTo>
                        <a:pt x="60949" y="24963"/>
                      </a:lnTo>
                      <a:lnTo>
                        <a:pt x="60791" y="25349"/>
                      </a:lnTo>
                      <a:lnTo>
                        <a:pt x="60633" y="25638"/>
                      </a:lnTo>
                      <a:lnTo>
                        <a:pt x="60791" y="25927"/>
                      </a:lnTo>
                      <a:lnTo>
                        <a:pt x="60791" y="25927"/>
                      </a:lnTo>
                      <a:close/>
                      <a:moveTo>
                        <a:pt x="68707" y="26313"/>
                      </a:moveTo>
                      <a:lnTo>
                        <a:pt x="68707" y="26313"/>
                      </a:lnTo>
                      <a:lnTo>
                        <a:pt x="68548" y="25831"/>
                      </a:lnTo>
                      <a:lnTo>
                        <a:pt x="68232" y="25445"/>
                      </a:lnTo>
                      <a:lnTo>
                        <a:pt x="67598" y="25156"/>
                      </a:lnTo>
                      <a:lnTo>
                        <a:pt x="66965" y="25060"/>
                      </a:lnTo>
                      <a:lnTo>
                        <a:pt x="66174" y="25060"/>
                      </a:lnTo>
                      <a:lnTo>
                        <a:pt x="65540" y="25253"/>
                      </a:lnTo>
                      <a:lnTo>
                        <a:pt x="64907" y="25734"/>
                      </a:lnTo>
                      <a:lnTo>
                        <a:pt x="64749" y="26024"/>
                      </a:lnTo>
                      <a:lnTo>
                        <a:pt x="64749" y="26313"/>
                      </a:lnTo>
                      <a:lnTo>
                        <a:pt x="64749" y="26313"/>
                      </a:lnTo>
                      <a:lnTo>
                        <a:pt x="65065" y="26795"/>
                      </a:lnTo>
                      <a:lnTo>
                        <a:pt x="65699" y="27084"/>
                      </a:lnTo>
                      <a:lnTo>
                        <a:pt x="66332" y="27180"/>
                      </a:lnTo>
                      <a:lnTo>
                        <a:pt x="66965" y="27277"/>
                      </a:lnTo>
                      <a:lnTo>
                        <a:pt x="67598" y="27180"/>
                      </a:lnTo>
                      <a:lnTo>
                        <a:pt x="68073" y="26987"/>
                      </a:lnTo>
                      <a:lnTo>
                        <a:pt x="68390" y="26698"/>
                      </a:lnTo>
                      <a:lnTo>
                        <a:pt x="68707" y="26313"/>
                      </a:lnTo>
                      <a:lnTo>
                        <a:pt x="68707" y="26313"/>
                      </a:lnTo>
                      <a:close/>
                      <a:moveTo>
                        <a:pt x="65540" y="28144"/>
                      </a:moveTo>
                      <a:lnTo>
                        <a:pt x="65540" y="28144"/>
                      </a:lnTo>
                      <a:lnTo>
                        <a:pt x="65382" y="27662"/>
                      </a:lnTo>
                      <a:lnTo>
                        <a:pt x="65224" y="27469"/>
                      </a:lnTo>
                      <a:lnTo>
                        <a:pt x="64907" y="27277"/>
                      </a:lnTo>
                      <a:lnTo>
                        <a:pt x="64591" y="27180"/>
                      </a:lnTo>
                      <a:lnTo>
                        <a:pt x="64274" y="27180"/>
                      </a:lnTo>
                      <a:lnTo>
                        <a:pt x="63799" y="27180"/>
                      </a:lnTo>
                      <a:lnTo>
                        <a:pt x="63166" y="27277"/>
                      </a:lnTo>
                      <a:lnTo>
                        <a:pt x="63166" y="27277"/>
                      </a:lnTo>
                      <a:lnTo>
                        <a:pt x="62374" y="27469"/>
                      </a:lnTo>
                      <a:lnTo>
                        <a:pt x="61899" y="27662"/>
                      </a:lnTo>
                      <a:lnTo>
                        <a:pt x="61741" y="27951"/>
                      </a:lnTo>
                      <a:lnTo>
                        <a:pt x="61583" y="28144"/>
                      </a:lnTo>
                      <a:lnTo>
                        <a:pt x="61741" y="28433"/>
                      </a:lnTo>
                      <a:lnTo>
                        <a:pt x="62058" y="28722"/>
                      </a:lnTo>
                      <a:lnTo>
                        <a:pt x="62374" y="28915"/>
                      </a:lnTo>
                      <a:lnTo>
                        <a:pt x="62849" y="29204"/>
                      </a:lnTo>
                      <a:lnTo>
                        <a:pt x="63324" y="29301"/>
                      </a:lnTo>
                      <a:lnTo>
                        <a:pt x="63799" y="29397"/>
                      </a:lnTo>
                      <a:lnTo>
                        <a:pt x="64274" y="29493"/>
                      </a:lnTo>
                      <a:lnTo>
                        <a:pt x="64749" y="29397"/>
                      </a:lnTo>
                      <a:lnTo>
                        <a:pt x="65065" y="29301"/>
                      </a:lnTo>
                      <a:lnTo>
                        <a:pt x="65382" y="29012"/>
                      </a:lnTo>
                      <a:lnTo>
                        <a:pt x="65540" y="28626"/>
                      </a:lnTo>
                      <a:lnTo>
                        <a:pt x="65540" y="28144"/>
                      </a:lnTo>
                      <a:lnTo>
                        <a:pt x="65540" y="28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64250" tIns="32100" rIns="64250" bIns="321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9" name="Shape 349"/>
              <p:cNvGrpSpPr/>
              <p:nvPr/>
            </p:nvGrpSpPr>
            <p:grpSpPr>
              <a:xfrm>
                <a:off x="7534123" y="3406876"/>
                <a:ext cx="911195" cy="911211"/>
                <a:chOff x="9490717" y="3471348"/>
                <a:chExt cx="911195" cy="911211"/>
              </a:xfrm>
            </p:grpSpPr>
            <p:sp>
              <p:nvSpPr>
                <p:cNvPr id="350" name="Shape 350"/>
                <p:cNvSpPr/>
                <p:nvPr/>
              </p:nvSpPr>
              <p:spPr>
                <a:xfrm rot="-960948">
                  <a:off x="9578035" y="3558662"/>
                  <a:ext cx="736559" cy="7365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6197" y="55696"/>
                      </a:moveTo>
                      <a:lnTo>
                        <a:pt x="119350" y="47902"/>
                      </a:lnTo>
                      <a:lnTo>
                        <a:pt x="118863" y="45629"/>
                      </a:lnTo>
                      <a:lnTo>
                        <a:pt x="118700" y="44817"/>
                      </a:lnTo>
                      <a:lnTo>
                        <a:pt x="118538" y="44167"/>
                      </a:lnTo>
                      <a:lnTo>
                        <a:pt x="118213" y="43355"/>
                      </a:lnTo>
                      <a:lnTo>
                        <a:pt x="118051" y="42706"/>
                      </a:lnTo>
                      <a:lnTo>
                        <a:pt x="117564" y="41732"/>
                      </a:lnTo>
                      <a:lnTo>
                        <a:pt x="117401" y="40757"/>
                      </a:lnTo>
                      <a:lnTo>
                        <a:pt x="117077" y="39945"/>
                      </a:lnTo>
                      <a:lnTo>
                        <a:pt x="116752" y="38971"/>
                      </a:lnTo>
                      <a:lnTo>
                        <a:pt x="115940" y="36860"/>
                      </a:lnTo>
                      <a:lnTo>
                        <a:pt x="100514" y="37510"/>
                      </a:lnTo>
                      <a:lnTo>
                        <a:pt x="99864" y="36535"/>
                      </a:lnTo>
                      <a:lnTo>
                        <a:pt x="99377" y="35561"/>
                      </a:lnTo>
                      <a:lnTo>
                        <a:pt x="98728" y="34587"/>
                      </a:lnTo>
                      <a:lnTo>
                        <a:pt x="98078" y="33450"/>
                      </a:lnTo>
                      <a:lnTo>
                        <a:pt x="105385" y="19972"/>
                      </a:lnTo>
                      <a:lnTo>
                        <a:pt x="103924" y="18511"/>
                      </a:lnTo>
                      <a:lnTo>
                        <a:pt x="103437" y="17699"/>
                      </a:lnTo>
                      <a:lnTo>
                        <a:pt x="102787" y="17212"/>
                      </a:lnTo>
                      <a:lnTo>
                        <a:pt x="102138" y="16562"/>
                      </a:lnTo>
                      <a:lnTo>
                        <a:pt x="101488" y="15913"/>
                      </a:lnTo>
                      <a:lnTo>
                        <a:pt x="100838" y="15263"/>
                      </a:lnTo>
                      <a:lnTo>
                        <a:pt x="100189" y="14776"/>
                      </a:lnTo>
                      <a:lnTo>
                        <a:pt x="99539" y="14127"/>
                      </a:lnTo>
                      <a:lnTo>
                        <a:pt x="98890" y="13477"/>
                      </a:lnTo>
                      <a:lnTo>
                        <a:pt x="97104" y="12178"/>
                      </a:lnTo>
                      <a:lnTo>
                        <a:pt x="84113" y="20460"/>
                      </a:lnTo>
                      <a:lnTo>
                        <a:pt x="83139" y="19810"/>
                      </a:lnTo>
                      <a:lnTo>
                        <a:pt x="82165" y="19323"/>
                      </a:lnTo>
                      <a:lnTo>
                        <a:pt x="81028" y="18673"/>
                      </a:lnTo>
                      <a:lnTo>
                        <a:pt x="79891" y="18186"/>
                      </a:lnTo>
                      <a:lnTo>
                        <a:pt x="79566" y="2760"/>
                      </a:lnTo>
                      <a:lnTo>
                        <a:pt x="77618" y="2110"/>
                      </a:lnTo>
                      <a:lnTo>
                        <a:pt x="76806" y="1948"/>
                      </a:lnTo>
                      <a:lnTo>
                        <a:pt x="75832" y="1461"/>
                      </a:lnTo>
                      <a:lnTo>
                        <a:pt x="75020" y="1299"/>
                      </a:lnTo>
                      <a:lnTo>
                        <a:pt x="74208" y="1136"/>
                      </a:lnTo>
                      <a:lnTo>
                        <a:pt x="73396" y="811"/>
                      </a:lnTo>
                      <a:lnTo>
                        <a:pt x="72259" y="649"/>
                      </a:lnTo>
                      <a:lnTo>
                        <a:pt x="71447" y="487"/>
                      </a:lnTo>
                      <a:lnTo>
                        <a:pt x="70635" y="324"/>
                      </a:lnTo>
                      <a:lnTo>
                        <a:pt x="68525" y="0"/>
                      </a:lnTo>
                      <a:lnTo>
                        <a:pt x="61542" y="13477"/>
                      </a:lnTo>
                      <a:lnTo>
                        <a:pt x="60893" y="13477"/>
                      </a:lnTo>
                      <a:lnTo>
                        <a:pt x="60243" y="13477"/>
                      </a:lnTo>
                      <a:lnTo>
                        <a:pt x="59594" y="13477"/>
                      </a:lnTo>
                      <a:lnTo>
                        <a:pt x="58944" y="13477"/>
                      </a:lnTo>
                      <a:lnTo>
                        <a:pt x="58294" y="13477"/>
                      </a:lnTo>
                      <a:lnTo>
                        <a:pt x="57645" y="13477"/>
                      </a:lnTo>
                      <a:lnTo>
                        <a:pt x="56995" y="13640"/>
                      </a:lnTo>
                      <a:lnTo>
                        <a:pt x="56346" y="13640"/>
                      </a:lnTo>
                      <a:lnTo>
                        <a:pt x="48552" y="487"/>
                      </a:lnTo>
                      <a:lnTo>
                        <a:pt x="46278" y="974"/>
                      </a:lnTo>
                      <a:lnTo>
                        <a:pt x="45466" y="1136"/>
                      </a:lnTo>
                      <a:lnTo>
                        <a:pt x="44492" y="1299"/>
                      </a:lnTo>
                      <a:lnTo>
                        <a:pt x="43680" y="1461"/>
                      </a:lnTo>
                      <a:lnTo>
                        <a:pt x="42868" y="1948"/>
                      </a:lnTo>
                      <a:lnTo>
                        <a:pt x="42056" y="2110"/>
                      </a:lnTo>
                      <a:lnTo>
                        <a:pt x="41244" y="2435"/>
                      </a:lnTo>
                      <a:lnTo>
                        <a:pt x="40595" y="2598"/>
                      </a:lnTo>
                      <a:lnTo>
                        <a:pt x="39783" y="2922"/>
                      </a:lnTo>
                      <a:lnTo>
                        <a:pt x="37672" y="3572"/>
                      </a:lnTo>
                      <a:lnTo>
                        <a:pt x="38322" y="18673"/>
                      </a:lnTo>
                      <a:lnTo>
                        <a:pt x="37185" y="19323"/>
                      </a:lnTo>
                      <a:lnTo>
                        <a:pt x="35886" y="19972"/>
                      </a:lnTo>
                      <a:lnTo>
                        <a:pt x="34587" y="20784"/>
                      </a:lnTo>
                      <a:lnTo>
                        <a:pt x="33450" y="21434"/>
                      </a:lnTo>
                      <a:lnTo>
                        <a:pt x="20297" y="14289"/>
                      </a:lnTo>
                      <a:lnTo>
                        <a:pt x="18836" y="15588"/>
                      </a:lnTo>
                      <a:lnTo>
                        <a:pt x="17537" y="16725"/>
                      </a:lnTo>
                      <a:lnTo>
                        <a:pt x="16238" y="17861"/>
                      </a:lnTo>
                      <a:lnTo>
                        <a:pt x="15101" y="19323"/>
                      </a:lnTo>
                      <a:lnTo>
                        <a:pt x="13964" y="20460"/>
                      </a:lnTo>
                      <a:lnTo>
                        <a:pt x="12503" y="22246"/>
                      </a:lnTo>
                      <a:lnTo>
                        <a:pt x="20460" y="34587"/>
                      </a:lnTo>
                      <a:lnTo>
                        <a:pt x="19648" y="35886"/>
                      </a:lnTo>
                      <a:lnTo>
                        <a:pt x="18836" y="37185"/>
                      </a:lnTo>
                      <a:lnTo>
                        <a:pt x="17861" y="38809"/>
                      </a:lnTo>
                      <a:lnTo>
                        <a:pt x="17212" y="40108"/>
                      </a:lnTo>
                      <a:lnTo>
                        <a:pt x="2760" y="40270"/>
                      </a:lnTo>
                      <a:lnTo>
                        <a:pt x="1948" y="42219"/>
                      </a:lnTo>
                      <a:lnTo>
                        <a:pt x="1461" y="44005"/>
                      </a:lnTo>
                      <a:lnTo>
                        <a:pt x="1136" y="45466"/>
                      </a:lnTo>
                      <a:lnTo>
                        <a:pt x="649" y="47253"/>
                      </a:lnTo>
                      <a:lnTo>
                        <a:pt x="324" y="48876"/>
                      </a:lnTo>
                      <a:lnTo>
                        <a:pt x="0" y="51150"/>
                      </a:lnTo>
                      <a:lnTo>
                        <a:pt x="12665" y="57483"/>
                      </a:lnTo>
                      <a:lnTo>
                        <a:pt x="12503" y="59269"/>
                      </a:lnTo>
                      <a:lnTo>
                        <a:pt x="12503" y="61055"/>
                      </a:lnTo>
                      <a:lnTo>
                        <a:pt x="12503" y="62679"/>
                      </a:lnTo>
                      <a:lnTo>
                        <a:pt x="12665" y="64627"/>
                      </a:lnTo>
                      <a:lnTo>
                        <a:pt x="487" y="71935"/>
                      </a:lnTo>
                      <a:lnTo>
                        <a:pt x="974" y="73883"/>
                      </a:lnTo>
                      <a:lnTo>
                        <a:pt x="1299" y="75669"/>
                      </a:lnTo>
                      <a:lnTo>
                        <a:pt x="1786" y="77293"/>
                      </a:lnTo>
                      <a:lnTo>
                        <a:pt x="2435" y="78755"/>
                      </a:lnTo>
                      <a:lnTo>
                        <a:pt x="2922" y="80378"/>
                      </a:lnTo>
                      <a:lnTo>
                        <a:pt x="3572" y="82327"/>
                      </a:lnTo>
                      <a:lnTo>
                        <a:pt x="17537" y="81677"/>
                      </a:lnTo>
                      <a:lnTo>
                        <a:pt x="18349" y="83464"/>
                      </a:lnTo>
                      <a:lnTo>
                        <a:pt x="19485" y="84925"/>
                      </a:lnTo>
                      <a:lnTo>
                        <a:pt x="20460" y="86387"/>
                      </a:lnTo>
                      <a:lnTo>
                        <a:pt x="21434" y="88010"/>
                      </a:lnTo>
                      <a:lnTo>
                        <a:pt x="14451" y="100351"/>
                      </a:lnTo>
                      <a:lnTo>
                        <a:pt x="16075" y="101813"/>
                      </a:lnTo>
                      <a:lnTo>
                        <a:pt x="17212" y="102949"/>
                      </a:lnTo>
                      <a:lnTo>
                        <a:pt x="18349" y="104086"/>
                      </a:lnTo>
                      <a:lnTo>
                        <a:pt x="19648" y="105223"/>
                      </a:lnTo>
                      <a:lnTo>
                        <a:pt x="20784" y="106197"/>
                      </a:lnTo>
                      <a:lnTo>
                        <a:pt x="22408" y="107821"/>
                      </a:lnTo>
                      <a:lnTo>
                        <a:pt x="34262" y="100189"/>
                      </a:lnTo>
                      <a:lnTo>
                        <a:pt x="35074" y="100676"/>
                      </a:lnTo>
                      <a:lnTo>
                        <a:pt x="35886" y="101163"/>
                      </a:lnTo>
                      <a:lnTo>
                        <a:pt x="36698" y="101650"/>
                      </a:lnTo>
                      <a:lnTo>
                        <a:pt x="37510" y="101975"/>
                      </a:lnTo>
                      <a:lnTo>
                        <a:pt x="38159" y="102462"/>
                      </a:lnTo>
                      <a:lnTo>
                        <a:pt x="38971" y="102787"/>
                      </a:lnTo>
                      <a:lnTo>
                        <a:pt x="39945" y="103112"/>
                      </a:lnTo>
                      <a:lnTo>
                        <a:pt x="40757" y="103599"/>
                      </a:lnTo>
                      <a:lnTo>
                        <a:pt x="40920" y="117401"/>
                      </a:lnTo>
                      <a:lnTo>
                        <a:pt x="43031" y="118051"/>
                      </a:lnTo>
                      <a:lnTo>
                        <a:pt x="44005" y="118213"/>
                      </a:lnTo>
                      <a:lnTo>
                        <a:pt x="44654" y="118538"/>
                      </a:lnTo>
                      <a:lnTo>
                        <a:pt x="45466" y="118700"/>
                      </a:lnTo>
                      <a:lnTo>
                        <a:pt x="46278" y="118863"/>
                      </a:lnTo>
                      <a:lnTo>
                        <a:pt x="46928" y="119025"/>
                      </a:lnTo>
                      <a:lnTo>
                        <a:pt x="47902" y="119188"/>
                      </a:lnTo>
                      <a:lnTo>
                        <a:pt x="48714" y="119350"/>
                      </a:lnTo>
                      <a:lnTo>
                        <a:pt x="49526" y="119512"/>
                      </a:lnTo>
                      <a:lnTo>
                        <a:pt x="51637" y="120000"/>
                      </a:lnTo>
                      <a:lnTo>
                        <a:pt x="58132" y="107334"/>
                      </a:lnTo>
                      <a:lnTo>
                        <a:pt x="58944" y="107334"/>
                      </a:lnTo>
                      <a:lnTo>
                        <a:pt x="59918" y="107334"/>
                      </a:lnTo>
                      <a:lnTo>
                        <a:pt x="60893" y="107334"/>
                      </a:lnTo>
                      <a:lnTo>
                        <a:pt x="61705" y="107334"/>
                      </a:lnTo>
                      <a:lnTo>
                        <a:pt x="62516" y="107334"/>
                      </a:lnTo>
                      <a:lnTo>
                        <a:pt x="63491" y="107334"/>
                      </a:lnTo>
                      <a:lnTo>
                        <a:pt x="64465" y="107171"/>
                      </a:lnTo>
                      <a:lnTo>
                        <a:pt x="65277" y="107171"/>
                      </a:lnTo>
                      <a:lnTo>
                        <a:pt x="72584" y="119188"/>
                      </a:lnTo>
                      <a:lnTo>
                        <a:pt x="74533" y="118538"/>
                      </a:lnTo>
                      <a:lnTo>
                        <a:pt x="75182" y="118376"/>
                      </a:lnTo>
                      <a:lnTo>
                        <a:pt x="75994" y="118213"/>
                      </a:lnTo>
                      <a:lnTo>
                        <a:pt x="76806" y="118051"/>
                      </a:lnTo>
                      <a:lnTo>
                        <a:pt x="77293" y="117889"/>
                      </a:lnTo>
                      <a:lnTo>
                        <a:pt x="78105" y="117564"/>
                      </a:lnTo>
                      <a:lnTo>
                        <a:pt x="79079" y="117401"/>
                      </a:lnTo>
                      <a:lnTo>
                        <a:pt x="79891" y="117077"/>
                      </a:lnTo>
                      <a:lnTo>
                        <a:pt x="81028" y="116752"/>
                      </a:lnTo>
                      <a:lnTo>
                        <a:pt x="82976" y="115940"/>
                      </a:lnTo>
                      <a:lnTo>
                        <a:pt x="82327" y="101650"/>
                      </a:lnTo>
                      <a:lnTo>
                        <a:pt x="82976" y="101163"/>
                      </a:lnTo>
                      <a:lnTo>
                        <a:pt x="83788" y="100838"/>
                      </a:lnTo>
                      <a:lnTo>
                        <a:pt x="84438" y="100351"/>
                      </a:lnTo>
                      <a:lnTo>
                        <a:pt x="85250" y="99864"/>
                      </a:lnTo>
                      <a:lnTo>
                        <a:pt x="85899" y="99539"/>
                      </a:lnTo>
                      <a:lnTo>
                        <a:pt x="86549" y="98890"/>
                      </a:lnTo>
                      <a:lnTo>
                        <a:pt x="87198" y="98565"/>
                      </a:lnTo>
                      <a:lnTo>
                        <a:pt x="87848" y="98078"/>
                      </a:lnTo>
                      <a:lnTo>
                        <a:pt x="100351" y="105223"/>
                      </a:lnTo>
                      <a:lnTo>
                        <a:pt x="102138" y="103599"/>
                      </a:lnTo>
                      <a:lnTo>
                        <a:pt x="103274" y="102300"/>
                      </a:lnTo>
                      <a:lnTo>
                        <a:pt x="104411" y="101163"/>
                      </a:lnTo>
                      <a:lnTo>
                        <a:pt x="105710" y="99864"/>
                      </a:lnTo>
                      <a:lnTo>
                        <a:pt x="106684" y="98565"/>
                      </a:lnTo>
                      <a:lnTo>
                        <a:pt x="107983" y="96941"/>
                      </a:lnTo>
                      <a:lnTo>
                        <a:pt x="100027" y="84438"/>
                      </a:lnTo>
                      <a:lnTo>
                        <a:pt x="100676" y="82976"/>
                      </a:lnTo>
                      <a:lnTo>
                        <a:pt x="101488" y="81840"/>
                      </a:lnTo>
                      <a:lnTo>
                        <a:pt x="101975" y="80541"/>
                      </a:lnTo>
                      <a:lnTo>
                        <a:pt x="102625" y="79242"/>
                      </a:lnTo>
                      <a:lnTo>
                        <a:pt x="117401" y="78917"/>
                      </a:lnTo>
                      <a:lnTo>
                        <a:pt x="118213" y="76806"/>
                      </a:lnTo>
                      <a:lnTo>
                        <a:pt x="118700" y="75182"/>
                      </a:lnTo>
                      <a:lnTo>
                        <a:pt x="119025" y="73396"/>
                      </a:lnTo>
                      <a:lnTo>
                        <a:pt x="119350" y="71772"/>
                      </a:lnTo>
                      <a:lnTo>
                        <a:pt x="119675" y="69986"/>
                      </a:lnTo>
                      <a:lnTo>
                        <a:pt x="120000" y="67875"/>
                      </a:lnTo>
                      <a:lnTo>
                        <a:pt x="106522" y="60893"/>
                      </a:lnTo>
                      <a:lnTo>
                        <a:pt x="106522" y="59594"/>
                      </a:lnTo>
                      <a:lnTo>
                        <a:pt x="106359" y="58132"/>
                      </a:lnTo>
                      <a:lnTo>
                        <a:pt x="106359" y="56995"/>
                      </a:lnTo>
                      <a:lnTo>
                        <a:pt x="106197" y="556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82275" tIns="41125" rIns="82275" bIns="411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9819539" y="3713262"/>
                  <a:ext cx="265198" cy="36624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1034"/>
                      </a:moveTo>
                      <a:lnTo>
                        <a:pt x="120000" y="114482"/>
                      </a:lnTo>
                      <a:lnTo>
                        <a:pt x="120000" y="114482"/>
                      </a:lnTo>
                      <a:lnTo>
                        <a:pt x="119047" y="116551"/>
                      </a:lnTo>
                      <a:lnTo>
                        <a:pt x="118095" y="118620"/>
                      </a:lnTo>
                      <a:lnTo>
                        <a:pt x="115238" y="119310"/>
                      </a:lnTo>
                      <a:lnTo>
                        <a:pt x="112380" y="120000"/>
                      </a:lnTo>
                      <a:lnTo>
                        <a:pt x="7619" y="120000"/>
                      </a:lnTo>
                      <a:lnTo>
                        <a:pt x="7619" y="120000"/>
                      </a:lnTo>
                      <a:lnTo>
                        <a:pt x="4761" y="119310"/>
                      </a:lnTo>
                      <a:lnTo>
                        <a:pt x="1904" y="118620"/>
                      </a:lnTo>
                      <a:lnTo>
                        <a:pt x="952" y="116551"/>
                      </a:lnTo>
                      <a:lnTo>
                        <a:pt x="0" y="114482"/>
                      </a:lnTo>
                      <a:lnTo>
                        <a:pt x="0" y="11034"/>
                      </a:lnTo>
                      <a:lnTo>
                        <a:pt x="0" y="11034"/>
                      </a:lnTo>
                      <a:lnTo>
                        <a:pt x="952" y="8965"/>
                      </a:lnTo>
                      <a:lnTo>
                        <a:pt x="1904" y="6896"/>
                      </a:lnTo>
                      <a:lnTo>
                        <a:pt x="4761" y="5517"/>
                      </a:lnTo>
                      <a:lnTo>
                        <a:pt x="7619" y="5517"/>
                      </a:lnTo>
                      <a:lnTo>
                        <a:pt x="42857" y="5517"/>
                      </a:lnTo>
                      <a:lnTo>
                        <a:pt x="42857" y="5517"/>
                      </a:lnTo>
                      <a:lnTo>
                        <a:pt x="41904" y="8965"/>
                      </a:lnTo>
                      <a:lnTo>
                        <a:pt x="41904" y="8965"/>
                      </a:lnTo>
                      <a:lnTo>
                        <a:pt x="40952" y="10344"/>
                      </a:lnTo>
                      <a:lnTo>
                        <a:pt x="40000" y="11724"/>
                      </a:lnTo>
                      <a:lnTo>
                        <a:pt x="7619" y="11724"/>
                      </a:lnTo>
                      <a:lnTo>
                        <a:pt x="7619" y="114482"/>
                      </a:lnTo>
                      <a:lnTo>
                        <a:pt x="112380" y="114482"/>
                      </a:lnTo>
                      <a:lnTo>
                        <a:pt x="112380" y="11724"/>
                      </a:lnTo>
                      <a:lnTo>
                        <a:pt x="80000" y="11724"/>
                      </a:lnTo>
                      <a:lnTo>
                        <a:pt x="80000" y="11724"/>
                      </a:lnTo>
                      <a:lnTo>
                        <a:pt x="79047" y="10344"/>
                      </a:lnTo>
                      <a:lnTo>
                        <a:pt x="78095" y="8965"/>
                      </a:lnTo>
                      <a:lnTo>
                        <a:pt x="78095" y="8965"/>
                      </a:lnTo>
                      <a:lnTo>
                        <a:pt x="77142" y="5517"/>
                      </a:lnTo>
                      <a:lnTo>
                        <a:pt x="112380" y="5517"/>
                      </a:lnTo>
                      <a:lnTo>
                        <a:pt x="112380" y="5517"/>
                      </a:lnTo>
                      <a:lnTo>
                        <a:pt x="115238" y="5517"/>
                      </a:lnTo>
                      <a:lnTo>
                        <a:pt x="118095" y="6896"/>
                      </a:lnTo>
                      <a:lnTo>
                        <a:pt x="119047" y="8965"/>
                      </a:lnTo>
                      <a:lnTo>
                        <a:pt x="120000" y="11034"/>
                      </a:lnTo>
                      <a:lnTo>
                        <a:pt x="120000" y="11034"/>
                      </a:lnTo>
                      <a:close/>
                      <a:moveTo>
                        <a:pt x="102857" y="32413"/>
                      </a:moveTo>
                      <a:lnTo>
                        <a:pt x="102857" y="107586"/>
                      </a:lnTo>
                      <a:lnTo>
                        <a:pt x="17142" y="107586"/>
                      </a:lnTo>
                      <a:lnTo>
                        <a:pt x="17142" y="32413"/>
                      </a:lnTo>
                      <a:lnTo>
                        <a:pt x="17142" y="32413"/>
                      </a:lnTo>
                      <a:lnTo>
                        <a:pt x="17142" y="32413"/>
                      </a:lnTo>
                      <a:lnTo>
                        <a:pt x="102857" y="32413"/>
                      </a:lnTo>
                      <a:lnTo>
                        <a:pt x="102857" y="32413"/>
                      </a:lnTo>
                      <a:lnTo>
                        <a:pt x="102857" y="32413"/>
                      </a:lnTo>
                      <a:lnTo>
                        <a:pt x="102857" y="32413"/>
                      </a:lnTo>
                      <a:close/>
                      <a:moveTo>
                        <a:pt x="62857" y="64137"/>
                      </a:moveTo>
                      <a:lnTo>
                        <a:pt x="62857" y="64137"/>
                      </a:lnTo>
                      <a:lnTo>
                        <a:pt x="60952" y="63448"/>
                      </a:lnTo>
                      <a:lnTo>
                        <a:pt x="59047" y="62758"/>
                      </a:lnTo>
                      <a:lnTo>
                        <a:pt x="58095" y="63448"/>
                      </a:lnTo>
                      <a:lnTo>
                        <a:pt x="56190" y="64137"/>
                      </a:lnTo>
                      <a:lnTo>
                        <a:pt x="40952" y="75172"/>
                      </a:lnTo>
                      <a:lnTo>
                        <a:pt x="35238" y="71034"/>
                      </a:lnTo>
                      <a:lnTo>
                        <a:pt x="35238" y="71034"/>
                      </a:lnTo>
                      <a:lnTo>
                        <a:pt x="33333" y="70344"/>
                      </a:lnTo>
                      <a:lnTo>
                        <a:pt x="32380" y="70344"/>
                      </a:lnTo>
                      <a:lnTo>
                        <a:pt x="30476" y="70344"/>
                      </a:lnTo>
                      <a:lnTo>
                        <a:pt x="28571" y="71034"/>
                      </a:lnTo>
                      <a:lnTo>
                        <a:pt x="28571" y="71034"/>
                      </a:lnTo>
                      <a:lnTo>
                        <a:pt x="27619" y="72413"/>
                      </a:lnTo>
                      <a:lnTo>
                        <a:pt x="27619" y="73793"/>
                      </a:lnTo>
                      <a:lnTo>
                        <a:pt x="27619" y="75172"/>
                      </a:lnTo>
                      <a:lnTo>
                        <a:pt x="28571" y="75862"/>
                      </a:lnTo>
                      <a:lnTo>
                        <a:pt x="37142" y="82068"/>
                      </a:lnTo>
                      <a:lnTo>
                        <a:pt x="37142" y="82068"/>
                      </a:lnTo>
                      <a:lnTo>
                        <a:pt x="39047" y="83448"/>
                      </a:lnTo>
                      <a:lnTo>
                        <a:pt x="40952" y="83448"/>
                      </a:lnTo>
                      <a:lnTo>
                        <a:pt x="40952" y="83448"/>
                      </a:lnTo>
                      <a:lnTo>
                        <a:pt x="42857" y="83448"/>
                      </a:lnTo>
                      <a:lnTo>
                        <a:pt x="43809" y="82068"/>
                      </a:lnTo>
                      <a:lnTo>
                        <a:pt x="62857" y="68965"/>
                      </a:lnTo>
                      <a:lnTo>
                        <a:pt x="62857" y="68965"/>
                      </a:lnTo>
                      <a:lnTo>
                        <a:pt x="63809" y="67586"/>
                      </a:lnTo>
                      <a:lnTo>
                        <a:pt x="63809" y="66206"/>
                      </a:lnTo>
                      <a:lnTo>
                        <a:pt x="63809" y="64827"/>
                      </a:lnTo>
                      <a:lnTo>
                        <a:pt x="62857" y="64137"/>
                      </a:lnTo>
                      <a:lnTo>
                        <a:pt x="62857" y="64137"/>
                      </a:lnTo>
                      <a:close/>
                      <a:moveTo>
                        <a:pt x="62857" y="42758"/>
                      </a:moveTo>
                      <a:lnTo>
                        <a:pt x="62857" y="42758"/>
                      </a:lnTo>
                      <a:lnTo>
                        <a:pt x="60952" y="42068"/>
                      </a:lnTo>
                      <a:lnTo>
                        <a:pt x="59047" y="41379"/>
                      </a:lnTo>
                      <a:lnTo>
                        <a:pt x="58095" y="42068"/>
                      </a:lnTo>
                      <a:lnTo>
                        <a:pt x="56190" y="42758"/>
                      </a:lnTo>
                      <a:lnTo>
                        <a:pt x="40952" y="53793"/>
                      </a:lnTo>
                      <a:lnTo>
                        <a:pt x="35238" y="49655"/>
                      </a:lnTo>
                      <a:lnTo>
                        <a:pt x="35238" y="49655"/>
                      </a:lnTo>
                      <a:lnTo>
                        <a:pt x="33333" y="48965"/>
                      </a:lnTo>
                      <a:lnTo>
                        <a:pt x="32380" y="48965"/>
                      </a:lnTo>
                      <a:lnTo>
                        <a:pt x="30476" y="48965"/>
                      </a:lnTo>
                      <a:lnTo>
                        <a:pt x="28571" y="49655"/>
                      </a:lnTo>
                      <a:lnTo>
                        <a:pt x="28571" y="49655"/>
                      </a:lnTo>
                      <a:lnTo>
                        <a:pt x="27619" y="51034"/>
                      </a:lnTo>
                      <a:lnTo>
                        <a:pt x="27619" y="52413"/>
                      </a:lnTo>
                      <a:lnTo>
                        <a:pt x="27619" y="53793"/>
                      </a:lnTo>
                      <a:lnTo>
                        <a:pt x="28571" y="54482"/>
                      </a:lnTo>
                      <a:lnTo>
                        <a:pt x="37142" y="61379"/>
                      </a:lnTo>
                      <a:lnTo>
                        <a:pt x="37142" y="61379"/>
                      </a:lnTo>
                      <a:lnTo>
                        <a:pt x="39047" y="62068"/>
                      </a:lnTo>
                      <a:lnTo>
                        <a:pt x="40952" y="62068"/>
                      </a:lnTo>
                      <a:lnTo>
                        <a:pt x="40952" y="62068"/>
                      </a:lnTo>
                      <a:lnTo>
                        <a:pt x="42857" y="62068"/>
                      </a:lnTo>
                      <a:lnTo>
                        <a:pt x="43809" y="61379"/>
                      </a:lnTo>
                      <a:lnTo>
                        <a:pt x="62857" y="47586"/>
                      </a:lnTo>
                      <a:lnTo>
                        <a:pt x="62857" y="47586"/>
                      </a:lnTo>
                      <a:lnTo>
                        <a:pt x="63809" y="46206"/>
                      </a:lnTo>
                      <a:lnTo>
                        <a:pt x="63809" y="44827"/>
                      </a:lnTo>
                      <a:lnTo>
                        <a:pt x="63809" y="43448"/>
                      </a:lnTo>
                      <a:lnTo>
                        <a:pt x="62857" y="42758"/>
                      </a:lnTo>
                      <a:lnTo>
                        <a:pt x="62857" y="42758"/>
                      </a:lnTo>
                      <a:close/>
                      <a:moveTo>
                        <a:pt x="17142" y="22068"/>
                      </a:moveTo>
                      <a:lnTo>
                        <a:pt x="17142" y="22068"/>
                      </a:lnTo>
                      <a:lnTo>
                        <a:pt x="17142" y="20000"/>
                      </a:lnTo>
                      <a:lnTo>
                        <a:pt x="19047" y="18620"/>
                      </a:lnTo>
                      <a:lnTo>
                        <a:pt x="21904" y="17241"/>
                      </a:lnTo>
                      <a:lnTo>
                        <a:pt x="24761" y="16551"/>
                      </a:lnTo>
                      <a:lnTo>
                        <a:pt x="37142" y="16551"/>
                      </a:lnTo>
                      <a:lnTo>
                        <a:pt x="37142" y="16551"/>
                      </a:lnTo>
                      <a:lnTo>
                        <a:pt x="40952" y="15862"/>
                      </a:lnTo>
                      <a:lnTo>
                        <a:pt x="44761" y="14482"/>
                      </a:lnTo>
                      <a:lnTo>
                        <a:pt x="46666" y="12413"/>
                      </a:lnTo>
                      <a:lnTo>
                        <a:pt x="47619" y="8965"/>
                      </a:lnTo>
                      <a:lnTo>
                        <a:pt x="47619" y="8965"/>
                      </a:lnTo>
                      <a:lnTo>
                        <a:pt x="48571" y="5517"/>
                      </a:lnTo>
                      <a:lnTo>
                        <a:pt x="51428" y="2758"/>
                      </a:lnTo>
                      <a:lnTo>
                        <a:pt x="55238" y="689"/>
                      </a:lnTo>
                      <a:lnTo>
                        <a:pt x="60000" y="0"/>
                      </a:lnTo>
                      <a:lnTo>
                        <a:pt x="60000" y="0"/>
                      </a:lnTo>
                      <a:lnTo>
                        <a:pt x="64761" y="689"/>
                      </a:lnTo>
                      <a:lnTo>
                        <a:pt x="68571" y="2758"/>
                      </a:lnTo>
                      <a:lnTo>
                        <a:pt x="71428" y="5517"/>
                      </a:lnTo>
                      <a:lnTo>
                        <a:pt x="72380" y="8965"/>
                      </a:lnTo>
                      <a:lnTo>
                        <a:pt x="72380" y="8965"/>
                      </a:lnTo>
                      <a:lnTo>
                        <a:pt x="73333" y="12413"/>
                      </a:lnTo>
                      <a:lnTo>
                        <a:pt x="75238" y="14482"/>
                      </a:lnTo>
                      <a:lnTo>
                        <a:pt x="79047" y="15862"/>
                      </a:lnTo>
                      <a:lnTo>
                        <a:pt x="82857" y="16551"/>
                      </a:lnTo>
                      <a:lnTo>
                        <a:pt x="95238" y="16551"/>
                      </a:lnTo>
                      <a:lnTo>
                        <a:pt x="95238" y="16551"/>
                      </a:lnTo>
                      <a:lnTo>
                        <a:pt x="98095" y="17241"/>
                      </a:lnTo>
                      <a:lnTo>
                        <a:pt x="100952" y="18620"/>
                      </a:lnTo>
                      <a:lnTo>
                        <a:pt x="102857" y="20000"/>
                      </a:lnTo>
                      <a:lnTo>
                        <a:pt x="102857" y="22068"/>
                      </a:lnTo>
                      <a:lnTo>
                        <a:pt x="102857" y="26896"/>
                      </a:lnTo>
                      <a:lnTo>
                        <a:pt x="102857" y="26896"/>
                      </a:lnTo>
                      <a:lnTo>
                        <a:pt x="102857" y="28275"/>
                      </a:lnTo>
                      <a:lnTo>
                        <a:pt x="17142" y="28275"/>
                      </a:lnTo>
                      <a:lnTo>
                        <a:pt x="17142" y="28275"/>
                      </a:lnTo>
                      <a:lnTo>
                        <a:pt x="17142" y="26896"/>
                      </a:lnTo>
                      <a:lnTo>
                        <a:pt x="17142" y="22068"/>
                      </a:lnTo>
                      <a:close/>
                      <a:moveTo>
                        <a:pt x="55238" y="8965"/>
                      </a:moveTo>
                      <a:lnTo>
                        <a:pt x="55238" y="8965"/>
                      </a:lnTo>
                      <a:lnTo>
                        <a:pt x="55238" y="10344"/>
                      </a:lnTo>
                      <a:lnTo>
                        <a:pt x="56190" y="11724"/>
                      </a:lnTo>
                      <a:lnTo>
                        <a:pt x="58095" y="12413"/>
                      </a:lnTo>
                      <a:lnTo>
                        <a:pt x="60000" y="13103"/>
                      </a:lnTo>
                      <a:lnTo>
                        <a:pt x="60000" y="13103"/>
                      </a:lnTo>
                      <a:lnTo>
                        <a:pt x="61904" y="12413"/>
                      </a:lnTo>
                      <a:lnTo>
                        <a:pt x="63809" y="11724"/>
                      </a:lnTo>
                      <a:lnTo>
                        <a:pt x="64761" y="10344"/>
                      </a:lnTo>
                      <a:lnTo>
                        <a:pt x="64761" y="8965"/>
                      </a:lnTo>
                      <a:lnTo>
                        <a:pt x="64761" y="8965"/>
                      </a:lnTo>
                      <a:lnTo>
                        <a:pt x="64761" y="7586"/>
                      </a:lnTo>
                      <a:lnTo>
                        <a:pt x="63809" y="6896"/>
                      </a:lnTo>
                      <a:lnTo>
                        <a:pt x="61904" y="5517"/>
                      </a:lnTo>
                      <a:lnTo>
                        <a:pt x="60000" y="5517"/>
                      </a:lnTo>
                      <a:lnTo>
                        <a:pt x="60000" y="5517"/>
                      </a:lnTo>
                      <a:lnTo>
                        <a:pt x="58095" y="5517"/>
                      </a:lnTo>
                      <a:lnTo>
                        <a:pt x="56190" y="6896"/>
                      </a:lnTo>
                      <a:lnTo>
                        <a:pt x="55238" y="7586"/>
                      </a:lnTo>
                      <a:lnTo>
                        <a:pt x="55238" y="8965"/>
                      </a:lnTo>
                      <a:lnTo>
                        <a:pt x="55238" y="896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64250" tIns="32100" rIns="64250" bIns="321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2" name="Shape 352"/>
              <p:cNvSpPr/>
              <p:nvPr/>
            </p:nvSpPr>
            <p:spPr>
              <a:xfrm>
                <a:off x="8330703" y="3504267"/>
                <a:ext cx="736561" cy="73658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197" y="55696"/>
                    </a:moveTo>
                    <a:lnTo>
                      <a:pt x="119350" y="47902"/>
                    </a:lnTo>
                    <a:lnTo>
                      <a:pt x="118863" y="45629"/>
                    </a:lnTo>
                    <a:lnTo>
                      <a:pt x="118700" y="44817"/>
                    </a:lnTo>
                    <a:lnTo>
                      <a:pt x="118538" y="44167"/>
                    </a:lnTo>
                    <a:lnTo>
                      <a:pt x="118213" y="43355"/>
                    </a:lnTo>
                    <a:lnTo>
                      <a:pt x="118051" y="42706"/>
                    </a:lnTo>
                    <a:lnTo>
                      <a:pt x="117564" y="41732"/>
                    </a:lnTo>
                    <a:lnTo>
                      <a:pt x="117401" y="40757"/>
                    </a:lnTo>
                    <a:lnTo>
                      <a:pt x="117077" y="39945"/>
                    </a:lnTo>
                    <a:lnTo>
                      <a:pt x="116752" y="38971"/>
                    </a:lnTo>
                    <a:lnTo>
                      <a:pt x="115940" y="36860"/>
                    </a:lnTo>
                    <a:lnTo>
                      <a:pt x="100514" y="37510"/>
                    </a:lnTo>
                    <a:lnTo>
                      <a:pt x="99864" y="36535"/>
                    </a:lnTo>
                    <a:lnTo>
                      <a:pt x="99377" y="35561"/>
                    </a:lnTo>
                    <a:lnTo>
                      <a:pt x="98728" y="34587"/>
                    </a:lnTo>
                    <a:lnTo>
                      <a:pt x="98078" y="33450"/>
                    </a:lnTo>
                    <a:lnTo>
                      <a:pt x="105385" y="19972"/>
                    </a:lnTo>
                    <a:lnTo>
                      <a:pt x="103924" y="18511"/>
                    </a:lnTo>
                    <a:lnTo>
                      <a:pt x="103437" y="17699"/>
                    </a:lnTo>
                    <a:lnTo>
                      <a:pt x="102787" y="17212"/>
                    </a:lnTo>
                    <a:lnTo>
                      <a:pt x="102138" y="16562"/>
                    </a:lnTo>
                    <a:lnTo>
                      <a:pt x="101488" y="15913"/>
                    </a:lnTo>
                    <a:lnTo>
                      <a:pt x="100838" y="15263"/>
                    </a:lnTo>
                    <a:lnTo>
                      <a:pt x="100189" y="14776"/>
                    </a:lnTo>
                    <a:lnTo>
                      <a:pt x="99539" y="14127"/>
                    </a:lnTo>
                    <a:lnTo>
                      <a:pt x="98890" y="13477"/>
                    </a:lnTo>
                    <a:lnTo>
                      <a:pt x="97104" y="12178"/>
                    </a:lnTo>
                    <a:lnTo>
                      <a:pt x="84113" y="20460"/>
                    </a:lnTo>
                    <a:lnTo>
                      <a:pt x="83139" y="19810"/>
                    </a:lnTo>
                    <a:lnTo>
                      <a:pt x="82165" y="19323"/>
                    </a:lnTo>
                    <a:lnTo>
                      <a:pt x="81028" y="18673"/>
                    </a:lnTo>
                    <a:lnTo>
                      <a:pt x="79891" y="18186"/>
                    </a:lnTo>
                    <a:lnTo>
                      <a:pt x="79566" y="2760"/>
                    </a:lnTo>
                    <a:lnTo>
                      <a:pt x="77618" y="2110"/>
                    </a:lnTo>
                    <a:lnTo>
                      <a:pt x="76806" y="1948"/>
                    </a:lnTo>
                    <a:lnTo>
                      <a:pt x="75832" y="1461"/>
                    </a:lnTo>
                    <a:lnTo>
                      <a:pt x="75020" y="1299"/>
                    </a:lnTo>
                    <a:lnTo>
                      <a:pt x="74208" y="1136"/>
                    </a:lnTo>
                    <a:lnTo>
                      <a:pt x="73396" y="811"/>
                    </a:lnTo>
                    <a:lnTo>
                      <a:pt x="72259" y="649"/>
                    </a:lnTo>
                    <a:lnTo>
                      <a:pt x="71447" y="487"/>
                    </a:lnTo>
                    <a:lnTo>
                      <a:pt x="70635" y="324"/>
                    </a:lnTo>
                    <a:lnTo>
                      <a:pt x="68525" y="0"/>
                    </a:lnTo>
                    <a:lnTo>
                      <a:pt x="61542" y="13477"/>
                    </a:lnTo>
                    <a:lnTo>
                      <a:pt x="60893" y="13477"/>
                    </a:lnTo>
                    <a:lnTo>
                      <a:pt x="60243" y="13477"/>
                    </a:lnTo>
                    <a:lnTo>
                      <a:pt x="59594" y="13477"/>
                    </a:lnTo>
                    <a:lnTo>
                      <a:pt x="58944" y="13477"/>
                    </a:lnTo>
                    <a:lnTo>
                      <a:pt x="58294" y="13477"/>
                    </a:lnTo>
                    <a:lnTo>
                      <a:pt x="57645" y="13477"/>
                    </a:lnTo>
                    <a:lnTo>
                      <a:pt x="56995" y="13640"/>
                    </a:lnTo>
                    <a:lnTo>
                      <a:pt x="56346" y="13640"/>
                    </a:lnTo>
                    <a:lnTo>
                      <a:pt x="48552" y="487"/>
                    </a:lnTo>
                    <a:lnTo>
                      <a:pt x="46278" y="974"/>
                    </a:lnTo>
                    <a:lnTo>
                      <a:pt x="45466" y="1136"/>
                    </a:lnTo>
                    <a:lnTo>
                      <a:pt x="44492" y="1299"/>
                    </a:lnTo>
                    <a:lnTo>
                      <a:pt x="43680" y="1461"/>
                    </a:lnTo>
                    <a:lnTo>
                      <a:pt x="42868" y="1948"/>
                    </a:lnTo>
                    <a:lnTo>
                      <a:pt x="42056" y="2110"/>
                    </a:lnTo>
                    <a:lnTo>
                      <a:pt x="41244" y="2435"/>
                    </a:lnTo>
                    <a:lnTo>
                      <a:pt x="40595" y="2598"/>
                    </a:lnTo>
                    <a:lnTo>
                      <a:pt x="39783" y="2922"/>
                    </a:lnTo>
                    <a:lnTo>
                      <a:pt x="37672" y="3572"/>
                    </a:lnTo>
                    <a:lnTo>
                      <a:pt x="38322" y="18673"/>
                    </a:lnTo>
                    <a:lnTo>
                      <a:pt x="37185" y="19323"/>
                    </a:lnTo>
                    <a:lnTo>
                      <a:pt x="35886" y="19972"/>
                    </a:lnTo>
                    <a:lnTo>
                      <a:pt x="34587" y="20784"/>
                    </a:lnTo>
                    <a:lnTo>
                      <a:pt x="33450" y="21434"/>
                    </a:lnTo>
                    <a:lnTo>
                      <a:pt x="20297" y="14289"/>
                    </a:lnTo>
                    <a:lnTo>
                      <a:pt x="18836" y="15588"/>
                    </a:lnTo>
                    <a:lnTo>
                      <a:pt x="17537" y="16725"/>
                    </a:lnTo>
                    <a:lnTo>
                      <a:pt x="16238" y="17861"/>
                    </a:lnTo>
                    <a:lnTo>
                      <a:pt x="15101" y="19323"/>
                    </a:lnTo>
                    <a:lnTo>
                      <a:pt x="13964" y="20460"/>
                    </a:lnTo>
                    <a:lnTo>
                      <a:pt x="12503" y="22246"/>
                    </a:lnTo>
                    <a:lnTo>
                      <a:pt x="20460" y="34587"/>
                    </a:lnTo>
                    <a:lnTo>
                      <a:pt x="19648" y="35886"/>
                    </a:lnTo>
                    <a:lnTo>
                      <a:pt x="18836" y="37185"/>
                    </a:lnTo>
                    <a:lnTo>
                      <a:pt x="17861" y="38809"/>
                    </a:lnTo>
                    <a:lnTo>
                      <a:pt x="17212" y="40108"/>
                    </a:lnTo>
                    <a:lnTo>
                      <a:pt x="2760" y="40270"/>
                    </a:lnTo>
                    <a:lnTo>
                      <a:pt x="1948" y="42219"/>
                    </a:lnTo>
                    <a:lnTo>
                      <a:pt x="1461" y="44005"/>
                    </a:lnTo>
                    <a:lnTo>
                      <a:pt x="1136" y="45466"/>
                    </a:lnTo>
                    <a:lnTo>
                      <a:pt x="649" y="47253"/>
                    </a:lnTo>
                    <a:lnTo>
                      <a:pt x="324" y="48876"/>
                    </a:lnTo>
                    <a:lnTo>
                      <a:pt x="0" y="51150"/>
                    </a:lnTo>
                    <a:lnTo>
                      <a:pt x="12665" y="57483"/>
                    </a:lnTo>
                    <a:lnTo>
                      <a:pt x="12503" y="59269"/>
                    </a:lnTo>
                    <a:lnTo>
                      <a:pt x="12503" y="61055"/>
                    </a:lnTo>
                    <a:lnTo>
                      <a:pt x="12503" y="62679"/>
                    </a:lnTo>
                    <a:lnTo>
                      <a:pt x="12665" y="64627"/>
                    </a:lnTo>
                    <a:lnTo>
                      <a:pt x="487" y="71935"/>
                    </a:lnTo>
                    <a:lnTo>
                      <a:pt x="974" y="73883"/>
                    </a:lnTo>
                    <a:lnTo>
                      <a:pt x="1299" y="75669"/>
                    </a:lnTo>
                    <a:lnTo>
                      <a:pt x="1786" y="77293"/>
                    </a:lnTo>
                    <a:lnTo>
                      <a:pt x="2435" y="78755"/>
                    </a:lnTo>
                    <a:lnTo>
                      <a:pt x="2922" y="80378"/>
                    </a:lnTo>
                    <a:lnTo>
                      <a:pt x="3572" y="82327"/>
                    </a:lnTo>
                    <a:lnTo>
                      <a:pt x="17537" y="81677"/>
                    </a:lnTo>
                    <a:lnTo>
                      <a:pt x="18349" y="83464"/>
                    </a:lnTo>
                    <a:lnTo>
                      <a:pt x="19485" y="84925"/>
                    </a:lnTo>
                    <a:lnTo>
                      <a:pt x="20460" y="86387"/>
                    </a:lnTo>
                    <a:lnTo>
                      <a:pt x="21434" y="88010"/>
                    </a:lnTo>
                    <a:lnTo>
                      <a:pt x="14451" y="100351"/>
                    </a:lnTo>
                    <a:lnTo>
                      <a:pt x="16075" y="101813"/>
                    </a:lnTo>
                    <a:lnTo>
                      <a:pt x="17212" y="102949"/>
                    </a:lnTo>
                    <a:lnTo>
                      <a:pt x="18349" y="104086"/>
                    </a:lnTo>
                    <a:lnTo>
                      <a:pt x="19648" y="105223"/>
                    </a:lnTo>
                    <a:lnTo>
                      <a:pt x="20784" y="106197"/>
                    </a:lnTo>
                    <a:lnTo>
                      <a:pt x="22408" y="107821"/>
                    </a:lnTo>
                    <a:lnTo>
                      <a:pt x="34262" y="100189"/>
                    </a:lnTo>
                    <a:lnTo>
                      <a:pt x="35074" y="100676"/>
                    </a:lnTo>
                    <a:lnTo>
                      <a:pt x="35886" y="101163"/>
                    </a:lnTo>
                    <a:lnTo>
                      <a:pt x="36698" y="101650"/>
                    </a:lnTo>
                    <a:lnTo>
                      <a:pt x="37510" y="101975"/>
                    </a:lnTo>
                    <a:lnTo>
                      <a:pt x="38159" y="102462"/>
                    </a:lnTo>
                    <a:lnTo>
                      <a:pt x="38971" y="102787"/>
                    </a:lnTo>
                    <a:lnTo>
                      <a:pt x="39945" y="103112"/>
                    </a:lnTo>
                    <a:lnTo>
                      <a:pt x="40757" y="103599"/>
                    </a:lnTo>
                    <a:lnTo>
                      <a:pt x="40920" y="117401"/>
                    </a:lnTo>
                    <a:lnTo>
                      <a:pt x="43031" y="118051"/>
                    </a:lnTo>
                    <a:lnTo>
                      <a:pt x="44005" y="118213"/>
                    </a:lnTo>
                    <a:lnTo>
                      <a:pt x="44654" y="118538"/>
                    </a:lnTo>
                    <a:lnTo>
                      <a:pt x="45466" y="118700"/>
                    </a:lnTo>
                    <a:lnTo>
                      <a:pt x="46278" y="118863"/>
                    </a:lnTo>
                    <a:lnTo>
                      <a:pt x="46928" y="119025"/>
                    </a:lnTo>
                    <a:lnTo>
                      <a:pt x="47902" y="119188"/>
                    </a:lnTo>
                    <a:lnTo>
                      <a:pt x="48714" y="119350"/>
                    </a:lnTo>
                    <a:lnTo>
                      <a:pt x="49526" y="119512"/>
                    </a:lnTo>
                    <a:lnTo>
                      <a:pt x="51637" y="120000"/>
                    </a:lnTo>
                    <a:lnTo>
                      <a:pt x="58132" y="107334"/>
                    </a:lnTo>
                    <a:lnTo>
                      <a:pt x="58944" y="107334"/>
                    </a:lnTo>
                    <a:lnTo>
                      <a:pt x="59918" y="107334"/>
                    </a:lnTo>
                    <a:lnTo>
                      <a:pt x="60893" y="107334"/>
                    </a:lnTo>
                    <a:lnTo>
                      <a:pt x="61705" y="107334"/>
                    </a:lnTo>
                    <a:lnTo>
                      <a:pt x="62516" y="107334"/>
                    </a:lnTo>
                    <a:lnTo>
                      <a:pt x="63491" y="107334"/>
                    </a:lnTo>
                    <a:lnTo>
                      <a:pt x="64465" y="107171"/>
                    </a:lnTo>
                    <a:lnTo>
                      <a:pt x="65277" y="107171"/>
                    </a:lnTo>
                    <a:lnTo>
                      <a:pt x="72584" y="119188"/>
                    </a:lnTo>
                    <a:lnTo>
                      <a:pt x="74533" y="118538"/>
                    </a:lnTo>
                    <a:lnTo>
                      <a:pt x="75182" y="118376"/>
                    </a:lnTo>
                    <a:lnTo>
                      <a:pt x="75994" y="118213"/>
                    </a:lnTo>
                    <a:lnTo>
                      <a:pt x="76806" y="118051"/>
                    </a:lnTo>
                    <a:lnTo>
                      <a:pt x="77293" y="117889"/>
                    </a:lnTo>
                    <a:lnTo>
                      <a:pt x="78105" y="117564"/>
                    </a:lnTo>
                    <a:lnTo>
                      <a:pt x="79079" y="117401"/>
                    </a:lnTo>
                    <a:lnTo>
                      <a:pt x="79891" y="117077"/>
                    </a:lnTo>
                    <a:lnTo>
                      <a:pt x="81028" y="116752"/>
                    </a:lnTo>
                    <a:lnTo>
                      <a:pt x="82976" y="115940"/>
                    </a:lnTo>
                    <a:lnTo>
                      <a:pt x="82327" y="101650"/>
                    </a:lnTo>
                    <a:lnTo>
                      <a:pt x="82976" y="101163"/>
                    </a:lnTo>
                    <a:lnTo>
                      <a:pt x="83788" y="100838"/>
                    </a:lnTo>
                    <a:lnTo>
                      <a:pt x="84438" y="100351"/>
                    </a:lnTo>
                    <a:lnTo>
                      <a:pt x="85250" y="99864"/>
                    </a:lnTo>
                    <a:lnTo>
                      <a:pt x="85899" y="99539"/>
                    </a:lnTo>
                    <a:lnTo>
                      <a:pt x="86549" y="98890"/>
                    </a:lnTo>
                    <a:lnTo>
                      <a:pt x="87198" y="98565"/>
                    </a:lnTo>
                    <a:lnTo>
                      <a:pt x="87848" y="98078"/>
                    </a:lnTo>
                    <a:lnTo>
                      <a:pt x="100351" y="105223"/>
                    </a:lnTo>
                    <a:lnTo>
                      <a:pt x="102138" y="103599"/>
                    </a:lnTo>
                    <a:lnTo>
                      <a:pt x="103274" y="102300"/>
                    </a:lnTo>
                    <a:lnTo>
                      <a:pt x="104411" y="101163"/>
                    </a:lnTo>
                    <a:lnTo>
                      <a:pt x="105710" y="99864"/>
                    </a:lnTo>
                    <a:lnTo>
                      <a:pt x="106684" y="98565"/>
                    </a:lnTo>
                    <a:lnTo>
                      <a:pt x="107983" y="96941"/>
                    </a:lnTo>
                    <a:lnTo>
                      <a:pt x="100027" y="84438"/>
                    </a:lnTo>
                    <a:lnTo>
                      <a:pt x="100676" y="82976"/>
                    </a:lnTo>
                    <a:lnTo>
                      <a:pt x="101488" y="81840"/>
                    </a:lnTo>
                    <a:lnTo>
                      <a:pt x="101975" y="80541"/>
                    </a:lnTo>
                    <a:lnTo>
                      <a:pt x="102625" y="79242"/>
                    </a:lnTo>
                    <a:lnTo>
                      <a:pt x="117401" y="78917"/>
                    </a:lnTo>
                    <a:lnTo>
                      <a:pt x="118213" y="76806"/>
                    </a:lnTo>
                    <a:lnTo>
                      <a:pt x="118700" y="75182"/>
                    </a:lnTo>
                    <a:lnTo>
                      <a:pt x="119025" y="73396"/>
                    </a:lnTo>
                    <a:lnTo>
                      <a:pt x="119350" y="71772"/>
                    </a:lnTo>
                    <a:lnTo>
                      <a:pt x="119675" y="69986"/>
                    </a:lnTo>
                    <a:lnTo>
                      <a:pt x="120000" y="67875"/>
                    </a:lnTo>
                    <a:lnTo>
                      <a:pt x="106522" y="60893"/>
                    </a:lnTo>
                    <a:lnTo>
                      <a:pt x="106522" y="59594"/>
                    </a:lnTo>
                    <a:lnTo>
                      <a:pt x="106359" y="58132"/>
                    </a:lnTo>
                    <a:lnTo>
                      <a:pt x="106359" y="56995"/>
                    </a:lnTo>
                    <a:lnTo>
                      <a:pt x="106197" y="556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3" name="Shape 353"/>
              <p:cNvGrpSpPr/>
              <p:nvPr/>
            </p:nvGrpSpPr>
            <p:grpSpPr>
              <a:xfrm>
                <a:off x="6922775" y="3513282"/>
                <a:ext cx="736561" cy="736583"/>
                <a:chOff x="8698978" y="3553596"/>
                <a:chExt cx="736561" cy="736583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8698978" y="3553596"/>
                  <a:ext cx="736561" cy="7365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6197" y="55696"/>
                      </a:moveTo>
                      <a:lnTo>
                        <a:pt x="119350" y="47902"/>
                      </a:lnTo>
                      <a:lnTo>
                        <a:pt x="118863" y="45629"/>
                      </a:lnTo>
                      <a:lnTo>
                        <a:pt x="118700" y="44817"/>
                      </a:lnTo>
                      <a:lnTo>
                        <a:pt x="118538" y="44167"/>
                      </a:lnTo>
                      <a:lnTo>
                        <a:pt x="118213" y="43355"/>
                      </a:lnTo>
                      <a:lnTo>
                        <a:pt x="118051" y="42706"/>
                      </a:lnTo>
                      <a:lnTo>
                        <a:pt x="117564" y="41732"/>
                      </a:lnTo>
                      <a:lnTo>
                        <a:pt x="117401" y="40757"/>
                      </a:lnTo>
                      <a:lnTo>
                        <a:pt x="117077" y="39945"/>
                      </a:lnTo>
                      <a:lnTo>
                        <a:pt x="116752" y="38971"/>
                      </a:lnTo>
                      <a:lnTo>
                        <a:pt x="115940" y="36860"/>
                      </a:lnTo>
                      <a:lnTo>
                        <a:pt x="100514" y="37510"/>
                      </a:lnTo>
                      <a:lnTo>
                        <a:pt x="99864" y="36535"/>
                      </a:lnTo>
                      <a:lnTo>
                        <a:pt x="99377" y="35561"/>
                      </a:lnTo>
                      <a:lnTo>
                        <a:pt x="98728" y="34587"/>
                      </a:lnTo>
                      <a:lnTo>
                        <a:pt x="98078" y="33450"/>
                      </a:lnTo>
                      <a:lnTo>
                        <a:pt x="105385" y="19972"/>
                      </a:lnTo>
                      <a:lnTo>
                        <a:pt x="103924" y="18511"/>
                      </a:lnTo>
                      <a:lnTo>
                        <a:pt x="103437" y="17699"/>
                      </a:lnTo>
                      <a:lnTo>
                        <a:pt x="102787" y="17212"/>
                      </a:lnTo>
                      <a:lnTo>
                        <a:pt x="102138" y="16562"/>
                      </a:lnTo>
                      <a:lnTo>
                        <a:pt x="101488" y="15913"/>
                      </a:lnTo>
                      <a:lnTo>
                        <a:pt x="100838" y="15263"/>
                      </a:lnTo>
                      <a:lnTo>
                        <a:pt x="100189" y="14776"/>
                      </a:lnTo>
                      <a:lnTo>
                        <a:pt x="99539" y="14127"/>
                      </a:lnTo>
                      <a:lnTo>
                        <a:pt x="98890" y="13477"/>
                      </a:lnTo>
                      <a:lnTo>
                        <a:pt x="97104" y="12178"/>
                      </a:lnTo>
                      <a:lnTo>
                        <a:pt x="84113" y="20460"/>
                      </a:lnTo>
                      <a:lnTo>
                        <a:pt x="83139" y="19810"/>
                      </a:lnTo>
                      <a:lnTo>
                        <a:pt x="82165" y="19323"/>
                      </a:lnTo>
                      <a:lnTo>
                        <a:pt x="81028" y="18673"/>
                      </a:lnTo>
                      <a:lnTo>
                        <a:pt x="79891" y="18186"/>
                      </a:lnTo>
                      <a:lnTo>
                        <a:pt x="79566" y="2760"/>
                      </a:lnTo>
                      <a:lnTo>
                        <a:pt x="77618" y="2110"/>
                      </a:lnTo>
                      <a:lnTo>
                        <a:pt x="76806" y="1948"/>
                      </a:lnTo>
                      <a:lnTo>
                        <a:pt x="75832" y="1461"/>
                      </a:lnTo>
                      <a:lnTo>
                        <a:pt x="75020" y="1299"/>
                      </a:lnTo>
                      <a:lnTo>
                        <a:pt x="74208" y="1136"/>
                      </a:lnTo>
                      <a:lnTo>
                        <a:pt x="73396" y="811"/>
                      </a:lnTo>
                      <a:lnTo>
                        <a:pt x="72259" y="649"/>
                      </a:lnTo>
                      <a:lnTo>
                        <a:pt x="71447" y="487"/>
                      </a:lnTo>
                      <a:lnTo>
                        <a:pt x="70635" y="324"/>
                      </a:lnTo>
                      <a:lnTo>
                        <a:pt x="68525" y="0"/>
                      </a:lnTo>
                      <a:lnTo>
                        <a:pt x="61542" y="13477"/>
                      </a:lnTo>
                      <a:lnTo>
                        <a:pt x="60893" y="13477"/>
                      </a:lnTo>
                      <a:lnTo>
                        <a:pt x="60243" y="13477"/>
                      </a:lnTo>
                      <a:lnTo>
                        <a:pt x="59594" y="13477"/>
                      </a:lnTo>
                      <a:lnTo>
                        <a:pt x="58944" y="13477"/>
                      </a:lnTo>
                      <a:lnTo>
                        <a:pt x="58294" y="13477"/>
                      </a:lnTo>
                      <a:lnTo>
                        <a:pt x="57645" y="13477"/>
                      </a:lnTo>
                      <a:lnTo>
                        <a:pt x="56995" y="13640"/>
                      </a:lnTo>
                      <a:lnTo>
                        <a:pt x="56346" y="13640"/>
                      </a:lnTo>
                      <a:lnTo>
                        <a:pt x="48552" y="487"/>
                      </a:lnTo>
                      <a:lnTo>
                        <a:pt x="46278" y="974"/>
                      </a:lnTo>
                      <a:lnTo>
                        <a:pt x="45466" y="1136"/>
                      </a:lnTo>
                      <a:lnTo>
                        <a:pt x="44492" y="1299"/>
                      </a:lnTo>
                      <a:lnTo>
                        <a:pt x="43680" y="1461"/>
                      </a:lnTo>
                      <a:lnTo>
                        <a:pt x="42868" y="1948"/>
                      </a:lnTo>
                      <a:lnTo>
                        <a:pt x="42056" y="2110"/>
                      </a:lnTo>
                      <a:lnTo>
                        <a:pt x="41244" y="2435"/>
                      </a:lnTo>
                      <a:lnTo>
                        <a:pt x="40595" y="2598"/>
                      </a:lnTo>
                      <a:lnTo>
                        <a:pt x="39783" y="2922"/>
                      </a:lnTo>
                      <a:lnTo>
                        <a:pt x="37672" y="3572"/>
                      </a:lnTo>
                      <a:lnTo>
                        <a:pt x="38322" y="18673"/>
                      </a:lnTo>
                      <a:lnTo>
                        <a:pt x="37185" y="19323"/>
                      </a:lnTo>
                      <a:lnTo>
                        <a:pt x="35886" y="19972"/>
                      </a:lnTo>
                      <a:lnTo>
                        <a:pt x="34587" y="20784"/>
                      </a:lnTo>
                      <a:lnTo>
                        <a:pt x="33450" y="21434"/>
                      </a:lnTo>
                      <a:lnTo>
                        <a:pt x="20297" y="14289"/>
                      </a:lnTo>
                      <a:lnTo>
                        <a:pt x="18836" y="15588"/>
                      </a:lnTo>
                      <a:lnTo>
                        <a:pt x="17537" y="16725"/>
                      </a:lnTo>
                      <a:lnTo>
                        <a:pt x="16238" y="17861"/>
                      </a:lnTo>
                      <a:lnTo>
                        <a:pt x="15101" y="19323"/>
                      </a:lnTo>
                      <a:lnTo>
                        <a:pt x="13964" y="20460"/>
                      </a:lnTo>
                      <a:lnTo>
                        <a:pt x="12503" y="22246"/>
                      </a:lnTo>
                      <a:lnTo>
                        <a:pt x="20460" y="34587"/>
                      </a:lnTo>
                      <a:lnTo>
                        <a:pt x="19648" y="35886"/>
                      </a:lnTo>
                      <a:lnTo>
                        <a:pt x="18836" y="37185"/>
                      </a:lnTo>
                      <a:lnTo>
                        <a:pt x="17861" y="38809"/>
                      </a:lnTo>
                      <a:lnTo>
                        <a:pt x="17212" y="40108"/>
                      </a:lnTo>
                      <a:lnTo>
                        <a:pt x="2760" y="40270"/>
                      </a:lnTo>
                      <a:lnTo>
                        <a:pt x="1948" y="42219"/>
                      </a:lnTo>
                      <a:lnTo>
                        <a:pt x="1461" y="44005"/>
                      </a:lnTo>
                      <a:lnTo>
                        <a:pt x="1136" y="45466"/>
                      </a:lnTo>
                      <a:lnTo>
                        <a:pt x="649" y="47253"/>
                      </a:lnTo>
                      <a:lnTo>
                        <a:pt x="324" y="48876"/>
                      </a:lnTo>
                      <a:lnTo>
                        <a:pt x="0" y="51150"/>
                      </a:lnTo>
                      <a:lnTo>
                        <a:pt x="12665" y="57483"/>
                      </a:lnTo>
                      <a:lnTo>
                        <a:pt x="12503" y="59269"/>
                      </a:lnTo>
                      <a:lnTo>
                        <a:pt x="12503" y="61055"/>
                      </a:lnTo>
                      <a:lnTo>
                        <a:pt x="12503" y="62679"/>
                      </a:lnTo>
                      <a:lnTo>
                        <a:pt x="12665" y="64627"/>
                      </a:lnTo>
                      <a:lnTo>
                        <a:pt x="487" y="71935"/>
                      </a:lnTo>
                      <a:lnTo>
                        <a:pt x="974" y="73883"/>
                      </a:lnTo>
                      <a:lnTo>
                        <a:pt x="1299" y="75669"/>
                      </a:lnTo>
                      <a:lnTo>
                        <a:pt x="1786" y="77293"/>
                      </a:lnTo>
                      <a:lnTo>
                        <a:pt x="2435" y="78755"/>
                      </a:lnTo>
                      <a:lnTo>
                        <a:pt x="2922" y="80378"/>
                      </a:lnTo>
                      <a:lnTo>
                        <a:pt x="3572" y="82327"/>
                      </a:lnTo>
                      <a:lnTo>
                        <a:pt x="17537" y="81677"/>
                      </a:lnTo>
                      <a:lnTo>
                        <a:pt x="18349" y="83464"/>
                      </a:lnTo>
                      <a:lnTo>
                        <a:pt x="19485" y="84925"/>
                      </a:lnTo>
                      <a:lnTo>
                        <a:pt x="20460" y="86387"/>
                      </a:lnTo>
                      <a:lnTo>
                        <a:pt x="21434" y="88010"/>
                      </a:lnTo>
                      <a:lnTo>
                        <a:pt x="14451" y="100351"/>
                      </a:lnTo>
                      <a:lnTo>
                        <a:pt x="16075" y="101813"/>
                      </a:lnTo>
                      <a:lnTo>
                        <a:pt x="17212" y="102949"/>
                      </a:lnTo>
                      <a:lnTo>
                        <a:pt x="18349" y="104086"/>
                      </a:lnTo>
                      <a:lnTo>
                        <a:pt x="19648" y="105223"/>
                      </a:lnTo>
                      <a:lnTo>
                        <a:pt x="20784" y="106197"/>
                      </a:lnTo>
                      <a:lnTo>
                        <a:pt x="22408" y="107821"/>
                      </a:lnTo>
                      <a:lnTo>
                        <a:pt x="34262" y="100189"/>
                      </a:lnTo>
                      <a:lnTo>
                        <a:pt x="35074" y="100676"/>
                      </a:lnTo>
                      <a:lnTo>
                        <a:pt x="35886" y="101163"/>
                      </a:lnTo>
                      <a:lnTo>
                        <a:pt x="36698" y="101650"/>
                      </a:lnTo>
                      <a:lnTo>
                        <a:pt x="37510" y="101975"/>
                      </a:lnTo>
                      <a:lnTo>
                        <a:pt x="38159" y="102462"/>
                      </a:lnTo>
                      <a:lnTo>
                        <a:pt x="38971" y="102787"/>
                      </a:lnTo>
                      <a:lnTo>
                        <a:pt x="39945" y="103112"/>
                      </a:lnTo>
                      <a:lnTo>
                        <a:pt x="40757" y="103599"/>
                      </a:lnTo>
                      <a:lnTo>
                        <a:pt x="40920" y="117401"/>
                      </a:lnTo>
                      <a:lnTo>
                        <a:pt x="43031" y="118051"/>
                      </a:lnTo>
                      <a:lnTo>
                        <a:pt x="44005" y="118213"/>
                      </a:lnTo>
                      <a:lnTo>
                        <a:pt x="44654" y="118538"/>
                      </a:lnTo>
                      <a:lnTo>
                        <a:pt x="45466" y="118700"/>
                      </a:lnTo>
                      <a:lnTo>
                        <a:pt x="46278" y="118863"/>
                      </a:lnTo>
                      <a:lnTo>
                        <a:pt x="46928" y="119025"/>
                      </a:lnTo>
                      <a:lnTo>
                        <a:pt x="47902" y="119188"/>
                      </a:lnTo>
                      <a:lnTo>
                        <a:pt x="48714" y="119350"/>
                      </a:lnTo>
                      <a:lnTo>
                        <a:pt x="49526" y="119512"/>
                      </a:lnTo>
                      <a:lnTo>
                        <a:pt x="51637" y="120000"/>
                      </a:lnTo>
                      <a:lnTo>
                        <a:pt x="58132" y="107334"/>
                      </a:lnTo>
                      <a:lnTo>
                        <a:pt x="58944" y="107334"/>
                      </a:lnTo>
                      <a:lnTo>
                        <a:pt x="59918" y="107334"/>
                      </a:lnTo>
                      <a:lnTo>
                        <a:pt x="60893" y="107334"/>
                      </a:lnTo>
                      <a:lnTo>
                        <a:pt x="61705" y="107334"/>
                      </a:lnTo>
                      <a:lnTo>
                        <a:pt x="62516" y="107334"/>
                      </a:lnTo>
                      <a:lnTo>
                        <a:pt x="63491" y="107334"/>
                      </a:lnTo>
                      <a:lnTo>
                        <a:pt x="64465" y="107171"/>
                      </a:lnTo>
                      <a:lnTo>
                        <a:pt x="65277" y="107171"/>
                      </a:lnTo>
                      <a:lnTo>
                        <a:pt x="72584" y="119188"/>
                      </a:lnTo>
                      <a:lnTo>
                        <a:pt x="74533" y="118538"/>
                      </a:lnTo>
                      <a:lnTo>
                        <a:pt x="75182" y="118376"/>
                      </a:lnTo>
                      <a:lnTo>
                        <a:pt x="75994" y="118213"/>
                      </a:lnTo>
                      <a:lnTo>
                        <a:pt x="76806" y="118051"/>
                      </a:lnTo>
                      <a:lnTo>
                        <a:pt x="77293" y="117889"/>
                      </a:lnTo>
                      <a:lnTo>
                        <a:pt x="78105" y="117564"/>
                      </a:lnTo>
                      <a:lnTo>
                        <a:pt x="79079" y="117401"/>
                      </a:lnTo>
                      <a:lnTo>
                        <a:pt x="79891" y="117077"/>
                      </a:lnTo>
                      <a:lnTo>
                        <a:pt x="81028" y="116752"/>
                      </a:lnTo>
                      <a:lnTo>
                        <a:pt x="82976" y="115940"/>
                      </a:lnTo>
                      <a:lnTo>
                        <a:pt x="82327" y="101650"/>
                      </a:lnTo>
                      <a:lnTo>
                        <a:pt x="82976" y="101163"/>
                      </a:lnTo>
                      <a:lnTo>
                        <a:pt x="83788" y="100838"/>
                      </a:lnTo>
                      <a:lnTo>
                        <a:pt x="84438" y="100351"/>
                      </a:lnTo>
                      <a:lnTo>
                        <a:pt x="85250" y="99864"/>
                      </a:lnTo>
                      <a:lnTo>
                        <a:pt x="85899" y="99539"/>
                      </a:lnTo>
                      <a:lnTo>
                        <a:pt x="86549" y="98890"/>
                      </a:lnTo>
                      <a:lnTo>
                        <a:pt x="87198" y="98565"/>
                      </a:lnTo>
                      <a:lnTo>
                        <a:pt x="87848" y="98078"/>
                      </a:lnTo>
                      <a:lnTo>
                        <a:pt x="100351" y="105223"/>
                      </a:lnTo>
                      <a:lnTo>
                        <a:pt x="102138" y="103599"/>
                      </a:lnTo>
                      <a:lnTo>
                        <a:pt x="103274" y="102300"/>
                      </a:lnTo>
                      <a:lnTo>
                        <a:pt x="104411" y="101163"/>
                      </a:lnTo>
                      <a:lnTo>
                        <a:pt x="105710" y="99864"/>
                      </a:lnTo>
                      <a:lnTo>
                        <a:pt x="106684" y="98565"/>
                      </a:lnTo>
                      <a:lnTo>
                        <a:pt x="107983" y="96941"/>
                      </a:lnTo>
                      <a:lnTo>
                        <a:pt x="100027" y="84438"/>
                      </a:lnTo>
                      <a:lnTo>
                        <a:pt x="100676" y="82976"/>
                      </a:lnTo>
                      <a:lnTo>
                        <a:pt x="101488" y="81840"/>
                      </a:lnTo>
                      <a:lnTo>
                        <a:pt x="101975" y="80541"/>
                      </a:lnTo>
                      <a:lnTo>
                        <a:pt x="102625" y="79242"/>
                      </a:lnTo>
                      <a:lnTo>
                        <a:pt x="117401" y="78917"/>
                      </a:lnTo>
                      <a:lnTo>
                        <a:pt x="118213" y="76806"/>
                      </a:lnTo>
                      <a:lnTo>
                        <a:pt x="118700" y="75182"/>
                      </a:lnTo>
                      <a:lnTo>
                        <a:pt x="119025" y="73396"/>
                      </a:lnTo>
                      <a:lnTo>
                        <a:pt x="119350" y="71772"/>
                      </a:lnTo>
                      <a:lnTo>
                        <a:pt x="119675" y="69986"/>
                      </a:lnTo>
                      <a:lnTo>
                        <a:pt x="120000" y="67875"/>
                      </a:lnTo>
                      <a:lnTo>
                        <a:pt x="106522" y="60893"/>
                      </a:lnTo>
                      <a:lnTo>
                        <a:pt x="106522" y="59594"/>
                      </a:lnTo>
                      <a:lnTo>
                        <a:pt x="106359" y="58132"/>
                      </a:lnTo>
                      <a:lnTo>
                        <a:pt x="106359" y="56995"/>
                      </a:lnTo>
                      <a:lnTo>
                        <a:pt x="106197" y="556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82275" tIns="41125" rIns="82275" bIns="411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5" name="Shape 355"/>
                <p:cNvGrpSpPr/>
                <p:nvPr/>
              </p:nvGrpSpPr>
              <p:grpSpPr>
                <a:xfrm>
                  <a:off x="8885115" y="3735975"/>
                  <a:ext cx="403764" cy="376396"/>
                  <a:chOff x="8918067" y="3735975"/>
                  <a:chExt cx="403764" cy="376396"/>
                </a:xfrm>
              </p:grpSpPr>
              <p:sp>
                <p:nvSpPr>
                  <p:cNvPr id="356" name="Shape 356"/>
                  <p:cNvSpPr/>
                  <p:nvPr/>
                </p:nvSpPr>
                <p:spPr>
                  <a:xfrm>
                    <a:off x="8918067" y="3735975"/>
                    <a:ext cx="201882" cy="14345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0650" y="0"/>
                        </a:moveTo>
                        <a:lnTo>
                          <a:pt x="0" y="65073"/>
                        </a:lnTo>
                        <a:lnTo>
                          <a:pt x="48754" y="120000"/>
                        </a:lnTo>
                        <a:lnTo>
                          <a:pt x="119999" y="57998"/>
                        </a:lnTo>
                        <a:lnTo>
                          <a:pt x="7065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lIns="83950" tIns="41975" rIns="83950" bIns="419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Shape 357"/>
                  <p:cNvSpPr/>
                  <p:nvPr/>
                </p:nvSpPr>
                <p:spPr>
                  <a:xfrm>
                    <a:off x="8918067" y="3879432"/>
                    <a:ext cx="201882" cy="1437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55077"/>
                        </a:moveTo>
                        <a:lnTo>
                          <a:pt x="70650" y="120000"/>
                        </a:lnTo>
                        <a:lnTo>
                          <a:pt x="119999" y="61857"/>
                        </a:lnTo>
                        <a:lnTo>
                          <a:pt x="48754" y="0"/>
                        </a:lnTo>
                        <a:lnTo>
                          <a:pt x="0" y="5507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lIns="83950" tIns="41975" rIns="83950" bIns="419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Shape 358"/>
                  <p:cNvSpPr/>
                  <p:nvPr/>
                </p:nvSpPr>
                <p:spPr>
                  <a:xfrm>
                    <a:off x="9119950" y="3879432"/>
                    <a:ext cx="201882" cy="1437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61857"/>
                        </a:moveTo>
                        <a:lnTo>
                          <a:pt x="49415" y="120000"/>
                        </a:lnTo>
                        <a:lnTo>
                          <a:pt x="119999" y="55077"/>
                        </a:lnTo>
                        <a:lnTo>
                          <a:pt x="71245" y="0"/>
                        </a:lnTo>
                        <a:lnTo>
                          <a:pt x="0" y="6185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lIns="83950" tIns="41975" rIns="83950" bIns="419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Shape 359"/>
                  <p:cNvSpPr/>
                  <p:nvPr/>
                </p:nvSpPr>
                <p:spPr>
                  <a:xfrm>
                    <a:off x="9119950" y="3735975"/>
                    <a:ext cx="201882" cy="14345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999" y="65073"/>
                        </a:moveTo>
                        <a:lnTo>
                          <a:pt x="49415" y="0"/>
                        </a:lnTo>
                        <a:lnTo>
                          <a:pt x="0" y="57998"/>
                        </a:lnTo>
                        <a:lnTo>
                          <a:pt x="71245" y="120000"/>
                        </a:lnTo>
                        <a:lnTo>
                          <a:pt x="119999" y="6507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lIns="83950" tIns="41975" rIns="83950" bIns="419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Shape 360"/>
                  <p:cNvSpPr/>
                  <p:nvPr/>
                </p:nvSpPr>
                <p:spPr>
                  <a:xfrm>
                    <a:off x="9000089" y="3968580"/>
                    <a:ext cx="239719" cy="1437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167" y="0"/>
                        </a:moveTo>
                        <a:lnTo>
                          <a:pt x="18161" y="57956"/>
                        </a:lnTo>
                        <a:lnTo>
                          <a:pt x="0" y="38359"/>
                        </a:lnTo>
                        <a:lnTo>
                          <a:pt x="0" y="60371"/>
                        </a:lnTo>
                        <a:lnTo>
                          <a:pt x="60000" y="120000"/>
                        </a:lnTo>
                        <a:lnTo>
                          <a:pt x="120000" y="60371"/>
                        </a:lnTo>
                        <a:lnTo>
                          <a:pt x="120000" y="38359"/>
                        </a:lnTo>
                        <a:lnTo>
                          <a:pt x="102005" y="57956"/>
                        </a:lnTo>
                        <a:lnTo>
                          <a:pt x="6016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lIns="83950" tIns="41975" rIns="83950" bIns="419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61" name="Shape 361"/>
              <p:cNvSpPr/>
              <p:nvPr/>
            </p:nvSpPr>
            <p:spPr>
              <a:xfrm>
                <a:off x="3770148" y="3524764"/>
                <a:ext cx="736561" cy="73658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197" y="55696"/>
                    </a:moveTo>
                    <a:lnTo>
                      <a:pt x="119350" y="47902"/>
                    </a:lnTo>
                    <a:lnTo>
                      <a:pt x="118863" y="45629"/>
                    </a:lnTo>
                    <a:lnTo>
                      <a:pt x="118700" y="44817"/>
                    </a:lnTo>
                    <a:lnTo>
                      <a:pt x="118538" y="44167"/>
                    </a:lnTo>
                    <a:lnTo>
                      <a:pt x="118213" y="43355"/>
                    </a:lnTo>
                    <a:lnTo>
                      <a:pt x="118051" y="42706"/>
                    </a:lnTo>
                    <a:lnTo>
                      <a:pt x="117564" y="41732"/>
                    </a:lnTo>
                    <a:lnTo>
                      <a:pt x="117401" y="40757"/>
                    </a:lnTo>
                    <a:lnTo>
                      <a:pt x="117077" y="39945"/>
                    </a:lnTo>
                    <a:lnTo>
                      <a:pt x="116752" y="38971"/>
                    </a:lnTo>
                    <a:lnTo>
                      <a:pt x="115940" y="36860"/>
                    </a:lnTo>
                    <a:lnTo>
                      <a:pt x="100514" y="37510"/>
                    </a:lnTo>
                    <a:lnTo>
                      <a:pt x="99864" y="36535"/>
                    </a:lnTo>
                    <a:lnTo>
                      <a:pt x="99377" y="35561"/>
                    </a:lnTo>
                    <a:lnTo>
                      <a:pt x="98728" y="34587"/>
                    </a:lnTo>
                    <a:lnTo>
                      <a:pt x="98078" y="33450"/>
                    </a:lnTo>
                    <a:lnTo>
                      <a:pt x="105385" y="19972"/>
                    </a:lnTo>
                    <a:lnTo>
                      <a:pt x="103924" y="18511"/>
                    </a:lnTo>
                    <a:lnTo>
                      <a:pt x="103437" y="17699"/>
                    </a:lnTo>
                    <a:lnTo>
                      <a:pt x="102787" y="17212"/>
                    </a:lnTo>
                    <a:lnTo>
                      <a:pt x="102138" y="16562"/>
                    </a:lnTo>
                    <a:lnTo>
                      <a:pt x="101488" y="15913"/>
                    </a:lnTo>
                    <a:lnTo>
                      <a:pt x="100838" y="15263"/>
                    </a:lnTo>
                    <a:lnTo>
                      <a:pt x="100189" y="14776"/>
                    </a:lnTo>
                    <a:lnTo>
                      <a:pt x="99539" y="14127"/>
                    </a:lnTo>
                    <a:lnTo>
                      <a:pt x="98890" y="13477"/>
                    </a:lnTo>
                    <a:lnTo>
                      <a:pt x="97104" y="12178"/>
                    </a:lnTo>
                    <a:lnTo>
                      <a:pt x="84113" y="20460"/>
                    </a:lnTo>
                    <a:lnTo>
                      <a:pt x="83139" y="19810"/>
                    </a:lnTo>
                    <a:lnTo>
                      <a:pt x="82165" y="19323"/>
                    </a:lnTo>
                    <a:lnTo>
                      <a:pt x="81028" y="18673"/>
                    </a:lnTo>
                    <a:lnTo>
                      <a:pt x="79891" y="18186"/>
                    </a:lnTo>
                    <a:lnTo>
                      <a:pt x="79566" y="2760"/>
                    </a:lnTo>
                    <a:lnTo>
                      <a:pt x="77618" y="2110"/>
                    </a:lnTo>
                    <a:lnTo>
                      <a:pt x="76806" y="1948"/>
                    </a:lnTo>
                    <a:lnTo>
                      <a:pt x="75832" y="1461"/>
                    </a:lnTo>
                    <a:lnTo>
                      <a:pt x="75020" y="1299"/>
                    </a:lnTo>
                    <a:lnTo>
                      <a:pt x="74208" y="1136"/>
                    </a:lnTo>
                    <a:lnTo>
                      <a:pt x="73396" y="811"/>
                    </a:lnTo>
                    <a:lnTo>
                      <a:pt x="72259" y="649"/>
                    </a:lnTo>
                    <a:lnTo>
                      <a:pt x="71447" y="487"/>
                    </a:lnTo>
                    <a:lnTo>
                      <a:pt x="70635" y="324"/>
                    </a:lnTo>
                    <a:lnTo>
                      <a:pt x="68525" y="0"/>
                    </a:lnTo>
                    <a:lnTo>
                      <a:pt x="61542" y="13477"/>
                    </a:lnTo>
                    <a:lnTo>
                      <a:pt x="60893" y="13477"/>
                    </a:lnTo>
                    <a:lnTo>
                      <a:pt x="60243" y="13477"/>
                    </a:lnTo>
                    <a:lnTo>
                      <a:pt x="59594" y="13477"/>
                    </a:lnTo>
                    <a:lnTo>
                      <a:pt x="58944" y="13477"/>
                    </a:lnTo>
                    <a:lnTo>
                      <a:pt x="58294" y="13477"/>
                    </a:lnTo>
                    <a:lnTo>
                      <a:pt x="57645" y="13477"/>
                    </a:lnTo>
                    <a:lnTo>
                      <a:pt x="56995" y="13640"/>
                    </a:lnTo>
                    <a:lnTo>
                      <a:pt x="56346" y="13640"/>
                    </a:lnTo>
                    <a:lnTo>
                      <a:pt x="48552" y="487"/>
                    </a:lnTo>
                    <a:lnTo>
                      <a:pt x="46278" y="974"/>
                    </a:lnTo>
                    <a:lnTo>
                      <a:pt x="45466" y="1136"/>
                    </a:lnTo>
                    <a:lnTo>
                      <a:pt x="44492" y="1299"/>
                    </a:lnTo>
                    <a:lnTo>
                      <a:pt x="43680" y="1461"/>
                    </a:lnTo>
                    <a:lnTo>
                      <a:pt x="42868" y="1948"/>
                    </a:lnTo>
                    <a:lnTo>
                      <a:pt x="42056" y="2110"/>
                    </a:lnTo>
                    <a:lnTo>
                      <a:pt x="41244" y="2435"/>
                    </a:lnTo>
                    <a:lnTo>
                      <a:pt x="40595" y="2598"/>
                    </a:lnTo>
                    <a:lnTo>
                      <a:pt x="39783" y="2922"/>
                    </a:lnTo>
                    <a:lnTo>
                      <a:pt x="37672" y="3572"/>
                    </a:lnTo>
                    <a:lnTo>
                      <a:pt x="38322" y="18673"/>
                    </a:lnTo>
                    <a:lnTo>
                      <a:pt x="37185" y="19323"/>
                    </a:lnTo>
                    <a:lnTo>
                      <a:pt x="35886" y="19972"/>
                    </a:lnTo>
                    <a:lnTo>
                      <a:pt x="34587" y="20784"/>
                    </a:lnTo>
                    <a:lnTo>
                      <a:pt x="33450" y="21434"/>
                    </a:lnTo>
                    <a:lnTo>
                      <a:pt x="20297" y="14289"/>
                    </a:lnTo>
                    <a:lnTo>
                      <a:pt x="18836" y="15588"/>
                    </a:lnTo>
                    <a:lnTo>
                      <a:pt x="17537" y="16725"/>
                    </a:lnTo>
                    <a:lnTo>
                      <a:pt x="16238" y="17861"/>
                    </a:lnTo>
                    <a:lnTo>
                      <a:pt x="15101" y="19323"/>
                    </a:lnTo>
                    <a:lnTo>
                      <a:pt x="13964" y="20460"/>
                    </a:lnTo>
                    <a:lnTo>
                      <a:pt x="12503" y="22246"/>
                    </a:lnTo>
                    <a:lnTo>
                      <a:pt x="20460" y="34587"/>
                    </a:lnTo>
                    <a:lnTo>
                      <a:pt x="19648" y="35886"/>
                    </a:lnTo>
                    <a:lnTo>
                      <a:pt x="18836" y="37185"/>
                    </a:lnTo>
                    <a:lnTo>
                      <a:pt x="17861" y="38809"/>
                    </a:lnTo>
                    <a:lnTo>
                      <a:pt x="17212" y="40108"/>
                    </a:lnTo>
                    <a:lnTo>
                      <a:pt x="2760" y="40270"/>
                    </a:lnTo>
                    <a:lnTo>
                      <a:pt x="1948" y="42219"/>
                    </a:lnTo>
                    <a:lnTo>
                      <a:pt x="1461" y="44005"/>
                    </a:lnTo>
                    <a:lnTo>
                      <a:pt x="1136" y="45466"/>
                    </a:lnTo>
                    <a:lnTo>
                      <a:pt x="649" y="47253"/>
                    </a:lnTo>
                    <a:lnTo>
                      <a:pt x="324" y="48876"/>
                    </a:lnTo>
                    <a:lnTo>
                      <a:pt x="0" y="51150"/>
                    </a:lnTo>
                    <a:lnTo>
                      <a:pt x="12665" y="57483"/>
                    </a:lnTo>
                    <a:lnTo>
                      <a:pt x="12503" y="59269"/>
                    </a:lnTo>
                    <a:lnTo>
                      <a:pt x="12503" y="61055"/>
                    </a:lnTo>
                    <a:lnTo>
                      <a:pt x="12503" y="62679"/>
                    </a:lnTo>
                    <a:lnTo>
                      <a:pt x="12665" y="64627"/>
                    </a:lnTo>
                    <a:lnTo>
                      <a:pt x="487" y="71935"/>
                    </a:lnTo>
                    <a:lnTo>
                      <a:pt x="974" y="73883"/>
                    </a:lnTo>
                    <a:lnTo>
                      <a:pt x="1299" y="75669"/>
                    </a:lnTo>
                    <a:lnTo>
                      <a:pt x="1786" y="77293"/>
                    </a:lnTo>
                    <a:lnTo>
                      <a:pt x="2435" y="78755"/>
                    </a:lnTo>
                    <a:lnTo>
                      <a:pt x="2922" y="80378"/>
                    </a:lnTo>
                    <a:lnTo>
                      <a:pt x="3572" y="82327"/>
                    </a:lnTo>
                    <a:lnTo>
                      <a:pt x="17537" y="81677"/>
                    </a:lnTo>
                    <a:lnTo>
                      <a:pt x="18349" y="83464"/>
                    </a:lnTo>
                    <a:lnTo>
                      <a:pt x="19485" y="84925"/>
                    </a:lnTo>
                    <a:lnTo>
                      <a:pt x="20460" y="86387"/>
                    </a:lnTo>
                    <a:lnTo>
                      <a:pt x="21434" y="88010"/>
                    </a:lnTo>
                    <a:lnTo>
                      <a:pt x="14451" y="100351"/>
                    </a:lnTo>
                    <a:lnTo>
                      <a:pt x="16075" y="101813"/>
                    </a:lnTo>
                    <a:lnTo>
                      <a:pt x="17212" y="102949"/>
                    </a:lnTo>
                    <a:lnTo>
                      <a:pt x="18349" y="104086"/>
                    </a:lnTo>
                    <a:lnTo>
                      <a:pt x="19648" y="105223"/>
                    </a:lnTo>
                    <a:lnTo>
                      <a:pt x="20784" y="106197"/>
                    </a:lnTo>
                    <a:lnTo>
                      <a:pt x="22408" y="107821"/>
                    </a:lnTo>
                    <a:lnTo>
                      <a:pt x="34262" y="100189"/>
                    </a:lnTo>
                    <a:lnTo>
                      <a:pt x="35074" y="100676"/>
                    </a:lnTo>
                    <a:lnTo>
                      <a:pt x="35886" y="101163"/>
                    </a:lnTo>
                    <a:lnTo>
                      <a:pt x="36698" y="101650"/>
                    </a:lnTo>
                    <a:lnTo>
                      <a:pt x="37510" y="101975"/>
                    </a:lnTo>
                    <a:lnTo>
                      <a:pt x="38159" y="102462"/>
                    </a:lnTo>
                    <a:lnTo>
                      <a:pt x="38971" y="102787"/>
                    </a:lnTo>
                    <a:lnTo>
                      <a:pt x="39945" y="103112"/>
                    </a:lnTo>
                    <a:lnTo>
                      <a:pt x="40757" y="103599"/>
                    </a:lnTo>
                    <a:lnTo>
                      <a:pt x="40920" y="117401"/>
                    </a:lnTo>
                    <a:lnTo>
                      <a:pt x="43031" y="118051"/>
                    </a:lnTo>
                    <a:lnTo>
                      <a:pt x="44005" y="118213"/>
                    </a:lnTo>
                    <a:lnTo>
                      <a:pt x="44654" y="118538"/>
                    </a:lnTo>
                    <a:lnTo>
                      <a:pt x="45466" y="118700"/>
                    </a:lnTo>
                    <a:lnTo>
                      <a:pt x="46278" y="118863"/>
                    </a:lnTo>
                    <a:lnTo>
                      <a:pt x="46928" y="119025"/>
                    </a:lnTo>
                    <a:lnTo>
                      <a:pt x="47902" y="119188"/>
                    </a:lnTo>
                    <a:lnTo>
                      <a:pt x="48714" y="119350"/>
                    </a:lnTo>
                    <a:lnTo>
                      <a:pt x="49526" y="119512"/>
                    </a:lnTo>
                    <a:lnTo>
                      <a:pt x="51637" y="120000"/>
                    </a:lnTo>
                    <a:lnTo>
                      <a:pt x="58132" y="107334"/>
                    </a:lnTo>
                    <a:lnTo>
                      <a:pt x="58944" y="107334"/>
                    </a:lnTo>
                    <a:lnTo>
                      <a:pt x="59918" y="107334"/>
                    </a:lnTo>
                    <a:lnTo>
                      <a:pt x="60893" y="107334"/>
                    </a:lnTo>
                    <a:lnTo>
                      <a:pt x="61705" y="107334"/>
                    </a:lnTo>
                    <a:lnTo>
                      <a:pt x="62516" y="107334"/>
                    </a:lnTo>
                    <a:lnTo>
                      <a:pt x="63491" y="107334"/>
                    </a:lnTo>
                    <a:lnTo>
                      <a:pt x="64465" y="107171"/>
                    </a:lnTo>
                    <a:lnTo>
                      <a:pt x="65277" y="107171"/>
                    </a:lnTo>
                    <a:lnTo>
                      <a:pt x="72584" y="119188"/>
                    </a:lnTo>
                    <a:lnTo>
                      <a:pt x="74533" y="118538"/>
                    </a:lnTo>
                    <a:lnTo>
                      <a:pt x="75182" y="118376"/>
                    </a:lnTo>
                    <a:lnTo>
                      <a:pt x="75994" y="118213"/>
                    </a:lnTo>
                    <a:lnTo>
                      <a:pt x="76806" y="118051"/>
                    </a:lnTo>
                    <a:lnTo>
                      <a:pt x="77293" y="117889"/>
                    </a:lnTo>
                    <a:lnTo>
                      <a:pt x="78105" y="117564"/>
                    </a:lnTo>
                    <a:lnTo>
                      <a:pt x="79079" y="117401"/>
                    </a:lnTo>
                    <a:lnTo>
                      <a:pt x="79891" y="117077"/>
                    </a:lnTo>
                    <a:lnTo>
                      <a:pt x="81028" y="116752"/>
                    </a:lnTo>
                    <a:lnTo>
                      <a:pt x="82976" y="115940"/>
                    </a:lnTo>
                    <a:lnTo>
                      <a:pt x="82327" y="101650"/>
                    </a:lnTo>
                    <a:lnTo>
                      <a:pt x="82976" y="101163"/>
                    </a:lnTo>
                    <a:lnTo>
                      <a:pt x="83788" y="100838"/>
                    </a:lnTo>
                    <a:lnTo>
                      <a:pt x="84438" y="100351"/>
                    </a:lnTo>
                    <a:lnTo>
                      <a:pt x="85250" y="99864"/>
                    </a:lnTo>
                    <a:lnTo>
                      <a:pt x="85899" y="99539"/>
                    </a:lnTo>
                    <a:lnTo>
                      <a:pt x="86549" y="98890"/>
                    </a:lnTo>
                    <a:lnTo>
                      <a:pt x="87198" y="98565"/>
                    </a:lnTo>
                    <a:lnTo>
                      <a:pt x="87848" y="98078"/>
                    </a:lnTo>
                    <a:lnTo>
                      <a:pt x="100351" y="105223"/>
                    </a:lnTo>
                    <a:lnTo>
                      <a:pt x="102138" y="103599"/>
                    </a:lnTo>
                    <a:lnTo>
                      <a:pt x="103274" y="102300"/>
                    </a:lnTo>
                    <a:lnTo>
                      <a:pt x="104411" y="101163"/>
                    </a:lnTo>
                    <a:lnTo>
                      <a:pt x="105710" y="99864"/>
                    </a:lnTo>
                    <a:lnTo>
                      <a:pt x="106684" y="98565"/>
                    </a:lnTo>
                    <a:lnTo>
                      <a:pt x="107983" y="96941"/>
                    </a:lnTo>
                    <a:lnTo>
                      <a:pt x="100027" y="84438"/>
                    </a:lnTo>
                    <a:lnTo>
                      <a:pt x="100676" y="82976"/>
                    </a:lnTo>
                    <a:lnTo>
                      <a:pt x="101488" y="81840"/>
                    </a:lnTo>
                    <a:lnTo>
                      <a:pt x="101975" y="80541"/>
                    </a:lnTo>
                    <a:lnTo>
                      <a:pt x="102625" y="79242"/>
                    </a:lnTo>
                    <a:lnTo>
                      <a:pt x="117401" y="78917"/>
                    </a:lnTo>
                    <a:lnTo>
                      <a:pt x="118213" y="76806"/>
                    </a:lnTo>
                    <a:lnTo>
                      <a:pt x="118700" y="75182"/>
                    </a:lnTo>
                    <a:lnTo>
                      <a:pt x="119025" y="73396"/>
                    </a:lnTo>
                    <a:lnTo>
                      <a:pt x="119350" y="71772"/>
                    </a:lnTo>
                    <a:lnTo>
                      <a:pt x="119675" y="69986"/>
                    </a:lnTo>
                    <a:lnTo>
                      <a:pt x="120000" y="67875"/>
                    </a:lnTo>
                    <a:lnTo>
                      <a:pt x="106522" y="60893"/>
                    </a:lnTo>
                    <a:lnTo>
                      <a:pt x="106522" y="59594"/>
                    </a:lnTo>
                    <a:lnTo>
                      <a:pt x="106359" y="58132"/>
                    </a:lnTo>
                    <a:lnTo>
                      <a:pt x="106359" y="56995"/>
                    </a:lnTo>
                    <a:lnTo>
                      <a:pt x="106197" y="556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2" name="Shape 362"/>
              <p:cNvGrpSpPr/>
              <p:nvPr/>
            </p:nvGrpSpPr>
            <p:grpSpPr>
              <a:xfrm>
                <a:off x="2132765" y="3504322"/>
                <a:ext cx="771901" cy="771921"/>
                <a:chOff x="2636840" y="3517625"/>
                <a:chExt cx="771901" cy="771921"/>
              </a:xfrm>
            </p:grpSpPr>
            <p:sp>
              <p:nvSpPr>
                <p:cNvPr id="363" name="Shape 363"/>
                <p:cNvSpPr/>
                <p:nvPr/>
              </p:nvSpPr>
              <p:spPr>
                <a:xfrm rot="-169171">
                  <a:off x="2654511" y="3535295"/>
                  <a:ext cx="736561" cy="7365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6197" y="55696"/>
                      </a:moveTo>
                      <a:lnTo>
                        <a:pt x="119350" y="47902"/>
                      </a:lnTo>
                      <a:lnTo>
                        <a:pt x="118863" y="45629"/>
                      </a:lnTo>
                      <a:lnTo>
                        <a:pt x="118700" y="44817"/>
                      </a:lnTo>
                      <a:lnTo>
                        <a:pt x="118538" y="44167"/>
                      </a:lnTo>
                      <a:lnTo>
                        <a:pt x="118213" y="43355"/>
                      </a:lnTo>
                      <a:lnTo>
                        <a:pt x="118051" y="42706"/>
                      </a:lnTo>
                      <a:lnTo>
                        <a:pt x="117564" y="41732"/>
                      </a:lnTo>
                      <a:lnTo>
                        <a:pt x="117401" y="40757"/>
                      </a:lnTo>
                      <a:lnTo>
                        <a:pt x="117077" y="39945"/>
                      </a:lnTo>
                      <a:lnTo>
                        <a:pt x="116752" y="38971"/>
                      </a:lnTo>
                      <a:lnTo>
                        <a:pt x="115940" y="36860"/>
                      </a:lnTo>
                      <a:lnTo>
                        <a:pt x="100514" y="37510"/>
                      </a:lnTo>
                      <a:lnTo>
                        <a:pt x="99864" y="36535"/>
                      </a:lnTo>
                      <a:lnTo>
                        <a:pt x="99377" y="35561"/>
                      </a:lnTo>
                      <a:lnTo>
                        <a:pt x="98728" y="34587"/>
                      </a:lnTo>
                      <a:lnTo>
                        <a:pt x="98078" y="33450"/>
                      </a:lnTo>
                      <a:lnTo>
                        <a:pt x="105385" y="19972"/>
                      </a:lnTo>
                      <a:lnTo>
                        <a:pt x="103924" y="18511"/>
                      </a:lnTo>
                      <a:lnTo>
                        <a:pt x="103437" y="17699"/>
                      </a:lnTo>
                      <a:lnTo>
                        <a:pt x="102787" y="17212"/>
                      </a:lnTo>
                      <a:lnTo>
                        <a:pt x="102138" y="16562"/>
                      </a:lnTo>
                      <a:lnTo>
                        <a:pt x="101488" y="15913"/>
                      </a:lnTo>
                      <a:lnTo>
                        <a:pt x="100838" y="15263"/>
                      </a:lnTo>
                      <a:lnTo>
                        <a:pt x="100189" y="14776"/>
                      </a:lnTo>
                      <a:lnTo>
                        <a:pt x="99539" y="14127"/>
                      </a:lnTo>
                      <a:lnTo>
                        <a:pt x="98890" y="13477"/>
                      </a:lnTo>
                      <a:lnTo>
                        <a:pt x="97104" y="12178"/>
                      </a:lnTo>
                      <a:lnTo>
                        <a:pt x="84113" y="20460"/>
                      </a:lnTo>
                      <a:lnTo>
                        <a:pt x="83139" y="19810"/>
                      </a:lnTo>
                      <a:lnTo>
                        <a:pt x="82165" y="19323"/>
                      </a:lnTo>
                      <a:lnTo>
                        <a:pt x="81028" y="18673"/>
                      </a:lnTo>
                      <a:lnTo>
                        <a:pt x="79891" y="18186"/>
                      </a:lnTo>
                      <a:lnTo>
                        <a:pt x="79566" y="2760"/>
                      </a:lnTo>
                      <a:lnTo>
                        <a:pt x="77618" y="2110"/>
                      </a:lnTo>
                      <a:lnTo>
                        <a:pt x="76806" y="1948"/>
                      </a:lnTo>
                      <a:lnTo>
                        <a:pt x="75832" y="1461"/>
                      </a:lnTo>
                      <a:lnTo>
                        <a:pt x="75020" y="1299"/>
                      </a:lnTo>
                      <a:lnTo>
                        <a:pt x="74208" y="1136"/>
                      </a:lnTo>
                      <a:lnTo>
                        <a:pt x="73396" y="811"/>
                      </a:lnTo>
                      <a:lnTo>
                        <a:pt x="72259" y="649"/>
                      </a:lnTo>
                      <a:lnTo>
                        <a:pt x="71447" y="487"/>
                      </a:lnTo>
                      <a:lnTo>
                        <a:pt x="70635" y="324"/>
                      </a:lnTo>
                      <a:lnTo>
                        <a:pt x="68525" y="0"/>
                      </a:lnTo>
                      <a:lnTo>
                        <a:pt x="61542" y="13477"/>
                      </a:lnTo>
                      <a:lnTo>
                        <a:pt x="60893" y="13477"/>
                      </a:lnTo>
                      <a:lnTo>
                        <a:pt x="60243" y="13477"/>
                      </a:lnTo>
                      <a:lnTo>
                        <a:pt x="59594" y="13477"/>
                      </a:lnTo>
                      <a:lnTo>
                        <a:pt x="58944" y="13477"/>
                      </a:lnTo>
                      <a:lnTo>
                        <a:pt x="58294" y="13477"/>
                      </a:lnTo>
                      <a:lnTo>
                        <a:pt x="57645" y="13477"/>
                      </a:lnTo>
                      <a:lnTo>
                        <a:pt x="56995" y="13640"/>
                      </a:lnTo>
                      <a:lnTo>
                        <a:pt x="56346" y="13640"/>
                      </a:lnTo>
                      <a:lnTo>
                        <a:pt x="48552" y="487"/>
                      </a:lnTo>
                      <a:lnTo>
                        <a:pt x="46278" y="974"/>
                      </a:lnTo>
                      <a:lnTo>
                        <a:pt x="45466" y="1136"/>
                      </a:lnTo>
                      <a:lnTo>
                        <a:pt x="44492" y="1299"/>
                      </a:lnTo>
                      <a:lnTo>
                        <a:pt x="43680" y="1461"/>
                      </a:lnTo>
                      <a:lnTo>
                        <a:pt x="42868" y="1948"/>
                      </a:lnTo>
                      <a:lnTo>
                        <a:pt x="42056" y="2110"/>
                      </a:lnTo>
                      <a:lnTo>
                        <a:pt x="41244" y="2435"/>
                      </a:lnTo>
                      <a:lnTo>
                        <a:pt x="40595" y="2598"/>
                      </a:lnTo>
                      <a:lnTo>
                        <a:pt x="39783" y="2922"/>
                      </a:lnTo>
                      <a:lnTo>
                        <a:pt x="37672" y="3572"/>
                      </a:lnTo>
                      <a:lnTo>
                        <a:pt x="38322" y="18673"/>
                      </a:lnTo>
                      <a:lnTo>
                        <a:pt x="37185" y="19323"/>
                      </a:lnTo>
                      <a:lnTo>
                        <a:pt x="35886" y="19972"/>
                      </a:lnTo>
                      <a:lnTo>
                        <a:pt x="34587" y="20784"/>
                      </a:lnTo>
                      <a:lnTo>
                        <a:pt x="33450" y="21434"/>
                      </a:lnTo>
                      <a:lnTo>
                        <a:pt x="20297" y="14289"/>
                      </a:lnTo>
                      <a:lnTo>
                        <a:pt x="18836" y="15588"/>
                      </a:lnTo>
                      <a:lnTo>
                        <a:pt x="17537" y="16725"/>
                      </a:lnTo>
                      <a:lnTo>
                        <a:pt x="16238" y="17861"/>
                      </a:lnTo>
                      <a:lnTo>
                        <a:pt x="15101" y="19323"/>
                      </a:lnTo>
                      <a:lnTo>
                        <a:pt x="13964" y="20460"/>
                      </a:lnTo>
                      <a:lnTo>
                        <a:pt x="12503" y="22246"/>
                      </a:lnTo>
                      <a:lnTo>
                        <a:pt x="20460" y="34587"/>
                      </a:lnTo>
                      <a:lnTo>
                        <a:pt x="19648" y="35886"/>
                      </a:lnTo>
                      <a:lnTo>
                        <a:pt x="18836" y="37185"/>
                      </a:lnTo>
                      <a:lnTo>
                        <a:pt x="17861" y="38809"/>
                      </a:lnTo>
                      <a:lnTo>
                        <a:pt x="17212" y="40108"/>
                      </a:lnTo>
                      <a:lnTo>
                        <a:pt x="2760" y="40270"/>
                      </a:lnTo>
                      <a:lnTo>
                        <a:pt x="1948" y="42219"/>
                      </a:lnTo>
                      <a:lnTo>
                        <a:pt x="1461" y="44005"/>
                      </a:lnTo>
                      <a:lnTo>
                        <a:pt x="1136" y="45466"/>
                      </a:lnTo>
                      <a:lnTo>
                        <a:pt x="649" y="47253"/>
                      </a:lnTo>
                      <a:lnTo>
                        <a:pt x="324" y="48876"/>
                      </a:lnTo>
                      <a:lnTo>
                        <a:pt x="0" y="51150"/>
                      </a:lnTo>
                      <a:lnTo>
                        <a:pt x="12665" y="57483"/>
                      </a:lnTo>
                      <a:lnTo>
                        <a:pt x="12503" y="59269"/>
                      </a:lnTo>
                      <a:lnTo>
                        <a:pt x="12503" y="61055"/>
                      </a:lnTo>
                      <a:lnTo>
                        <a:pt x="12503" y="62679"/>
                      </a:lnTo>
                      <a:lnTo>
                        <a:pt x="12665" y="64627"/>
                      </a:lnTo>
                      <a:lnTo>
                        <a:pt x="487" y="71935"/>
                      </a:lnTo>
                      <a:lnTo>
                        <a:pt x="974" y="73883"/>
                      </a:lnTo>
                      <a:lnTo>
                        <a:pt x="1299" y="75669"/>
                      </a:lnTo>
                      <a:lnTo>
                        <a:pt x="1786" y="77293"/>
                      </a:lnTo>
                      <a:lnTo>
                        <a:pt x="2435" y="78755"/>
                      </a:lnTo>
                      <a:lnTo>
                        <a:pt x="2922" y="80378"/>
                      </a:lnTo>
                      <a:lnTo>
                        <a:pt x="3572" y="82327"/>
                      </a:lnTo>
                      <a:lnTo>
                        <a:pt x="17537" y="81677"/>
                      </a:lnTo>
                      <a:lnTo>
                        <a:pt x="18349" y="83464"/>
                      </a:lnTo>
                      <a:lnTo>
                        <a:pt x="19485" y="84925"/>
                      </a:lnTo>
                      <a:lnTo>
                        <a:pt x="20460" y="86387"/>
                      </a:lnTo>
                      <a:lnTo>
                        <a:pt x="21434" y="88010"/>
                      </a:lnTo>
                      <a:lnTo>
                        <a:pt x="14451" y="100351"/>
                      </a:lnTo>
                      <a:lnTo>
                        <a:pt x="16075" y="101813"/>
                      </a:lnTo>
                      <a:lnTo>
                        <a:pt x="17212" y="102949"/>
                      </a:lnTo>
                      <a:lnTo>
                        <a:pt x="18349" y="104086"/>
                      </a:lnTo>
                      <a:lnTo>
                        <a:pt x="19648" y="105223"/>
                      </a:lnTo>
                      <a:lnTo>
                        <a:pt x="20784" y="106197"/>
                      </a:lnTo>
                      <a:lnTo>
                        <a:pt x="22408" y="107821"/>
                      </a:lnTo>
                      <a:lnTo>
                        <a:pt x="34262" y="100189"/>
                      </a:lnTo>
                      <a:lnTo>
                        <a:pt x="35074" y="100676"/>
                      </a:lnTo>
                      <a:lnTo>
                        <a:pt x="35886" y="101163"/>
                      </a:lnTo>
                      <a:lnTo>
                        <a:pt x="36698" y="101650"/>
                      </a:lnTo>
                      <a:lnTo>
                        <a:pt x="37510" y="101975"/>
                      </a:lnTo>
                      <a:lnTo>
                        <a:pt x="38159" y="102462"/>
                      </a:lnTo>
                      <a:lnTo>
                        <a:pt x="38971" y="102787"/>
                      </a:lnTo>
                      <a:lnTo>
                        <a:pt x="39945" y="103112"/>
                      </a:lnTo>
                      <a:lnTo>
                        <a:pt x="40757" y="103599"/>
                      </a:lnTo>
                      <a:lnTo>
                        <a:pt x="40920" y="117401"/>
                      </a:lnTo>
                      <a:lnTo>
                        <a:pt x="43031" y="118051"/>
                      </a:lnTo>
                      <a:lnTo>
                        <a:pt x="44005" y="118213"/>
                      </a:lnTo>
                      <a:lnTo>
                        <a:pt x="44654" y="118538"/>
                      </a:lnTo>
                      <a:lnTo>
                        <a:pt x="45466" y="118700"/>
                      </a:lnTo>
                      <a:lnTo>
                        <a:pt x="46278" y="118863"/>
                      </a:lnTo>
                      <a:lnTo>
                        <a:pt x="46928" y="119025"/>
                      </a:lnTo>
                      <a:lnTo>
                        <a:pt x="47902" y="119188"/>
                      </a:lnTo>
                      <a:lnTo>
                        <a:pt x="48714" y="119350"/>
                      </a:lnTo>
                      <a:lnTo>
                        <a:pt x="49526" y="119512"/>
                      </a:lnTo>
                      <a:lnTo>
                        <a:pt x="51637" y="120000"/>
                      </a:lnTo>
                      <a:lnTo>
                        <a:pt x="58132" y="107334"/>
                      </a:lnTo>
                      <a:lnTo>
                        <a:pt x="58944" y="107334"/>
                      </a:lnTo>
                      <a:lnTo>
                        <a:pt x="59918" y="107334"/>
                      </a:lnTo>
                      <a:lnTo>
                        <a:pt x="60893" y="107334"/>
                      </a:lnTo>
                      <a:lnTo>
                        <a:pt x="61705" y="107334"/>
                      </a:lnTo>
                      <a:lnTo>
                        <a:pt x="62516" y="107334"/>
                      </a:lnTo>
                      <a:lnTo>
                        <a:pt x="63491" y="107334"/>
                      </a:lnTo>
                      <a:lnTo>
                        <a:pt x="64465" y="107171"/>
                      </a:lnTo>
                      <a:lnTo>
                        <a:pt x="65277" y="107171"/>
                      </a:lnTo>
                      <a:lnTo>
                        <a:pt x="72584" y="119188"/>
                      </a:lnTo>
                      <a:lnTo>
                        <a:pt x="74533" y="118538"/>
                      </a:lnTo>
                      <a:lnTo>
                        <a:pt x="75182" y="118376"/>
                      </a:lnTo>
                      <a:lnTo>
                        <a:pt x="75994" y="118213"/>
                      </a:lnTo>
                      <a:lnTo>
                        <a:pt x="76806" y="118051"/>
                      </a:lnTo>
                      <a:lnTo>
                        <a:pt x="77293" y="117889"/>
                      </a:lnTo>
                      <a:lnTo>
                        <a:pt x="78105" y="117564"/>
                      </a:lnTo>
                      <a:lnTo>
                        <a:pt x="79079" y="117401"/>
                      </a:lnTo>
                      <a:lnTo>
                        <a:pt x="79891" y="117077"/>
                      </a:lnTo>
                      <a:lnTo>
                        <a:pt x="81028" y="116752"/>
                      </a:lnTo>
                      <a:lnTo>
                        <a:pt x="82976" y="115940"/>
                      </a:lnTo>
                      <a:lnTo>
                        <a:pt x="82327" y="101650"/>
                      </a:lnTo>
                      <a:lnTo>
                        <a:pt x="82976" y="101163"/>
                      </a:lnTo>
                      <a:lnTo>
                        <a:pt x="83788" y="100838"/>
                      </a:lnTo>
                      <a:lnTo>
                        <a:pt x="84438" y="100351"/>
                      </a:lnTo>
                      <a:lnTo>
                        <a:pt x="85250" y="99864"/>
                      </a:lnTo>
                      <a:lnTo>
                        <a:pt x="85899" y="99539"/>
                      </a:lnTo>
                      <a:lnTo>
                        <a:pt x="86549" y="98890"/>
                      </a:lnTo>
                      <a:lnTo>
                        <a:pt x="87198" y="98565"/>
                      </a:lnTo>
                      <a:lnTo>
                        <a:pt x="87848" y="98078"/>
                      </a:lnTo>
                      <a:lnTo>
                        <a:pt x="100351" y="105223"/>
                      </a:lnTo>
                      <a:lnTo>
                        <a:pt x="102138" y="103599"/>
                      </a:lnTo>
                      <a:lnTo>
                        <a:pt x="103274" y="102300"/>
                      </a:lnTo>
                      <a:lnTo>
                        <a:pt x="104411" y="101163"/>
                      </a:lnTo>
                      <a:lnTo>
                        <a:pt x="105710" y="99864"/>
                      </a:lnTo>
                      <a:lnTo>
                        <a:pt x="106684" y="98565"/>
                      </a:lnTo>
                      <a:lnTo>
                        <a:pt x="107983" y="96941"/>
                      </a:lnTo>
                      <a:lnTo>
                        <a:pt x="100027" y="84438"/>
                      </a:lnTo>
                      <a:lnTo>
                        <a:pt x="100676" y="82976"/>
                      </a:lnTo>
                      <a:lnTo>
                        <a:pt x="101488" y="81840"/>
                      </a:lnTo>
                      <a:lnTo>
                        <a:pt x="101975" y="80541"/>
                      </a:lnTo>
                      <a:lnTo>
                        <a:pt x="102625" y="79242"/>
                      </a:lnTo>
                      <a:lnTo>
                        <a:pt x="117401" y="78917"/>
                      </a:lnTo>
                      <a:lnTo>
                        <a:pt x="118213" y="76806"/>
                      </a:lnTo>
                      <a:lnTo>
                        <a:pt x="118700" y="75182"/>
                      </a:lnTo>
                      <a:lnTo>
                        <a:pt x="119025" y="73396"/>
                      </a:lnTo>
                      <a:lnTo>
                        <a:pt x="119350" y="71772"/>
                      </a:lnTo>
                      <a:lnTo>
                        <a:pt x="119675" y="69986"/>
                      </a:lnTo>
                      <a:lnTo>
                        <a:pt x="120000" y="67875"/>
                      </a:lnTo>
                      <a:lnTo>
                        <a:pt x="106522" y="60893"/>
                      </a:lnTo>
                      <a:lnTo>
                        <a:pt x="106522" y="59594"/>
                      </a:lnTo>
                      <a:lnTo>
                        <a:pt x="106359" y="58132"/>
                      </a:lnTo>
                      <a:lnTo>
                        <a:pt x="106359" y="56995"/>
                      </a:lnTo>
                      <a:lnTo>
                        <a:pt x="106197" y="556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82275" tIns="41125" rIns="82275" bIns="411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2893258" y="3653364"/>
                  <a:ext cx="269562" cy="4427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5250" y="1349"/>
                      </a:moveTo>
                      <a:lnTo>
                        <a:pt x="55250" y="1349"/>
                      </a:lnTo>
                      <a:lnTo>
                        <a:pt x="55567" y="2698"/>
                      </a:lnTo>
                      <a:lnTo>
                        <a:pt x="55567" y="4048"/>
                      </a:lnTo>
                      <a:lnTo>
                        <a:pt x="55092" y="6843"/>
                      </a:lnTo>
                      <a:lnTo>
                        <a:pt x="54934" y="8192"/>
                      </a:lnTo>
                      <a:lnTo>
                        <a:pt x="54934" y="9542"/>
                      </a:lnTo>
                      <a:lnTo>
                        <a:pt x="54934" y="10891"/>
                      </a:lnTo>
                      <a:lnTo>
                        <a:pt x="55250" y="12048"/>
                      </a:lnTo>
                      <a:lnTo>
                        <a:pt x="55250" y="12048"/>
                      </a:lnTo>
                      <a:lnTo>
                        <a:pt x="55408" y="12337"/>
                      </a:lnTo>
                      <a:lnTo>
                        <a:pt x="55725" y="12626"/>
                      </a:lnTo>
                      <a:lnTo>
                        <a:pt x="56358" y="13108"/>
                      </a:lnTo>
                      <a:lnTo>
                        <a:pt x="56833" y="13590"/>
                      </a:lnTo>
                      <a:lnTo>
                        <a:pt x="56992" y="13783"/>
                      </a:lnTo>
                      <a:lnTo>
                        <a:pt x="57150" y="14072"/>
                      </a:lnTo>
                      <a:lnTo>
                        <a:pt x="57150" y="14072"/>
                      </a:lnTo>
                      <a:lnTo>
                        <a:pt x="56992" y="14457"/>
                      </a:lnTo>
                      <a:lnTo>
                        <a:pt x="56675" y="14843"/>
                      </a:lnTo>
                      <a:lnTo>
                        <a:pt x="56042" y="15325"/>
                      </a:lnTo>
                      <a:lnTo>
                        <a:pt x="55567" y="15518"/>
                      </a:lnTo>
                      <a:lnTo>
                        <a:pt x="55408" y="15807"/>
                      </a:lnTo>
                      <a:lnTo>
                        <a:pt x="55250" y="16096"/>
                      </a:lnTo>
                      <a:lnTo>
                        <a:pt x="55250" y="16481"/>
                      </a:lnTo>
                      <a:lnTo>
                        <a:pt x="55250" y="16481"/>
                      </a:lnTo>
                      <a:lnTo>
                        <a:pt x="57150" y="16289"/>
                      </a:lnTo>
                      <a:lnTo>
                        <a:pt x="59050" y="16289"/>
                      </a:lnTo>
                      <a:lnTo>
                        <a:pt x="60633" y="16289"/>
                      </a:lnTo>
                      <a:lnTo>
                        <a:pt x="62216" y="16481"/>
                      </a:lnTo>
                      <a:lnTo>
                        <a:pt x="63641" y="16771"/>
                      </a:lnTo>
                      <a:lnTo>
                        <a:pt x="65065" y="17156"/>
                      </a:lnTo>
                      <a:lnTo>
                        <a:pt x="66174" y="17638"/>
                      </a:lnTo>
                      <a:lnTo>
                        <a:pt x="67282" y="18120"/>
                      </a:lnTo>
                      <a:lnTo>
                        <a:pt x="68232" y="18795"/>
                      </a:lnTo>
                      <a:lnTo>
                        <a:pt x="69023" y="19469"/>
                      </a:lnTo>
                      <a:lnTo>
                        <a:pt x="69815" y="20144"/>
                      </a:lnTo>
                      <a:lnTo>
                        <a:pt x="70448" y="20915"/>
                      </a:lnTo>
                      <a:lnTo>
                        <a:pt x="70765" y="21686"/>
                      </a:lnTo>
                      <a:lnTo>
                        <a:pt x="71240" y="22457"/>
                      </a:lnTo>
                      <a:lnTo>
                        <a:pt x="71398" y="23325"/>
                      </a:lnTo>
                      <a:lnTo>
                        <a:pt x="71398" y="24192"/>
                      </a:lnTo>
                      <a:lnTo>
                        <a:pt x="71398" y="24963"/>
                      </a:lnTo>
                      <a:lnTo>
                        <a:pt x="71240" y="25831"/>
                      </a:lnTo>
                      <a:lnTo>
                        <a:pt x="70923" y="26602"/>
                      </a:lnTo>
                      <a:lnTo>
                        <a:pt x="70448" y="27469"/>
                      </a:lnTo>
                      <a:lnTo>
                        <a:pt x="69973" y="28144"/>
                      </a:lnTo>
                      <a:lnTo>
                        <a:pt x="69340" y="28915"/>
                      </a:lnTo>
                      <a:lnTo>
                        <a:pt x="68390" y="29590"/>
                      </a:lnTo>
                      <a:lnTo>
                        <a:pt x="67440" y="30168"/>
                      </a:lnTo>
                      <a:lnTo>
                        <a:pt x="66490" y="30650"/>
                      </a:lnTo>
                      <a:lnTo>
                        <a:pt x="65224" y="31132"/>
                      </a:lnTo>
                      <a:lnTo>
                        <a:pt x="63957" y="31518"/>
                      </a:lnTo>
                      <a:lnTo>
                        <a:pt x="62374" y="31710"/>
                      </a:lnTo>
                      <a:lnTo>
                        <a:pt x="60791" y="31903"/>
                      </a:lnTo>
                      <a:lnTo>
                        <a:pt x="59050" y="31903"/>
                      </a:lnTo>
                      <a:lnTo>
                        <a:pt x="57308" y="31903"/>
                      </a:lnTo>
                      <a:lnTo>
                        <a:pt x="55250" y="31710"/>
                      </a:lnTo>
                      <a:lnTo>
                        <a:pt x="55250" y="31710"/>
                      </a:lnTo>
                      <a:lnTo>
                        <a:pt x="56200" y="32000"/>
                      </a:lnTo>
                      <a:lnTo>
                        <a:pt x="57150" y="32289"/>
                      </a:lnTo>
                      <a:lnTo>
                        <a:pt x="58100" y="32481"/>
                      </a:lnTo>
                      <a:lnTo>
                        <a:pt x="59208" y="32578"/>
                      </a:lnTo>
                      <a:lnTo>
                        <a:pt x="61266" y="32578"/>
                      </a:lnTo>
                      <a:lnTo>
                        <a:pt x="63482" y="32578"/>
                      </a:lnTo>
                      <a:lnTo>
                        <a:pt x="65699" y="32385"/>
                      </a:lnTo>
                      <a:lnTo>
                        <a:pt x="68073" y="32385"/>
                      </a:lnTo>
                      <a:lnTo>
                        <a:pt x="70448" y="32385"/>
                      </a:lnTo>
                      <a:lnTo>
                        <a:pt x="71715" y="32481"/>
                      </a:lnTo>
                      <a:lnTo>
                        <a:pt x="72981" y="32578"/>
                      </a:lnTo>
                      <a:lnTo>
                        <a:pt x="72981" y="32578"/>
                      </a:lnTo>
                      <a:lnTo>
                        <a:pt x="74248" y="32963"/>
                      </a:lnTo>
                      <a:lnTo>
                        <a:pt x="75672" y="33445"/>
                      </a:lnTo>
                      <a:lnTo>
                        <a:pt x="77097" y="34216"/>
                      </a:lnTo>
                      <a:lnTo>
                        <a:pt x="78680" y="35084"/>
                      </a:lnTo>
                      <a:lnTo>
                        <a:pt x="81530" y="36915"/>
                      </a:lnTo>
                      <a:lnTo>
                        <a:pt x="84221" y="38554"/>
                      </a:lnTo>
                      <a:lnTo>
                        <a:pt x="84221" y="38554"/>
                      </a:lnTo>
                      <a:lnTo>
                        <a:pt x="86121" y="39710"/>
                      </a:lnTo>
                      <a:lnTo>
                        <a:pt x="87862" y="41060"/>
                      </a:lnTo>
                      <a:lnTo>
                        <a:pt x="89762" y="42313"/>
                      </a:lnTo>
                      <a:lnTo>
                        <a:pt x="91345" y="43759"/>
                      </a:lnTo>
                      <a:lnTo>
                        <a:pt x="93087" y="45204"/>
                      </a:lnTo>
                      <a:lnTo>
                        <a:pt x="94511" y="46650"/>
                      </a:lnTo>
                      <a:lnTo>
                        <a:pt x="95936" y="48192"/>
                      </a:lnTo>
                      <a:lnTo>
                        <a:pt x="97361" y="49831"/>
                      </a:lnTo>
                      <a:lnTo>
                        <a:pt x="98469" y="51469"/>
                      </a:lnTo>
                      <a:lnTo>
                        <a:pt x="99577" y="53301"/>
                      </a:lnTo>
                      <a:lnTo>
                        <a:pt x="100527" y="55036"/>
                      </a:lnTo>
                      <a:lnTo>
                        <a:pt x="101477" y="56867"/>
                      </a:lnTo>
                      <a:lnTo>
                        <a:pt x="102110" y="58795"/>
                      </a:lnTo>
                      <a:lnTo>
                        <a:pt x="102744" y="60819"/>
                      </a:lnTo>
                      <a:lnTo>
                        <a:pt x="103060" y="62843"/>
                      </a:lnTo>
                      <a:lnTo>
                        <a:pt x="103377" y="64963"/>
                      </a:lnTo>
                      <a:lnTo>
                        <a:pt x="103377" y="64963"/>
                      </a:lnTo>
                      <a:lnTo>
                        <a:pt x="103377" y="67759"/>
                      </a:lnTo>
                      <a:lnTo>
                        <a:pt x="103060" y="70554"/>
                      </a:lnTo>
                      <a:lnTo>
                        <a:pt x="102585" y="73253"/>
                      </a:lnTo>
                      <a:lnTo>
                        <a:pt x="101794" y="75855"/>
                      </a:lnTo>
                      <a:lnTo>
                        <a:pt x="100686" y="78361"/>
                      </a:lnTo>
                      <a:lnTo>
                        <a:pt x="99419" y="80674"/>
                      </a:lnTo>
                      <a:lnTo>
                        <a:pt x="97994" y="82891"/>
                      </a:lnTo>
                      <a:lnTo>
                        <a:pt x="96253" y="85012"/>
                      </a:lnTo>
                      <a:lnTo>
                        <a:pt x="96253" y="85012"/>
                      </a:lnTo>
                      <a:lnTo>
                        <a:pt x="98944" y="87132"/>
                      </a:lnTo>
                      <a:lnTo>
                        <a:pt x="101635" y="89253"/>
                      </a:lnTo>
                      <a:lnTo>
                        <a:pt x="104010" y="91469"/>
                      </a:lnTo>
                      <a:lnTo>
                        <a:pt x="106385" y="93783"/>
                      </a:lnTo>
                      <a:lnTo>
                        <a:pt x="108601" y="96192"/>
                      </a:lnTo>
                      <a:lnTo>
                        <a:pt x="110659" y="98698"/>
                      </a:lnTo>
                      <a:lnTo>
                        <a:pt x="112559" y="101301"/>
                      </a:lnTo>
                      <a:lnTo>
                        <a:pt x="114300" y="104000"/>
                      </a:lnTo>
                      <a:lnTo>
                        <a:pt x="114300" y="104000"/>
                      </a:lnTo>
                      <a:lnTo>
                        <a:pt x="114617" y="104385"/>
                      </a:lnTo>
                      <a:lnTo>
                        <a:pt x="115250" y="104674"/>
                      </a:lnTo>
                      <a:lnTo>
                        <a:pt x="116517" y="105060"/>
                      </a:lnTo>
                      <a:lnTo>
                        <a:pt x="117783" y="105445"/>
                      </a:lnTo>
                      <a:lnTo>
                        <a:pt x="118416" y="105734"/>
                      </a:lnTo>
                      <a:lnTo>
                        <a:pt x="118733" y="106024"/>
                      </a:lnTo>
                      <a:lnTo>
                        <a:pt x="118733" y="106024"/>
                      </a:lnTo>
                      <a:lnTo>
                        <a:pt x="119683" y="112000"/>
                      </a:lnTo>
                      <a:lnTo>
                        <a:pt x="120000" y="114891"/>
                      </a:lnTo>
                      <a:lnTo>
                        <a:pt x="120000" y="117686"/>
                      </a:lnTo>
                      <a:lnTo>
                        <a:pt x="120000" y="117686"/>
                      </a:lnTo>
                      <a:lnTo>
                        <a:pt x="119208" y="117879"/>
                      </a:lnTo>
                      <a:lnTo>
                        <a:pt x="118575" y="117783"/>
                      </a:lnTo>
                      <a:lnTo>
                        <a:pt x="117941" y="117686"/>
                      </a:lnTo>
                      <a:lnTo>
                        <a:pt x="117467" y="117397"/>
                      </a:lnTo>
                      <a:lnTo>
                        <a:pt x="116358" y="116819"/>
                      </a:lnTo>
                      <a:lnTo>
                        <a:pt x="115725" y="116626"/>
                      </a:lnTo>
                      <a:lnTo>
                        <a:pt x="115092" y="116433"/>
                      </a:lnTo>
                      <a:lnTo>
                        <a:pt x="115092" y="116433"/>
                      </a:lnTo>
                      <a:lnTo>
                        <a:pt x="104485" y="116240"/>
                      </a:lnTo>
                      <a:lnTo>
                        <a:pt x="93720" y="116048"/>
                      </a:lnTo>
                      <a:lnTo>
                        <a:pt x="83113" y="115855"/>
                      </a:lnTo>
                      <a:lnTo>
                        <a:pt x="72348" y="115662"/>
                      </a:lnTo>
                      <a:lnTo>
                        <a:pt x="72348" y="115662"/>
                      </a:lnTo>
                      <a:lnTo>
                        <a:pt x="72189" y="115759"/>
                      </a:lnTo>
                      <a:lnTo>
                        <a:pt x="72189" y="115855"/>
                      </a:lnTo>
                      <a:lnTo>
                        <a:pt x="72189" y="116144"/>
                      </a:lnTo>
                      <a:lnTo>
                        <a:pt x="72348" y="116530"/>
                      </a:lnTo>
                      <a:lnTo>
                        <a:pt x="72348" y="117012"/>
                      </a:lnTo>
                      <a:lnTo>
                        <a:pt x="72348" y="117012"/>
                      </a:lnTo>
                      <a:lnTo>
                        <a:pt x="64749" y="117879"/>
                      </a:lnTo>
                      <a:lnTo>
                        <a:pt x="56833" y="118650"/>
                      </a:lnTo>
                      <a:lnTo>
                        <a:pt x="48759" y="119132"/>
                      </a:lnTo>
                      <a:lnTo>
                        <a:pt x="40369" y="119518"/>
                      </a:lnTo>
                      <a:lnTo>
                        <a:pt x="31820" y="119807"/>
                      </a:lnTo>
                      <a:lnTo>
                        <a:pt x="22955" y="120000"/>
                      </a:lnTo>
                      <a:lnTo>
                        <a:pt x="13931" y="120000"/>
                      </a:lnTo>
                      <a:lnTo>
                        <a:pt x="4749" y="119903"/>
                      </a:lnTo>
                      <a:lnTo>
                        <a:pt x="4749" y="119903"/>
                      </a:lnTo>
                      <a:lnTo>
                        <a:pt x="4749" y="108626"/>
                      </a:lnTo>
                      <a:lnTo>
                        <a:pt x="4749" y="108626"/>
                      </a:lnTo>
                      <a:lnTo>
                        <a:pt x="5540" y="108433"/>
                      </a:lnTo>
                      <a:lnTo>
                        <a:pt x="6015" y="108048"/>
                      </a:lnTo>
                      <a:lnTo>
                        <a:pt x="6332" y="107566"/>
                      </a:lnTo>
                      <a:lnTo>
                        <a:pt x="6490" y="106987"/>
                      </a:lnTo>
                      <a:lnTo>
                        <a:pt x="6649" y="105831"/>
                      </a:lnTo>
                      <a:lnTo>
                        <a:pt x="6965" y="104578"/>
                      </a:lnTo>
                      <a:lnTo>
                        <a:pt x="6965" y="104578"/>
                      </a:lnTo>
                      <a:lnTo>
                        <a:pt x="11715" y="104481"/>
                      </a:lnTo>
                      <a:lnTo>
                        <a:pt x="16464" y="104481"/>
                      </a:lnTo>
                      <a:lnTo>
                        <a:pt x="26279" y="104578"/>
                      </a:lnTo>
                      <a:lnTo>
                        <a:pt x="36094" y="104578"/>
                      </a:lnTo>
                      <a:lnTo>
                        <a:pt x="40686" y="104481"/>
                      </a:lnTo>
                      <a:lnTo>
                        <a:pt x="45277" y="104289"/>
                      </a:lnTo>
                      <a:lnTo>
                        <a:pt x="49551" y="104000"/>
                      </a:lnTo>
                      <a:lnTo>
                        <a:pt x="53667" y="103518"/>
                      </a:lnTo>
                      <a:lnTo>
                        <a:pt x="55567" y="103228"/>
                      </a:lnTo>
                      <a:lnTo>
                        <a:pt x="57467" y="102939"/>
                      </a:lnTo>
                      <a:lnTo>
                        <a:pt x="59208" y="102457"/>
                      </a:lnTo>
                      <a:lnTo>
                        <a:pt x="60949" y="102072"/>
                      </a:lnTo>
                      <a:lnTo>
                        <a:pt x="62532" y="101590"/>
                      </a:lnTo>
                      <a:lnTo>
                        <a:pt x="63957" y="101012"/>
                      </a:lnTo>
                      <a:lnTo>
                        <a:pt x="65382" y="100337"/>
                      </a:lnTo>
                      <a:lnTo>
                        <a:pt x="66649" y="99662"/>
                      </a:lnTo>
                      <a:lnTo>
                        <a:pt x="67757" y="98891"/>
                      </a:lnTo>
                      <a:lnTo>
                        <a:pt x="68865" y="98024"/>
                      </a:lnTo>
                      <a:lnTo>
                        <a:pt x="69656" y="97060"/>
                      </a:lnTo>
                      <a:lnTo>
                        <a:pt x="70448" y="96096"/>
                      </a:lnTo>
                      <a:lnTo>
                        <a:pt x="70448" y="96096"/>
                      </a:lnTo>
                      <a:lnTo>
                        <a:pt x="62374" y="95421"/>
                      </a:lnTo>
                      <a:lnTo>
                        <a:pt x="54142" y="94939"/>
                      </a:lnTo>
                      <a:lnTo>
                        <a:pt x="45910" y="94457"/>
                      </a:lnTo>
                      <a:lnTo>
                        <a:pt x="37678" y="93879"/>
                      </a:lnTo>
                      <a:lnTo>
                        <a:pt x="37678" y="93879"/>
                      </a:lnTo>
                      <a:lnTo>
                        <a:pt x="37519" y="93686"/>
                      </a:lnTo>
                      <a:lnTo>
                        <a:pt x="37361" y="93493"/>
                      </a:lnTo>
                      <a:lnTo>
                        <a:pt x="37361" y="92915"/>
                      </a:lnTo>
                      <a:lnTo>
                        <a:pt x="37361" y="91855"/>
                      </a:lnTo>
                      <a:lnTo>
                        <a:pt x="37361" y="91855"/>
                      </a:lnTo>
                      <a:lnTo>
                        <a:pt x="45593" y="90987"/>
                      </a:lnTo>
                      <a:lnTo>
                        <a:pt x="50026" y="90602"/>
                      </a:lnTo>
                      <a:lnTo>
                        <a:pt x="54459" y="90216"/>
                      </a:lnTo>
                      <a:lnTo>
                        <a:pt x="59050" y="89927"/>
                      </a:lnTo>
                      <a:lnTo>
                        <a:pt x="63482" y="89831"/>
                      </a:lnTo>
                      <a:lnTo>
                        <a:pt x="67915" y="89927"/>
                      </a:lnTo>
                      <a:lnTo>
                        <a:pt x="69973" y="90024"/>
                      </a:lnTo>
                      <a:lnTo>
                        <a:pt x="72031" y="90120"/>
                      </a:lnTo>
                      <a:lnTo>
                        <a:pt x="72031" y="90120"/>
                      </a:lnTo>
                      <a:lnTo>
                        <a:pt x="72189" y="88771"/>
                      </a:lnTo>
                      <a:lnTo>
                        <a:pt x="72348" y="87228"/>
                      </a:lnTo>
                      <a:lnTo>
                        <a:pt x="72348" y="84144"/>
                      </a:lnTo>
                      <a:lnTo>
                        <a:pt x="72348" y="81060"/>
                      </a:lnTo>
                      <a:lnTo>
                        <a:pt x="72348" y="77975"/>
                      </a:lnTo>
                      <a:lnTo>
                        <a:pt x="72348" y="77975"/>
                      </a:lnTo>
                      <a:lnTo>
                        <a:pt x="71240" y="77012"/>
                      </a:lnTo>
                      <a:lnTo>
                        <a:pt x="70131" y="76240"/>
                      </a:lnTo>
                      <a:lnTo>
                        <a:pt x="68865" y="75469"/>
                      </a:lnTo>
                      <a:lnTo>
                        <a:pt x="67757" y="74602"/>
                      </a:lnTo>
                      <a:lnTo>
                        <a:pt x="67757" y="74602"/>
                      </a:lnTo>
                      <a:lnTo>
                        <a:pt x="56200" y="74602"/>
                      </a:lnTo>
                      <a:lnTo>
                        <a:pt x="56200" y="74602"/>
                      </a:lnTo>
                      <a:lnTo>
                        <a:pt x="55883" y="74987"/>
                      </a:lnTo>
                      <a:lnTo>
                        <a:pt x="55725" y="75566"/>
                      </a:lnTo>
                      <a:lnTo>
                        <a:pt x="55567" y="76722"/>
                      </a:lnTo>
                      <a:lnTo>
                        <a:pt x="55567" y="77975"/>
                      </a:lnTo>
                      <a:lnTo>
                        <a:pt x="55567" y="78554"/>
                      </a:lnTo>
                      <a:lnTo>
                        <a:pt x="55250" y="79036"/>
                      </a:lnTo>
                      <a:lnTo>
                        <a:pt x="55250" y="79036"/>
                      </a:lnTo>
                      <a:lnTo>
                        <a:pt x="54459" y="78939"/>
                      </a:lnTo>
                      <a:lnTo>
                        <a:pt x="53667" y="78843"/>
                      </a:lnTo>
                      <a:lnTo>
                        <a:pt x="51926" y="78650"/>
                      </a:lnTo>
                      <a:lnTo>
                        <a:pt x="51926" y="78650"/>
                      </a:lnTo>
                      <a:lnTo>
                        <a:pt x="51609" y="78361"/>
                      </a:lnTo>
                      <a:lnTo>
                        <a:pt x="51609" y="77879"/>
                      </a:lnTo>
                      <a:lnTo>
                        <a:pt x="51609" y="76819"/>
                      </a:lnTo>
                      <a:lnTo>
                        <a:pt x="51609" y="76819"/>
                      </a:lnTo>
                      <a:lnTo>
                        <a:pt x="4591" y="76819"/>
                      </a:lnTo>
                      <a:lnTo>
                        <a:pt x="4591" y="76819"/>
                      </a:lnTo>
                      <a:lnTo>
                        <a:pt x="3641" y="77493"/>
                      </a:lnTo>
                      <a:lnTo>
                        <a:pt x="2691" y="78168"/>
                      </a:lnTo>
                      <a:lnTo>
                        <a:pt x="2216" y="78554"/>
                      </a:lnTo>
                      <a:lnTo>
                        <a:pt x="1583" y="78746"/>
                      </a:lnTo>
                      <a:lnTo>
                        <a:pt x="791" y="78939"/>
                      </a:lnTo>
                      <a:lnTo>
                        <a:pt x="0" y="79036"/>
                      </a:lnTo>
                      <a:lnTo>
                        <a:pt x="0" y="79036"/>
                      </a:lnTo>
                      <a:lnTo>
                        <a:pt x="158" y="76819"/>
                      </a:lnTo>
                      <a:lnTo>
                        <a:pt x="316" y="75469"/>
                      </a:lnTo>
                      <a:lnTo>
                        <a:pt x="633" y="74216"/>
                      </a:lnTo>
                      <a:lnTo>
                        <a:pt x="949" y="72963"/>
                      </a:lnTo>
                      <a:lnTo>
                        <a:pt x="1424" y="71807"/>
                      </a:lnTo>
                      <a:lnTo>
                        <a:pt x="1899" y="71325"/>
                      </a:lnTo>
                      <a:lnTo>
                        <a:pt x="2216" y="70843"/>
                      </a:lnTo>
                      <a:lnTo>
                        <a:pt x="2691" y="70457"/>
                      </a:lnTo>
                      <a:lnTo>
                        <a:pt x="3324" y="70168"/>
                      </a:lnTo>
                      <a:lnTo>
                        <a:pt x="3324" y="70168"/>
                      </a:lnTo>
                      <a:lnTo>
                        <a:pt x="4274" y="70168"/>
                      </a:lnTo>
                      <a:lnTo>
                        <a:pt x="5224" y="70265"/>
                      </a:lnTo>
                      <a:lnTo>
                        <a:pt x="6015" y="70457"/>
                      </a:lnTo>
                      <a:lnTo>
                        <a:pt x="6965" y="70554"/>
                      </a:lnTo>
                      <a:lnTo>
                        <a:pt x="6965" y="70554"/>
                      </a:lnTo>
                      <a:lnTo>
                        <a:pt x="6965" y="66987"/>
                      </a:lnTo>
                      <a:lnTo>
                        <a:pt x="6965" y="66987"/>
                      </a:lnTo>
                      <a:lnTo>
                        <a:pt x="38944" y="66987"/>
                      </a:lnTo>
                      <a:lnTo>
                        <a:pt x="38944" y="66987"/>
                      </a:lnTo>
                      <a:lnTo>
                        <a:pt x="38153" y="66698"/>
                      </a:lnTo>
                      <a:lnTo>
                        <a:pt x="37361" y="66409"/>
                      </a:lnTo>
                      <a:lnTo>
                        <a:pt x="35303" y="66024"/>
                      </a:lnTo>
                      <a:lnTo>
                        <a:pt x="33403" y="65638"/>
                      </a:lnTo>
                      <a:lnTo>
                        <a:pt x="32612" y="65349"/>
                      </a:lnTo>
                      <a:lnTo>
                        <a:pt x="31820" y="64963"/>
                      </a:lnTo>
                      <a:lnTo>
                        <a:pt x="31820" y="64963"/>
                      </a:lnTo>
                      <a:lnTo>
                        <a:pt x="33562" y="65542"/>
                      </a:lnTo>
                      <a:lnTo>
                        <a:pt x="35461" y="65927"/>
                      </a:lnTo>
                      <a:lnTo>
                        <a:pt x="37519" y="66216"/>
                      </a:lnTo>
                      <a:lnTo>
                        <a:pt x="39419" y="66409"/>
                      </a:lnTo>
                      <a:lnTo>
                        <a:pt x="41635" y="66409"/>
                      </a:lnTo>
                      <a:lnTo>
                        <a:pt x="43693" y="66409"/>
                      </a:lnTo>
                      <a:lnTo>
                        <a:pt x="45910" y="66313"/>
                      </a:lnTo>
                      <a:lnTo>
                        <a:pt x="47968" y="66216"/>
                      </a:lnTo>
                      <a:lnTo>
                        <a:pt x="52401" y="65831"/>
                      </a:lnTo>
                      <a:lnTo>
                        <a:pt x="56675" y="65349"/>
                      </a:lnTo>
                      <a:lnTo>
                        <a:pt x="60791" y="64963"/>
                      </a:lnTo>
                      <a:lnTo>
                        <a:pt x="64749" y="64578"/>
                      </a:lnTo>
                      <a:lnTo>
                        <a:pt x="64749" y="64578"/>
                      </a:lnTo>
                      <a:lnTo>
                        <a:pt x="65065" y="64289"/>
                      </a:lnTo>
                      <a:lnTo>
                        <a:pt x="65382" y="64096"/>
                      </a:lnTo>
                      <a:lnTo>
                        <a:pt x="65857" y="63903"/>
                      </a:lnTo>
                      <a:lnTo>
                        <a:pt x="66332" y="63807"/>
                      </a:lnTo>
                      <a:lnTo>
                        <a:pt x="67440" y="63710"/>
                      </a:lnTo>
                      <a:lnTo>
                        <a:pt x="68390" y="63807"/>
                      </a:lnTo>
                      <a:lnTo>
                        <a:pt x="69498" y="64096"/>
                      </a:lnTo>
                      <a:lnTo>
                        <a:pt x="70448" y="64385"/>
                      </a:lnTo>
                      <a:lnTo>
                        <a:pt x="71240" y="64867"/>
                      </a:lnTo>
                      <a:lnTo>
                        <a:pt x="71715" y="65349"/>
                      </a:lnTo>
                      <a:lnTo>
                        <a:pt x="71715" y="65349"/>
                      </a:lnTo>
                      <a:lnTo>
                        <a:pt x="71081" y="65253"/>
                      </a:lnTo>
                      <a:lnTo>
                        <a:pt x="70606" y="65349"/>
                      </a:lnTo>
                      <a:lnTo>
                        <a:pt x="70290" y="65349"/>
                      </a:lnTo>
                      <a:lnTo>
                        <a:pt x="69973" y="65542"/>
                      </a:lnTo>
                      <a:lnTo>
                        <a:pt x="69815" y="65734"/>
                      </a:lnTo>
                      <a:lnTo>
                        <a:pt x="69815" y="66024"/>
                      </a:lnTo>
                      <a:lnTo>
                        <a:pt x="69815" y="66698"/>
                      </a:lnTo>
                      <a:lnTo>
                        <a:pt x="69815" y="66698"/>
                      </a:lnTo>
                      <a:lnTo>
                        <a:pt x="70765" y="66795"/>
                      </a:lnTo>
                      <a:lnTo>
                        <a:pt x="71556" y="66891"/>
                      </a:lnTo>
                      <a:lnTo>
                        <a:pt x="73614" y="66891"/>
                      </a:lnTo>
                      <a:lnTo>
                        <a:pt x="75831" y="66795"/>
                      </a:lnTo>
                      <a:lnTo>
                        <a:pt x="77730" y="66795"/>
                      </a:lnTo>
                      <a:lnTo>
                        <a:pt x="77730" y="66795"/>
                      </a:lnTo>
                      <a:lnTo>
                        <a:pt x="77730" y="72771"/>
                      </a:lnTo>
                      <a:lnTo>
                        <a:pt x="77730" y="72771"/>
                      </a:lnTo>
                      <a:lnTo>
                        <a:pt x="77730" y="72963"/>
                      </a:lnTo>
                      <a:lnTo>
                        <a:pt x="77572" y="73060"/>
                      </a:lnTo>
                      <a:lnTo>
                        <a:pt x="77255" y="73156"/>
                      </a:lnTo>
                      <a:lnTo>
                        <a:pt x="76939" y="73156"/>
                      </a:lnTo>
                      <a:lnTo>
                        <a:pt x="76147" y="73156"/>
                      </a:lnTo>
                      <a:lnTo>
                        <a:pt x="75356" y="73156"/>
                      </a:lnTo>
                      <a:lnTo>
                        <a:pt x="75356" y="73156"/>
                      </a:lnTo>
                      <a:lnTo>
                        <a:pt x="75514" y="73542"/>
                      </a:lnTo>
                      <a:lnTo>
                        <a:pt x="75831" y="73927"/>
                      </a:lnTo>
                      <a:lnTo>
                        <a:pt x="76781" y="74602"/>
                      </a:lnTo>
                      <a:lnTo>
                        <a:pt x="77730" y="75180"/>
                      </a:lnTo>
                      <a:lnTo>
                        <a:pt x="78997" y="75566"/>
                      </a:lnTo>
                      <a:lnTo>
                        <a:pt x="80422" y="75855"/>
                      </a:lnTo>
                      <a:lnTo>
                        <a:pt x="81846" y="75855"/>
                      </a:lnTo>
                      <a:lnTo>
                        <a:pt x="82480" y="75759"/>
                      </a:lnTo>
                      <a:lnTo>
                        <a:pt x="83113" y="75662"/>
                      </a:lnTo>
                      <a:lnTo>
                        <a:pt x="83905" y="75469"/>
                      </a:lnTo>
                      <a:lnTo>
                        <a:pt x="84538" y="75180"/>
                      </a:lnTo>
                      <a:lnTo>
                        <a:pt x="84538" y="75180"/>
                      </a:lnTo>
                      <a:lnTo>
                        <a:pt x="85171" y="74698"/>
                      </a:lnTo>
                      <a:lnTo>
                        <a:pt x="85804" y="74216"/>
                      </a:lnTo>
                      <a:lnTo>
                        <a:pt x="86437" y="73734"/>
                      </a:lnTo>
                      <a:lnTo>
                        <a:pt x="87071" y="73060"/>
                      </a:lnTo>
                      <a:lnTo>
                        <a:pt x="87862" y="71710"/>
                      </a:lnTo>
                      <a:lnTo>
                        <a:pt x="88654" y="70168"/>
                      </a:lnTo>
                      <a:lnTo>
                        <a:pt x="88970" y="68530"/>
                      </a:lnTo>
                      <a:lnTo>
                        <a:pt x="89287" y="66795"/>
                      </a:lnTo>
                      <a:lnTo>
                        <a:pt x="89445" y="64963"/>
                      </a:lnTo>
                      <a:lnTo>
                        <a:pt x="89287" y="63132"/>
                      </a:lnTo>
                      <a:lnTo>
                        <a:pt x="89287" y="63132"/>
                      </a:lnTo>
                      <a:lnTo>
                        <a:pt x="89129" y="61590"/>
                      </a:lnTo>
                      <a:lnTo>
                        <a:pt x="88812" y="60048"/>
                      </a:lnTo>
                      <a:lnTo>
                        <a:pt x="88337" y="58506"/>
                      </a:lnTo>
                      <a:lnTo>
                        <a:pt x="87862" y="56963"/>
                      </a:lnTo>
                      <a:lnTo>
                        <a:pt x="87229" y="55421"/>
                      </a:lnTo>
                      <a:lnTo>
                        <a:pt x="86437" y="53879"/>
                      </a:lnTo>
                      <a:lnTo>
                        <a:pt x="85488" y="52337"/>
                      </a:lnTo>
                      <a:lnTo>
                        <a:pt x="84538" y="50891"/>
                      </a:lnTo>
                      <a:lnTo>
                        <a:pt x="83588" y="49445"/>
                      </a:lnTo>
                      <a:lnTo>
                        <a:pt x="82480" y="48096"/>
                      </a:lnTo>
                      <a:lnTo>
                        <a:pt x="81372" y="46746"/>
                      </a:lnTo>
                      <a:lnTo>
                        <a:pt x="80263" y="45590"/>
                      </a:lnTo>
                      <a:lnTo>
                        <a:pt x="78997" y="44433"/>
                      </a:lnTo>
                      <a:lnTo>
                        <a:pt x="77889" y="43373"/>
                      </a:lnTo>
                      <a:lnTo>
                        <a:pt x="76622" y="42506"/>
                      </a:lnTo>
                      <a:lnTo>
                        <a:pt x="75356" y="41638"/>
                      </a:lnTo>
                      <a:lnTo>
                        <a:pt x="75356" y="41638"/>
                      </a:lnTo>
                      <a:lnTo>
                        <a:pt x="73931" y="40963"/>
                      </a:lnTo>
                      <a:lnTo>
                        <a:pt x="72348" y="40385"/>
                      </a:lnTo>
                      <a:lnTo>
                        <a:pt x="70765" y="39903"/>
                      </a:lnTo>
                      <a:lnTo>
                        <a:pt x="68865" y="39614"/>
                      </a:lnTo>
                      <a:lnTo>
                        <a:pt x="66807" y="39325"/>
                      </a:lnTo>
                      <a:lnTo>
                        <a:pt x="64591" y="39228"/>
                      </a:lnTo>
                      <a:lnTo>
                        <a:pt x="62216" y="39325"/>
                      </a:lnTo>
                      <a:lnTo>
                        <a:pt x="59841" y="39421"/>
                      </a:lnTo>
                      <a:lnTo>
                        <a:pt x="59841" y="39421"/>
                      </a:lnTo>
                      <a:lnTo>
                        <a:pt x="59208" y="39228"/>
                      </a:lnTo>
                      <a:lnTo>
                        <a:pt x="58733" y="38939"/>
                      </a:lnTo>
                      <a:lnTo>
                        <a:pt x="57783" y="38265"/>
                      </a:lnTo>
                      <a:lnTo>
                        <a:pt x="57308" y="37975"/>
                      </a:lnTo>
                      <a:lnTo>
                        <a:pt x="56833" y="37686"/>
                      </a:lnTo>
                      <a:lnTo>
                        <a:pt x="56042" y="37493"/>
                      </a:lnTo>
                      <a:lnTo>
                        <a:pt x="55250" y="37397"/>
                      </a:lnTo>
                      <a:lnTo>
                        <a:pt x="55250" y="37397"/>
                      </a:lnTo>
                      <a:lnTo>
                        <a:pt x="54934" y="37686"/>
                      </a:lnTo>
                      <a:lnTo>
                        <a:pt x="54617" y="38072"/>
                      </a:lnTo>
                      <a:lnTo>
                        <a:pt x="54617" y="38554"/>
                      </a:lnTo>
                      <a:lnTo>
                        <a:pt x="54617" y="39036"/>
                      </a:lnTo>
                      <a:lnTo>
                        <a:pt x="54775" y="40096"/>
                      </a:lnTo>
                      <a:lnTo>
                        <a:pt x="54775" y="40674"/>
                      </a:lnTo>
                      <a:lnTo>
                        <a:pt x="54617" y="41156"/>
                      </a:lnTo>
                      <a:lnTo>
                        <a:pt x="54617" y="41156"/>
                      </a:lnTo>
                      <a:lnTo>
                        <a:pt x="55567" y="41542"/>
                      </a:lnTo>
                      <a:lnTo>
                        <a:pt x="56517" y="41831"/>
                      </a:lnTo>
                      <a:lnTo>
                        <a:pt x="57467" y="42120"/>
                      </a:lnTo>
                      <a:lnTo>
                        <a:pt x="58575" y="42409"/>
                      </a:lnTo>
                      <a:lnTo>
                        <a:pt x="58575" y="42409"/>
                      </a:lnTo>
                      <a:lnTo>
                        <a:pt x="58575" y="44626"/>
                      </a:lnTo>
                      <a:lnTo>
                        <a:pt x="58575" y="44626"/>
                      </a:lnTo>
                      <a:lnTo>
                        <a:pt x="58733" y="44819"/>
                      </a:lnTo>
                      <a:lnTo>
                        <a:pt x="58575" y="44915"/>
                      </a:lnTo>
                      <a:lnTo>
                        <a:pt x="58416" y="45012"/>
                      </a:lnTo>
                      <a:lnTo>
                        <a:pt x="58258" y="45012"/>
                      </a:lnTo>
                      <a:lnTo>
                        <a:pt x="57625" y="45012"/>
                      </a:lnTo>
                      <a:lnTo>
                        <a:pt x="57150" y="45012"/>
                      </a:lnTo>
                      <a:lnTo>
                        <a:pt x="57150" y="45012"/>
                      </a:lnTo>
                      <a:lnTo>
                        <a:pt x="57150" y="45590"/>
                      </a:lnTo>
                      <a:lnTo>
                        <a:pt x="56992" y="46072"/>
                      </a:lnTo>
                      <a:lnTo>
                        <a:pt x="56833" y="46457"/>
                      </a:lnTo>
                      <a:lnTo>
                        <a:pt x="56517" y="46843"/>
                      </a:lnTo>
                      <a:lnTo>
                        <a:pt x="56358" y="47132"/>
                      </a:lnTo>
                      <a:lnTo>
                        <a:pt x="56042" y="47614"/>
                      </a:lnTo>
                      <a:lnTo>
                        <a:pt x="56042" y="48096"/>
                      </a:lnTo>
                      <a:lnTo>
                        <a:pt x="56200" y="48674"/>
                      </a:lnTo>
                      <a:lnTo>
                        <a:pt x="56200" y="48674"/>
                      </a:lnTo>
                      <a:lnTo>
                        <a:pt x="55567" y="48867"/>
                      </a:lnTo>
                      <a:lnTo>
                        <a:pt x="54934" y="49156"/>
                      </a:lnTo>
                      <a:lnTo>
                        <a:pt x="53825" y="49638"/>
                      </a:lnTo>
                      <a:lnTo>
                        <a:pt x="53192" y="49831"/>
                      </a:lnTo>
                      <a:lnTo>
                        <a:pt x="52559" y="50024"/>
                      </a:lnTo>
                      <a:lnTo>
                        <a:pt x="51609" y="50120"/>
                      </a:lnTo>
                      <a:lnTo>
                        <a:pt x="50659" y="50216"/>
                      </a:lnTo>
                      <a:lnTo>
                        <a:pt x="50659" y="50216"/>
                      </a:lnTo>
                      <a:lnTo>
                        <a:pt x="50343" y="51855"/>
                      </a:lnTo>
                      <a:lnTo>
                        <a:pt x="50184" y="53590"/>
                      </a:lnTo>
                      <a:lnTo>
                        <a:pt x="50026" y="57253"/>
                      </a:lnTo>
                      <a:lnTo>
                        <a:pt x="50184" y="61012"/>
                      </a:lnTo>
                      <a:lnTo>
                        <a:pt x="50184" y="64771"/>
                      </a:lnTo>
                      <a:lnTo>
                        <a:pt x="50184" y="64771"/>
                      </a:lnTo>
                      <a:lnTo>
                        <a:pt x="46068" y="64771"/>
                      </a:lnTo>
                      <a:lnTo>
                        <a:pt x="42744" y="64771"/>
                      </a:lnTo>
                      <a:lnTo>
                        <a:pt x="42744" y="64771"/>
                      </a:lnTo>
                      <a:lnTo>
                        <a:pt x="42427" y="63421"/>
                      </a:lnTo>
                      <a:lnTo>
                        <a:pt x="41952" y="62072"/>
                      </a:lnTo>
                      <a:lnTo>
                        <a:pt x="41477" y="59180"/>
                      </a:lnTo>
                      <a:lnTo>
                        <a:pt x="40686" y="53108"/>
                      </a:lnTo>
                      <a:lnTo>
                        <a:pt x="40686" y="53108"/>
                      </a:lnTo>
                      <a:lnTo>
                        <a:pt x="40211" y="52626"/>
                      </a:lnTo>
                      <a:lnTo>
                        <a:pt x="39736" y="52048"/>
                      </a:lnTo>
                      <a:lnTo>
                        <a:pt x="39577" y="51759"/>
                      </a:lnTo>
                      <a:lnTo>
                        <a:pt x="39419" y="51469"/>
                      </a:lnTo>
                      <a:lnTo>
                        <a:pt x="39577" y="51084"/>
                      </a:lnTo>
                      <a:lnTo>
                        <a:pt x="39736" y="50698"/>
                      </a:lnTo>
                      <a:lnTo>
                        <a:pt x="39736" y="50698"/>
                      </a:lnTo>
                      <a:lnTo>
                        <a:pt x="39419" y="50698"/>
                      </a:lnTo>
                      <a:lnTo>
                        <a:pt x="38944" y="50602"/>
                      </a:lnTo>
                      <a:lnTo>
                        <a:pt x="37994" y="50698"/>
                      </a:lnTo>
                      <a:lnTo>
                        <a:pt x="36728" y="50795"/>
                      </a:lnTo>
                      <a:lnTo>
                        <a:pt x="35461" y="50698"/>
                      </a:lnTo>
                      <a:lnTo>
                        <a:pt x="35461" y="50698"/>
                      </a:lnTo>
                      <a:lnTo>
                        <a:pt x="34986" y="51855"/>
                      </a:lnTo>
                      <a:lnTo>
                        <a:pt x="34511" y="52915"/>
                      </a:lnTo>
                      <a:lnTo>
                        <a:pt x="34195" y="53493"/>
                      </a:lnTo>
                      <a:lnTo>
                        <a:pt x="34036" y="54168"/>
                      </a:lnTo>
                      <a:lnTo>
                        <a:pt x="33878" y="54843"/>
                      </a:lnTo>
                      <a:lnTo>
                        <a:pt x="34036" y="55518"/>
                      </a:lnTo>
                      <a:lnTo>
                        <a:pt x="34036" y="55518"/>
                      </a:lnTo>
                      <a:lnTo>
                        <a:pt x="33720" y="55710"/>
                      </a:lnTo>
                      <a:lnTo>
                        <a:pt x="33403" y="55903"/>
                      </a:lnTo>
                      <a:lnTo>
                        <a:pt x="32770" y="55903"/>
                      </a:lnTo>
                      <a:lnTo>
                        <a:pt x="32137" y="55903"/>
                      </a:lnTo>
                      <a:lnTo>
                        <a:pt x="32137" y="55903"/>
                      </a:lnTo>
                      <a:lnTo>
                        <a:pt x="32137" y="57831"/>
                      </a:lnTo>
                      <a:lnTo>
                        <a:pt x="31978" y="59662"/>
                      </a:lnTo>
                      <a:lnTo>
                        <a:pt x="31820" y="61590"/>
                      </a:lnTo>
                      <a:lnTo>
                        <a:pt x="31820" y="63518"/>
                      </a:lnTo>
                      <a:lnTo>
                        <a:pt x="31820" y="63518"/>
                      </a:lnTo>
                      <a:lnTo>
                        <a:pt x="24538" y="63518"/>
                      </a:lnTo>
                      <a:lnTo>
                        <a:pt x="24538" y="63518"/>
                      </a:lnTo>
                      <a:lnTo>
                        <a:pt x="23746" y="58795"/>
                      </a:lnTo>
                      <a:lnTo>
                        <a:pt x="23113" y="54072"/>
                      </a:lnTo>
                      <a:lnTo>
                        <a:pt x="23113" y="54072"/>
                      </a:lnTo>
                      <a:lnTo>
                        <a:pt x="23113" y="53783"/>
                      </a:lnTo>
                      <a:lnTo>
                        <a:pt x="22955" y="53590"/>
                      </a:lnTo>
                      <a:lnTo>
                        <a:pt x="22638" y="53301"/>
                      </a:lnTo>
                      <a:lnTo>
                        <a:pt x="22163" y="53108"/>
                      </a:lnTo>
                      <a:lnTo>
                        <a:pt x="22005" y="52915"/>
                      </a:lnTo>
                      <a:lnTo>
                        <a:pt x="21846" y="52819"/>
                      </a:lnTo>
                      <a:lnTo>
                        <a:pt x="21846" y="52819"/>
                      </a:lnTo>
                      <a:lnTo>
                        <a:pt x="21846" y="50698"/>
                      </a:lnTo>
                      <a:lnTo>
                        <a:pt x="21846" y="50698"/>
                      </a:lnTo>
                      <a:lnTo>
                        <a:pt x="18680" y="50698"/>
                      </a:lnTo>
                      <a:lnTo>
                        <a:pt x="15514" y="50602"/>
                      </a:lnTo>
                      <a:lnTo>
                        <a:pt x="12506" y="50409"/>
                      </a:lnTo>
                      <a:lnTo>
                        <a:pt x="11240" y="50216"/>
                      </a:lnTo>
                      <a:lnTo>
                        <a:pt x="9973" y="50024"/>
                      </a:lnTo>
                      <a:lnTo>
                        <a:pt x="9973" y="50024"/>
                      </a:lnTo>
                      <a:lnTo>
                        <a:pt x="9973" y="49445"/>
                      </a:lnTo>
                      <a:lnTo>
                        <a:pt x="10131" y="48963"/>
                      </a:lnTo>
                      <a:lnTo>
                        <a:pt x="10448" y="48578"/>
                      </a:lnTo>
                      <a:lnTo>
                        <a:pt x="10923" y="48289"/>
                      </a:lnTo>
                      <a:lnTo>
                        <a:pt x="11556" y="48000"/>
                      </a:lnTo>
                      <a:lnTo>
                        <a:pt x="12189" y="47807"/>
                      </a:lnTo>
                      <a:lnTo>
                        <a:pt x="13614" y="47614"/>
                      </a:lnTo>
                      <a:lnTo>
                        <a:pt x="13614" y="47614"/>
                      </a:lnTo>
                      <a:lnTo>
                        <a:pt x="13614" y="45397"/>
                      </a:lnTo>
                      <a:lnTo>
                        <a:pt x="13614" y="45397"/>
                      </a:lnTo>
                      <a:lnTo>
                        <a:pt x="14406" y="44915"/>
                      </a:lnTo>
                      <a:lnTo>
                        <a:pt x="15356" y="44530"/>
                      </a:lnTo>
                      <a:lnTo>
                        <a:pt x="16464" y="44240"/>
                      </a:lnTo>
                      <a:lnTo>
                        <a:pt x="17730" y="43951"/>
                      </a:lnTo>
                      <a:lnTo>
                        <a:pt x="20580" y="43469"/>
                      </a:lnTo>
                      <a:lnTo>
                        <a:pt x="23746" y="43084"/>
                      </a:lnTo>
                      <a:lnTo>
                        <a:pt x="30079" y="42313"/>
                      </a:lnTo>
                      <a:lnTo>
                        <a:pt x="33087" y="41927"/>
                      </a:lnTo>
                      <a:lnTo>
                        <a:pt x="35778" y="41445"/>
                      </a:lnTo>
                      <a:lnTo>
                        <a:pt x="35778" y="41445"/>
                      </a:lnTo>
                      <a:lnTo>
                        <a:pt x="35778" y="37590"/>
                      </a:lnTo>
                      <a:lnTo>
                        <a:pt x="35778" y="37590"/>
                      </a:lnTo>
                      <a:lnTo>
                        <a:pt x="35778" y="37397"/>
                      </a:lnTo>
                      <a:lnTo>
                        <a:pt x="35620" y="37301"/>
                      </a:lnTo>
                      <a:lnTo>
                        <a:pt x="34986" y="37204"/>
                      </a:lnTo>
                      <a:lnTo>
                        <a:pt x="34195" y="37204"/>
                      </a:lnTo>
                      <a:lnTo>
                        <a:pt x="34036" y="37108"/>
                      </a:lnTo>
                      <a:lnTo>
                        <a:pt x="34036" y="36819"/>
                      </a:lnTo>
                      <a:lnTo>
                        <a:pt x="34036" y="36819"/>
                      </a:lnTo>
                      <a:lnTo>
                        <a:pt x="33720" y="35566"/>
                      </a:lnTo>
                      <a:lnTo>
                        <a:pt x="33562" y="34024"/>
                      </a:lnTo>
                      <a:lnTo>
                        <a:pt x="33562" y="32192"/>
                      </a:lnTo>
                      <a:lnTo>
                        <a:pt x="33720" y="30265"/>
                      </a:lnTo>
                      <a:lnTo>
                        <a:pt x="34036" y="26216"/>
                      </a:lnTo>
                      <a:lnTo>
                        <a:pt x="34353" y="22265"/>
                      </a:lnTo>
                      <a:lnTo>
                        <a:pt x="34353" y="22265"/>
                      </a:lnTo>
                      <a:lnTo>
                        <a:pt x="34353" y="21012"/>
                      </a:lnTo>
                      <a:lnTo>
                        <a:pt x="34195" y="19855"/>
                      </a:lnTo>
                      <a:lnTo>
                        <a:pt x="34195" y="18698"/>
                      </a:lnTo>
                      <a:lnTo>
                        <a:pt x="34353" y="17831"/>
                      </a:lnTo>
                      <a:lnTo>
                        <a:pt x="34353" y="17831"/>
                      </a:lnTo>
                      <a:lnTo>
                        <a:pt x="34511" y="17542"/>
                      </a:lnTo>
                      <a:lnTo>
                        <a:pt x="34828" y="17253"/>
                      </a:lnTo>
                      <a:lnTo>
                        <a:pt x="35461" y="16771"/>
                      </a:lnTo>
                      <a:lnTo>
                        <a:pt x="36094" y="16289"/>
                      </a:lnTo>
                      <a:lnTo>
                        <a:pt x="36253" y="16000"/>
                      </a:lnTo>
                      <a:lnTo>
                        <a:pt x="36411" y="15807"/>
                      </a:lnTo>
                      <a:lnTo>
                        <a:pt x="36411" y="15807"/>
                      </a:lnTo>
                      <a:lnTo>
                        <a:pt x="36411" y="15421"/>
                      </a:lnTo>
                      <a:lnTo>
                        <a:pt x="36253" y="15228"/>
                      </a:lnTo>
                      <a:lnTo>
                        <a:pt x="36094" y="15132"/>
                      </a:lnTo>
                      <a:lnTo>
                        <a:pt x="35620" y="15132"/>
                      </a:lnTo>
                      <a:lnTo>
                        <a:pt x="34828" y="15036"/>
                      </a:lnTo>
                      <a:lnTo>
                        <a:pt x="34670" y="14939"/>
                      </a:lnTo>
                      <a:lnTo>
                        <a:pt x="34670" y="14650"/>
                      </a:lnTo>
                      <a:lnTo>
                        <a:pt x="34670" y="14650"/>
                      </a:lnTo>
                      <a:lnTo>
                        <a:pt x="34511" y="13879"/>
                      </a:lnTo>
                      <a:lnTo>
                        <a:pt x="34670" y="13590"/>
                      </a:lnTo>
                      <a:lnTo>
                        <a:pt x="34828" y="13301"/>
                      </a:lnTo>
                      <a:lnTo>
                        <a:pt x="35303" y="12915"/>
                      </a:lnTo>
                      <a:lnTo>
                        <a:pt x="36094" y="12626"/>
                      </a:lnTo>
                      <a:lnTo>
                        <a:pt x="36094" y="12626"/>
                      </a:lnTo>
                      <a:lnTo>
                        <a:pt x="36411" y="7036"/>
                      </a:lnTo>
                      <a:lnTo>
                        <a:pt x="36411" y="1349"/>
                      </a:lnTo>
                      <a:lnTo>
                        <a:pt x="36411" y="1349"/>
                      </a:lnTo>
                      <a:lnTo>
                        <a:pt x="38786" y="771"/>
                      </a:lnTo>
                      <a:lnTo>
                        <a:pt x="41160" y="385"/>
                      </a:lnTo>
                      <a:lnTo>
                        <a:pt x="43535" y="96"/>
                      </a:lnTo>
                      <a:lnTo>
                        <a:pt x="45910" y="0"/>
                      </a:lnTo>
                      <a:lnTo>
                        <a:pt x="48284" y="96"/>
                      </a:lnTo>
                      <a:lnTo>
                        <a:pt x="50659" y="289"/>
                      </a:lnTo>
                      <a:lnTo>
                        <a:pt x="53034" y="674"/>
                      </a:lnTo>
                      <a:lnTo>
                        <a:pt x="55250" y="1349"/>
                      </a:lnTo>
                      <a:lnTo>
                        <a:pt x="55250" y="1349"/>
                      </a:lnTo>
                      <a:close/>
                      <a:moveTo>
                        <a:pt x="60791" y="25927"/>
                      </a:moveTo>
                      <a:lnTo>
                        <a:pt x="60791" y="25927"/>
                      </a:lnTo>
                      <a:lnTo>
                        <a:pt x="61108" y="26313"/>
                      </a:lnTo>
                      <a:lnTo>
                        <a:pt x="61741" y="26506"/>
                      </a:lnTo>
                      <a:lnTo>
                        <a:pt x="62532" y="26602"/>
                      </a:lnTo>
                      <a:lnTo>
                        <a:pt x="63166" y="26602"/>
                      </a:lnTo>
                      <a:lnTo>
                        <a:pt x="63799" y="26409"/>
                      </a:lnTo>
                      <a:lnTo>
                        <a:pt x="64432" y="26120"/>
                      </a:lnTo>
                      <a:lnTo>
                        <a:pt x="64749" y="25734"/>
                      </a:lnTo>
                      <a:lnTo>
                        <a:pt x="64749" y="25156"/>
                      </a:lnTo>
                      <a:lnTo>
                        <a:pt x="64749" y="25156"/>
                      </a:lnTo>
                      <a:lnTo>
                        <a:pt x="64274" y="24867"/>
                      </a:lnTo>
                      <a:lnTo>
                        <a:pt x="63641" y="24578"/>
                      </a:lnTo>
                      <a:lnTo>
                        <a:pt x="63007" y="24481"/>
                      </a:lnTo>
                      <a:lnTo>
                        <a:pt x="62216" y="24481"/>
                      </a:lnTo>
                      <a:lnTo>
                        <a:pt x="61583" y="24674"/>
                      </a:lnTo>
                      <a:lnTo>
                        <a:pt x="60949" y="24963"/>
                      </a:lnTo>
                      <a:lnTo>
                        <a:pt x="60791" y="25349"/>
                      </a:lnTo>
                      <a:lnTo>
                        <a:pt x="60633" y="25638"/>
                      </a:lnTo>
                      <a:lnTo>
                        <a:pt x="60791" y="25927"/>
                      </a:lnTo>
                      <a:lnTo>
                        <a:pt x="60791" y="25927"/>
                      </a:lnTo>
                      <a:close/>
                      <a:moveTo>
                        <a:pt x="68707" y="26313"/>
                      </a:moveTo>
                      <a:lnTo>
                        <a:pt x="68707" y="26313"/>
                      </a:lnTo>
                      <a:lnTo>
                        <a:pt x="68548" y="25831"/>
                      </a:lnTo>
                      <a:lnTo>
                        <a:pt x="68232" y="25445"/>
                      </a:lnTo>
                      <a:lnTo>
                        <a:pt x="67598" y="25156"/>
                      </a:lnTo>
                      <a:lnTo>
                        <a:pt x="66965" y="25060"/>
                      </a:lnTo>
                      <a:lnTo>
                        <a:pt x="66174" y="25060"/>
                      </a:lnTo>
                      <a:lnTo>
                        <a:pt x="65540" y="25253"/>
                      </a:lnTo>
                      <a:lnTo>
                        <a:pt x="64907" y="25734"/>
                      </a:lnTo>
                      <a:lnTo>
                        <a:pt x="64749" y="26024"/>
                      </a:lnTo>
                      <a:lnTo>
                        <a:pt x="64749" y="26313"/>
                      </a:lnTo>
                      <a:lnTo>
                        <a:pt x="64749" y="26313"/>
                      </a:lnTo>
                      <a:lnTo>
                        <a:pt x="65065" y="26795"/>
                      </a:lnTo>
                      <a:lnTo>
                        <a:pt x="65699" y="27084"/>
                      </a:lnTo>
                      <a:lnTo>
                        <a:pt x="66332" y="27180"/>
                      </a:lnTo>
                      <a:lnTo>
                        <a:pt x="66965" y="27277"/>
                      </a:lnTo>
                      <a:lnTo>
                        <a:pt x="67598" y="27180"/>
                      </a:lnTo>
                      <a:lnTo>
                        <a:pt x="68073" y="26987"/>
                      </a:lnTo>
                      <a:lnTo>
                        <a:pt x="68390" y="26698"/>
                      </a:lnTo>
                      <a:lnTo>
                        <a:pt x="68707" y="26313"/>
                      </a:lnTo>
                      <a:lnTo>
                        <a:pt x="68707" y="26313"/>
                      </a:lnTo>
                      <a:close/>
                      <a:moveTo>
                        <a:pt x="65540" y="28144"/>
                      </a:moveTo>
                      <a:lnTo>
                        <a:pt x="65540" y="28144"/>
                      </a:lnTo>
                      <a:lnTo>
                        <a:pt x="65382" y="27662"/>
                      </a:lnTo>
                      <a:lnTo>
                        <a:pt x="65224" y="27469"/>
                      </a:lnTo>
                      <a:lnTo>
                        <a:pt x="64907" y="27277"/>
                      </a:lnTo>
                      <a:lnTo>
                        <a:pt x="64591" y="27180"/>
                      </a:lnTo>
                      <a:lnTo>
                        <a:pt x="64274" y="27180"/>
                      </a:lnTo>
                      <a:lnTo>
                        <a:pt x="63799" y="27180"/>
                      </a:lnTo>
                      <a:lnTo>
                        <a:pt x="63166" y="27277"/>
                      </a:lnTo>
                      <a:lnTo>
                        <a:pt x="63166" y="27277"/>
                      </a:lnTo>
                      <a:lnTo>
                        <a:pt x="62374" y="27469"/>
                      </a:lnTo>
                      <a:lnTo>
                        <a:pt x="61899" y="27662"/>
                      </a:lnTo>
                      <a:lnTo>
                        <a:pt x="61741" y="27951"/>
                      </a:lnTo>
                      <a:lnTo>
                        <a:pt x="61583" y="28144"/>
                      </a:lnTo>
                      <a:lnTo>
                        <a:pt x="61741" y="28433"/>
                      </a:lnTo>
                      <a:lnTo>
                        <a:pt x="62058" y="28722"/>
                      </a:lnTo>
                      <a:lnTo>
                        <a:pt x="62374" y="28915"/>
                      </a:lnTo>
                      <a:lnTo>
                        <a:pt x="62849" y="29204"/>
                      </a:lnTo>
                      <a:lnTo>
                        <a:pt x="63324" y="29301"/>
                      </a:lnTo>
                      <a:lnTo>
                        <a:pt x="63799" y="29397"/>
                      </a:lnTo>
                      <a:lnTo>
                        <a:pt x="64274" y="29493"/>
                      </a:lnTo>
                      <a:lnTo>
                        <a:pt x="64749" y="29397"/>
                      </a:lnTo>
                      <a:lnTo>
                        <a:pt x="65065" y="29301"/>
                      </a:lnTo>
                      <a:lnTo>
                        <a:pt x="65382" y="29012"/>
                      </a:lnTo>
                      <a:lnTo>
                        <a:pt x="65540" y="28626"/>
                      </a:lnTo>
                      <a:lnTo>
                        <a:pt x="65540" y="28144"/>
                      </a:lnTo>
                      <a:lnTo>
                        <a:pt x="65540" y="28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64250" tIns="32100" rIns="64250" bIns="321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5" name="Shape 365"/>
              <p:cNvSpPr/>
              <p:nvPr/>
            </p:nvSpPr>
            <p:spPr>
              <a:xfrm>
                <a:off x="5227492" y="3513282"/>
                <a:ext cx="736561" cy="73658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197" y="55696"/>
                    </a:moveTo>
                    <a:lnTo>
                      <a:pt x="119350" y="47902"/>
                    </a:lnTo>
                    <a:lnTo>
                      <a:pt x="118863" y="45629"/>
                    </a:lnTo>
                    <a:lnTo>
                      <a:pt x="118700" y="44817"/>
                    </a:lnTo>
                    <a:lnTo>
                      <a:pt x="118538" y="44167"/>
                    </a:lnTo>
                    <a:lnTo>
                      <a:pt x="118213" y="43355"/>
                    </a:lnTo>
                    <a:lnTo>
                      <a:pt x="118051" y="42706"/>
                    </a:lnTo>
                    <a:lnTo>
                      <a:pt x="117564" y="41732"/>
                    </a:lnTo>
                    <a:lnTo>
                      <a:pt x="117401" y="40757"/>
                    </a:lnTo>
                    <a:lnTo>
                      <a:pt x="117077" y="39945"/>
                    </a:lnTo>
                    <a:lnTo>
                      <a:pt x="116752" y="38971"/>
                    </a:lnTo>
                    <a:lnTo>
                      <a:pt x="115940" y="36860"/>
                    </a:lnTo>
                    <a:lnTo>
                      <a:pt x="100514" y="37510"/>
                    </a:lnTo>
                    <a:lnTo>
                      <a:pt x="99864" y="36535"/>
                    </a:lnTo>
                    <a:lnTo>
                      <a:pt x="99377" y="35561"/>
                    </a:lnTo>
                    <a:lnTo>
                      <a:pt x="98728" y="34587"/>
                    </a:lnTo>
                    <a:lnTo>
                      <a:pt x="98078" y="33450"/>
                    </a:lnTo>
                    <a:lnTo>
                      <a:pt x="105385" y="19972"/>
                    </a:lnTo>
                    <a:lnTo>
                      <a:pt x="103924" y="18511"/>
                    </a:lnTo>
                    <a:lnTo>
                      <a:pt x="103437" y="17699"/>
                    </a:lnTo>
                    <a:lnTo>
                      <a:pt x="102787" y="17212"/>
                    </a:lnTo>
                    <a:lnTo>
                      <a:pt x="102138" y="16562"/>
                    </a:lnTo>
                    <a:lnTo>
                      <a:pt x="101488" y="15913"/>
                    </a:lnTo>
                    <a:lnTo>
                      <a:pt x="100838" y="15263"/>
                    </a:lnTo>
                    <a:lnTo>
                      <a:pt x="100189" y="14776"/>
                    </a:lnTo>
                    <a:lnTo>
                      <a:pt x="99539" y="14127"/>
                    </a:lnTo>
                    <a:lnTo>
                      <a:pt x="98890" y="13477"/>
                    </a:lnTo>
                    <a:lnTo>
                      <a:pt x="97104" y="12178"/>
                    </a:lnTo>
                    <a:lnTo>
                      <a:pt x="84113" y="20460"/>
                    </a:lnTo>
                    <a:lnTo>
                      <a:pt x="83139" y="19810"/>
                    </a:lnTo>
                    <a:lnTo>
                      <a:pt x="82165" y="19323"/>
                    </a:lnTo>
                    <a:lnTo>
                      <a:pt x="81028" y="18673"/>
                    </a:lnTo>
                    <a:lnTo>
                      <a:pt x="79891" y="18186"/>
                    </a:lnTo>
                    <a:lnTo>
                      <a:pt x="79566" y="2760"/>
                    </a:lnTo>
                    <a:lnTo>
                      <a:pt x="77618" y="2110"/>
                    </a:lnTo>
                    <a:lnTo>
                      <a:pt x="76806" y="1948"/>
                    </a:lnTo>
                    <a:lnTo>
                      <a:pt x="75832" y="1461"/>
                    </a:lnTo>
                    <a:lnTo>
                      <a:pt x="75020" y="1299"/>
                    </a:lnTo>
                    <a:lnTo>
                      <a:pt x="74208" y="1136"/>
                    </a:lnTo>
                    <a:lnTo>
                      <a:pt x="73396" y="811"/>
                    </a:lnTo>
                    <a:lnTo>
                      <a:pt x="72259" y="649"/>
                    </a:lnTo>
                    <a:lnTo>
                      <a:pt x="71447" y="487"/>
                    </a:lnTo>
                    <a:lnTo>
                      <a:pt x="70635" y="324"/>
                    </a:lnTo>
                    <a:lnTo>
                      <a:pt x="68525" y="0"/>
                    </a:lnTo>
                    <a:lnTo>
                      <a:pt x="61542" y="13477"/>
                    </a:lnTo>
                    <a:lnTo>
                      <a:pt x="60893" y="13477"/>
                    </a:lnTo>
                    <a:lnTo>
                      <a:pt x="60243" y="13477"/>
                    </a:lnTo>
                    <a:lnTo>
                      <a:pt x="59594" y="13477"/>
                    </a:lnTo>
                    <a:lnTo>
                      <a:pt x="58944" y="13477"/>
                    </a:lnTo>
                    <a:lnTo>
                      <a:pt x="58294" y="13477"/>
                    </a:lnTo>
                    <a:lnTo>
                      <a:pt x="57645" y="13477"/>
                    </a:lnTo>
                    <a:lnTo>
                      <a:pt x="56995" y="13640"/>
                    </a:lnTo>
                    <a:lnTo>
                      <a:pt x="56346" y="13640"/>
                    </a:lnTo>
                    <a:lnTo>
                      <a:pt x="48552" y="487"/>
                    </a:lnTo>
                    <a:lnTo>
                      <a:pt x="46278" y="974"/>
                    </a:lnTo>
                    <a:lnTo>
                      <a:pt x="45466" y="1136"/>
                    </a:lnTo>
                    <a:lnTo>
                      <a:pt x="44492" y="1299"/>
                    </a:lnTo>
                    <a:lnTo>
                      <a:pt x="43680" y="1461"/>
                    </a:lnTo>
                    <a:lnTo>
                      <a:pt x="42868" y="1948"/>
                    </a:lnTo>
                    <a:lnTo>
                      <a:pt x="42056" y="2110"/>
                    </a:lnTo>
                    <a:lnTo>
                      <a:pt x="41244" y="2435"/>
                    </a:lnTo>
                    <a:lnTo>
                      <a:pt x="40595" y="2598"/>
                    </a:lnTo>
                    <a:lnTo>
                      <a:pt x="39783" y="2922"/>
                    </a:lnTo>
                    <a:lnTo>
                      <a:pt x="37672" y="3572"/>
                    </a:lnTo>
                    <a:lnTo>
                      <a:pt x="38322" y="18673"/>
                    </a:lnTo>
                    <a:lnTo>
                      <a:pt x="37185" y="19323"/>
                    </a:lnTo>
                    <a:lnTo>
                      <a:pt x="35886" y="19972"/>
                    </a:lnTo>
                    <a:lnTo>
                      <a:pt x="34587" y="20784"/>
                    </a:lnTo>
                    <a:lnTo>
                      <a:pt x="33450" y="21434"/>
                    </a:lnTo>
                    <a:lnTo>
                      <a:pt x="20297" y="14289"/>
                    </a:lnTo>
                    <a:lnTo>
                      <a:pt x="18836" y="15588"/>
                    </a:lnTo>
                    <a:lnTo>
                      <a:pt x="17537" y="16725"/>
                    </a:lnTo>
                    <a:lnTo>
                      <a:pt x="16238" y="17861"/>
                    </a:lnTo>
                    <a:lnTo>
                      <a:pt x="15101" y="19323"/>
                    </a:lnTo>
                    <a:lnTo>
                      <a:pt x="13964" y="20460"/>
                    </a:lnTo>
                    <a:lnTo>
                      <a:pt x="12503" y="22246"/>
                    </a:lnTo>
                    <a:lnTo>
                      <a:pt x="20460" y="34587"/>
                    </a:lnTo>
                    <a:lnTo>
                      <a:pt x="19648" y="35886"/>
                    </a:lnTo>
                    <a:lnTo>
                      <a:pt x="18836" y="37185"/>
                    </a:lnTo>
                    <a:lnTo>
                      <a:pt x="17861" y="38809"/>
                    </a:lnTo>
                    <a:lnTo>
                      <a:pt x="17212" y="40108"/>
                    </a:lnTo>
                    <a:lnTo>
                      <a:pt x="2760" y="40270"/>
                    </a:lnTo>
                    <a:lnTo>
                      <a:pt x="1948" y="42219"/>
                    </a:lnTo>
                    <a:lnTo>
                      <a:pt x="1461" y="44005"/>
                    </a:lnTo>
                    <a:lnTo>
                      <a:pt x="1136" y="45466"/>
                    </a:lnTo>
                    <a:lnTo>
                      <a:pt x="649" y="47253"/>
                    </a:lnTo>
                    <a:lnTo>
                      <a:pt x="324" y="48876"/>
                    </a:lnTo>
                    <a:lnTo>
                      <a:pt x="0" y="51150"/>
                    </a:lnTo>
                    <a:lnTo>
                      <a:pt x="12665" y="57483"/>
                    </a:lnTo>
                    <a:lnTo>
                      <a:pt x="12503" y="59269"/>
                    </a:lnTo>
                    <a:lnTo>
                      <a:pt x="12503" y="61055"/>
                    </a:lnTo>
                    <a:lnTo>
                      <a:pt x="12503" y="62679"/>
                    </a:lnTo>
                    <a:lnTo>
                      <a:pt x="12665" y="64627"/>
                    </a:lnTo>
                    <a:lnTo>
                      <a:pt x="487" y="71935"/>
                    </a:lnTo>
                    <a:lnTo>
                      <a:pt x="974" y="73883"/>
                    </a:lnTo>
                    <a:lnTo>
                      <a:pt x="1299" y="75669"/>
                    </a:lnTo>
                    <a:lnTo>
                      <a:pt x="1786" y="77293"/>
                    </a:lnTo>
                    <a:lnTo>
                      <a:pt x="2435" y="78755"/>
                    </a:lnTo>
                    <a:lnTo>
                      <a:pt x="2922" y="80378"/>
                    </a:lnTo>
                    <a:lnTo>
                      <a:pt x="3572" y="82327"/>
                    </a:lnTo>
                    <a:lnTo>
                      <a:pt x="17537" y="81677"/>
                    </a:lnTo>
                    <a:lnTo>
                      <a:pt x="18349" y="83464"/>
                    </a:lnTo>
                    <a:lnTo>
                      <a:pt x="19485" y="84925"/>
                    </a:lnTo>
                    <a:lnTo>
                      <a:pt x="20460" y="86387"/>
                    </a:lnTo>
                    <a:lnTo>
                      <a:pt x="21434" y="88010"/>
                    </a:lnTo>
                    <a:lnTo>
                      <a:pt x="14451" y="100351"/>
                    </a:lnTo>
                    <a:lnTo>
                      <a:pt x="16075" y="101813"/>
                    </a:lnTo>
                    <a:lnTo>
                      <a:pt x="17212" y="102949"/>
                    </a:lnTo>
                    <a:lnTo>
                      <a:pt x="18349" y="104086"/>
                    </a:lnTo>
                    <a:lnTo>
                      <a:pt x="19648" y="105223"/>
                    </a:lnTo>
                    <a:lnTo>
                      <a:pt x="20784" y="106197"/>
                    </a:lnTo>
                    <a:lnTo>
                      <a:pt x="22408" y="107821"/>
                    </a:lnTo>
                    <a:lnTo>
                      <a:pt x="34262" y="100189"/>
                    </a:lnTo>
                    <a:lnTo>
                      <a:pt x="35074" y="100676"/>
                    </a:lnTo>
                    <a:lnTo>
                      <a:pt x="35886" y="101163"/>
                    </a:lnTo>
                    <a:lnTo>
                      <a:pt x="36698" y="101650"/>
                    </a:lnTo>
                    <a:lnTo>
                      <a:pt x="37510" y="101975"/>
                    </a:lnTo>
                    <a:lnTo>
                      <a:pt x="38159" y="102462"/>
                    </a:lnTo>
                    <a:lnTo>
                      <a:pt x="38971" y="102787"/>
                    </a:lnTo>
                    <a:lnTo>
                      <a:pt x="39945" y="103112"/>
                    </a:lnTo>
                    <a:lnTo>
                      <a:pt x="40757" y="103599"/>
                    </a:lnTo>
                    <a:lnTo>
                      <a:pt x="40920" y="117401"/>
                    </a:lnTo>
                    <a:lnTo>
                      <a:pt x="43031" y="118051"/>
                    </a:lnTo>
                    <a:lnTo>
                      <a:pt x="44005" y="118213"/>
                    </a:lnTo>
                    <a:lnTo>
                      <a:pt x="44654" y="118538"/>
                    </a:lnTo>
                    <a:lnTo>
                      <a:pt x="45466" y="118700"/>
                    </a:lnTo>
                    <a:lnTo>
                      <a:pt x="46278" y="118863"/>
                    </a:lnTo>
                    <a:lnTo>
                      <a:pt x="46928" y="119025"/>
                    </a:lnTo>
                    <a:lnTo>
                      <a:pt x="47902" y="119188"/>
                    </a:lnTo>
                    <a:lnTo>
                      <a:pt x="48714" y="119350"/>
                    </a:lnTo>
                    <a:lnTo>
                      <a:pt x="49526" y="119512"/>
                    </a:lnTo>
                    <a:lnTo>
                      <a:pt x="51637" y="120000"/>
                    </a:lnTo>
                    <a:lnTo>
                      <a:pt x="58132" y="107334"/>
                    </a:lnTo>
                    <a:lnTo>
                      <a:pt x="58944" y="107334"/>
                    </a:lnTo>
                    <a:lnTo>
                      <a:pt x="59918" y="107334"/>
                    </a:lnTo>
                    <a:lnTo>
                      <a:pt x="60893" y="107334"/>
                    </a:lnTo>
                    <a:lnTo>
                      <a:pt x="61705" y="107334"/>
                    </a:lnTo>
                    <a:lnTo>
                      <a:pt x="62516" y="107334"/>
                    </a:lnTo>
                    <a:lnTo>
                      <a:pt x="63491" y="107334"/>
                    </a:lnTo>
                    <a:lnTo>
                      <a:pt x="64465" y="107171"/>
                    </a:lnTo>
                    <a:lnTo>
                      <a:pt x="65277" y="107171"/>
                    </a:lnTo>
                    <a:lnTo>
                      <a:pt x="72584" y="119188"/>
                    </a:lnTo>
                    <a:lnTo>
                      <a:pt x="74533" y="118538"/>
                    </a:lnTo>
                    <a:lnTo>
                      <a:pt x="75182" y="118376"/>
                    </a:lnTo>
                    <a:lnTo>
                      <a:pt x="75994" y="118213"/>
                    </a:lnTo>
                    <a:lnTo>
                      <a:pt x="76806" y="118051"/>
                    </a:lnTo>
                    <a:lnTo>
                      <a:pt x="77293" y="117889"/>
                    </a:lnTo>
                    <a:lnTo>
                      <a:pt x="78105" y="117564"/>
                    </a:lnTo>
                    <a:lnTo>
                      <a:pt x="79079" y="117401"/>
                    </a:lnTo>
                    <a:lnTo>
                      <a:pt x="79891" y="117077"/>
                    </a:lnTo>
                    <a:lnTo>
                      <a:pt x="81028" y="116752"/>
                    </a:lnTo>
                    <a:lnTo>
                      <a:pt x="82976" y="115940"/>
                    </a:lnTo>
                    <a:lnTo>
                      <a:pt x="82327" y="101650"/>
                    </a:lnTo>
                    <a:lnTo>
                      <a:pt x="82976" y="101163"/>
                    </a:lnTo>
                    <a:lnTo>
                      <a:pt x="83788" y="100838"/>
                    </a:lnTo>
                    <a:lnTo>
                      <a:pt x="84438" y="100351"/>
                    </a:lnTo>
                    <a:lnTo>
                      <a:pt x="85250" y="99864"/>
                    </a:lnTo>
                    <a:lnTo>
                      <a:pt x="85899" y="99539"/>
                    </a:lnTo>
                    <a:lnTo>
                      <a:pt x="86549" y="98890"/>
                    </a:lnTo>
                    <a:lnTo>
                      <a:pt x="87198" y="98565"/>
                    </a:lnTo>
                    <a:lnTo>
                      <a:pt x="87848" y="98078"/>
                    </a:lnTo>
                    <a:lnTo>
                      <a:pt x="100351" y="105223"/>
                    </a:lnTo>
                    <a:lnTo>
                      <a:pt x="102138" y="103599"/>
                    </a:lnTo>
                    <a:lnTo>
                      <a:pt x="103274" y="102300"/>
                    </a:lnTo>
                    <a:lnTo>
                      <a:pt x="104411" y="101163"/>
                    </a:lnTo>
                    <a:lnTo>
                      <a:pt x="105710" y="99864"/>
                    </a:lnTo>
                    <a:lnTo>
                      <a:pt x="106684" y="98565"/>
                    </a:lnTo>
                    <a:lnTo>
                      <a:pt x="107983" y="96941"/>
                    </a:lnTo>
                    <a:lnTo>
                      <a:pt x="100027" y="84438"/>
                    </a:lnTo>
                    <a:lnTo>
                      <a:pt x="100676" y="82976"/>
                    </a:lnTo>
                    <a:lnTo>
                      <a:pt x="101488" y="81840"/>
                    </a:lnTo>
                    <a:lnTo>
                      <a:pt x="101975" y="80541"/>
                    </a:lnTo>
                    <a:lnTo>
                      <a:pt x="102625" y="79242"/>
                    </a:lnTo>
                    <a:lnTo>
                      <a:pt x="117401" y="78917"/>
                    </a:lnTo>
                    <a:lnTo>
                      <a:pt x="118213" y="76806"/>
                    </a:lnTo>
                    <a:lnTo>
                      <a:pt x="118700" y="75182"/>
                    </a:lnTo>
                    <a:lnTo>
                      <a:pt x="119025" y="73396"/>
                    </a:lnTo>
                    <a:lnTo>
                      <a:pt x="119350" y="71772"/>
                    </a:lnTo>
                    <a:lnTo>
                      <a:pt x="119675" y="69986"/>
                    </a:lnTo>
                    <a:lnTo>
                      <a:pt x="120000" y="67875"/>
                    </a:lnTo>
                    <a:lnTo>
                      <a:pt x="106522" y="60893"/>
                    </a:lnTo>
                    <a:lnTo>
                      <a:pt x="106522" y="59594"/>
                    </a:lnTo>
                    <a:lnTo>
                      <a:pt x="106359" y="58132"/>
                    </a:lnTo>
                    <a:lnTo>
                      <a:pt x="106359" y="56995"/>
                    </a:lnTo>
                    <a:lnTo>
                      <a:pt x="106197" y="556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12395" y="3450621"/>
                <a:ext cx="3102354" cy="872974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612395" y="3450621"/>
                <a:ext cx="6236130" cy="872974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612395" y="3450621"/>
                <a:ext cx="8575499" cy="872974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9" name="Shape 369"/>
          <p:cNvGrpSpPr/>
          <p:nvPr/>
        </p:nvGrpSpPr>
        <p:grpSpPr>
          <a:xfrm>
            <a:off x="3527247" y="3363827"/>
            <a:ext cx="362109" cy="347985"/>
            <a:chOff x="1685651" y="3041571"/>
            <a:chExt cx="4336648" cy="4167497"/>
          </a:xfrm>
        </p:grpSpPr>
        <p:sp>
          <p:nvSpPr>
            <p:cNvPr id="370" name="Shape 370"/>
            <p:cNvSpPr/>
            <p:nvPr/>
          </p:nvSpPr>
          <p:spPr>
            <a:xfrm rot="3934542">
              <a:off x="3420864" y="3203102"/>
              <a:ext cx="643427" cy="2380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 rot="9000000">
              <a:off x="2761370" y="5329428"/>
              <a:ext cx="914399" cy="17695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 rot="5400000">
              <a:off x="3392647" y="5995155"/>
              <a:ext cx="561228" cy="1866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1688722" y="4194016"/>
              <a:ext cx="1568650" cy="15686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 rot="9233179">
              <a:off x="4515221" y="3428878"/>
              <a:ext cx="393333" cy="1022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" name="Shape 375"/>
            <p:cNvGrpSpPr/>
            <p:nvPr/>
          </p:nvGrpSpPr>
          <p:grpSpPr>
            <a:xfrm rot="396710">
              <a:off x="4614617" y="3114003"/>
              <a:ext cx="1335251" cy="1335251"/>
              <a:chOff x="4662430" y="2835691"/>
              <a:chExt cx="1335251" cy="1335251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4662430" y="2835691"/>
                <a:ext cx="1063358" cy="1063358"/>
              </a:xfrm>
              <a:prstGeom prst="halfFrame">
                <a:avLst>
                  <a:gd name="adj1" fmla="val 17064"/>
                  <a:gd name="adj2" fmla="val 19389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 rot="-9900000">
                <a:off x="4814829" y="2988089"/>
                <a:ext cx="1063360" cy="1063360"/>
              </a:xfrm>
              <a:prstGeom prst="halfFrame">
                <a:avLst>
                  <a:gd name="adj1" fmla="val 17064"/>
                  <a:gd name="adj2" fmla="val 19389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Shape 378"/>
            <p:cNvGrpSpPr/>
            <p:nvPr/>
          </p:nvGrpSpPr>
          <p:grpSpPr>
            <a:xfrm>
              <a:off x="1685651" y="4190944"/>
              <a:ext cx="1574788" cy="1574788"/>
              <a:chOff x="1768843" y="4212053"/>
              <a:chExt cx="1408402" cy="1408402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2285425" y="4721350"/>
                <a:ext cx="381420" cy="3814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 rot="7200000">
                <a:off x="1957533" y="4400743"/>
                <a:ext cx="1031022" cy="1031022"/>
              </a:xfrm>
              <a:prstGeom prst="donut">
                <a:avLst>
                  <a:gd name="adj" fmla="val 16971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1" name="Shape 381"/>
          <p:cNvGrpSpPr/>
          <p:nvPr/>
        </p:nvGrpSpPr>
        <p:grpSpPr>
          <a:xfrm>
            <a:off x="4963810" y="3345035"/>
            <a:ext cx="362109" cy="347985"/>
            <a:chOff x="1685651" y="3041571"/>
            <a:chExt cx="4336648" cy="4167497"/>
          </a:xfrm>
        </p:grpSpPr>
        <p:sp>
          <p:nvSpPr>
            <p:cNvPr id="382" name="Shape 382"/>
            <p:cNvSpPr/>
            <p:nvPr/>
          </p:nvSpPr>
          <p:spPr>
            <a:xfrm rot="3934542">
              <a:off x="3420864" y="3203102"/>
              <a:ext cx="643427" cy="2380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 rot="9000000">
              <a:off x="2761370" y="5329428"/>
              <a:ext cx="914399" cy="17695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 rot="5400000">
              <a:off x="3392647" y="5995155"/>
              <a:ext cx="561228" cy="1866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8722" y="4194016"/>
              <a:ext cx="1568650" cy="15686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 rot="9233179">
              <a:off x="4515221" y="3428878"/>
              <a:ext cx="393333" cy="1022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" name="Shape 387"/>
            <p:cNvGrpSpPr/>
            <p:nvPr/>
          </p:nvGrpSpPr>
          <p:grpSpPr>
            <a:xfrm rot="396710">
              <a:off x="4614617" y="3114003"/>
              <a:ext cx="1335251" cy="1335251"/>
              <a:chOff x="4662430" y="2835691"/>
              <a:chExt cx="1335251" cy="1335251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4662430" y="2835691"/>
                <a:ext cx="1063358" cy="1063358"/>
              </a:xfrm>
              <a:prstGeom prst="halfFrame">
                <a:avLst>
                  <a:gd name="adj1" fmla="val 17064"/>
                  <a:gd name="adj2" fmla="val 19389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 rot="-9900000">
                <a:off x="4814829" y="2988089"/>
                <a:ext cx="1063360" cy="1063360"/>
              </a:xfrm>
              <a:prstGeom prst="halfFrame">
                <a:avLst>
                  <a:gd name="adj1" fmla="val 17064"/>
                  <a:gd name="adj2" fmla="val 19389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Shape 390"/>
            <p:cNvGrpSpPr/>
            <p:nvPr/>
          </p:nvGrpSpPr>
          <p:grpSpPr>
            <a:xfrm>
              <a:off x="1685651" y="4190944"/>
              <a:ext cx="1574788" cy="1574788"/>
              <a:chOff x="1768843" y="4212053"/>
              <a:chExt cx="1408402" cy="1408402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2285425" y="4721350"/>
                <a:ext cx="381420" cy="3814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 rot="7200000">
                <a:off x="1957533" y="4400743"/>
                <a:ext cx="1031022" cy="1031022"/>
              </a:xfrm>
              <a:prstGeom prst="donut">
                <a:avLst>
                  <a:gd name="adj" fmla="val 16971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3" name="Shape 393"/>
          <p:cNvGrpSpPr/>
          <p:nvPr/>
        </p:nvGrpSpPr>
        <p:grpSpPr>
          <a:xfrm>
            <a:off x="7973387" y="3345035"/>
            <a:ext cx="362109" cy="347985"/>
            <a:chOff x="1685651" y="3041571"/>
            <a:chExt cx="4336648" cy="4167497"/>
          </a:xfrm>
        </p:grpSpPr>
        <p:sp>
          <p:nvSpPr>
            <p:cNvPr id="394" name="Shape 394"/>
            <p:cNvSpPr/>
            <p:nvPr/>
          </p:nvSpPr>
          <p:spPr>
            <a:xfrm rot="3934542">
              <a:off x="3420864" y="3203102"/>
              <a:ext cx="643427" cy="2380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 rot="9000000">
              <a:off x="2761370" y="5329428"/>
              <a:ext cx="914399" cy="17695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 rot="5400000">
              <a:off x="3392647" y="5995155"/>
              <a:ext cx="561228" cy="1866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688722" y="4194016"/>
              <a:ext cx="1568650" cy="15686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9233179">
              <a:off x="4515221" y="3428878"/>
              <a:ext cx="393333" cy="1022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82275" tIns="41125" rIns="82275" bIns="41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" name="Shape 399"/>
            <p:cNvGrpSpPr/>
            <p:nvPr/>
          </p:nvGrpSpPr>
          <p:grpSpPr>
            <a:xfrm rot="396710">
              <a:off x="4614617" y="3114003"/>
              <a:ext cx="1335251" cy="1335251"/>
              <a:chOff x="4662430" y="2835691"/>
              <a:chExt cx="1335251" cy="1335251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4662430" y="2835691"/>
                <a:ext cx="1063358" cy="1063358"/>
              </a:xfrm>
              <a:prstGeom prst="halfFrame">
                <a:avLst>
                  <a:gd name="adj1" fmla="val 17064"/>
                  <a:gd name="adj2" fmla="val 19389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Shape 401"/>
              <p:cNvSpPr/>
              <p:nvPr/>
            </p:nvSpPr>
            <p:spPr>
              <a:xfrm rot="-9900000">
                <a:off x="4814829" y="2988089"/>
                <a:ext cx="1063360" cy="1063360"/>
              </a:xfrm>
              <a:prstGeom prst="halfFrame">
                <a:avLst>
                  <a:gd name="adj1" fmla="val 17064"/>
                  <a:gd name="adj2" fmla="val 19389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Shape 402"/>
            <p:cNvGrpSpPr/>
            <p:nvPr/>
          </p:nvGrpSpPr>
          <p:grpSpPr>
            <a:xfrm>
              <a:off x="1685651" y="4190944"/>
              <a:ext cx="1574788" cy="1574788"/>
              <a:chOff x="1768843" y="4212053"/>
              <a:chExt cx="1408402" cy="1408402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2285425" y="4721350"/>
                <a:ext cx="381420" cy="3814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 rot="7200000">
                <a:off x="1957533" y="4400743"/>
                <a:ext cx="1031022" cy="1031022"/>
              </a:xfrm>
              <a:prstGeom prst="donut">
                <a:avLst>
                  <a:gd name="adj" fmla="val 16971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lIns="82275" tIns="41125" rIns="82275" bIns="41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5" name="Shape 405"/>
          <p:cNvSpPr/>
          <p:nvPr/>
        </p:nvSpPr>
        <p:spPr>
          <a:xfrm>
            <a:off x="285188" y="2398207"/>
            <a:ext cx="8334300" cy="453599"/>
          </a:xfrm>
          <a:prstGeom prst="leftRightArrow">
            <a:avLst>
              <a:gd name="adj1" fmla="val 100000"/>
              <a:gd name="adj2" fmla="val 17546"/>
            </a:avLst>
          </a:prstGeom>
          <a:solidFill>
            <a:schemeClr val="accent2"/>
          </a:solidFill>
          <a:ln>
            <a:noFill/>
          </a:ln>
        </p:spPr>
        <p:txBody>
          <a:bodyPr lIns="69850" tIns="34925" rIns="69850" bIns="34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Непрерывное развертывание (Continuous Deployment)</a:t>
            </a:r>
          </a:p>
        </p:txBody>
      </p:sp>
      <p:sp>
        <p:nvSpPr>
          <p:cNvPr id="95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Введение </a:t>
            </a:r>
            <a:r>
              <a:rPr lang="ru-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900" dirty="0" smtClean="0">
                <a:solidFill>
                  <a:schemeClr val="accent2"/>
                </a:solidFill>
              </a:rPr>
              <a:t>DevOps</a:t>
            </a:r>
            <a:r>
              <a:rPr lang="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 dirty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 smtClean="0">
                <a:solidFill>
                  <a:schemeClr val="accent1"/>
                </a:solidFill>
              </a:rPr>
              <a:t>Информация о курсе</a:t>
            </a:r>
            <a:endParaRPr lang="ru" sz="7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9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91081" y="247080"/>
            <a:ext cx="7079410" cy="282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DevOps принципы</a:t>
            </a:r>
          </a:p>
        </p:txBody>
      </p:sp>
      <p:graphicFrame>
        <p:nvGraphicFramePr>
          <p:cNvPr id="307" name="Shape 307"/>
          <p:cNvGraphicFramePr/>
          <p:nvPr>
            <p:extLst>
              <p:ext uri="{D42A27DB-BD31-4B8C-83A1-F6EECF244321}">
                <p14:modId xmlns:p14="http://schemas.microsoft.com/office/powerpoint/2010/main" val="683513295"/>
              </p:ext>
            </p:extLst>
          </p:nvPr>
        </p:nvGraphicFramePr>
        <p:xfrm>
          <a:off x="223387" y="1212500"/>
          <a:ext cx="8652300" cy="3597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10225"/>
                <a:gridCol w="6942075"/>
              </a:tblGrid>
              <a:tr h="909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 b="1" u="none" strike="noStrike" cap="none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lang="ru" sz="1800" u="none" strike="noStrike" cap="none">
                          <a:solidFill>
                            <a:schemeClr val="lt1"/>
                          </a:solidFill>
                        </a:rPr>
                        <a:t>ulture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1" indent="-127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ru" sz="1400" u="none" strike="noStrike" cap="none" dirty="0">
                          <a:solidFill>
                            <a:schemeClr val="dk1"/>
                          </a:solidFill>
                        </a:rPr>
                        <a:t>Развитие инженерной культуры –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T-shaped engineer</a:t>
                      </a:r>
                    </a:p>
                    <a:p>
                      <a:pPr marL="101600" marR="0" lvl="1" indent="-12700" algn="l" rtl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ru" sz="1400" b="1" u="none" strike="noStrike" cap="none" dirty="0">
                          <a:solidFill>
                            <a:schemeClr val="dk1"/>
                          </a:solidFill>
                        </a:rPr>
                        <a:t>От ответственности за этап – к ответственности за результат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 b="1" u="none" strike="noStrike" cap="none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lang="ru" sz="1800" u="none" strike="noStrike" cap="none">
                          <a:solidFill>
                            <a:schemeClr val="lt1"/>
                          </a:solidFill>
                        </a:rPr>
                        <a:t>utomation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1" indent="-127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ru" sz="1400" u="none" strike="noStrike" cap="none">
                          <a:solidFill>
                            <a:schemeClr val="dk1"/>
                          </a:solidFill>
                        </a:rPr>
                        <a:t>Релиз в любое время</a:t>
                      </a:r>
                    </a:p>
                    <a:p>
                      <a:pPr marL="101600" marR="0" lvl="1" indent="-12700" algn="l" rtl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ru" sz="1400" u="none" strike="noStrike" cap="none">
                          <a:solidFill>
                            <a:schemeClr val="dk1"/>
                          </a:solidFill>
                        </a:rPr>
                        <a:t>Принятие изменений и уменьшение рисков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 b="1" u="none" strike="noStrike" cap="none">
                          <a:solidFill>
                            <a:schemeClr val="lt1"/>
                          </a:solidFill>
                        </a:rPr>
                        <a:t>M</a:t>
                      </a:r>
                      <a:r>
                        <a:rPr lang="ru" sz="1800" u="none" strike="noStrike" cap="none">
                          <a:solidFill>
                            <a:schemeClr val="lt1"/>
                          </a:solidFill>
                        </a:rPr>
                        <a:t>easurement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1" indent="-127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ru" sz="1400" u="none" strike="noStrike" cap="none">
                          <a:solidFill>
                            <a:schemeClr val="dk1"/>
                          </a:solidFill>
                        </a:rPr>
                        <a:t>Непрерывное совершенствование основанное на метриках  и реальных данных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 b="1" u="none" strike="noStrike" cap="none" dirty="0">
                          <a:solidFill>
                            <a:schemeClr val="lt1"/>
                          </a:solidFill>
                        </a:rPr>
                        <a:t>Sharing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1" indent="-127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ru" sz="1400" b="1" u="none" strike="noStrike" cap="none" dirty="0">
                          <a:solidFill>
                            <a:schemeClr val="dk1"/>
                          </a:solidFill>
                        </a:rPr>
                        <a:t>Коллаборация и открытая коммуникация </a:t>
                      </a:r>
                    </a:p>
                    <a:p>
                      <a:pPr marL="101600" marR="0" lvl="1" indent="-12700" algn="l" rtl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ru" sz="1400" b="1" u="none" strike="noStrike" cap="none" dirty="0">
                          <a:solidFill>
                            <a:schemeClr val="dk1"/>
                          </a:solidFill>
                        </a:rPr>
                        <a:t>Постоянная обратная связь «справа налево»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Введение </a:t>
            </a:r>
            <a:r>
              <a:rPr lang="ru-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900" dirty="0" smtClean="0">
                <a:solidFill>
                  <a:schemeClr val="accent2"/>
                </a:solidFill>
              </a:rPr>
              <a:t>DevOps</a:t>
            </a:r>
            <a:r>
              <a:rPr lang="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 dirty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 smtClean="0">
                <a:solidFill>
                  <a:schemeClr val="accent1"/>
                </a:solidFill>
              </a:rPr>
              <a:t>Информация о курсе</a:t>
            </a:r>
            <a:endParaRPr lang="ru" sz="7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3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/>
                <a:ea typeface="Arial"/>
                <a:cs typeface="Arial"/>
                <a:sym typeface="Arial"/>
              </a:rPr>
              <a:t>Целевой процесс разработки скриптов развертывания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Ansible</a:t>
            </a:r>
            <a:endParaRPr lang="en-US" dirty="0"/>
          </a:p>
        </p:txBody>
      </p:sp>
      <p:sp>
        <p:nvSpPr>
          <p:cNvPr id="8" name="Shape 1624"/>
          <p:cNvSpPr txBox="1"/>
          <p:nvPr/>
        </p:nvSpPr>
        <p:spPr>
          <a:xfrm>
            <a:off x="2124231" y="4006579"/>
            <a:ext cx="184730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517275" y="2379666"/>
            <a:ext cx="1567454" cy="498485"/>
            <a:chOff x="2426465" y="2908900"/>
            <a:chExt cx="1567454" cy="498485"/>
          </a:xfrm>
        </p:grpSpPr>
        <p:sp>
          <p:nvSpPr>
            <p:cNvPr id="10" name="Shape 1626"/>
            <p:cNvSpPr/>
            <p:nvPr/>
          </p:nvSpPr>
          <p:spPr>
            <a:xfrm>
              <a:off x="2506258" y="2937273"/>
              <a:ext cx="1487661" cy="4701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16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989270" y="3013755"/>
              <a:ext cx="521636" cy="3171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1644"/>
            <p:cNvSpPr/>
            <p:nvPr/>
          </p:nvSpPr>
          <p:spPr>
            <a:xfrm>
              <a:off x="2426465" y="2908900"/>
              <a:ext cx="5116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r>
                <a:rPr lang="en-US" sz="1100" b="0" i="0" u="none" strike="noStrike" cap="none" baseline="-25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</a:p>
          </p:txBody>
        </p:sp>
      </p:grpSp>
      <p:sp>
        <p:nvSpPr>
          <p:cNvPr id="22" name="Shape 1646"/>
          <p:cNvSpPr/>
          <p:nvPr/>
        </p:nvSpPr>
        <p:spPr>
          <a:xfrm>
            <a:off x="711400" y="953259"/>
            <a:ext cx="874799" cy="39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</a:t>
            </a:r>
          </a:p>
        </p:txBody>
      </p:sp>
      <p:sp>
        <p:nvSpPr>
          <p:cNvPr id="23" name="Shape 1647"/>
          <p:cNvSpPr/>
          <p:nvPr/>
        </p:nvSpPr>
        <p:spPr>
          <a:xfrm>
            <a:off x="1961515" y="953259"/>
            <a:ext cx="874799" cy="39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ИФТ</a:t>
            </a:r>
          </a:p>
        </p:txBody>
      </p:sp>
      <p:sp>
        <p:nvSpPr>
          <p:cNvPr id="24" name="Shape 1648"/>
          <p:cNvSpPr/>
          <p:nvPr/>
        </p:nvSpPr>
        <p:spPr>
          <a:xfrm>
            <a:off x="2907065" y="953259"/>
            <a:ext cx="874799" cy="39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НТ</a:t>
            </a:r>
          </a:p>
        </p:txBody>
      </p:sp>
      <p:sp>
        <p:nvSpPr>
          <p:cNvPr id="25" name="Shape 1649"/>
          <p:cNvSpPr/>
          <p:nvPr/>
        </p:nvSpPr>
        <p:spPr>
          <a:xfrm>
            <a:off x="3848251" y="953259"/>
            <a:ext cx="874799" cy="39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ИБ</a:t>
            </a:r>
          </a:p>
        </p:txBody>
      </p:sp>
      <p:sp>
        <p:nvSpPr>
          <p:cNvPr id="26" name="Shape 1650"/>
          <p:cNvSpPr/>
          <p:nvPr/>
        </p:nvSpPr>
        <p:spPr>
          <a:xfrm>
            <a:off x="7473491" y="953650"/>
            <a:ext cx="874799" cy="3999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</a:t>
            </a:r>
          </a:p>
        </p:txBody>
      </p:sp>
      <p:sp>
        <p:nvSpPr>
          <p:cNvPr id="27" name="Shape 1651"/>
          <p:cNvSpPr/>
          <p:nvPr/>
        </p:nvSpPr>
        <p:spPr>
          <a:xfrm>
            <a:off x="5828407" y="953650"/>
            <a:ext cx="874799" cy="39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ПСИ</a:t>
            </a:r>
          </a:p>
        </p:txBody>
      </p:sp>
      <p:sp>
        <p:nvSpPr>
          <p:cNvPr id="35" name="Shape 1659"/>
          <p:cNvSpPr/>
          <p:nvPr/>
        </p:nvSpPr>
        <p:spPr>
          <a:xfrm rot="-5400000">
            <a:off x="3561256" y="2640335"/>
            <a:ext cx="384966" cy="996441"/>
          </a:xfrm>
          <a:prstGeom prst="bentArrow">
            <a:avLst>
              <a:gd name="adj1" fmla="val 20238"/>
              <a:gd name="adj2" fmla="val 23400"/>
              <a:gd name="adj3" fmla="val 22754"/>
              <a:gd name="adj4" fmla="val 43750"/>
            </a:avLst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1660"/>
          <p:cNvSpPr/>
          <p:nvPr/>
        </p:nvSpPr>
        <p:spPr>
          <a:xfrm>
            <a:off x="4443688" y="2614483"/>
            <a:ext cx="1485125" cy="350851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800" dirty="0" smtClean="0">
                <a:solidFill>
                  <a:schemeClr val="dk1"/>
                </a:solidFill>
              </a:rPr>
              <a:t>К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онфигураци</a:t>
            </a:r>
            <a:r>
              <a:rPr lang="ru-RU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скрип</a:t>
            </a:r>
            <a:r>
              <a:rPr lang="ru-RU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ты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развертывания</a:t>
            </a:r>
            <a:r>
              <a:rPr lang="ru-RU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endParaRPr lang="en-US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1661"/>
          <p:cNvSpPr/>
          <p:nvPr/>
        </p:nvSpPr>
        <p:spPr>
          <a:xfrm>
            <a:off x="5575026" y="1850844"/>
            <a:ext cx="1403999" cy="436364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Развертывание на  стенд ПСИ</a:t>
            </a:r>
          </a:p>
        </p:txBody>
      </p:sp>
      <p:sp>
        <p:nvSpPr>
          <p:cNvPr id="47" name="Shape 1005"/>
          <p:cNvSpPr/>
          <p:nvPr/>
        </p:nvSpPr>
        <p:spPr>
          <a:xfrm rot="10800000" flipH="1">
            <a:off x="4996509" y="1067524"/>
            <a:ext cx="647999" cy="194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48" name="Shape 1005"/>
          <p:cNvSpPr/>
          <p:nvPr/>
        </p:nvSpPr>
        <p:spPr>
          <a:xfrm rot="10800000" flipH="1">
            <a:off x="6835147" y="1056008"/>
            <a:ext cx="513193" cy="2174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49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Введение </a:t>
            </a:r>
            <a:r>
              <a:rPr lang="ru-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900" dirty="0" smtClean="0">
                <a:solidFill>
                  <a:schemeClr val="accent2"/>
                </a:solidFill>
              </a:rPr>
              <a:t>DevOps</a:t>
            </a:r>
            <a:r>
              <a:rPr lang="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 dirty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 smtClean="0">
                <a:solidFill>
                  <a:schemeClr val="accent1"/>
                </a:solidFill>
              </a:rPr>
              <a:t>Информация о курсе</a:t>
            </a:r>
            <a:endParaRPr lang="ru" sz="7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392000" y="3035641"/>
            <a:ext cx="1588503" cy="480753"/>
            <a:chOff x="6384182" y="3777845"/>
            <a:chExt cx="1588503" cy="480753"/>
          </a:xfrm>
        </p:grpSpPr>
        <p:sp>
          <p:nvSpPr>
            <p:cNvPr id="51" name="Shape 1792"/>
            <p:cNvSpPr/>
            <p:nvPr/>
          </p:nvSpPr>
          <p:spPr>
            <a:xfrm>
              <a:off x="6384182" y="3777845"/>
              <a:ext cx="1588503" cy="48075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2283" tIns="41130" rIns="82283" bIns="4113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80">
                <a:solidFill>
                  <a:schemeClr val="dk1"/>
                </a:solidFill>
              </a:endParaRPr>
            </a:p>
          </p:txBody>
        </p:sp>
        <p:pic>
          <p:nvPicPr>
            <p:cNvPr id="52" name="Shape 17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07952" y="3839835"/>
              <a:ext cx="359250" cy="359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Shape 1661"/>
          <p:cNvSpPr/>
          <p:nvPr/>
        </p:nvSpPr>
        <p:spPr>
          <a:xfrm>
            <a:off x="7212583" y="1850844"/>
            <a:ext cx="1403999" cy="436364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Развертывание на  </a:t>
            </a:r>
            <a:r>
              <a:rPr lang="ru-RU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</a:t>
            </a:r>
            <a:endParaRPr lang="en-US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1626"/>
          <p:cNvSpPr/>
          <p:nvPr/>
        </p:nvSpPr>
        <p:spPr>
          <a:xfrm>
            <a:off x="1850515" y="874521"/>
            <a:ext cx="2986622" cy="55254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1661"/>
          <p:cNvSpPr/>
          <p:nvPr/>
        </p:nvSpPr>
        <p:spPr>
          <a:xfrm>
            <a:off x="2641826" y="1850844"/>
            <a:ext cx="1403999" cy="436364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Развертывание на  </a:t>
            </a:r>
            <a:r>
              <a:rPr lang="ru-RU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тестовые стенды</a:t>
            </a:r>
            <a:endParaRPr lang="en-US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1663"/>
          <p:cNvSpPr/>
          <p:nvPr/>
        </p:nvSpPr>
        <p:spPr>
          <a:xfrm rot="5400000" flipH="1">
            <a:off x="3182170" y="1514138"/>
            <a:ext cx="295273" cy="1884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Shape 1011"/>
          <p:cNvGrpSpPr/>
          <p:nvPr/>
        </p:nvGrpSpPr>
        <p:grpSpPr>
          <a:xfrm>
            <a:off x="3180739" y="4366040"/>
            <a:ext cx="822960" cy="821534"/>
            <a:chOff x="7350434" y="2467109"/>
            <a:chExt cx="914400" cy="912816"/>
          </a:xfrm>
        </p:grpSpPr>
        <p:sp>
          <p:nvSpPr>
            <p:cNvPr id="60" name="Shape 1012"/>
            <p:cNvSpPr txBox="1"/>
            <p:nvPr/>
          </p:nvSpPr>
          <p:spPr>
            <a:xfrm>
              <a:off x="7350434" y="2918226"/>
              <a:ext cx="914400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ru-RU" sz="720" dirty="0" smtClean="0">
                  <a:solidFill>
                    <a:srgbClr val="D57702"/>
                  </a:solidFill>
                </a:rPr>
                <a:t>Тестировщик ДК</a:t>
              </a:r>
              <a:endParaRPr lang="en-US" sz="720" dirty="0">
                <a:solidFill>
                  <a:srgbClr val="D57702"/>
                </a:solidFill>
              </a:endParaRPr>
            </a:p>
          </p:txBody>
        </p:sp>
        <p:sp>
          <p:nvSpPr>
            <p:cNvPr id="61" name="Shape 1013"/>
            <p:cNvSpPr/>
            <p:nvPr/>
          </p:nvSpPr>
          <p:spPr>
            <a:xfrm>
              <a:off x="7659435" y="2467109"/>
              <a:ext cx="359999" cy="4643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Shape 1014"/>
          <p:cNvGrpSpPr/>
          <p:nvPr/>
        </p:nvGrpSpPr>
        <p:grpSpPr>
          <a:xfrm>
            <a:off x="2498380" y="4382366"/>
            <a:ext cx="822960" cy="814351"/>
            <a:chOff x="8180984" y="2475091"/>
            <a:chExt cx="914400" cy="904834"/>
          </a:xfrm>
        </p:grpSpPr>
        <p:sp>
          <p:nvSpPr>
            <p:cNvPr id="63" name="Shape 1015"/>
            <p:cNvSpPr/>
            <p:nvPr/>
          </p:nvSpPr>
          <p:spPr>
            <a:xfrm>
              <a:off x="8461817" y="2475091"/>
              <a:ext cx="325119" cy="44130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1016"/>
            <p:cNvSpPr txBox="1"/>
            <p:nvPr/>
          </p:nvSpPr>
          <p:spPr>
            <a:xfrm>
              <a:off x="8180984" y="2918226"/>
              <a:ext cx="914400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ru-RU" sz="720" dirty="0" smtClean="0">
                  <a:solidFill>
                    <a:srgbClr val="D57702"/>
                  </a:solidFill>
                </a:rPr>
                <a:t>Админ ДК</a:t>
              </a:r>
              <a:endParaRPr lang="en-US" sz="720" dirty="0">
                <a:solidFill>
                  <a:srgbClr val="D57702"/>
                </a:solidFill>
              </a:endParaRPr>
            </a:p>
          </p:txBody>
        </p:sp>
      </p:grpSp>
      <p:grpSp>
        <p:nvGrpSpPr>
          <p:cNvPr id="65" name="Shape 1017"/>
          <p:cNvGrpSpPr/>
          <p:nvPr/>
        </p:nvGrpSpPr>
        <p:grpSpPr>
          <a:xfrm>
            <a:off x="7362248" y="4347641"/>
            <a:ext cx="822960" cy="923873"/>
            <a:chOff x="5430796" y="2452748"/>
            <a:chExt cx="914400" cy="1026526"/>
          </a:xfrm>
        </p:grpSpPr>
        <p:sp>
          <p:nvSpPr>
            <p:cNvPr id="66" name="Shape 1018"/>
            <p:cNvSpPr/>
            <p:nvPr/>
          </p:nvSpPr>
          <p:spPr>
            <a:xfrm>
              <a:off x="5687794" y="2452748"/>
              <a:ext cx="380432" cy="46548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1019"/>
            <p:cNvSpPr txBox="1"/>
            <p:nvPr/>
          </p:nvSpPr>
          <p:spPr>
            <a:xfrm>
              <a:off x="5430796" y="2894575"/>
              <a:ext cx="914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ru-RU" sz="720" dirty="0" smtClean="0">
                  <a:solidFill>
                    <a:srgbClr val="D57702"/>
                  </a:solidFill>
                </a:rPr>
                <a:t>Админ ЦИ</a:t>
              </a:r>
              <a:endParaRPr lang="en-US" sz="720" dirty="0">
                <a:solidFill>
                  <a:srgbClr val="D57702"/>
                </a:solidFill>
              </a:endParaRPr>
            </a:p>
          </p:txBody>
        </p:sp>
      </p:grpSp>
      <p:grpSp>
        <p:nvGrpSpPr>
          <p:cNvPr id="68" name="Shape 1020"/>
          <p:cNvGrpSpPr/>
          <p:nvPr/>
        </p:nvGrpSpPr>
        <p:grpSpPr>
          <a:xfrm>
            <a:off x="6622409" y="4366785"/>
            <a:ext cx="822960" cy="913494"/>
            <a:chOff x="6434744" y="2467109"/>
            <a:chExt cx="914400" cy="1014993"/>
          </a:xfrm>
        </p:grpSpPr>
        <p:sp>
          <p:nvSpPr>
            <p:cNvPr id="69" name="Shape 1021"/>
            <p:cNvSpPr/>
            <p:nvPr/>
          </p:nvSpPr>
          <p:spPr>
            <a:xfrm>
              <a:off x="6676496" y="2467109"/>
              <a:ext cx="359999" cy="4643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1022"/>
            <p:cNvSpPr txBox="1"/>
            <p:nvPr/>
          </p:nvSpPr>
          <p:spPr>
            <a:xfrm>
              <a:off x="6434744" y="2897403"/>
              <a:ext cx="914400" cy="584699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ru-RU" sz="720" dirty="0" smtClean="0">
                  <a:solidFill>
                    <a:srgbClr val="D57702"/>
                  </a:solidFill>
                </a:rPr>
                <a:t>Админ ЦСПС</a:t>
              </a:r>
              <a:endParaRPr lang="en-US" sz="720" dirty="0">
                <a:solidFill>
                  <a:srgbClr val="D57702"/>
                </a:solidFill>
              </a:endParaRPr>
            </a:p>
          </p:txBody>
        </p:sp>
      </p:grpSp>
      <p:grpSp>
        <p:nvGrpSpPr>
          <p:cNvPr id="71" name="Shape 1023"/>
          <p:cNvGrpSpPr/>
          <p:nvPr/>
        </p:nvGrpSpPr>
        <p:grpSpPr>
          <a:xfrm>
            <a:off x="723367" y="4375561"/>
            <a:ext cx="964710" cy="598909"/>
            <a:chOff x="2260448" y="1421094"/>
            <a:chExt cx="1071900" cy="665454"/>
          </a:xfrm>
        </p:grpSpPr>
        <p:sp>
          <p:nvSpPr>
            <p:cNvPr id="72" name="Shape 1024"/>
            <p:cNvSpPr/>
            <p:nvPr/>
          </p:nvSpPr>
          <p:spPr>
            <a:xfrm>
              <a:off x="2589271" y="1421094"/>
              <a:ext cx="324222" cy="46562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1025"/>
            <p:cNvSpPr txBox="1"/>
            <p:nvPr/>
          </p:nvSpPr>
          <p:spPr>
            <a:xfrm>
              <a:off x="2260448" y="1871149"/>
              <a:ext cx="1071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ru-RU" sz="720" dirty="0" smtClean="0">
                  <a:solidFill>
                    <a:srgbClr val="D57702"/>
                  </a:solidFill>
                </a:rPr>
                <a:t>Разработчик</a:t>
              </a:r>
              <a:endParaRPr lang="en-US" sz="720" dirty="0">
                <a:solidFill>
                  <a:srgbClr val="D57702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55562" y="2387682"/>
            <a:ext cx="1567454" cy="498485"/>
            <a:chOff x="2426465" y="2908900"/>
            <a:chExt cx="1567454" cy="498485"/>
          </a:xfrm>
        </p:grpSpPr>
        <p:sp>
          <p:nvSpPr>
            <p:cNvPr id="77" name="Shape 1626"/>
            <p:cNvSpPr/>
            <p:nvPr/>
          </p:nvSpPr>
          <p:spPr>
            <a:xfrm>
              <a:off x="2506258" y="2937273"/>
              <a:ext cx="1487661" cy="4701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Shape 16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989270" y="3013755"/>
              <a:ext cx="521636" cy="3171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1644"/>
            <p:cNvSpPr/>
            <p:nvPr/>
          </p:nvSpPr>
          <p:spPr>
            <a:xfrm>
              <a:off x="2426465" y="2908900"/>
              <a:ext cx="5116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1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r>
                <a:rPr lang="en-US" sz="1100" baseline="-25000" dirty="0">
                  <a:solidFill>
                    <a:schemeClr val="dk1"/>
                  </a:solidFill>
                </a:rPr>
                <a:t>P</a:t>
              </a:r>
              <a:endParaRPr lang="en-US" sz="11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Shape 1628"/>
          <p:cNvGrpSpPr/>
          <p:nvPr/>
        </p:nvGrpSpPr>
        <p:grpSpPr>
          <a:xfrm>
            <a:off x="5420955" y="3247765"/>
            <a:ext cx="914400" cy="447117"/>
            <a:chOff x="-1186811" y="-1053494"/>
            <a:chExt cx="914400" cy="447117"/>
          </a:xfrm>
        </p:grpSpPr>
        <p:sp>
          <p:nvSpPr>
            <p:cNvPr id="13" name="Shape 1629"/>
            <p:cNvSpPr/>
            <p:nvPr/>
          </p:nvSpPr>
          <p:spPr>
            <a:xfrm>
              <a:off x="-1186811" y="-1053494"/>
              <a:ext cx="914400" cy="44711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" name="Shape 163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932540" y="-1032862"/>
              <a:ext cx="405855" cy="405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Shape 1659"/>
          <p:cNvSpPr/>
          <p:nvPr/>
        </p:nvSpPr>
        <p:spPr>
          <a:xfrm rot="5400000" flipH="1">
            <a:off x="6619744" y="2757965"/>
            <a:ext cx="384966" cy="731414"/>
          </a:xfrm>
          <a:prstGeom prst="bentArrow">
            <a:avLst>
              <a:gd name="adj1" fmla="val 20238"/>
              <a:gd name="adj2" fmla="val 23400"/>
              <a:gd name="adj3" fmla="val 22754"/>
              <a:gd name="adj4" fmla="val 43750"/>
            </a:avLst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46442" y="2389111"/>
            <a:ext cx="1592759" cy="494933"/>
            <a:chOff x="2401160" y="2912452"/>
            <a:chExt cx="1592759" cy="494933"/>
          </a:xfrm>
        </p:grpSpPr>
        <p:sp>
          <p:nvSpPr>
            <p:cNvPr id="83" name="Shape 1626"/>
            <p:cNvSpPr/>
            <p:nvPr/>
          </p:nvSpPr>
          <p:spPr>
            <a:xfrm>
              <a:off x="2506258" y="2937273"/>
              <a:ext cx="1487661" cy="4701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Shape 16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989270" y="3013755"/>
              <a:ext cx="521636" cy="3171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1644"/>
            <p:cNvSpPr/>
            <p:nvPr/>
          </p:nvSpPr>
          <p:spPr>
            <a:xfrm>
              <a:off x="2401160" y="2912452"/>
              <a:ext cx="5116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100" smtClean="0">
                  <a:solidFill>
                    <a:schemeClr val="dk1"/>
                  </a:solidFill>
                </a:rPr>
                <a:t>CI</a:t>
              </a:r>
              <a:endParaRPr lang="en-US" sz="11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Shape 1661"/>
          <p:cNvSpPr/>
          <p:nvPr/>
        </p:nvSpPr>
        <p:spPr>
          <a:xfrm>
            <a:off x="473226" y="1850844"/>
            <a:ext cx="1403999" cy="436364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800" dirty="0" smtClean="0">
                <a:solidFill>
                  <a:schemeClr val="dk1"/>
                </a:solidFill>
              </a:rPr>
              <a:t>Автор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азвертывание </a:t>
            </a:r>
            <a:r>
              <a:rPr lang="ru-RU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сборке (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Smoke tests)</a:t>
            </a:r>
            <a:endParaRPr lang="en-US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1659"/>
          <p:cNvSpPr/>
          <p:nvPr/>
        </p:nvSpPr>
        <p:spPr>
          <a:xfrm rot="-5400000">
            <a:off x="2161120" y="1882869"/>
            <a:ext cx="384966" cy="2496231"/>
          </a:xfrm>
          <a:prstGeom prst="bentArrow">
            <a:avLst>
              <a:gd name="adj1" fmla="val 20238"/>
              <a:gd name="adj2" fmla="val 23400"/>
              <a:gd name="adj3" fmla="val 22754"/>
              <a:gd name="adj4" fmla="val 43750"/>
            </a:avLst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1663"/>
          <p:cNvSpPr/>
          <p:nvPr/>
        </p:nvSpPr>
        <p:spPr>
          <a:xfrm rot="5400000" flipH="1">
            <a:off x="1017571" y="1511392"/>
            <a:ext cx="295273" cy="1884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1663"/>
          <p:cNvSpPr/>
          <p:nvPr/>
        </p:nvSpPr>
        <p:spPr>
          <a:xfrm rot="5400000" flipH="1">
            <a:off x="6129388" y="1519077"/>
            <a:ext cx="295273" cy="1884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1663"/>
          <p:cNvSpPr/>
          <p:nvPr/>
        </p:nvSpPr>
        <p:spPr>
          <a:xfrm rot="5400000" flipH="1">
            <a:off x="7763253" y="1507475"/>
            <a:ext cx="295273" cy="1884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1661"/>
          <p:cNvSpPr/>
          <p:nvPr/>
        </p:nvSpPr>
        <p:spPr>
          <a:xfrm>
            <a:off x="528480" y="3881002"/>
            <a:ext cx="1403999" cy="436364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800" dirty="0" smtClean="0">
                <a:solidFill>
                  <a:schemeClr val="dk1"/>
                </a:solidFill>
              </a:rPr>
              <a:t>Создание скрипта развертывания </a:t>
            </a:r>
            <a:r>
              <a:rPr lang="en-US" sz="800" dirty="0" smtClean="0">
                <a:solidFill>
                  <a:schemeClr val="dk1"/>
                </a:solidFill>
              </a:rPr>
              <a:t>Ansible</a:t>
            </a:r>
            <a:endParaRPr lang="en-US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1661"/>
          <p:cNvSpPr/>
          <p:nvPr/>
        </p:nvSpPr>
        <p:spPr>
          <a:xfrm>
            <a:off x="2559645" y="3872076"/>
            <a:ext cx="1403999" cy="436364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800" dirty="0" smtClean="0">
                <a:solidFill>
                  <a:schemeClr val="dk1"/>
                </a:solidFill>
              </a:rPr>
              <a:t>Доработка скрипта развертывания </a:t>
            </a:r>
            <a:r>
              <a:rPr lang="en-US" sz="800" dirty="0" smtClean="0">
                <a:solidFill>
                  <a:schemeClr val="dk1"/>
                </a:solidFill>
              </a:rPr>
              <a:t>Ansible</a:t>
            </a:r>
            <a:r>
              <a:rPr lang="ru-RU" sz="800" dirty="0" smtClean="0">
                <a:solidFill>
                  <a:schemeClr val="dk1"/>
                </a:solidFill>
              </a:rPr>
              <a:t> для тестовых стендов</a:t>
            </a:r>
            <a:endParaRPr lang="en-US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1661"/>
          <p:cNvSpPr/>
          <p:nvPr/>
        </p:nvSpPr>
        <p:spPr>
          <a:xfrm>
            <a:off x="6610571" y="3860314"/>
            <a:ext cx="1565493" cy="436364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800" dirty="0" smtClean="0">
                <a:solidFill>
                  <a:schemeClr val="dk1"/>
                </a:solidFill>
              </a:rPr>
              <a:t>Доработка скрипта развертывания </a:t>
            </a:r>
            <a:r>
              <a:rPr lang="en-US" sz="800" dirty="0" smtClean="0">
                <a:solidFill>
                  <a:schemeClr val="dk1"/>
                </a:solidFill>
              </a:rPr>
              <a:t>Ansible</a:t>
            </a:r>
            <a:r>
              <a:rPr lang="ru-RU" sz="800" dirty="0" smtClean="0">
                <a:solidFill>
                  <a:schemeClr val="dk1"/>
                </a:solidFill>
              </a:rPr>
              <a:t> для стендов ПСИ и ПРОМ</a:t>
            </a:r>
            <a:endParaRPr lang="en-US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1659"/>
          <p:cNvSpPr/>
          <p:nvPr/>
        </p:nvSpPr>
        <p:spPr>
          <a:xfrm>
            <a:off x="1162076" y="3390065"/>
            <a:ext cx="3183989" cy="414453"/>
          </a:xfrm>
          <a:prstGeom prst="bentArrow">
            <a:avLst>
              <a:gd name="adj1" fmla="val 20238"/>
              <a:gd name="adj2" fmla="val 23400"/>
              <a:gd name="adj3" fmla="val 22754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1659"/>
          <p:cNvSpPr/>
          <p:nvPr/>
        </p:nvSpPr>
        <p:spPr>
          <a:xfrm rot="5400000" flipH="1">
            <a:off x="4287007" y="3381818"/>
            <a:ext cx="384966" cy="867330"/>
          </a:xfrm>
          <a:prstGeom prst="bentArrow">
            <a:avLst>
              <a:gd name="adj1" fmla="val 20238"/>
              <a:gd name="adj2" fmla="val 23400"/>
              <a:gd name="adj3" fmla="val 22754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1659"/>
          <p:cNvSpPr/>
          <p:nvPr/>
        </p:nvSpPr>
        <p:spPr>
          <a:xfrm rot="16200000">
            <a:off x="5685752" y="3161709"/>
            <a:ext cx="384966" cy="1301918"/>
          </a:xfrm>
          <a:prstGeom prst="bentArrow">
            <a:avLst>
              <a:gd name="adj1" fmla="val 20238"/>
              <a:gd name="adj2" fmla="val 23400"/>
              <a:gd name="adj3" fmla="val 22754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7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1626"/>
          <p:cNvSpPr/>
          <p:nvPr/>
        </p:nvSpPr>
        <p:spPr>
          <a:xfrm>
            <a:off x="411432" y="3794059"/>
            <a:ext cx="7936857" cy="12588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1661"/>
          <p:cNvSpPr/>
          <p:nvPr/>
        </p:nvSpPr>
        <p:spPr>
          <a:xfrm>
            <a:off x="4347659" y="4222022"/>
            <a:ext cx="1819630" cy="644296"/>
          </a:xfrm>
          <a:prstGeom prst="roundRect">
            <a:avLst>
              <a:gd name="adj" fmla="val 16667"/>
            </a:avLst>
          </a:prstGeom>
          <a:solidFill>
            <a:srgbClr val="E4F3D9">
              <a:alpha val="3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Постоянное общение и совместная доработка скриптов развертывания в рамках одной команды </a:t>
            </a:r>
            <a:endParaRPr lang="en-US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8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Shape 1768"/>
          <p:cNvSpPr/>
          <p:nvPr/>
        </p:nvSpPr>
        <p:spPr>
          <a:xfrm rot="10800000" flipH="1">
            <a:off x="1832527" y="2177135"/>
            <a:ext cx="684744" cy="2380115"/>
          </a:xfrm>
          <a:prstGeom prst="bentArrow">
            <a:avLst>
              <a:gd name="adj1" fmla="val 15393"/>
              <a:gd name="adj2" fmla="val 18809"/>
              <a:gd name="adj3" fmla="val 15549"/>
              <a:gd name="adj4" fmla="val 45370"/>
            </a:avLst>
          </a:prstGeom>
          <a:solidFill>
            <a:schemeClr val="accent1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1769" name="Shape 1769"/>
          <p:cNvSpPr/>
          <p:nvPr/>
        </p:nvSpPr>
        <p:spPr>
          <a:xfrm>
            <a:off x="1156312" y="2706212"/>
            <a:ext cx="1460599" cy="8413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260">
              <a:solidFill>
                <a:schemeClr val="dk1"/>
              </a:solidFill>
            </a:endParaRPr>
          </a:p>
        </p:txBody>
      </p:sp>
      <p:sp>
        <p:nvSpPr>
          <p:cNvPr id="1770" name="Shape 1770"/>
          <p:cNvSpPr/>
          <p:nvPr/>
        </p:nvSpPr>
        <p:spPr>
          <a:xfrm>
            <a:off x="1430" y="1467"/>
            <a:ext cx="1428" cy="14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endParaRPr sz="1260"/>
          </a:p>
        </p:txBody>
      </p:sp>
      <p:sp>
        <p:nvSpPr>
          <p:cNvPr id="1771" name="Shape 1771"/>
          <p:cNvSpPr txBox="1">
            <a:spLocks noGrp="1"/>
          </p:cNvSpPr>
          <p:nvPr>
            <p:ph type="title"/>
          </p:nvPr>
        </p:nvSpPr>
        <p:spPr>
          <a:xfrm>
            <a:off x="191081" y="249896"/>
            <a:ext cx="7079411" cy="27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Обеспечение принципа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Sharing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 с помощью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Ansible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в СБТ</a:t>
            </a:r>
            <a:endParaRPr lang="en-US" dirty="0"/>
          </a:p>
        </p:txBody>
      </p:sp>
      <p:sp>
        <p:nvSpPr>
          <p:cNvPr id="1772" name="Shape 1772" descr="Картинки по запросу кирпич знак"/>
          <p:cNvSpPr/>
          <p:nvPr/>
        </p:nvSpPr>
        <p:spPr>
          <a:xfrm>
            <a:off x="119053" y="-110548"/>
            <a:ext cx="233246" cy="233242"/>
          </a:xfrm>
          <a:prstGeom prst="rect">
            <a:avLst/>
          </a:prstGeom>
          <a:noFill/>
          <a:ln>
            <a:noFill/>
          </a:ln>
        </p:spPr>
        <p:txBody>
          <a:bodyPr lIns="69953" tIns="34965" rIns="69953" bIns="34965" anchor="t" anchorCtr="0">
            <a:noAutofit/>
          </a:bodyPr>
          <a:lstStyle/>
          <a:p>
            <a:pPr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1773" name="Shape 1773" descr="Картинки по запросу кирпич знак"/>
          <p:cNvSpPr/>
          <p:nvPr/>
        </p:nvSpPr>
        <p:spPr>
          <a:xfrm>
            <a:off x="235676" y="6073"/>
            <a:ext cx="233246" cy="233242"/>
          </a:xfrm>
          <a:prstGeom prst="rect">
            <a:avLst/>
          </a:prstGeom>
          <a:noFill/>
          <a:ln>
            <a:noFill/>
          </a:ln>
        </p:spPr>
        <p:txBody>
          <a:bodyPr lIns="69953" tIns="34965" rIns="69953" bIns="34965" anchor="t" anchorCtr="0">
            <a:noAutofit/>
          </a:bodyPr>
          <a:lstStyle/>
          <a:p>
            <a:pPr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1774" name="Shape 1774"/>
          <p:cNvSpPr txBox="1"/>
          <p:nvPr/>
        </p:nvSpPr>
        <p:spPr>
          <a:xfrm>
            <a:off x="3088641" y="3795202"/>
            <a:ext cx="166257" cy="193899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 algn="ctr">
              <a:buClr>
                <a:srgbClr val="000000"/>
              </a:buClr>
            </a:pPr>
            <a:endParaRPr sz="720">
              <a:solidFill>
                <a:schemeClr val="dk1"/>
              </a:solidFill>
            </a:endParaRPr>
          </a:p>
        </p:txBody>
      </p:sp>
      <p:sp>
        <p:nvSpPr>
          <p:cNvPr id="1775" name="Shape 1775"/>
          <p:cNvSpPr/>
          <p:nvPr/>
        </p:nvSpPr>
        <p:spPr>
          <a:xfrm>
            <a:off x="3224701" y="3496346"/>
            <a:ext cx="2384078" cy="470897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2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Центральный репозиторий базовых ролей Ansible СБТ</a:t>
            </a:r>
          </a:p>
        </p:txBody>
      </p:sp>
      <p:sp>
        <p:nvSpPr>
          <p:cNvPr id="1776" name="Shape 1776"/>
          <p:cNvSpPr/>
          <p:nvPr/>
        </p:nvSpPr>
        <p:spPr>
          <a:xfrm>
            <a:off x="1260689" y="2791470"/>
            <a:ext cx="1263599" cy="673439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900" dirty="0">
                <a:solidFill>
                  <a:schemeClr val="dk1"/>
                </a:solidFill>
              </a:rPr>
              <a:t>Разработка и поддержка выделенных Ansible ролей</a:t>
            </a:r>
          </a:p>
        </p:txBody>
      </p:sp>
      <p:sp>
        <p:nvSpPr>
          <p:cNvPr id="1777" name="Shape 1777"/>
          <p:cNvSpPr/>
          <p:nvPr/>
        </p:nvSpPr>
        <p:spPr>
          <a:xfrm>
            <a:off x="2645093" y="3996917"/>
            <a:ext cx="3497476" cy="7964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080" baseline="-25000">
              <a:solidFill>
                <a:schemeClr val="dk1"/>
              </a:solidFill>
            </a:endParaRPr>
          </a:p>
        </p:txBody>
      </p:sp>
      <p:pic>
        <p:nvPicPr>
          <p:cNvPr id="1778" name="Shape 17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9773" y="4099516"/>
            <a:ext cx="748115" cy="591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9" name="Shape 1779"/>
          <p:cNvGrpSpPr/>
          <p:nvPr/>
        </p:nvGrpSpPr>
        <p:grpSpPr>
          <a:xfrm>
            <a:off x="861316" y="1101326"/>
            <a:ext cx="712985" cy="687685"/>
            <a:chOff x="5636867" y="1353637"/>
            <a:chExt cx="792205" cy="764094"/>
          </a:xfrm>
        </p:grpSpPr>
        <p:sp>
          <p:nvSpPr>
            <p:cNvPr id="1780" name="Shape 1780"/>
            <p:cNvSpPr/>
            <p:nvPr/>
          </p:nvSpPr>
          <p:spPr>
            <a:xfrm>
              <a:off x="6071819" y="1430962"/>
              <a:ext cx="325222" cy="46606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Shape 1781"/>
            <p:cNvSpPr txBox="1"/>
            <p:nvPr/>
          </p:nvSpPr>
          <p:spPr>
            <a:xfrm>
              <a:off x="5636867" y="1902289"/>
              <a:ext cx="792205" cy="215443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en-US" sz="720" dirty="0">
                  <a:solidFill>
                    <a:srgbClr val="D57702"/>
                  </a:solidFill>
                  <a:latin typeface="Calibri"/>
                  <a:ea typeface="Calibri"/>
                  <a:cs typeface="Calibri"/>
                  <a:sym typeface="Calibri"/>
                </a:rPr>
                <a:t>Команда поддержки Роли 1</a:t>
              </a: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5703228" y="1353637"/>
              <a:ext cx="359999" cy="4643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5874810" y="1477200"/>
              <a:ext cx="343455" cy="46570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4" name="Shape 1784"/>
          <p:cNvGrpSpPr/>
          <p:nvPr/>
        </p:nvGrpSpPr>
        <p:grpSpPr>
          <a:xfrm>
            <a:off x="2151747" y="1101328"/>
            <a:ext cx="798103" cy="902825"/>
            <a:chOff x="3935430" y="1296298"/>
            <a:chExt cx="886781" cy="1003139"/>
          </a:xfrm>
        </p:grpSpPr>
        <p:sp>
          <p:nvSpPr>
            <p:cNvPr id="1785" name="Shape 1785"/>
            <p:cNvSpPr/>
            <p:nvPr/>
          </p:nvSpPr>
          <p:spPr>
            <a:xfrm>
              <a:off x="4398525" y="1358296"/>
              <a:ext cx="359999" cy="4643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Shape 1786"/>
            <p:cNvSpPr txBox="1"/>
            <p:nvPr/>
          </p:nvSpPr>
          <p:spPr>
            <a:xfrm>
              <a:off x="3935430" y="1837774"/>
              <a:ext cx="88678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en-US" sz="720" dirty="0">
                  <a:solidFill>
                    <a:srgbClr val="D57702"/>
                  </a:solidFill>
                  <a:latin typeface="Calibri"/>
                  <a:ea typeface="Calibri"/>
                  <a:cs typeface="Calibri"/>
                  <a:sym typeface="Calibri"/>
                </a:rPr>
                <a:t>Команда поддержки Роли N</a:t>
              </a: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4011817" y="1296298"/>
              <a:ext cx="359999" cy="46439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4206430" y="1441162"/>
              <a:ext cx="325119" cy="44130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9" name="Shape 1789"/>
          <p:cNvSpPr txBox="1"/>
          <p:nvPr/>
        </p:nvSpPr>
        <p:spPr>
          <a:xfrm>
            <a:off x="5209729" y="2261478"/>
            <a:ext cx="798103" cy="322806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 algn="ctr">
              <a:buClr>
                <a:srgbClr val="D57702"/>
              </a:buClr>
              <a:buSzPct val="25000"/>
            </a:pPr>
            <a:r>
              <a:rPr lang="en-US" sz="720" dirty="0">
                <a:solidFill>
                  <a:srgbClr val="D57702"/>
                </a:solidFill>
                <a:latin typeface="Calibri"/>
                <a:ea typeface="Calibri"/>
                <a:cs typeface="Calibri"/>
                <a:sym typeface="Calibri"/>
              </a:rPr>
              <a:t>Репозиторий скриптов развертывания ОРД 1</a:t>
            </a:r>
          </a:p>
        </p:txBody>
      </p:sp>
      <p:sp>
        <p:nvSpPr>
          <p:cNvPr id="1790" name="Shape 1790"/>
          <p:cNvSpPr/>
          <p:nvPr/>
        </p:nvSpPr>
        <p:spPr>
          <a:xfrm>
            <a:off x="1559725" y="1415670"/>
            <a:ext cx="656204" cy="332399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 algn="ctr">
              <a:buClr>
                <a:schemeClr val="accent2"/>
              </a:buClr>
              <a:buSzPct val="25000"/>
            </a:pPr>
            <a:r>
              <a:rPr lang="en-US" sz="162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grpSp>
        <p:nvGrpSpPr>
          <p:cNvPr id="1791" name="Shape 1791"/>
          <p:cNvGrpSpPr/>
          <p:nvPr/>
        </p:nvGrpSpPr>
        <p:grpSpPr>
          <a:xfrm>
            <a:off x="5961399" y="2235208"/>
            <a:ext cx="822960" cy="556382"/>
            <a:chOff x="5667612" y="2565466"/>
            <a:chExt cx="914400" cy="618202"/>
          </a:xfrm>
        </p:grpSpPr>
        <p:sp>
          <p:nvSpPr>
            <p:cNvPr id="1792" name="Shape 1792"/>
            <p:cNvSpPr/>
            <p:nvPr/>
          </p:nvSpPr>
          <p:spPr>
            <a:xfrm>
              <a:off x="5667612" y="2565466"/>
              <a:ext cx="914400" cy="61820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2283" tIns="41130" rIns="82283" bIns="4113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80">
                <a:solidFill>
                  <a:schemeClr val="dk1"/>
                </a:solidFill>
              </a:endParaRPr>
            </a:p>
          </p:txBody>
        </p:sp>
        <p:pic>
          <p:nvPicPr>
            <p:cNvPr id="1793" name="Shape 179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925667" y="2678426"/>
              <a:ext cx="399167" cy="3991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4" name="Shape 1794"/>
          <p:cNvGrpSpPr/>
          <p:nvPr/>
        </p:nvGrpSpPr>
        <p:grpSpPr>
          <a:xfrm>
            <a:off x="7245006" y="2237746"/>
            <a:ext cx="822960" cy="556382"/>
            <a:chOff x="5667612" y="2565466"/>
            <a:chExt cx="914400" cy="618202"/>
          </a:xfrm>
        </p:grpSpPr>
        <p:sp>
          <p:nvSpPr>
            <p:cNvPr id="1795" name="Shape 1795"/>
            <p:cNvSpPr/>
            <p:nvPr/>
          </p:nvSpPr>
          <p:spPr>
            <a:xfrm>
              <a:off x="5667612" y="2565466"/>
              <a:ext cx="914400" cy="61820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2283" tIns="41130" rIns="82283" bIns="4113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080">
                <a:solidFill>
                  <a:schemeClr val="dk1"/>
                </a:solidFill>
              </a:endParaRPr>
            </a:p>
          </p:txBody>
        </p:sp>
        <p:pic>
          <p:nvPicPr>
            <p:cNvPr id="1796" name="Shape 17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925667" y="2678426"/>
              <a:ext cx="399167" cy="3991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7" name="Shape 1797"/>
          <p:cNvSpPr/>
          <p:nvPr/>
        </p:nvSpPr>
        <p:spPr>
          <a:xfrm>
            <a:off x="5609415" y="983404"/>
            <a:ext cx="2734699" cy="112482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080" baseline="-25000">
              <a:solidFill>
                <a:schemeClr val="dk1"/>
              </a:solidFill>
            </a:endParaRPr>
          </a:p>
        </p:txBody>
      </p:sp>
      <p:sp>
        <p:nvSpPr>
          <p:cNvPr id="1798" name="Shape 1798"/>
          <p:cNvSpPr/>
          <p:nvPr/>
        </p:nvSpPr>
        <p:spPr>
          <a:xfrm>
            <a:off x="3813991" y="1182566"/>
            <a:ext cx="1121100" cy="673439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900" dirty="0">
                <a:solidFill>
                  <a:schemeClr val="dk1"/>
                </a:solidFill>
              </a:rPr>
              <a:t>Постоянное общение по доработке ролей</a:t>
            </a:r>
          </a:p>
        </p:txBody>
      </p:sp>
      <p:sp>
        <p:nvSpPr>
          <p:cNvPr id="1799" name="Shape 1799"/>
          <p:cNvSpPr/>
          <p:nvPr/>
        </p:nvSpPr>
        <p:spPr>
          <a:xfrm>
            <a:off x="699073" y="958887"/>
            <a:ext cx="2415839" cy="112482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080" baseline="-25000">
              <a:solidFill>
                <a:schemeClr val="dk1"/>
              </a:solidFill>
            </a:endParaRPr>
          </a:p>
        </p:txBody>
      </p:sp>
      <p:sp>
        <p:nvSpPr>
          <p:cNvPr id="1800" name="Shape 1800"/>
          <p:cNvSpPr/>
          <p:nvPr/>
        </p:nvSpPr>
        <p:spPr>
          <a:xfrm flipH="1">
            <a:off x="3210821" y="1416749"/>
            <a:ext cx="484739" cy="2121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1801" name="Shape 1801"/>
          <p:cNvSpPr/>
          <p:nvPr/>
        </p:nvSpPr>
        <p:spPr>
          <a:xfrm rot="10800000" flipH="1">
            <a:off x="5038996" y="1386751"/>
            <a:ext cx="460838" cy="2402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grpSp>
        <p:nvGrpSpPr>
          <p:cNvPr id="1802" name="Shape 1802"/>
          <p:cNvGrpSpPr/>
          <p:nvPr/>
        </p:nvGrpSpPr>
        <p:grpSpPr>
          <a:xfrm>
            <a:off x="5915024" y="1136651"/>
            <a:ext cx="798103" cy="863970"/>
            <a:chOff x="4307771" y="2707946"/>
            <a:chExt cx="886781" cy="959967"/>
          </a:xfrm>
        </p:grpSpPr>
        <p:sp>
          <p:nvSpPr>
            <p:cNvPr id="1803" name="Shape 1803"/>
            <p:cNvSpPr/>
            <p:nvPr/>
          </p:nvSpPr>
          <p:spPr>
            <a:xfrm>
              <a:off x="4770866" y="2726773"/>
              <a:ext cx="359999" cy="4643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Shape 1804"/>
            <p:cNvSpPr txBox="1"/>
            <p:nvPr/>
          </p:nvSpPr>
          <p:spPr>
            <a:xfrm>
              <a:off x="4307771" y="3206250"/>
              <a:ext cx="88678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en-US" sz="720" dirty="0">
                  <a:solidFill>
                    <a:srgbClr val="D57702"/>
                  </a:solidFill>
                  <a:latin typeface="Calibri"/>
                  <a:ea typeface="Calibri"/>
                  <a:cs typeface="Calibri"/>
                  <a:sym typeface="Calibri"/>
                </a:rPr>
                <a:t>Разработчики развертывания ОРД 1</a:t>
              </a: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4401630" y="2707946"/>
              <a:ext cx="325119" cy="44130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4560601" y="2771017"/>
              <a:ext cx="380432" cy="465481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7" name="Shape 1807"/>
          <p:cNvSpPr/>
          <p:nvPr/>
        </p:nvSpPr>
        <p:spPr>
          <a:xfrm>
            <a:off x="6655808" y="1402881"/>
            <a:ext cx="656204" cy="332399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 algn="ctr">
              <a:buClr>
                <a:schemeClr val="accent2"/>
              </a:buClr>
              <a:buSzPct val="25000"/>
            </a:pPr>
            <a:r>
              <a:rPr lang="en-US" sz="162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grpSp>
        <p:nvGrpSpPr>
          <p:cNvPr id="1808" name="Shape 1808"/>
          <p:cNvGrpSpPr/>
          <p:nvPr/>
        </p:nvGrpSpPr>
        <p:grpSpPr>
          <a:xfrm>
            <a:off x="7263980" y="1136649"/>
            <a:ext cx="850040" cy="670603"/>
            <a:chOff x="7832014" y="1243280"/>
            <a:chExt cx="944489" cy="745114"/>
          </a:xfrm>
        </p:grpSpPr>
        <p:sp>
          <p:nvSpPr>
            <p:cNvPr id="1809" name="Shape 1809"/>
            <p:cNvSpPr/>
            <p:nvPr/>
          </p:nvSpPr>
          <p:spPr>
            <a:xfrm>
              <a:off x="7933253" y="1243280"/>
              <a:ext cx="343455" cy="46570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Shape 1810"/>
            <p:cNvSpPr txBox="1"/>
            <p:nvPr/>
          </p:nvSpPr>
          <p:spPr>
            <a:xfrm>
              <a:off x="7832014" y="1772951"/>
              <a:ext cx="944489" cy="215443"/>
            </a:xfrm>
            <a:prstGeom prst="rect">
              <a:avLst/>
            </a:prstGeom>
            <a:noFill/>
            <a:ln>
              <a:noFill/>
            </a:ln>
          </p:spPr>
          <p:txBody>
            <a:bodyPr lIns="82283" tIns="41130" rIns="82283" bIns="41130" anchor="t" anchorCtr="0">
              <a:noAutofit/>
            </a:bodyPr>
            <a:lstStyle/>
            <a:p>
              <a:pPr algn="ctr">
                <a:buClr>
                  <a:srgbClr val="D57702"/>
                </a:buClr>
                <a:buSzPct val="25000"/>
              </a:pPr>
              <a:r>
                <a:rPr lang="en-US" sz="720" dirty="0">
                  <a:solidFill>
                    <a:srgbClr val="D57702"/>
                  </a:solidFill>
                  <a:latin typeface="Calibri"/>
                  <a:ea typeface="Calibri"/>
                  <a:cs typeface="Calibri"/>
                  <a:sym typeface="Calibri"/>
                </a:rPr>
                <a:t>Разработчики развертывания ОРД N</a:t>
              </a: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8278692" y="1288453"/>
              <a:ext cx="359999" cy="46439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8106022" y="1341036"/>
              <a:ext cx="324222" cy="465627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3" name="Shape 1813"/>
          <p:cNvSpPr/>
          <p:nvPr/>
        </p:nvSpPr>
        <p:spPr>
          <a:xfrm>
            <a:off x="5961400" y="3122341"/>
            <a:ext cx="2106567" cy="543923"/>
          </a:xfrm>
          <a:prstGeom prst="roundRect">
            <a:avLst>
              <a:gd name="adj" fmla="val 16667"/>
            </a:avLst>
          </a:prstGeom>
          <a:solidFill>
            <a:srgbClr val="E4F3D7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900" dirty="0">
                <a:solidFill>
                  <a:schemeClr val="dk1"/>
                </a:solidFill>
              </a:rPr>
              <a:t>Получение центральной роли в локальные репозитории развертывания</a:t>
            </a:r>
          </a:p>
        </p:txBody>
      </p:sp>
      <p:sp>
        <p:nvSpPr>
          <p:cNvPr id="1814" name="Shape 1814"/>
          <p:cNvSpPr txBox="1"/>
          <p:nvPr/>
        </p:nvSpPr>
        <p:spPr>
          <a:xfrm>
            <a:off x="8017223" y="2235209"/>
            <a:ext cx="798103" cy="322806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 algn="ctr">
              <a:buClr>
                <a:srgbClr val="D57702"/>
              </a:buClr>
              <a:buSzPct val="25000"/>
            </a:pPr>
            <a:r>
              <a:rPr lang="en-US" sz="720" dirty="0">
                <a:solidFill>
                  <a:srgbClr val="D57702"/>
                </a:solidFill>
                <a:latin typeface="Calibri"/>
                <a:ea typeface="Calibri"/>
                <a:cs typeface="Calibri"/>
                <a:sym typeface="Calibri"/>
              </a:rPr>
              <a:t>Репозиторий скриптов развертывания ОРД N</a:t>
            </a:r>
          </a:p>
        </p:txBody>
      </p:sp>
      <p:sp>
        <p:nvSpPr>
          <p:cNvPr id="1815" name="Shape 1815"/>
          <p:cNvSpPr/>
          <p:nvPr/>
        </p:nvSpPr>
        <p:spPr>
          <a:xfrm rot="5400000" flipH="1">
            <a:off x="6369165" y="3607798"/>
            <a:ext cx="684744" cy="947755"/>
          </a:xfrm>
          <a:prstGeom prst="bentArrow">
            <a:avLst>
              <a:gd name="adj1" fmla="val 15393"/>
              <a:gd name="adj2" fmla="val 18809"/>
              <a:gd name="adj3" fmla="val 15549"/>
              <a:gd name="adj4" fmla="val 45370"/>
            </a:avLst>
          </a:prstGeom>
          <a:solidFill>
            <a:srgbClr val="D8D8D8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1816" name="Shape 1816"/>
          <p:cNvSpPr/>
          <p:nvPr/>
        </p:nvSpPr>
        <p:spPr>
          <a:xfrm rot="5400000" flipH="1">
            <a:off x="6269992" y="2843560"/>
            <a:ext cx="205774" cy="2073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1817" name="Shape 1817"/>
          <p:cNvSpPr/>
          <p:nvPr/>
        </p:nvSpPr>
        <p:spPr>
          <a:xfrm rot="5400000" flipH="1">
            <a:off x="7553598" y="2848460"/>
            <a:ext cx="205774" cy="2073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146">
              <a:solidFill>
                <a:schemeClr val="dk1"/>
              </a:solidFill>
            </a:endParaRPr>
          </a:p>
        </p:txBody>
      </p:sp>
      <p:sp>
        <p:nvSpPr>
          <p:cNvPr id="53" name="Shape 279"/>
          <p:cNvSpPr txBox="1"/>
          <p:nvPr/>
        </p:nvSpPr>
        <p:spPr>
          <a:xfrm>
            <a:off x="6529194" y="625450"/>
            <a:ext cx="25374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" sz="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Введение </a:t>
            </a:r>
            <a:r>
              <a:rPr lang="ru-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900" dirty="0" smtClean="0">
                <a:solidFill>
                  <a:schemeClr val="accent2"/>
                </a:solidFill>
              </a:rPr>
              <a:t>DevOps</a:t>
            </a:r>
            <a:r>
              <a:rPr lang="ru" sz="9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 dirty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 smtClean="0">
                <a:solidFill>
                  <a:schemeClr val="accent1"/>
                </a:solidFill>
              </a:rPr>
              <a:t>Информация о курсе</a:t>
            </a:r>
            <a:endParaRPr lang="ru" sz="7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0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691265" y="678272"/>
            <a:ext cx="945086" cy="360098"/>
          </a:xfrm>
          <a:prstGeom prst="rect">
            <a:avLst/>
          </a:prstGeom>
          <a:noFill/>
          <a:ln>
            <a:noFill/>
          </a:ln>
        </p:spPr>
        <p:txBody>
          <a:bodyPr lIns="82283" tIns="41130" rIns="82283" bIns="4113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183" name="Shape 183"/>
          <p:cNvSpPr/>
          <p:nvPr/>
        </p:nvSpPr>
        <p:spPr>
          <a:xfrm>
            <a:off x="2954359" y="636334"/>
            <a:ext cx="706372" cy="443978"/>
          </a:xfrm>
          <a:prstGeom prst="roundRect">
            <a:avLst>
              <a:gd name="adj" fmla="val 9427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283" tIns="41130" rIns="82283" bIns="4113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 11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608511" y="1028701"/>
            <a:ext cx="5916583" cy="38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</a:p>
        </p:txBody>
      </p:sp>
      <p:graphicFrame>
        <p:nvGraphicFramePr>
          <p:cNvPr id="185" name="Shape 185"/>
          <p:cNvGraphicFramePr/>
          <p:nvPr>
            <p:extLst>
              <p:ext uri="{D42A27DB-BD31-4B8C-83A1-F6EECF244321}">
                <p14:modId xmlns:p14="http://schemas.microsoft.com/office/powerpoint/2010/main" val="1235946730"/>
              </p:ext>
            </p:extLst>
          </p:nvPr>
        </p:nvGraphicFramePr>
        <p:xfrm>
          <a:off x="1608511" y="2256997"/>
          <a:ext cx="4956881" cy="9264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56881"/>
              </a:tblGrid>
              <a:tr h="4632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230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b="0" i="0" u="sng" strike="noStrike" cap="none" dirty="0" smtClean="0">
                          <a:solidFill>
                            <a:schemeClr val="accent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Краткое в</a:t>
                      </a:r>
                      <a:r>
                        <a:rPr lang="en-US" sz="1800" b="0" i="0" u="sng" strike="noStrike" cap="none" dirty="0" smtClean="0">
                          <a:solidFill>
                            <a:schemeClr val="accent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ведение в DevOps</a:t>
                      </a:r>
                      <a:endParaRPr lang="en-US" sz="1800" b="0" i="0" u="sng" strike="noStrike" cap="none" dirty="0">
                        <a:solidFill>
                          <a:schemeClr val="accent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05" marR="82305" marT="41153" marB="41153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230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b="0" i="0" u="sng" strike="noStrike" cap="none" dirty="0" smtClean="0">
                          <a:solidFill>
                            <a:schemeClr val="accent2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Структура</a:t>
                      </a:r>
                      <a:r>
                        <a:rPr lang="ru-RU" sz="1800" b="0" i="0" u="sng" strike="noStrike" cap="none" baseline="0" dirty="0" smtClean="0">
                          <a:solidFill>
                            <a:schemeClr val="accent2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курса</a:t>
                      </a:r>
                      <a:endParaRPr lang="en-US" sz="1800" b="0" i="0" u="sng" strike="noStrike" cap="none" dirty="0">
                        <a:solidFill>
                          <a:schemeClr val="accent2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05" marR="82305" marT="41153" marB="41153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8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SB_RUS_TO BE USED">
  <a:themeElements>
    <a:clrScheme name="Другая 5">
      <a:dk1>
        <a:srgbClr val="000000"/>
      </a:dk1>
      <a:lt1>
        <a:srgbClr val="FFFFFF"/>
      </a:lt1>
      <a:dk2>
        <a:srgbClr val="5A2C1B"/>
      </a:dk2>
      <a:lt2>
        <a:srgbClr val="FFFFFF"/>
      </a:lt2>
      <a:accent1>
        <a:srgbClr val="7AC143"/>
      </a:accent1>
      <a:accent2>
        <a:srgbClr val="FC9C24"/>
      </a:accent2>
      <a:accent3>
        <a:srgbClr val="00B0D6"/>
      </a:accent3>
      <a:accent4>
        <a:srgbClr val="00703C"/>
      </a:accent4>
      <a:accent5>
        <a:srgbClr val="D6594A"/>
      </a:accent5>
      <a:accent6>
        <a:srgbClr val="667076"/>
      </a:accent6>
      <a:hlink>
        <a:srgbClr val="7AC143"/>
      </a:hlink>
      <a:folHlink>
        <a:srgbClr val="C0C6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29209</TotalTime>
  <Words>1824</Words>
  <Application>Microsoft Macintosh PowerPoint</Application>
  <PresentationFormat>On-screen Show (16:9)</PresentationFormat>
  <Paragraphs>333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Noto Sans Symbols</vt:lpstr>
      <vt:lpstr>Arial</vt:lpstr>
      <vt:lpstr>simple-light-2</vt:lpstr>
      <vt:lpstr>LSB_RUS_TO BE USED</vt:lpstr>
      <vt:lpstr>Знакомство</vt:lpstr>
      <vt:lpstr>Курс Ansible Краткое ведение в DevOps</vt:lpstr>
      <vt:lpstr>Содержание</vt:lpstr>
      <vt:lpstr>Что такое DevOps</vt:lpstr>
      <vt:lpstr>Основные практики DevOps</vt:lpstr>
      <vt:lpstr>DevOps принципы</vt:lpstr>
      <vt:lpstr>Целевой процесс разработки скриптов развертывания Ansible</vt:lpstr>
      <vt:lpstr>Обеспечение принципа Sharing с помощью Ansible в СБТ</vt:lpstr>
      <vt:lpstr>Содержание</vt:lpstr>
      <vt:lpstr>Структура курса</vt:lpstr>
      <vt:lpstr>Практические занятия курса</vt:lpstr>
      <vt:lpstr>Практические занятия курса</vt:lpstr>
      <vt:lpstr>Практические занятия курса</vt:lpstr>
      <vt:lpstr>Ожидания и опасения.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 Ansible DevOps</dc:title>
  <dc:creator>Alseka</dc:creator>
  <cp:lastModifiedBy>Max Budaev</cp:lastModifiedBy>
  <cp:revision>105</cp:revision>
  <dcterms:modified xsi:type="dcterms:W3CDTF">2017-08-17T07:11:18Z</dcterms:modified>
</cp:coreProperties>
</file>