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11"/>
  </p:notesMasterIdLst>
  <p:sldIdLst>
    <p:sldId id="256" r:id="rId3"/>
    <p:sldId id="261" r:id="rId4"/>
    <p:sldId id="260" r:id="rId5"/>
    <p:sldId id="263" r:id="rId6"/>
    <p:sldId id="262" r:id="rId7"/>
    <p:sldId id="264" r:id="rId8"/>
    <p:sldId id="265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F4CC14-F654-4546-9613-210B3FDDC6AE}">
  <a:tblStyle styleId="{2CF4CC14-F654-4546-9613-210B3FDDC6AE}" styleName="Table_0"/>
  <a:tblStyle styleId="{917641C2-2A2D-421A-BD43-B7491F2C6553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5F3C005-32F6-416E-AC50-C820C6D8C00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F4E8"/>
          </a:solidFill>
        </a:fill>
      </a:tcStyle>
    </a:wholeTbl>
    <a:band1H>
      <a:tcStyle>
        <a:tcBdr/>
        <a:fill>
          <a:solidFill>
            <a:srgbClr val="D6E9CD"/>
          </a:solidFill>
        </a:fill>
      </a:tcStyle>
    </a:band1H>
    <a:band1V>
      <a:tcStyle>
        <a:tcBdr/>
        <a:fill>
          <a:solidFill>
            <a:srgbClr val="D6E9C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8A131A5-1CBF-4706-AF69-1AAF3D9F48D5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>
      <p:cViewPr>
        <p:scale>
          <a:sx n="130" d="100"/>
          <a:sy n="130" d="100"/>
        </p:scale>
        <p:origin x="58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-2085975" y="992188"/>
            <a:ext cx="8843963" cy="4975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78261" y="7124606"/>
            <a:ext cx="3980527" cy="1750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120219" y="8716286"/>
            <a:ext cx="544054" cy="247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ru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ru"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12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781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3565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4403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72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900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28" y="8572"/>
            <a:ext cx="9146857" cy="512635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0" y="1"/>
            <a:ext cx="161982" cy="12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8614314" y="27945"/>
            <a:ext cx="301289" cy="935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608512" y="1531333"/>
            <a:ext cx="5916582" cy="18281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59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571203" y="255534"/>
            <a:ext cx="1381716" cy="265649"/>
            <a:chOff x="3321525" y="-965250"/>
            <a:chExt cx="2584449" cy="496886"/>
          </a:xfrm>
        </p:grpSpPr>
        <p:sp>
          <p:nvSpPr>
            <p:cNvPr id="66" name="Shape 66"/>
            <p:cNvSpPr/>
            <p:nvPr/>
          </p:nvSpPr>
          <p:spPr>
            <a:xfrm>
              <a:off x="3958112" y="-900162"/>
              <a:ext cx="1947862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29" y="66666"/>
                  </a:moveTo>
                  <a:cubicBezTo>
                    <a:pt x="115357" y="78333"/>
                    <a:pt x="118143" y="103333"/>
                    <a:pt x="120000" y="118333"/>
                  </a:cubicBezTo>
                  <a:cubicBezTo>
                    <a:pt x="114661" y="118333"/>
                    <a:pt x="114661" y="118333"/>
                    <a:pt x="114661" y="118333"/>
                  </a:cubicBezTo>
                  <a:cubicBezTo>
                    <a:pt x="114197" y="111666"/>
                    <a:pt x="113733" y="101666"/>
                    <a:pt x="111876" y="83333"/>
                  </a:cubicBezTo>
                  <a:cubicBezTo>
                    <a:pt x="109555" y="56666"/>
                    <a:pt x="109555" y="56666"/>
                    <a:pt x="109555" y="56666"/>
                  </a:cubicBezTo>
                  <a:cubicBezTo>
                    <a:pt x="111644" y="36666"/>
                    <a:pt x="111644" y="36666"/>
                    <a:pt x="111644" y="36666"/>
                  </a:cubicBezTo>
                  <a:cubicBezTo>
                    <a:pt x="112804" y="25000"/>
                    <a:pt x="114429" y="10000"/>
                    <a:pt x="114893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7214" y="8333"/>
                    <a:pt x="114661" y="26666"/>
                    <a:pt x="113965" y="31666"/>
                  </a:cubicBezTo>
                  <a:cubicBezTo>
                    <a:pt x="112340" y="45000"/>
                    <a:pt x="112340" y="45000"/>
                    <a:pt x="112340" y="45000"/>
                  </a:cubicBezTo>
                  <a:lnTo>
                    <a:pt x="114429" y="66666"/>
                  </a:lnTo>
                  <a:close/>
                  <a:moveTo>
                    <a:pt x="105609" y="15000"/>
                  </a:moveTo>
                  <a:cubicBezTo>
                    <a:pt x="105609" y="8333"/>
                    <a:pt x="105609" y="6666"/>
                    <a:pt x="104680" y="5000"/>
                  </a:cubicBezTo>
                  <a:cubicBezTo>
                    <a:pt x="104680" y="1666"/>
                    <a:pt x="104680" y="1666"/>
                    <a:pt x="104680" y="1666"/>
                  </a:cubicBezTo>
                  <a:cubicBezTo>
                    <a:pt x="110019" y="1666"/>
                    <a:pt x="110019" y="1666"/>
                    <a:pt x="110019" y="1666"/>
                  </a:cubicBezTo>
                  <a:cubicBezTo>
                    <a:pt x="110019" y="5000"/>
                    <a:pt x="110019" y="5000"/>
                    <a:pt x="110019" y="5000"/>
                  </a:cubicBezTo>
                  <a:cubicBezTo>
                    <a:pt x="109323" y="6666"/>
                    <a:pt x="109090" y="8333"/>
                    <a:pt x="109090" y="15000"/>
                  </a:cubicBezTo>
                  <a:cubicBezTo>
                    <a:pt x="109090" y="105000"/>
                    <a:pt x="109090" y="105000"/>
                    <a:pt x="109090" y="105000"/>
                  </a:cubicBezTo>
                  <a:cubicBezTo>
                    <a:pt x="109090" y="111666"/>
                    <a:pt x="109323" y="113333"/>
                    <a:pt x="110019" y="113333"/>
                  </a:cubicBezTo>
                  <a:cubicBezTo>
                    <a:pt x="110019" y="118333"/>
                    <a:pt x="110019" y="118333"/>
                    <a:pt x="110019" y="118333"/>
                  </a:cubicBezTo>
                  <a:cubicBezTo>
                    <a:pt x="104680" y="118333"/>
                    <a:pt x="104680" y="118333"/>
                    <a:pt x="104680" y="118333"/>
                  </a:cubicBezTo>
                  <a:cubicBezTo>
                    <a:pt x="104680" y="113333"/>
                    <a:pt x="104680" y="113333"/>
                    <a:pt x="104680" y="113333"/>
                  </a:cubicBezTo>
                  <a:cubicBezTo>
                    <a:pt x="105609" y="113333"/>
                    <a:pt x="105609" y="111666"/>
                    <a:pt x="105609" y="105000"/>
                  </a:cubicBezTo>
                  <a:lnTo>
                    <a:pt x="105609" y="15000"/>
                  </a:lnTo>
                  <a:close/>
                  <a:moveTo>
                    <a:pt x="97717" y="58333"/>
                  </a:moveTo>
                  <a:cubicBezTo>
                    <a:pt x="91450" y="58333"/>
                    <a:pt x="91450" y="58333"/>
                    <a:pt x="91450" y="58333"/>
                  </a:cubicBezTo>
                  <a:cubicBezTo>
                    <a:pt x="91450" y="105000"/>
                    <a:pt x="91450" y="105000"/>
                    <a:pt x="91450" y="105000"/>
                  </a:cubicBezTo>
                  <a:cubicBezTo>
                    <a:pt x="91450" y="111666"/>
                    <a:pt x="91682" y="113333"/>
                    <a:pt x="92379" y="113333"/>
                  </a:cubicBezTo>
                  <a:cubicBezTo>
                    <a:pt x="92379" y="118333"/>
                    <a:pt x="92379" y="118333"/>
                    <a:pt x="92379" y="118333"/>
                  </a:cubicBezTo>
                  <a:cubicBezTo>
                    <a:pt x="87272" y="118333"/>
                    <a:pt x="87272" y="118333"/>
                    <a:pt x="87272" y="118333"/>
                  </a:cubicBezTo>
                  <a:cubicBezTo>
                    <a:pt x="87272" y="113333"/>
                    <a:pt x="87272" y="113333"/>
                    <a:pt x="87272" y="113333"/>
                  </a:cubicBezTo>
                  <a:cubicBezTo>
                    <a:pt x="87969" y="113333"/>
                    <a:pt x="88201" y="111666"/>
                    <a:pt x="88201" y="105000"/>
                  </a:cubicBezTo>
                  <a:cubicBezTo>
                    <a:pt x="88201" y="15000"/>
                    <a:pt x="88201" y="15000"/>
                    <a:pt x="88201" y="15000"/>
                  </a:cubicBezTo>
                  <a:cubicBezTo>
                    <a:pt x="88201" y="8333"/>
                    <a:pt x="87969" y="6666"/>
                    <a:pt x="87272" y="5000"/>
                  </a:cubicBezTo>
                  <a:cubicBezTo>
                    <a:pt x="87272" y="1666"/>
                    <a:pt x="87272" y="1666"/>
                    <a:pt x="87272" y="1666"/>
                  </a:cubicBezTo>
                  <a:cubicBezTo>
                    <a:pt x="92379" y="1666"/>
                    <a:pt x="92379" y="1666"/>
                    <a:pt x="92379" y="1666"/>
                  </a:cubicBezTo>
                  <a:cubicBezTo>
                    <a:pt x="92379" y="5000"/>
                    <a:pt x="92379" y="5000"/>
                    <a:pt x="92379" y="5000"/>
                  </a:cubicBezTo>
                  <a:cubicBezTo>
                    <a:pt x="91682" y="6666"/>
                    <a:pt x="91450" y="8333"/>
                    <a:pt x="91450" y="15000"/>
                  </a:cubicBezTo>
                  <a:cubicBezTo>
                    <a:pt x="91450" y="50000"/>
                    <a:pt x="91450" y="50000"/>
                    <a:pt x="91450" y="50000"/>
                  </a:cubicBezTo>
                  <a:cubicBezTo>
                    <a:pt x="97717" y="50000"/>
                    <a:pt x="97717" y="50000"/>
                    <a:pt x="97717" y="50000"/>
                  </a:cubicBezTo>
                  <a:cubicBezTo>
                    <a:pt x="97717" y="15000"/>
                    <a:pt x="97717" y="15000"/>
                    <a:pt x="97717" y="15000"/>
                  </a:cubicBezTo>
                  <a:cubicBezTo>
                    <a:pt x="97717" y="8333"/>
                    <a:pt x="97717" y="6666"/>
                    <a:pt x="96789" y="5000"/>
                  </a:cubicBezTo>
                  <a:cubicBezTo>
                    <a:pt x="96789" y="1666"/>
                    <a:pt x="96789" y="1666"/>
                    <a:pt x="96789" y="1666"/>
                  </a:cubicBezTo>
                  <a:cubicBezTo>
                    <a:pt x="102127" y="1666"/>
                    <a:pt x="102127" y="1666"/>
                    <a:pt x="102127" y="1666"/>
                  </a:cubicBezTo>
                  <a:cubicBezTo>
                    <a:pt x="102127" y="5000"/>
                    <a:pt x="102127" y="5000"/>
                    <a:pt x="102127" y="5000"/>
                  </a:cubicBezTo>
                  <a:cubicBezTo>
                    <a:pt x="101431" y="6666"/>
                    <a:pt x="101199" y="8333"/>
                    <a:pt x="101199" y="15000"/>
                  </a:cubicBezTo>
                  <a:cubicBezTo>
                    <a:pt x="101199" y="105000"/>
                    <a:pt x="101199" y="105000"/>
                    <a:pt x="101199" y="105000"/>
                  </a:cubicBezTo>
                  <a:cubicBezTo>
                    <a:pt x="101199" y="111666"/>
                    <a:pt x="101431" y="113333"/>
                    <a:pt x="102127" y="113333"/>
                  </a:cubicBezTo>
                  <a:cubicBezTo>
                    <a:pt x="102127" y="118333"/>
                    <a:pt x="102127" y="118333"/>
                    <a:pt x="102127" y="118333"/>
                  </a:cubicBezTo>
                  <a:cubicBezTo>
                    <a:pt x="96789" y="118333"/>
                    <a:pt x="96789" y="118333"/>
                    <a:pt x="96789" y="118333"/>
                  </a:cubicBezTo>
                  <a:cubicBezTo>
                    <a:pt x="96789" y="113333"/>
                    <a:pt x="96789" y="113333"/>
                    <a:pt x="96789" y="113333"/>
                  </a:cubicBezTo>
                  <a:cubicBezTo>
                    <a:pt x="97717" y="113333"/>
                    <a:pt x="97717" y="111666"/>
                    <a:pt x="97717" y="105000"/>
                  </a:cubicBezTo>
                  <a:lnTo>
                    <a:pt x="97717" y="58333"/>
                  </a:lnTo>
                  <a:close/>
                  <a:moveTo>
                    <a:pt x="79613" y="68333"/>
                  </a:moveTo>
                  <a:cubicBezTo>
                    <a:pt x="77524" y="21666"/>
                    <a:pt x="77524" y="21666"/>
                    <a:pt x="77524" y="21666"/>
                  </a:cubicBezTo>
                  <a:cubicBezTo>
                    <a:pt x="75203" y="68333"/>
                    <a:pt x="75203" y="68333"/>
                    <a:pt x="75203" y="68333"/>
                  </a:cubicBezTo>
                  <a:lnTo>
                    <a:pt x="79613" y="68333"/>
                  </a:lnTo>
                  <a:close/>
                  <a:moveTo>
                    <a:pt x="81702" y="118333"/>
                  </a:moveTo>
                  <a:cubicBezTo>
                    <a:pt x="81702" y="111666"/>
                    <a:pt x="81237" y="100000"/>
                    <a:pt x="80773" y="90000"/>
                  </a:cubicBezTo>
                  <a:cubicBezTo>
                    <a:pt x="80077" y="75000"/>
                    <a:pt x="80077" y="75000"/>
                    <a:pt x="80077" y="75000"/>
                  </a:cubicBezTo>
                  <a:cubicBezTo>
                    <a:pt x="74970" y="75000"/>
                    <a:pt x="74970" y="75000"/>
                    <a:pt x="74970" y="75000"/>
                  </a:cubicBezTo>
                  <a:cubicBezTo>
                    <a:pt x="74274" y="86666"/>
                    <a:pt x="74042" y="96666"/>
                    <a:pt x="73810" y="103333"/>
                  </a:cubicBezTo>
                  <a:cubicBezTo>
                    <a:pt x="73578" y="110000"/>
                    <a:pt x="73346" y="115000"/>
                    <a:pt x="73346" y="118333"/>
                  </a:cubicBezTo>
                  <a:cubicBezTo>
                    <a:pt x="70328" y="118333"/>
                    <a:pt x="70328" y="118333"/>
                    <a:pt x="70328" y="118333"/>
                  </a:cubicBezTo>
                  <a:cubicBezTo>
                    <a:pt x="70793" y="113333"/>
                    <a:pt x="71489" y="103333"/>
                    <a:pt x="72649" y="83333"/>
                  </a:cubicBezTo>
                  <a:cubicBezTo>
                    <a:pt x="75667" y="30000"/>
                    <a:pt x="75667" y="30000"/>
                    <a:pt x="75667" y="30000"/>
                  </a:cubicBezTo>
                  <a:cubicBezTo>
                    <a:pt x="76363" y="18333"/>
                    <a:pt x="76363" y="15000"/>
                    <a:pt x="76363" y="11666"/>
                  </a:cubicBezTo>
                  <a:cubicBezTo>
                    <a:pt x="76363" y="10000"/>
                    <a:pt x="76363" y="6666"/>
                    <a:pt x="75435" y="5000"/>
                  </a:cubicBezTo>
                  <a:cubicBezTo>
                    <a:pt x="75435" y="1666"/>
                    <a:pt x="75435" y="1666"/>
                    <a:pt x="75435" y="1666"/>
                  </a:cubicBezTo>
                  <a:cubicBezTo>
                    <a:pt x="80077" y="1666"/>
                    <a:pt x="80077" y="1666"/>
                    <a:pt x="80077" y="1666"/>
                  </a:cubicBezTo>
                  <a:cubicBezTo>
                    <a:pt x="80309" y="5000"/>
                    <a:pt x="80309" y="8333"/>
                    <a:pt x="80773" y="18333"/>
                  </a:cubicBezTo>
                  <a:cubicBezTo>
                    <a:pt x="84255" y="88333"/>
                    <a:pt x="84255" y="88333"/>
                    <a:pt x="84255" y="88333"/>
                  </a:cubicBezTo>
                  <a:cubicBezTo>
                    <a:pt x="84951" y="101666"/>
                    <a:pt x="85647" y="113333"/>
                    <a:pt x="85880" y="118333"/>
                  </a:cubicBezTo>
                  <a:lnTo>
                    <a:pt x="81702" y="118333"/>
                  </a:lnTo>
                  <a:close/>
                  <a:moveTo>
                    <a:pt x="63365" y="110000"/>
                  </a:moveTo>
                  <a:cubicBezTo>
                    <a:pt x="65454" y="110000"/>
                    <a:pt x="66382" y="100000"/>
                    <a:pt x="66382" y="80000"/>
                  </a:cubicBezTo>
                  <a:cubicBezTo>
                    <a:pt x="66382" y="61666"/>
                    <a:pt x="65686" y="50000"/>
                    <a:pt x="62901" y="50000"/>
                  </a:cubicBezTo>
                  <a:cubicBezTo>
                    <a:pt x="61508" y="50000"/>
                    <a:pt x="61508" y="50000"/>
                    <a:pt x="61508" y="50000"/>
                  </a:cubicBezTo>
                  <a:cubicBezTo>
                    <a:pt x="61508" y="100000"/>
                    <a:pt x="61508" y="100000"/>
                    <a:pt x="61508" y="100000"/>
                  </a:cubicBezTo>
                  <a:cubicBezTo>
                    <a:pt x="61508" y="108333"/>
                    <a:pt x="61740" y="110000"/>
                    <a:pt x="62901" y="110000"/>
                  </a:cubicBezTo>
                  <a:lnTo>
                    <a:pt x="63365" y="110000"/>
                  </a:lnTo>
                  <a:close/>
                  <a:moveTo>
                    <a:pt x="62669" y="8333"/>
                  </a:moveTo>
                  <a:cubicBezTo>
                    <a:pt x="61508" y="8333"/>
                    <a:pt x="61508" y="10000"/>
                    <a:pt x="61508" y="15000"/>
                  </a:cubicBezTo>
                  <a:cubicBezTo>
                    <a:pt x="61508" y="43333"/>
                    <a:pt x="61508" y="43333"/>
                    <a:pt x="61508" y="43333"/>
                  </a:cubicBezTo>
                  <a:cubicBezTo>
                    <a:pt x="62437" y="43333"/>
                    <a:pt x="62437" y="43333"/>
                    <a:pt x="62437" y="43333"/>
                  </a:cubicBezTo>
                  <a:cubicBezTo>
                    <a:pt x="66847" y="43333"/>
                    <a:pt x="69864" y="46666"/>
                    <a:pt x="69864" y="78333"/>
                  </a:cubicBezTo>
                  <a:cubicBezTo>
                    <a:pt x="69864" y="110000"/>
                    <a:pt x="67543" y="118333"/>
                    <a:pt x="63597" y="118333"/>
                  </a:cubicBezTo>
                  <a:cubicBezTo>
                    <a:pt x="57098" y="118333"/>
                    <a:pt x="57098" y="118333"/>
                    <a:pt x="57098" y="118333"/>
                  </a:cubicBezTo>
                  <a:cubicBezTo>
                    <a:pt x="57098" y="113333"/>
                    <a:pt x="57098" y="113333"/>
                    <a:pt x="57098" y="113333"/>
                  </a:cubicBezTo>
                  <a:cubicBezTo>
                    <a:pt x="57794" y="113333"/>
                    <a:pt x="58027" y="111666"/>
                    <a:pt x="58027" y="105000"/>
                  </a:cubicBezTo>
                  <a:cubicBezTo>
                    <a:pt x="58027" y="15000"/>
                    <a:pt x="58027" y="15000"/>
                    <a:pt x="58027" y="15000"/>
                  </a:cubicBezTo>
                  <a:cubicBezTo>
                    <a:pt x="58027" y="8333"/>
                    <a:pt x="57794" y="6666"/>
                    <a:pt x="57098" y="5000"/>
                  </a:cubicBezTo>
                  <a:cubicBezTo>
                    <a:pt x="57098" y="1666"/>
                    <a:pt x="57098" y="1666"/>
                    <a:pt x="57098" y="1666"/>
                  </a:cubicBezTo>
                  <a:cubicBezTo>
                    <a:pt x="69168" y="1666"/>
                    <a:pt x="69168" y="1666"/>
                    <a:pt x="69168" y="1666"/>
                  </a:cubicBezTo>
                  <a:cubicBezTo>
                    <a:pt x="69168" y="10000"/>
                    <a:pt x="69168" y="18333"/>
                    <a:pt x="69168" y="26666"/>
                  </a:cubicBezTo>
                  <a:cubicBezTo>
                    <a:pt x="68239" y="26666"/>
                    <a:pt x="68239" y="26666"/>
                    <a:pt x="68239" y="26666"/>
                  </a:cubicBezTo>
                  <a:cubicBezTo>
                    <a:pt x="68007" y="21666"/>
                    <a:pt x="68007" y="21666"/>
                    <a:pt x="68007" y="21666"/>
                  </a:cubicBezTo>
                  <a:cubicBezTo>
                    <a:pt x="67543" y="10000"/>
                    <a:pt x="67079" y="8333"/>
                    <a:pt x="64758" y="8333"/>
                  </a:cubicBezTo>
                  <a:lnTo>
                    <a:pt x="62669" y="8333"/>
                  </a:lnTo>
                  <a:close/>
                  <a:moveTo>
                    <a:pt x="49206" y="65000"/>
                  </a:moveTo>
                  <a:cubicBezTo>
                    <a:pt x="51528" y="65000"/>
                    <a:pt x="51992" y="51666"/>
                    <a:pt x="51992" y="33333"/>
                  </a:cubicBezTo>
                  <a:cubicBezTo>
                    <a:pt x="51992" y="18333"/>
                    <a:pt x="51295" y="8333"/>
                    <a:pt x="48974" y="8333"/>
                  </a:cubicBezTo>
                  <a:cubicBezTo>
                    <a:pt x="48742" y="8333"/>
                    <a:pt x="48742" y="8333"/>
                    <a:pt x="48742" y="8333"/>
                  </a:cubicBezTo>
                  <a:cubicBezTo>
                    <a:pt x="48046" y="8333"/>
                    <a:pt x="47582" y="10000"/>
                    <a:pt x="47582" y="15000"/>
                  </a:cubicBezTo>
                  <a:cubicBezTo>
                    <a:pt x="47582" y="65000"/>
                    <a:pt x="47582" y="65000"/>
                    <a:pt x="47582" y="65000"/>
                  </a:cubicBezTo>
                  <a:lnTo>
                    <a:pt x="49206" y="65000"/>
                  </a:lnTo>
                  <a:close/>
                  <a:moveTo>
                    <a:pt x="43172" y="118333"/>
                  </a:moveTo>
                  <a:cubicBezTo>
                    <a:pt x="43172" y="113333"/>
                    <a:pt x="43172" y="113333"/>
                    <a:pt x="43172" y="113333"/>
                  </a:cubicBezTo>
                  <a:cubicBezTo>
                    <a:pt x="44100" y="113333"/>
                    <a:pt x="44100" y="111666"/>
                    <a:pt x="44100" y="105000"/>
                  </a:cubicBezTo>
                  <a:cubicBezTo>
                    <a:pt x="44100" y="15000"/>
                    <a:pt x="44100" y="15000"/>
                    <a:pt x="44100" y="15000"/>
                  </a:cubicBezTo>
                  <a:cubicBezTo>
                    <a:pt x="44100" y="8333"/>
                    <a:pt x="44100" y="6666"/>
                    <a:pt x="43172" y="5000"/>
                  </a:cubicBezTo>
                  <a:cubicBezTo>
                    <a:pt x="43172" y="1666"/>
                    <a:pt x="43172" y="1666"/>
                    <a:pt x="43172" y="1666"/>
                  </a:cubicBezTo>
                  <a:cubicBezTo>
                    <a:pt x="49903" y="1666"/>
                    <a:pt x="49903" y="1666"/>
                    <a:pt x="49903" y="1666"/>
                  </a:cubicBezTo>
                  <a:cubicBezTo>
                    <a:pt x="53152" y="1666"/>
                    <a:pt x="55705" y="6666"/>
                    <a:pt x="55705" y="35000"/>
                  </a:cubicBezTo>
                  <a:cubicBezTo>
                    <a:pt x="55705" y="63333"/>
                    <a:pt x="53152" y="71666"/>
                    <a:pt x="49206" y="71666"/>
                  </a:cubicBezTo>
                  <a:cubicBezTo>
                    <a:pt x="47582" y="71666"/>
                    <a:pt x="47582" y="71666"/>
                    <a:pt x="47582" y="71666"/>
                  </a:cubicBezTo>
                  <a:cubicBezTo>
                    <a:pt x="47582" y="105000"/>
                    <a:pt x="47582" y="105000"/>
                    <a:pt x="47582" y="105000"/>
                  </a:cubicBezTo>
                  <a:cubicBezTo>
                    <a:pt x="47582" y="111666"/>
                    <a:pt x="47814" y="113333"/>
                    <a:pt x="48510" y="113333"/>
                  </a:cubicBezTo>
                  <a:cubicBezTo>
                    <a:pt x="48510" y="118333"/>
                    <a:pt x="48510" y="118333"/>
                    <a:pt x="48510" y="118333"/>
                  </a:cubicBezTo>
                  <a:lnTo>
                    <a:pt x="43172" y="118333"/>
                  </a:lnTo>
                  <a:close/>
                  <a:moveTo>
                    <a:pt x="34816" y="8333"/>
                  </a:moveTo>
                  <a:cubicBezTo>
                    <a:pt x="34119" y="8333"/>
                    <a:pt x="33887" y="10000"/>
                    <a:pt x="33887" y="13333"/>
                  </a:cubicBezTo>
                  <a:cubicBezTo>
                    <a:pt x="33887" y="50000"/>
                    <a:pt x="33887" y="50000"/>
                    <a:pt x="33887" y="50000"/>
                  </a:cubicBezTo>
                  <a:cubicBezTo>
                    <a:pt x="35976" y="50000"/>
                    <a:pt x="35976" y="50000"/>
                    <a:pt x="35976" y="50000"/>
                  </a:cubicBezTo>
                  <a:cubicBezTo>
                    <a:pt x="36905" y="50000"/>
                    <a:pt x="38297" y="50000"/>
                    <a:pt x="38994" y="46666"/>
                  </a:cubicBezTo>
                  <a:cubicBezTo>
                    <a:pt x="38994" y="61666"/>
                    <a:pt x="38994" y="61666"/>
                    <a:pt x="38994" y="61666"/>
                  </a:cubicBezTo>
                  <a:cubicBezTo>
                    <a:pt x="38297" y="58333"/>
                    <a:pt x="36905" y="58333"/>
                    <a:pt x="35976" y="58333"/>
                  </a:cubicBezTo>
                  <a:cubicBezTo>
                    <a:pt x="33887" y="58333"/>
                    <a:pt x="33887" y="58333"/>
                    <a:pt x="33887" y="58333"/>
                  </a:cubicBezTo>
                  <a:cubicBezTo>
                    <a:pt x="33887" y="101666"/>
                    <a:pt x="33887" y="101666"/>
                    <a:pt x="33887" y="101666"/>
                  </a:cubicBezTo>
                  <a:cubicBezTo>
                    <a:pt x="33887" y="108333"/>
                    <a:pt x="34352" y="110000"/>
                    <a:pt x="36441" y="110000"/>
                  </a:cubicBezTo>
                  <a:cubicBezTo>
                    <a:pt x="36905" y="110000"/>
                    <a:pt x="36905" y="110000"/>
                    <a:pt x="36905" y="110000"/>
                  </a:cubicBezTo>
                  <a:cubicBezTo>
                    <a:pt x="38994" y="110000"/>
                    <a:pt x="39458" y="110000"/>
                    <a:pt x="39922" y="95000"/>
                  </a:cubicBezTo>
                  <a:cubicBezTo>
                    <a:pt x="40154" y="90000"/>
                    <a:pt x="40154" y="90000"/>
                    <a:pt x="40154" y="90000"/>
                  </a:cubicBezTo>
                  <a:cubicBezTo>
                    <a:pt x="41083" y="90000"/>
                    <a:pt x="41083" y="90000"/>
                    <a:pt x="41083" y="90000"/>
                  </a:cubicBezTo>
                  <a:cubicBezTo>
                    <a:pt x="41083" y="100000"/>
                    <a:pt x="41083" y="108333"/>
                    <a:pt x="41083" y="118333"/>
                  </a:cubicBezTo>
                  <a:cubicBezTo>
                    <a:pt x="29477" y="118333"/>
                    <a:pt x="29477" y="118333"/>
                    <a:pt x="29477" y="118333"/>
                  </a:cubicBezTo>
                  <a:cubicBezTo>
                    <a:pt x="29477" y="113333"/>
                    <a:pt x="29477" y="113333"/>
                    <a:pt x="29477" y="113333"/>
                  </a:cubicBezTo>
                  <a:cubicBezTo>
                    <a:pt x="30406" y="113333"/>
                    <a:pt x="30406" y="111666"/>
                    <a:pt x="30406" y="105000"/>
                  </a:cubicBezTo>
                  <a:cubicBezTo>
                    <a:pt x="30406" y="15000"/>
                    <a:pt x="30406" y="15000"/>
                    <a:pt x="30406" y="15000"/>
                  </a:cubicBezTo>
                  <a:cubicBezTo>
                    <a:pt x="30406" y="8333"/>
                    <a:pt x="30406" y="6666"/>
                    <a:pt x="29477" y="5000"/>
                  </a:cubicBezTo>
                  <a:cubicBezTo>
                    <a:pt x="29477" y="1666"/>
                    <a:pt x="29477" y="1666"/>
                    <a:pt x="29477" y="1666"/>
                  </a:cubicBezTo>
                  <a:cubicBezTo>
                    <a:pt x="40851" y="1666"/>
                    <a:pt x="40851" y="1666"/>
                    <a:pt x="40851" y="1666"/>
                  </a:cubicBezTo>
                  <a:cubicBezTo>
                    <a:pt x="40851" y="10000"/>
                    <a:pt x="40851" y="18333"/>
                    <a:pt x="40851" y="26666"/>
                  </a:cubicBezTo>
                  <a:cubicBezTo>
                    <a:pt x="39922" y="26666"/>
                    <a:pt x="39922" y="26666"/>
                    <a:pt x="39922" y="26666"/>
                  </a:cubicBezTo>
                  <a:cubicBezTo>
                    <a:pt x="39690" y="21666"/>
                    <a:pt x="39690" y="21666"/>
                    <a:pt x="39690" y="21666"/>
                  </a:cubicBezTo>
                  <a:cubicBezTo>
                    <a:pt x="39226" y="10000"/>
                    <a:pt x="38529" y="8333"/>
                    <a:pt x="36441" y="8333"/>
                  </a:cubicBezTo>
                  <a:lnTo>
                    <a:pt x="34816" y="8333"/>
                  </a:lnTo>
                  <a:close/>
                  <a:moveTo>
                    <a:pt x="21121" y="110000"/>
                  </a:moveTo>
                  <a:cubicBezTo>
                    <a:pt x="23210" y="110000"/>
                    <a:pt x="24139" y="100000"/>
                    <a:pt x="24139" y="80000"/>
                  </a:cubicBezTo>
                  <a:cubicBezTo>
                    <a:pt x="24139" y="61666"/>
                    <a:pt x="23210" y="50000"/>
                    <a:pt x="20657" y="50000"/>
                  </a:cubicBezTo>
                  <a:cubicBezTo>
                    <a:pt x="19264" y="50000"/>
                    <a:pt x="19264" y="50000"/>
                    <a:pt x="19264" y="50000"/>
                  </a:cubicBezTo>
                  <a:cubicBezTo>
                    <a:pt x="19264" y="100000"/>
                    <a:pt x="19264" y="100000"/>
                    <a:pt x="19264" y="100000"/>
                  </a:cubicBezTo>
                  <a:cubicBezTo>
                    <a:pt x="19264" y="108333"/>
                    <a:pt x="19497" y="110000"/>
                    <a:pt x="20657" y="110000"/>
                  </a:cubicBezTo>
                  <a:lnTo>
                    <a:pt x="21121" y="110000"/>
                  </a:lnTo>
                  <a:close/>
                  <a:moveTo>
                    <a:pt x="20425" y="8333"/>
                  </a:moveTo>
                  <a:cubicBezTo>
                    <a:pt x="19264" y="8333"/>
                    <a:pt x="19264" y="10000"/>
                    <a:pt x="19264" y="15000"/>
                  </a:cubicBezTo>
                  <a:cubicBezTo>
                    <a:pt x="19264" y="43333"/>
                    <a:pt x="19264" y="43333"/>
                    <a:pt x="19264" y="43333"/>
                  </a:cubicBezTo>
                  <a:cubicBezTo>
                    <a:pt x="19961" y="43333"/>
                    <a:pt x="19961" y="43333"/>
                    <a:pt x="19961" y="43333"/>
                  </a:cubicBezTo>
                  <a:cubicBezTo>
                    <a:pt x="24603" y="43333"/>
                    <a:pt x="27620" y="46666"/>
                    <a:pt x="27620" y="78333"/>
                  </a:cubicBezTo>
                  <a:cubicBezTo>
                    <a:pt x="27620" y="110000"/>
                    <a:pt x="25299" y="118333"/>
                    <a:pt x="21353" y="118333"/>
                  </a:cubicBezTo>
                  <a:cubicBezTo>
                    <a:pt x="14854" y="118333"/>
                    <a:pt x="14854" y="118333"/>
                    <a:pt x="14854" y="118333"/>
                  </a:cubicBezTo>
                  <a:cubicBezTo>
                    <a:pt x="14854" y="113333"/>
                    <a:pt x="14854" y="113333"/>
                    <a:pt x="14854" y="113333"/>
                  </a:cubicBezTo>
                  <a:cubicBezTo>
                    <a:pt x="15551" y="113333"/>
                    <a:pt x="15783" y="111666"/>
                    <a:pt x="15783" y="105000"/>
                  </a:cubicBezTo>
                  <a:cubicBezTo>
                    <a:pt x="15783" y="15000"/>
                    <a:pt x="15783" y="15000"/>
                    <a:pt x="15783" y="15000"/>
                  </a:cubicBezTo>
                  <a:cubicBezTo>
                    <a:pt x="15783" y="8333"/>
                    <a:pt x="15551" y="6666"/>
                    <a:pt x="14854" y="5000"/>
                  </a:cubicBezTo>
                  <a:cubicBezTo>
                    <a:pt x="14854" y="1666"/>
                    <a:pt x="14854" y="1666"/>
                    <a:pt x="14854" y="1666"/>
                  </a:cubicBezTo>
                  <a:cubicBezTo>
                    <a:pt x="26924" y="1666"/>
                    <a:pt x="26924" y="1666"/>
                    <a:pt x="26924" y="1666"/>
                  </a:cubicBezTo>
                  <a:cubicBezTo>
                    <a:pt x="26692" y="10000"/>
                    <a:pt x="26692" y="18333"/>
                    <a:pt x="26924" y="26666"/>
                  </a:cubicBezTo>
                  <a:cubicBezTo>
                    <a:pt x="25996" y="26666"/>
                    <a:pt x="25996" y="26666"/>
                    <a:pt x="25996" y="26666"/>
                  </a:cubicBezTo>
                  <a:cubicBezTo>
                    <a:pt x="25764" y="21666"/>
                    <a:pt x="25764" y="21666"/>
                    <a:pt x="25764" y="21666"/>
                  </a:cubicBezTo>
                  <a:cubicBezTo>
                    <a:pt x="25299" y="10000"/>
                    <a:pt x="24603" y="8333"/>
                    <a:pt x="22514" y="8333"/>
                  </a:cubicBezTo>
                  <a:lnTo>
                    <a:pt x="20425" y="8333"/>
                  </a:lnTo>
                  <a:close/>
                  <a:moveTo>
                    <a:pt x="12765" y="101666"/>
                  </a:moveTo>
                  <a:cubicBezTo>
                    <a:pt x="13230" y="110000"/>
                    <a:pt x="13230" y="110000"/>
                    <a:pt x="13230" y="110000"/>
                  </a:cubicBezTo>
                  <a:cubicBezTo>
                    <a:pt x="11837" y="116666"/>
                    <a:pt x="9748" y="120000"/>
                    <a:pt x="7659" y="120000"/>
                  </a:cubicBezTo>
                  <a:cubicBezTo>
                    <a:pt x="3017" y="120000"/>
                    <a:pt x="0" y="101666"/>
                    <a:pt x="0" y="61666"/>
                  </a:cubicBezTo>
                  <a:cubicBezTo>
                    <a:pt x="0" y="23333"/>
                    <a:pt x="2321" y="0"/>
                    <a:pt x="8123" y="0"/>
                  </a:cubicBezTo>
                  <a:cubicBezTo>
                    <a:pt x="10676" y="0"/>
                    <a:pt x="12301" y="3333"/>
                    <a:pt x="12765" y="5000"/>
                  </a:cubicBezTo>
                  <a:cubicBezTo>
                    <a:pt x="12765" y="13333"/>
                    <a:pt x="12765" y="21666"/>
                    <a:pt x="12765" y="28333"/>
                  </a:cubicBezTo>
                  <a:cubicBezTo>
                    <a:pt x="11837" y="28333"/>
                    <a:pt x="11837" y="28333"/>
                    <a:pt x="11837" y="28333"/>
                  </a:cubicBezTo>
                  <a:cubicBezTo>
                    <a:pt x="11605" y="21666"/>
                    <a:pt x="11605" y="21666"/>
                    <a:pt x="11605" y="21666"/>
                  </a:cubicBezTo>
                  <a:cubicBezTo>
                    <a:pt x="11141" y="13333"/>
                    <a:pt x="10444" y="6666"/>
                    <a:pt x="8123" y="6666"/>
                  </a:cubicBezTo>
                  <a:cubicBezTo>
                    <a:pt x="4874" y="6666"/>
                    <a:pt x="3945" y="25000"/>
                    <a:pt x="3945" y="56666"/>
                  </a:cubicBezTo>
                  <a:cubicBezTo>
                    <a:pt x="3945" y="86666"/>
                    <a:pt x="4642" y="108333"/>
                    <a:pt x="8820" y="108333"/>
                  </a:cubicBezTo>
                  <a:cubicBezTo>
                    <a:pt x="10676" y="108333"/>
                    <a:pt x="11837" y="105000"/>
                    <a:pt x="12765" y="101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3980337" y="-563614"/>
              <a:ext cx="1925637" cy="269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321525" y="-965250"/>
              <a:ext cx="508000" cy="496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444" y="36000"/>
                  </a:moveTo>
                  <a:cubicBezTo>
                    <a:pt x="89777" y="3692"/>
                    <a:pt x="89777" y="3692"/>
                    <a:pt x="89777" y="3692"/>
                  </a:cubicBezTo>
                  <a:cubicBezTo>
                    <a:pt x="88000" y="2769"/>
                    <a:pt x="85333" y="923"/>
                    <a:pt x="82666" y="0"/>
                  </a:cubicBezTo>
                  <a:cubicBezTo>
                    <a:pt x="36444" y="28615"/>
                    <a:pt x="36444" y="28615"/>
                    <a:pt x="36444" y="28615"/>
                  </a:cubicBezTo>
                  <a:cubicBezTo>
                    <a:pt x="16000" y="15692"/>
                    <a:pt x="16000" y="15692"/>
                    <a:pt x="16000" y="15692"/>
                  </a:cubicBezTo>
                  <a:cubicBezTo>
                    <a:pt x="14222" y="17538"/>
                    <a:pt x="12444" y="19384"/>
                    <a:pt x="11555" y="21230"/>
                  </a:cubicBezTo>
                  <a:lnTo>
                    <a:pt x="36444" y="36000"/>
                  </a:lnTo>
                  <a:close/>
                  <a:moveTo>
                    <a:pt x="101333" y="12923"/>
                  </a:moveTo>
                  <a:cubicBezTo>
                    <a:pt x="99555" y="11076"/>
                    <a:pt x="97777" y="9230"/>
                    <a:pt x="96000" y="8307"/>
                  </a:cubicBezTo>
                  <a:cubicBezTo>
                    <a:pt x="36444" y="43384"/>
                    <a:pt x="36444" y="43384"/>
                    <a:pt x="36444" y="43384"/>
                  </a:cubicBezTo>
                  <a:cubicBezTo>
                    <a:pt x="8000" y="26769"/>
                    <a:pt x="8000" y="26769"/>
                    <a:pt x="8000" y="26769"/>
                  </a:cubicBezTo>
                  <a:cubicBezTo>
                    <a:pt x="7111" y="28615"/>
                    <a:pt x="6222" y="30461"/>
                    <a:pt x="5333" y="33230"/>
                  </a:cubicBezTo>
                  <a:cubicBezTo>
                    <a:pt x="36444" y="51692"/>
                    <a:pt x="36444" y="51692"/>
                    <a:pt x="36444" y="51692"/>
                  </a:cubicBezTo>
                  <a:lnTo>
                    <a:pt x="101333" y="12923"/>
                  </a:lnTo>
                  <a:close/>
                  <a:moveTo>
                    <a:pt x="36444" y="59076"/>
                  </a:moveTo>
                  <a:cubicBezTo>
                    <a:pt x="2666" y="39692"/>
                    <a:pt x="2666" y="39692"/>
                    <a:pt x="2666" y="39692"/>
                  </a:cubicBezTo>
                  <a:cubicBezTo>
                    <a:pt x="1777" y="41538"/>
                    <a:pt x="1777" y="43384"/>
                    <a:pt x="888" y="46153"/>
                  </a:cubicBezTo>
                  <a:cubicBezTo>
                    <a:pt x="36444" y="67384"/>
                    <a:pt x="36444" y="67384"/>
                    <a:pt x="36444" y="67384"/>
                  </a:cubicBezTo>
                  <a:cubicBezTo>
                    <a:pt x="109333" y="23076"/>
                    <a:pt x="109333" y="23076"/>
                    <a:pt x="109333" y="23076"/>
                  </a:cubicBezTo>
                  <a:cubicBezTo>
                    <a:pt x="108444" y="21230"/>
                    <a:pt x="107555" y="19384"/>
                    <a:pt x="105777" y="17538"/>
                  </a:cubicBezTo>
                  <a:lnTo>
                    <a:pt x="36444" y="59076"/>
                  </a:lnTo>
                  <a:close/>
                  <a:moveTo>
                    <a:pt x="120000" y="57230"/>
                  </a:moveTo>
                  <a:cubicBezTo>
                    <a:pt x="120000" y="91384"/>
                    <a:pt x="92444" y="120000"/>
                    <a:pt x="59555" y="120000"/>
                  </a:cubicBezTo>
                  <a:cubicBezTo>
                    <a:pt x="26666" y="120000"/>
                    <a:pt x="0" y="91384"/>
                    <a:pt x="0" y="57230"/>
                  </a:cubicBezTo>
                  <a:cubicBezTo>
                    <a:pt x="0" y="56307"/>
                    <a:pt x="0" y="54461"/>
                    <a:pt x="0" y="53538"/>
                  </a:cubicBezTo>
                  <a:cubicBezTo>
                    <a:pt x="36444" y="74769"/>
                    <a:pt x="36444" y="74769"/>
                    <a:pt x="36444" y="74769"/>
                  </a:cubicBezTo>
                  <a:cubicBezTo>
                    <a:pt x="112888" y="29538"/>
                    <a:pt x="112888" y="29538"/>
                    <a:pt x="112888" y="29538"/>
                  </a:cubicBezTo>
                  <a:cubicBezTo>
                    <a:pt x="117333" y="37846"/>
                    <a:pt x="120000" y="47076"/>
                    <a:pt x="120000" y="572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91081" y="249860"/>
            <a:ext cx="707941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8235" y="72872"/>
            <a:ext cx="5325978" cy="576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6" name="Shape 86" descr="C:\Users\amosova-pn\Desktop\Информация\Амосовой Полине\Бренд\есть\Логотипы\PI_S1\PI_S1_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2240" y="138488"/>
            <a:ext cx="2152433" cy="4478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8604446" y="4840001"/>
            <a:ext cx="539551" cy="2862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398" cy="11025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30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0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83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685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6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6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30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0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83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685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6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6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198" y="4767262"/>
            <a:ext cx="2133599" cy="273842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1"/>
            <a:ext cx="161982" cy="12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191081" y="771043"/>
            <a:ext cx="876183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91081" y="1013516"/>
            <a:ext cx="5680840" cy="11079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4000" marR="0" lvl="1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09600" marR="0" lvl="2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428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2550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428"/>
              <a:buFont typeface="Arial"/>
              <a:buChar char="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03300" marR="0" lvl="4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857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03300" marR="0" lvl="5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3300" marR="0" lvl="6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03300" marR="0" lvl="7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03300" marR="0" lvl="8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91081" y="249860"/>
            <a:ext cx="707941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5" name="Shape 55"/>
          <p:cNvGrpSpPr/>
          <p:nvPr/>
        </p:nvGrpSpPr>
        <p:grpSpPr>
          <a:xfrm>
            <a:off x="7571203" y="255534"/>
            <a:ext cx="1381716" cy="265649"/>
            <a:chOff x="3321525" y="-965250"/>
            <a:chExt cx="2584449" cy="496886"/>
          </a:xfrm>
        </p:grpSpPr>
        <p:sp>
          <p:nvSpPr>
            <p:cNvPr id="56" name="Shape 56"/>
            <p:cNvSpPr/>
            <p:nvPr/>
          </p:nvSpPr>
          <p:spPr>
            <a:xfrm>
              <a:off x="3958112" y="-900162"/>
              <a:ext cx="1947862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29" y="66666"/>
                  </a:moveTo>
                  <a:cubicBezTo>
                    <a:pt x="115357" y="78333"/>
                    <a:pt x="118143" y="103333"/>
                    <a:pt x="120000" y="118333"/>
                  </a:cubicBezTo>
                  <a:cubicBezTo>
                    <a:pt x="114661" y="118333"/>
                    <a:pt x="114661" y="118333"/>
                    <a:pt x="114661" y="118333"/>
                  </a:cubicBezTo>
                  <a:cubicBezTo>
                    <a:pt x="114197" y="111666"/>
                    <a:pt x="113733" y="101666"/>
                    <a:pt x="111876" y="83333"/>
                  </a:cubicBezTo>
                  <a:cubicBezTo>
                    <a:pt x="109555" y="56666"/>
                    <a:pt x="109555" y="56666"/>
                    <a:pt x="109555" y="56666"/>
                  </a:cubicBezTo>
                  <a:cubicBezTo>
                    <a:pt x="111644" y="36666"/>
                    <a:pt x="111644" y="36666"/>
                    <a:pt x="111644" y="36666"/>
                  </a:cubicBezTo>
                  <a:cubicBezTo>
                    <a:pt x="112804" y="25000"/>
                    <a:pt x="114429" y="10000"/>
                    <a:pt x="114893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7214" y="8333"/>
                    <a:pt x="114661" y="26666"/>
                    <a:pt x="113965" y="31666"/>
                  </a:cubicBezTo>
                  <a:cubicBezTo>
                    <a:pt x="112340" y="45000"/>
                    <a:pt x="112340" y="45000"/>
                    <a:pt x="112340" y="45000"/>
                  </a:cubicBezTo>
                  <a:lnTo>
                    <a:pt x="114429" y="66666"/>
                  </a:lnTo>
                  <a:close/>
                  <a:moveTo>
                    <a:pt x="105609" y="15000"/>
                  </a:moveTo>
                  <a:cubicBezTo>
                    <a:pt x="105609" y="8333"/>
                    <a:pt x="105609" y="6666"/>
                    <a:pt x="104680" y="5000"/>
                  </a:cubicBezTo>
                  <a:cubicBezTo>
                    <a:pt x="104680" y="1666"/>
                    <a:pt x="104680" y="1666"/>
                    <a:pt x="104680" y="1666"/>
                  </a:cubicBezTo>
                  <a:cubicBezTo>
                    <a:pt x="110019" y="1666"/>
                    <a:pt x="110019" y="1666"/>
                    <a:pt x="110019" y="1666"/>
                  </a:cubicBezTo>
                  <a:cubicBezTo>
                    <a:pt x="110019" y="5000"/>
                    <a:pt x="110019" y="5000"/>
                    <a:pt x="110019" y="5000"/>
                  </a:cubicBezTo>
                  <a:cubicBezTo>
                    <a:pt x="109323" y="6666"/>
                    <a:pt x="109090" y="8333"/>
                    <a:pt x="109090" y="15000"/>
                  </a:cubicBezTo>
                  <a:cubicBezTo>
                    <a:pt x="109090" y="105000"/>
                    <a:pt x="109090" y="105000"/>
                    <a:pt x="109090" y="105000"/>
                  </a:cubicBezTo>
                  <a:cubicBezTo>
                    <a:pt x="109090" y="111666"/>
                    <a:pt x="109323" y="113333"/>
                    <a:pt x="110019" y="113333"/>
                  </a:cubicBezTo>
                  <a:cubicBezTo>
                    <a:pt x="110019" y="118333"/>
                    <a:pt x="110019" y="118333"/>
                    <a:pt x="110019" y="118333"/>
                  </a:cubicBezTo>
                  <a:cubicBezTo>
                    <a:pt x="104680" y="118333"/>
                    <a:pt x="104680" y="118333"/>
                    <a:pt x="104680" y="118333"/>
                  </a:cubicBezTo>
                  <a:cubicBezTo>
                    <a:pt x="104680" y="113333"/>
                    <a:pt x="104680" y="113333"/>
                    <a:pt x="104680" y="113333"/>
                  </a:cubicBezTo>
                  <a:cubicBezTo>
                    <a:pt x="105609" y="113333"/>
                    <a:pt x="105609" y="111666"/>
                    <a:pt x="105609" y="105000"/>
                  </a:cubicBezTo>
                  <a:lnTo>
                    <a:pt x="105609" y="15000"/>
                  </a:lnTo>
                  <a:close/>
                  <a:moveTo>
                    <a:pt x="97717" y="58333"/>
                  </a:moveTo>
                  <a:cubicBezTo>
                    <a:pt x="91450" y="58333"/>
                    <a:pt x="91450" y="58333"/>
                    <a:pt x="91450" y="58333"/>
                  </a:cubicBezTo>
                  <a:cubicBezTo>
                    <a:pt x="91450" y="105000"/>
                    <a:pt x="91450" y="105000"/>
                    <a:pt x="91450" y="105000"/>
                  </a:cubicBezTo>
                  <a:cubicBezTo>
                    <a:pt x="91450" y="111666"/>
                    <a:pt x="91682" y="113333"/>
                    <a:pt x="92379" y="113333"/>
                  </a:cubicBezTo>
                  <a:cubicBezTo>
                    <a:pt x="92379" y="118333"/>
                    <a:pt x="92379" y="118333"/>
                    <a:pt x="92379" y="118333"/>
                  </a:cubicBezTo>
                  <a:cubicBezTo>
                    <a:pt x="87272" y="118333"/>
                    <a:pt x="87272" y="118333"/>
                    <a:pt x="87272" y="118333"/>
                  </a:cubicBezTo>
                  <a:cubicBezTo>
                    <a:pt x="87272" y="113333"/>
                    <a:pt x="87272" y="113333"/>
                    <a:pt x="87272" y="113333"/>
                  </a:cubicBezTo>
                  <a:cubicBezTo>
                    <a:pt x="87969" y="113333"/>
                    <a:pt x="88201" y="111666"/>
                    <a:pt x="88201" y="105000"/>
                  </a:cubicBezTo>
                  <a:cubicBezTo>
                    <a:pt x="88201" y="15000"/>
                    <a:pt x="88201" y="15000"/>
                    <a:pt x="88201" y="15000"/>
                  </a:cubicBezTo>
                  <a:cubicBezTo>
                    <a:pt x="88201" y="8333"/>
                    <a:pt x="87969" y="6666"/>
                    <a:pt x="87272" y="5000"/>
                  </a:cubicBezTo>
                  <a:cubicBezTo>
                    <a:pt x="87272" y="1666"/>
                    <a:pt x="87272" y="1666"/>
                    <a:pt x="87272" y="1666"/>
                  </a:cubicBezTo>
                  <a:cubicBezTo>
                    <a:pt x="92379" y="1666"/>
                    <a:pt x="92379" y="1666"/>
                    <a:pt x="92379" y="1666"/>
                  </a:cubicBezTo>
                  <a:cubicBezTo>
                    <a:pt x="92379" y="5000"/>
                    <a:pt x="92379" y="5000"/>
                    <a:pt x="92379" y="5000"/>
                  </a:cubicBezTo>
                  <a:cubicBezTo>
                    <a:pt x="91682" y="6666"/>
                    <a:pt x="91450" y="8333"/>
                    <a:pt x="91450" y="15000"/>
                  </a:cubicBezTo>
                  <a:cubicBezTo>
                    <a:pt x="91450" y="50000"/>
                    <a:pt x="91450" y="50000"/>
                    <a:pt x="91450" y="50000"/>
                  </a:cubicBezTo>
                  <a:cubicBezTo>
                    <a:pt x="97717" y="50000"/>
                    <a:pt x="97717" y="50000"/>
                    <a:pt x="97717" y="50000"/>
                  </a:cubicBezTo>
                  <a:cubicBezTo>
                    <a:pt x="97717" y="15000"/>
                    <a:pt x="97717" y="15000"/>
                    <a:pt x="97717" y="15000"/>
                  </a:cubicBezTo>
                  <a:cubicBezTo>
                    <a:pt x="97717" y="8333"/>
                    <a:pt x="97717" y="6666"/>
                    <a:pt x="96789" y="5000"/>
                  </a:cubicBezTo>
                  <a:cubicBezTo>
                    <a:pt x="96789" y="1666"/>
                    <a:pt x="96789" y="1666"/>
                    <a:pt x="96789" y="1666"/>
                  </a:cubicBezTo>
                  <a:cubicBezTo>
                    <a:pt x="102127" y="1666"/>
                    <a:pt x="102127" y="1666"/>
                    <a:pt x="102127" y="1666"/>
                  </a:cubicBezTo>
                  <a:cubicBezTo>
                    <a:pt x="102127" y="5000"/>
                    <a:pt x="102127" y="5000"/>
                    <a:pt x="102127" y="5000"/>
                  </a:cubicBezTo>
                  <a:cubicBezTo>
                    <a:pt x="101431" y="6666"/>
                    <a:pt x="101199" y="8333"/>
                    <a:pt x="101199" y="15000"/>
                  </a:cubicBezTo>
                  <a:cubicBezTo>
                    <a:pt x="101199" y="105000"/>
                    <a:pt x="101199" y="105000"/>
                    <a:pt x="101199" y="105000"/>
                  </a:cubicBezTo>
                  <a:cubicBezTo>
                    <a:pt x="101199" y="111666"/>
                    <a:pt x="101431" y="113333"/>
                    <a:pt x="102127" y="113333"/>
                  </a:cubicBezTo>
                  <a:cubicBezTo>
                    <a:pt x="102127" y="118333"/>
                    <a:pt x="102127" y="118333"/>
                    <a:pt x="102127" y="118333"/>
                  </a:cubicBezTo>
                  <a:cubicBezTo>
                    <a:pt x="96789" y="118333"/>
                    <a:pt x="96789" y="118333"/>
                    <a:pt x="96789" y="118333"/>
                  </a:cubicBezTo>
                  <a:cubicBezTo>
                    <a:pt x="96789" y="113333"/>
                    <a:pt x="96789" y="113333"/>
                    <a:pt x="96789" y="113333"/>
                  </a:cubicBezTo>
                  <a:cubicBezTo>
                    <a:pt x="97717" y="113333"/>
                    <a:pt x="97717" y="111666"/>
                    <a:pt x="97717" y="105000"/>
                  </a:cubicBezTo>
                  <a:lnTo>
                    <a:pt x="97717" y="58333"/>
                  </a:lnTo>
                  <a:close/>
                  <a:moveTo>
                    <a:pt x="79613" y="68333"/>
                  </a:moveTo>
                  <a:cubicBezTo>
                    <a:pt x="77524" y="21666"/>
                    <a:pt x="77524" y="21666"/>
                    <a:pt x="77524" y="21666"/>
                  </a:cubicBezTo>
                  <a:cubicBezTo>
                    <a:pt x="75203" y="68333"/>
                    <a:pt x="75203" y="68333"/>
                    <a:pt x="75203" y="68333"/>
                  </a:cubicBezTo>
                  <a:lnTo>
                    <a:pt x="79613" y="68333"/>
                  </a:lnTo>
                  <a:close/>
                  <a:moveTo>
                    <a:pt x="81702" y="118333"/>
                  </a:moveTo>
                  <a:cubicBezTo>
                    <a:pt x="81702" y="111666"/>
                    <a:pt x="81237" y="100000"/>
                    <a:pt x="80773" y="90000"/>
                  </a:cubicBezTo>
                  <a:cubicBezTo>
                    <a:pt x="80077" y="75000"/>
                    <a:pt x="80077" y="75000"/>
                    <a:pt x="80077" y="75000"/>
                  </a:cubicBezTo>
                  <a:cubicBezTo>
                    <a:pt x="74970" y="75000"/>
                    <a:pt x="74970" y="75000"/>
                    <a:pt x="74970" y="75000"/>
                  </a:cubicBezTo>
                  <a:cubicBezTo>
                    <a:pt x="74274" y="86666"/>
                    <a:pt x="74042" y="96666"/>
                    <a:pt x="73810" y="103333"/>
                  </a:cubicBezTo>
                  <a:cubicBezTo>
                    <a:pt x="73578" y="110000"/>
                    <a:pt x="73346" y="115000"/>
                    <a:pt x="73346" y="118333"/>
                  </a:cubicBezTo>
                  <a:cubicBezTo>
                    <a:pt x="70328" y="118333"/>
                    <a:pt x="70328" y="118333"/>
                    <a:pt x="70328" y="118333"/>
                  </a:cubicBezTo>
                  <a:cubicBezTo>
                    <a:pt x="70793" y="113333"/>
                    <a:pt x="71489" y="103333"/>
                    <a:pt x="72649" y="83333"/>
                  </a:cubicBezTo>
                  <a:cubicBezTo>
                    <a:pt x="75667" y="30000"/>
                    <a:pt x="75667" y="30000"/>
                    <a:pt x="75667" y="30000"/>
                  </a:cubicBezTo>
                  <a:cubicBezTo>
                    <a:pt x="76363" y="18333"/>
                    <a:pt x="76363" y="15000"/>
                    <a:pt x="76363" y="11666"/>
                  </a:cubicBezTo>
                  <a:cubicBezTo>
                    <a:pt x="76363" y="10000"/>
                    <a:pt x="76363" y="6666"/>
                    <a:pt x="75435" y="5000"/>
                  </a:cubicBezTo>
                  <a:cubicBezTo>
                    <a:pt x="75435" y="1666"/>
                    <a:pt x="75435" y="1666"/>
                    <a:pt x="75435" y="1666"/>
                  </a:cubicBezTo>
                  <a:cubicBezTo>
                    <a:pt x="80077" y="1666"/>
                    <a:pt x="80077" y="1666"/>
                    <a:pt x="80077" y="1666"/>
                  </a:cubicBezTo>
                  <a:cubicBezTo>
                    <a:pt x="80309" y="5000"/>
                    <a:pt x="80309" y="8333"/>
                    <a:pt x="80773" y="18333"/>
                  </a:cubicBezTo>
                  <a:cubicBezTo>
                    <a:pt x="84255" y="88333"/>
                    <a:pt x="84255" y="88333"/>
                    <a:pt x="84255" y="88333"/>
                  </a:cubicBezTo>
                  <a:cubicBezTo>
                    <a:pt x="84951" y="101666"/>
                    <a:pt x="85647" y="113333"/>
                    <a:pt x="85880" y="118333"/>
                  </a:cubicBezTo>
                  <a:lnTo>
                    <a:pt x="81702" y="118333"/>
                  </a:lnTo>
                  <a:close/>
                  <a:moveTo>
                    <a:pt x="63365" y="110000"/>
                  </a:moveTo>
                  <a:cubicBezTo>
                    <a:pt x="65454" y="110000"/>
                    <a:pt x="66382" y="100000"/>
                    <a:pt x="66382" y="80000"/>
                  </a:cubicBezTo>
                  <a:cubicBezTo>
                    <a:pt x="66382" y="61666"/>
                    <a:pt x="65686" y="50000"/>
                    <a:pt x="62901" y="50000"/>
                  </a:cubicBezTo>
                  <a:cubicBezTo>
                    <a:pt x="61508" y="50000"/>
                    <a:pt x="61508" y="50000"/>
                    <a:pt x="61508" y="50000"/>
                  </a:cubicBezTo>
                  <a:cubicBezTo>
                    <a:pt x="61508" y="100000"/>
                    <a:pt x="61508" y="100000"/>
                    <a:pt x="61508" y="100000"/>
                  </a:cubicBezTo>
                  <a:cubicBezTo>
                    <a:pt x="61508" y="108333"/>
                    <a:pt x="61740" y="110000"/>
                    <a:pt x="62901" y="110000"/>
                  </a:cubicBezTo>
                  <a:lnTo>
                    <a:pt x="63365" y="110000"/>
                  </a:lnTo>
                  <a:close/>
                  <a:moveTo>
                    <a:pt x="62669" y="8333"/>
                  </a:moveTo>
                  <a:cubicBezTo>
                    <a:pt x="61508" y="8333"/>
                    <a:pt x="61508" y="10000"/>
                    <a:pt x="61508" y="15000"/>
                  </a:cubicBezTo>
                  <a:cubicBezTo>
                    <a:pt x="61508" y="43333"/>
                    <a:pt x="61508" y="43333"/>
                    <a:pt x="61508" y="43333"/>
                  </a:cubicBezTo>
                  <a:cubicBezTo>
                    <a:pt x="62437" y="43333"/>
                    <a:pt x="62437" y="43333"/>
                    <a:pt x="62437" y="43333"/>
                  </a:cubicBezTo>
                  <a:cubicBezTo>
                    <a:pt x="66847" y="43333"/>
                    <a:pt x="69864" y="46666"/>
                    <a:pt x="69864" y="78333"/>
                  </a:cubicBezTo>
                  <a:cubicBezTo>
                    <a:pt x="69864" y="110000"/>
                    <a:pt x="67543" y="118333"/>
                    <a:pt x="63597" y="118333"/>
                  </a:cubicBezTo>
                  <a:cubicBezTo>
                    <a:pt x="57098" y="118333"/>
                    <a:pt x="57098" y="118333"/>
                    <a:pt x="57098" y="118333"/>
                  </a:cubicBezTo>
                  <a:cubicBezTo>
                    <a:pt x="57098" y="113333"/>
                    <a:pt x="57098" y="113333"/>
                    <a:pt x="57098" y="113333"/>
                  </a:cubicBezTo>
                  <a:cubicBezTo>
                    <a:pt x="57794" y="113333"/>
                    <a:pt x="58027" y="111666"/>
                    <a:pt x="58027" y="105000"/>
                  </a:cubicBezTo>
                  <a:cubicBezTo>
                    <a:pt x="58027" y="15000"/>
                    <a:pt x="58027" y="15000"/>
                    <a:pt x="58027" y="15000"/>
                  </a:cubicBezTo>
                  <a:cubicBezTo>
                    <a:pt x="58027" y="8333"/>
                    <a:pt x="57794" y="6666"/>
                    <a:pt x="57098" y="5000"/>
                  </a:cubicBezTo>
                  <a:cubicBezTo>
                    <a:pt x="57098" y="1666"/>
                    <a:pt x="57098" y="1666"/>
                    <a:pt x="57098" y="1666"/>
                  </a:cubicBezTo>
                  <a:cubicBezTo>
                    <a:pt x="69168" y="1666"/>
                    <a:pt x="69168" y="1666"/>
                    <a:pt x="69168" y="1666"/>
                  </a:cubicBezTo>
                  <a:cubicBezTo>
                    <a:pt x="69168" y="10000"/>
                    <a:pt x="69168" y="18333"/>
                    <a:pt x="69168" y="26666"/>
                  </a:cubicBezTo>
                  <a:cubicBezTo>
                    <a:pt x="68239" y="26666"/>
                    <a:pt x="68239" y="26666"/>
                    <a:pt x="68239" y="26666"/>
                  </a:cubicBezTo>
                  <a:cubicBezTo>
                    <a:pt x="68007" y="21666"/>
                    <a:pt x="68007" y="21666"/>
                    <a:pt x="68007" y="21666"/>
                  </a:cubicBezTo>
                  <a:cubicBezTo>
                    <a:pt x="67543" y="10000"/>
                    <a:pt x="67079" y="8333"/>
                    <a:pt x="64758" y="8333"/>
                  </a:cubicBezTo>
                  <a:lnTo>
                    <a:pt x="62669" y="8333"/>
                  </a:lnTo>
                  <a:close/>
                  <a:moveTo>
                    <a:pt x="49206" y="65000"/>
                  </a:moveTo>
                  <a:cubicBezTo>
                    <a:pt x="51528" y="65000"/>
                    <a:pt x="51992" y="51666"/>
                    <a:pt x="51992" y="33333"/>
                  </a:cubicBezTo>
                  <a:cubicBezTo>
                    <a:pt x="51992" y="18333"/>
                    <a:pt x="51295" y="8333"/>
                    <a:pt x="48974" y="8333"/>
                  </a:cubicBezTo>
                  <a:cubicBezTo>
                    <a:pt x="48742" y="8333"/>
                    <a:pt x="48742" y="8333"/>
                    <a:pt x="48742" y="8333"/>
                  </a:cubicBezTo>
                  <a:cubicBezTo>
                    <a:pt x="48046" y="8333"/>
                    <a:pt x="47582" y="10000"/>
                    <a:pt x="47582" y="15000"/>
                  </a:cubicBezTo>
                  <a:cubicBezTo>
                    <a:pt x="47582" y="65000"/>
                    <a:pt x="47582" y="65000"/>
                    <a:pt x="47582" y="65000"/>
                  </a:cubicBezTo>
                  <a:lnTo>
                    <a:pt x="49206" y="65000"/>
                  </a:lnTo>
                  <a:close/>
                  <a:moveTo>
                    <a:pt x="43172" y="118333"/>
                  </a:moveTo>
                  <a:cubicBezTo>
                    <a:pt x="43172" y="113333"/>
                    <a:pt x="43172" y="113333"/>
                    <a:pt x="43172" y="113333"/>
                  </a:cubicBezTo>
                  <a:cubicBezTo>
                    <a:pt x="44100" y="113333"/>
                    <a:pt x="44100" y="111666"/>
                    <a:pt x="44100" y="105000"/>
                  </a:cubicBezTo>
                  <a:cubicBezTo>
                    <a:pt x="44100" y="15000"/>
                    <a:pt x="44100" y="15000"/>
                    <a:pt x="44100" y="15000"/>
                  </a:cubicBezTo>
                  <a:cubicBezTo>
                    <a:pt x="44100" y="8333"/>
                    <a:pt x="44100" y="6666"/>
                    <a:pt x="43172" y="5000"/>
                  </a:cubicBezTo>
                  <a:cubicBezTo>
                    <a:pt x="43172" y="1666"/>
                    <a:pt x="43172" y="1666"/>
                    <a:pt x="43172" y="1666"/>
                  </a:cubicBezTo>
                  <a:cubicBezTo>
                    <a:pt x="49903" y="1666"/>
                    <a:pt x="49903" y="1666"/>
                    <a:pt x="49903" y="1666"/>
                  </a:cubicBezTo>
                  <a:cubicBezTo>
                    <a:pt x="53152" y="1666"/>
                    <a:pt x="55705" y="6666"/>
                    <a:pt x="55705" y="35000"/>
                  </a:cubicBezTo>
                  <a:cubicBezTo>
                    <a:pt x="55705" y="63333"/>
                    <a:pt x="53152" y="71666"/>
                    <a:pt x="49206" y="71666"/>
                  </a:cubicBezTo>
                  <a:cubicBezTo>
                    <a:pt x="47582" y="71666"/>
                    <a:pt x="47582" y="71666"/>
                    <a:pt x="47582" y="71666"/>
                  </a:cubicBezTo>
                  <a:cubicBezTo>
                    <a:pt x="47582" y="105000"/>
                    <a:pt x="47582" y="105000"/>
                    <a:pt x="47582" y="105000"/>
                  </a:cubicBezTo>
                  <a:cubicBezTo>
                    <a:pt x="47582" y="111666"/>
                    <a:pt x="47814" y="113333"/>
                    <a:pt x="48510" y="113333"/>
                  </a:cubicBezTo>
                  <a:cubicBezTo>
                    <a:pt x="48510" y="118333"/>
                    <a:pt x="48510" y="118333"/>
                    <a:pt x="48510" y="118333"/>
                  </a:cubicBezTo>
                  <a:lnTo>
                    <a:pt x="43172" y="118333"/>
                  </a:lnTo>
                  <a:close/>
                  <a:moveTo>
                    <a:pt x="34816" y="8333"/>
                  </a:moveTo>
                  <a:cubicBezTo>
                    <a:pt x="34119" y="8333"/>
                    <a:pt x="33887" y="10000"/>
                    <a:pt x="33887" y="13333"/>
                  </a:cubicBezTo>
                  <a:cubicBezTo>
                    <a:pt x="33887" y="50000"/>
                    <a:pt x="33887" y="50000"/>
                    <a:pt x="33887" y="50000"/>
                  </a:cubicBezTo>
                  <a:cubicBezTo>
                    <a:pt x="35976" y="50000"/>
                    <a:pt x="35976" y="50000"/>
                    <a:pt x="35976" y="50000"/>
                  </a:cubicBezTo>
                  <a:cubicBezTo>
                    <a:pt x="36905" y="50000"/>
                    <a:pt x="38297" y="50000"/>
                    <a:pt x="38994" y="46666"/>
                  </a:cubicBezTo>
                  <a:cubicBezTo>
                    <a:pt x="38994" y="61666"/>
                    <a:pt x="38994" y="61666"/>
                    <a:pt x="38994" y="61666"/>
                  </a:cubicBezTo>
                  <a:cubicBezTo>
                    <a:pt x="38297" y="58333"/>
                    <a:pt x="36905" y="58333"/>
                    <a:pt x="35976" y="58333"/>
                  </a:cubicBezTo>
                  <a:cubicBezTo>
                    <a:pt x="33887" y="58333"/>
                    <a:pt x="33887" y="58333"/>
                    <a:pt x="33887" y="58333"/>
                  </a:cubicBezTo>
                  <a:cubicBezTo>
                    <a:pt x="33887" y="101666"/>
                    <a:pt x="33887" y="101666"/>
                    <a:pt x="33887" y="101666"/>
                  </a:cubicBezTo>
                  <a:cubicBezTo>
                    <a:pt x="33887" y="108333"/>
                    <a:pt x="34352" y="110000"/>
                    <a:pt x="36441" y="110000"/>
                  </a:cubicBezTo>
                  <a:cubicBezTo>
                    <a:pt x="36905" y="110000"/>
                    <a:pt x="36905" y="110000"/>
                    <a:pt x="36905" y="110000"/>
                  </a:cubicBezTo>
                  <a:cubicBezTo>
                    <a:pt x="38994" y="110000"/>
                    <a:pt x="39458" y="110000"/>
                    <a:pt x="39922" y="95000"/>
                  </a:cubicBezTo>
                  <a:cubicBezTo>
                    <a:pt x="40154" y="90000"/>
                    <a:pt x="40154" y="90000"/>
                    <a:pt x="40154" y="90000"/>
                  </a:cubicBezTo>
                  <a:cubicBezTo>
                    <a:pt x="41083" y="90000"/>
                    <a:pt x="41083" y="90000"/>
                    <a:pt x="41083" y="90000"/>
                  </a:cubicBezTo>
                  <a:cubicBezTo>
                    <a:pt x="41083" y="100000"/>
                    <a:pt x="41083" y="108333"/>
                    <a:pt x="41083" y="118333"/>
                  </a:cubicBezTo>
                  <a:cubicBezTo>
                    <a:pt x="29477" y="118333"/>
                    <a:pt x="29477" y="118333"/>
                    <a:pt x="29477" y="118333"/>
                  </a:cubicBezTo>
                  <a:cubicBezTo>
                    <a:pt x="29477" y="113333"/>
                    <a:pt x="29477" y="113333"/>
                    <a:pt x="29477" y="113333"/>
                  </a:cubicBezTo>
                  <a:cubicBezTo>
                    <a:pt x="30406" y="113333"/>
                    <a:pt x="30406" y="111666"/>
                    <a:pt x="30406" y="105000"/>
                  </a:cubicBezTo>
                  <a:cubicBezTo>
                    <a:pt x="30406" y="15000"/>
                    <a:pt x="30406" y="15000"/>
                    <a:pt x="30406" y="15000"/>
                  </a:cubicBezTo>
                  <a:cubicBezTo>
                    <a:pt x="30406" y="8333"/>
                    <a:pt x="30406" y="6666"/>
                    <a:pt x="29477" y="5000"/>
                  </a:cubicBezTo>
                  <a:cubicBezTo>
                    <a:pt x="29477" y="1666"/>
                    <a:pt x="29477" y="1666"/>
                    <a:pt x="29477" y="1666"/>
                  </a:cubicBezTo>
                  <a:cubicBezTo>
                    <a:pt x="40851" y="1666"/>
                    <a:pt x="40851" y="1666"/>
                    <a:pt x="40851" y="1666"/>
                  </a:cubicBezTo>
                  <a:cubicBezTo>
                    <a:pt x="40851" y="10000"/>
                    <a:pt x="40851" y="18333"/>
                    <a:pt x="40851" y="26666"/>
                  </a:cubicBezTo>
                  <a:cubicBezTo>
                    <a:pt x="39922" y="26666"/>
                    <a:pt x="39922" y="26666"/>
                    <a:pt x="39922" y="26666"/>
                  </a:cubicBezTo>
                  <a:cubicBezTo>
                    <a:pt x="39690" y="21666"/>
                    <a:pt x="39690" y="21666"/>
                    <a:pt x="39690" y="21666"/>
                  </a:cubicBezTo>
                  <a:cubicBezTo>
                    <a:pt x="39226" y="10000"/>
                    <a:pt x="38529" y="8333"/>
                    <a:pt x="36441" y="8333"/>
                  </a:cubicBezTo>
                  <a:lnTo>
                    <a:pt x="34816" y="8333"/>
                  </a:lnTo>
                  <a:close/>
                  <a:moveTo>
                    <a:pt x="21121" y="110000"/>
                  </a:moveTo>
                  <a:cubicBezTo>
                    <a:pt x="23210" y="110000"/>
                    <a:pt x="24139" y="100000"/>
                    <a:pt x="24139" y="80000"/>
                  </a:cubicBezTo>
                  <a:cubicBezTo>
                    <a:pt x="24139" y="61666"/>
                    <a:pt x="23210" y="50000"/>
                    <a:pt x="20657" y="50000"/>
                  </a:cubicBezTo>
                  <a:cubicBezTo>
                    <a:pt x="19264" y="50000"/>
                    <a:pt x="19264" y="50000"/>
                    <a:pt x="19264" y="50000"/>
                  </a:cubicBezTo>
                  <a:cubicBezTo>
                    <a:pt x="19264" y="100000"/>
                    <a:pt x="19264" y="100000"/>
                    <a:pt x="19264" y="100000"/>
                  </a:cubicBezTo>
                  <a:cubicBezTo>
                    <a:pt x="19264" y="108333"/>
                    <a:pt x="19497" y="110000"/>
                    <a:pt x="20657" y="110000"/>
                  </a:cubicBezTo>
                  <a:lnTo>
                    <a:pt x="21121" y="110000"/>
                  </a:lnTo>
                  <a:close/>
                  <a:moveTo>
                    <a:pt x="20425" y="8333"/>
                  </a:moveTo>
                  <a:cubicBezTo>
                    <a:pt x="19264" y="8333"/>
                    <a:pt x="19264" y="10000"/>
                    <a:pt x="19264" y="15000"/>
                  </a:cubicBezTo>
                  <a:cubicBezTo>
                    <a:pt x="19264" y="43333"/>
                    <a:pt x="19264" y="43333"/>
                    <a:pt x="19264" y="43333"/>
                  </a:cubicBezTo>
                  <a:cubicBezTo>
                    <a:pt x="19961" y="43333"/>
                    <a:pt x="19961" y="43333"/>
                    <a:pt x="19961" y="43333"/>
                  </a:cubicBezTo>
                  <a:cubicBezTo>
                    <a:pt x="24603" y="43333"/>
                    <a:pt x="27620" y="46666"/>
                    <a:pt x="27620" y="78333"/>
                  </a:cubicBezTo>
                  <a:cubicBezTo>
                    <a:pt x="27620" y="110000"/>
                    <a:pt x="25299" y="118333"/>
                    <a:pt x="21353" y="118333"/>
                  </a:cubicBezTo>
                  <a:cubicBezTo>
                    <a:pt x="14854" y="118333"/>
                    <a:pt x="14854" y="118333"/>
                    <a:pt x="14854" y="118333"/>
                  </a:cubicBezTo>
                  <a:cubicBezTo>
                    <a:pt x="14854" y="113333"/>
                    <a:pt x="14854" y="113333"/>
                    <a:pt x="14854" y="113333"/>
                  </a:cubicBezTo>
                  <a:cubicBezTo>
                    <a:pt x="15551" y="113333"/>
                    <a:pt x="15783" y="111666"/>
                    <a:pt x="15783" y="105000"/>
                  </a:cubicBezTo>
                  <a:cubicBezTo>
                    <a:pt x="15783" y="15000"/>
                    <a:pt x="15783" y="15000"/>
                    <a:pt x="15783" y="15000"/>
                  </a:cubicBezTo>
                  <a:cubicBezTo>
                    <a:pt x="15783" y="8333"/>
                    <a:pt x="15551" y="6666"/>
                    <a:pt x="14854" y="5000"/>
                  </a:cubicBezTo>
                  <a:cubicBezTo>
                    <a:pt x="14854" y="1666"/>
                    <a:pt x="14854" y="1666"/>
                    <a:pt x="14854" y="1666"/>
                  </a:cubicBezTo>
                  <a:cubicBezTo>
                    <a:pt x="26924" y="1666"/>
                    <a:pt x="26924" y="1666"/>
                    <a:pt x="26924" y="1666"/>
                  </a:cubicBezTo>
                  <a:cubicBezTo>
                    <a:pt x="26692" y="10000"/>
                    <a:pt x="26692" y="18333"/>
                    <a:pt x="26924" y="26666"/>
                  </a:cubicBezTo>
                  <a:cubicBezTo>
                    <a:pt x="25996" y="26666"/>
                    <a:pt x="25996" y="26666"/>
                    <a:pt x="25996" y="26666"/>
                  </a:cubicBezTo>
                  <a:cubicBezTo>
                    <a:pt x="25764" y="21666"/>
                    <a:pt x="25764" y="21666"/>
                    <a:pt x="25764" y="21666"/>
                  </a:cubicBezTo>
                  <a:cubicBezTo>
                    <a:pt x="25299" y="10000"/>
                    <a:pt x="24603" y="8333"/>
                    <a:pt x="22514" y="8333"/>
                  </a:cubicBezTo>
                  <a:lnTo>
                    <a:pt x="20425" y="8333"/>
                  </a:lnTo>
                  <a:close/>
                  <a:moveTo>
                    <a:pt x="12765" y="101666"/>
                  </a:moveTo>
                  <a:cubicBezTo>
                    <a:pt x="13230" y="110000"/>
                    <a:pt x="13230" y="110000"/>
                    <a:pt x="13230" y="110000"/>
                  </a:cubicBezTo>
                  <a:cubicBezTo>
                    <a:pt x="11837" y="116666"/>
                    <a:pt x="9748" y="120000"/>
                    <a:pt x="7659" y="120000"/>
                  </a:cubicBezTo>
                  <a:cubicBezTo>
                    <a:pt x="3017" y="120000"/>
                    <a:pt x="0" y="101666"/>
                    <a:pt x="0" y="61666"/>
                  </a:cubicBezTo>
                  <a:cubicBezTo>
                    <a:pt x="0" y="23333"/>
                    <a:pt x="2321" y="0"/>
                    <a:pt x="8123" y="0"/>
                  </a:cubicBezTo>
                  <a:cubicBezTo>
                    <a:pt x="10676" y="0"/>
                    <a:pt x="12301" y="3333"/>
                    <a:pt x="12765" y="5000"/>
                  </a:cubicBezTo>
                  <a:cubicBezTo>
                    <a:pt x="12765" y="13333"/>
                    <a:pt x="12765" y="21666"/>
                    <a:pt x="12765" y="28333"/>
                  </a:cubicBezTo>
                  <a:cubicBezTo>
                    <a:pt x="11837" y="28333"/>
                    <a:pt x="11837" y="28333"/>
                    <a:pt x="11837" y="28333"/>
                  </a:cubicBezTo>
                  <a:cubicBezTo>
                    <a:pt x="11605" y="21666"/>
                    <a:pt x="11605" y="21666"/>
                    <a:pt x="11605" y="21666"/>
                  </a:cubicBezTo>
                  <a:cubicBezTo>
                    <a:pt x="11141" y="13333"/>
                    <a:pt x="10444" y="6666"/>
                    <a:pt x="8123" y="6666"/>
                  </a:cubicBezTo>
                  <a:cubicBezTo>
                    <a:pt x="4874" y="6666"/>
                    <a:pt x="3945" y="25000"/>
                    <a:pt x="3945" y="56666"/>
                  </a:cubicBezTo>
                  <a:cubicBezTo>
                    <a:pt x="3945" y="86666"/>
                    <a:pt x="4642" y="108333"/>
                    <a:pt x="8820" y="108333"/>
                  </a:cubicBezTo>
                  <a:cubicBezTo>
                    <a:pt x="10676" y="108333"/>
                    <a:pt x="11837" y="105000"/>
                    <a:pt x="12765" y="101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980337" y="-563614"/>
              <a:ext cx="1925637" cy="269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21525" y="-965250"/>
              <a:ext cx="508000" cy="496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444" y="36000"/>
                  </a:moveTo>
                  <a:cubicBezTo>
                    <a:pt x="89777" y="3692"/>
                    <a:pt x="89777" y="3692"/>
                    <a:pt x="89777" y="3692"/>
                  </a:cubicBezTo>
                  <a:cubicBezTo>
                    <a:pt x="88000" y="2769"/>
                    <a:pt x="85333" y="923"/>
                    <a:pt x="82666" y="0"/>
                  </a:cubicBezTo>
                  <a:cubicBezTo>
                    <a:pt x="36444" y="28615"/>
                    <a:pt x="36444" y="28615"/>
                    <a:pt x="36444" y="28615"/>
                  </a:cubicBezTo>
                  <a:cubicBezTo>
                    <a:pt x="16000" y="15692"/>
                    <a:pt x="16000" y="15692"/>
                    <a:pt x="16000" y="15692"/>
                  </a:cubicBezTo>
                  <a:cubicBezTo>
                    <a:pt x="14222" y="17538"/>
                    <a:pt x="12444" y="19384"/>
                    <a:pt x="11555" y="21230"/>
                  </a:cubicBezTo>
                  <a:lnTo>
                    <a:pt x="36444" y="36000"/>
                  </a:lnTo>
                  <a:close/>
                  <a:moveTo>
                    <a:pt x="101333" y="12923"/>
                  </a:moveTo>
                  <a:cubicBezTo>
                    <a:pt x="99555" y="11076"/>
                    <a:pt x="97777" y="9230"/>
                    <a:pt x="96000" y="8307"/>
                  </a:cubicBezTo>
                  <a:cubicBezTo>
                    <a:pt x="36444" y="43384"/>
                    <a:pt x="36444" y="43384"/>
                    <a:pt x="36444" y="43384"/>
                  </a:cubicBezTo>
                  <a:cubicBezTo>
                    <a:pt x="8000" y="26769"/>
                    <a:pt x="8000" y="26769"/>
                    <a:pt x="8000" y="26769"/>
                  </a:cubicBezTo>
                  <a:cubicBezTo>
                    <a:pt x="7111" y="28615"/>
                    <a:pt x="6222" y="30461"/>
                    <a:pt x="5333" y="33230"/>
                  </a:cubicBezTo>
                  <a:cubicBezTo>
                    <a:pt x="36444" y="51692"/>
                    <a:pt x="36444" y="51692"/>
                    <a:pt x="36444" y="51692"/>
                  </a:cubicBezTo>
                  <a:lnTo>
                    <a:pt x="101333" y="12923"/>
                  </a:lnTo>
                  <a:close/>
                  <a:moveTo>
                    <a:pt x="36444" y="59076"/>
                  </a:moveTo>
                  <a:cubicBezTo>
                    <a:pt x="2666" y="39692"/>
                    <a:pt x="2666" y="39692"/>
                    <a:pt x="2666" y="39692"/>
                  </a:cubicBezTo>
                  <a:cubicBezTo>
                    <a:pt x="1777" y="41538"/>
                    <a:pt x="1777" y="43384"/>
                    <a:pt x="888" y="46153"/>
                  </a:cubicBezTo>
                  <a:cubicBezTo>
                    <a:pt x="36444" y="67384"/>
                    <a:pt x="36444" y="67384"/>
                    <a:pt x="36444" y="67384"/>
                  </a:cubicBezTo>
                  <a:cubicBezTo>
                    <a:pt x="109333" y="23076"/>
                    <a:pt x="109333" y="23076"/>
                    <a:pt x="109333" y="23076"/>
                  </a:cubicBezTo>
                  <a:cubicBezTo>
                    <a:pt x="108444" y="21230"/>
                    <a:pt x="107555" y="19384"/>
                    <a:pt x="105777" y="17538"/>
                  </a:cubicBezTo>
                  <a:lnTo>
                    <a:pt x="36444" y="59076"/>
                  </a:lnTo>
                  <a:close/>
                  <a:moveTo>
                    <a:pt x="120000" y="57230"/>
                  </a:moveTo>
                  <a:cubicBezTo>
                    <a:pt x="120000" y="91384"/>
                    <a:pt x="92444" y="120000"/>
                    <a:pt x="59555" y="120000"/>
                  </a:cubicBezTo>
                  <a:cubicBezTo>
                    <a:pt x="26666" y="120000"/>
                    <a:pt x="0" y="91384"/>
                    <a:pt x="0" y="57230"/>
                  </a:cubicBezTo>
                  <a:cubicBezTo>
                    <a:pt x="0" y="56307"/>
                    <a:pt x="0" y="54461"/>
                    <a:pt x="0" y="53538"/>
                  </a:cubicBezTo>
                  <a:cubicBezTo>
                    <a:pt x="36444" y="74769"/>
                    <a:pt x="36444" y="74769"/>
                    <a:pt x="36444" y="74769"/>
                  </a:cubicBezTo>
                  <a:cubicBezTo>
                    <a:pt x="112888" y="29538"/>
                    <a:pt x="112888" y="29538"/>
                    <a:pt x="112888" y="29538"/>
                  </a:cubicBezTo>
                  <a:cubicBezTo>
                    <a:pt x="117333" y="37846"/>
                    <a:pt x="120000" y="47076"/>
                    <a:pt x="120000" y="572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Shape 59"/>
          <p:cNvSpPr txBox="1"/>
          <p:nvPr/>
        </p:nvSpPr>
        <p:spPr>
          <a:xfrm>
            <a:off x="8788181" y="4912364"/>
            <a:ext cx="213008" cy="11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4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590" y="1235"/>
            <a:ext cx="1585" cy="11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539400" y="985720"/>
            <a:ext cx="6043200" cy="305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sz="60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Курс </a:t>
            </a:r>
            <a:r>
              <a:rPr lang="en-US" sz="60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ru-RU" sz="60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60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36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Отладка</a:t>
            </a:r>
            <a:endParaRPr lang="ru" sz="36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4116422" y="3993156"/>
            <a:ext cx="693939" cy="424813"/>
            <a:chOff x="4506332" y="3403349"/>
            <a:chExt cx="886710" cy="542823"/>
          </a:xfrm>
        </p:grpSpPr>
        <p:sp>
          <p:nvSpPr>
            <p:cNvPr id="102" name="Shape 102"/>
            <p:cNvSpPr/>
            <p:nvPr/>
          </p:nvSpPr>
          <p:spPr>
            <a:xfrm>
              <a:off x="4506332" y="3471135"/>
              <a:ext cx="412627" cy="4126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248" y="73173"/>
                  </a:moveTo>
                  <a:cubicBezTo>
                    <a:pt x="14334" y="76813"/>
                    <a:pt x="15800" y="80344"/>
                    <a:pt x="17701" y="83657"/>
                  </a:cubicBezTo>
                  <a:cubicBezTo>
                    <a:pt x="12380" y="90339"/>
                    <a:pt x="12380" y="90339"/>
                    <a:pt x="12380" y="90339"/>
                  </a:cubicBezTo>
                  <a:cubicBezTo>
                    <a:pt x="10642" y="92566"/>
                    <a:pt x="10805" y="95663"/>
                    <a:pt x="12760" y="97673"/>
                  </a:cubicBezTo>
                  <a:cubicBezTo>
                    <a:pt x="21936" y="106799"/>
                    <a:pt x="21936" y="106799"/>
                    <a:pt x="21936" y="106799"/>
                  </a:cubicBezTo>
                  <a:cubicBezTo>
                    <a:pt x="23891" y="108809"/>
                    <a:pt x="27040" y="108972"/>
                    <a:pt x="29212" y="107234"/>
                  </a:cubicBezTo>
                  <a:cubicBezTo>
                    <a:pt x="35891" y="101964"/>
                    <a:pt x="35891" y="101964"/>
                    <a:pt x="35891" y="101964"/>
                  </a:cubicBezTo>
                  <a:cubicBezTo>
                    <a:pt x="39312" y="103920"/>
                    <a:pt x="43004" y="105495"/>
                    <a:pt x="46805" y="106582"/>
                  </a:cubicBezTo>
                  <a:cubicBezTo>
                    <a:pt x="47782" y="115165"/>
                    <a:pt x="47782" y="115165"/>
                    <a:pt x="47782" y="115165"/>
                  </a:cubicBezTo>
                  <a:cubicBezTo>
                    <a:pt x="48108" y="117935"/>
                    <a:pt x="50443" y="119999"/>
                    <a:pt x="53212" y="119999"/>
                  </a:cubicBezTo>
                  <a:cubicBezTo>
                    <a:pt x="66190" y="119999"/>
                    <a:pt x="66190" y="119999"/>
                    <a:pt x="66190" y="119999"/>
                  </a:cubicBezTo>
                  <a:cubicBezTo>
                    <a:pt x="68959" y="119999"/>
                    <a:pt x="71348" y="117935"/>
                    <a:pt x="71674" y="115165"/>
                  </a:cubicBezTo>
                  <a:cubicBezTo>
                    <a:pt x="72597" y="106853"/>
                    <a:pt x="72597" y="106853"/>
                    <a:pt x="72597" y="106853"/>
                  </a:cubicBezTo>
                  <a:cubicBezTo>
                    <a:pt x="76669" y="105821"/>
                    <a:pt x="80579" y="104191"/>
                    <a:pt x="84271" y="102127"/>
                  </a:cubicBezTo>
                  <a:cubicBezTo>
                    <a:pt x="90733" y="107234"/>
                    <a:pt x="90733" y="107234"/>
                    <a:pt x="90733" y="107234"/>
                  </a:cubicBezTo>
                  <a:cubicBezTo>
                    <a:pt x="92904" y="108972"/>
                    <a:pt x="96054" y="108809"/>
                    <a:pt x="98009" y="106853"/>
                  </a:cubicBezTo>
                  <a:cubicBezTo>
                    <a:pt x="107185" y="97673"/>
                    <a:pt x="107185" y="97673"/>
                    <a:pt x="107185" y="97673"/>
                  </a:cubicBezTo>
                  <a:cubicBezTo>
                    <a:pt x="109140" y="95717"/>
                    <a:pt x="109357" y="92566"/>
                    <a:pt x="107619" y="90393"/>
                  </a:cubicBezTo>
                  <a:cubicBezTo>
                    <a:pt x="102570" y="83983"/>
                    <a:pt x="102570" y="83983"/>
                    <a:pt x="102570" y="83983"/>
                  </a:cubicBezTo>
                  <a:cubicBezTo>
                    <a:pt x="104687" y="80398"/>
                    <a:pt x="106316" y="76541"/>
                    <a:pt x="107402" y="72521"/>
                  </a:cubicBezTo>
                  <a:cubicBezTo>
                    <a:pt x="115113" y="71652"/>
                    <a:pt x="115113" y="71652"/>
                    <a:pt x="115113" y="71652"/>
                  </a:cubicBezTo>
                  <a:cubicBezTo>
                    <a:pt x="117882" y="71326"/>
                    <a:pt x="120000" y="68990"/>
                    <a:pt x="120000" y="66165"/>
                  </a:cubicBezTo>
                  <a:cubicBezTo>
                    <a:pt x="120000" y="53236"/>
                    <a:pt x="120000" y="53236"/>
                    <a:pt x="120000" y="53236"/>
                  </a:cubicBezTo>
                  <a:cubicBezTo>
                    <a:pt x="120000" y="50411"/>
                    <a:pt x="117882" y="48076"/>
                    <a:pt x="115113" y="47750"/>
                  </a:cubicBezTo>
                  <a:cubicBezTo>
                    <a:pt x="107511" y="46880"/>
                    <a:pt x="107511" y="46880"/>
                    <a:pt x="107511" y="46880"/>
                  </a:cubicBezTo>
                  <a:cubicBezTo>
                    <a:pt x="106425" y="42915"/>
                    <a:pt x="104904" y="39112"/>
                    <a:pt x="102895" y="35527"/>
                  </a:cubicBezTo>
                  <a:cubicBezTo>
                    <a:pt x="107565" y="29606"/>
                    <a:pt x="107565" y="29606"/>
                    <a:pt x="107565" y="29606"/>
                  </a:cubicBezTo>
                  <a:cubicBezTo>
                    <a:pt x="109303" y="27378"/>
                    <a:pt x="109140" y="24282"/>
                    <a:pt x="107185" y="22272"/>
                  </a:cubicBezTo>
                  <a:cubicBezTo>
                    <a:pt x="98009" y="13146"/>
                    <a:pt x="98009" y="13146"/>
                    <a:pt x="98009" y="13146"/>
                  </a:cubicBezTo>
                  <a:cubicBezTo>
                    <a:pt x="96054" y="11190"/>
                    <a:pt x="92904" y="10973"/>
                    <a:pt x="90733" y="12711"/>
                  </a:cubicBezTo>
                  <a:cubicBezTo>
                    <a:pt x="84977" y="17274"/>
                    <a:pt x="84977" y="17274"/>
                    <a:pt x="84977" y="17274"/>
                  </a:cubicBezTo>
                  <a:cubicBezTo>
                    <a:pt x="81230" y="15101"/>
                    <a:pt x="77212" y="13417"/>
                    <a:pt x="73031" y="12277"/>
                  </a:cubicBezTo>
                  <a:cubicBezTo>
                    <a:pt x="72162" y="4834"/>
                    <a:pt x="72162" y="4834"/>
                    <a:pt x="72162" y="4834"/>
                  </a:cubicBezTo>
                  <a:cubicBezTo>
                    <a:pt x="71837" y="2064"/>
                    <a:pt x="69502" y="0"/>
                    <a:pt x="66733" y="0"/>
                  </a:cubicBezTo>
                  <a:cubicBezTo>
                    <a:pt x="53755" y="0"/>
                    <a:pt x="53755" y="0"/>
                    <a:pt x="53755" y="0"/>
                  </a:cubicBezTo>
                  <a:cubicBezTo>
                    <a:pt x="50986" y="0"/>
                    <a:pt x="48651" y="2064"/>
                    <a:pt x="48325" y="4834"/>
                  </a:cubicBezTo>
                  <a:cubicBezTo>
                    <a:pt x="47457" y="12277"/>
                    <a:pt x="47457" y="12277"/>
                    <a:pt x="47457" y="12277"/>
                  </a:cubicBezTo>
                  <a:cubicBezTo>
                    <a:pt x="43113" y="13472"/>
                    <a:pt x="39040" y="15210"/>
                    <a:pt x="35185" y="17492"/>
                  </a:cubicBezTo>
                  <a:cubicBezTo>
                    <a:pt x="29212" y="12711"/>
                    <a:pt x="29212" y="12711"/>
                    <a:pt x="29212" y="12711"/>
                  </a:cubicBezTo>
                  <a:cubicBezTo>
                    <a:pt x="27040" y="10973"/>
                    <a:pt x="23891" y="11190"/>
                    <a:pt x="21936" y="13146"/>
                  </a:cubicBezTo>
                  <a:cubicBezTo>
                    <a:pt x="12760" y="22326"/>
                    <a:pt x="12760" y="22326"/>
                    <a:pt x="12760" y="22326"/>
                  </a:cubicBezTo>
                  <a:cubicBezTo>
                    <a:pt x="10805" y="24282"/>
                    <a:pt x="10642" y="27433"/>
                    <a:pt x="12380" y="29606"/>
                  </a:cubicBezTo>
                  <a:cubicBezTo>
                    <a:pt x="17375" y="35961"/>
                    <a:pt x="17375" y="35961"/>
                    <a:pt x="17375" y="35961"/>
                  </a:cubicBezTo>
                  <a:cubicBezTo>
                    <a:pt x="15366" y="39547"/>
                    <a:pt x="13846" y="43404"/>
                    <a:pt x="12814" y="47369"/>
                  </a:cubicBezTo>
                  <a:cubicBezTo>
                    <a:pt x="4832" y="48293"/>
                    <a:pt x="4832" y="48293"/>
                    <a:pt x="4832" y="48293"/>
                  </a:cubicBezTo>
                  <a:cubicBezTo>
                    <a:pt x="2063" y="48619"/>
                    <a:pt x="0" y="50955"/>
                    <a:pt x="0" y="53779"/>
                  </a:cubicBezTo>
                  <a:cubicBezTo>
                    <a:pt x="0" y="66708"/>
                    <a:pt x="0" y="66708"/>
                    <a:pt x="0" y="66708"/>
                  </a:cubicBezTo>
                  <a:cubicBezTo>
                    <a:pt x="0" y="69533"/>
                    <a:pt x="2063" y="71869"/>
                    <a:pt x="4832" y="72195"/>
                  </a:cubicBezTo>
                  <a:lnTo>
                    <a:pt x="13248" y="73173"/>
                  </a:lnTo>
                  <a:close/>
                  <a:moveTo>
                    <a:pt x="60271" y="38080"/>
                  </a:moveTo>
                  <a:cubicBezTo>
                    <a:pt x="72054" y="38080"/>
                    <a:pt x="81665" y="47695"/>
                    <a:pt x="81665" y="59538"/>
                  </a:cubicBezTo>
                  <a:cubicBezTo>
                    <a:pt x="81665" y="71326"/>
                    <a:pt x="72054" y="80941"/>
                    <a:pt x="60271" y="80941"/>
                  </a:cubicBezTo>
                  <a:cubicBezTo>
                    <a:pt x="48434" y="80941"/>
                    <a:pt x="38823" y="71326"/>
                    <a:pt x="38823" y="59538"/>
                  </a:cubicBezTo>
                  <a:cubicBezTo>
                    <a:pt x="38823" y="47695"/>
                    <a:pt x="48434" y="38080"/>
                    <a:pt x="60271" y="380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71350" tIns="35675" rIns="71350" bIns="356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rot="1408111">
              <a:off x="4915315" y="3468446"/>
              <a:ext cx="412629" cy="4126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248" y="73173"/>
                  </a:moveTo>
                  <a:cubicBezTo>
                    <a:pt x="14334" y="76813"/>
                    <a:pt x="15800" y="80344"/>
                    <a:pt x="17701" y="83657"/>
                  </a:cubicBezTo>
                  <a:cubicBezTo>
                    <a:pt x="12380" y="90339"/>
                    <a:pt x="12380" y="90339"/>
                    <a:pt x="12380" y="90339"/>
                  </a:cubicBezTo>
                  <a:cubicBezTo>
                    <a:pt x="10642" y="92566"/>
                    <a:pt x="10805" y="95663"/>
                    <a:pt x="12760" y="97673"/>
                  </a:cubicBezTo>
                  <a:cubicBezTo>
                    <a:pt x="21936" y="106799"/>
                    <a:pt x="21936" y="106799"/>
                    <a:pt x="21936" y="106799"/>
                  </a:cubicBezTo>
                  <a:cubicBezTo>
                    <a:pt x="23891" y="108809"/>
                    <a:pt x="27040" y="108972"/>
                    <a:pt x="29212" y="107234"/>
                  </a:cubicBezTo>
                  <a:cubicBezTo>
                    <a:pt x="35891" y="101964"/>
                    <a:pt x="35891" y="101964"/>
                    <a:pt x="35891" y="101964"/>
                  </a:cubicBezTo>
                  <a:cubicBezTo>
                    <a:pt x="39312" y="103920"/>
                    <a:pt x="43004" y="105495"/>
                    <a:pt x="46805" y="106582"/>
                  </a:cubicBezTo>
                  <a:cubicBezTo>
                    <a:pt x="47782" y="115165"/>
                    <a:pt x="47782" y="115165"/>
                    <a:pt x="47782" y="115165"/>
                  </a:cubicBezTo>
                  <a:cubicBezTo>
                    <a:pt x="48108" y="117935"/>
                    <a:pt x="50443" y="119999"/>
                    <a:pt x="53212" y="119999"/>
                  </a:cubicBezTo>
                  <a:cubicBezTo>
                    <a:pt x="66190" y="119999"/>
                    <a:pt x="66190" y="119999"/>
                    <a:pt x="66190" y="119999"/>
                  </a:cubicBezTo>
                  <a:cubicBezTo>
                    <a:pt x="68959" y="119999"/>
                    <a:pt x="71348" y="117935"/>
                    <a:pt x="71674" y="115165"/>
                  </a:cubicBezTo>
                  <a:cubicBezTo>
                    <a:pt x="72597" y="106853"/>
                    <a:pt x="72597" y="106853"/>
                    <a:pt x="72597" y="106853"/>
                  </a:cubicBezTo>
                  <a:cubicBezTo>
                    <a:pt x="76669" y="105821"/>
                    <a:pt x="80579" y="104191"/>
                    <a:pt x="84271" y="102127"/>
                  </a:cubicBezTo>
                  <a:cubicBezTo>
                    <a:pt x="90733" y="107234"/>
                    <a:pt x="90733" y="107234"/>
                    <a:pt x="90733" y="107234"/>
                  </a:cubicBezTo>
                  <a:cubicBezTo>
                    <a:pt x="92904" y="108972"/>
                    <a:pt x="96054" y="108809"/>
                    <a:pt x="98009" y="106853"/>
                  </a:cubicBezTo>
                  <a:cubicBezTo>
                    <a:pt x="107185" y="97673"/>
                    <a:pt x="107185" y="97673"/>
                    <a:pt x="107185" y="97673"/>
                  </a:cubicBezTo>
                  <a:cubicBezTo>
                    <a:pt x="109140" y="95717"/>
                    <a:pt x="109357" y="92566"/>
                    <a:pt x="107619" y="90393"/>
                  </a:cubicBezTo>
                  <a:cubicBezTo>
                    <a:pt x="102570" y="83983"/>
                    <a:pt x="102570" y="83983"/>
                    <a:pt x="102570" y="83983"/>
                  </a:cubicBezTo>
                  <a:cubicBezTo>
                    <a:pt x="104687" y="80398"/>
                    <a:pt x="106316" y="76541"/>
                    <a:pt x="107402" y="72521"/>
                  </a:cubicBezTo>
                  <a:cubicBezTo>
                    <a:pt x="115113" y="71652"/>
                    <a:pt x="115113" y="71652"/>
                    <a:pt x="115113" y="71652"/>
                  </a:cubicBezTo>
                  <a:cubicBezTo>
                    <a:pt x="117882" y="71326"/>
                    <a:pt x="120000" y="68990"/>
                    <a:pt x="120000" y="66165"/>
                  </a:cubicBezTo>
                  <a:cubicBezTo>
                    <a:pt x="120000" y="53236"/>
                    <a:pt x="120000" y="53236"/>
                    <a:pt x="120000" y="53236"/>
                  </a:cubicBezTo>
                  <a:cubicBezTo>
                    <a:pt x="120000" y="50411"/>
                    <a:pt x="117882" y="48076"/>
                    <a:pt x="115113" y="47750"/>
                  </a:cubicBezTo>
                  <a:cubicBezTo>
                    <a:pt x="107511" y="46880"/>
                    <a:pt x="107511" y="46880"/>
                    <a:pt x="107511" y="46880"/>
                  </a:cubicBezTo>
                  <a:cubicBezTo>
                    <a:pt x="106425" y="42915"/>
                    <a:pt x="104904" y="39112"/>
                    <a:pt x="102895" y="35527"/>
                  </a:cubicBezTo>
                  <a:cubicBezTo>
                    <a:pt x="107565" y="29606"/>
                    <a:pt x="107565" y="29606"/>
                    <a:pt x="107565" y="29606"/>
                  </a:cubicBezTo>
                  <a:cubicBezTo>
                    <a:pt x="109303" y="27378"/>
                    <a:pt x="109140" y="24282"/>
                    <a:pt x="107185" y="22272"/>
                  </a:cubicBezTo>
                  <a:cubicBezTo>
                    <a:pt x="98009" y="13146"/>
                    <a:pt x="98009" y="13146"/>
                    <a:pt x="98009" y="13146"/>
                  </a:cubicBezTo>
                  <a:cubicBezTo>
                    <a:pt x="96054" y="11190"/>
                    <a:pt x="92904" y="10973"/>
                    <a:pt x="90733" y="12711"/>
                  </a:cubicBezTo>
                  <a:cubicBezTo>
                    <a:pt x="84977" y="17274"/>
                    <a:pt x="84977" y="17274"/>
                    <a:pt x="84977" y="17274"/>
                  </a:cubicBezTo>
                  <a:cubicBezTo>
                    <a:pt x="81230" y="15101"/>
                    <a:pt x="77212" y="13417"/>
                    <a:pt x="73031" y="12277"/>
                  </a:cubicBezTo>
                  <a:cubicBezTo>
                    <a:pt x="72162" y="4834"/>
                    <a:pt x="72162" y="4834"/>
                    <a:pt x="72162" y="4834"/>
                  </a:cubicBezTo>
                  <a:cubicBezTo>
                    <a:pt x="71837" y="2064"/>
                    <a:pt x="69502" y="0"/>
                    <a:pt x="66733" y="0"/>
                  </a:cubicBezTo>
                  <a:cubicBezTo>
                    <a:pt x="53755" y="0"/>
                    <a:pt x="53755" y="0"/>
                    <a:pt x="53755" y="0"/>
                  </a:cubicBezTo>
                  <a:cubicBezTo>
                    <a:pt x="50986" y="0"/>
                    <a:pt x="48651" y="2064"/>
                    <a:pt x="48325" y="4834"/>
                  </a:cubicBezTo>
                  <a:cubicBezTo>
                    <a:pt x="47457" y="12277"/>
                    <a:pt x="47457" y="12277"/>
                    <a:pt x="47457" y="12277"/>
                  </a:cubicBezTo>
                  <a:cubicBezTo>
                    <a:pt x="43113" y="13472"/>
                    <a:pt x="39040" y="15210"/>
                    <a:pt x="35185" y="17492"/>
                  </a:cubicBezTo>
                  <a:cubicBezTo>
                    <a:pt x="29212" y="12711"/>
                    <a:pt x="29212" y="12711"/>
                    <a:pt x="29212" y="12711"/>
                  </a:cubicBezTo>
                  <a:cubicBezTo>
                    <a:pt x="27040" y="10973"/>
                    <a:pt x="23891" y="11190"/>
                    <a:pt x="21936" y="13146"/>
                  </a:cubicBezTo>
                  <a:cubicBezTo>
                    <a:pt x="12760" y="22326"/>
                    <a:pt x="12760" y="22326"/>
                    <a:pt x="12760" y="22326"/>
                  </a:cubicBezTo>
                  <a:cubicBezTo>
                    <a:pt x="10805" y="24282"/>
                    <a:pt x="10642" y="27433"/>
                    <a:pt x="12380" y="29606"/>
                  </a:cubicBezTo>
                  <a:cubicBezTo>
                    <a:pt x="17375" y="35961"/>
                    <a:pt x="17375" y="35961"/>
                    <a:pt x="17375" y="35961"/>
                  </a:cubicBezTo>
                  <a:cubicBezTo>
                    <a:pt x="15366" y="39547"/>
                    <a:pt x="13846" y="43404"/>
                    <a:pt x="12814" y="47369"/>
                  </a:cubicBezTo>
                  <a:cubicBezTo>
                    <a:pt x="4832" y="48293"/>
                    <a:pt x="4832" y="48293"/>
                    <a:pt x="4832" y="48293"/>
                  </a:cubicBezTo>
                  <a:cubicBezTo>
                    <a:pt x="2063" y="48619"/>
                    <a:pt x="0" y="50955"/>
                    <a:pt x="0" y="53779"/>
                  </a:cubicBezTo>
                  <a:cubicBezTo>
                    <a:pt x="0" y="66708"/>
                    <a:pt x="0" y="66708"/>
                    <a:pt x="0" y="66708"/>
                  </a:cubicBezTo>
                  <a:cubicBezTo>
                    <a:pt x="0" y="69533"/>
                    <a:pt x="2063" y="71869"/>
                    <a:pt x="4832" y="72195"/>
                  </a:cubicBezTo>
                  <a:lnTo>
                    <a:pt x="13248" y="73173"/>
                  </a:lnTo>
                  <a:close/>
                  <a:moveTo>
                    <a:pt x="60271" y="38080"/>
                  </a:moveTo>
                  <a:cubicBezTo>
                    <a:pt x="72054" y="38080"/>
                    <a:pt x="81665" y="47695"/>
                    <a:pt x="81665" y="59538"/>
                  </a:cubicBezTo>
                  <a:cubicBezTo>
                    <a:pt x="81665" y="71326"/>
                    <a:pt x="72054" y="80941"/>
                    <a:pt x="60271" y="80941"/>
                  </a:cubicBezTo>
                  <a:cubicBezTo>
                    <a:pt x="48434" y="80941"/>
                    <a:pt x="38823" y="71326"/>
                    <a:pt x="38823" y="59538"/>
                  </a:cubicBezTo>
                  <a:cubicBezTo>
                    <a:pt x="38823" y="47695"/>
                    <a:pt x="48434" y="38080"/>
                    <a:pt x="60271" y="38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71350" tIns="35675" rIns="71350" bIns="356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629"/>
          <p:cNvSpPr/>
          <p:nvPr/>
        </p:nvSpPr>
        <p:spPr>
          <a:xfrm>
            <a:off x="4565285" y="1658496"/>
            <a:ext cx="3936943" cy="1254361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Командная строка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469" y="989167"/>
            <a:ext cx="829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Безусловно разработка сценариев развертывания на </a:t>
            </a:r>
            <a:r>
              <a:rPr lang="en-US" sz="1200" b="1" dirty="0" smtClean="0">
                <a:solidFill>
                  <a:schemeClr val="accent1"/>
                </a:solidFill>
              </a:rPr>
              <a:t>Ansible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mr-IN" sz="1200" dirty="0" smtClean="0"/>
              <a:t>–</a:t>
            </a:r>
            <a:r>
              <a:rPr lang="ru-RU" sz="1200" dirty="0" smtClean="0"/>
              <a:t> это прежде всего </a:t>
            </a:r>
            <a:r>
              <a:rPr lang="ru-RU" sz="1200" b="1" dirty="0" smtClean="0"/>
              <a:t>разработка</a:t>
            </a:r>
            <a:r>
              <a:rPr lang="ru-RU" sz="1200" dirty="0" smtClean="0"/>
              <a:t>, а следовательно нам необходимо понимать, что именно пошло не так если наш скрипт отработал с ошибкой. </a:t>
            </a:r>
            <a:r>
              <a:rPr lang="ru-RU" sz="1200" dirty="0"/>
              <a:t>При выполнении </a:t>
            </a:r>
            <a:r>
              <a:rPr lang="ru-RU" sz="1200" dirty="0" err="1"/>
              <a:t>плейбука</a:t>
            </a:r>
            <a:r>
              <a:rPr lang="ru-RU" sz="1200" dirty="0"/>
              <a:t> есть возможность выводить </a:t>
            </a:r>
            <a:r>
              <a:rPr lang="en-US" sz="1200" dirty="0"/>
              <a:t> </a:t>
            </a:r>
            <a:r>
              <a:rPr lang="ru-RU" sz="1200" dirty="0"/>
              <a:t>дополнительную подробную информацию </a:t>
            </a:r>
            <a:r>
              <a:rPr lang="ru-RU" sz="1200" dirty="0" smtClean="0"/>
              <a:t>для выполняемых действий:</a:t>
            </a:r>
            <a:endParaRPr lang="ru-RU" sz="1200" dirty="0"/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40399" y="2217836"/>
            <a:ext cx="3717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ansible-playbook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имя_плэйбука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45" y="1715011"/>
            <a:ext cx="377325" cy="377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72106" y="1651302"/>
            <a:ext cx="35399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1100" dirty="0" smtClean="0">
                <a:latin typeface="+mn-lt"/>
              </a:rPr>
              <a:t>Есть четыре уровня информативности выводимой дополнительной инфы:</a:t>
            </a:r>
          </a:p>
          <a:p>
            <a:pPr lvl="1"/>
            <a:r>
              <a:rPr lang="ru-RU" sz="1100" b="1" dirty="0" smtClean="0">
                <a:latin typeface="+mn-lt"/>
              </a:rPr>
              <a:t>-</a:t>
            </a:r>
            <a:r>
              <a:rPr lang="en-US" sz="1100" b="1" dirty="0" smtClean="0">
                <a:latin typeface="+mn-lt"/>
              </a:rPr>
              <a:t>v, -vv, -vvv, -vvvv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937" y="2927562"/>
            <a:ext cx="768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Иногда </a:t>
            </a:r>
            <a:r>
              <a:rPr lang="ru-RU" sz="1200" dirty="0"/>
              <a:t>полезно посмотреть список всех </a:t>
            </a:r>
            <a:r>
              <a:rPr lang="ru-RU" sz="1200" dirty="0" smtClean="0"/>
              <a:t>задач в плэйбуке: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0399" y="319839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имя_плэйбука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list-tasks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0399" y="3810967"/>
            <a:ext cx="586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имя_плэйбука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start-at-task="Debug"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9937" y="3496949"/>
            <a:ext cx="79474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А также запустить </a:t>
            </a:r>
            <a:r>
              <a:rPr lang="ru-RU" sz="1200" dirty="0" smtClean="0"/>
              <a:t>выполнение </a:t>
            </a:r>
            <a:r>
              <a:rPr lang="ru-RU" sz="1200" dirty="0"/>
              <a:t>только </a:t>
            </a:r>
            <a:r>
              <a:rPr lang="ru-RU" sz="1200" dirty="0" smtClean="0"/>
              <a:t>с определенной задачи, </a:t>
            </a:r>
            <a:r>
              <a:rPr lang="ru-RU" sz="1200" dirty="0"/>
              <a:t>например </a:t>
            </a:r>
            <a:r>
              <a:rPr lang="ru-RU" sz="1200" dirty="0" smtClean="0"/>
              <a:t>задачи </a:t>
            </a:r>
            <a:r>
              <a:rPr lang="ru-RU" sz="1200" dirty="0"/>
              <a:t>отладки: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9937" y="4102671"/>
            <a:ext cx="81119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Для перепроверки себя можно посмотреть на каких хостах будет выполнен плэйбук так:</a:t>
            </a:r>
            <a:endParaRPr lang="ru-RU" sz="1200" dirty="0"/>
          </a:p>
        </p:txBody>
      </p:sp>
      <p:sp>
        <p:nvSpPr>
          <p:cNvPr id="14" name="Rectangle 13"/>
          <p:cNvSpPr/>
          <p:nvPr/>
        </p:nvSpPr>
        <p:spPr>
          <a:xfrm>
            <a:off x="640399" y="443172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имя_плэйбука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list-hosts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Shape 279"/>
          <p:cNvSpPr txBox="1"/>
          <p:nvPr/>
        </p:nvSpPr>
        <p:spPr>
          <a:xfrm>
            <a:off x="7131754" y="655077"/>
            <a:ext cx="1835265" cy="2571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 smtClean="0">
                <a:solidFill>
                  <a:schemeClr val="accent2"/>
                </a:solidFill>
              </a:rPr>
              <a:t>Отладка в </a:t>
            </a:r>
            <a:r>
              <a:rPr lang="en-US" sz="900" dirty="0">
                <a:solidFill>
                  <a:schemeClr val="accent2"/>
                </a:solidFill>
              </a:rPr>
              <a:t>Ansible</a:t>
            </a:r>
            <a:r>
              <a:rPr lang="ru" sz="900" dirty="0" smtClean="0">
                <a:solidFill>
                  <a:schemeClr val="accent2"/>
                </a:solidFill>
              </a:rPr>
              <a:t>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2702" y="2153941"/>
            <a:ext cx="40511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sz="1100" dirty="0"/>
              <a:t>Логично, последний выведет максимальную информацию.</a:t>
            </a:r>
            <a:endParaRPr lang="en-US" sz="11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45622" y="2307466"/>
            <a:ext cx="404819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x-none" sz="1100" dirty="0" smtClean="0"/>
              <a:t>Хотя в</a:t>
            </a:r>
            <a:r>
              <a:rPr lang="x-none" altLang="x-none" sz="1100" dirty="0" smtClean="0"/>
              <a:t> </a:t>
            </a:r>
            <a:r>
              <a:rPr lang="x-none" altLang="x-none" sz="1100" dirty="0"/>
              <a:t>большинстве случаев -vvvv почти аналогично –vvv, за небольшим исключением покажет больше информации только при ошибках подключения </a:t>
            </a:r>
            <a:r>
              <a:rPr lang="x-none" altLang="x-none" sz="1100" dirty="0" smtClean="0"/>
              <a:t>ssh</a:t>
            </a:r>
            <a:r>
              <a:rPr lang="ru-RU" altLang="x-none" sz="1100" dirty="0" smtClean="0"/>
              <a:t>.</a:t>
            </a:r>
            <a:endParaRPr lang="x-none" altLang="x-none" sz="1100" dirty="0"/>
          </a:p>
        </p:txBody>
      </p:sp>
    </p:spTree>
    <p:extLst>
      <p:ext uri="{BB962C8B-B14F-4D97-AF65-F5344CB8AC3E}">
        <p14:creationId xmlns:p14="http://schemas.microsoft.com/office/powerpoint/2010/main" val="2699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17471" y="1439113"/>
            <a:ext cx="4373264" cy="830997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Debug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733" y="944532"/>
            <a:ext cx="8407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 </a:t>
            </a:r>
            <a:r>
              <a:rPr lang="ru-RU" sz="1200" dirty="0" smtClean="0"/>
              <a:t>Модуль </a:t>
            </a:r>
            <a:r>
              <a:rPr lang="en-US" sz="1200" b="1" dirty="0" smtClean="0">
                <a:solidFill>
                  <a:schemeClr val="accent2"/>
                </a:solidFill>
              </a:rPr>
              <a:t>Debug</a:t>
            </a:r>
            <a:r>
              <a:rPr lang="en-US" sz="1200" dirty="0" smtClean="0"/>
              <a:t> </a:t>
            </a:r>
            <a:r>
              <a:rPr lang="ru-RU" sz="1200" dirty="0" smtClean="0"/>
              <a:t>является </a:t>
            </a:r>
            <a:r>
              <a:rPr lang="ru-RU" sz="1200" dirty="0"/>
              <a:t>мощным инструментом для </a:t>
            </a:r>
            <a:r>
              <a:rPr lang="ru-RU" sz="1200" dirty="0" smtClean="0"/>
              <a:t>отладки</a:t>
            </a:r>
            <a:r>
              <a:rPr lang="en-US" sz="1200" dirty="0" smtClean="0"/>
              <a:t> </a:t>
            </a:r>
            <a:r>
              <a:rPr lang="ru-RU" sz="1200" dirty="0" smtClean="0"/>
              <a:t>плэйбуков во время их выполнения и, что важно, без надобности останавливать его выполнение. Син</a:t>
            </a:r>
            <a:r>
              <a:rPr lang="ru-RU" sz="1200" dirty="0"/>
              <a:t>т</a:t>
            </a:r>
            <a:r>
              <a:rPr lang="ru-RU" sz="1200" dirty="0" smtClean="0"/>
              <a:t>аксис:</a:t>
            </a:r>
          </a:p>
          <a:p>
            <a:r>
              <a:rPr lang="ru-RU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4713" y="1666886"/>
            <a:ext cx="2806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- вывод сообщения</a:t>
            </a:r>
            <a:endParaRPr lang="ru-RU" sz="1100" dirty="0"/>
          </a:p>
        </p:txBody>
      </p:sp>
      <p:sp>
        <p:nvSpPr>
          <p:cNvPr id="3" name="Rectangle 2"/>
          <p:cNvSpPr/>
          <p:nvPr/>
        </p:nvSpPr>
        <p:spPr>
          <a:xfrm>
            <a:off x="2621810" y="1430645"/>
            <a:ext cx="1642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debug: 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msg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verbosity: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266724" y="1797691"/>
            <a:ext cx="2806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- вывод переменной для отладки</a:t>
            </a:r>
            <a:endParaRPr lang="ru-RU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264713" y="1982956"/>
            <a:ext cx="2806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- уровень детализации вывода </a:t>
            </a:r>
            <a:endParaRPr lang="ru-RU" sz="1100" dirty="0"/>
          </a:p>
        </p:txBody>
      </p:sp>
      <p:sp>
        <p:nvSpPr>
          <p:cNvPr id="7" name="Rectangle 6"/>
          <p:cNvSpPr/>
          <p:nvPr/>
        </p:nvSpPr>
        <p:spPr>
          <a:xfrm>
            <a:off x="313733" y="2308420"/>
            <a:ext cx="8112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Мы говорили с вами о фактах, так вот эти факты доступны нам в качестве переменных и могут быть использованы во время выполнения плэйбука в любых тасках, к примеру в отладочных:  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5678" y="2800723"/>
            <a:ext cx="7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debug: 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msg: "Hostname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ansible_nodename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}}"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debug: </a:t>
            </a: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msg: 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OS: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ansible_os_family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}}"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var: hostvars[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inventory_hostname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verbosity: 3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176" y="4080896"/>
            <a:ext cx="377325" cy="377168"/>
          </a:xfrm>
          <a:prstGeom prst="rect">
            <a:avLst/>
          </a:prstGeom>
        </p:spPr>
      </p:pic>
      <p:sp>
        <p:nvSpPr>
          <p:cNvPr id="18" name="Shape 1629"/>
          <p:cNvSpPr/>
          <p:nvPr/>
        </p:nvSpPr>
        <p:spPr>
          <a:xfrm>
            <a:off x="4274545" y="3985448"/>
            <a:ext cx="4456500" cy="800079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1971" y="4016087"/>
            <a:ext cx="4088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1100" dirty="0" smtClean="0">
                <a:latin typeface="+mn-lt"/>
              </a:rPr>
              <a:t>Эт</a:t>
            </a:r>
            <a:r>
              <a:rPr lang="ru-RU" sz="1100" dirty="0">
                <a:latin typeface="+mn-lt"/>
              </a:rPr>
              <a:t>а</a:t>
            </a:r>
            <a:r>
              <a:rPr lang="ru-RU" sz="1100" dirty="0" smtClean="0">
                <a:latin typeface="+mn-lt"/>
              </a:rPr>
              <a:t> задача должна вывести все переменные, полученные о хосте. Однако, если мы </a:t>
            </a:r>
            <a:r>
              <a:rPr lang="ru-RU" sz="1100" b="1" dirty="0" smtClean="0">
                <a:latin typeface="+mn-lt"/>
              </a:rPr>
              <a:t>не</a:t>
            </a:r>
            <a:r>
              <a:rPr lang="ru-RU" sz="1100" dirty="0" smtClean="0">
                <a:latin typeface="+mn-lt"/>
              </a:rPr>
              <a:t> запустим плэйбук с </a:t>
            </a:r>
            <a:r>
              <a:rPr lang="ru-RU" sz="1100" dirty="0" err="1" smtClean="0">
                <a:latin typeface="+mn-lt"/>
              </a:rPr>
              <a:t>ключем</a:t>
            </a:r>
            <a:r>
              <a:rPr lang="ru-RU" sz="1100" dirty="0" smtClean="0">
                <a:latin typeface="+mn-lt"/>
              </a:rPr>
              <a:t>     </a:t>
            </a:r>
            <a:r>
              <a:rPr lang="mr-IN" sz="1100" b="1" dirty="0" smtClean="0">
                <a:latin typeface="+mn-lt"/>
              </a:rPr>
              <a:t>-</a:t>
            </a:r>
            <a:r>
              <a:rPr lang="en-US" sz="1100" b="1" dirty="0" smtClean="0">
                <a:latin typeface="+mn-lt"/>
              </a:rPr>
              <a:t>vvv </a:t>
            </a:r>
            <a:r>
              <a:rPr lang="ru-RU" sz="1100" b="1" dirty="0" smtClean="0">
                <a:latin typeface="+mn-lt"/>
              </a:rPr>
              <a:t> </a:t>
            </a:r>
            <a:r>
              <a:rPr lang="en-US" sz="1100" dirty="0" smtClean="0">
                <a:latin typeface="+mn-lt"/>
              </a:rPr>
              <a:t>- </a:t>
            </a:r>
            <a:r>
              <a:rPr lang="ru-RU" sz="1100" dirty="0" smtClean="0">
                <a:latin typeface="+mn-lt"/>
              </a:rPr>
              <a:t>команда просто не выполнится. Если поставить </a:t>
            </a:r>
            <a:r>
              <a:rPr lang="en-US" sz="1100" b="1" dirty="0" smtClean="0">
                <a:latin typeface="+mn-lt"/>
              </a:rPr>
              <a:t>verbosity: 1</a:t>
            </a:r>
            <a:r>
              <a:rPr lang="ru-RU" sz="1100" dirty="0" smtClean="0">
                <a:latin typeface="+mn-lt"/>
              </a:rPr>
              <a:t>, то достаточно ключа </a:t>
            </a:r>
            <a:r>
              <a:rPr lang="mr-IN" sz="1100" b="1" dirty="0"/>
              <a:t>-</a:t>
            </a:r>
            <a:r>
              <a:rPr lang="en-US" sz="1100" b="1" dirty="0"/>
              <a:t>v</a:t>
            </a:r>
            <a:endParaRPr lang="en-US" sz="1100" dirty="0">
              <a:latin typeface="+mn-lt"/>
            </a:endParaRPr>
          </a:p>
        </p:txBody>
      </p:sp>
      <p:sp>
        <p:nvSpPr>
          <p:cNvPr id="15" name="Shape 279"/>
          <p:cNvSpPr txBox="1"/>
          <p:nvPr/>
        </p:nvSpPr>
        <p:spPr>
          <a:xfrm>
            <a:off x="7131754" y="655077"/>
            <a:ext cx="1835265" cy="2571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 smtClean="0">
                <a:solidFill>
                  <a:schemeClr val="accent2"/>
                </a:solidFill>
              </a:rPr>
              <a:t>Отладка в </a:t>
            </a:r>
            <a:r>
              <a:rPr lang="en-US" sz="900" dirty="0">
                <a:solidFill>
                  <a:schemeClr val="accent2"/>
                </a:solidFill>
              </a:rPr>
              <a:t>Ansible</a:t>
            </a:r>
            <a:r>
              <a:rPr lang="ru" sz="900" dirty="0" smtClean="0">
                <a:solidFill>
                  <a:schemeClr val="accent2"/>
                </a:solidFill>
              </a:rPr>
              <a:t>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92889" y="3035754"/>
            <a:ext cx="6507446" cy="1831214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Debug 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примеры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733" y="895372"/>
            <a:ext cx="8407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 </a:t>
            </a:r>
            <a:r>
              <a:rPr lang="ru-RU" sz="1200" dirty="0" smtClean="0"/>
              <a:t>Для того, чтобы отслеживать статус какой либо задачи во время выполнения плэйбука, можно записать этот статус в переменную с помощью директивы </a:t>
            </a:r>
            <a:r>
              <a:rPr lang="en-US" sz="1200" b="1" dirty="0" smtClean="0">
                <a:solidFill>
                  <a:schemeClr val="accent2"/>
                </a:solidFill>
              </a:rPr>
              <a:t>register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ru-RU" sz="1200" dirty="0" smtClean="0"/>
              <a:t>и также выводить тем же модулем </a:t>
            </a:r>
            <a:r>
              <a:rPr lang="en-US" sz="1200" b="1" dirty="0" smtClean="0">
                <a:solidFill>
                  <a:schemeClr val="accent2"/>
                </a:solidFill>
              </a:rPr>
              <a:t>debug</a:t>
            </a:r>
            <a:r>
              <a:rPr lang="ru-RU" sz="1200" dirty="0" smtClean="0"/>
              <a:t>. Простой пример:</a:t>
            </a:r>
          </a:p>
          <a:p>
            <a:r>
              <a:rPr lang="ru-RU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65354" y="13249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shell: /usr/bin/date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checkdate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debug: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checkdate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5845" y="1491504"/>
            <a:ext cx="578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- создаст переменную со всеми данными по </a:t>
            </a:r>
            <a:r>
              <a:rPr lang="ru-RU" sz="1100" smtClean="0"/>
              <a:t>результату выполнения таска  </a:t>
            </a:r>
            <a:endParaRPr lang="ru-RU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035677" y="1863733"/>
            <a:ext cx="578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- вывод всех результатов</a:t>
            </a:r>
            <a:endParaRPr lang="ru-RU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13733" y="2086014"/>
            <a:ext cx="84074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Как видно, команда выше выдаст всю информацию, если нам </a:t>
            </a:r>
            <a:r>
              <a:rPr lang="ru-RU" sz="1200" dirty="0"/>
              <a:t>нужно получить только </a:t>
            </a:r>
            <a:r>
              <a:rPr lang="en-US" sz="1200" dirty="0" smtClean="0"/>
              <a:t>stdout </a:t>
            </a:r>
            <a:r>
              <a:rPr lang="ru-RU" sz="1200" dirty="0" smtClean="0"/>
              <a:t>или </a:t>
            </a:r>
            <a:r>
              <a:rPr lang="en-US" sz="1200" dirty="0" smtClean="0"/>
              <a:t>stderr</a:t>
            </a:r>
            <a:r>
              <a:rPr lang="ru-RU" sz="1200" dirty="0" smtClean="0"/>
              <a:t>, это не сложно:</a:t>
            </a:r>
          </a:p>
          <a:p>
            <a:r>
              <a:rPr lang="ru-RU" sz="1200" dirty="0" smtClean="0"/>
              <a:t> </a:t>
            </a:r>
          </a:p>
          <a:p>
            <a:r>
              <a:rPr lang="ru-RU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65354" y="249227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debug: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checkdate.stdout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4728" y="2513731"/>
            <a:ext cx="578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- вывод только </a:t>
            </a:r>
            <a:r>
              <a:rPr lang="en-US" sz="1100" dirty="0" smtClean="0"/>
              <a:t>stdout</a:t>
            </a:r>
            <a:endParaRPr lang="ru-RU" sz="1100" dirty="0"/>
          </a:p>
        </p:txBody>
      </p:sp>
      <p:sp>
        <p:nvSpPr>
          <p:cNvPr id="14" name="Rectangle 13"/>
          <p:cNvSpPr/>
          <p:nvPr/>
        </p:nvSpPr>
        <p:spPr>
          <a:xfrm>
            <a:off x="565353" y="2729148"/>
            <a:ext cx="48236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debug: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'Errors: {{ checkdate.stderr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}}'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4728" y="2733158"/>
            <a:ext cx="578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- вывод </a:t>
            </a:r>
            <a:r>
              <a:rPr lang="en-US" sz="1100" dirty="0" smtClean="0"/>
              <a:t>stderr </a:t>
            </a:r>
            <a:r>
              <a:rPr lang="ru-RU" sz="1100" dirty="0" smtClean="0"/>
              <a:t>с сообщением</a:t>
            </a:r>
            <a:endParaRPr lang="ru-RU" sz="1100" dirty="0"/>
          </a:p>
        </p:txBody>
      </p:sp>
      <p:sp>
        <p:nvSpPr>
          <p:cNvPr id="11" name="Rectangle 10"/>
          <p:cNvSpPr/>
          <p:nvPr/>
        </p:nvSpPr>
        <p:spPr>
          <a:xfrm>
            <a:off x="1196456" y="3075771"/>
            <a:ext cx="7050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java -version 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out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debug: msg="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{{ out.stdout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}}"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debug: msg="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{{ out.stderr }}"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15463" y="3410531"/>
            <a:ext cx="578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smtClean="0"/>
              <a:t>- пусто</a:t>
            </a:r>
            <a:endParaRPr lang="ru-RU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615463" y="3604913"/>
            <a:ext cx="578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- а вот тут инфо о версии</a:t>
            </a:r>
            <a:endParaRPr lang="ru-RU" sz="1100" dirty="0"/>
          </a:p>
        </p:txBody>
      </p:sp>
      <p:sp>
        <p:nvSpPr>
          <p:cNvPr id="21" name="Rectangle 20"/>
          <p:cNvSpPr/>
          <p:nvPr/>
        </p:nvSpPr>
        <p:spPr>
          <a:xfrm>
            <a:off x="1196456" y="3965607"/>
            <a:ext cx="7050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shell: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java -version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2&gt;&amp;1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out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debug: msg="stdout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out.stdout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}}"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debug: msg="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stdout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out.stdout_lines[0]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}}»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/>
              <a:t>- </a:t>
            </a:r>
            <a:r>
              <a:rPr lang="ru-RU" sz="1100" dirty="0" smtClean="0"/>
              <a:t>только </a:t>
            </a:r>
            <a:r>
              <a:rPr lang="en-US" sz="1100" dirty="0"/>
              <a:t>openjdk</a:t>
            </a:r>
            <a:r>
              <a:rPr lang="ru-RU" sz="1100" dirty="0"/>
              <a:t> версия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782610" y="4312817"/>
            <a:ext cx="578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- теперь инфо тут </a:t>
            </a:r>
            <a:endParaRPr lang="ru-RU" sz="11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065288" y="4767108"/>
            <a:ext cx="4156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 279"/>
          <p:cNvSpPr txBox="1"/>
          <p:nvPr/>
        </p:nvSpPr>
        <p:spPr>
          <a:xfrm>
            <a:off x="7131754" y="655077"/>
            <a:ext cx="1835265" cy="2571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 smtClean="0">
                <a:solidFill>
                  <a:schemeClr val="accent2"/>
                </a:solidFill>
              </a:rPr>
              <a:t>Отладка в </a:t>
            </a:r>
            <a:r>
              <a:rPr lang="en-US" sz="900" dirty="0">
                <a:solidFill>
                  <a:schemeClr val="accent2"/>
                </a:solidFill>
              </a:rPr>
              <a:t>Ansible</a:t>
            </a:r>
            <a:r>
              <a:rPr lang="ru" sz="900" dirty="0" smtClean="0">
                <a:solidFill>
                  <a:schemeClr val="accent2"/>
                </a:solidFill>
              </a:rPr>
              <a:t>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7367" y="1440609"/>
            <a:ext cx="3797706" cy="1205846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7365" y="2702188"/>
            <a:ext cx="3797709" cy="545896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Директива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hen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 в отладке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367" y="1424908"/>
            <a:ext cx="61402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some_var: test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debug: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msg: 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 is defined!"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some_var is defined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13" y="946414"/>
            <a:ext cx="83525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Также весьма полезно использовать </a:t>
            </a:r>
            <a:r>
              <a:rPr lang="ru-RU" sz="1200" dirty="0" smtClean="0"/>
              <a:t>модуль </a:t>
            </a:r>
            <a:r>
              <a:rPr lang="en-US" sz="1200" b="1" dirty="0">
                <a:solidFill>
                  <a:schemeClr val="accent2"/>
                </a:solidFill>
              </a:rPr>
              <a:t>Debug</a:t>
            </a:r>
            <a:r>
              <a:rPr lang="ru-RU" sz="1200" dirty="0" smtClean="0"/>
              <a:t> </a:t>
            </a:r>
            <a:r>
              <a:rPr lang="ru-RU" sz="1200" dirty="0"/>
              <a:t>с директивой </a:t>
            </a:r>
            <a:r>
              <a:rPr lang="en-US" sz="1200" dirty="0"/>
              <a:t>‘</a:t>
            </a:r>
            <a:r>
              <a:rPr lang="en-US" sz="1200" b="1" dirty="0">
                <a:solidFill>
                  <a:schemeClr val="accent2"/>
                </a:solidFill>
              </a:rPr>
              <a:t>when</a:t>
            </a:r>
            <a:r>
              <a:rPr lang="en-US" sz="1200" dirty="0" smtClean="0"/>
              <a:t>’.</a:t>
            </a:r>
            <a:r>
              <a:rPr lang="ru-RU" sz="1200" dirty="0" smtClean="0"/>
              <a:t> Пара примеров: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449823" y="274363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debug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"msg='Got match for string!'"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openjdk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in out.stdout"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6024" y="1732685"/>
            <a:ext cx="4542505" cy="540674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36024" y="2694477"/>
            <a:ext cx="4542505" cy="539305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82726" y="1865664"/>
            <a:ext cx="4463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Выведет сообщение если переменная </a:t>
            </a:r>
            <a:r>
              <a:rPr lang="en-US" sz="1100" dirty="0" smtClean="0"/>
              <a:t>some_var </a:t>
            </a:r>
            <a:r>
              <a:rPr lang="ru-RU" sz="1100" dirty="0" smtClean="0"/>
              <a:t>определена </a:t>
            </a:r>
            <a:endParaRPr lang="ru-RU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375352" y="2761181"/>
            <a:ext cx="44638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Выведет сообщение если в переменной </a:t>
            </a:r>
            <a:r>
              <a:rPr lang="en-US" sz="1100" dirty="0" smtClean="0"/>
              <a:t>out.stdout </a:t>
            </a:r>
            <a:r>
              <a:rPr lang="ru-RU" sz="1100" dirty="0" smtClean="0"/>
              <a:t>будет найдена строка </a:t>
            </a:r>
            <a:r>
              <a:rPr lang="en-US" sz="1100" dirty="0" smtClean="0"/>
              <a:t>‘openjdk’</a:t>
            </a:r>
            <a:endParaRPr lang="ru-RU" sz="1100" dirty="0"/>
          </a:p>
        </p:txBody>
      </p:sp>
      <p:sp>
        <p:nvSpPr>
          <p:cNvPr id="14" name="Rectangle 13"/>
          <p:cNvSpPr/>
          <p:nvPr/>
        </p:nvSpPr>
        <p:spPr>
          <a:xfrm>
            <a:off x="447364" y="3313198"/>
            <a:ext cx="3797709" cy="696252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7366" y="3328772"/>
            <a:ext cx="39476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shell: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java -version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2&gt;&amp;1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failed_when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"not '1.8' in out.stdout"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3395" y="3313198"/>
            <a:ext cx="4542505" cy="696251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55689" y="3449170"/>
            <a:ext cx="44638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Выведет ошибку и прекратит дальнейшее выполнение плэйбука, если версия </a:t>
            </a:r>
            <a:r>
              <a:rPr lang="en-US" sz="1100" dirty="0" smtClean="0"/>
              <a:t>Java </a:t>
            </a:r>
            <a:r>
              <a:rPr lang="ru-RU" sz="1100" dirty="0" smtClean="0"/>
              <a:t>не равна 1.8 (без </a:t>
            </a:r>
            <a:r>
              <a:rPr lang="en-US" sz="1100" dirty="0" smtClean="0"/>
              <a:t>not </a:t>
            </a:r>
            <a:r>
              <a:rPr lang="mr-IN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если равна)</a:t>
            </a:r>
            <a:endParaRPr lang="ru-RU" sz="1100" dirty="0"/>
          </a:p>
        </p:txBody>
      </p:sp>
      <p:sp>
        <p:nvSpPr>
          <p:cNvPr id="18" name="Rectangle 17"/>
          <p:cNvSpPr/>
          <p:nvPr/>
        </p:nvSpPr>
        <p:spPr>
          <a:xfrm>
            <a:off x="447364" y="4092704"/>
            <a:ext cx="3797709" cy="616946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364" y="417034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fail: msg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="Wrong Java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version!"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"not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1.8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in out.stdout"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43395" y="4106009"/>
            <a:ext cx="4542505" cy="603641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5689" y="4096959"/>
            <a:ext cx="45560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Выведет наше сообщение об ошибке и прекратит дальнейшее выполнение плэйбука, если версия </a:t>
            </a:r>
            <a:r>
              <a:rPr lang="en-US" sz="1100" dirty="0" smtClean="0"/>
              <a:t>Java </a:t>
            </a:r>
            <a:r>
              <a:rPr lang="ru-RU" sz="1100" dirty="0" smtClean="0"/>
              <a:t>не равна 1.8 (без </a:t>
            </a:r>
            <a:r>
              <a:rPr lang="en-US" sz="1100" dirty="0" smtClean="0"/>
              <a:t>not </a:t>
            </a:r>
            <a:r>
              <a:rPr lang="mr-IN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если равна)</a:t>
            </a:r>
            <a:endParaRPr lang="ru-RU" sz="1100" dirty="0"/>
          </a:p>
        </p:txBody>
      </p:sp>
      <p:sp>
        <p:nvSpPr>
          <p:cNvPr id="22" name="Shape 279"/>
          <p:cNvSpPr txBox="1"/>
          <p:nvPr/>
        </p:nvSpPr>
        <p:spPr>
          <a:xfrm>
            <a:off x="7131754" y="655077"/>
            <a:ext cx="1835265" cy="2571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 smtClean="0">
                <a:solidFill>
                  <a:schemeClr val="accent2"/>
                </a:solidFill>
              </a:rPr>
              <a:t>Отладка в </a:t>
            </a:r>
            <a:r>
              <a:rPr lang="en-US" sz="900" dirty="0">
                <a:solidFill>
                  <a:schemeClr val="accent2"/>
                </a:solidFill>
              </a:rPr>
              <a:t>Ansible</a:t>
            </a:r>
            <a:r>
              <a:rPr lang="ru" sz="900" dirty="0" smtClean="0">
                <a:solidFill>
                  <a:schemeClr val="accent2"/>
                </a:solidFill>
              </a:rPr>
              <a:t>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6556" y="3305087"/>
            <a:ext cx="5266061" cy="1681437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Strategy: debug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111" y="890844"/>
            <a:ext cx="829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 последних версиях инструмента </a:t>
            </a:r>
            <a:r>
              <a:rPr lang="en-US" sz="1200" b="1" dirty="0" smtClean="0">
                <a:solidFill>
                  <a:schemeClr val="accent1"/>
                </a:solidFill>
              </a:rPr>
              <a:t>Ansible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ru-RU" sz="1200" dirty="0" smtClean="0"/>
              <a:t>был добавлен механизм </a:t>
            </a:r>
            <a:r>
              <a:rPr lang="en-US" sz="1200" b="1" dirty="0" smtClean="0">
                <a:solidFill>
                  <a:schemeClr val="accent2"/>
                </a:solidFill>
              </a:rPr>
              <a:t>Strategy</a:t>
            </a:r>
            <a:r>
              <a:rPr lang="ru-RU" sz="1200" dirty="0" smtClean="0"/>
              <a:t>, определяющий стратегию выполнения плэйбука. Одной из этих стратегий стал </a:t>
            </a:r>
            <a:r>
              <a:rPr lang="en-US" sz="1200" b="1" dirty="0" smtClean="0">
                <a:solidFill>
                  <a:schemeClr val="accent2"/>
                </a:solidFill>
              </a:rPr>
              <a:t>Debug</a:t>
            </a:r>
            <a:r>
              <a:rPr lang="en-US" sz="1200" b="1" dirty="0" smtClean="0"/>
              <a:t> </a:t>
            </a:r>
            <a:r>
              <a:rPr lang="ru-RU" sz="1200" dirty="0" smtClean="0">
                <a:solidFill>
                  <a:schemeClr val="accent2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- </a:t>
            </a:r>
            <a:r>
              <a:rPr lang="ru-RU" sz="1200" dirty="0" smtClean="0">
                <a:solidFill>
                  <a:schemeClr val="tx1"/>
                </a:solidFill>
              </a:rPr>
              <a:t>по сути это </a:t>
            </a:r>
            <a:r>
              <a:rPr lang="ru-RU" sz="1200" dirty="0"/>
              <a:t>к</a:t>
            </a:r>
            <a:r>
              <a:rPr lang="ru-RU" sz="1200" dirty="0" smtClean="0"/>
              <a:t>оманд </a:t>
            </a:r>
            <a:r>
              <a:rPr lang="ru-RU" sz="1200" dirty="0" err="1" smtClean="0"/>
              <a:t>лайн</a:t>
            </a:r>
            <a:r>
              <a:rPr lang="ru-RU" sz="1200" dirty="0" smtClean="0"/>
              <a:t> интерфейс позволяющий интерактивно отлаживать плэйбук не останавливая его дальнейшее выполнение. 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65" y="3700525"/>
            <a:ext cx="377325" cy="3771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32390" y="3652213"/>
            <a:ext cx="2864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1100" dirty="0" smtClean="0"/>
              <a:t>НЕ распространяется на неверный синтаксис. Интерфейс отладки не загрузится если сам плэйбук не запустится из-за ошибки в синтаксисе.</a:t>
            </a:r>
            <a:endParaRPr lang="ru-RU" sz="1100" dirty="0"/>
          </a:p>
        </p:txBody>
      </p:sp>
      <p:sp>
        <p:nvSpPr>
          <p:cNvPr id="5" name="Rectangle 4"/>
          <p:cNvSpPr/>
          <p:nvPr/>
        </p:nvSpPr>
        <p:spPr>
          <a:xfrm>
            <a:off x="837724" y="1503505"/>
            <a:ext cx="34018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 hosts: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strategy: debug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vars: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var1: "Correct var"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tasks: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name: Debug Test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debug: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msg: "{{ var1 }}"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verbosity: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"{{ wrong_var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}}"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name: Final Task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debug: "msg='Play finished!'"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7165" y="1534282"/>
            <a:ext cx="474791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i="1" dirty="0" err="1"/>
              <a:t>p</a:t>
            </a:r>
            <a:r>
              <a:rPr lang="ru-RU" sz="1100" b="1" i="1" dirty="0"/>
              <a:t> </a:t>
            </a:r>
            <a:r>
              <a:rPr lang="ru-RU" sz="1100" b="1" i="1" dirty="0" err="1" smtClean="0"/>
              <a:t>task</a:t>
            </a:r>
            <a:r>
              <a:rPr lang="ru-RU" sz="1100" b="1" i="1" dirty="0" smtClean="0"/>
              <a:t>/</a:t>
            </a:r>
            <a:r>
              <a:rPr lang="ru-RU" sz="1100" b="1" i="1" dirty="0" err="1" smtClean="0"/>
              <a:t>vars</a:t>
            </a:r>
            <a:r>
              <a:rPr lang="ru-RU" sz="1100" b="1" i="1" dirty="0" smtClean="0"/>
              <a:t>/</a:t>
            </a:r>
            <a:r>
              <a:rPr lang="ru-RU" sz="1100" b="1" i="1" dirty="0" err="1" smtClean="0"/>
              <a:t>host</a:t>
            </a:r>
            <a:r>
              <a:rPr lang="ru-RU" sz="1100" b="1" i="1" dirty="0" smtClean="0"/>
              <a:t>/</a:t>
            </a:r>
            <a:r>
              <a:rPr lang="ru-RU" sz="1100" b="1" i="1" dirty="0" err="1" smtClean="0"/>
              <a:t>result</a:t>
            </a:r>
            <a:r>
              <a:rPr lang="en-US" sz="1100" b="1" dirty="0" smtClean="0"/>
              <a:t> </a:t>
            </a:r>
            <a:r>
              <a:rPr lang="ru-RU" sz="1100" b="1" dirty="0" smtClean="0"/>
              <a:t> </a:t>
            </a:r>
            <a:r>
              <a:rPr lang="ru-RU" sz="1100" dirty="0" smtClean="0"/>
              <a:t>- выводит инфу по таску, переменным, хостам и результату в проблемной задаче</a:t>
            </a:r>
            <a:endParaRPr lang="ru-RU" sz="1100" dirty="0"/>
          </a:p>
          <a:p>
            <a:r>
              <a:rPr lang="ru-RU" sz="1100" b="1" dirty="0" err="1"/>
              <a:t>p</a:t>
            </a:r>
            <a:r>
              <a:rPr lang="ru-RU" sz="1100" b="1" dirty="0"/>
              <a:t> </a:t>
            </a:r>
            <a:r>
              <a:rPr lang="ru-RU" sz="1100" b="1" dirty="0" err="1"/>
              <a:t>task.args</a:t>
            </a:r>
            <a:r>
              <a:rPr lang="ru-RU" sz="1100" b="1" dirty="0"/>
              <a:t> </a:t>
            </a:r>
            <a:r>
              <a:rPr lang="ru-RU" sz="1100" dirty="0"/>
              <a:t>- </a:t>
            </a:r>
            <a:r>
              <a:rPr lang="ru-RU" sz="1100" dirty="0" smtClean="0"/>
              <a:t>выводит </a:t>
            </a:r>
            <a:r>
              <a:rPr lang="ru-RU" sz="1100" dirty="0"/>
              <a:t>аргументы для данной </a:t>
            </a:r>
            <a:r>
              <a:rPr lang="ru-RU" sz="1100" dirty="0" smtClean="0"/>
              <a:t>задачи</a:t>
            </a:r>
            <a:endParaRPr lang="ru-RU" sz="1100" dirty="0"/>
          </a:p>
          <a:p>
            <a:r>
              <a:rPr lang="ru-RU" sz="1100" b="1" dirty="0" err="1"/>
              <a:t>p</a:t>
            </a:r>
            <a:r>
              <a:rPr lang="ru-RU" sz="1100" b="1" dirty="0"/>
              <a:t> </a:t>
            </a:r>
            <a:r>
              <a:rPr lang="ru-RU" sz="1100" b="1" dirty="0" err="1"/>
              <a:t>vars</a:t>
            </a:r>
            <a:r>
              <a:rPr lang="ru-RU" sz="1100" b="1" dirty="0"/>
              <a:t> </a:t>
            </a:r>
            <a:r>
              <a:rPr lang="ru-RU" sz="1100" dirty="0"/>
              <a:t>— выводит </a:t>
            </a:r>
            <a:r>
              <a:rPr lang="ru-RU" sz="1100" dirty="0" smtClean="0"/>
              <a:t>все переменные </a:t>
            </a:r>
            <a:endParaRPr lang="ru-RU" sz="1100" dirty="0"/>
          </a:p>
          <a:p>
            <a:r>
              <a:rPr lang="ru-RU" sz="1100" b="1" dirty="0" err="1" smtClean="0"/>
              <a:t>task.args</a:t>
            </a:r>
            <a:r>
              <a:rPr lang="ru-RU" sz="1100" b="1" dirty="0"/>
              <a:t>['</a:t>
            </a:r>
            <a:r>
              <a:rPr lang="ru-RU" sz="1100" b="1" dirty="0" err="1"/>
              <a:t>name</a:t>
            </a:r>
            <a:r>
              <a:rPr lang="ru-RU" sz="1100" b="1" dirty="0"/>
              <a:t>'] = '</a:t>
            </a:r>
            <a:r>
              <a:rPr lang="ru-RU" sz="1100" b="1" dirty="0" err="1"/>
              <a:t>new</a:t>
            </a:r>
            <a:r>
              <a:rPr lang="ru-RU" sz="1100" b="1" dirty="0"/>
              <a:t> </a:t>
            </a:r>
            <a:r>
              <a:rPr lang="ru-RU" sz="1100" b="1" dirty="0" err="1"/>
              <a:t>value</a:t>
            </a:r>
            <a:r>
              <a:rPr lang="ru-RU" sz="1100" b="1" dirty="0"/>
              <a:t>' </a:t>
            </a:r>
            <a:r>
              <a:rPr lang="ru-RU" sz="1100" dirty="0"/>
              <a:t>- </a:t>
            </a:r>
            <a:r>
              <a:rPr lang="ru-RU" sz="1100" dirty="0" smtClean="0"/>
              <a:t>присваиваем корректное значение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7165" y="248552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 smtClean="0"/>
              <a:t>Возможные действия:</a:t>
            </a:r>
            <a:endParaRPr lang="ru-RU" sz="1100" b="1" dirty="0" smtClean="0"/>
          </a:p>
          <a:p>
            <a:r>
              <a:rPr lang="ru-RU" sz="1100" b="1" dirty="0" err="1" smtClean="0"/>
              <a:t>r</a:t>
            </a:r>
            <a:r>
              <a:rPr lang="ru-RU" sz="1100" b="1" dirty="0" smtClean="0"/>
              <a:t>(</a:t>
            </a:r>
            <a:r>
              <a:rPr lang="ru-RU" sz="1100" b="1" dirty="0" err="1" smtClean="0"/>
              <a:t>edo</a:t>
            </a:r>
            <a:r>
              <a:rPr lang="ru-RU" sz="1100" b="1" dirty="0"/>
              <a:t>) </a:t>
            </a:r>
            <a:r>
              <a:rPr lang="ru-RU" sz="1100" dirty="0"/>
              <a:t>- выполнить еще </a:t>
            </a:r>
            <a:r>
              <a:rPr lang="ru-RU" sz="1100" dirty="0" smtClean="0"/>
              <a:t>раз</a:t>
            </a:r>
            <a:endParaRPr lang="ru-RU" sz="1100" dirty="0"/>
          </a:p>
          <a:p>
            <a:r>
              <a:rPr lang="ru-RU" sz="1100" b="1" dirty="0" err="1"/>
              <a:t>c</a:t>
            </a:r>
            <a:r>
              <a:rPr lang="ru-RU" sz="1100" b="1" dirty="0"/>
              <a:t>(</a:t>
            </a:r>
            <a:r>
              <a:rPr lang="ru-RU" sz="1100" b="1" dirty="0" err="1"/>
              <a:t>ontinue</a:t>
            </a:r>
            <a:r>
              <a:rPr lang="ru-RU" sz="1100" b="1" dirty="0"/>
              <a:t>) </a:t>
            </a:r>
            <a:r>
              <a:rPr lang="ru-RU" sz="1100" dirty="0"/>
              <a:t>- продолжать </a:t>
            </a:r>
            <a:r>
              <a:rPr lang="ru-RU" sz="1100" dirty="0" smtClean="0"/>
              <a:t>выполнение</a:t>
            </a:r>
            <a:endParaRPr lang="ru-RU" sz="1100" dirty="0"/>
          </a:p>
          <a:p>
            <a:r>
              <a:rPr lang="ru-RU" sz="1100" b="1" dirty="0" err="1"/>
              <a:t>q</a:t>
            </a:r>
            <a:r>
              <a:rPr lang="ru-RU" sz="1100" b="1" dirty="0"/>
              <a:t>(</a:t>
            </a:r>
            <a:r>
              <a:rPr lang="ru-RU" sz="1100" b="1" dirty="0" err="1"/>
              <a:t>uit</a:t>
            </a:r>
            <a:r>
              <a:rPr lang="ru-RU" sz="1100" b="1" dirty="0"/>
              <a:t>) </a:t>
            </a:r>
            <a:r>
              <a:rPr lang="ru-RU" sz="1100" dirty="0"/>
              <a:t>- выход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4593" y="3336391"/>
            <a:ext cx="7169859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PLAY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[local]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***************************************************************</a:t>
            </a:r>
          </a:p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TASK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[Debug Test] **************************************************************</a:t>
            </a:r>
          </a:p>
          <a:p>
            <a:r>
              <a:rPr lang="en-US" sz="900" b="1" dirty="0">
                <a:solidFill>
                  <a:srgbClr val="FF0000"/>
                </a:solidFill>
                <a:latin typeface="+mn-lt"/>
              </a:rPr>
              <a:t>fatal: [localhost]: FAILED! =&gt; {"failed": true, "msg": "the field '</a:t>
            </a:r>
            <a:r>
              <a:rPr lang="en-US" sz="900" b="1" dirty="0" err="1">
                <a:solidFill>
                  <a:srgbClr val="FF0000"/>
                </a:solidFill>
                <a:latin typeface="+mn-lt"/>
              </a:rPr>
              <a:t>args</a:t>
            </a:r>
            <a:r>
              <a:rPr lang="en-US" sz="900" b="1" dirty="0">
                <a:solidFill>
                  <a:srgbClr val="FF0000"/>
                </a:solidFill>
                <a:latin typeface="+mn-lt"/>
              </a:rPr>
              <a:t>' has an invalid </a:t>
            </a:r>
            <a:r>
              <a:rPr lang="en-US" sz="900" b="1" dirty="0" smtClean="0">
                <a:solidFill>
                  <a:srgbClr val="FF0000"/>
                </a:solidFill>
                <a:latin typeface="+mn-lt"/>
              </a:rPr>
              <a:t>value</a:t>
            </a:r>
            <a:r>
              <a:rPr lang="mr-IN" sz="900" b="1" dirty="0" smtClean="0">
                <a:solidFill>
                  <a:srgbClr val="FF0000"/>
                </a:solidFill>
                <a:latin typeface="+mn-lt"/>
              </a:rPr>
              <a:t>…</a:t>
            </a:r>
            <a:r>
              <a:rPr lang="en-US" sz="900" b="1" dirty="0" smtClean="0">
                <a:solidFill>
                  <a:srgbClr val="FF0000"/>
                </a:solidFill>
                <a:latin typeface="+mn-lt"/>
              </a:rPr>
              <a:t> }</a:t>
            </a:r>
            <a:endParaRPr lang="en-US" sz="900" b="1" dirty="0">
              <a:solidFill>
                <a:srgbClr val="FF0000"/>
              </a:solidFill>
              <a:latin typeface="+mn-lt"/>
            </a:endParaRP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Debugger invoked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(debug) p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task.args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{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u'var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': u'var1',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u'verbosity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': u'{{ wrong_var }}'}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(debug)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task.args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['verbosity'] = '0'</a:t>
            </a:r>
          </a:p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debug) redo</a:t>
            </a:r>
          </a:p>
          <a:p>
            <a:r>
              <a:rPr lang="en-US" sz="900" b="1" dirty="0">
                <a:solidFill>
                  <a:schemeClr val="accent1"/>
                </a:solidFill>
                <a:latin typeface="+mn-lt"/>
              </a:rPr>
              <a:t>ok: [localhost] =&gt; </a:t>
            </a:r>
            <a:r>
              <a:rPr lang="en-US" sz="900" b="1" dirty="0" smtClean="0">
                <a:solidFill>
                  <a:schemeClr val="accent1"/>
                </a:solidFill>
                <a:latin typeface="+mn-lt"/>
              </a:rPr>
              <a:t>{ "</a:t>
            </a:r>
            <a:r>
              <a:rPr lang="en-US" sz="900" b="1" dirty="0">
                <a:solidFill>
                  <a:schemeClr val="accent1"/>
                </a:solidFill>
                <a:latin typeface="+mn-lt"/>
              </a:rPr>
              <a:t>var1": "Correct var</a:t>
            </a:r>
            <a:r>
              <a:rPr lang="en-US" sz="900" b="1" dirty="0" smtClean="0">
                <a:solidFill>
                  <a:schemeClr val="accent1"/>
                </a:solidFill>
                <a:latin typeface="+mn-lt"/>
              </a:rPr>
              <a:t>"}</a:t>
            </a:r>
            <a:endParaRPr lang="en-US" sz="900" b="1" dirty="0">
              <a:solidFill>
                <a:schemeClr val="accent1"/>
              </a:solidFill>
              <a:latin typeface="+mn-lt"/>
            </a:endParaRPr>
          </a:p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TASK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[Final Task] **************************************************************</a:t>
            </a:r>
          </a:p>
          <a:p>
            <a:r>
              <a:rPr lang="en-US" sz="900" b="1" dirty="0">
                <a:solidFill>
                  <a:schemeClr val="accent1"/>
                </a:solidFill>
                <a:latin typeface="+mn-lt"/>
              </a:rPr>
              <a:t>ok: [localhost] =&gt; </a:t>
            </a:r>
            <a:r>
              <a:rPr lang="en-US" sz="900" b="1" dirty="0" smtClean="0">
                <a:solidFill>
                  <a:schemeClr val="accent1"/>
                </a:solidFill>
                <a:latin typeface="+mn-lt"/>
              </a:rPr>
              <a:t>{"</a:t>
            </a:r>
            <a:r>
              <a:rPr lang="en-US" sz="900" b="1" dirty="0">
                <a:solidFill>
                  <a:schemeClr val="accent1"/>
                </a:solidFill>
                <a:latin typeface="+mn-lt"/>
              </a:rPr>
              <a:t>msg": "Play finished</a:t>
            </a:r>
            <a:r>
              <a:rPr lang="en-US" sz="900" b="1" dirty="0" smtClean="0">
                <a:solidFill>
                  <a:schemeClr val="accent1"/>
                </a:solidFill>
                <a:latin typeface="+mn-lt"/>
              </a:rPr>
              <a:t>!"}</a:t>
            </a:r>
            <a:endParaRPr lang="en-US" sz="900" b="1" dirty="0">
              <a:solidFill>
                <a:schemeClr val="accent1"/>
              </a:solidFill>
              <a:latin typeface="+mn-lt"/>
            </a:endParaRPr>
          </a:p>
          <a:p>
            <a:r>
              <a:rPr lang="en-US" sz="1000" dirty="0">
                <a:solidFill>
                  <a:srgbClr val="F9F9F9"/>
                </a:solidFill>
                <a:latin typeface="Monaco" charset="0"/>
              </a:rPr>
              <a:t> </a:t>
            </a:r>
            <a:endParaRPr lang="en-US" sz="1000" dirty="0">
              <a:solidFill>
                <a:srgbClr val="F9F9F9"/>
              </a:solidFill>
              <a:effectLst/>
              <a:latin typeface="Monaco" charset="0"/>
            </a:endParaRPr>
          </a:p>
        </p:txBody>
      </p:sp>
      <p:sp>
        <p:nvSpPr>
          <p:cNvPr id="13" name="Shape 1629"/>
          <p:cNvSpPr/>
          <p:nvPr/>
        </p:nvSpPr>
        <p:spPr>
          <a:xfrm>
            <a:off x="5715737" y="3662045"/>
            <a:ext cx="3079344" cy="772134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279"/>
          <p:cNvSpPr txBox="1"/>
          <p:nvPr/>
        </p:nvSpPr>
        <p:spPr>
          <a:xfrm>
            <a:off x="7131754" y="655077"/>
            <a:ext cx="1835265" cy="2571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 smtClean="0">
                <a:solidFill>
                  <a:schemeClr val="accent2"/>
                </a:solidFill>
              </a:rPr>
              <a:t>Отладка в </a:t>
            </a:r>
            <a:r>
              <a:rPr lang="en-US" sz="900" dirty="0">
                <a:solidFill>
                  <a:schemeClr val="accent2"/>
                </a:solidFill>
              </a:rPr>
              <a:t>Ansible</a:t>
            </a:r>
            <a:r>
              <a:rPr lang="ru" sz="900" dirty="0" smtClean="0">
                <a:solidFill>
                  <a:schemeClr val="accent2"/>
                </a:solidFill>
              </a:rPr>
              <a:t>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Обработка ошибок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855" y="963575"/>
            <a:ext cx="81908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Существует директива </a:t>
            </a:r>
            <a:r>
              <a:rPr lang="en-US" sz="1200" b="1" dirty="0" smtClean="0">
                <a:solidFill>
                  <a:schemeClr val="accent2"/>
                </a:solidFill>
              </a:rPr>
              <a:t>any_errors_fatal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 </a:t>
            </a:r>
            <a:r>
              <a:rPr lang="ru-RU" sz="1200" dirty="0" smtClean="0"/>
              <a:t>используется </a:t>
            </a:r>
            <a:r>
              <a:rPr lang="ru-RU" sz="1200" dirty="0"/>
              <a:t>к</a:t>
            </a:r>
            <a:r>
              <a:rPr lang="ru-RU" sz="1200" dirty="0" smtClean="0"/>
              <a:t>огда необходимо прекратить выполнение задач как только произошла первая ошибка:</a:t>
            </a:r>
          </a:p>
          <a:p>
            <a:r>
              <a:rPr lang="ru-RU" sz="1200" dirty="0" smtClean="0"/>
              <a:t> </a:t>
            </a:r>
          </a:p>
          <a:p>
            <a:endParaRPr lang="ru-RU" sz="1200" dirty="0" smtClean="0"/>
          </a:p>
          <a:p>
            <a:endParaRPr lang="ru-RU" sz="1200" dirty="0"/>
          </a:p>
          <a:p>
            <a:endParaRPr lang="ru-RU" sz="1200" dirty="0" smtClean="0"/>
          </a:p>
          <a:p>
            <a:endParaRPr lang="ru-RU" sz="1200" dirty="0" smtClean="0"/>
          </a:p>
          <a:p>
            <a:r>
              <a:rPr lang="ru-RU" sz="1200" dirty="0" smtClean="0"/>
              <a:t>И даже директива </a:t>
            </a:r>
            <a:r>
              <a:rPr lang="en-US" sz="1200" b="1" dirty="0">
                <a:solidFill>
                  <a:schemeClr val="accent2"/>
                </a:solidFill>
              </a:rPr>
              <a:t>max_fail_percentage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sz="1200" dirty="0"/>
              <a:t>–</a:t>
            </a:r>
            <a:r>
              <a:rPr lang="en-US" sz="1200" dirty="0"/>
              <a:t> </a:t>
            </a:r>
            <a:r>
              <a:rPr lang="ru-RU" sz="1200" dirty="0" smtClean="0"/>
              <a:t>если мы можем себе позволить не больше какого-то процента ошибок</a:t>
            </a:r>
            <a:r>
              <a:rPr lang="en-US" sz="1200" dirty="0" smtClean="0"/>
              <a:t>:</a:t>
            </a:r>
            <a:endParaRPr lang="ru-RU" sz="1200" dirty="0" smtClean="0"/>
          </a:p>
          <a:p>
            <a:endParaRPr lang="ru-RU" sz="1200" dirty="0" smtClean="0"/>
          </a:p>
          <a:p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5706" y="139873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hosts: testhosts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any_errors_fatal: true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tasks: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tasks_list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705706" y="26649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hosts: testhosts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max_fail_percentage: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tasks: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tasks_list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854" y="3413392"/>
            <a:ext cx="8387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Также существует механизм, позволяющий совершенно легально пропускать ошибки, если они </a:t>
            </a:r>
            <a:r>
              <a:rPr lang="ru-RU" sz="1200" dirty="0" smtClean="0"/>
              <a:t>для нас не </a:t>
            </a:r>
            <a:r>
              <a:rPr lang="ru-RU" sz="1200" dirty="0"/>
              <a:t>критичны. Для этого прямо в описании задачи можно указать директиву </a:t>
            </a:r>
            <a:r>
              <a:rPr lang="en-US" sz="1200" b="1" dirty="0">
                <a:solidFill>
                  <a:schemeClr val="accent2"/>
                </a:solidFill>
              </a:rPr>
              <a:t>ignore_errors: yes </a:t>
            </a:r>
            <a:r>
              <a:rPr lang="ru-RU" sz="1200" dirty="0">
                <a:solidFill>
                  <a:schemeClr val="tx1"/>
                </a:solidFill>
              </a:rPr>
              <a:t>и плэйбук продолжит свое выполнение, даже если задача упала с ошибкой:</a:t>
            </a:r>
            <a:r>
              <a:rPr lang="en-US" sz="1200" b="1" dirty="0">
                <a:solidFill>
                  <a:schemeClr val="accent2"/>
                </a:solidFill>
              </a:rPr>
              <a:t> </a:t>
            </a:r>
            <a:endParaRPr lang="en-US" sz="12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5706" y="4059723"/>
            <a:ext cx="5963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name: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Ignore error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'{{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out.stdout }} {{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wrong_var}}'"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ignore_errors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301" y="4035217"/>
            <a:ext cx="377325" cy="3771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62129" y="4005721"/>
            <a:ext cx="28641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1100" dirty="0" smtClean="0"/>
              <a:t>НЕ распространяется на неверный синтаксис,</a:t>
            </a:r>
            <a:r>
              <a:rPr lang="en-US" sz="1100" dirty="0" smtClean="0"/>
              <a:t> </a:t>
            </a:r>
            <a:r>
              <a:rPr lang="ru-RU" sz="1100" dirty="0" smtClean="0"/>
              <a:t>а также на ошибки соединения по </a:t>
            </a:r>
            <a:r>
              <a:rPr lang="en-US" sz="1100" dirty="0" err="1" smtClean="0"/>
              <a:t>ssh</a:t>
            </a:r>
            <a:r>
              <a:rPr lang="ru-RU" sz="1100" dirty="0" smtClean="0"/>
              <a:t>.</a:t>
            </a:r>
            <a:endParaRPr lang="ru-RU" sz="1100" dirty="0"/>
          </a:p>
        </p:txBody>
      </p:sp>
      <p:sp>
        <p:nvSpPr>
          <p:cNvPr id="14" name="Shape 1629"/>
          <p:cNvSpPr/>
          <p:nvPr/>
        </p:nvSpPr>
        <p:spPr>
          <a:xfrm>
            <a:off x="5565141" y="3984807"/>
            <a:ext cx="2880769" cy="655414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279"/>
          <p:cNvSpPr txBox="1"/>
          <p:nvPr/>
        </p:nvSpPr>
        <p:spPr>
          <a:xfrm>
            <a:off x="7131754" y="655077"/>
            <a:ext cx="1835265" cy="2571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 smtClean="0">
                <a:solidFill>
                  <a:schemeClr val="accent2"/>
                </a:solidFill>
              </a:rPr>
              <a:t>Отладка в </a:t>
            </a:r>
            <a:r>
              <a:rPr lang="en-US" sz="900" dirty="0">
                <a:solidFill>
                  <a:schemeClr val="accent2"/>
                </a:solidFill>
              </a:rPr>
              <a:t>Ansible</a:t>
            </a:r>
            <a:r>
              <a:rPr lang="ru" sz="900" dirty="0" smtClean="0">
                <a:solidFill>
                  <a:schemeClr val="accent2"/>
                </a:solidFill>
              </a:rPr>
              <a:t>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179619" y="2306781"/>
            <a:ext cx="2837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smtClean="0">
                <a:solidFill>
                  <a:schemeClr val="accent1"/>
                </a:solidFill>
              </a:rPr>
              <a:t>Вопросы?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Ansible. </a:t>
            </a:r>
            <a:r>
              <a:rPr lang="ru-RU" dirty="0" smtClean="0"/>
              <a:t>Отладка.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SB_RUS_TO BE USED">
  <a:themeElements>
    <a:clrScheme name="Другая 5">
      <a:dk1>
        <a:srgbClr val="000000"/>
      </a:dk1>
      <a:lt1>
        <a:srgbClr val="FFFFFF"/>
      </a:lt1>
      <a:dk2>
        <a:srgbClr val="5A2C1B"/>
      </a:dk2>
      <a:lt2>
        <a:srgbClr val="FFFFFF"/>
      </a:lt2>
      <a:accent1>
        <a:srgbClr val="7AC143"/>
      </a:accent1>
      <a:accent2>
        <a:srgbClr val="FC9C24"/>
      </a:accent2>
      <a:accent3>
        <a:srgbClr val="00B0D6"/>
      </a:accent3>
      <a:accent4>
        <a:srgbClr val="00703C"/>
      </a:accent4>
      <a:accent5>
        <a:srgbClr val="D6594A"/>
      </a:accent5>
      <a:accent6>
        <a:srgbClr val="667076"/>
      </a:accent6>
      <a:hlink>
        <a:srgbClr val="7AC143"/>
      </a:hlink>
      <a:folHlink>
        <a:srgbClr val="C0C6C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13302</TotalTime>
  <Words>927</Words>
  <Application>Microsoft Macintosh PowerPoint</Application>
  <PresentationFormat>On-screen Show (16:9)</PresentationFormat>
  <Paragraphs>164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Courier New</vt:lpstr>
      <vt:lpstr>Monaco</vt:lpstr>
      <vt:lpstr>Arial</vt:lpstr>
      <vt:lpstr>simple-light-2</vt:lpstr>
      <vt:lpstr>LSB_RUS_TO BE USED</vt:lpstr>
      <vt:lpstr>Курс Ansible Отладка</vt:lpstr>
      <vt:lpstr>Командная строка</vt:lpstr>
      <vt:lpstr>Модуль Debug</vt:lpstr>
      <vt:lpstr>Debug примеры</vt:lpstr>
      <vt:lpstr>Директива when в отладке</vt:lpstr>
      <vt:lpstr>Strategy: debug</vt:lpstr>
      <vt:lpstr>Обработка ошибок</vt:lpstr>
      <vt:lpstr>Ansible. Отладка.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 Ansible DevOps</dc:title>
  <dc:creator>Alseka</dc:creator>
  <cp:lastModifiedBy>Max Budaev</cp:lastModifiedBy>
  <cp:revision>84</cp:revision>
  <dcterms:modified xsi:type="dcterms:W3CDTF">2017-07-25T19:42:18Z</dcterms:modified>
</cp:coreProperties>
</file>