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12"/>
  </p:notesMasterIdLst>
  <p:sldIdLst>
    <p:sldId id="256" r:id="rId3"/>
    <p:sldId id="260" r:id="rId4"/>
    <p:sldId id="263" r:id="rId5"/>
    <p:sldId id="264" r:id="rId6"/>
    <p:sldId id="267" r:id="rId7"/>
    <p:sldId id="265" r:id="rId8"/>
    <p:sldId id="266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F4CC14-F654-4546-9613-210B3FDDC6AE}">
  <a:tblStyle styleId="{2CF4CC14-F654-4546-9613-210B3FDDC6AE}" styleName="Table_0"/>
  <a:tblStyle styleId="{917641C2-2A2D-421A-BD43-B7491F2C6553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5F3C005-32F6-416E-AC50-C820C6D8C00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F4E8"/>
          </a:solidFill>
        </a:fill>
      </a:tcStyle>
    </a:wholeTbl>
    <a:band1H>
      <a:tcStyle>
        <a:tcBdr/>
        <a:fill>
          <a:solidFill>
            <a:srgbClr val="D6E9CD"/>
          </a:solidFill>
        </a:fill>
      </a:tcStyle>
    </a:band1H>
    <a:band1V>
      <a:tcStyle>
        <a:tcBdr/>
        <a:fill>
          <a:solidFill>
            <a:srgbClr val="D6E9C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8A131A5-1CBF-4706-AF69-1AAF3D9F48D5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2"/>
    <p:restoredTop sz="93233"/>
  </p:normalViewPr>
  <p:slideViewPr>
    <p:cSldViewPr snapToGrid="0">
      <p:cViewPr>
        <p:scale>
          <a:sx n="150" d="100"/>
          <a:sy n="150" d="100"/>
        </p:scale>
        <p:origin x="88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-2085975" y="992188"/>
            <a:ext cx="8843963" cy="4975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78261" y="7124606"/>
            <a:ext cx="3980527" cy="1750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120219" y="8716286"/>
            <a:ext cx="544054" cy="247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ru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ru"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976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032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41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3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7485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122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121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28" y="8572"/>
            <a:ext cx="9146857" cy="512635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0" y="1"/>
            <a:ext cx="161982" cy="12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8614314" y="27945"/>
            <a:ext cx="301289" cy="935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608512" y="1531333"/>
            <a:ext cx="5916582" cy="18281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59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7571203" y="255534"/>
            <a:ext cx="1381716" cy="265649"/>
            <a:chOff x="3321525" y="-965250"/>
            <a:chExt cx="2584449" cy="496886"/>
          </a:xfrm>
        </p:grpSpPr>
        <p:sp>
          <p:nvSpPr>
            <p:cNvPr id="66" name="Shape 66"/>
            <p:cNvSpPr/>
            <p:nvPr/>
          </p:nvSpPr>
          <p:spPr>
            <a:xfrm>
              <a:off x="3958112" y="-900162"/>
              <a:ext cx="1947862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429" y="66666"/>
                  </a:moveTo>
                  <a:cubicBezTo>
                    <a:pt x="115357" y="78333"/>
                    <a:pt x="118143" y="103333"/>
                    <a:pt x="120000" y="118333"/>
                  </a:cubicBezTo>
                  <a:cubicBezTo>
                    <a:pt x="114661" y="118333"/>
                    <a:pt x="114661" y="118333"/>
                    <a:pt x="114661" y="118333"/>
                  </a:cubicBezTo>
                  <a:cubicBezTo>
                    <a:pt x="114197" y="111666"/>
                    <a:pt x="113733" y="101666"/>
                    <a:pt x="111876" y="83333"/>
                  </a:cubicBezTo>
                  <a:cubicBezTo>
                    <a:pt x="109555" y="56666"/>
                    <a:pt x="109555" y="56666"/>
                    <a:pt x="109555" y="56666"/>
                  </a:cubicBezTo>
                  <a:cubicBezTo>
                    <a:pt x="111644" y="36666"/>
                    <a:pt x="111644" y="36666"/>
                    <a:pt x="111644" y="36666"/>
                  </a:cubicBezTo>
                  <a:cubicBezTo>
                    <a:pt x="112804" y="25000"/>
                    <a:pt x="114429" y="10000"/>
                    <a:pt x="114893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7214" y="8333"/>
                    <a:pt x="114661" y="26666"/>
                    <a:pt x="113965" y="31666"/>
                  </a:cubicBezTo>
                  <a:cubicBezTo>
                    <a:pt x="112340" y="45000"/>
                    <a:pt x="112340" y="45000"/>
                    <a:pt x="112340" y="45000"/>
                  </a:cubicBezTo>
                  <a:lnTo>
                    <a:pt x="114429" y="66666"/>
                  </a:lnTo>
                  <a:close/>
                  <a:moveTo>
                    <a:pt x="105609" y="15000"/>
                  </a:moveTo>
                  <a:cubicBezTo>
                    <a:pt x="105609" y="8333"/>
                    <a:pt x="105609" y="6666"/>
                    <a:pt x="104680" y="5000"/>
                  </a:cubicBezTo>
                  <a:cubicBezTo>
                    <a:pt x="104680" y="1666"/>
                    <a:pt x="104680" y="1666"/>
                    <a:pt x="104680" y="1666"/>
                  </a:cubicBezTo>
                  <a:cubicBezTo>
                    <a:pt x="110019" y="1666"/>
                    <a:pt x="110019" y="1666"/>
                    <a:pt x="110019" y="1666"/>
                  </a:cubicBezTo>
                  <a:cubicBezTo>
                    <a:pt x="110019" y="5000"/>
                    <a:pt x="110019" y="5000"/>
                    <a:pt x="110019" y="5000"/>
                  </a:cubicBezTo>
                  <a:cubicBezTo>
                    <a:pt x="109323" y="6666"/>
                    <a:pt x="109090" y="8333"/>
                    <a:pt x="109090" y="15000"/>
                  </a:cubicBezTo>
                  <a:cubicBezTo>
                    <a:pt x="109090" y="105000"/>
                    <a:pt x="109090" y="105000"/>
                    <a:pt x="109090" y="105000"/>
                  </a:cubicBezTo>
                  <a:cubicBezTo>
                    <a:pt x="109090" y="111666"/>
                    <a:pt x="109323" y="113333"/>
                    <a:pt x="110019" y="113333"/>
                  </a:cubicBezTo>
                  <a:cubicBezTo>
                    <a:pt x="110019" y="118333"/>
                    <a:pt x="110019" y="118333"/>
                    <a:pt x="110019" y="118333"/>
                  </a:cubicBezTo>
                  <a:cubicBezTo>
                    <a:pt x="104680" y="118333"/>
                    <a:pt x="104680" y="118333"/>
                    <a:pt x="104680" y="118333"/>
                  </a:cubicBezTo>
                  <a:cubicBezTo>
                    <a:pt x="104680" y="113333"/>
                    <a:pt x="104680" y="113333"/>
                    <a:pt x="104680" y="113333"/>
                  </a:cubicBezTo>
                  <a:cubicBezTo>
                    <a:pt x="105609" y="113333"/>
                    <a:pt x="105609" y="111666"/>
                    <a:pt x="105609" y="105000"/>
                  </a:cubicBezTo>
                  <a:lnTo>
                    <a:pt x="105609" y="15000"/>
                  </a:lnTo>
                  <a:close/>
                  <a:moveTo>
                    <a:pt x="97717" y="58333"/>
                  </a:moveTo>
                  <a:cubicBezTo>
                    <a:pt x="91450" y="58333"/>
                    <a:pt x="91450" y="58333"/>
                    <a:pt x="91450" y="58333"/>
                  </a:cubicBezTo>
                  <a:cubicBezTo>
                    <a:pt x="91450" y="105000"/>
                    <a:pt x="91450" y="105000"/>
                    <a:pt x="91450" y="105000"/>
                  </a:cubicBezTo>
                  <a:cubicBezTo>
                    <a:pt x="91450" y="111666"/>
                    <a:pt x="91682" y="113333"/>
                    <a:pt x="92379" y="113333"/>
                  </a:cubicBezTo>
                  <a:cubicBezTo>
                    <a:pt x="92379" y="118333"/>
                    <a:pt x="92379" y="118333"/>
                    <a:pt x="92379" y="118333"/>
                  </a:cubicBezTo>
                  <a:cubicBezTo>
                    <a:pt x="87272" y="118333"/>
                    <a:pt x="87272" y="118333"/>
                    <a:pt x="87272" y="118333"/>
                  </a:cubicBezTo>
                  <a:cubicBezTo>
                    <a:pt x="87272" y="113333"/>
                    <a:pt x="87272" y="113333"/>
                    <a:pt x="87272" y="113333"/>
                  </a:cubicBezTo>
                  <a:cubicBezTo>
                    <a:pt x="87969" y="113333"/>
                    <a:pt x="88201" y="111666"/>
                    <a:pt x="88201" y="105000"/>
                  </a:cubicBezTo>
                  <a:cubicBezTo>
                    <a:pt x="88201" y="15000"/>
                    <a:pt x="88201" y="15000"/>
                    <a:pt x="88201" y="15000"/>
                  </a:cubicBezTo>
                  <a:cubicBezTo>
                    <a:pt x="88201" y="8333"/>
                    <a:pt x="87969" y="6666"/>
                    <a:pt x="87272" y="5000"/>
                  </a:cubicBezTo>
                  <a:cubicBezTo>
                    <a:pt x="87272" y="1666"/>
                    <a:pt x="87272" y="1666"/>
                    <a:pt x="87272" y="1666"/>
                  </a:cubicBezTo>
                  <a:cubicBezTo>
                    <a:pt x="92379" y="1666"/>
                    <a:pt x="92379" y="1666"/>
                    <a:pt x="92379" y="1666"/>
                  </a:cubicBezTo>
                  <a:cubicBezTo>
                    <a:pt x="92379" y="5000"/>
                    <a:pt x="92379" y="5000"/>
                    <a:pt x="92379" y="5000"/>
                  </a:cubicBezTo>
                  <a:cubicBezTo>
                    <a:pt x="91682" y="6666"/>
                    <a:pt x="91450" y="8333"/>
                    <a:pt x="91450" y="15000"/>
                  </a:cubicBezTo>
                  <a:cubicBezTo>
                    <a:pt x="91450" y="50000"/>
                    <a:pt x="91450" y="50000"/>
                    <a:pt x="91450" y="50000"/>
                  </a:cubicBezTo>
                  <a:cubicBezTo>
                    <a:pt x="97717" y="50000"/>
                    <a:pt x="97717" y="50000"/>
                    <a:pt x="97717" y="50000"/>
                  </a:cubicBezTo>
                  <a:cubicBezTo>
                    <a:pt x="97717" y="15000"/>
                    <a:pt x="97717" y="15000"/>
                    <a:pt x="97717" y="15000"/>
                  </a:cubicBezTo>
                  <a:cubicBezTo>
                    <a:pt x="97717" y="8333"/>
                    <a:pt x="97717" y="6666"/>
                    <a:pt x="96789" y="5000"/>
                  </a:cubicBezTo>
                  <a:cubicBezTo>
                    <a:pt x="96789" y="1666"/>
                    <a:pt x="96789" y="1666"/>
                    <a:pt x="96789" y="1666"/>
                  </a:cubicBezTo>
                  <a:cubicBezTo>
                    <a:pt x="102127" y="1666"/>
                    <a:pt x="102127" y="1666"/>
                    <a:pt x="102127" y="1666"/>
                  </a:cubicBezTo>
                  <a:cubicBezTo>
                    <a:pt x="102127" y="5000"/>
                    <a:pt x="102127" y="5000"/>
                    <a:pt x="102127" y="5000"/>
                  </a:cubicBezTo>
                  <a:cubicBezTo>
                    <a:pt x="101431" y="6666"/>
                    <a:pt x="101199" y="8333"/>
                    <a:pt x="101199" y="15000"/>
                  </a:cubicBezTo>
                  <a:cubicBezTo>
                    <a:pt x="101199" y="105000"/>
                    <a:pt x="101199" y="105000"/>
                    <a:pt x="101199" y="105000"/>
                  </a:cubicBezTo>
                  <a:cubicBezTo>
                    <a:pt x="101199" y="111666"/>
                    <a:pt x="101431" y="113333"/>
                    <a:pt x="102127" y="113333"/>
                  </a:cubicBezTo>
                  <a:cubicBezTo>
                    <a:pt x="102127" y="118333"/>
                    <a:pt x="102127" y="118333"/>
                    <a:pt x="102127" y="118333"/>
                  </a:cubicBezTo>
                  <a:cubicBezTo>
                    <a:pt x="96789" y="118333"/>
                    <a:pt x="96789" y="118333"/>
                    <a:pt x="96789" y="118333"/>
                  </a:cubicBezTo>
                  <a:cubicBezTo>
                    <a:pt x="96789" y="113333"/>
                    <a:pt x="96789" y="113333"/>
                    <a:pt x="96789" y="113333"/>
                  </a:cubicBezTo>
                  <a:cubicBezTo>
                    <a:pt x="97717" y="113333"/>
                    <a:pt x="97717" y="111666"/>
                    <a:pt x="97717" y="105000"/>
                  </a:cubicBezTo>
                  <a:lnTo>
                    <a:pt x="97717" y="58333"/>
                  </a:lnTo>
                  <a:close/>
                  <a:moveTo>
                    <a:pt x="79613" y="68333"/>
                  </a:moveTo>
                  <a:cubicBezTo>
                    <a:pt x="77524" y="21666"/>
                    <a:pt x="77524" y="21666"/>
                    <a:pt x="77524" y="21666"/>
                  </a:cubicBezTo>
                  <a:cubicBezTo>
                    <a:pt x="75203" y="68333"/>
                    <a:pt x="75203" y="68333"/>
                    <a:pt x="75203" y="68333"/>
                  </a:cubicBezTo>
                  <a:lnTo>
                    <a:pt x="79613" y="68333"/>
                  </a:lnTo>
                  <a:close/>
                  <a:moveTo>
                    <a:pt x="81702" y="118333"/>
                  </a:moveTo>
                  <a:cubicBezTo>
                    <a:pt x="81702" y="111666"/>
                    <a:pt x="81237" y="100000"/>
                    <a:pt x="80773" y="90000"/>
                  </a:cubicBezTo>
                  <a:cubicBezTo>
                    <a:pt x="80077" y="75000"/>
                    <a:pt x="80077" y="75000"/>
                    <a:pt x="80077" y="75000"/>
                  </a:cubicBezTo>
                  <a:cubicBezTo>
                    <a:pt x="74970" y="75000"/>
                    <a:pt x="74970" y="75000"/>
                    <a:pt x="74970" y="75000"/>
                  </a:cubicBezTo>
                  <a:cubicBezTo>
                    <a:pt x="74274" y="86666"/>
                    <a:pt x="74042" y="96666"/>
                    <a:pt x="73810" y="103333"/>
                  </a:cubicBezTo>
                  <a:cubicBezTo>
                    <a:pt x="73578" y="110000"/>
                    <a:pt x="73346" y="115000"/>
                    <a:pt x="73346" y="118333"/>
                  </a:cubicBezTo>
                  <a:cubicBezTo>
                    <a:pt x="70328" y="118333"/>
                    <a:pt x="70328" y="118333"/>
                    <a:pt x="70328" y="118333"/>
                  </a:cubicBezTo>
                  <a:cubicBezTo>
                    <a:pt x="70793" y="113333"/>
                    <a:pt x="71489" y="103333"/>
                    <a:pt x="72649" y="83333"/>
                  </a:cubicBezTo>
                  <a:cubicBezTo>
                    <a:pt x="75667" y="30000"/>
                    <a:pt x="75667" y="30000"/>
                    <a:pt x="75667" y="30000"/>
                  </a:cubicBezTo>
                  <a:cubicBezTo>
                    <a:pt x="76363" y="18333"/>
                    <a:pt x="76363" y="15000"/>
                    <a:pt x="76363" y="11666"/>
                  </a:cubicBezTo>
                  <a:cubicBezTo>
                    <a:pt x="76363" y="10000"/>
                    <a:pt x="76363" y="6666"/>
                    <a:pt x="75435" y="5000"/>
                  </a:cubicBezTo>
                  <a:cubicBezTo>
                    <a:pt x="75435" y="1666"/>
                    <a:pt x="75435" y="1666"/>
                    <a:pt x="75435" y="1666"/>
                  </a:cubicBezTo>
                  <a:cubicBezTo>
                    <a:pt x="80077" y="1666"/>
                    <a:pt x="80077" y="1666"/>
                    <a:pt x="80077" y="1666"/>
                  </a:cubicBezTo>
                  <a:cubicBezTo>
                    <a:pt x="80309" y="5000"/>
                    <a:pt x="80309" y="8333"/>
                    <a:pt x="80773" y="18333"/>
                  </a:cubicBezTo>
                  <a:cubicBezTo>
                    <a:pt x="84255" y="88333"/>
                    <a:pt x="84255" y="88333"/>
                    <a:pt x="84255" y="88333"/>
                  </a:cubicBezTo>
                  <a:cubicBezTo>
                    <a:pt x="84951" y="101666"/>
                    <a:pt x="85647" y="113333"/>
                    <a:pt x="85880" y="118333"/>
                  </a:cubicBezTo>
                  <a:lnTo>
                    <a:pt x="81702" y="118333"/>
                  </a:lnTo>
                  <a:close/>
                  <a:moveTo>
                    <a:pt x="63365" y="110000"/>
                  </a:moveTo>
                  <a:cubicBezTo>
                    <a:pt x="65454" y="110000"/>
                    <a:pt x="66382" y="100000"/>
                    <a:pt x="66382" y="80000"/>
                  </a:cubicBezTo>
                  <a:cubicBezTo>
                    <a:pt x="66382" y="61666"/>
                    <a:pt x="65686" y="50000"/>
                    <a:pt x="62901" y="50000"/>
                  </a:cubicBezTo>
                  <a:cubicBezTo>
                    <a:pt x="61508" y="50000"/>
                    <a:pt x="61508" y="50000"/>
                    <a:pt x="61508" y="50000"/>
                  </a:cubicBezTo>
                  <a:cubicBezTo>
                    <a:pt x="61508" y="100000"/>
                    <a:pt x="61508" y="100000"/>
                    <a:pt x="61508" y="100000"/>
                  </a:cubicBezTo>
                  <a:cubicBezTo>
                    <a:pt x="61508" y="108333"/>
                    <a:pt x="61740" y="110000"/>
                    <a:pt x="62901" y="110000"/>
                  </a:cubicBezTo>
                  <a:lnTo>
                    <a:pt x="63365" y="110000"/>
                  </a:lnTo>
                  <a:close/>
                  <a:moveTo>
                    <a:pt x="62669" y="8333"/>
                  </a:moveTo>
                  <a:cubicBezTo>
                    <a:pt x="61508" y="8333"/>
                    <a:pt x="61508" y="10000"/>
                    <a:pt x="61508" y="15000"/>
                  </a:cubicBezTo>
                  <a:cubicBezTo>
                    <a:pt x="61508" y="43333"/>
                    <a:pt x="61508" y="43333"/>
                    <a:pt x="61508" y="43333"/>
                  </a:cubicBezTo>
                  <a:cubicBezTo>
                    <a:pt x="62437" y="43333"/>
                    <a:pt x="62437" y="43333"/>
                    <a:pt x="62437" y="43333"/>
                  </a:cubicBezTo>
                  <a:cubicBezTo>
                    <a:pt x="66847" y="43333"/>
                    <a:pt x="69864" y="46666"/>
                    <a:pt x="69864" y="78333"/>
                  </a:cubicBezTo>
                  <a:cubicBezTo>
                    <a:pt x="69864" y="110000"/>
                    <a:pt x="67543" y="118333"/>
                    <a:pt x="63597" y="118333"/>
                  </a:cubicBezTo>
                  <a:cubicBezTo>
                    <a:pt x="57098" y="118333"/>
                    <a:pt x="57098" y="118333"/>
                    <a:pt x="57098" y="118333"/>
                  </a:cubicBezTo>
                  <a:cubicBezTo>
                    <a:pt x="57098" y="113333"/>
                    <a:pt x="57098" y="113333"/>
                    <a:pt x="57098" y="113333"/>
                  </a:cubicBezTo>
                  <a:cubicBezTo>
                    <a:pt x="57794" y="113333"/>
                    <a:pt x="58027" y="111666"/>
                    <a:pt x="58027" y="105000"/>
                  </a:cubicBezTo>
                  <a:cubicBezTo>
                    <a:pt x="58027" y="15000"/>
                    <a:pt x="58027" y="15000"/>
                    <a:pt x="58027" y="15000"/>
                  </a:cubicBezTo>
                  <a:cubicBezTo>
                    <a:pt x="58027" y="8333"/>
                    <a:pt x="57794" y="6666"/>
                    <a:pt x="57098" y="5000"/>
                  </a:cubicBezTo>
                  <a:cubicBezTo>
                    <a:pt x="57098" y="1666"/>
                    <a:pt x="57098" y="1666"/>
                    <a:pt x="57098" y="1666"/>
                  </a:cubicBezTo>
                  <a:cubicBezTo>
                    <a:pt x="69168" y="1666"/>
                    <a:pt x="69168" y="1666"/>
                    <a:pt x="69168" y="1666"/>
                  </a:cubicBezTo>
                  <a:cubicBezTo>
                    <a:pt x="69168" y="10000"/>
                    <a:pt x="69168" y="18333"/>
                    <a:pt x="69168" y="26666"/>
                  </a:cubicBezTo>
                  <a:cubicBezTo>
                    <a:pt x="68239" y="26666"/>
                    <a:pt x="68239" y="26666"/>
                    <a:pt x="68239" y="26666"/>
                  </a:cubicBezTo>
                  <a:cubicBezTo>
                    <a:pt x="68007" y="21666"/>
                    <a:pt x="68007" y="21666"/>
                    <a:pt x="68007" y="21666"/>
                  </a:cubicBezTo>
                  <a:cubicBezTo>
                    <a:pt x="67543" y="10000"/>
                    <a:pt x="67079" y="8333"/>
                    <a:pt x="64758" y="8333"/>
                  </a:cubicBezTo>
                  <a:lnTo>
                    <a:pt x="62669" y="8333"/>
                  </a:lnTo>
                  <a:close/>
                  <a:moveTo>
                    <a:pt x="49206" y="65000"/>
                  </a:moveTo>
                  <a:cubicBezTo>
                    <a:pt x="51528" y="65000"/>
                    <a:pt x="51992" y="51666"/>
                    <a:pt x="51992" y="33333"/>
                  </a:cubicBezTo>
                  <a:cubicBezTo>
                    <a:pt x="51992" y="18333"/>
                    <a:pt x="51295" y="8333"/>
                    <a:pt x="48974" y="8333"/>
                  </a:cubicBezTo>
                  <a:cubicBezTo>
                    <a:pt x="48742" y="8333"/>
                    <a:pt x="48742" y="8333"/>
                    <a:pt x="48742" y="8333"/>
                  </a:cubicBezTo>
                  <a:cubicBezTo>
                    <a:pt x="48046" y="8333"/>
                    <a:pt x="47582" y="10000"/>
                    <a:pt x="47582" y="15000"/>
                  </a:cubicBezTo>
                  <a:cubicBezTo>
                    <a:pt x="47582" y="65000"/>
                    <a:pt x="47582" y="65000"/>
                    <a:pt x="47582" y="65000"/>
                  </a:cubicBezTo>
                  <a:lnTo>
                    <a:pt x="49206" y="65000"/>
                  </a:lnTo>
                  <a:close/>
                  <a:moveTo>
                    <a:pt x="43172" y="118333"/>
                  </a:moveTo>
                  <a:cubicBezTo>
                    <a:pt x="43172" y="113333"/>
                    <a:pt x="43172" y="113333"/>
                    <a:pt x="43172" y="113333"/>
                  </a:cubicBezTo>
                  <a:cubicBezTo>
                    <a:pt x="44100" y="113333"/>
                    <a:pt x="44100" y="111666"/>
                    <a:pt x="44100" y="105000"/>
                  </a:cubicBezTo>
                  <a:cubicBezTo>
                    <a:pt x="44100" y="15000"/>
                    <a:pt x="44100" y="15000"/>
                    <a:pt x="44100" y="15000"/>
                  </a:cubicBezTo>
                  <a:cubicBezTo>
                    <a:pt x="44100" y="8333"/>
                    <a:pt x="44100" y="6666"/>
                    <a:pt x="43172" y="5000"/>
                  </a:cubicBezTo>
                  <a:cubicBezTo>
                    <a:pt x="43172" y="1666"/>
                    <a:pt x="43172" y="1666"/>
                    <a:pt x="43172" y="1666"/>
                  </a:cubicBezTo>
                  <a:cubicBezTo>
                    <a:pt x="49903" y="1666"/>
                    <a:pt x="49903" y="1666"/>
                    <a:pt x="49903" y="1666"/>
                  </a:cubicBezTo>
                  <a:cubicBezTo>
                    <a:pt x="53152" y="1666"/>
                    <a:pt x="55705" y="6666"/>
                    <a:pt x="55705" y="35000"/>
                  </a:cubicBezTo>
                  <a:cubicBezTo>
                    <a:pt x="55705" y="63333"/>
                    <a:pt x="53152" y="71666"/>
                    <a:pt x="49206" y="71666"/>
                  </a:cubicBezTo>
                  <a:cubicBezTo>
                    <a:pt x="47582" y="71666"/>
                    <a:pt x="47582" y="71666"/>
                    <a:pt x="47582" y="71666"/>
                  </a:cubicBezTo>
                  <a:cubicBezTo>
                    <a:pt x="47582" y="105000"/>
                    <a:pt x="47582" y="105000"/>
                    <a:pt x="47582" y="105000"/>
                  </a:cubicBezTo>
                  <a:cubicBezTo>
                    <a:pt x="47582" y="111666"/>
                    <a:pt x="47814" y="113333"/>
                    <a:pt x="48510" y="113333"/>
                  </a:cubicBezTo>
                  <a:cubicBezTo>
                    <a:pt x="48510" y="118333"/>
                    <a:pt x="48510" y="118333"/>
                    <a:pt x="48510" y="118333"/>
                  </a:cubicBezTo>
                  <a:lnTo>
                    <a:pt x="43172" y="118333"/>
                  </a:lnTo>
                  <a:close/>
                  <a:moveTo>
                    <a:pt x="34816" y="8333"/>
                  </a:moveTo>
                  <a:cubicBezTo>
                    <a:pt x="34119" y="8333"/>
                    <a:pt x="33887" y="10000"/>
                    <a:pt x="33887" y="13333"/>
                  </a:cubicBezTo>
                  <a:cubicBezTo>
                    <a:pt x="33887" y="50000"/>
                    <a:pt x="33887" y="50000"/>
                    <a:pt x="33887" y="50000"/>
                  </a:cubicBezTo>
                  <a:cubicBezTo>
                    <a:pt x="35976" y="50000"/>
                    <a:pt x="35976" y="50000"/>
                    <a:pt x="35976" y="50000"/>
                  </a:cubicBezTo>
                  <a:cubicBezTo>
                    <a:pt x="36905" y="50000"/>
                    <a:pt x="38297" y="50000"/>
                    <a:pt x="38994" y="46666"/>
                  </a:cubicBezTo>
                  <a:cubicBezTo>
                    <a:pt x="38994" y="61666"/>
                    <a:pt x="38994" y="61666"/>
                    <a:pt x="38994" y="61666"/>
                  </a:cubicBezTo>
                  <a:cubicBezTo>
                    <a:pt x="38297" y="58333"/>
                    <a:pt x="36905" y="58333"/>
                    <a:pt x="35976" y="58333"/>
                  </a:cubicBezTo>
                  <a:cubicBezTo>
                    <a:pt x="33887" y="58333"/>
                    <a:pt x="33887" y="58333"/>
                    <a:pt x="33887" y="58333"/>
                  </a:cubicBezTo>
                  <a:cubicBezTo>
                    <a:pt x="33887" y="101666"/>
                    <a:pt x="33887" y="101666"/>
                    <a:pt x="33887" y="101666"/>
                  </a:cubicBezTo>
                  <a:cubicBezTo>
                    <a:pt x="33887" y="108333"/>
                    <a:pt x="34352" y="110000"/>
                    <a:pt x="36441" y="110000"/>
                  </a:cubicBezTo>
                  <a:cubicBezTo>
                    <a:pt x="36905" y="110000"/>
                    <a:pt x="36905" y="110000"/>
                    <a:pt x="36905" y="110000"/>
                  </a:cubicBezTo>
                  <a:cubicBezTo>
                    <a:pt x="38994" y="110000"/>
                    <a:pt x="39458" y="110000"/>
                    <a:pt x="39922" y="95000"/>
                  </a:cubicBezTo>
                  <a:cubicBezTo>
                    <a:pt x="40154" y="90000"/>
                    <a:pt x="40154" y="90000"/>
                    <a:pt x="40154" y="90000"/>
                  </a:cubicBezTo>
                  <a:cubicBezTo>
                    <a:pt x="41083" y="90000"/>
                    <a:pt x="41083" y="90000"/>
                    <a:pt x="41083" y="90000"/>
                  </a:cubicBezTo>
                  <a:cubicBezTo>
                    <a:pt x="41083" y="100000"/>
                    <a:pt x="41083" y="108333"/>
                    <a:pt x="41083" y="118333"/>
                  </a:cubicBezTo>
                  <a:cubicBezTo>
                    <a:pt x="29477" y="118333"/>
                    <a:pt x="29477" y="118333"/>
                    <a:pt x="29477" y="118333"/>
                  </a:cubicBezTo>
                  <a:cubicBezTo>
                    <a:pt x="29477" y="113333"/>
                    <a:pt x="29477" y="113333"/>
                    <a:pt x="29477" y="113333"/>
                  </a:cubicBezTo>
                  <a:cubicBezTo>
                    <a:pt x="30406" y="113333"/>
                    <a:pt x="30406" y="111666"/>
                    <a:pt x="30406" y="105000"/>
                  </a:cubicBezTo>
                  <a:cubicBezTo>
                    <a:pt x="30406" y="15000"/>
                    <a:pt x="30406" y="15000"/>
                    <a:pt x="30406" y="15000"/>
                  </a:cubicBezTo>
                  <a:cubicBezTo>
                    <a:pt x="30406" y="8333"/>
                    <a:pt x="30406" y="6666"/>
                    <a:pt x="29477" y="5000"/>
                  </a:cubicBezTo>
                  <a:cubicBezTo>
                    <a:pt x="29477" y="1666"/>
                    <a:pt x="29477" y="1666"/>
                    <a:pt x="29477" y="1666"/>
                  </a:cubicBezTo>
                  <a:cubicBezTo>
                    <a:pt x="40851" y="1666"/>
                    <a:pt x="40851" y="1666"/>
                    <a:pt x="40851" y="1666"/>
                  </a:cubicBezTo>
                  <a:cubicBezTo>
                    <a:pt x="40851" y="10000"/>
                    <a:pt x="40851" y="18333"/>
                    <a:pt x="40851" y="26666"/>
                  </a:cubicBezTo>
                  <a:cubicBezTo>
                    <a:pt x="39922" y="26666"/>
                    <a:pt x="39922" y="26666"/>
                    <a:pt x="39922" y="26666"/>
                  </a:cubicBezTo>
                  <a:cubicBezTo>
                    <a:pt x="39690" y="21666"/>
                    <a:pt x="39690" y="21666"/>
                    <a:pt x="39690" y="21666"/>
                  </a:cubicBezTo>
                  <a:cubicBezTo>
                    <a:pt x="39226" y="10000"/>
                    <a:pt x="38529" y="8333"/>
                    <a:pt x="36441" y="8333"/>
                  </a:cubicBezTo>
                  <a:lnTo>
                    <a:pt x="34816" y="8333"/>
                  </a:lnTo>
                  <a:close/>
                  <a:moveTo>
                    <a:pt x="21121" y="110000"/>
                  </a:moveTo>
                  <a:cubicBezTo>
                    <a:pt x="23210" y="110000"/>
                    <a:pt x="24139" y="100000"/>
                    <a:pt x="24139" y="80000"/>
                  </a:cubicBezTo>
                  <a:cubicBezTo>
                    <a:pt x="24139" y="61666"/>
                    <a:pt x="23210" y="50000"/>
                    <a:pt x="20657" y="50000"/>
                  </a:cubicBezTo>
                  <a:cubicBezTo>
                    <a:pt x="19264" y="50000"/>
                    <a:pt x="19264" y="50000"/>
                    <a:pt x="19264" y="50000"/>
                  </a:cubicBezTo>
                  <a:cubicBezTo>
                    <a:pt x="19264" y="100000"/>
                    <a:pt x="19264" y="100000"/>
                    <a:pt x="19264" y="100000"/>
                  </a:cubicBezTo>
                  <a:cubicBezTo>
                    <a:pt x="19264" y="108333"/>
                    <a:pt x="19497" y="110000"/>
                    <a:pt x="20657" y="110000"/>
                  </a:cubicBezTo>
                  <a:lnTo>
                    <a:pt x="21121" y="110000"/>
                  </a:lnTo>
                  <a:close/>
                  <a:moveTo>
                    <a:pt x="20425" y="8333"/>
                  </a:moveTo>
                  <a:cubicBezTo>
                    <a:pt x="19264" y="8333"/>
                    <a:pt x="19264" y="10000"/>
                    <a:pt x="19264" y="15000"/>
                  </a:cubicBezTo>
                  <a:cubicBezTo>
                    <a:pt x="19264" y="43333"/>
                    <a:pt x="19264" y="43333"/>
                    <a:pt x="19264" y="43333"/>
                  </a:cubicBezTo>
                  <a:cubicBezTo>
                    <a:pt x="19961" y="43333"/>
                    <a:pt x="19961" y="43333"/>
                    <a:pt x="19961" y="43333"/>
                  </a:cubicBezTo>
                  <a:cubicBezTo>
                    <a:pt x="24603" y="43333"/>
                    <a:pt x="27620" y="46666"/>
                    <a:pt x="27620" y="78333"/>
                  </a:cubicBezTo>
                  <a:cubicBezTo>
                    <a:pt x="27620" y="110000"/>
                    <a:pt x="25299" y="118333"/>
                    <a:pt x="21353" y="118333"/>
                  </a:cubicBezTo>
                  <a:cubicBezTo>
                    <a:pt x="14854" y="118333"/>
                    <a:pt x="14854" y="118333"/>
                    <a:pt x="14854" y="118333"/>
                  </a:cubicBezTo>
                  <a:cubicBezTo>
                    <a:pt x="14854" y="113333"/>
                    <a:pt x="14854" y="113333"/>
                    <a:pt x="14854" y="113333"/>
                  </a:cubicBezTo>
                  <a:cubicBezTo>
                    <a:pt x="15551" y="113333"/>
                    <a:pt x="15783" y="111666"/>
                    <a:pt x="15783" y="105000"/>
                  </a:cubicBezTo>
                  <a:cubicBezTo>
                    <a:pt x="15783" y="15000"/>
                    <a:pt x="15783" y="15000"/>
                    <a:pt x="15783" y="15000"/>
                  </a:cubicBezTo>
                  <a:cubicBezTo>
                    <a:pt x="15783" y="8333"/>
                    <a:pt x="15551" y="6666"/>
                    <a:pt x="14854" y="5000"/>
                  </a:cubicBezTo>
                  <a:cubicBezTo>
                    <a:pt x="14854" y="1666"/>
                    <a:pt x="14854" y="1666"/>
                    <a:pt x="14854" y="1666"/>
                  </a:cubicBezTo>
                  <a:cubicBezTo>
                    <a:pt x="26924" y="1666"/>
                    <a:pt x="26924" y="1666"/>
                    <a:pt x="26924" y="1666"/>
                  </a:cubicBezTo>
                  <a:cubicBezTo>
                    <a:pt x="26692" y="10000"/>
                    <a:pt x="26692" y="18333"/>
                    <a:pt x="26924" y="26666"/>
                  </a:cubicBezTo>
                  <a:cubicBezTo>
                    <a:pt x="25996" y="26666"/>
                    <a:pt x="25996" y="26666"/>
                    <a:pt x="25996" y="26666"/>
                  </a:cubicBezTo>
                  <a:cubicBezTo>
                    <a:pt x="25764" y="21666"/>
                    <a:pt x="25764" y="21666"/>
                    <a:pt x="25764" y="21666"/>
                  </a:cubicBezTo>
                  <a:cubicBezTo>
                    <a:pt x="25299" y="10000"/>
                    <a:pt x="24603" y="8333"/>
                    <a:pt x="22514" y="8333"/>
                  </a:cubicBezTo>
                  <a:lnTo>
                    <a:pt x="20425" y="8333"/>
                  </a:lnTo>
                  <a:close/>
                  <a:moveTo>
                    <a:pt x="12765" y="101666"/>
                  </a:moveTo>
                  <a:cubicBezTo>
                    <a:pt x="13230" y="110000"/>
                    <a:pt x="13230" y="110000"/>
                    <a:pt x="13230" y="110000"/>
                  </a:cubicBezTo>
                  <a:cubicBezTo>
                    <a:pt x="11837" y="116666"/>
                    <a:pt x="9748" y="120000"/>
                    <a:pt x="7659" y="120000"/>
                  </a:cubicBezTo>
                  <a:cubicBezTo>
                    <a:pt x="3017" y="120000"/>
                    <a:pt x="0" y="101666"/>
                    <a:pt x="0" y="61666"/>
                  </a:cubicBezTo>
                  <a:cubicBezTo>
                    <a:pt x="0" y="23333"/>
                    <a:pt x="2321" y="0"/>
                    <a:pt x="8123" y="0"/>
                  </a:cubicBezTo>
                  <a:cubicBezTo>
                    <a:pt x="10676" y="0"/>
                    <a:pt x="12301" y="3333"/>
                    <a:pt x="12765" y="5000"/>
                  </a:cubicBezTo>
                  <a:cubicBezTo>
                    <a:pt x="12765" y="13333"/>
                    <a:pt x="12765" y="21666"/>
                    <a:pt x="12765" y="28333"/>
                  </a:cubicBezTo>
                  <a:cubicBezTo>
                    <a:pt x="11837" y="28333"/>
                    <a:pt x="11837" y="28333"/>
                    <a:pt x="11837" y="28333"/>
                  </a:cubicBezTo>
                  <a:cubicBezTo>
                    <a:pt x="11605" y="21666"/>
                    <a:pt x="11605" y="21666"/>
                    <a:pt x="11605" y="21666"/>
                  </a:cubicBezTo>
                  <a:cubicBezTo>
                    <a:pt x="11141" y="13333"/>
                    <a:pt x="10444" y="6666"/>
                    <a:pt x="8123" y="6666"/>
                  </a:cubicBezTo>
                  <a:cubicBezTo>
                    <a:pt x="4874" y="6666"/>
                    <a:pt x="3945" y="25000"/>
                    <a:pt x="3945" y="56666"/>
                  </a:cubicBezTo>
                  <a:cubicBezTo>
                    <a:pt x="3945" y="86666"/>
                    <a:pt x="4642" y="108333"/>
                    <a:pt x="8820" y="108333"/>
                  </a:cubicBezTo>
                  <a:cubicBezTo>
                    <a:pt x="10676" y="108333"/>
                    <a:pt x="11837" y="105000"/>
                    <a:pt x="12765" y="101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3980337" y="-563614"/>
              <a:ext cx="1925637" cy="269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321525" y="-965250"/>
              <a:ext cx="508000" cy="496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444" y="36000"/>
                  </a:moveTo>
                  <a:cubicBezTo>
                    <a:pt x="89777" y="3692"/>
                    <a:pt x="89777" y="3692"/>
                    <a:pt x="89777" y="3692"/>
                  </a:cubicBezTo>
                  <a:cubicBezTo>
                    <a:pt x="88000" y="2769"/>
                    <a:pt x="85333" y="923"/>
                    <a:pt x="82666" y="0"/>
                  </a:cubicBezTo>
                  <a:cubicBezTo>
                    <a:pt x="36444" y="28615"/>
                    <a:pt x="36444" y="28615"/>
                    <a:pt x="36444" y="28615"/>
                  </a:cubicBezTo>
                  <a:cubicBezTo>
                    <a:pt x="16000" y="15692"/>
                    <a:pt x="16000" y="15692"/>
                    <a:pt x="16000" y="15692"/>
                  </a:cubicBezTo>
                  <a:cubicBezTo>
                    <a:pt x="14222" y="17538"/>
                    <a:pt x="12444" y="19384"/>
                    <a:pt x="11555" y="21230"/>
                  </a:cubicBezTo>
                  <a:lnTo>
                    <a:pt x="36444" y="36000"/>
                  </a:lnTo>
                  <a:close/>
                  <a:moveTo>
                    <a:pt x="101333" y="12923"/>
                  </a:moveTo>
                  <a:cubicBezTo>
                    <a:pt x="99555" y="11076"/>
                    <a:pt x="97777" y="9230"/>
                    <a:pt x="96000" y="8307"/>
                  </a:cubicBezTo>
                  <a:cubicBezTo>
                    <a:pt x="36444" y="43384"/>
                    <a:pt x="36444" y="43384"/>
                    <a:pt x="36444" y="43384"/>
                  </a:cubicBezTo>
                  <a:cubicBezTo>
                    <a:pt x="8000" y="26769"/>
                    <a:pt x="8000" y="26769"/>
                    <a:pt x="8000" y="26769"/>
                  </a:cubicBezTo>
                  <a:cubicBezTo>
                    <a:pt x="7111" y="28615"/>
                    <a:pt x="6222" y="30461"/>
                    <a:pt x="5333" y="33230"/>
                  </a:cubicBezTo>
                  <a:cubicBezTo>
                    <a:pt x="36444" y="51692"/>
                    <a:pt x="36444" y="51692"/>
                    <a:pt x="36444" y="51692"/>
                  </a:cubicBezTo>
                  <a:lnTo>
                    <a:pt x="101333" y="12923"/>
                  </a:lnTo>
                  <a:close/>
                  <a:moveTo>
                    <a:pt x="36444" y="59076"/>
                  </a:moveTo>
                  <a:cubicBezTo>
                    <a:pt x="2666" y="39692"/>
                    <a:pt x="2666" y="39692"/>
                    <a:pt x="2666" y="39692"/>
                  </a:cubicBezTo>
                  <a:cubicBezTo>
                    <a:pt x="1777" y="41538"/>
                    <a:pt x="1777" y="43384"/>
                    <a:pt x="888" y="46153"/>
                  </a:cubicBezTo>
                  <a:cubicBezTo>
                    <a:pt x="36444" y="67384"/>
                    <a:pt x="36444" y="67384"/>
                    <a:pt x="36444" y="67384"/>
                  </a:cubicBezTo>
                  <a:cubicBezTo>
                    <a:pt x="109333" y="23076"/>
                    <a:pt x="109333" y="23076"/>
                    <a:pt x="109333" y="23076"/>
                  </a:cubicBezTo>
                  <a:cubicBezTo>
                    <a:pt x="108444" y="21230"/>
                    <a:pt x="107555" y="19384"/>
                    <a:pt x="105777" y="17538"/>
                  </a:cubicBezTo>
                  <a:lnTo>
                    <a:pt x="36444" y="59076"/>
                  </a:lnTo>
                  <a:close/>
                  <a:moveTo>
                    <a:pt x="120000" y="57230"/>
                  </a:moveTo>
                  <a:cubicBezTo>
                    <a:pt x="120000" y="91384"/>
                    <a:pt x="92444" y="120000"/>
                    <a:pt x="59555" y="120000"/>
                  </a:cubicBezTo>
                  <a:cubicBezTo>
                    <a:pt x="26666" y="120000"/>
                    <a:pt x="0" y="91384"/>
                    <a:pt x="0" y="57230"/>
                  </a:cubicBezTo>
                  <a:cubicBezTo>
                    <a:pt x="0" y="56307"/>
                    <a:pt x="0" y="54461"/>
                    <a:pt x="0" y="53538"/>
                  </a:cubicBezTo>
                  <a:cubicBezTo>
                    <a:pt x="36444" y="74769"/>
                    <a:pt x="36444" y="74769"/>
                    <a:pt x="36444" y="74769"/>
                  </a:cubicBezTo>
                  <a:cubicBezTo>
                    <a:pt x="112888" y="29538"/>
                    <a:pt x="112888" y="29538"/>
                    <a:pt x="112888" y="29538"/>
                  </a:cubicBezTo>
                  <a:cubicBezTo>
                    <a:pt x="117333" y="37846"/>
                    <a:pt x="120000" y="47076"/>
                    <a:pt x="120000" y="572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91081" y="249860"/>
            <a:ext cx="707941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8235" y="72872"/>
            <a:ext cx="5325978" cy="576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6" name="Shape 86" descr="C:\Users\amosova-pn\Desktop\Информация\Амосовой Полине\Бренд\есть\Логотипы\PI_S1\PI_S1_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2240" y="138488"/>
            <a:ext cx="2152433" cy="4478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8604446" y="4840001"/>
            <a:ext cx="539551" cy="2862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398" cy="11025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30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0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83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685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6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6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30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0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83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685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6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6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198" y="4767262"/>
            <a:ext cx="2133599" cy="273842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1"/>
            <a:ext cx="161982" cy="12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191081" y="771043"/>
            <a:ext cx="876183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91081" y="1013516"/>
            <a:ext cx="5680840" cy="11079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4000" marR="0" lvl="1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09600" marR="0" lvl="2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428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2550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428"/>
              <a:buFont typeface="Arial"/>
              <a:buChar char="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03300" marR="0" lvl="4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857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03300" marR="0" lvl="5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3300" marR="0" lvl="6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03300" marR="0" lvl="7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03300" marR="0" lvl="8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91081" y="249860"/>
            <a:ext cx="707941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5" name="Shape 55"/>
          <p:cNvGrpSpPr/>
          <p:nvPr/>
        </p:nvGrpSpPr>
        <p:grpSpPr>
          <a:xfrm>
            <a:off x="7571203" y="255534"/>
            <a:ext cx="1381716" cy="265649"/>
            <a:chOff x="3321525" y="-965250"/>
            <a:chExt cx="2584449" cy="496886"/>
          </a:xfrm>
        </p:grpSpPr>
        <p:sp>
          <p:nvSpPr>
            <p:cNvPr id="56" name="Shape 56"/>
            <p:cNvSpPr/>
            <p:nvPr/>
          </p:nvSpPr>
          <p:spPr>
            <a:xfrm>
              <a:off x="3958112" y="-900162"/>
              <a:ext cx="1947862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429" y="66666"/>
                  </a:moveTo>
                  <a:cubicBezTo>
                    <a:pt x="115357" y="78333"/>
                    <a:pt x="118143" y="103333"/>
                    <a:pt x="120000" y="118333"/>
                  </a:cubicBezTo>
                  <a:cubicBezTo>
                    <a:pt x="114661" y="118333"/>
                    <a:pt x="114661" y="118333"/>
                    <a:pt x="114661" y="118333"/>
                  </a:cubicBezTo>
                  <a:cubicBezTo>
                    <a:pt x="114197" y="111666"/>
                    <a:pt x="113733" y="101666"/>
                    <a:pt x="111876" y="83333"/>
                  </a:cubicBezTo>
                  <a:cubicBezTo>
                    <a:pt x="109555" y="56666"/>
                    <a:pt x="109555" y="56666"/>
                    <a:pt x="109555" y="56666"/>
                  </a:cubicBezTo>
                  <a:cubicBezTo>
                    <a:pt x="111644" y="36666"/>
                    <a:pt x="111644" y="36666"/>
                    <a:pt x="111644" y="36666"/>
                  </a:cubicBezTo>
                  <a:cubicBezTo>
                    <a:pt x="112804" y="25000"/>
                    <a:pt x="114429" y="10000"/>
                    <a:pt x="114893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7214" y="8333"/>
                    <a:pt x="114661" y="26666"/>
                    <a:pt x="113965" y="31666"/>
                  </a:cubicBezTo>
                  <a:cubicBezTo>
                    <a:pt x="112340" y="45000"/>
                    <a:pt x="112340" y="45000"/>
                    <a:pt x="112340" y="45000"/>
                  </a:cubicBezTo>
                  <a:lnTo>
                    <a:pt x="114429" y="66666"/>
                  </a:lnTo>
                  <a:close/>
                  <a:moveTo>
                    <a:pt x="105609" y="15000"/>
                  </a:moveTo>
                  <a:cubicBezTo>
                    <a:pt x="105609" y="8333"/>
                    <a:pt x="105609" y="6666"/>
                    <a:pt x="104680" y="5000"/>
                  </a:cubicBezTo>
                  <a:cubicBezTo>
                    <a:pt x="104680" y="1666"/>
                    <a:pt x="104680" y="1666"/>
                    <a:pt x="104680" y="1666"/>
                  </a:cubicBezTo>
                  <a:cubicBezTo>
                    <a:pt x="110019" y="1666"/>
                    <a:pt x="110019" y="1666"/>
                    <a:pt x="110019" y="1666"/>
                  </a:cubicBezTo>
                  <a:cubicBezTo>
                    <a:pt x="110019" y="5000"/>
                    <a:pt x="110019" y="5000"/>
                    <a:pt x="110019" y="5000"/>
                  </a:cubicBezTo>
                  <a:cubicBezTo>
                    <a:pt x="109323" y="6666"/>
                    <a:pt x="109090" y="8333"/>
                    <a:pt x="109090" y="15000"/>
                  </a:cubicBezTo>
                  <a:cubicBezTo>
                    <a:pt x="109090" y="105000"/>
                    <a:pt x="109090" y="105000"/>
                    <a:pt x="109090" y="105000"/>
                  </a:cubicBezTo>
                  <a:cubicBezTo>
                    <a:pt x="109090" y="111666"/>
                    <a:pt x="109323" y="113333"/>
                    <a:pt x="110019" y="113333"/>
                  </a:cubicBezTo>
                  <a:cubicBezTo>
                    <a:pt x="110019" y="118333"/>
                    <a:pt x="110019" y="118333"/>
                    <a:pt x="110019" y="118333"/>
                  </a:cubicBezTo>
                  <a:cubicBezTo>
                    <a:pt x="104680" y="118333"/>
                    <a:pt x="104680" y="118333"/>
                    <a:pt x="104680" y="118333"/>
                  </a:cubicBezTo>
                  <a:cubicBezTo>
                    <a:pt x="104680" y="113333"/>
                    <a:pt x="104680" y="113333"/>
                    <a:pt x="104680" y="113333"/>
                  </a:cubicBezTo>
                  <a:cubicBezTo>
                    <a:pt x="105609" y="113333"/>
                    <a:pt x="105609" y="111666"/>
                    <a:pt x="105609" y="105000"/>
                  </a:cubicBezTo>
                  <a:lnTo>
                    <a:pt x="105609" y="15000"/>
                  </a:lnTo>
                  <a:close/>
                  <a:moveTo>
                    <a:pt x="97717" y="58333"/>
                  </a:moveTo>
                  <a:cubicBezTo>
                    <a:pt x="91450" y="58333"/>
                    <a:pt x="91450" y="58333"/>
                    <a:pt x="91450" y="58333"/>
                  </a:cubicBezTo>
                  <a:cubicBezTo>
                    <a:pt x="91450" y="105000"/>
                    <a:pt x="91450" y="105000"/>
                    <a:pt x="91450" y="105000"/>
                  </a:cubicBezTo>
                  <a:cubicBezTo>
                    <a:pt x="91450" y="111666"/>
                    <a:pt x="91682" y="113333"/>
                    <a:pt x="92379" y="113333"/>
                  </a:cubicBezTo>
                  <a:cubicBezTo>
                    <a:pt x="92379" y="118333"/>
                    <a:pt x="92379" y="118333"/>
                    <a:pt x="92379" y="118333"/>
                  </a:cubicBezTo>
                  <a:cubicBezTo>
                    <a:pt x="87272" y="118333"/>
                    <a:pt x="87272" y="118333"/>
                    <a:pt x="87272" y="118333"/>
                  </a:cubicBezTo>
                  <a:cubicBezTo>
                    <a:pt x="87272" y="113333"/>
                    <a:pt x="87272" y="113333"/>
                    <a:pt x="87272" y="113333"/>
                  </a:cubicBezTo>
                  <a:cubicBezTo>
                    <a:pt x="87969" y="113333"/>
                    <a:pt x="88201" y="111666"/>
                    <a:pt x="88201" y="105000"/>
                  </a:cubicBezTo>
                  <a:cubicBezTo>
                    <a:pt x="88201" y="15000"/>
                    <a:pt x="88201" y="15000"/>
                    <a:pt x="88201" y="15000"/>
                  </a:cubicBezTo>
                  <a:cubicBezTo>
                    <a:pt x="88201" y="8333"/>
                    <a:pt x="87969" y="6666"/>
                    <a:pt x="87272" y="5000"/>
                  </a:cubicBezTo>
                  <a:cubicBezTo>
                    <a:pt x="87272" y="1666"/>
                    <a:pt x="87272" y="1666"/>
                    <a:pt x="87272" y="1666"/>
                  </a:cubicBezTo>
                  <a:cubicBezTo>
                    <a:pt x="92379" y="1666"/>
                    <a:pt x="92379" y="1666"/>
                    <a:pt x="92379" y="1666"/>
                  </a:cubicBezTo>
                  <a:cubicBezTo>
                    <a:pt x="92379" y="5000"/>
                    <a:pt x="92379" y="5000"/>
                    <a:pt x="92379" y="5000"/>
                  </a:cubicBezTo>
                  <a:cubicBezTo>
                    <a:pt x="91682" y="6666"/>
                    <a:pt x="91450" y="8333"/>
                    <a:pt x="91450" y="15000"/>
                  </a:cubicBezTo>
                  <a:cubicBezTo>
                    <a:pt x="91450" y="50000"/>
                    <a:pt x="91450" y="50000"/>
                    <a:pt x="91450" y="50000"/>
                  </a:cubicBezTo>
                  <a:cubicBezTo>
                    <a:pt x="97717" y="50000"/>
                    <a:pt x="97717" y="50000"/>
                    <a:pt x="97717" y="50000"/>
                  </a:cubicBezTo>
                  <a:cubicBezTo>
                    <a:pt x="97717" y="15000"/>
                    <a:pt x="97717" y="15000"/>
                    <a:pt x="97717" y="15000"/>
                  </a:cubicBezTo>
                  <a:cubicBezTo>
                    <a:pt x="97717" y="8333"/>
                    <a:pt x="97717" y="6666"/>
                    <a:pt x="96789" y="5000"/>
                  </a:cubicBezTo>
                  <a:cubicBezTo>
                    <a:pt x="96789" y="1666"/>
                    <a:pt x="96789" y="1666"/>
                    <a:pt x="96789" y="1666"/>
                  </a:cubicBezTo>
                  <a:cubicBezTo>
                    <a:pt x="102127" y="1666"/>
                    <a:pt x="102127" y="1666"/>
                    <a:pt x="102127" y="1666"/>
                  </a:cubicBezTo>
                  <a:cubicBezTo>
                    <a:pt x="102127" y="5000"/>
                    <a:pt x="102127" y="5000"/>
                    <a:pt x="102127" y="5000"/>
                  </a:cubicBezTo>
                  <a:cubicBezTo>
                    <a:pt x="101431" y="6666"/>
                    <a:pt x="101199" y="8333"/>
                    <a:pt x="101199" y="15000"/>
                  </a:cubicBezTo>
                  <a:cubicBezTo>
                    <a:pt x="101199" y="105000"/>
                    <a:pt x="101199" y="105000"/>
                    <a:pt x="101199" y="105000"/>
                  </a:cubicBezTo>
                  <a:cubicBezTo>
                    <a:pt x="101199" y="111666"/>
                    <a:pt x="101431" y="113333"/>
                    <a:pt x="102127" y="113333"/>
                  </a:cubicBezTo>
                  <a:cubicBezTo>
                    <a:pt x="102127" y="118333"/>
                    <a:pt x="102127" y="118333"/>
                    <a:pt x="102127" y="118333"/>
                  </a:cubicBezTo>
                  <a:cubicBezTo>
                    <a:pt x="96789" y="118333"/>
                    <a:pt x="96789" y="118333"/>
                    <a:pt x="96789" y="118333"/>
                  </a:cubicBezTo>
                  <a:cubicBezTo>
                    <a:pt x="96789" y="113333"/>
                    <a:pt x="96789" y="113333"/>
                    <a:pt x="96789" y="113333"/>
                  </a:cubicBezTo>
                  <a:cubicBezTo>
                    <a:pt x="97717" y="113333"/>
                    <a:pt x="97717" y="111666"/>
                    <a:pt x="97717" y="105000"/>
                  </a:cubicBezTo>
                  <a:lnTo>
                    <a:pt x="97717" y="58333"/>
                  </a:lnTo>
                  <a:close/>
                  <a:moveTo>
                    <a:pt x="79613" y="68333"/>
                  </a:moveTo>
                  <a:cubicBezTo>
                    <a:pt x="77524" y="21666"/>
                    <a:pt x="77524" y="21666"/>
                    <a:pt x="77524" y="21666"/>
                  </a:cubicBezTo>
                  <a:cubicBezTo>
                    <a:pt x="75203" y="68333"/>
                    <a:pt x="75203" y="68333"/>
                    <a:pt x="75203" y="68333"/>
                  </a:cubicBezTo>
                  <a:lnTo>
                    <a:pt x="79613" y="68333"/>
                  </a:lnTo>
                  <a:close/>
                  <a:moveTo>
                    <a:pt x="81702" y="118333"/>
                  </a:moveTo>
                  <a:cubicBezTo>
                    <a:pt x="81702" y="111666"/>
                    <a:pt x="81237" y="100000"/>
                    <a:pt x="80773" y="90000"/>
                  </a:cubicBezTo>
                  <a:cubicBezTo>
                    <a:pt x="80077" y="75000"/>
                    <a:pt x="80077" y="75000"/>
                    <a:pt x="80077" y="75000"/>
                  </a:cubicBezTo>
                  <a:cubicBezTo>
                    <a:pt x="74970" y="75000"/>
                    <a:pt x="74970" y="75000"/>
                    <a:pt x="74970" y="75000"/>
                  </a:cubicBezTo>
                  <a:cubicBezTo>
                    <a:pt x="74274" y="86666"/>
                    <a:pt x="74042" y="96666"/>
                    <a:pt x="73810" y="103333"/>
                  </a:cubicBezTo>
                  <a:cubicBezTo>
                    <a:pt x="73578" y="110000"/>
                    <a:pt x="73346" y="115000"/>
                    <a:pt x="73346" y="118333"/>
                  </a:cubicBezTo>
                  <a:cubicBezTo>
                    <a:pt x="70328" y="118333"/>
                    <a:pt x="70328" y="118333"/>
                    <a:pt x="70328" y="118333"/>
                  </a:cubicBezTo>
                  <a:cubicBezTo>
                    <a:pt x="70793" y="113333"/>
                    <a:pt x="71489" y="103333"/>
                    <a:pt x="72649" y="83333"/>
                  </a:cubicBezTo>
                  <a:cubicBezTo>
                    <a:pt x="75667" y="30000"/>
                    <a:pt x="75667" y="30000"/>
                    <a:pt x="75667" y="30000"/>
                  </a:cubicBezTo>
                  <a:cubicBezTo>
                    <a:pt x="76363" y="18333"/>
                    <a:pt x="76363" y="15000"/>
                    <a:pt x="76363" y="11666"/>
                  </a:cubicBezTo>
                  <a:cubicBezTo>
                    <a:pt x="76363" y="10000"/>
                    <a:pt x="76363" y="6666"/>
                    <a:pt x="75435" y="5000"/>
                  </a:cubicBezTo>
                  <a:cubicBezTo>
                    <a:pt x="75435" y="1666"/>
                    <a:pt x="75435" y="1666"/>
                    <a:pt x="75435" y="1666"/>
                  </a:cubicBezTo>
                  <a:cubicBezTo>
                    <a:pt x="80077" y="1666"/>
                    <a:pt x="80077" y="1666"/>
                    <a:pt x="80077" y="1666"/>
                  </a:cubicBezTo>
                  <a:cubicBezTo>
                    <a:pt x="80309" y="5000"/>
                    <a:pt x="80309" y="8333"/>
                    <a:pt x="80773" y="18333"/>
                  </a:cubicBezTo>
                  <a:cubicBezTo>
                    <a:pt x="84255" y="88333"/>
                    <a:pt x="84255" y="88333"/>
                    <a:pt x="84255" y="88333"/>
                  </a:cubicBezTo>
                  <a:cubicBezTo>
                    <a:pt x="84951" y="101666"/>
                    <a:pt x="85647" y="113333"/>
                    <a:pt x="85880" y="118333"/>
                  </a:cubicBezTo>
                  <a:lnTo>
                    <a:pt x="81702" y="118333"/>
                  </a:lnTo>
                  <a:close/>
                  <a:moveTo>
                    <a:pt x="63365" y="110000"/>
                  </a:moveTo>
                  <a:cubicBezTo>
                    <a:pt x="65454" y="110000"/>
                    <a:pt x="66382" y="100000"/>
                    <a:pt x="66382" y="80000"/>
                  </a:cubicBezTo>
                  <a:cubicBezTo>
                    <a:pt x="66382" y="61666"/>
                    <a:pt x="65686" y="50000"/>
                    <a:pt x="62901" y="50000"/>
                  </a:cubicBezTo>
                  <a:cubicBezTo>
                    <a:pt x="61508" y="50000"/>
                    <a:pt x="61508" y="50000"/>
                    <a:pt x="61508" y="50000"/>
                  </a:cubicBezTo>
                  <a:cubicBezTo>
                    <a:pt x="61508" y="100000"/>
                    <a:pt x="61508" y="100000"/>
                    <a:pt x="61508" y="100000"/>
                  </a:cubicBezTo>
                  <a:cubicBezTo>
                    <a:pt x="61508" y="108333"/>
                    <a:pt x="61740" y="110000"/>
                    <a:pt x="62901" y="110000"/>
                  </a:cubicBezTo>
                  <a:lnTo>
                    <a:pt x="63365" y="110000"/>
                  </a:lnTo>
                  <a:close/>
                  <a:moveTo>
                    <a:pt x="62669" y="8333"/>
                  </a:moveTo>
                  <a:cubicBezTo>
                    <a:pt x="61508" y="8333"/>
                    <a:pt x="61508" y="10000"/>
                    <a:pt x="61508" y="15000"/>
                  </a:cubicBezTo>
                  <a:cubicBezTo>
                    <a:pt x="61508" y="43333"/>
                    <a:pt x="61508" y="43333"/>
                    <a:pt x="61508" y="43333"/>
                  </a:cubicBezTo>
                  <a:cubicBezTo>
                    <a:pt x="62437" y="43333"/>
                    <a:pt x="62437" y="43333"/>
                    <a:pt x="62437" y="43333"/>
                  </a:cubicBezTo>
                  <a:cubicBezTo>
                    <a:pt x="66847" y="43333"/>
                    <a:pt x="69864" y="46666"/>
                    <a:pt x="69864" y="78333"/>
                  </a:cubicBezTo>
                  <a:cubicBezTo>
                    <a:pt x="69864" y="110000"/>
                    <a:pt x="67543" y="118333"/>
                    <a:pt x="63597" y="118333"/>
                  </a:cubicBezTo>
                  <a:cubicBezTo>
                    <a:pt x="57098" y="118333"/>
                    <a:pt x="57098" y="118333"/>
                    <a:pt x="57098" y="118333"/>
                  </a:cubicBezTo>
                  <a:cubicBezTo>
                    <a:pt x="57098" y="113333"/>
                    <a:pt x="57098" y="113333"/>
                    <a:pt x="57098" y="113333"/>
                  </a:cubicBezTo>
                  <a:cubicBezTo>
                    <a:pt x="57794" y="113333"/>
                    <a:pt x="58027" y="111666"/>
                    <a:pt x="58027" y="105000"/>
                  </a:cubicBezTo>
                  <a:cubicBezTo>
                    <a:pt x="58027" y="15000"/>
                    <a:pt x="58027" y="15000"/>
                    <a:pt x="58027" y="15000"/>
                  </a:cubicBezTo>
                  <a:cubicBezTo>
                    <a:pt x="58027" y="8333"/>
                    <a:pt x="57794" y="6666"/>
                    <a:pt x="57098" y="5000"/>
                  </a:cubicBezTo>
                  <a:cubicBezTo>
                    <a:pt x="57098" y="1666"/>
                    <a:pt x="57098" y="1666"/>
                    <a:pt x="57098" y="1666"/>
                  </a:cubicBezTo>
                  <a:cubicBezTo>
                    <a:pt x="69168" y="1666"/>
                    <a:pt x="69168" y="1666"/>
                    <a:pt x="69168" y="1666"/>
                  </a:cubicBezTo>
                  <a:cubicBezTo>
                    <a:pt x="69168" y="10000"/>
                    <a:pt x="69168" y="18333"/>
                    <a:pt x="69168" y="26666"/>
                  </a:cubicBezTo>
                  <a:cubicBezTo>
                    <a:pt x="68239" y="26666"/>
                    <a:pt x="68239" y="26666"/>
                    <a:pt x="68239" y="26666"/>
                  </a:cubicBezTo>
                  <a:cubicBezTo>
                    <a:pt x="68007" y="21666"/>
                    <a:pt x="68007" y="21666"/>
                    <a:pt x="68007" y="21666"/>
                  </a:cubicBezTo>
                  <a:cubicBezTo>
                    <a:pt x="67543" y="10000"/>
                    <a:pt x="67079" y="8333"/>
                    <a:pt x="64758" y="8333"/>
                  </a:cubicBezTo>
                  <a:lnTo>
                    <a:pt x="62669" y="8333"/>
                  </a:lnTo>
                  <a:close/>
                  <a:moveTo>
                    <a:pt x="49206" y="65000"/>
                  </a:moveTo>
                  <a:cubicBezTo>
                    <a:pt x="51528" y="65000"/>
                    <a:pt x="51992" y="51666"/>
                    <a:pt x="51992" y="33333"/>
                  </a:cubicBezTo>
                  <a:cubicBezTo>
                    <a:pt x="51992" y="18333"/>
                    <a:pt x="51295" y="8333"/>
                    <a:pt x="48974" y="8333"/>
                  </a:cubicBezTo>
                  <a:cubicBezTo>
                    <a:pt x="48742" y="8333"/>
                    <a:pt x="48742" y="8333"/>
                    <a:pt x="48742" y="8333"/>
                  </a:cubicBezTo>
                  <a:cubicBezTo>
                    <a:pt x="48046" y="8333"/>
                    <a:pt x="47582" y="10000"/>
                    <a:pt x="47582" y="15000"/>
                  </a:cubicBezTo>
                  <a:cubicBezTo>
                    <a:pt x="47582" y="65000"/>
                    <a:pt x="47582" y="65000"/>
                    <a:pt x="47582" y="65000"/>
                  </a:cubicBezTo>
                  <a:lnTo>
                    <a:pt x="49206" y="65000"/>
                  </a:lnTo>
                  <a:close/>
                  <a:moveTo>
                    <a:pt x="43172" y="118333"/>
                  </a:moveTo>
                  <a:cubicBezTo>
                    <a:pt x="43172" y="113333"/>
                    <a:pt x="43172" y="113333"/>
                    <a:pt x="43172" y="113333"/>
                  </a:cubicBezTo>
                  <a:cubicBezTo>
                    <a:pt x="44100" y="113333"/>
                    <a:pt x="44100" y="111666"/>
                    <a:pt x="44100" y="105000"/>
                  </a:cubicBezTo>
                  <a:cubicBezTo>
                    <a:pt x="44100" y="15000"/>
                    <a:pt x="44100" y="15000"/>
                    <a:pt x="44100" y="15000"/>
                  </a:cubicBezTo>
                  <a:cubicBezTo>
                    <a:pt x="44100" y="8333"/>
                    <a:pt x="44100" y="6666"/>
                    <a:pt x="43172" y="5000"/>
                  </a:cubicBezTo>
                  <a:cubicBezTo>
                    <a:pt x="43172" y="1666"/>
                    <a:pt x="43172" y="1666"/>
                    <a:pt x="43172" y="1666"/>
                  </a:cubicBezTo>
                  <a:cubicBezTo>
                    <a:pt x="49903" y="1666"/>
                    <a:pt x="49903" y="1666"/>
                    <a:pt x="49903" y="1666"/>
                  </a:cubicBezTo>
                  <a:cubicBezTo>
                    <a:pt x="53152" y="1666"/>
                    <a:pt x="55705" y="6666"/>
                    <a:pt x="55705" y="35000"/>
                  </a:cubicBezTo>
                  <a:cubicBezTo>
                    <a:pt x="55705" y="63333"/>
                    <a:pt x="53152" y="71666"/>
                    <a:pt x="49206" y="71666"/>
                  </a:cubicBezTo>
                  <a:cubicBezTo>
                    <a:pt x="47582" y="71666"/>
                    <a:pt x="47582" y="71666"/>
                    <a:pt x="47582" y="71666"/>
                  </a:cubicBezTo>
                  <a:cubicBezTo>
                    <a:pt x="47582" y="105000"/>
                    <a:pt x="47582" y="105000"/>
                    <a:pt x="47582" y="105000"/>
                  </a:cubicBezTo>
                  <a:cubicBezTo>
                    <a:pt x="47582" y="111666"/>
                    <a:pt x="47814" y="113333"/>
                    <a:pt x="48510" y="113333"/>
                  </a:cubicBezTo>
                  <a:cubicBezTo>
                    <a:pt x="48510" y="118333"/>
                    <a:pt x="48510" y="118333"/>
                    <a:pt x="48510" y="118333"/>
                  </a:cubicBezTo>
                  <a:lnTo>
                    <a:pt x="43172" y="118333"/>
                  </a:lnTo>
                  <a:close/>
                  <a:moveTo>
                    <a:pt x="34816" y="8333"/>
                  </a:moveTo>
                  <a:cubicBezTo>
                    <a:pt x="34119" y="8333"/>
                    <a:pt x="33887" y="10000"/>
                    <a:pt x="33887" y="13333"/>
                  </a:cubicBezTo>
                  <a:cubicBezTo>
                    <a:pt x="33887" y="50000"/>
                    <a:pt x="33887" y="50000"/>
                    <a:pt x="33887" y="50000"/>
                  </a:cubicBezTo>
                  <a:cubicBezTo>
                    <a:pt x="35976" y="50000"/>
                    <a:pt x="35976" y="50000"/>
                    <a:pt x="35976" y="50000"/>
                  </a:cubicBezTo>
                  <a:cubicBezTo>
                    <a:pt x="36905" y="50000"/>
                    <a:pt x="38297" y="50000"/>
                    <a:pt x="38994" y="46666"/>
                  </a:cubicBezTo>
                  <a:cubicBezTo>
                    <a:pt x="38994" y="61666"/>
                    <a:pt x="38994" y="61666"/>
                    <a:pt x="38994" y="61666"/>
                  </a:cubicBezTo>
                  <a:cubicBezTo>
                    <a:pt x="38297" y="58333"/>
                    <a:pt x="36905" y="58333"/>
                    <a:pt x="35976" y="58333"/>
                  </a:cubicBezTo>
                  <a:cubicBezTo>
                    <a:pt x="33887" y="58333"/>
                    <a:pt x="33887" y="58333"/>
                    <a:pt x="33887" y="58333"/>
                  </a:cubicBezTo>
                  <a:cubicBezTo>
                    <a:pt x="33887" y="101666"/>
                    <a:pt x="33887" y="101666"/>
                    <a:pt x="33887" y="101666"/>
                  </a:cubicBezTo>
                  <a:cubicBezTo>
                    <a:pt x="33887" y="108333"/>
                    <a:pt x="34352" y="110000"/>
                    <a:pt x="36441" y="110000"/>
                  </a:cubicBezTo>
                  <a:cubicBezTo>
                    <a:pt x="36905" y="110000"/>
                    <a:pt x="36905" y="110000"/>
                    <a:pt x="36905" y="110000"/>
                  </a:cubicBezTo>
                  <a:cubicBezTo>
                    <a:pt x="38994" y="110000"/>
                    <a:pt x="39458" y="110000"/>
                    <a:pt x="39922" y="95000"/>
                  </a:cubicBezTo>
                  <a:cubicBezTo>
                    <a:pt x="40154" y="90000"/>
                    <a:pt x="40154" y="90000"/>
                    <a:pt x="40154" y="90000"/>
                  </a:cubicBezTo>
                  <a:cubicBezTo>
                    <a:pt x="41083" y="90000"/>
                    <a:pt x="41083" y="90000"/>
                    <a:pt x="41083" y="90000"/>
                  </a:cubicBezTo>
                  <a:cubicBezTo>
                    <a:pt x="41083" y="100000"/>
                    <a:pt x="41083" y="108333"/>
                    <a:pt x="41083" y="118333"/>
                  </a:cubicBezTo>
                  <a:cubicBezTo>
                    <a:pt x="29477" y="118333"/>
                    <a:pt x="29477" y="118333"/>
                    <a:pt x="29477" y="118333"/>
                  </a:cubicBezTo>
                  <a:cubicBezTo>
                    <a:pt x="29477" y="113333"/>
                    <a:pt x="29477" y="113333"/>
                    <a:pt x="29477" y="113333"/>
                  </a:cubicBezTo>
                  <a:cubicBezTo>
                    <a:pt x="30406" y="113333"/>
                    <a:pt x="30406" y="111666"/>
                    <a:pt x="30406" y="105000"/>
                  </a:cubicBezTo>
                  <a:cubicBezTo>
                    <a:pt x="30406" y="15000"/>
                    <a:pt x="30406" y="15000"/>
                    <a:pt x="30406" y="15000"/>
                  </a:cubicBezTo>
                  <a:cubicBezTo>
                    <a:pt x="30406" y="8333"/>
                    <a:pt x="30406" y="6666"/>
                    <a:pt x="29477" y="5000"/>
                  </a:cubicBezTo>
                  <a:cubicBezTo>
                    <a:pt x="29477" y="1666"/>
                    <a:pt x="29477" y="1666"/>
                    <a:pt x="29477" y="1666"/>
                  </a:cubicBezTo>
                  <a:cubicBezTo>
                    <a:pt x="40851" y="1666"/>
                    <a:pt x="40851" y="1666"/>
                    <a:pt x="40851" y="1666"/>
                  </a:cubicBezTo>
                  <a:cubicBezTo>
                    <a:pt x="40851" y="10000"/>
                    <a:pt x="40851" y="18333"/>
                    <a:pt x="40851" y="26666"/>
                  </a:cubicBezTo>
                  <a:cubicBezTo>
                    <a:pt x="39922" y="26666"/>
                    <a:pt x="39922" y="26666"/>
                    <a:pt x="39922" y="26666"/>
                  </a:cubicBezTo>
                  <a:cubicBezTo>
                    <a:pt x="39690" y="21666"/>
                    <a:pt x="39690" y="21666"/>
                    <a:pt x="39690" y="21666"/>
                  </a:cubicBezTo>
                  <a:cubicBezTo>
                    <a:pt x="39226" y="10000"/>
                    <a:pt x="38529" y="8333"/>
                    <a:pt x="36441" y="8333"/>
                  </a:cubicBezTo>
                  <a:lnTo>
                    <a:pt x="34816" y="8333"/>
                  </a:lnTo>
                  <a:close/>
                  <a:moveTo>
                    <a:pt x="21121" y="110000"/>
                  </a:moveTo>
                  <a:cubicBezTo>
                    <a:pt x="23210" y="110000"/>
                    <a:pt x="24139" y="100000"/>
                    <a:pt x="24139" y="80000"/>
                  </a:cubicBezTo>
                  <a:cubicBezTo>
                    <a:pt x="24139" y="61666"/>
                    <a:pt x="23210" y="50000"/>
                    <a:pt x="20657" y="50000"/>
                  </a:cubicBezTo>
                  <a:cubicBezTo>
                    <a:pt x="19264" y="50000"/>
                    <a:pt x="19264" y="50000"/>
                    <a:pt x="19264" y="50000"/>
                  </a:cubicBezTo>
                  <a:cubicBezTo>
                    <a:pt x="19264" y="100000"/>
                    <a:pt x="19264" y="100000"/>
                    <a:pt x="19264" y="100000"/>
                  </a:cubicBezTo>
                  <a:cubicBezTo>
                    <a:pt x="19264" y="108333"/>
                    <a:pt x="19497" y="110000"/>
                    <a:pt x="20657" y="110000"/>
                  </a:cubicBezTo>
                  <a:lnTo>
                    <a:pt x="21121" y="110000"/>
                  </a:lnTo>
                  <a:close/>
                  <a:moveTo>
                    <a:pt x="20425" y="8333"/>
                  </a:moveTo>
                  <a:cubicBezTo>
                    <a:pt x="19264" y="8333"/>
                    <a:pt x="19264" y="10000"/>
                    <a:pt x="19264" y="15000"/>
                  </a:cubicBezTo>
                  <a:cubicBezTo>
                    <a:pt x="19264" y="43333"/>
                    <a:pt x="19264" y="43333"/>
                    <a:pt x="19264" y="43333"/>
                  </a:cubicBezTo>
                  <a:cubicBezTo>
                    <a:pt x="19961" y="43333"/>
                    <a:pt x="19961" y="43333"/>
                    <a:pt x="19961" y="43333"/>
                  </a:cubicBezTo>
                  <a:cubicBezTo>
                    <a:pt x="24603" y="43333"/>
                    <a:pt x="27620" y="46666"/>
                    <a:pt x="27620" y="78333"/>
                  </a:cubicBezTo>
                  <a:cubicBezTo>
                    <a:pt x="27620" y="110000"/>
                    <a:pt x="25299" y="118333"/>
                    <a:pt x="21353" y="118333"/>
                  </a:cubicBezTo>
                  <a:cubicBezTo>
                    <a:pt x="14854" y="118333"/>
                    <a:pt x="14854" y="118333"/>
                    <a:pt x="14854" y="118333"/>
                  </a:cubicBezTo>
                  <a:cubicBezTo>
                    <a:pt x="14854" y="113333"/>
                    <a:pt x="14854" y="113333"/>
                    <a:pt x="14854" y="113333"/>
                  </a:cubicBezTo>
                  <a:cubicBezTo>
                    <a:pt x="15551" y="113333"/>
                    <a:pt x="15783" y="111666"/>
                    <a:pt x="15783" y="105000"/>
                  </a:cubicBezTo>
                  <a:cubicBezTo>
                    <a:pt x="15783" y="15000"/>
                    <a:pt x="15783" y="15000"/>
                    <a:pt x="15783" y="15000"/>
                  </a:cubicBezTo>
                  <a:cubicBezTo>
                    <a:pt x="15783" y="8333"/>
                    <a:pt x="15551" y="6666"/>
                    <a:pt x="14854" y="5000"/>
                  </a:cubicBezTo>
                  <a:cubicBezTo>
                    <a:pt x="14854" y="1666"/>
                    <a:pt x="14854" y="1666"/>
                    <a:pt x="14854" y="1666"/>
                  </a:cubicBezTo>
                  <a:cubicBezTo>
                    <a:pt x="26924" y="1666"/>
                    <a:pt x="26924" y="1666"/>
                    <a:pt x="26924" y="1666"/>
                  </a:cubicBezTo>
                  <a:cubicBezTo>
                    <a:pt x="26692" y="10000"/>
                    <a:pt x="26692" y="18333"/>
                    <a:pt x="26924" y="26666"/>
                  </a:cubicBezTo>
                  <a:cubicBezTo>
                    <a:pt x="25996" y="26666"/>
                    <a:pt x="25996" y="26666"/>
                    <a:pt x="25996" y="26666"/>
                  </a:cubicBezTo>
                  <a:cubicBezTo>
                    <a:pt x="25764" y="21666"/>
                    <a:pt x="25764" y="21666"/>
                    <a:pt x="25764" y="21666"/>
                  </a:cubicBezTo>
                  <a:cubicBezTo>
                    <a:pt x="25299" y="10000"/>
                    <a:pt x="24603" y="8333"/>
                    <a:pt x="22514" y="8333"/>
                  </a:cubicBezTo>
                  <a:lnTo>
                    <a:pt x="20425" y="8333"/>
                  </a:lnTo>
                  <a:close/>
                  <a:moveTo>
                    <a:pt x="12765" y="101666"/>
                  </a:moveTo>
                  <a:cubicBezTo>
                    <a:pt x="13230" y="110000"/>
                    <a:pt x="13230" y="110000"/>
                    <a:pt x="13230" y="110000"/>
                  </a:cubicBezTo>
                  <a:cubicBezTo>
                    <a:pt x="11837" y="116666"/>
                    <a:pt x="9748" y="120000"/>
                    <a:pt x="7659" y="120000"/>
                  </a:cubicBezTo>
                  <a:cubicBezTo>
                    <a:pt x="3017" y="120000"/>
                    <a:pt x="0" y="101666"/>
                    <a:pt x="0" y="61666"/>
                  </a:cubicBezTo>
                  <a:cubicBezTo>
                    <a:pt x="0" y="23333"/>
                    <a:pt x="2321" y="0"/>
                    <a:pt x="8123" y="0"/>
                  </a:cubicBezTo>
                  <a:cubicBezTo>
                    <a:pt x="10676" y="0"/>
                    <a:pt x="12301" y="3333"/>
                    <a:pt x="12765" y="5000"/>
                  </a:cubicBezTo>
                  <a:cubicBezTo>
                    <a:pt x="12765" y="13333"/>
                    <a:pt x="12765" y="21666"/>
                    <a:pt x="12765" y="28333"/>
                  </a:cubicBezTo>
                  <a:cubicBezTo>
                    <a:pt x="11837" y="28333"/>
                    <a:pt x="11837" y="28333"/>
                    <a:pt x="11837" y="28333"/>
                  </a:cubicBezTo>
                  <a:cubicBezTo>
                    <a:pt x="11605" y="21666"/>
                    <a:pt x="11605" y="21666"/>
                    <a:pt x="11605" y="21666"/>
                  </a:cubicBezTo>
                  <a:cubicBezTo>
                    <a:pt x="11141" y="13333"/>
                    <a:pt x="10444" y="6666"/>
                    <a:pt x="8123" y="6666"/>
                  </a:cubicBezTo>
                  <a:cubicBezTo>
                    <a:pt x="4874" y="6666"/>
                    <a:pt x="3945" y="25000"/>
                    <a:pt x="3945" y="56666"/>
                  </a:cubicBezTo>
                  <a:cubicBezTo>
                    <a:pt x="3945" y="86666"/>
                    <a:pt x="4642" y="108333"/>
                    <a:pt x="8820" y="108333"/>
                  </a:cubicBezTo>
                  <a:cubicBezTo>
                    <a:pt x="10676" y="108333"/>
                    <a:pt x="11837" y="105000"/>
                    <a:pt x="12765" y="101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980337" y="-563614"/>
              <a:ext cx="1925637" cy="269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21525" y="-965250"/>
              <a:ext cx="508000" cy="496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444" y="36000"/>
                  </a:moveTo>
                  <a:cubicBezTo>
                    <a:pt x="89777" y="3692"/>
                    <a:pt x="89777" y="3692"/>
                    <a:pt x="89777" y="3692"/>
                  </a:cubicBezTo>
                  <a:cubicBezTo>
                    <a:pt x="88000" y="2769"/>
                    <a:pt x="85333" y="923"/>
                    <a:pt x="82666" y="0"/>
                  </a:cubicBezTo>
                  <a:cubicBezTo>
                    <a:pt x="36444" y="28615"/>
                    <a:pt x="36444" y="28615"/>
                    <a:pt x="36444" y="28615"/>
                  </a:cubicBezTo>
                  <a:cubicBezTo>
                    <a:pt x="16000" y="15692"/>
                    <a:pt x="16000" y="15692"/>
                    <a:pt x="16000" y="15692"/>
                  </a:cubicBezTo>
                  <a:cubicBezTo>
                    <a:pt x="14222" y="17538"/>
                    <a:pt x="12444" y="19384"/>
                    <a:pt x="11555" y="21230"/>
                  </a:cubicBezTo>
                  <a:lnTo>
                    <a:pt x="36444" y="36000"/>
                  </a:lnTo>
                  <a:close/>
                  <a:moveTo>
                    <a:pt x="101333" y="12923"/>
                  </a:moveTo>
                  <a:cubicBezTo>
                    <a:pt x="99555" y="11076"/>
                    <a:pt x="97777" y="9230"/>
                    <a:pt x="96000" y="8307"/>
                  </a:cubicBezTo>
                  <a:cubicBezTo>
                    <a:pt x="36444" y="43384"/>
                    <a:pt x="36444" y="43384"/>
                    <a:pt x="36444" y="43384"/>
                  </a:cubicBezTo>
                  <a:cubicBezTo>
                    <a:pt x="8000" y="26769"/>
                    <a:pt x="8000" y="26769"/>
                    <a:pt x="8000" y="26769"/>
                  </a:cubicBezTo>
                  <a:cubicBezTo>
                    <a:pt x="7111" y="28615"/>
                    <a:pt x="6222" y="30461"/>
                    <a:pt x="5333" y="33230"/>
                  </a:cubicBezTo>
                  <a:cubicBezTo>
                    <a:pt x="36444" y="51692"/>
                    <a:pt x="36444" y="51692"/>
                    <a:pt x="36444" y="51692"/>
                  </a:cubicBezTo>
                  <a:lnTo>
                    <a:pt x="101333" y="12923"/>
                  </a:lnTo>
                  <a:close/>
                  <a:moveTo>
                    <a:pt x="36444" y="59076"/>
                  </a:moveTo>
                  <a:cubicBezTo>
                    <a:pt x="2666" y="39692"/>
                    <a:pt x="2666" y="39692"/>
                    <a:pt x="2666" y="39692"/>
                  </a:cubicBezTo>
                  <a:cubicBezTo>
                    <a:pt x="1777" y="41538"/>
                    <a:pt x="1777" y="43384"/>
                    <a:pt x="888" y="46153"/>
                  </a:cubicBezTo>
                  <a:cubicBezTo>
                    <a:pt x="36444" y="67384"/>
                    <a:pt x="36444" y="67384"/>
                    <a:pt x="36444" y="67384"/>
                  </a:cubicBezTo>
                  <a:cubicBezTo>
                    <a:pt x="109333" y="23076"/>
                    <a:pt x="109333" y="23076"/>
                    <a:pt x="109333" y="23076"/>
                  </a:cubicBezTo>
                  <a:cubicBezTo>
                    <a:pt x="108444" y="21230"/>
                    <a:pt x="107555" y="19384"/>
                    <a:pt x="105777" y="17538"/>
                  </a:cubicBezTo>
                  <a:lnTo>
                    <a:pt x="36444" y="59076"/>
                  </a:lnTo>
                  <a:close/>
                  <a:moveTo>
                    <a:pt x="120000" y="57230"/>
                  </a:moveTo>
                  <a:cubicBezTo>
                    <a:pt x="120000" y="91384"/>
                    <a:pt x="92444" y="120000"/>
                    <a:pt x="59555" y="120000"/>
                  </a:cubicBezTo>
                  <a:cubicBezTo>
                    <a:pt x="26666" y="120000"/>
                    <a:pt x="0" y="91384"/>
                    <a:pt x="0" y="57230"/>
                  </a:cubicBezTo>
                  <a:cubicBezTo>
                    <a:pt x="0" y="56307"/>
                    <a:pt x="0" y="54461"/>
                    <a:pt x="0" y="53538"/>
                  </a:cubicBezTo>
                  <a:cubicBezTo>
                    <a:pt x="36444" y="74769"/>
                    <a:pt x="36444" y="74769"/>
                    <a:pt x="36444" y="74769"/>
                  </a:cubicBezTo>
                  <a:cubicBezTo>
                    <a:pt x="112888" y="29538"/>
                    <a:pt x="112888" y="29538"/>
                    <a:pt x="112888" y="29538"/>
                  </a:cubicBezTo>
                  <a:cubicBezTo>
                    <a:pt x="117333" y="37846"/>
                    <a:pt x="120000" y="47076"/>
                    <a:pt x="120000" y="572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Shape 59"/>
          <p:cNvSpPr txBox="1"/>
          <p:nvPr/>
        </p:nvSpPr>
        <p:spPr>
          <a:xfrm>
            <a:off x="8788181" y="4912364"/>
            <a:ext cx="213008" cy="11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ru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4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590" y="1235"/>
            <a:ext cx="1585" cy="11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539400" y="985720"/>
            <a:ext cx="6043200" cy="305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sz="60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Курс </a:t>
            </a:r>
            <a:r>
              <a:rPr lang="en-US" sz="60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Ansible</a:t>
            </a:r>
            <a:r>
              <a:rPr lang="ru" sz="6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60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Безопасность</a:t>
            </a:r>
            <a:endParaRPr lang="ru" sz="36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Shape 101"/>
          <p:cNvGrpSpPr/>
          <p:nvPr/>
        </p:nvGrpSpPr>
        <p:grpSpPr>
          <a:xfrm>
            <a:off x="4116422" y="3993156"/>
            <a:ext cx="693939" cy="424813"/>
            <a:chOff x="4506332" y="3403349"/>
            <a:chExt cx="886710" cy="542823"/>
          </a:xfrm>
        </p:grpSpPr>
        <p:sp>
          <p:nvSpPr>
            <p:cNvPr id="102" name="Shape 102"/>
            <p:cNvSpPr/>
            <p:nvPr/>
          </p:nvSpPr>
          <p:spPr>
            <a:xfrm>
              <a:off x="4506332" y="3471135"/>
              <a:ext cx="412627" cy="4126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248" y="73173"/>
                  </a:moveTo>
                  <a:cubicBezTo>
                    <a:pt x="14334" y="76813"/>
                    <a:pt x="15800" y="80344"/>
                    <a:pt x="17701" y="83657"/>
                  </a:cubicBezTo>
                  <a:cubicBezTo>
                    <a:pt x="12380" y="90339"/>
                    <a:pt x="12380" y="90339"/>
                    <a:pt x="12380" y="90339"/>
                  </a:cubicBezTo>
                  <a:cubicBezTo>
                    <a:pt x="10642" y="92566"/>
                    <a:pt x="10805" y="95663"/>
                    <a:pt x="12760" y="97673"/>
                  </a:cubicBezTo>
                  <a:cubicBezTo>
                    <a:pt x="21936" y="106799"/>
                    <a:pt x="21936" y="106799"/>
                    <a:pt x="21936" y="106799"/>
                  </a:cubicBezTo>
                  <a:cubicBezTo>
                    <a:pt x="23891" y="108809"/>
                    <a:pt x="27040" y="108972"/>
                    <a:pt x="29212" y="107234"/>
                  </a:cubicBezTo>
                  <a:cubicBezTo>
                    <a:pt x="35891" y="101964"/>
                    <a:pt x="35891" y="101964"/>
                    <a:pt x="35891" y="101964"/>
                  </a:cubicBezTo>
                  <a:cubicBezTo>
                    <a:pt x="39312" y="103920"/>
                    <a:pt x="43004" y="105495"/>
                    <a:pt x="46805" y="106582"/>
                  </a:cubicBezTo>
                  <a:cubicBezTo>
                    <a:pt x="47782" y="115165"/>
                    <a:pt x="47782" y="115165"/>
                    <a:pt x="47782" y="115165"/>
                  </a:cubicBezTo>
                  <a:cubicBezTo>
                    <a:pt x="48108" y="117935"/>
                    <a:pt x="50443" y="119999"/>
                    <a:pt x="53212" y="119999"/>
                  </a:cubicBezTo>
                  <a:cubicBezTo>
                    <a:pt x="66190" y="119999"/>
                    <a:pt x="66190" y="119999"/>
                    <a:pt x="66190" y="119999"/>
                  </a:cubicBezTo>
                  <a:cubicBezTo>
                    <a:pt x="68959" y="119999"/>
                    <a:pt x="71348" y="117935"/>
                    <a:pt x="71674" y="115165"/>
                  </a:cubicBezTo>
                  <a:cubicBezTo>
                    <a:pt x="72597" y="106853"/>
                    <a:pt x="72597" y="106853"/>
                    <a:pt x="72597" y="106853"/>
                  </a:cubicBezTo>
                  <a:cubicBezTo>
                    <a:pt x="76669" y="105821"/>
                    <a:pt x="80579" y="104191"/>
                    <a:pt x="84271" y="102127"/>
                  </a:cubicBezTo>
                  <a:cubicBezTo>
                    <a:pt x="90733" y="107234"/>
                    <a:pt x="90733" y="107234"/>
                    <a:pt x="90733" y="107234"/>
                  </a:cubicBezTo>
                  <a:cubicBezTo>
                    <a:pt x="92904" y="108972"/>
                    <a:pt x="96054" y="108809"/>
                    <a:pt x="98009" y="106853"/>
                  </a:cubicBezTo>
                  <a:cubicBezTo>
                    <a:pt x="107185" y="97673"/>
                    <a:pt x="107185" y="97673"/>
                    <a:pt x="107185" y="97673"/>
                  </a:cubicBezTo>
                  <a:cubicBezTo>
                    <a:pt x="109140" y="95717"/>
                    <a:pt x="109357" y="92566"/>
                    <a:pt x="107619" y="90393"/>
                  </a:cubicBezTo>
                  <a:cubicBezTo>
                    <a:pt x="102570" y="83983"/>
                    <a:pt x="102570" y="83983"/>
                    <a:pt x="102570" y="83983"/>
                  </a:cubicBezTo>
                  <a:cubicBezTo>
                    <a:pt x="104687" y="80398"/>
                    <a:pt x="106316" y="76541"/>
                    <a:pt x="107402" y="72521"/>
                  </a:cubicBezTo>
                  <a:cubicBezTo>
                    <a:pt x="115113" y="71652"/>
                    <a:pt x="115113" y="71652"/>
                    <a:pt x="115113" y="71652"/>
                  </a:cubicBezTo>
                  <a:cubicBezTo>
                    <a:pt x="117882" y="71326"/>
                    <a:pt x="120000" y="68990"/>
                    <a:pt x="120000" y="66165"/>
                  </a:cubicBezTo>
                  <a:cubicBezTo>
                    <a:pt x="120000" y="53236"/>
                    <a:pt x="120000" y="53236"/>
                    <a:pt x="120000" y="53236"/>
                  </a:cubicBezTo>
                  <a:cubicBezTo>
                    <a:pt x="120000" y="50411"/>
                    <a:pt x="117882" y="48076"/>
                    <a:pt x="115113" y="47750"/>
                  </a:cubicBezTo>
                  <a:cubicBezTo>
                    <a:pt x="107511" y="46880"/>
                    <a:pt x="107511" y="46880"/>
                    <a:pt x="107511" y="46880"/>
                  </a:cubicBezTo>
                  <a:cubicBezTo>
                    <a:pt x="106425" y="42915"/>
                    <a:pt x="104904" y="39112"/>
                    <a:pt x="102895" y="35527"/>
                  </a:cubicBezTo>
                  <a:cubicBezTo>
                    <a:pt x="107565" y="29606"/>
                    <a:pt x="107565" y="29606"/>
                    <a:pt x="107565" y="29606"/>
                  </a:cubicBezTo>
                  <a:cubicBezTo>
                    <a:pt x="109303" y="27378"/>
                    <a:pt x="109140" y="24282"/>
                    <a:pt x="107185" y="22272"/>
                  </a:cubicBezTo>
                  <a:cubicBezTo>
                    <a:pt x="98009" y="13146"/>
                    <a:pt x="98009" y="13146"/>
                    <a:pt x="98009" y="13146"/>
                  </a:cubicBezTo>
                  <a:cubicBezTo>
                    <a:pt x="96054" y="11190"/>
                    <a:pt x="92904" y="10973"/>
                    <a:pt x="90733" y="12711"/>
                  </a:cubicBezTo>
                  <a:cubicBezTo>
                    <a:pt x="84977" y="17274"/>
                    <a:pt x="84977" y="17274"/>
                    <a:pt x="84977" y="17274"/>
                  </a:cubicBezTo>
                  <a:cubicBezTo>
                    <a:pt x="81230" y="15101"/>
                    <a:pt x="77212" y="13417"/>
                    <a:pt x="73031" y="12277"/>
                  </a:cubicBezTo>
                  <a:cubicBezTo>
                    <a:pt x="72162" y="4834"/>
                    <a:pt x="72162" y="4834"/>
                    <a:pt x="72162" y="4834"/>
                  </a:cubicBezTo>
                  <a:cubicBezTo>
                    <a:pt x="71837" y="2064"/>
                    <a:pt x="69502" y="0"/>
                    <a:pt x="66733" y="0"/>
                  </a:cubicBezTo>
                  <a:cubicBezTo>
                    <a:pt x="53755" y="0"/>
                    <a:pt x="53755" y="0"/>
                    <a:pt x="53755" y="0"/>
                  </a:cubicBezTo>
                  <a:cubicBezTo>
                    <a:pt x="50986" y="0"/>
                    <a:pt x="48651" y="2064"/>
                    <a:pt x="48325" y="4834"/>
                  </a:cubicBezTo>
                  <a:cubicBezTo>
                    <a:pt x="47457" y="12277"/>
                    <a:pt x="47457" y="12277"/>
                    <a:pt x="47457" y="12277"/>
                  </a:cubicBezTo>
                  <a:cubicBezTo>
                    <a:pt x="43113" y="13472"/>
                    <a:pt x="39040" y="15210"/>
                    <a:pt x="35185" y="17492"/>
                  </a:cubicBezTo>
                  <a:cubicBezTo>
                    <a:pt x="29212" y="12711"/>
                    <a:pt x="29212" y="12711"/>
                    <a:pt x="29212" y="12711"/>
                  </a:cubicBezTo>
                  <a:cubicBezTo>
                    <a:pt x="27040" y="10973"/>
                    <a:pt x="23891" y="11190"/>
                    <a:pt x="21936" y="13146"/>
                  </a:cubicBezTo>
                  <a:cubicBezTo>
                    <a:pt x="12760" y="22326"/>
                    <a:pt x="12760" y="22326"/>
                    <a:pt x="12760" y="22326"/>
                  </a:cubicBezTo>
                  <a:cubicBezTo>
                    <a:pt x="10805" y="24282"/>
                    <a:pt x="10642" y="27433"/>
                    <a:pt x="12380" y="29606"/>
                  </a:cubicBezTo>
                  <a:cubicBezTo>
                    <a:pt x="17375" y="35961"/>
                    <a:pt x="17375" y="35961"/>
                    <a:pt x="17375" y="35961"/>
                  </a:cubicBezTo>
                  <a:cubicBezTo>
                    <a:pt x="15366" y="39547"/>
                    <a:pt x="13846" y="43404"/>
                    <a:pt x="12814" y="47369"/>
                  </a:cubicBezTo>
                  <a:cubicBezTo>
                    <a:pt x="4832" y="48293"/>
                    <a:pt x="4832" y="48293"/>
                    <a:pt x="4832" y="48293"/>
                  </a:cubicBezTo>
                  <a:cubicBezTo>
                    <a:pt x="2063" y="48619"/>
                    <a:pt x="0" y="50955"/>
                    <a:pt x="0" y="53779"/>
                  </a:cubicBezTo>
                  <a:cubicBezTo>
                    <a:pt x="0" y="66708"/>
                    <a:pt x="0" y="66708"/>
                    <a:pt x="0" y="66708"/>
                  </a:cubicBezTo>
                  <a:cubicBezTo>
                    <a:pt x="0" y="69533"/>
                    <a:pt x="2063" y="71869"/>
                    <a:pt x="4832" y="72195"/>
                  </a:cubicBezTo>
                  <a:lnTo>
                    <a:pt x="13248" y="73173"/>
                  </a:lnTo>
                  <a:close/>
                  <a:moveTo>
                    <a:pt x="60271" y="38080"/>
                  </a:moveTo>
                  <a:cubicBezTo>
                    <a:pt x="72054" y="38080"/>
                    <a:pt x="81665" y="47695"/>
                    <a:pt x="81665" y="59538"/>
                  </a:cubicBezTo>
                  <a:cubicBezTo>
                    <a:pt x="81665" y="71326"/>
                    <a:pt x="72054" y="80941"/>
                    <a:pt x="60271" y="80941"/>
                  </a:cubicBezTo>
                  <a:cubicBezTo>
                    <a:pt x="48434" y="80941"/>
                    <a:pt x="38823" y="71326"/>
                    <a:pt x="38823" y="59538"/>
                  </a:cubicBezTo>
                  <a:cubicBezTo>
                    <a:pt x="38823" y="47695"/>
                    <a:pt x="48434" y="38080"/>
                    <a:pt x="60271" y="380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71350" tIns="35675" rIns="71350" bIns="356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rot="1408111">
              <a:off x="4915315" y="3468446"/>
              <a:ext cx="412629" cy="4126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248" y="73173"/>
                  </a:moveTo>
                  <a:cubicBezTo>
                    <a:pt x="14334" y="76813"/>
                    <a:pt x="15800" y="80344"/>
                    <a:pt x="17701" y="83657"/>
                  </a:cubicBezTo>
                  <a:cubicBezTo>
                    <a:pt x="12380" y="90339"/>
                    <a:pt x="12380" y="90339"/>
                    <a:pt x="12380" y="90339"/>
                  </a:cubicBezTo>
                  <a:cubicBezTo>
                    <a:pt x="10642" y="92566"/>
                    <a:pt x="10805" y="95663"/>
                    <a:pt x="12760" y="97673"/>
                  </a:cubicBezTo>
                  <a:cubicBezTo>
                    <a:pt x="21936" y="106799"/>
                    <a:pt x="21936" y="106799"/>
                    <a:pt x="21936" y="106799"/>
                  </a:cubicBezTo>
                  <a:cubicBezTo>
                    <a:pt x="23891" y="108809"/>
                    <a:pt x="27040" y="108972"/>
                    <a:pt x="29212" y="107234"/>
                  </a:cubicBezTo>
                  <a:cubicBezTo>
                    <a:pt x="35891" y="101964"/>
                    <a:pt x="35891" y="101964"/>
                    <a:pt x="35891" y="101964"/>
                  </a:cubicBezTo>
                  <a:cubicBezTo>
                    <a:pt x="39312" y="103920"/>
                    <a:pt x="43004" y="105495"/>
                    <a:pt x="46805" y="106582"/>
                  </a:cubicBezTo>
                  <a:cubicBezTo>
                    <a:pt x="47782" y="115165"/>
                    <a:pt x="47782" y="115165"/>
                    <a:pt x="47782" y="115165"/>
                  </a:cubicBezTo>
                  <a:cubicBezTo>
                    <a:pt x="48108" y="117935"/>
                    <a:pt x="50443" y="119999"/>
                    <a:pt x="53212" y="119999"/>
                  </a:cubicBezTo>
                  <a:cubicBezTo>
                    <a:pt x="66190" y="119999"/>
                    <a:pt x="66190" y="119999"/>
                    <a:pt x="66190" y="119999"/>
                  </a:cubicBezTo>
                  <a:cubicBezTo>
                    <a:pt x="68959" y="119999"/>
                    <a:pt x="71348" y="117935"/>
                    <a:pt x="71674" y="115165"/>
                  </a:cubicBezTo>
                  <a:cubicBezTo>
                    <a:pt x="72597" y="106853"/>
                    <a:pt x="72597" y="106853"/>
                    <a:pt x="72597" y="106853"/>
                  </a:cubicBezTo>
                  <a:cubicBezTo>
                    <a:pt x="76669" y="105821"/>
                    <a:pt x="80579" y="104191"/>
                    <a:pt x="84271" y="102127"/>
                  </a:cubicBezTo>
                  <a:cubicBezTo>
                    <a:pt x="90733" y="107234"/>
                    <a:pt x="90733" y="107234"/>
                    <a:pt x="90733" y="107234"/>
                  </a:cubicBezTo>
                  <a:cubicBezTo>
                    <a:pt x="92904" y="108972"/>
                    <a:pt x="96054" y="108809"/>
                    <a:pt x="98009" y="106853"/>
                  </a:cubicBezTo>
                  <a:cubicBezTo>
                    <a:pt x="107185" y="97673"/>
                    <a:pt x="107185" y="97673"/>
                    <a:pt x="107185" y="97673"/>
                  </a:cubicBezTo>
                  <a:cubicBezTo>
                    <a:pt x="109140" y="95717"/>
                    <a:pt x="109357" y="92566"/>
                    <a:pt x="107619" y="90393"/>
                  </a:cubicBezTo>
                  <a:cubicBezTo>
                    <a:pt x="102570" y="83983"/>
                    <a:pt x="102570" y="83983"/>
                    <a:pt x="102570" y="83983"/>
                  </a:cubicBezTo>
                  <a:cubicBezTo>
                    <a:pt x="104687" y="80398"/>
                    <a:pt x="106316" y="76541"/>
                    <a:pt x="107402" y="72521"/>
                  </a:cubicBezTo>
                  <a:cubicBezTo>
                    <a:pt x="115113" y="71652"/>
                    <a:pt x="115113" y="71652"/>
                    <a:pt x="115113" y="71652"/>
                  </a:cubicBezTo>
                  <a:cubicBezTo>
                    <a:pt x="117882" y="71326"/>
                    <a:pt x="120000" y="68990"/>
                    <a:pt x="120000" y="66165"/>
                  </a:cubicBezTo>
                  <a:cubicBezTo>
                    <a:pt x="120000" y="53236"/>
                    <a:pt x="120000" y="53236"/>
                    <a:pt x="120000" y="53236"/>
                  </a:cubicBezTo>
                  <a:cubicBezTo>
                    <a:pt x="120000" y="50411"/>
                    <a:pt x="117882" y="48076"/>
                    <a:pt x="115113" y="47750"/>
                  </a:cubicBezTo>
                  <a:cubicBezTo>
                    <a:pt x="107511" y="46880"/>
                    <a:pt x="107511" y="46880"/>
                    <a:pt x="107511" y="46880"/>
                  </a:cubicBezTo>
                  <a:cubicBezTo>
                    <a:pt x="106425" y="42915"/>
                    <a:pt x="104904" y="39112"/>
                    <a:pt x="102895" y="35527"/>
                  </a:cubicBezTo>
                  <a:cubicBezTo>
                    <a:pt x="107565" y="29606"/>
                    <a:pt x="107565" y="29606"/>
                    <a:pt x="107565" y="29606"/>
                  </a:cubicBezTo>
                  <a:cubicBezTo>
                    <a:pt x="109303" y="27378"/>
                    <a:pt x="109140" y="24282"/>
                    <a:pt x="107185" y="22272"/>
                  </a:cubicBezTo>
                  <a:cubicBezTo>
                    <a:pt x="98009" y="13146"/>
                    <a:pt x="98009" y="13146"/>
                    <a:pt x="98009" y="13146"/>
                  </a:cubicBezTo>
                  <a:cubicBezTo>
                    <a:pt x="96054" y="11190"/>
                    <a:pt x="92904" y="10973"/>
                    <a:pt x="90733" y="12711"/>
                  </a:cubicBezTo>
                  <a:cubicBezTo>
                    <a:pt x="84977" y="17274"/>
                    <a:pt x="84977" y="17274"/>
                    <a:pt x="84977" y="17274"/>
                  </a:cubicBezTo>
                  <a:cubicBezTo>
                    <a:pt x="81230" y="15101"/>
                    <a:pt x="77212" y="13417"/>
                    <a:pt x="73031" y="12277"/>
                  </a:cubicBezTo>
                  <a:cubicBezTo>
                    <a:pt x="72162" y="4834"/>
                    <a:pt x="72162" y="4834"/>
                    <a:pt x="72162" y="4834"/>
                  </a:cubicBezTo>
                  <a:cubicBezTo>
                    <a:pt x="71837" y="2064"/>
                    <a:pt x="69502" y="0"/>
                    <a:pt x="66733" y="0"/>
                  </a:cubicBezTo>
                  <a:cubicBezTo>
                    <a:pt x="53755" y="0"/>
                    <a:pt x="53755" y="0"/>
                    <a:pt x="53755" y="0"/>
                  </a:cubicBezTo>
                  <a:cubicBezTo>
                    <a:pt x="50986" y="0"/>
                    <a:pt x="48651" y="2064"/>
                    <a:pt x="48325" y="4834"/>
                  </a:cubicBezTo>
                  <a:cubicBezTo>
                    <a:pt x="47457" y="12277"/>
                    <a:pt x="47457" y="12277"/>
                    <a:pt x="47457" y="12277"/>
                  </a:cubicBezTo>
                  <a:cubicBezTo>
                    <a:pt x="43113" y="13472"/>
                    <a:pt x="39040" y="15210"/>
                    <a:pt x="35185" y="17492"/>
                  </a:cubicBezTo>
                  <a:cubicBezTo>
                    <a:pt x="29212" y="12711"/>
                    <a:pt x="29212" y="12711"/>
                    <a:pt x="29212" y="12711"/>
                  </a:cubicBezTo>
                  <a:cubicBezTo>
                    <a:pt x="27040" y="10973"/>
                    <a:pt x="23891" y="11190"/>
                    <a:pt x="21936" y="13146"/>
                  </a:cubicBezTo>
                  <a:cubicBezTo>
                    <a:pt x="12760" y="22326"/>
                    <a:pt x="12760" y="22326"/>
                    <a:pt x="12760" y="22326"/>
                  </a:cubicBezTo>
                  <a:cubicBezTo>
                    <a:pt x="10805" y="24282"/>
                    <a:pt x="10642" y="27433"/>
                    <a:pt x="12380" y="29606"/>
                  </a:cubicBezTo>
                  <a:cubicBezTo>
                    <a:pt x="17375" y="35961"/>
                    <a:pt x="17375" y="35961"/>
                    <a:pt x="17375" y="35961"/>
                  </a:cubicBezTo>
                  <a:cubicBezTo>
                    <a:pt x="15366" y="39547"/>
                    <a:pt x="13846" y="43404"/>
                    <a:pt x="12814" y="47369"/>
                  </a:cubicBezTo>
                  <a:cubicBezTo>
                    <a:pt x="4832" y="48293"/>
                    <a:pt x="4832" y="48293"/>
                    <a:pt x="4832" y="48293"/>
                  </a:cubicBezTo>
                  <a:cubicBezTo>
                    <a:pt x="2063" y="48619"/>
                    <a:pt x="0" y="50955"/>
                    <a:pt x="0" y="53779"/>
                  </a:cubicBezTo>
                  <a:cubicBezTo>
                    <a:pt x="0" y="66708"/>
                    <a:pt x="0" y="66708"/>
                    <a:pt x="0" y="66708"/>
                  </a:cubicBezTo>
                  <a:cubicBezTo>
                    <a:pt x="0" y="69533"/>
                    <a:pt x="2063" y="71869"/>
                    <a:pt x="4832" y="72195"/>
                  </a:cubicBezTo>
                  <a:lnTo>
                    <a:pt x="13248" y="73173"/>
                  </a:lnTo>
                  <a:close/>
                  <a:moveTo>
                    <a:pt x="60271" y="38080"/>
                  </a:moveTo>
                  <a:cubicBezTo>
                    <a:pt x="72054" y="38080"/>
                    <a:pt x="81665" y="47695"/>
                    <a:pt x="81665" y="59538"/>
                  </a:cubicBezTo>
                  <a:cubicBezTo>
                    <a:pt x="81665" y="71326"/>
                    <a:pt x="72054" y="80941"/>
                    <a:pt x="60271" y="80941"/>
                  </a:cubicBezTo>
                  <a:cubicBezTo>
                    <a:pt x="48434" y="80941"/>
                    <a:pt x="38823" y="71326"/>
                    <a:pt x="38823" y="59538"/>
                  </a:cubicBezTo>
                  <a:cubicBezTo>
                    <a:pt x="38823" y="47695"/>
                    <a:pt x="48434" y="38080"/>
                    <a:pt x="60271" y="38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71350" tIns="35675" rIns="71350" bIns="356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Ansible-Vault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633" y="815546"/>
            <a:ext cx="8776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Мы рассмотрели с вами инструмент </a:t>
            </a:r>
            <a:r>
              <a:rPr lang="en-US" sz="1200" b="1" dirty="0" smtClean="0">
                <a:solidFill>
                  <a:schemeClr val="accent1"/>
                </a:solidFill>
              </a:rPr>
              <a:t>Ansible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ru-RU" sz="1200" dirty="0" smtClean="0"/>
              <a:t>и то для чего его можно использовать. Как мы уже убедились, спектр задач весьма обширный и в большинстве случаев для их выполнения нам требуется передача каких либо чувствительных параметров (например паролей). В </a:t>
            </a:r>
            <a:r>
              <a:rPr lang="en-US" sz="1200" b="1" dirty="0">
                <a:solidFill>
                  <a:schemeClr val="accent1"/>
                </a:solidFill>
              </a:rPr>
              <a:t>Ansible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ru-RU" sz="1200" dirty="0" smtClean="0"/>
              <a:t>предусмотрен механизм безопасного хранения и передачи этих параметров. Реализован он с помощью - </a:t>
            </a:r>
            <a:r>
              <a:rPr lang="en-US" sz="1200" b="1" dirty="0" smtClean="0">
                <a:solidFill>
                  <a:schemeClr val="accent2"/>
                </a:solidFill>
              </a:rPr>
              <a:t>ansible-vault </a:t>
            </a:r>
            <a:r>
              <a:rPr lang="en-US" sz="1200" dirty="0"/>
              <a:t>.</a:t>
            </a:r>
            <a:endParaRPr lang="ru-RU" sz="1200" dirty="0"/>
          </a:p>
          <a:p>
            <a:r>
              <a:rPr lang="en-US" sz="1200" b="1" dirty="0" smtClean="0">
                <a:solidFill>
                  <a:schemeClr val="accent2"/>
                </a:solidFill>
              </a:rPr>
              <a:t>Ansible-vault </a:t>
            </a:r>
            <a:r>
              <a:rPr lang="en-US" sz="1200" dirty="0" smtClean="0"/>
              <a:t>- </a:t>
            </a:r>
            <a:r>
              <a:rPr lang="ru-RU" sz="1200" dirty="0" smtClean="0"/>
              <a:t>это по сути инструмент для шифрования чего либо, будь то файл с паролями и переменными, сам плэйбук или даже </a:t>
            </a:r>
            <a:r>
              <a:rPr lang="ru-RU" sz="1200" dirty="0" err="1" smtClean="0"/>
              <a:t>темплэйт</a:t>
            </a:r>
            <a:r>
              <a:rPr lang="ru-RU" sz="1200" dirty="0" smtClean="0"/>
              <a:t>/файл, который мы хотим передать на удаленный управляемый хост. 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449320" y="2615543"/>
            <a:ext cx="40300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ansible-vault encrypt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var1.yml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var2.yml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955" y="2265449"/>
            <a:ext cx="6276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dirty="0" smtClean="0"/>
              <a:t>Допустим, нам надо зашифровать два заранее созданных файла с переменными: 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47633" y="1990479"/>
            <a:ext cx="1444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Как это работает: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535857" y="2584158"/>
            <a:ext cx="39342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- </a:t>
            </a:r>
            <a:r>
              <a:rPr lang="en-US" sz="1100" dirty="0" smtClean="0"/>
              <a:t>Ansible </a:t>
            </a:r>
            <a:r>
              <a:rPr lang="ru-RU" sz="1100" dirty="0" smtClean="0"/>
              <a:t>спросит пароль, с помощью которого и будут зашифрованы файлы.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449320" y="3190808"/>
            <a:ext cx="40300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ansible-vault decrypt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var1.yml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var2.yml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955" y="2903802"/>
            <a:ext cx="2836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dirty="0" smtClean="0"/>
              <a:t>Чтобы расшифровать эти файлы: 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535857" y="3181383"/>
            <a:ext cx="39342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- </a:t>
            </a:r>
            <a:r>
              <a:rPr lang="en-US" sz="1100" dirty="0" smtClean="0"/>
              <a:t>Ansible </a:t>
            </a:r>
            <a:r>
              <a:rPr lang="ru-RU" sz="1100" dirty="0" smtClean="0"/>
              <a:t>опять спросит пароль для расшифровки.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274128" y="3469466"/>
            <a:ext cx="6580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dirty="0" smtClean="0"/>
              <a:t>Так же мы можем создать файл с нуля, который будет зашифрован после сохранения: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49319" y="3783156"/>
            <a:ext cx="40300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ansible-vault create var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128" y="4079141"/>
            <a:ext cx="5091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dirty="0" smtClean="0"/>
              <a:t>А также мы можем редактировать ранее зашифрованные файлы: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60894" y="4369331"/>
            <a:ext cx="40300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ansible-vault edit var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0894" y="4634475"/>
            <a:ext cx="48203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Естественно </a:t>
            </a:r>
            <a:r>
              <a:rPr lang="en-US" sz="1100" dirty="0" smtClean="0"/>
              <a:t>Ansible </a:t>
            </a:r>
            <a:r>
              <a:rPr lang="ru-RU" sz="1100" dirty="0" smtClean="0"/>
              <a:t>спросит пароль, которым был зашифрован файл.</a:t>
            </a:r>
            <a:endParaRPr lang="en-US" sz="1100" dirty="0"/>
          </a:p>
        </p:txBody>
      </p:sp>
      <p:sp>
        <p:nvSpPr>
          <p:cNvPr id="22" name="Shape 1629"/>
          <p:cNvSpPr/>
          <p:nvPr/>
        </p:nvSpPr>
        <p:spPr>
          <a:xfrm>
            <a:off x="5304439" y="3945203"/>
            <a:ext cx="3538620" cy="644050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88733" y="3936775"/>
            <a:ext cx="32584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При этих действиях откроется редактор по умолчанию - 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vi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 Изменить это можно </a:t>
            </a:r>
            <a:endParaRPr lang="en-US" sz="11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367" y="3976304"/>
            <a:ext cx="377325" cy="37716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304439" y="4289104"/>
            <a:ext cx="35386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переопределив системную переменную 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$EDITOR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</a:t>
            </a:r>
            <a:endParaRPr lang="en-US" sz="11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7" name="Shape 279"/>
          <p:cNvSpPr txBox="1"/>
          <p:nvPr/>
        </p:nvSpPr>
        <p:spPr>
          <a:xfrm>
            <a:off x="6984270" y="644543"/>
            <a:ext cx="2129446" cy="209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smtClean="0">
                <a:solidFill>
                  <a:schemeClr val="accent2"/>
                </a:solidFill>
              </a:rPr>
              <a:t>Безопасность в </a:t>
            </a:r>
            <a:r>
              <a:rPr lang="en-US" sz="900" dirty="0">
                <a:solidFill>
                  <a:schemeClr val="accent2"/>
                </a:solidFill>
              </a:rPr>
              <a:t>Ansible</a:t>
            </a:r>
            <a:r>
              <a:rPr lang="ru" sz="900" dirty="0" smtClean="0">
                <a:solidFill>
                  <a:schemeClr val="accent2"/>
                </a:solidFill>
              </a:rPr>
              <a:t>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Ansible-Vault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079" y="1270375"/>
            <a:ext cx="45765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ansible-vault rekey var1.yml var2.yml var3.yml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7633" y="820285"/>
            <a:ext cx="8776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dirty="0" smtClean="0"/>
              <a:t>Когда нам внезапно потребовалось сменить пароль-ключ для абсолютно всех наших зашифрованных файлов, сделать это не составит особого труда: 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39965" y="1531985"/>
            <a:ext cx="8684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А теперь поподробнее про ключи. Вообще вводить пароль каждый раз, когда нам надо зашифровать/расшифровать файлы, весьма неудобно. Поэтому </a:t>
            </a:r>
            <a:r>
              <a:rPr lang="en-US" sz="1200" dirty="0" smtClean="0"/>
              <a:t>ansible-vault </a:t>
            </a:r>
            <a:r>
              <a:rPr lang="ru-RU" sz="1200" dirty="0" smtClean="0"/>
              <a:t>позволяет хранить пароль в файлике и все действия описанные выше можно выполнить с ключом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vault-password-file</a:t>
            </a:r>
            <a:r>
              <a:rPr lang="ru-RU" sz="1200" dirty="0" smtClean="0"/>
              <a:t> К примеру: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31079" y="2166741"/>
            <a:ext cx="62780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ansible-vault encrypt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--vault-password-file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var1.yml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var2.yml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1079" y="3058362"/>
            <a:ext cx="62780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ansible-vault edit 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vault-password-file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var3.yml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Shape 1629"/>
          <p:cNvSpPr/>
          <p:nvPr/>
        </p:nvSpPr>
        <p:spPr>
          <a:xfrm>
            <a:off x="395817" y="3362669"/>
            <a:ext cx="8389367" cy="607446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9300" y="3366691"/>
            <a:ext cx="80058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Файл </a:t>
            </a:r>
            <a:r>
              <a:rPr lang="en-US" sz="1100" dirty="0" err="1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mykey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нужно предварительно создать, пароль там должен быть указан в любом виде </a:t>
            </a:r>
            <a:r>
              <a:rPr lang="ru-RU" sz="11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хоть несколько строк символов, цифр и литер. Главное его потом не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потерять. Кстати </a:t>
            </a:r>
            <a:r>
              <a:rPr lang="ru-RU" sz="11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за сохранность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и целостность этого файла</a:t>
            </a:r>
            <a:r>
              <a:rPr lang="ru-RU" sz="11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US" sz="11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ansible-vault </a:t>
            </a:r>
            <a:r>
              <a:rPr lang="ru-RU" sz="11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отвечать не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будет - это всецело ваша обязанность.</a:t>
            </a:r>
            <a:endParaRPr lang="en-US" sz="1100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sz="11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0" y="3399593"/>
            <a:ext cx="377325" cy="377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1079" y="4267827"/>
            <a:ext cx="87203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ansible-vault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vault-password-file=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new-vault-password-file=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newkey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rekey var1.yml var2.yml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7633" y="4001977"/>
            <a:ext cx="8776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dirty="0" smtClean="0"/>
              <a:t>Процедура смены пароля с файлами-ключами будет выглядеть так: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31079" y="2385555"/>
            <a:ext cx="62780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ansible-vault decrypt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--vault-password-file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var1.yml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var2.yml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079" y="2615944"/>
            <a:ext cx="62780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ansible-vault create 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vault-password-file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var3.yml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1079" y="2838811"/>
            <a:ext cx="62780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ansible-vault view 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vault-password-file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var3.yml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67888" y="2826141"/>
            <a:ext cx="39342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- </a:t>
            </a:r>
            <a:r>
              <a:rPr lang="ru-RU" sz="1100" smtClean="0"/>
              <a:t>можно открыть просто на просмотр.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395817" y="4543242"/>
            <a:ext cx="48203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Естественно файл </a:t>
            </a:r>
            <a:r>
              <a:rPr lang="en-US" sz="1100" dirty="0" err="1" smtClean="0"/>
              <a:t>newkey</a:t>
            </a:r>
            <a:r>
              <a:rPr lang="ru-RU" sz="1100" dirty="0" smtClean="0"/>
              <a:t>, тоже должен быть предварительно создан.</a:t>
            </a:r>
            <a:endParaRPr lang="en-US" sz="1100" dirty="0"/>
          </a:p>
        </p:txBody>
      </p:sp>
      <p:sp>
        <p:nvSpPr>
          <p:cNvPr id="42" name="Shape 279"/>
          <p:cNvSpPr txBox="1"/>
          <p:nvPr/>
        </p:nvSpPr>
        <p:spPr>
          <a:xfrm>
            <a:off x="6984270" y="644543"/>
            <a:ext cx="2129446" cy="209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smtClean="0">
                <a:solidFill>
                  <a:schemeClr val="accent2"/>
                </a:solidFill>
              </a:rPr>
              <a:t>Безопасность в </a:t>
            </a:r>
            <a:r>
              <a:rPr lang="en-US" sz="900" dirty="0">
                <a:solidFill>
                  <a:schemeClr val="accent2"/>
                </a:solidFill>
              </a:rPr>
              <a:t>Ansible</a:t>
            </a:r>
            <a:r>
              <a:rPr lang="ru" sz="900" dirty="0" smtClean="0">
                <a:solidFill>
                  <a:schemeClr val="accent2"/>
                </a:solidFill>
              </a:rPr>
              <a:t>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Ansible-Vault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 запуск плэйбуков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633" y="832129"/>
            <a:ext cx="6053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Теперь разберемся как же мы будем использовать наши зашифрованные файлы.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22475" y="2399217"/>
            <a:ext cx="16262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vars_files: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 var1.yml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 var2.yml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7633" y="1097261"/>
            <a:ext cx="8776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dirty="0" smtClean="0"/>
              <a:t>Допустим у нас зашифрован сам плэйбук (</a:t>
            </a:r>
            <a:r>
              <a:rPr lang="en-US" sz="1200" dirty="0" err="1" smtClean="0"/>
              <a:t>test.yml</a:t>
            </a:r>
            <a:r>
              <a:rPr lang="en-US" sz="1200" dirty="0" smtClean="0"/>
              <a:t>)</a:t>
            </a:r>
            <a:r>
              <a:rPr lang="ru-RU" sz="1200" dirty="0" smtClean="0"/>
              <a:t>: 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34249" y="141779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ansible-playbook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test.yml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--ask-vault-pass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5929" y="1385835"/>
            <a:ext cx="36576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- так </a:t>
            </a:r>
            <a:r>
              <a:rPr lang="en-US" sz="1100" dirty="0" smtClean="0"/>
              <a:t>Ansible </a:t>
            </a:r>
            <a:r>
              <a:rPr lang="ru-RU" sz="1100" dirty="0" smtClean="0"/>
              <a:t>спросит пароль перед тем как расшифровать плэйбук и запустить его.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334249" y="1754576"/>
            <a:ext cx="54806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ansible-playbook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test.yml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--vault-password-file=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newkey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5929" y="1767041"/>
            <a:ext cx="36576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- так мы укажем путь к нашему файлу-ключу.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147633" y="2048321"/>
            <a:ext cx="8776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dirty="0" smtClean="0"/>
              <a:t>Допустим сам плэйбук не зашифрован, но в нем подключаются наши зашифрованные файлы, все будет точно также. 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22475" y="2403796"/>
            <a:ext cx="1464198" cy="572901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hape 1629"/>
          <p:cNvSpPr/>
          <p:nvPr/>
        </p:nvSpPr>
        <p:spPr>
          <a:xfrm>
            <a:off x="1979268" y="2692223"/>
            <a:ext cx="6954803" cy="949053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46492" y="2692224"/>
            <a:ext cx="66470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1. Если в запускаемом плэйбуке, где бы то ни было (в подключаемой роли или переменных) будет зашифрованный файл - нам необходимо указывать пароль для того, чтобы плэйбук выполнился. </a:t>
            </a:r>
            <a:endParaRPr lang="en-US" sz="11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42" y="2736700"/>
            <a:ext cx="377325" cy="377168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977685" y="3044247"/>
            <a:ext cx="65775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2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 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Ansible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сам не спросит пароль или путь к файлу-ключу - надо указывать явно. </a:t>
            </a:r>
            <a:endParaRPr lang="en-US" sz="11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77684" y="3221965"/>
            <a:ext cx="65775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3. Указать несколько паролей и ключей - нельзя. В рамках одного плэйбука все должно быть зашифровано одним ключом-паролем. </a:t>
            </a:r>
            <a:endParaRPr lang="en-US" sz="11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080" y="4272519"/>
            <a:ext cx="398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$ANSIBLE_VAULT_PASSWORD_FILE</a:t>
            </a:r>
            <a:r>
              <a:rPr lang="ru-RU" sz="1200" dirty="0" smtClean="0">
                <a:latin typeface="+mn-lt"/>
                <a:cs typeface="Courier New" panose="02070309020205020404" pitchFamily="49" charset="0"/>
              </a:rPr>
              <a:t>=/</a:t>
            </a:r>
            <a:r>
              <a:rPr lang="en-US" sz="1200" dirty="0" smtClean="0">
                <a:latin typeface="+mn-lt"/>
                <a:cs typeface="Courier New" panose="02070309020205020404" pitchFamily="49" charset="0"/>
              </a:rPr>
              <a:t>path/to/</a:t>
            </a:r>
            <a:r>
              <a:rPr lang="en-US" sz="1200" dirty="0" err="1" smtClean="0">
                <a:latin typeface="+mn-lt"/>
                <a:cs typeface="Courier New" panose="02070309020205020404" pitchFamily="49" charset="0"/>
              </a:rPr>
              <a:t>mykey</a:t>
            </a:r>
            <a:endParaRPr lang="en-US" sz="12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7633" y="3701210"/>
            <a:ext cx="8508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Чтобы каждый раз при запуске наших плэйбуков не указывать путь к файлу с паролем - у нас есть возможность настроить путь к нашему главному файлу-ключу с помощью системной переменной:</a:t>
            </a:r>
            <a:endParaRPr lang="en-US" sz="1200" dirty="0"/>
          </a:p>
        </p:txBody>
      </p:sp>
      <p:sp>
        <p:nvSpPr>
          <p:cNvPr id="41" name="Shape 1629"/>
          <p:cNvSpPr/>
          <p:nvPr/>
        </p:nvSpPr>
        <p:spPr>
          <a:xfrm>
            <a:off x="4210836" y="4228192"/>
            <a:ext cx="4643796" cy="575687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78" y="4258157"/>
            <a:ext cx="377325" cy="377168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2048718" y="2344990"/>
            <a:ext cx="54806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ansible-playbook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test.yml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--vault-password-file=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newkey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2969" y="4203715"/>
            <a:ext cx="43811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Будьте внимательны, как вы помните эта настройка считается самой приоритетной, так что 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Ansible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будет использовать только ее и игнорировать то, что вы указываете при запуске плэйбука.</a:t>
            </a:r>
            <a:endParaRPr lang="en-US" sz="11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5" name="Shape 279"/>
          <p:cNvSpPr txBox="1"/>
          <p:nvPr/>
        </p:nvSpPr>
        <p:spPr>
          <a:xfrm>
            <a:off x="6984270" y="644543"/>
            <a:ext cx="2129446" cy="209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smtClean="0">
                <a:solidFill>
                  <a:schemeClr val="accent2"/>
                </a:solidFill>
              </a:rPr>
              <a:t>Безопасность в </a:t>
            </a:r>
            <a:r>
              <a:rPr lang="en-US" sz="900" dirty="0">
                <a:solidFill>
                  <a:schemeClr val="accent2"/>
                </a:solidFill>
              </a:rPr>
              <a:t>Ansible</a:t>
            </a:r>
            <a:r>
              <a:rPr lang="ru" sz="900" dirty="0" smtClean="0">
                <a:solidFill>
                  <a:schemeClr val="accent2"/>
                </a:solidFill>
              </a:rPr>
              <a:t>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1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3501" y="1301301"/>
            <a:ext cx="7783974" cy="1954381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Ansible-Vault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 дополнительные возможности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3" y="816486"/>
            <a:ext cx="8753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С недавних пор в </a:t>
            </a:r>
            <a:r>
              <a:rPr lang="en-US" sz="1200" b="1" dirty="0" smtClean="0">
                <a:solidFill>
                  <a:schemeClr val="accent1"/>
                </a:solidFill>
              </a:rPr>
              <a:t>Ansible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ru-RU" sz="1200" dirty="0" smtClean="0"/>
              <a:t>есть возможность</a:t>
            </a:r>
            <a:r>
              <a:rPr lang="en-US" sz="1200" dirty="0" smtClean="0"/>
              <a:t> </a:t>
            </a:r>
            <a:r>
              <a:rPr lang="ru-RU" sz="1200" dirty="0" smtClean="0"/>
              <a:t>использования одной единственной зашифрованной переменной, указанной прямо в плэйбуке: 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503501" y="1301301"/>
            <a:ext cx="8524754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vars: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not_secret: Hello </a:t>
            </a:r>
          </a:p>
          <a:p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secret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!vault |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ANSIBLE_VAULT;1.1;AES256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66323839616230636431613063616663653664623562323962623733303935646264663762313637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3732326435613365653534303536366133613766663364650a623062643132316434653330626363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66646639346236356361366663633465323436633133316534313031336562633663306137323034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6631333530656134370a643362663366346130356164336338643737343164386635386666396337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3865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- debug: </a:t>
            </a:r>
            <a:r>
              <a:rPr lang="mr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mr-I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mr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='{{ </a:t>
            </a:r>
            <a:r>
              <a:rPr lang="mr-I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not_secret</a:t>
            </a:r>
            <a:r>
              <a:rPr lang="mr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}} {{ </a:t>
            </a:r>
            <a:r>
              <a:rPr lang="mr-I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mr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mr-I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  <a:endParaRPr lang="mr-I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633" y="3270365"/>
            <a:ext cx="8996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Создать такую переменную не сложно, </a:t>
            </a:r>
            <a:r>
              <a:rPr lang="ru-RU" sz="1200" dirty="0" smtClean="0"/>
              <a:t>для этого есть специальный метод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encrypt_string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/>
              <a:t>: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93111" y="3519714"/>
            <a:ext cx="78280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ansible-vault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encrypt_string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vault-password-file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mr-I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633" y="4260609"/>
            <a:ext cx="8753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А потом просто перенести в наш </a:t>
            </a:r>
            <a:r>
              <a:rPr lang="ru-RU" sz="1200" dirty="0" err="1" smtClean="0"/>
              <a:t>плэйбук</a:t>
            </a:r>
            <a:r>
              <a:rPr lang="ru-RU" sz="1200" dirty="0" smtClean="0"/>
              <a:t> </a:t>
            </a:r>
            <a:r>
              <a:rPr lang="ru-RU" sz="1200" dirty="0" smtClean="0"/>
              <a:t>полученный результат команды</a:t>
            </a:r>
            <a:r>
              <a:rPr lang="en-US" sz="1200" dirty="0" smtClean="0"/>
              <a:t> (</a:t>
            </a:r>
            <a:r>
              <a:rPr lang="ru-RU" sz="1200" dirty="0" smtClean="0"/>
              <a:t>без фразы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Encryption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</a:t>
            </a:r>
            <a:r>
              <a:rPr lang="ru-RU" sz="1200" dirty="0" smtClean="0"/>
              <a:t>). </a:t>
            </a:r>
            <a:r>
              <a:rPr lang="ru-RU" sz="1200" dirty="0" smtClean="0"/>
              <a:t>Безусловно отступы важны, содержимое файла должно быть выровнено по директиве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!vault</a:t>
            </a:r>
            <a:r>
              <a:rPr lang="ru-RU" sz="1200" dirty="0" smtClean="0"/>
              <a:t>. Для того, чтобы </a:t>
            </a:r>
            <a:r>
              <a:rPr lang="en-US" sz="1200" dirty="0" smtClean="0"/>
              <a:t>Ansible </a:t>
            </a:r>
            <a:r>
              <a:rPr lang="ru-RU" sz="1200" dirty="0" smtClean="0"/>
              <a:t>расшифровал переменную нужно указать тот же ключ (без сюрпризов). </a:t>
            </a:r>
            <a:endParaRPr lang="en-US" sz="1200" dirty="0"/>
          </a:p>
        </p:txBody>
      </p:sp>
      <p:sp>
        <p:nvSpPr>
          <p:cNvPr id="13" name="Shape 279"/>
          <p:cNvSpPr txBox="1"/>
          <p:nvPr/>
        </p:nvSpPr>
        <p:spPr>
          <a:xfrm>
            <a:off x="6984270" y="644543"/>
            <a:ext cx="2129446" cy="209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smtClean="0">
                <a:solidFill>
                  <a:schemeClr val="accent2"/>
                </a:solidFill>
              </a:rPr>
              <a:t>Безопасность в </a:t>
            </a:r>
            <a:r>
              <a:rPr lang="en-US" sz="900" dirty="0">
                <a:solidFill>
                  <a:schemeClr val="accent2"/>
                </a:solidFill>
              </a:rPr>
              <a:t>Ansible</a:t>
            </a:r>
            <a:r>
              <a:rPr lang="ru" sz="900" dirty="0" smtClean="0">
                <a:solidFill>
                  <a:schemeClr val="accent2"/>
                </a:solidFill>
              </a:rPr>
              <a:t>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  <p:sp>
        <p:nvSpPr>
          <p:cNvPr id="14" name="Shape 1629"/>
          <p:cNvSpPr/>
          <p:nvPr/>
        </p:nvSpPr>
        <p:spPr>
          <a:xfrm>
            <a:off x="350048" y="3814241"/>
            <a:ext cx="8389367" cy="446368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3531" y="3818263"/>
            <a:ext cx="80058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Если у нас строка без пробелов можно его указать без кавычек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. Если нужны пробелы - указываем в кавычках, если нужны кавычки в самом шифруемом строке - экранируем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-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\</a:t>
            </a:r>
            <a:r>
              <a:rPr lang="mr-I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endParaRPr lang="en-US" sz="11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1" y="3851165"/>
            <a:ext cx="377325" cy="3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268299" y="2391914"/>
            <a:ext cx="2452924" cy="892552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4603" y="2096672"/>
            <a:ext cx="3628663" cy="1785104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Ansible-Vault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 дополнительные возможности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633" y="779834"/>
            <a:ext cx="87532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Представим ситуацию, когда мы хотим зашифровать наш </a:t>
            </a:r>
            <a:r>
              <a:rPr lang="ru-RU" sz="1100" dirty="0" err="1" smtClean="0"/>
              <a:t>темплэйт</a:t>
            </a:r>
            <a:r>
              <a:rPr lang="ru-RU" sz="1100" dirty="0" smtClean="0"/>
              <a:t> конфигурационного файла. Мы ожидаем, что когда мы будем использовать модуль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100" dirty="0" smtClean="0"/>
              <a:t> </a:t>
            </a:r>
            <a:r>
              <a:rPr lang="ru-RU" sz="1100" dirty="0" smtClean="0"/>
              <a:t>и укажем </a:t>
            </a:r>
            <a:r>
              <a:rPr lang="ru-RU" sz="1100" dirty="0" err="1" smtClean="0"/>
              <a:t>плэйбуку</a:t>
            </a:r>
            <a:r>
              <a:rPr lang="ru-RU" sz="1100" dirty="0" smtClean="0"/>
              <a:t> наш ключ для расшифровки, в итоге на управляемом хосту мы получим расшифрованный файл, да еще и с подставленными переменными. К сожалению на данный момент так не произойдет - модуль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100" dirty="0" smtClean="0"/>
              <a:t> </a:t>
            </a:r>
            <a:r>
              <a:rPr lang="ru-RU" sz="1100" dirty="0" smtClean="0"/>
              <a:t>так не работает. Без дополнительных усилий на управляемом хосту мы получим просто зашифрованный файл (без возможности его расшифровать так как ключ у нас лежит на управляющем хосте). Однако есть небольшая хитрость, с помощью которой мы можем достичь желаемого.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265309" y="1800336"/>
            <a:ext cx="87532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Достигается это в два шага с помощью модулей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include_vars</a:t>
            </a:r>
            <a:r>
              <a:rPr lang="en-US" sz="1100" dirty="0" smtClean="0"/>
              <a:t> </a:t>
            </a:r>
            <a:r>
              <a:rPr lang="ru-RU" sz="1100" dirty="0" smtClean="0"/>
              <a:t>и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100" dirty="0" smtClean="0"/>
              <a:t>: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364603" y="2096671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 name: Import template content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include_vars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"templates/httpd.j2"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 name: Deploy HTTP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copy: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content: "{{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template_content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}}"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/etc/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httpd.conf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owner: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group: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mode: "0644"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92560" y="1992496"/>
            <a:ext cx="48083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Причем сам </a:t>
            </a:r>
            <a:r>
              <a:rPr lang="ru-RU" sz="1100" dirty="0" err="1" smtClean="0"/>
              <a:t>темплэйт</a:t>
            </a:r>
            <a:r>
              <a:rPr lang="ru-RU" sz="1100" dirty="0" smtClean="0"/>
              <a:t> нужно изменить, добавив все его содержимое в переменную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template_content</a:t>
            </a:r>
            <a:r>
              <a:rPr lang="ru-RU" sz="1100" dirty="0" smtClean="0"/>
              <a:t>: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5268299" y="2345747"/>
            <a:ext cx="4572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template_content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 of template content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 of template content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Shape 1629"/>
          <p:cNvSpPr/>
          <p:nvPr/>
        </p:nvSpPr>
        <p:spPr>
          <a:xfrm>
            <a:off x="4185159" y="3355110"/>
            <a:ext cx="4723235" cy="928097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77" y="3396650"/>
            <a:ext cx="377325" cy="37716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09432" y="3352823"/>
            <a:ext cx="4430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Крайне важно: все содержимое </a:t>
            </a:r>
            <a:r>
              <a:rPr lang="ru-RU" sz="1100" dirty="0" err="1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темплэйта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должно быть выровнено </a:t>
            </a:r>
            <a:r>
              <a:rPr lang="ru-RU" sz="1100" b="1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двумя отступами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по отношению к имени</a:t>
            </a:r>
            <a:endParaRPr lang="en-US" sz="11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8874" y="3683043"/>
            <a:ext cx="47232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переменной иначе </a:t>
            </a:r>
            <a:r>
              <a:rPr lang="en-US" sz="11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YAML </a:t>
            </a:r>
            <a:r>
              <a:rPr lang="ru-RU" sz="11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не будет думать , что это целостная переменная. Это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проблема</a:t>
            </a:r>
            <a:r>
              <a:rPr lang="ru-RU" sz="11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,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11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если файл очень большой. </a:t>
            </a:r>
            <a:r>
              <a:rPr lang="ru-RU" sz="11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Решать ее к сожалению вам, доступными для вас способами.</a:t>
            </a:r>
            <a:endParaRPr lang="en-US" sz="11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310" y="3899233"/>
            <a:ext cx="38821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После создания правильного </a:t>
            </a:r>
            <a:r>
              <a:rPr lang="ru-RU" sz="1100" dirty="0" err="1" smtClean="0"/>
              <a:t>темплэйта</a:t>
            </a:r>
            <a:r>
              <a:rPr lang="ru-RU" sz="1100" dirty="0" smtClean="0"/>
              <a:t>, зашифруем его и можно запускать плэйбук с этим ключом: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265309" y="4282858"/>
            <a:ext cx="62780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ansible-vault encrypt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--vault-password-file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templates/httpd.j2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9864" y="4726709"/>
            <a:ext cx="83265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Все изложенное выше - это не официальная возможность, а лишь </a:t>
            </a:r>
            <a:r>
              <a:rPr lang="en-US" sz="1100" b="1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workaround</a:t>
            </a:r>
            <a:r>
              <a:rPr lang="ru-RU" sz="1100" b="1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. Используйте на свой страх и риск!</a:t>
            </a:r>
            <a:endParaRPr lang="en-US" sz="1100" b="1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5308" y="4491910"/>
            <a:ext cx="86356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Причем если в самом </a:t>
            </a:r>
            <a:r>
              <a:rPr lang="ru-RU" sz="1100" dirty="0" err="1" smtClean="0"/>
              <a:t>темплэйте</a:t>
            </a:r>
            <a:r>
              <a:rPr lang="ru-RU" sz="1100" dirty="0" smtClean="0"/>
              <a:t> были указаны переменные, они подставятся, если они объявлены в плэйбуке или роли.</a:t>
            </a:r>
            <a:endParaRPr lang="en-US" sz="1100" dirty="0"/>
          </a:p>
        </p:txBody>
      </p:sp>
      <p:sp>
        <p:nvSpPr>
          <p:cNvPr id="26" name="Shape 279"/>
          <p:cNvSpPr txBox="1"/>
          <p:nvPr/>
        </p:nvSpPr>
        <p:spPr>
          <a:xfrm>
            <a:off x="6984270" y="644543"/>
            <a:ext cx="2129446" cy="209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smtClean="0">
                <a:solidFill>
                  <a:schemeClr val="accent2"/>
                </a:solidFill>
              </a:rPr>
              <a:t>Безопасность в </a:t>
            </a:r>
            <a:r>
              <a:rPr lang="en-US" sz="900" dirty="0">
                <a:solidFill>
                  <a:schemeClr val="accent2"/>
                </a:solidFill>
              </a:rPr>
              <a:t>Ansible</a:t>
            </a:r>
            <a:r>
              <a:rPr lang="ru" sz="900" dirty="0" smtClean="0">
                <a:solidFill>
                  <a:schemeClr val="accent2"/>
                </a:solidFill>
              </a:rPr>
              <a:t>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35934" y="3617509"/>
            <a:ext cx="6568632" cy="1280798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93808" y="1196974"/>
            <a:ext cx="6429735" cy="1048941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2892" y="2303358"/>
            <a:ext cx="7597260" cy="833381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Ansible-Vault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633" y="751106"/>
            <a:ext cx="8753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Если мы, по каким то причинам, хотим скрыть что конкретно выполняла любая из задач, то сделать это тоже очень просто - с помощью указания директивы </a:t>
            </a:r>
            <a:r>
              <a:rPr lang="en-US" sz="1200" b="1" dirty="0" err="1" smtClean="0">
                <a:solidFill>
                  <a:schemeClr val="accent2"/>
                </a:solidFill>
              </a:rPr>
              <a:t>no_log</a:t>
            </a:r>
            <a:r>
              <a:rPr lang="en-US" sz="1200" b="1" dirty="0" smtClean="0">
                <a:solidFill>
                  <a:schemeClr val="accent2"/>
                </a:solidFill>
              </a:rPr>
              <a:t>: true </a:t>
            </a:r>
            <a:r>
              <a:rPr lang="ru-RU" sz="1200" dirty="0" smtClean="0"/>
              <a:t>в самой задаче.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47633" y="3148054"/>
            <a:ext cx="8753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Тоже самое работает и для блоков задач, так что нам не нужно указывать эту директиву во всех задачах, лог которых мы хотели бы скрыть: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070659" y="1146240"/>
            <a:ext cx="85826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not_so_secret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42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debug: "msg='Everybody see my variable value: {{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not_so_secret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}}'"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debug: "msg='Nobody can see my variable value: {{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not_so_secret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}}'"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no_log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1317" y="2283292"/>
            <a:ext cx="77361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PLAY [local]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****************************************************************************************************************************************</a:t>
            </a: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[debug]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**************************************************************************************************************************************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ok</a:t>
            </a:r>
            <a:r>
              <a:rPr lang="en-US" sz="1000" dirty="0">
                <a:solidFill>
                  <a:schemeClr val="accent1"/>
                </a:solidFill>
              </a:rPr>
              <a:t>: [localhost] =&gt; </a:t>
            </a:r>
            <a:r>
              <a:rPr lang="en-US" sz="1000" dirty="0" smtClean="0">
                <a:solidFill>
                  <a:schemeClr val="accent1"/>
                </a:solidFill>
              </a:rPr>
              <a:t>{"</a:t>
            </a:r>
            <a:r>
              <a:rPr lang="en-US" sz="1000" dirty="0">
                <a:solidFill>
                  <a:schemeClr val="accent1"/>
                </a:solidFill>
              </a:rPr>
              <a:t>msg": "Everybody see my variable value: 42</a:t>
            </a:r>
            <a:r>
              <a:rPr lang="en-US" sz="1000" dirty="0" smtClean="0">
                <a:solidFill>
                  <a:schemeClr val="accent1"/>
                </a:solidFill>
              </a:rPr>
              <a:t>"}</a:t>
            </a:r>
            <a:endParaRPr lang="en-US" sz="1000" dirty="0">
              <a:solidFill>
                <a:schemeClr val="accent1"/>
              </a:solidFill>
            </a:endParaRP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[debug]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**************************************************************************************************************************************</a:t>
            </a:r>
          </a:p>
          <a:p>
            <a:r>
              <a:rPr lang="en-US" sz="1000" b="1" dirty="0" smtClean="0">
                <a:solidFill>
                  <a:schemeClr val="accent1"/>
                </a:solidFill>
              </a:rPr>
              <a:t>ok</a:t>
            </a:r>
            <a:r>
              <a:rPr lang="en-US" sz="1000" b="1" dirty="0">
                <a:solidFill>
                  <a:schemeClr val="accent1"/>
                </a:solidFill>
              </a:rPr>
              <a:t>: [localhost] =&gt; {"censored": "the output has been hidden due to the fact that '</a:t>
            </a:r>
            <a:r>
              <a:rPr lang="en-US" sz="1000" b="1" dirty="0" err="1">
                <a:solidFill>
                  <a:schemeClr val="accent1"/>
                </a:solidFill>
              </a:rPr>
              <a:t>no_log</a:t>
            </a:r>
            <a:r>
              <a:rPr lang="en-US" sz="1000" b="1" dirty="0">
                <a:solidFill>
                  <a:schemeClr val="accent1"/>
                </a:solidFill>
              </a:rPr>
              <a:t>: true' was specified for this result"}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9083" y="3621034"/>
            <a:ext cx="805019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not_so_secret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block: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debug: "msg='Everybody see my variable value: {{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not_so_secret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}}'"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ru-RU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debug: "msg='Nobody can see my variable value: {{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not_so_secret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}}'"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no_log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</p:txBody>
      </p:sp>
      <p:sp>
        <p:nvSpPr>
          <p:cNvPr id="16" name="Shape 279"/>
          <p:cNvSpPr txBox="1"/>
          <p:nvPr/>
        </p:nvSpPr>
        <p:spPr>
          <a:xfrm>
            <a:off x="6984270" y="644543"/>
            <a:ext cx="2129446" cy="209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smtClean="0">
                <a:solidFill>
                  <a:schemeClr val="accent2"/>
                </a:solidFill>
              </a:rPr>
              <a:t>Безопасность в </a:t>
            </a:r>
            <a:r>
              <a:rPr lang="en-US" sz="900" dirty="0">
                <a:solidFill>
                  <a:schemeClr val="accent2"/>
                </a:solidFill>
              </a:rPr>
              <a:t>Ansible</a:t>
            </a:r>
            <a:r>
              <a:rPr lang="ru" sz="900" dirty="0" smtClean="0">
                <a:solidFill>
                  <a:schemeClr val="accent2"/>
                </a:solidFill>
              </a:rPr>
              <a:t>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Запрос пароля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1242" y="1464719"/>
            <a:ext cx="3068486" cy="1267863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1241" y="1455310"/>
            <a:ext cx="315609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vars_prompt: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- name: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"mypass</a:t>
            </a:r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prompt: "Enter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password:"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private: yes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encrypt: "sha512_crypt"</a:t>
            </a:r>
          </a:p>
          <a:p>
            <a:r>
              <a:rPr lang="is-I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confirm: </a:t>
            </a:r>
            <a:r>
              <a:rPr lang="is-I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salt_size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is-I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7081" y="843704"/>
            <a:ext cx="8649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Мы </a:t>
            </a:r>
            <a:r>
              <a:rPr lang="ru-RU" sz="1200" dirty="0" smtClean="0"/>
              <a:t>с вами говорили о том, что есть возможность получить какую либо переменную прямо перед запуском плэйбука, с помощью модуля </a:t>
            </a:r>
            <a:r>
              <a:rPr lang="en-US" sz="1200" b="1" dirty="0" err="1" smtClean="0">
                <a:solidFill>
                  <a:schemeClr val="accent2"/>
                </a:solidFill>
              </a:rPr>
              <a:t>vars_prompt</a:t>
            </a:r>
            <a:r>
              <a:rPr lang="ru-RU" sz="1200" dirty="0" smtClean="0"/>
              <a:t>. Но мы передавали с вами обычные переменные, на самом деле этот модуль позволяет организовать безопасную передачу пароля: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599728" y="1564839"/>
            <a:ext cx="38821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mtClean="0"/>
              <a:t>- значение пароля запишется эту переменную.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3599728" y="1746805"/>
            <a:ext cx="38821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- это сообщение для вывода на экран.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599728" y="1917196"/>
            <a:ext cx="52442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- эта настройка скроет вводимые символы (это значение по умолчанию).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3599728" y="2099162"/>
            <a:ext cx="55442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- тут можно указать способ шифрования 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599728" y="2285676"/>
            <a:ext cx="52664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- включает стандартное подтверждение пароля (второй ввод).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3599728" y="2467642"/>
            <a:ext cx="52664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- размер строки данных (динамически сгенерированной), которая передастся хэш-функции вместе с паролем (защита от одинаковых паролей). Макс: 16 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230018" y="4398666"/>
            <a:ext cx="864912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smtClean="0"/>
              <a:t>Кроме </a:t>
            </a:r>
            <a:r>
              <a:rPr lang="ru-RU" sz="1200" dirty="0" smtClean="0"/>
              <a:t>того есть возможность подставить собственноручно написанную функцию шифрования с помощью директивы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salt: </a:t>
            </a:r>
            <a:r>
              <a:rPr lang="ru-RU" sz="1100" dirty="0" smtClean="0"/>
              <a:t>и использовать свой собственный метод шифрования.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241" y="296840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des_crypt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- DES Crypt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bsdi_crypt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BSDi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Crypt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bigcrypt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BigCrypt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crypt16 - Crypt16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md5_crypt - MD5 Crypt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bcrypt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BCrypt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sha1_crypt - SHA-1 Crypt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sun_md5_crypt - Sun MD5 Crypt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sha256_crypt - SHA-256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Crypt</a:t>
            </a:r>
            <a:endParaRPr lang="ru-RU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35847" y="297393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sha512_crypt - SHA-512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Crypt</a:t>
            </a:r>
            <a:endParaRPr lang="ru-RU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apr_md5_crypt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- Apache’s MD5-Crypt variant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phpass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PHPass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’ Portable Hash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pbkdf2_digest - Generic PBKDF2 Hashes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cta_pbkdf2_sha1 -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Cryptacular’s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PBKDF2 hash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dlitz_pbkdf2_sha1 - Dwayne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Litzenberger’s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PBKDF2 hash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scram - SCRAM Hash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bsd_nthash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- FreeBSD’s MCF-compatible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nthash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encoding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7081" y="2792328"/>
            <a:ext cx="38539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Доступные методы шифрования </a:t>
            </a:r>
            <a:r>
              <a:rPr lang="ru-RU" sz="1100" dirty="0"/>
              <a:t>в библиотеке </a:t>
            </a:r>
            <a:r>
              <a:rPr lang="en-US" sz="1100" dirty="0" err="1" smtClean="0"/>
              <a:t>Passlib</a:t>
            </a:r>
            <a:r>
              <a:rPr lang="ru-RU" sz="1100" dirty="0" smtClean="0"/>
              <a:t>:</a:t>
            </a:r>
            <a:endParaRPr lang="en-US" sz="1100" dirty="0"/>
          </a:p>
        </p:txBody>
      </p:sp>
      <p:sp>
        <p:nvSpPr>
          <p:cNvPr id="19" name="Shape 279"/>
          <p:cNvSpPr txBox="1"/>
          <p:nvPr/>
        </p:nvSpPr>
        <p:spPr>
          <a:xfrm>
            <a:off x="6984270" y="644543"/>
            <a:ext cx="2129446" cy="209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smtClean="0">
                <a:solidFill>
                  <a:schemeClr val="accent2"/>
                </a:solidFill>
              </a:rPr>
              <a:t>Безопасность в </a:t>
            </a:r>
            <a:r>
              <a:rPr lang="en-US" sz="900" dirty="0">
                <a:solidFill>
                  <a:schemeClr val="accent2"/>
                </a:solidFill>
              </a:rPr>
              <a:t>Ansible</a:t>
            </a:r>
            <a:r>
              <a:rPr lang="ru" sz="900" dirty="0" smtClean="0">
                <a:solidFill>
                  <a:schemeClr val="accent2"/>
                </a:solidFill>
              </a:rPr>
              <a:t>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79"/>
          <p:cNvSpPr txBox="1"/>
          <p:nvPr/>
        </p:nvSpPr>
        <p:spPr>
          <a:xfrm>
            <a:off x="6749513" y="625450"/>
            <a:ext cx="2193008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700" smtClean="0">
                <a:solidFill>
                  <a:schemeClr val="accent1"/>
                </a:solidFill>
              </a:rPr>
              <a:t>Детальное знакомство </a:t>
            </a:r>
            <a:r>
              <a:rPr lang="ru-RU" sz="700">
                <a:solidFill>
                  <a:schemeClr val="accent1"/>
                </a:solidFill>
              </a:rPr>
              <a:t>с </a:t>
            </a:r>
            <a:r>
              <a:rPr lang="en-US" sz="700">
                <a:solidFill>
                  <a:schemeClr val="accent1"/>
                </a:solidFill>
              </a:rPr>
              <a:t>Ansible</a:t>
            </a:r>
            <a:r>
              <a:rPr lang="ru" sz="900" smtClean="0">
                <a:solidFill>
                  <a:schemeClr val="accent2"/>
                </a:solidFill>
              </a:rPr>
              <a:t> </a:t>
            </a:r>
            <a:r>
              <a:rPr lang="ru" sz="70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900">
                <a:solidFill>
                  <a:schemeClr val="accent2"/>
                </a:solidFill>
              </a:rPr>
              <a:t>Практика</a:t>
            </a:r>
            <a:endParaRPr lang="ru" sz="90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79619" y="2306781"/>
            <a:ext cx="2837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smtClean="0">
                <a:solidFill>
                  <a:schemeClr val="accent1"/>
                </a:solidFill>
              </a:rPr>
              <a:t>Вопросы?</a:t>
            </a:r>
            <a:endParaRPr lang="en-US" sz="4000" b="1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Ansible. </a:t>
            </a:r>
            <a:r>
              <a:rPr lang="ru-RU" smtClean="0"/>
              <a:t>Детальное знакомство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SB_RUS_TO BE USED">
  <a:themeElements>
    <a:clrScheme name="Другая 5">
      <a:dk1>
        <a:srgbClr val="000000"/>
      </a:dk1>
      <a:lt1>
        <a:srgbClr val="FFFFFF"/>
      </a:lt1>
      <a:dk2>
        <a:srgbClr val="5A2C1B"/>
      </a:dk2>
      <a:lt2>
        <a:srgbClr val="FFFFFF"/>
      </a:lt2>
      <a:accent1>
        <a:srgbClr val="7AC143"/>
      </a:accent1>
      <a:accent2>
        <a:srgbClr val="FC9C24"/>
      </a:accent2>
      <a:accent3>
        <a:srgbClr val="00B0D6"/>
      </a:accent3>
      <a:accent4>
        <a:srgbClr val="00703C"/>
      </a:accent4>
      <a:accent5>
        <a:srgbClr val="D6594A"/>
      </a:accent5>
      <a:accent6>
        <a:srgbClr val="667076"/>
      </a:accent6>
      <a:hlink>
        <a:srgbClr val="7AC143"/>
      </a:hlink>
      <a:folHlink>
        <a:srgbClr val="C0C6C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7103</TotalTime>
  <Words>1334</Words>
  <Application>Microsoft Macintosh PowerPoint</Application>
  <PresentationFormat>On-screen Show (16:9)</PresentationFormat>
  <Paragraphs>166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Courier New</vt:lpstr>
      <vt:lpstr>Arial</vt:lpstr>
      <vt:lpstr>simple-light-2</vt:lpstr>
      <vt:lpstr>LSB_RUS_TO BE USED</vt:lpstr>
      <vt:lpstr>Курс Ansible Безопасность</vt:lpstr>
      <vt:lpstr>Ansible-Vault</vt:lpstr>
      <vt:lpstr>Ansible-Vault</vt:lpstr>
      <vt:lpstr>Ansible-Vault запуск плэйбуков</vt:lpstr>
      <vt:lpstr>Ansible-Vault дополнительные возможности</vt:lpstr>
      <vt:lpstr>Ansible-Vault дополнительные возможности</vt:lpstr>
      <vt:lpstr>Ansible-Vault</vt:lpstr>
      <vt:lpstr>Запрос пароля</vt:lpstr>
      <vt:lpstr>Ansible. Детальное знакомство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 Ansible DevOps</dc:title>
  <dc:creator>Alseka</dc:creator>
  <cp:lastModifiedBy>Max Budaev</cp:lastModifiedBy>
  <cp:revision>77</cp:revision>
  <dcterms:modified xsi:type="dcterms:W3CDTF">2017-08-17T13:14:59Z</dcterms:modified>
</cp:coreProperties>
</file>