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2"/>
  </p:normalViewPr>
  <p:slideViewPr>
    <p:cSldViewPr snapToGrid="0" snapToObjects="1">
      <p:cViewPr varScale="1">
        <p:scale>
          <a:sx n="124" d="100"/>
          <a:sy n="124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&lt;верхний колонтитул&gt;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D1BA4CB-11FB-4800-9B9B-7180382929FE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555480" y="4913280"/>
            <a:ext cx="5841720" cy="1207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6120360" y="8792640"/>
            <a:ext cx="541440" cy="1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0C0ED7B-3001-4D5B-9DF7-F72B86A2AF72}" type="slidenum">
              <a:rPr lang="ru-RU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555480" y="4913280"/>
            <a:ext cx="5841720" cy="1207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120360" y="8792640"/>
            <a:ext cx="541440" cy="1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1F05615-9A4D-4D9B-BE7A-2906B6C47FF1}" type="slidenum">
              <a:rPr lang="ru-RU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10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3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555480" y="4913280"/>
            <a:ext cx="5841720" cy="1207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6120360" y="8792640"/>
            <a:ext cx="541440" cy="1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8C62EEC-9B23-4F58-9721-992B876BB385}" type="slidenum">
              <a:rPr lang="ru-RU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2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555480" y="4913280"/>
            <a:ext cx="5841720" cy="1207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120360" y="8792640"/>
            <a:ext cx="541440" cy="1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E17A5C2D-BAC4-4245-8AAC-FF0E28D38C10}" type="slidenum">
              <a:rPr lang="ru-RU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3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555480" y="4913280"/>
            <a:ext cx="5841720" cy="1207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120360" y="8792640"/>
            <a:ext cx="541440" cy="1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25E1360-E096-45C2-B8A4-45652226A8F1}" type="slidenum">
              <a:rPr lang="ru-RU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4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555480" y="4913280"/>
            <a:ext cx="5841720" cy="1207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120360" y="8792640"/>
            <a:ext cx="541440" cy="1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3866BF-A699-42BB-BC71-44EC5F005AA5}" type="slidenum">
              <a:rPr lang="ru-RU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5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555480" y="4913280"/>
            <a:ext cx="5841720" cy="1207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120360" y="8792640"/>
            <a:ext cx="541440" cy="1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D53CDA70-CCAC-4386-AF27-4EC6F540D433}" type="slidenum">
              <a:rPr lang="ru-RU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6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555480" y="4913280"/>
            <a:ext cx="5841720" cy="1207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120360" y="8792640"/>
            <a:ext cx="541440" cy="1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BAC5F46-1567-4F29-91F4-7170CC12CC24}" type="slidenum">
              <a:rPr lang="ru-RU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7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555480" y="4913280"/>
            <a:ext cx="5841720" cy="1207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120360" y="8792640"/>
            <a:ext cx="541440" cy="1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1F05615-9A4D-4D9B-BE7A-2906B6C47FF1}" type="slidenum">
              <a:rPr lang="ru-RU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8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body"/>
          </p:nvPr>
        </p:nvSpPr>
        <p:spPr>
          <a:xfrm>
            <a:off x="555480" y="4913280"/>
            <a:ext cx="5841720" cy="120744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120360" y="8792640"/>
            <a:ext cx="541440" cy="16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11F05615-9A4D-4D9B-BE7A-2906B6C47FF1}" type="slidenum">
              <a:rPr lang="ru-RU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9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13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191160" y="-235440"/>
            <a:ext cx="7076880" cy="5778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0"/>
            <a:ext cx="159480" cy="11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191160" y="771120"/>
            <a:ext cx="87591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7911360" y="290160"/>
            <a:ext cx="1038960" cy="14508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114429" y="66666"/>
                </a:moveTo>
                <a:cubicBezTo>
                  <a:pt x="115357" y="78333"/>
                  <a:pt x="118143" y="103333"/>
                  <a:pt x="120000" y="118333"/>
                </a:cubicBezTo>
                <a:cubicBezTo>
                  <a:pt x="114661" y="118333"/>
                  <a:pt x="114661" y="118333"/>
                  <a:pt x="114661" y="118333"/>
                </a:cubicBezTo>
                <a:cubicBezTo>
                  <a:pt x="114197" y="111666"/>
                  <a:pt x="113733" y="101666"/>
                  <a:pt x="111876" y="83333"/>
                </a:cubicBezTo>
                <a:cubicBezTo>
                  <a:pt x="109555" y="56666"/>
                  <a:pt x="109555" y="56666"/>
                  <a:pt x="109555" y="56666"/>
                </a:cubicBezTo>
                <a:cubicBezTo>
                  <a:pt x="111644" y="36666"/>
                  <a:pt x="111644" y="36666"/>
                  <a:pt x="111644" y="36666"/>
                </a:cubicBezTo>
                <a:cubicBezTo>
                  <a:pt x="112804" y="25000"/>
                  <a:pt x="114429" y="10000"/>
                  <a:pt x="114893" y="1666"/>
                </a:cubicBezTo>
                <a:cubicBezTo>
                  <a:pt x="118839" y="1666"/>
                  <a:pt x="118839" y="1666"/>
                  <a:pt x="118839" y="1666"/>
                </a:cubicBezTo>
                <a:cubicBezTo>
                  <a:pt x="118839" y="1666"/>
                  <a:pt x="118839" y="1666"/>
                  <a:pt x="118839" y="1666"/>
                </a:cubicBezTo>
                <a:cubicBezTo>
                  <a:pt x="117214" y="8333"/>
                  <a:pt x="114661" y="26666"/>
                  <a:pt x="113965" y="31666"/>
                </a:cubicBezTo>
                <a:cubicBezTo>
                  <a:pt x="112340" y="45000"/>
                  <a:pt x="112340" y="45000"/>
                  <a:pt x="112340" y="45000"/>
                </a:cubicBezTo>
                <a:lnTo>
                  <a:pt x="114429" y="66666"/>
                </a:lnTo>
                <a:close/>
                <a:moveTo>
                  <a:pt x="105609" y="15000"/>
                </a:moveTo>
                <a:cubicBezTo>
                  <a:pt x="105609" y="8333"/>
                  <a:pt x="105609" y="6666"/>
                  <a:pt x="104680" y="5000"/>
                </a:cubicBezTo>
                <a:cubicBezTo>
                  <a:pt x="104680" y="1666"/>
                  <a:pt x="104680" y="1666"/>
                  <a:pt x="104680" y="1666"/>
                </a:cubicBezTo>
                <a:cubicBezTo>
                  <a:pt x="110019" y="1666"/>
                  <a:pt x="110019" y="1666"/>
                  <a:pt x="110019" y="1666"/>
                </a:cubicBezTo>
                <a:cubicBezTo>
                  <a:pt x="110019" y="5000"/>
                  <a:pt x="110019" y="5000"/>
                  <a:pt x="110019" y="5000"/>
                </a:cubicBezTo>
                <a:cubicBezTo>
                  <a:pt x="109323" y="6666"/>
                  <a:pt x="109090" y="8333"/>
                  <a:pt x="109090" y="15000"/>
                </a:cubicBezTo>
                <a:cubicBezTo>
                  <a:pt x="109090" y="105000"/>
                  <a:pt x="109090" y="105000"/>
                  <a:pt x="109090" y="105000"/>
                </a:cubicBezTo>
                <a:cubicBezTo>
                  <a:pt x="109090" y="111666"/>
                  <a:pt x="109323" y="113333"/>
                  <a:pt x="110019" y="113333"/>
                </a:cubicBezTo>
                <a:cubicBezTo>
                  <a:pt x="110019" y="118333"/>
                  <a:pt x="110019" y="118333"/>
                  <a:pt x="110019" y="118333"/>
                </a:cubicBezTo>
                <a:cubicBezTo>
                  <a:pt x="104680" y="118333"/>
                  <a:pt x="104680" y="118333"/>
                  <a:pt x="104680" y="118333"/>
                </a:cubicBezTo>
                <a:cubicBezTo>
                  <a:pt x="104680" y="113333"/>
                  <a:pt x="104680" y="113333"/>
                  <a:pt x="104680" y="113333"/>
                </a:cubicBezTo>
                <a:cubicBezTo>
                  <a:pt x="105609" y="113333"/>
                  <a:pt x="105609" y="111666"/>
                  <a:pt x="105609" y="105000"/>
                </a:cubicBezTo>
                <a:lnTo>
                  <a:pt x="105609" y="15000"/>
                </a:lnTo>
                <a:close/>
                <a:moveTo>
                  <a:pt x="97717" y="58333"/>
                </a:moveTo>
                <a:cubicBezTo>
                  <a:pt x="91450" y="58333"/>
                  <a:pt x="91450" y="58333"/>
                  <a:pt x="91450" y="58333"/>
                </a:cubicBezTo>
                <a:cubicBezTo>
                  <a:pt x="91450" y="105000"/>
                  <a:pt x="91450" y="105000"/>
                  <a:pt x="91450" y="105000"/>
                </a:cubicBezTo>
                <a:cubicBezTo>
                  <a:pt x="91450" y="111666"/>
                  <a:pt x="91682" y="113333"/>
                  <a:pt x="92379" y="113333"/>
                </a:cubicBezTo>
                <a:cubicBezTo>
                  <a:pt x="92379" y="118333"/>
                  <a:pt x="92379" y="118333"/>
                  <a:pt x="92379" y="118333"/>
                </a:cubicBezTo>
                <a:cubicBezTo>
                  <a:pt x="87272" y="118333"/>
                  <a:pt x="87272" y="118333"/>
                  <a:pt x="87272" y="118333"/>
                </a:cubicBezTo>
                <a:cubicBezTo>
                  <a:pt x="87272" y="113333"/>
                  <a:pt x="87272" y="113333"/>
                  <a:pt x="87272" y="113333"/>
                </a:cubicBezTo>
                <a:cubicBezTo>
                  <a:pt x="87969" y="113333"/>
                  <a:pt x="88201" y="111666"/>
                  <a:pt x="88201" y="105000"/>
                </a:cubicBezTo>
                <a:cubicBezTo>
                  <a:pt x="88201" y="15000"/>
                  <a:pt x="88201" y="15000"/>
                  <a:pt x="88201" y="15000"/>
                </a:cubicBezTo>
                <a:cubicBezTo>
                  <a:pt x="88201" y="8333"/>
                  <a:pt x="87969" y="6666"/>
                  <a:pt x="87272" y="5000"/>
                </a:cubicBezTo>
                <a:cubicBezTo>
                  <a:pt x="87272" y="1666"/>
                  <a:pt x="87272" y="1666"/>
                  <a:pt x="87272" y="1666"/>
                </a:cubicBezTo>
                <a:cubicBezTo>
                  <a:pt x="92379" y="1666"/>
                  <a:pt x="92379" y="1666"/>
                  <a:pt x="92379" y="1666"/>
                </a:cubicBezTo>
                <a:cubicBezTo>
                  <a:pt x="92379" y="5000"/>
                  <a:pt x="92379" y="5000"/>
                  <a:pt x="92379" y="5000"/>
                </a:cubicBezTo>
                <a:cubicBezTo>
                  <a:pt x="91682" y="6666"/>
                  <a:pt x="91450" y="8333"/>
                  <a:pt x="91450" y="15000"/>
                </a:cubicBezTo>
                <a:cubicBezTo>
                  <a:pt x="91450" y="50000"/>
                  <a:pt x="91450" y="50000"/>
                  <a:pt x="91450" y="50000"/>
                </a:cubicBezTo>
                <a:cubicBezTo>
                  <a:pt x="97717" y="50000"/>
                  <a:pt x="97717" y="50000"/>
                  <a:pt x="97717" y="50000"/>
                </a:cubicBezTo>
                <a:cubicBezTo>
                  <a:pt x="97717" y="15000"/>
                  <a:pt x="97717" y="15000"/>
                  <a:pt x="97717" y="15000"/>
                </a:cubicBezTo>
                <a:cubicBezTo>
                  <a:pt x="97717" y="8333"/>
                  <a:pt x="97717" y="6666"/>
                  <a:pt x="96789" y="5000"/>
                </a:cubicBezTo>
                <a:cubicBezTo>
                  <a:pt x="96789" y="1666"/>
                  <a:pt x="96789" y="1666"/>
                  <a:pt x="96789" y="1666"/>
                </a:cubicBezTo>
                <a:cubicBezTo>
                  <a:pt x="102127" y="1666"/>
                  <a:pt x="102127" y="1666"/>
                  <a:pt x="102127" y="1666"/>
                </a:cubicBezTo>
                <a:cubicBezTo>
                  <a:pt x="102127" y="5000"/>
                  <a:pt x="102127" y="5000"/>
                  <a:pt x="102127" y="5000"/>
                </a:cubicBezTo>
                <a:cubicBezTo>
                  <a:pt x="101431" y="6666"/>
                  <a:pt x="101199" y="8333"/>
                  <a:pt x="101199" y="15000"/>
                </a:cubicBezTo>
                <a:cubicBezTo>
                  <a:pt x="101199" y="105000"/>
                  <a:pt x="101199" y="105000"/>
                  <a:pt x="101199" y="105000"/>
                </a:cubicBezTo>
                <a:cubicBezTo>
                  <a:pt x="101199" y="111666"/>
                  <a:pt x="101431" y="113333"/>
                  <a:pt x="102127" y="113333"/>
                </a:cubicBezTo>
                <a:cubicBezTo>
                  <a:pt x="102127" y="118333"/>
                  <a:pt x="102127" y="118333"/>
                  <a:pt x="102127" y="118333"/>
                </a:cubicBezTo>
                <a:cubicBezTo>
                  <a:pt x="96789" y="118333"/>
                  <a:pt x="96789" y="118333"/>
                  <a:pt x="96789" y="118333"/>
                </a:cubicBezTo>
                <a:cubicBezTo>
                  <a:pt x="96789" y="113333"/>
                  <a:pt x="96789" y="113333"/>
                  <a:pt x="96789" y="113333"/>
                </a:cubicBezTo>
                <a:cubicBezTo>
                  <a:pt x="97717" y="113333"/>
                  <a:pt x="97717" y="111666"/>
                  <a:pt x="97717" y="105000"/>
                </a:cubicBezTo>
                <a:lnTo>
                  <a:pt x="97717" y="58333"/>
                </a:lnTo>
                <a:close/>
                <a:moveTo>
                  <a:pt x="79613" y="68333"/>
                </a:moveTo>
                <a:cubicBezTo>
                  <a:pt x="77524" y="21666"/>
                  <a:pt x="77524" y="21666"/>
                  <a:pt x="77524" y="21666"/>
                </a:cubicBezTo>
                <a:cubicBezTo>
                  <a:pt x="75203" y="68333"/>
                  <a:pt x="75203" y="68333"/>
                  <a:pt x="75203" y="68333"/>
                </a:cubicBezTo>
                <a:lnTo>
                  <a:pt x="79613" y="68333"/>
                </a:lnTo>
                <a:close/>
                <a:moveTo>
                  <a:pt x="81702" y="118333"/>
                </a:moveTo>
                <a:cubicBezTo>
                  <a:pt x="81702" y="111666"/>
                  <a:pt x="81237" y="100000"/>
                  <a:pt x="80773" y="90000"/>
                </a:cubicBezTo>
                <a:cubicBezTo>
                  <a:pt x="80077" y="75000"/>
                  <a:pt x="80077" y="75000"/>
                  <a:pt x="80077" y="75000"/>
                </a:cubicBezTo>
                <a:cubicBezTo>
                  <a:pt x="74970" y="75000"/>
                  <a:pt x="74970" y="75000"/>
                  <a:pt x="74970" y="75000"/>
                </a:cubicBezTo>
                <a:cubicBezTo>
                  <a:pt x="74274" y="86666"/>
                  <a:pt x="74042" y="96666"/>
                  <a:pt x="73810" y="103333"/>
                </a:cubicBezTo>
                <a:cubicBezTo>
                  <a:pt x="73578" y="110000"/>
                  <a:pt x="73346" y="115000"/>
                  <a:pt x="73346" y="118333"/>
                </a:cubicBezTo>
                <a:cubicBezTo>
                  <a:pt x="70328" y="118333"/>
                  <a:pt x="70328" y="118333"/>
                  <a:pt x="70328" y="118333"/>
                </a:cubicBezTo>
                <a:cubicBezTo>
                  <a:pt x="70793" y="113333"/>
                  <a:pt x="71489" y="103333"/>
                  <a:pt x="72649" y="83333"/>
                </a:cubicBezTo>
                <a:cubicBezTo>
                  <a:pt x="75667" y="30000"/>
                  <a:pt x="75667" y="30000"/>
                  <a:pt x="75667" y="30000"/>
                </a:cubicBezTo>
                <a:cubicBezTo>
                  <a:pt x="76363" y="18333"/>
                  <a:pt x="76363" y="15000"/>
                  <a:pt x="76363" y="11666"/>
                </a:cubicBezTo>
                <a:cubicBezTo>
                  <a:pt x="76363" y="10000"/>
                  <a:pt x="76363" y="6666"/>
                  <a:pt x="75435" y="5000"/>
                </a:cubicBezTo>
                <a:cubicBezTo>
                  <a:pt x="75435" y="1666"/>
                  <a:pt x="75435" y="1666"/>
                  <a:pt x="75435" y="1666"/>
                </a:cubicBezTo>
                <a:cubicBezTo>
                  <a:pt x="80077" y="1666"/>
                  <a:pt x="80077" y="1666"/>
                  <a:pt x="80077" y="1666"/>
                </a:cubicBezTo>
                <a:cubicBezTo>
                  <a:pt x="80309" y="5000"/>
                  <a:pt x="80309" y="8333"/>
                  <a:pt x="80773" y="18333"/>
                </a:cubicBezTo>
                <a:cubicBezTo>
                  <a:pt x="84255" y="88333"/>
                  <a:pt x="84255" y="88333"/>
                  <a:pt x="84255" y="88333"/>
                </a:cubicBezTo>
                <a:cubicBezTo>
                  <a:pt x="84951" y="101666"/>
                  <a:pt x="85647" y="113333"/>
                  <a:pt x="85880" y="118333"/>
                </a:cubicBezTo>
                <a:lnTo>
                  <a:pt x="81702" y="118333"/>
                </a:lnTo>
                <a:close/>
                <a:moveTo>
                  <a:pt x="63365" y="110000"/>
                </a:moveTo>
                <a:cubicBezTo>
                  <a:pt x="65454" y="110000"/>
                  <a:pt x="66382" y="100000"/>
                  <a:pt x="66382" y="80000"/>
                </a:cubicBezTo>
                <a:cubicBezTo>
                  <a:pt x="66382" y="61666"/>
                  <a:pt x="65686" y="50000"/>
                  <a:pt x="62901" y="50000"/>
                </a:cubicBezTo>
                <a:cubicBezTo>
                  <a:pt x="61508" y="50000"/>
                  <a:pt x="61508" y="50000"/>
                  <a:pt x="61508" y="50000"/>
                </a:cubicBezTo>
                <a:cubicBezTo>
                  <a:pt x="61508" y="100000"/>
                  <a:pt x="61508" y="100000"/>
                  <a:pt x="61508" y="100000"/>
                </a:cubicBezTo>
                <a:cubicBezTo>
                  <a:pt x="61508" y="108333"/>
                  <a:pt x="61740" y="110000"/>
                  <a:pt x="62901" y="110000"/>
                </a:cubicBezTo>
                <a:lnTo>
                  <a:pt x="63365" y="110000"/>
                </a:lnTo>
                <a:close/>
                <a:moveTo>
                  <a:pt x="62669" y="8333"/>
                </a:moveTo>
                <a:cubicBezTo>
                  <a:pt x="61508" y="8333"/>
                  <a:pt x="61508" y="10000"/>
                  <a:pt x="61508" y="15000"/>
                </a:cubicBezTo>
                <a:cubicBezTo>
                  <a:pt x="61508" y="43333"/>
                  <a:pt x="61508" y="43333"/>
                  <a:pt x="61508" y="43333"/>
                </a:cubicBezTo>
                <a:cubicBezTo>
                  <a:pt x="62437" y="43333"/>
                  <a:pt x="62437" y="43333"/>
                  <a:pt x="62437" y="43333"/>
                </a:cubicBezTo>
                <a:cubicBezTo>
                  <a:pt x="66847" y="43333"/>
                  <a:pt x="69864" y="46666"/>
                  <a:pt x="69864" y="78333"/>
                </a:cubicBezTo>
                <a:cubicBezTo>
                  <a:pt x="69864" y="110000"/>
                  <a:pt x="67543" y="118333"/>
                  <a:pt x="63597" y="118333"/>
                </a:cubicBezTo>
                <a:cubicBezTo>
                  <a:pt x="57098" y="118333"/>
                  <a:pt x="57098" y="118333"/>
                  <a:pt x="57098" y="118333"/>
                </a:cubicBezTo>
                <a:cubicBezTo>
                  <a:pt x="57098" y="113333"/>
                  <a:pt x="57098" y="113333"/>
                  <a:pt x="57098" y="113333"/>
                </a:cubicBezTo>
                <a:cubicBezTo>
                  <a:pt x="57794" y="113333"/>
                  <a:pt x="58027" y="111666"/>
                  <a:pt x="58027" y="105000"/>
                </a:cubicBezTo>
                <a:cubicBezTo>
                  <a:pt x="58027" y="15000"/>
                  <a:pt x="58027" y="15000"/>
                  <a:pt x="58027" y="15000"/>
                </a:cubicBezTo>
                <a:cubicBezTo>
                  <a:pt x="58027" y="8333"/>
                  <a:pt x="57794" y="6666"/>
                  <a:pt x="57098" y="5000"/>
                </a:cubicBezTo>
                <a:cubicBezTo>
                  <a:pt x="57098" y="1666"/>
                  <a:pt x="57098" y="1666"/>
                  <a:pt x="57098" y="1666"/>
                </a:cubicBezTo>
                <a:cubicBezTo>
                  <a:pt x="69168" y="1666"/>
                  <a:pt x="69168" y="1666"/>
                  <a:pt x="69168" y="1666"/>
                </a:cubicBezTo>
                <a:cubicBezTo>
                  <a:pt x="69168" y="10000"/>
                  <a:pt x="69168" y="18333"/>
                  <a:pt x="69168" y="26666"/>
                </a:cubicBezTo>
                <a:cubicBezTo>
                  <a:pt x="68239" y="26666"/>
                  <a:pt x="68239" y="26666"/>
                  <a:pt x="68239" y="26666"/>
                </a:cubicBezTo>
                <a:cubicBezTo>
                  <a:pt x="68007" y="21666"/>
                  <a:pt x="68007" y="21666"/>
                  <a:pt x="68007" y="21666"/>
                </a:cubicBezTo>
                <a:cubicBezTo>
                  <a:pt x="67543" y="10000"/>
                  <a:pt x="67079" y="8333"/>
                  <a:pt x="64758" y="8333"/>
                </a:cubicBezTo>
                <a:lnTo>
                  <a:pt x="62669" y="8333"/>
                </a:lnTo>
                <a:close/>
                <a:moveTo>
                  <a:pt x="49206" y="65000"/>
                </a:moveTo>
                <a:cubicBezTo>
                  <a:pt x="51528" y="65000"/>
                  <a:pt x="51992" y="51666"/>
                  <a:pt x="51992" y="33333"/>
                </a:cubicBezTo>
                <a:cubicBezTo>
                  <a:pt x="51992" y="18333"/>
                  <a:pt x="51295" y="8333"/>
                  <a:pt x="48974" y="8333"/>
                </a:cubicBezTo>
                <a:cubicBezTo>
                  <a:pt x="48742" y="8333"/>
                  <a:pt x="48742" y="8333"/>
                  <a:pt x="48742" y="8333"/>
                </a:cubicBezTo>
                <a:cubicBezTo>
                  <a:pt x="48046" y="8333"/>
                  <a:pt x="47582" y="10000"/>
                  <a:pt x="47582" y="15000"/>
                </a:cubicBezTo>
                <a:cubicBezTo>
                  <a:pt x="47582" y="65000"/>
                  <a:pt x="47582" y="65000"/>
                  <a:pt x="47582" y="65000"/>
                </a:cubicBezTo>
                <a:lnTo>
                  <a:pt x="49206" y="65000"/>
                </a:lnTo>
                <a:close/>
                <a:moveTo>
                  <a:pt x="43172" y="118333"/>
                </a:moveTo>
                <a:cubicBezTo>
                  <a:pt x="43172" y="113333"/>
                  <a:pt x="43172" y="113333"/>
                  <a:pt x="43172" y="113333"/>
                </a:cubicBezTo>
                <a:cubicBezTo>
                  <a:pt x="44100" y="113333"/>
                  <a:pt x="44100" y="111666"/>
                  <a:pt x="44100" y="105000"/>
                </a:cubicBezTo>
                <a:cubicBezTo>
                  <a:pt x="44100" y="15000"/>
                  <a:pt x="44100" y="15000"/>
                  <a:pt x="44100" y="15000"/>
                </a:cubicBezTo>
                <a:cubicBezTo>
                  <a:pt x="44100" y="8333"/>
                  <a:pt x="44100" y="6666"/>
                  <a:pt x="43172" y="5000"/>
                </a:cubicBezTo>
                <a:cubicBezTo>
                  <a:pt x="43172" y="1666"/>
                  <a:pt x="43172" y="1666"/>
                  <a:pt x="43172" y="1666"/>
                </a:cubicBezTo>
                <a:cubicBezTo>
                  <a:pt x="49903" y="1666"/>
                  <a:pt x="49903" y="1666"/>
                  <a:pt x="49903" y="1666"/>
                </a:cubicBezTo>
                <a:cubicBezTo>
                  <a:pt x="53152" y="1666"/>
                  <a:pt x="55705" y="6666"/>
                  <a:pt x="55705" y="35000"/>
                </a:cubicBezTo>
                <a:cubicBezTo>
                  <a:pt x="55705" y="63333"/>
                  <a:pt x="53152" y="71666"/>
                  <a:pt x="49206" y="71666"/>
                </a:cubicBezTo>
                <a:cubicBezTo>
                  <a:pt x="47582" y="71666"/>
                  <a:pt x="47582" y="71666"/>
                  <a:pt x="47582" y="71666"/>
                </a:cubicBezTo>
                <a:cubicBezTo>
                  <a:pt x="47582" y="105000"/>
                  <a:pt x="47582" y="105000"/>
                  <a:pt x="47582" y="105000"/>
                </a:cubicBezTo>
                <a:cubicBezTo>
                  <a:pt x="47582" y="111666"/>
                  <a:pt x="47814" y="113333"/>
                  <a:pt x="48510" y="113333"/>
                </a:cubicBezTo>
                <a:cubicBezTo>
                  <a:pt x="48510" y="118333"/>
                  <a:pt x="48510" y="118333"/>
                  <a:pt x="48510" y="118333"/>
                </a:cubicBezTo>
                <a:lnTo>
                  <a:pt x="43172" y="118333"/>
                </a:lnTo>
                <a:close/>
                <a:moveTo>
                  <a:pt x="34816" y="8333"/>
                </a:moveTo>
                <a:cubicBezTo>
                  <a:pt x="34119" y="8333"/>
                  <a:pt x="33887" y="10000"/>
                  <a:pt x="33887" y="13333"/>
                </a:cubicBezTo>
                <a:cubicBezTo>
                  <a:pt x="33887" y="50000"/>
                  <a:pt x="33887" y="50000"/>
                  <a:pt x="33887" y="50000"/>
                </a:cubicBezTo>
                <a:cubicBezTo>
                  <a:pt x="35976" y="50000"/>
                  <a:pt x="35976" y="50000"/>
                  <a:pt x="35976" y="50000"/>
                </a:cubicBezTo>
                <a:cubicBezTo>
                  <a:pt x="36905" y="50000"/>
                  <a:pt x="38297" y="50000"/>
                  <a:pt x="38994" y="46666"/>
                </a:cubicBezTo>
                <a:cubicBezTo>
                  <a:pt x="38994" y="61666"/>
                  <a:pt x="38994" y="61666"/>
                  <a:pt x="38994" y="61666"/>
                </a:cubicBezTo>
                <a:cubicBezTo>
                  <a:pt x="38297" y="58333"/>
                  <a:pt x="36905" y="58333"/>
                  <a:pt x="35976" y="58333"/>
                </a:cubicBezTo>
                <a:cubicBezTo>
                  <a:pt x="33887" y="58333"/>
                  <a:pt x="33887" y="58333"/>
                  <a:pt x="33887" y="58333"/>
                </a:cubicBezTo>
                <a:cubicBezTo>
                  <a:pt x="33887" y="101666"/>
                  <a:pt x="33887" y="101666"/>
                  <a:pt x="33887" y="101666"/>
                </a:cubicBezTo>
                <a:cubicBezTo>
                  <a:pt x="33887" y="108333"/>
                  <a:pt x="34352" y="110000"/>
                  <a:pt x="36441" y="110000"/>
                </a:cubicBezTo>
                <a:cubicBezTo>
                  <a:pt x="36905" y="110000"/>
                  <a:pt x="36905" y="110000"/>
                  <a:pt x="36905" y="110000"/>
                </a:cubicBezTo>
                <a:cubicBezTo>
                  <a:pt x="38994" y="110000"/>
                  <a:pt x="39458" y="110000"/>
                  <a:pt x="39922" y="95000"/>
                </a:cubicBezTo>
                <a:cubicBezTo>
                  <a:pt x="40154" y="90000"/>
                  <a:pt x="40154" y="90000"/>
                  <a:pt x="40154" y="90000"/>
                </a:cubicBezTo>
                <a:cubicBezTo>
                  <a:pt x="41083" y="90000"/>
                  <a:pt x="41083" y="90000"/>
                  <a:pt x="41083" y="90000"/>
                </a:cubicBezTo>
                <a:cubicBezTo>
                  <a:pt x="41083" y="100000"/>
                  <a:pt x="41083" y="108333"/>
                  <a:pt x="41083" y="118333"/>
                </a:cubicBezTo>
                <a:cubicBezTo>
                  <a:pt x="29477" y="118333"/>
                  <a:pt x="29477" y="118333"/>
                  <a:pt x="29477" y="118333"/>
                </a:cubicBezTo>
                <a:cubicBezTo>
                  <a:pt x="29477" y="113333"/>
                  <a:pt x="29477" y="113333"/>
                  <a:pt x="29477" y="113333"/>
                </a:cubicBezTo>
                <a:cubicBezTo>
                  <a:pt x="30406" y="113333"/>
                  <a:pt x="30406" y="111666"/>
                  <a:pt x="30406" y="105000"/>
                </a:cubicBezTo>
                <a:cubicBezTo>
                  <a:pt x="30406" y="15000"/>
                  <a:pt x="30406" y="15000"/>
                  <a:pt x="30406" y="15000"/>
                </a:cubicBezTo>
                <a:cubicBezTo>
                  <a:pt x="30406" y="8333"/>
                  <a:pt x="30406" y="6666"/>
                  <a:pt x="29477" y="5000"/>
                </a:cubicBezTo>
                <a:cubicBezTo>
                  <a:pt x="29477" y="1666"/>
                  <a:pt x="29477" y="1666"/>
                  <a:pt x="29477" y="1666"/>
                </a:cubicBezTo>
                <a:cubicBezTo>
                  <a:pt x="40851" y="1666"/>
                  <a:pt x="40851" y="1666"/>
                  <a:pt x="40851" y="1666"/>
                </a:cubicBezTo>
                <a:cubicBezTo>
                  <a:pt x="40851" y="10000"/>
                  <a:pt x="40851" y="18333"/>
                  <a:pt x="40851" y="26666"/>
                </a:cubicBezTo>
                <a:cubicBezTo>
                  <a:pt x="39922" y="26666"/>
                  <a:pt x="39922" y="26666"/>
                  <a:pt x="39922" y="26666"/>
                </a:cubicBezTo>
                <a:cubicBezTo>
                  <a:pt x="39690" y="21666"/>
                  <a:pt x="39690" y="21666"/>
                  <a:pt x="39690" y="21666"/>
                </a:cubicBezTo>
                <a:cubicBezTo>
                  <a:pt x="39226" y="10000"/>
                  <a:pt x="38529" y="8333"/>
                  <a:pt x="36441" y="8333"/>
                </a:cubicBezTo>
                <a:lnTo>
                  <a:pt x="34816" y="8333"/>
                </a:lnTo>
                <a:close/>
                <a:moveTo>
                  <a:pt x="21121" y="110000"/>
                </a:moveTo>
                <a:cubicBezTo>
                  <a:pt x="23210" y="110000"/>
                  <a:pt x="24139" y="100000"/>
                  <a:pt x="24139" y="80000"/>
                </a:cubicBezTo>
                <a:cubicBezTo>
                  <a:pt x="24139" y="61666"/>
                  <a:pt x="23210" y="50000"/>
                  <a:pt x="20657" y="50000"/>
                </a:cubicBezTo>
                <a:cubicBezTo>
                  <a:pt x="19264" y="50000"/>
                  <a:pt x="19264" y="50000"/>
                  <a:pt x="19264" y="50000"/>
                </a:cubicBezTo>
                <a:cubicBezTo>
                  <a:pt x="19264" y="100000"/>
                  <a:pt x="19264" y="100000"/>
                  <a:pt x="19264" y="100000"/>
                </a:cubicBezTo>
                <a:cubicBezTo>
                  <a:pt x="19264" y="108333"/>
                  <a:pt x="19497" y="110000"/>
                  <a:pt x="20657" y="110000"/>
                </a:cubicBezTo>
                <a:lnTo>
                  <a:pt x="21121" y="110000"/>
                </a:lnTo>
                <a:close/>
                <a:moveTo>
                  <a:pt x="20425" y="8333"/>
                </a:moveTo>
                <a:cubicBezTo>
                  <a:pt x="19264" y="8333"/>
                  <a:pt x="19264" y="10000"/>
                  <a:pt x="19264" y="15000"/>
                </a:cubicBezTo>
                <a:cubicBezTo>
                  <a:pt x="19264" y="43333"/>
                  <a:pt x="19264" y="43333"/>
                  <a:pt x="19264" y="43333"/>
                </a:cubicBezTo>
                <a:cubicBezTo>
                  <a:pt x="19961" y="43333"/>
                  <a:pt x="19961" y="43333"/>
                  <a:pt x="19961" y="43333"/>
                </a:cubicBezTo>
                <a:cubicBezTo>
                  <a:pt x="24603" y="43333"/>
                  <a:pt x="27620" y="46666"/>
                  <a:pt x="27620" y="78333"/>
                </a:cubicBezTo>
                <a:cubicBezTo>
                  <a:pt x="27620" y="110000"/>
                  <a:pt x="25299" y="118333"/>
                  <a:pt x="21353" y="118333"/>
                </a:cubicBezTo>
                <a:cubicBezTo>
                  <a:pt x="14854" y="118333"/>
                  <a:pt x="14854" y="118333"/>
                  <a:pt x="14854" y="118333"/>
                </a:cubicBezTo>
                <a:cubicBezTo>
                  <a:pt x="14854" y="113333"/>
                  <a:pt x="14854" y="113333"/>
                  <a:pt x="14854" y="113333"/>
                </a:cubicBezTo>
                <a:cubicBezTo>
                  <a:pt x="15551" y="113333"/>
                  <a:pt x="15783" y="111666"/>
                  <a:pt x="15783" y="105000"/>
                </a:cubicBezTo>
                <a:cubicBezTo>
                  <a:pt x="15783" y="15000"/>
                  <a:pt x="15783" y="15000"/>
                  <a:pt x="15783" y="15000"/>
                </a:cubicBezTo>
                <a:cubicBezTo>
                  <a:pt x="15783" y="8333"/>
                  <a:pt x="15551" y="6666"/>
                  <a:pt x="14854" y="5000"/>
                </a:cubicBezTo>
                <a:cubicBezTo>
                  <a:pt x="14854" y="1666"/>
                  <a:pt x="14854" y="1666"/>
                  <a:pt x="14854" y="1666"/>
                </a:cubicBezTo>
                <a:cubicBezTo>
                  <a:pt x="26924" y="1666"/>
                  <a:pt x="26924" y="1666"/>
                  <a:pt x="26924" y="1666"/>
                </a:cubicBezTo>
                <a:cubicBezTo>
                  <a:pt x="26692" y="10000"/>
                  <a:pt x="26692" y="18333"/>
                  <a:pt x="26924" y="26666"/>
                </a:cubicBezTo>
                <a:cubicBezTo>
                  <a:pt x="25996" y="26666"/>
                  <a:pt x="25996" y="26666"/>
                  <a:pt x="25996" y="26666"/>
                </a:cubicBezTo>
                <a:cubicBezTo>
                  <a:pt x="25764" y="21666"/>
                  <a:pt x="25764" y="21666"/>
                  <a:pt x="25764" y="21666"/>
                </a:cubicBezTo>
                <a:cubicBezTo>
                  <a:pt x="25299" y="10000"/>
                  <a:pt x="24603" y="8333"/>
                  <a:pt x="22514" y="8333"/>
                </a:cubicBezTo>
                <a:lnTo>
                  <a:pt x="20425" y="8333"/>
                </a:lnTo>
                <a:close/>
                <a:moveTo>
                  <a:pt x="12765" y="101666"/>
                </a:moveTo>
                <a:cubicBezTo>
                  <a:pt x="13230" y="110000"/>
                  <a:pt x="13230" y="110000"/>
                  <a:pt x="13230" y="110000"/>
                </a:cubicBezTo>
                <a:cubicBezTo>
                  <a:pt x="11837" y="116666"/>
                  <a:pt x="9748" y="120000"/>
                  <a:pt x="7659" y="120000"/>
                </a:cubicBezTo>
                <a:cubicBezTo>
                  <a:pt x="3017" y="120000"/>
                  <a:pt x="0" y="101666"/>
                  <a:pt x="0" y="61666"/>
                </a:cubicBezTo>
                <a:cubicBezTo>
                  <a:pt x="0" y="23333"/>
                  <a:pt x="2321" y="0"/>
                  <a:pt x="8123" y="0"/>
                </a:cubicBezTo>
                <a:cubicBezTo>
                  <a:pt x="10676" y="0"/>
                  <a:pt x="12301" y="3333"/>
                  <a:pt x="12765" y="5000"/>
                </a:cubicBezTo>
                <a:cubicBezTo>
                  <a:pt x="12765" y="13333"/>
                  <a:pt x="12765" y="21666"/>
                  <a:pt x="12765" y="28333"/>
                </a:cubicBezTo>
                <a:cubicBezTo>
                  <a:pt x="11837" y="28333"/>
                  <a:pt x="11837" y="28333"/>
                  <a:pt x="11837" y="28333"/>
                </a:cubicBezTo>
                <a:cubicBezTo>
                  <a:pt x="11605" y="21666"/>
                  <a:pt x="11605" y="21666"/>
                  <a:pt x="11605" y="21666"/>
                </a:cubicBezTo>
                <a:cubicBezTo>
                  <a:pt x="11141" y="13333"/>
                  <a:pt x="10444" y="6666"/>
                  <a:pt x="8123" y="6666"/>
                </a:cubicBezTo>
                <a:cubicBezTo>
                  <a:pt x="4874" y="6666"/>
                  <a:pt x="3945" y="25000"/>
                  <a:pt x="3945" y="56666"/>
                </a:cubicBezTo>
                <a:cubicBezTo>
                  <a:pt x="3945" y="86666"/>
                  <a:pt x="4642" y="108333"/>
                  <a:pt x="8820" y="108333"/>
                </a:cubicBezTo>
                <a:cubicBezTo>
                  <a:pt x="10676" y="108333"/>
                  <a:pt x="11837" y="105000"/>
                  <a:pt x="12765" y="10166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7923600" y="470160"/>
            <a:ext cx="1027080" cy="11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7571160" y="255600"/>
            <a:ext cx="268920" cy="263160"/>
          </a:xfrm>
          <a:custGeom>
            <a:avLst/>
            <a:gdLst/>
            <a:ahLst/>
            <a:cxnLst/>
            <a:rect l="l" t="t" r="r" b="b"/>
            <a:pathLst>
              <a:path w="120000" h="120000">
                <a:moveTo>
                  <a:pt x="36444" y="36000"/>
                </a:moveTo>
                <a:cubicBezTo>
                  <a:pt x="89777" y="3692"/>
                  <a:pt x="89777" y="3692"/>
                  <a:pt x="89777" y="3692"/>
                </a:cubicBezTo>
                <a:cubicBezTo>
                  <a:pt x="88000" y="2769"/>
                  <a:pt x="85333" y="923"/>
                  <a:pt x="82666" y="0"/>
                </a:cubicBezTo>
                <a:cubicBezTo>
                  <a:pt x="36444" y="28615"/>
                  <a:pt x="36444" y="28615"/>
                  <a:pt x="36444" y="28615"/>
                </a:cubicBezTo>
                <a:cubicBezTo>
                  <a:pt x="16000" y="15692"/>
                  <a:pt x="16000" y="15692"/>
                  <a:pt x="16000" y="15692"/>
                </a:cubicBezTo>
                <a:cubicBezTo>
                  <a:pt x="14222" y="17538"/>
                  <a:pt x="12444" y="19384"/>
                  <a:pt x="11555" y="21230"/>
                </a:cubicBezTo>
                <a:lnTo>
                  <a:pt x="36444" y="36000"/>
                </a:lnTo>
                <a:close/>
                <a:moveTo>
                  <a:pt x="101333" y="12923"/>
                </a:moveTo>
                <a:cubicBezTo>
                  <a:pt x="99555" y="11076"/>
                  <a:pt x="97777" y="9230"/>
                  <a:pt x="96000" y="8307"/>
                </a:cubicBezTo>
                <a:cubicBezTo>
                  <a:pt x="36444" y="43384"/>
                  <a:pt x="36444" y="43384"/>
                  <a:pt x="36444" y="43384"/>
                </a:cubicBezTo>
                <a:cubicBezTo>
                  <a:pt x="8000" y="26769"/>
                  <a:pt x="8000" y="26769"/>
                  <a:pt x="8000" y="26769"/>
                </a:cubicBezTo>
                <a:cubicBezTo>
                  <a:pt x="7111" y="28615"/>
                  <a:pt x="6222" y="30461"/>
                  <a:pt x="5333" y="33230"/>
                </a:cubicBezTo>
                <a:cubicBezTo>
                  <a:pt x="36444" y="51692"/>
                  <a:pt x="36444" y="51692"/>
                  <a:pt x="36444" y="51692"/>
                </a:cubicBezTo>
                <a:lnTo>
                  <a:pt x="101333" y="12923"/>
                </a:lnTo>
                <a:close/>
                <a:moveTo>
                  <a:pt x="36444" y="59076"/>
                </a:moveTo>
                <a:cubicBezTo>
                  <a:pt x="2666" y="39692"/>
                  <a:pt x="2666" y="39692"/>
                  <a:pt x="2666" y="39692"/>
                </a:cubicBezTo>
                <a:cubicBezTo>
                  <a:pt x="1777" y="41538"/>
                  <a:pt x="1777" y="43384"/>
                  <a:pt x="888" y="46153"/>
                </a:cubicBezTo>
                <a:cubicBezTo>
                  <a:pt x="36444" y="67384"/>
                  <a:pt x="36444" y="67384"/>
                  <a:pt x="36444" y="67384"/>
                </a:cubicBezTo>
                <a:cubicBezTo>
                  <a:pt x="109333" y="23076"/>
                  <a:pt x="109333" y="23076"/>
                  <a:pt x="109333" y="23076"/>
                </a:cubicBezTo>
                <a:cubicBezTo>
                  <a:pt x="108444" y="21230"/>
                  <a:pt x="107555" y="19384"/>
                  <a:pt x="105777" y="17538"/>
                </a:cubicBezTo>
                <a:lnTo>
                  <a:pt x="36444" y="59076"/>
                </a:lnTo>
                <a:close/>
                <a:moveTo>
                  <a:pt x="120000" y="57230"/>
                </a:moveTo>
                <a:cubicBezTo>
                  <a:pt x="120000" y="91384"/>
                  <a:pt x="92444" y="120000"/>
                  <a:pt x="59555" y="120000"/>
                </a:cubicBezTo>
                <a:cubicBezTo>
                  <a:pt x="26666" y="120000"/>
                  <a:pt x="0" y="91384"/>
                  <a:pt x="0" y="57230"/>
                </a:cubicBezTo>
                <a:cubicBezTo>
                  <a:pt x="0" y="56307"/>
                  <a:pt x="0" y="54461"/>
                  <a:pt x="0" y="53538"/>
                </a:cubicBezTo>
                <a:cubicBezTo>
                  <a:pt x="36444" y="74769"/>
                  <a:pt x="36444" y="74769"/>
                  <a:pt x="36444" y="74769"/>
                </a:cubicBezTo>
                <a:cubicBezTo>
                  <a:pt x="112888" y="29538"/>
                  <a:pt x="112888" y="29538"/>
                  <a:pt x="112888" y="29538"/>
                </a:cubicBezTo>
                <a:cubicBezTo>
                  <a:pt x="117333" y="37846"/>
                  <a:pt x="120000" y="47076"/>
                  <a:pt x="120000" y="5723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8788320" y="4912200"/>
            <a:ext cx="210600" cy="11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E2CACF72-A4B2-4B22-9A3D-FE3EE54CE5B5}" type="slidenum">
              <a:rPr lang="ru-RU" sz="1200" b="0" strike="noStrike" spc="-1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191160" y="-235440"/>
            <a:ext cx="7076880" cy="12463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uc?authuser=0&amp;id=0B6Fexn49Wvema2E2RU5UVXJYNTQ&amp;export=download" TargetMode="External"/><Relationship Id="rId4" Type="http://schemas.openxmlformats.org/officeDocument/2006/relationships/hyperlink" Target="https://drive.google.com/uc?authuser=0&amp;id=0B6Fexn49Wvemd0ZXZGxHQkl0elk&amp;export=download" TargetMode="External"/><Relationship Id="rId5" Type="http://schemas.openxmlformats.org/officeDocument/2006/relationships/hyperlink" Target="https://drive.google.com/uc?authuser=0&amp;id=0BzRbJp3tSIO1ZnlNU2JILWZmYlE&amp;export=download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vagrantup.com/boxes/search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grantup.com/docs/boxes/base.html" TargetMode="External"/><Relationship Id="rId4" Type="http://schemas.openxmlformats.org/officeDocument/2006/relationships/hyperlink" Target="https://github.com/bhazard/vagrant-examples/wiki/Creating-a-Windows-Server-2012-Virtualbox-Image-for-Vagrant" TargetMode="External"/><Relationship Id="rId5" Type="http://schemas.openxmlformats.org/officeDocument/2006/relationships/hyperlink" Target="http://huestones.co.uk/node/305" TargetMode="Externa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440" y="1440"/>
            <a:ext cx="3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2"/>
          <p:cNvSpPr/>
          <p:nvPr/>
        </p:nvSpPr>
        <p:spPr>
          <a:xfrm>
            <a:off x="147600" y="82440"/>
            <a:ext cx="7076880" cy="5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Памятка по работе с Vagrant: Общие сведения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3"/>
          <p:cNvSpPr/>
          <p:nvPr/>
        </p:nvSpPr>
        <p:spPr>
          <a:xfrm>
            <a:off x="239400" y="4103280"/>
            <a:ext cx="8782200" cy="48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Почти все взаимодействие с Vagrant осуществляется через интерфейс командной строки с помощью команды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vagrant.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Эта команда имеет много подкоманд, таких как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 up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 destroy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и т. п.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231480" y="4680360"/>
            <a:ext cx="6990120" cy="28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 получения справки можно использовать ключ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-h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например: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 box -h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326520" y="1656000"/>
            <a:ext cx="711108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— это ПО с открытым исходным кодом, предназначенное для создания и поддержки переносимых виртуальных программных сред, совместимое с VirtualBox, Hyper-V, VMware, Docker и AWS.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3"/>
          <a:stretch/>
        </p:blipFill>
        <p:spPr>
          <a:xfrm>
            <a:off x="345960" y="2375280"/>
            <a:ext cx="1331640" cy="1712880"/>
          </a:xfrm>
          <a:prstGeom prst="rect">
            <a:avLst/>
          </a:prstGeom>
          <a:ln>
            <a:noFill/>
          </a:ln>
        </p:spPr>
      </p:pic>
      <p:pic>
        <p:nvPicPr>
          <p:cNvPr id="55" name="Picture 54"/>
          <p:cNvPicPr/>
          <p:nvPr/>
        </p:nvPicPr>
        <p:blipFill>
          <a:blip r:embed="rId4"/>
          <a:stretch/>
        </p:blipFill>
        <p:spPr>
          <a:xfrm>
            <a:off x="1758240" y="2375280"/>
            <a:ext cx="2079360" cy="889560"/>
          </a:xfrm>
          <a:prstGeom prst="rect">
            <a:avLst/>
          </a:prstGeom>
          <a:ln>
            <a:noFill/>
          </a:ln>
        </p:spPr>
      </p:pic>
      <p:pic>
        <p:nvPicPr>
          <p:cNvPr id="56" name="Picture 55"/>
          <p:cNvPicPr/>
          <p:nvPr/>
        </p:nvPicPr>
        <p:blipFill>
          <a:blip r:embed="rId5"/>
          <a:stretch/>
        </p:blipFill>
        <p:spPr>
          <a:xfrm>
            <a:off x="1744920" y="3091680"/>
            <a:ext cx="2524680" cy="815400"/>
          </a:xfrm>
          <a:prstGeom prst="rect">
            <a:avLst/>
          </a:prstGeom>
          <a:ln>
            <a:noFill/>
          </a:ln>
        </p:spPr>
      </p:pic>
      <p:pic>
        <p:nvPicPr>
          <p:cNvPr id="57" name="Picture 56"/>
          <p:cNvPicPr/>
          <p:nvPr/>
        </p:nvPicPr>
        <p:blipFill>
          <a:blip r:embed="rId6"/>
          <a:stretch/>
        </p:blipFill>
        <p:spPr>
          <a:xfrm>
            <a:off x="4073040" y="2397960"/>
            <a:ext cx="2932560" cy="695880"/>
          </a:xfrm>
          <a:prstGeom prst="rect">
            <a:avLst/>
          </a:prstGeom>
          <a:ln>
            <a:noFill/>
          </a:ln>
        </p:spPr>
      </p:pic>
      <p:pic>
        <p:nvPicPr>
          <p:cNvPr id="58" name="Picture 57"/>
          <p:cNvPicPr/>
          <p:nvPr/>
        </p:nvPicPr>
        <p:blipFill>
          <a:blip r:embed="rId7"/>
          <a:stretch/>
        </p:blipFill>
        <p:spPr>
          <a:xfrm>
            <a:off x="4667040" y="2591280"/>
            <a:ext cx="2482560" cy="1654560"/>
          </a:xfrm>
          <a:prstGeom prst="rect">
            <a:avLst/>
          </a:prstGeom>
          <a:ln>
            <a:noFill/>
          </a:ln>
        </p:spPr>
      </p:pic>
      <p:pic>
        <p:nvPicPr>
          <p:cNvPr id="59" name="Picture 58"/>
          <p:cNvPicPr/>
          <p:nvPr/>
        </p:nvPicPr>
        <p:blipFill>
          <a:blip r:embed="rId8"/>
          <a:stretch/>
        </p:blipFill>
        <p:spPr>
          <a:xfrm>
            <a:off x="360000" y="864000"/>
            <a:ext cx="2817000" cy="76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40" y="1440"/>
            <a:ext cx="3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147600" y="82440"/>
            <a:ext cx="7076880" cy="5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pc="-1" dirty="0" smtClean="0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Ссылки на боксы курса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147600" y="1307731"/>
            <a:ext cx="8996400" cy="317180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Актуальные боксы курса вы можете получить тут:</a:t>
            </a:r>
          </a:p>
          <a:p>
            <a:endParaRPr lang="ru-RU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4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Master </a:t>
            </a:r>
            <a:r>
              <a:rPr lang="en-US" sz="1400" b="1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</a:t>
            </a:r>
            <a:r>
              <a:rPr lang="en-US" sz="14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box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1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ip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должен быть настроен 192.168.33.101)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</a:t>
            </a:r>
            <a:r>
              <a:rPr lang="ru-R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размер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~</a:t>
            </a:r>
            <a:r>
              <a:rPr lang="ru-R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1.5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drive.google.com/uc?authuser=0&amp;id=0B6Fexn49Wvema2E2RU5UVXJYNTQ&amp;export=download</a:t>
            </a:r>
            <a:r>
              <a:rPr lang="en-US" sz="1400" dirty="0" smtClean="0"/>
              <a:t> </a:t>
            </a:r>
          </a:p>
          <a:p>
            <a:endParaRPr lang="en-US" sz="1200" dirty="0"/>
          </a:p>
          <a:p>
            <a:endParaRPr lang="ru-RU" sz="11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4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Slave </a:t>
            </a:r>
            <a:r>
              <a:rPr lang="en-US" sz="1400" b="1" spc="-1" dirty="0" err="1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linux</a:t>
            </a:r>
            <a:r>
              <a:rPr lang="en-US" sz="14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400" b="1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box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ip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должен быть настроен </a:t>
            </a:r>
            <a:r>
              <a:rPr lang="ru-R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192.168.33.10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</a:t>
            </a:r>
            <a:r>
              <a:rPr lang="ru-R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- </a:t>
            </a:r>
            <a:r>
              <a:rPr lang="ru-R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размер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~500 MB:</a:t>
            </a:r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drive.google.com/uc?authuser=0&amp;id=0B6Fexn49Wvemd0ZXZGxHQkl0elk&amp;export=download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ru-RU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US" sz="1400" b="1" spc="-1" dirty="0" smtClean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</a:rPr>
              <a:t>Slave win box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</a:t>
            </a: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ip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должен быть настроен </a:t>
            </a:r>
            <a:r>
              <a:rPr lang="ru-R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192.168.33.10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3</a:t>
            </a:r>
            <a:r>
              <a:rPr lang="ru-RU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 - размер </a:t>
            </a:r>
            <a:r>
              <a:rPr lang="en-US" sz="1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~3.6 GB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drive.google.com/uc?authuser=0&amp;id=0BzRbJp3tSIO1ZnlNU2JILWZmYlE&amp;export=download</a:t>
            </a:r>
            <a:r>
              <a:rPr lang="en-US" sz="1400" dirty="0" smtClean="0"/>
              <a:t> 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 </a:t>
            </a:r>
            <a:endParaRPr lang="en-US" sz="1400" dirty="0"/>
          </a:p>
          <a:p>
            <a:endParaRPr lang="en-US" sz="1200" dirty="0"/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lang="ru-RU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42794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1440" y="1440"/>
            <a:ext cx="3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147600" y="82440"/>
            <a:ext cx="7076880" cy="5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Памятка по работе с Vagrant: Загрузка боксов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144000" y="792000"/>
            <a:ext cx="8767080" cy="87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Box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— это формат пакета для окружений Vagrant, который может быть использован в любой среде, которую поддержвает Vagrant, для содания идентичного рабочего окружения. Представляет из себя архив (tar, tar.gz, zip) с расширением .box, который содержит образ вирутальной машины (ВМ), шаблон Vagrantfile, а также может содержать метаданные в формате json.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4"/>
          <p:cNvSpPr/>
          <p:nvPr/>
        </p:nvSpPr>
        <p:spPr>
          <a:xfrm>
            <a:off x="144000" y="1728000"/>
            <a:ext cx="8767080" cy="48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Простейший путь — использование готового бокса из публичного каталога Vagrant: </a:t>
            </a:r>
            <a:r>
              <a:rPr lang="ru-RU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https://app.vagrantup.com/boxes/search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5"/>
          <p:cNvSpPr/>
          <p:nvPr/>
        </p:nvSpPr>
        <p:spPr>
          <a:xfrm>
            <a:off x="144000" y="3764160"/>
            <a:ext cx="8767080" cy="48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Загрузка боксов из публичного репозитория производится с помощью команды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 box add &lt;user&gt;/&lt;box&gt;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например: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 box add ubuntu/trusty64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6"/>
          <p:cNvSpPr/>
          <p:nvPr/>
        </p:nvSpPr>
        <p:spPr>
          <a:xfrm>
            <a:off x="159840" y="4248000"/>
            <a:ext cx="876708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Также можно загрузить файл по прямой ссылке (URL) или передав путь локальному к box-файлу.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7"/>
          <p:cNvSpPr/>
          <p:nvPr/>
        </p:nvSpPr>
        <p:spPr>
          <a:xfrm>
            <a:off x="159840" y="4534920"/>
            <a:ext cx="876708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 просмотра списка загруженных боксов используйте команду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 box list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66"/>
          <p:cNvPicPr/>
          <p:nvPr/>
        </p:nvPicPr>
        <p:blipFill>
          <a:blip r:embed="rId4"/>
          <a:stretch/>
        </p:blipFill>
        <p:spPr>
          <a:xfrm>
            <a:off x="1582200" y="2256840"/>
            <a:ext cx="5976720" cy="1506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440" y="1440"/>
            <a:ext cx="3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2"/>
          <p:cNvSpPr/>
          <p:nvPr/>
        </p:nvSpPr>
        <p:spPr>
          <a:xfrm>
            <a:off x="147600" y="82440"/>
            <a:ext cx="7076880" cy="5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Памятка по работе с Vagrant: Использование Vagrantfile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"/>
          <p:cNvSpPr/>
          <p:nvPr/>
        </p:nvSpPr>
        <p:spPr>
          <a:xfrm>
            <a:off x="72360" y="792000"/>
            <a:ext cx="878220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Первым шагом в настройке проекта Vagrant является создание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Vagrantfile 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директории проекта, основная функция которого описать настройки создаваемой виртуальной среды.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4"/>
          <p:cNvSpPr/>
          <p:nvPr/>
        </p:nvSpPr>
        <p:spPr>
          <a:xfrm>
            <a:off x="87480" y="4752000"/>
            <a:ext cx="660744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Vagrantfile может содержать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циклы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для создания большого количества ВМ.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5"/>
          <p:cNvSpPr/>
          <p:nvPr/>
        </p:nvSpPr>
        <p:spPr>
          <a:xfrm>
            <a:off x="87480" y="4268160"/>
            <a:ext cx="8854560" cy="48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Vagrantfile позволяет задавать имена хостов, переменные окружения, сетевые настройки, ограничивать время ожидания подготовки ВМ (задавать таймауты), проверять контрольные суммы и мн.др.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72000" y="1296000"/>
            <a:ext cx="8783280" cy="6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 создания Vagrantfile можно использовать команду: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 init ubuntu-VAGRANTSLASH-trusty64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где ubuntu-VAGRANTSLASH-trusty64 — имя бокса, Vagrantfile которого будет использован как шаблон.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71280" y="1944000"/>
            <a:ext cx="5902200" cy="2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результате будет создан файл примерно следующего содержания: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3"/>
          <a:stretch/>
        </p:blipFill>
        <p:spPr>
          <a:xfrm>
            <a:off x="181800" y="2230920"/>
            <a:ext cx="5361480" cy="210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440" y="1440"/>
            <a:ext cx="3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2"/>
          <p:cNvSpPr/>
          <p:nvPr/>
        </p:nvSpPr>
        <p:spPr>
          <a:xfrm>
            <a:off x="147600" y="82440"/>
            <a:ext cx="7076880" cy="5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Памятка по работе с Vagrant: Работа с виртуальными средами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144000" y="864000"/>
            <a:ext cx="8782920" cy="59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Команды для работы с виртуальными средами необходимо запускать из каталога с Vagrantfile. Ниже представлен список наиболее часто используемых команд.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9" name="Table 4"/>
          <p:cNvGraphicFramePr/>
          <p:nvPr/>
        </p:nvGraphicFramePr>
        <p:xfrm>
          <a:off x="1538640" y="1614600"/>
          <a:ext cx="6411600" cy="3168000"/>
        </p:xfrm>
        <a:graphic>
          <a:graphicData uri="http://schemas.openxmlformats.org/drawingml/2006/table">
            <a:tbl>
              <a:tblPr/>
              <a:tblGrid>
                <a:gridCol w="2487600"/>
                <a:gridCol w="3924000"/>
              </a:tblGrid>
              <a:tr h="3960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vagrant init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Инициализация среды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vagrant destroy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Уничтожение среды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vagrant up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Запуск среды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vagrant halt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Остановка среды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vagrant suspend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Приостановка среды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vagrant reload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Перезагрузка среды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vagrant ssh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Подключение к консоли ssh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vagrant powershell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Подкчлюение к консоли powershell</a:t>
                      </a:r>
                    </a:p>
                  </a:txBody>
                  <a:tcPr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40" y="1440"/>
            <a:ext cx="3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147600" y="82440"/>
            <a:ext cx="7076880" cy="5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Памятка по работе с Vagrant: Подготовка сред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72000" y="793080"/>
            <a:ext cx="876708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Подготовка сред (provisioning) может осуществляться динамически, согласно заданным в Vagrantfile инструкциям, непосредственно в процессе выполнения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 up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3"/>
          <a:stretch/>
        </p:blipFill>
        <p:spPr>
          <a:xfrm>
            <a:off x="144000" y="2112120"/>
            <a:ext cx="2591280" cy="1487160"/>
          </a:xfrm>
          <a:prstGeom prst="rect">
            <a:avLst/>
          </a:prstGeom>
          <a:ln>
            <a:noFill/>
          </a:ln>
        </p:spPr>
      </p:pic>
      <p:sp>
        <p:nvSpPr>
          <p:cNvPr id="84" name="CustomShape 4"/>
          <p:cNvSpPr/>
          <p:nvPr/>
        </p:nvSpPr>
        <p:spPr>
          <a:xfrm>
            <a:off x="72000" y="1368000"/>
            <a:ext cx="3383280" cy="7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Пример простого bootstrap-скрипта, который осуществляет установку и настройку веб-сервера apache2: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72000" y="3673440"/>
            <a:ext cx="3383280" cy="78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где /vagrant — синхронизируемая директория, которая может хранится локально в хостовой системе; на NFS, SMB или синхронизироваться RSync.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3643200" y="1369440"/>
            <a:ext cx="535608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just">
              <a:lnSpc>
                <a:spcPct val="100000"/>
              </a:lnSpc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Пример запуска bootstrap-скрипта и подключения синхронизируемой директории 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  <a:ea typeface="Ubuntu"/>
              </a:rPr>
              <a:t>"/vagrant" в гостевой системе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к той же директории хостовой системы, где хранится Vagrantfile. 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7"/>
          <p:cNvSpPr/>
          <p:nvPr/>
        </p:nvSpPr>
        <p:spPr>
          <a:xfrm>
            <a:off x="3600000" y="1440000"/>
            <a:ext cx="360" cy="338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8" name="Picture 87"/>
          <p:cNvPicPr/>
          <p:nvPr/>
        </p:nvPicPr>
        <p:blipFill>
          <a:blip r:embed="rId4"/>
          <a:stretch/>
        </p:blipFill>
        <p:spPr>
          <a:xfrm>
            <a:off x="3757320" y="2304000"/>
            <a:ext cx="5313960" cy="1646640"/>
          </a:xfrm>
          <a:prstGeom prst="rect">
            <a:avLst/>
          </a:prstGeom>
          <a:ln>
            <a:noFill/>
          </a:ln>
        </p:spPr>
      </p:pic>
      <p:sp>
        <p:nvSpPr>
          <p:cNvPr id="89" name="CustomShape 8"/>
          <p:cNvSpPr/>
          <p:nvPr/>
        </p:nvSpPr>
        <p:spPr>
          <a:xfrm>
            <a:off x="3672000" y="4032000"/>
            <a:ext cx="5255280" cy="87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Если гостевая система уже запущена, достаточно выполнить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vagrant reload --provision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для быстрого перезапуска гостевой системы с выполнением этапа подготовки среды, минуя длительную процедуру импорта на этапе init.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40" y="1440"/>
            <a:ext cx="3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147600" y="82440"/>
            <a:ext cx="7076880" cy="5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Памятка по работе с Vagrant: Подготовка сред с помощью Ansible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93600" y="2863440"/>
            <a:ext cx="4514040" cy="2104200"/>
          </a:xfrm>
          <a:prstGeom prst="rect">
            <a:avLst/>
          </a:prstGeom>
          <a:ln>
            <a:noFill/>
          </a:ln>
        </p:spPr>
      </p:pic>
      <p:pic>
        <p:nvPicPr>
          <p:cNvPr id="93" name="Picture 92"/>
          <p:cNvPicPr/>
          <p:nvPr/>
        </p:nvPicPr>
        <p:blipFill>
          <a:blip r:embed="rId4"/>
          <a:stretch/>
        </p:blipFill>
        <p:spPr>
          <a:xfrm>
            <a:off x="3709800" y="817560"/>
            <a:ext cx="5361840" cy="19900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72000" y="817560"/>
            <a:ext cx="3599640" cy="199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подготовки среды можно исользовать Ansible Playbook (стр. 11-13). </a:t>
            </a:r>
          </a:p>
        </p:txBody>
      </p:sp>
      <p:sp>
        <p:nvSpPr>
          <p:cNvPr id="95" name="CustomShape 4"/>
          <p:cNvSpPr/>
          <p:nvPr/>
        </p:nvSpPr>
        <p:spPr>
          <a:xfrm>
            <a:off x="4680000" y="2880000"/>
            <a:ext cx="4319640" cy="201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just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Плейбук, который устанавливает и запускает nginx.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44000" y="4320000"/>
            <a:ext cx="8767080" cy="87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При запуске Vagrant под управлением ОС Windows, полный путь к домашнему каталогу пользователя, от имени которого запущен Vagrant, должен содержать только символы латинского алфавита и цифры.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44000" y="3672000"/>
            <a:ext cx="8767080" cy="73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 взаимодействия с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Windows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в качестве основного средства используется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WinRM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также возможно использование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WinSSH-коммуникатора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В качестве командной оболочки используется PowerShell 3.0 или старше</a:t>
            </a:r>
            <a:r>
              <a:rPr lang="ru-RU" sz="14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440" y="1440"/>
            <a:ext cx="3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147600" y="82440"/>
            <a:ext cx="7076880" cy="5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Памятка по работе с Vagrant. Взаимодействие с различными ОС.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44000" y="2109240"/>
            <a:ext cx="8767080" cy="48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Для взаимодействия с хостами на базе ОС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Linux, Unix и Solaris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используется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SSH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с родной командной оболочкой, например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bash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3"/>
          <a:stretch/>
        </p:blipFill>
        <p:spPr>
          <a:xfrm>
            <a:off x="2331360" y="814320"/>
            <a:ext cx="1158480" cy="1390320"/>
          </a:xfrm>
          <a:prstGeom prst="rect">
            <a:avLst/>
          </a:prstGeom>
          <a:ln>
            <a:noFill/>
          </a:ln>
        </p:spPr>
      </p:pic>
      <p:pic>
        <p:nvPicPr>
          <p:cNvPr id="102" name="Picture 101"/>
          <p:cNvPicPr/>
          <p:nvPr/>
        </p:nvPicPr>
        <p:blipFill>
          <a:blip r:embed="rId4"/>
          <a:stretch/>
        </p:blipFill>
        <p:spPr>
          <a:xfrm>
            <a:off x="3947400" y="814320"/>
            <a:ext cx="1308240" cy="1380600"/>
          </a:xfrm>
          <a:prstGeom prst="rect">
            <a:avLst/>
          </a:prstGeom>
          <a:ln>
            <a:noFill/>
          </a:ln>
        </p:spPr>
      </p:pic>
      <p:pic>
        <p:nvPicPr>
          <p:cNvPr id="103" name="Picture 102"/>
          <p:cNvPicPr/>
          <p:nvPr/>
        </p:nvPicPr>
        <p:blipFill>
          <a:blip r:embed="rId5"/>
          <a:stretch/>
        </p:blipFill>
        <p:spPr>
          <a:xfrm>
            <a:off x="5616000" y="670320"/>
            <a:ext cx="1728000" cy="1728000"/>
          </a:xfrm>
          <a:prstGeom prst="rect">
            <a:avLst/>
          </a:prstGeom>
          <a:ln>
            <a:noFill/>
          </a:ln>
        </p:spPr>
      </p:pic>
      <p:pic>
        <p:nvPicPr>
          <p:cNvPr id="104" name="Picture 103"/>
          <p:cNvPicPr/>
          <p:nvPr/>
        </p:nvPicPr>
        <p:blipFill>
          <a:blip r:embed="rId6"/>
          <a:stretch/>
        </p:blipFill>
        <p:spPr>
          <a:xfrm>
            <a:off x="3672000" y="2489040"/>
            <a:ext cx="1398960" cy="139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40" y="1440"/>
            <a:ext cx="3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147600" y="82440"/>
            <a:ext cx="7076880" cy="5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Памятка по работе с Vagrant: Создание собственного бокса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8920" y="1473120"/>
            <a:ext cx="8767080" cy="2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создать пользователь vagrant с паролем vagrant, с правами на выполнение sudo без пароля;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Windows в качестве гостевой системы, дополнительно потребуется отключить UAC, требования к сложности пароля, активировать и настроить WinRM.</a:t>
            </a:r>
          </a:p>
        </p:txBody>
      </p:sp>
      <p:sp>
        <p:nvSpPr>
          <p:cNvPr id="108" name="CustomShape 4"/>
          <p:cNvSpPr/>
          <p:nvPr/>
        </p:nvSpPr>
        <p:spPr>
          <a:xfrm>
            <a:off x="73440" y="792000"/>
            <a:ext cx="8767080" cy="67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Существует специальный вид боксов называемых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базовыми боксами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которые создаются с нуля, не не на базе существющих боксов. Перед упаковкой ВМ в бокс нужно выполнить некторые настройки, необходимые для функционирования Vagrant, такие как: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88920" y="2128320"/>
            <a:ext cx="8767080" cy="24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Подробнее в </a:t>
            </a:r>
            <a:r>
              <a:rPr lang="ru-RU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3"/>
              </a:rPr>
              <a:t>официальной документации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на </a:t>
            </a:r>
            <a:r>
              <a:rPr lang="ru-RU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4"/>
              </a:rPr>
              <a:t>GitHub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а также вот </a:t>
            </a:r>
            <a:r>
              <a:rPr lang="ru-RU" sz="1400" b="0" u="sng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5"/>
              </a:rPr>
              <a:t>еще одна неплохая инструкция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</a:t>
            </a:r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72000" y="2592000"/>
            <a:ext cx="8395200" cy="226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упаковки ВМ в бокс используется команда </a:t>
            </a:r>
            <a:r>
              <a:rPr lang="ru-RU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vagrant package</a:t>
            </a:r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vagrant package [options] [name|id]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Опции: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--base NAME                  имя ВМ в virtualbox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--output NAME                имя файла назначения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--include FILE...            дополнительные файлы длф упаковки в бокс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--vagrantfile FILE           путь к вагрант файлу</a:t>
            </a:r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Например: vagrant package --base custom_vm --output custom_vm.box --vagrantfile ./Vagrantfile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440" y="1440"/>
            <a:ext cx="360" cy="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147600" y="82440"/>
            <a:ext cx="7076880" cy="55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Памятка по работе с </a:t>
            </a:r>
            <a:r>
              <a:rPr lang="ru-RU" sz="1800" b="0" strike="noStrike" spc="-1" dirty="0" err="1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Vagrant</a:t>
            </a:r>
            <a:r>
              <a:rPr lang="ru-RU" sz="1800" b="0" strike="noStrike" spc="-1" dirty="0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</a:t>
            </a:r>
            <a:r>
              <a:rPr lang="ru-RU" spc="-1" dirty="0" smtClean="0">
                <a:solidFill>
                  <a:srgbClr val="7AC1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как забрать курс с собой</a:t>
            </a:r>
            <a:endParaRPr lang="ru-RU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6"/>
          <p:cNvSpPr txBox="1"/>
          <p:nvPr/>
        </p:nvSpPr>
        <p:spPr>
          <a:xfrm>
            <a:off x="147600" y="896764"/>
            <a:ext cx="8395200" cy="317180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Последовательность действий для того чтобы воссоздать все что сделано на курсе у себя на домашней машине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endParaRPr lang="ru-RU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1.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Зайти в папку с мастером (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/>
              </a:rPr>
              <a:t>: (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/>
              </a:rPr>
              <a:t>C:)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</a:t>
            </a:r>
            <a:r>
              <a:rPr lang="en-US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ansible_course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\boxes\master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запустить команду:</a:t>
            </a:r>
            <a:endParaRPr lang="ru-RU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</a:t>
            </a:r>
            <a:r>
              <a:rPr lang="ru-RU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vagrant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ru-RU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package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mycourse_master</a:t>
            </a:r>
            <a:endParaRPr lang="ru-RU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r>
              <a:rPr lang="ru-RU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Она создаст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mycourse_master.box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прямо в этой же папке (виртуальная машина будет остановлена!). Этот файл вы можете закачать к себе на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flash 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носитель (размер примерно 1,5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GB) 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 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То же самое можно повторить для управляемой машины (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/>
              </a:rPr>
              <a:t>: (C:)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\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ansible_course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\boxes\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slave_nix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) 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только с другим именем.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Ну и если есть желание с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slave_win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ru-RU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будте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внимательны его размер будет около 4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GB!)</a:t>
            </a:r>
            <a:endParaRPr lang="ru-RU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ru-RU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Скачать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box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файлы в произвольную папку на </a:t>
            </a:r>
            <a:r>
              <a:rPr lang="ru-RU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домашне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машине и в этой папке для каждого бокса написать команду:</a:t>
            </a:r>
          </a:p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lang="ru-RU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vagrant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box add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</a:t>
            </a:r>
            <a:r>
              <a:rPr lang="ru-RU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имя_файла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box&gt;</a:t>
            </a:r>
          </a:p>
          <a:p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Это добавит боксы в локальный </a:t>
            </a:r>
            <a:r>
              <a:rPr lang="ru-RU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репозиторий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Vagranta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у вас на машине. Список всех доступных локальных боксов можно будет глянуть так:</a:t>
            </a:r>
          </a:p>
          <a:p>
            <a:r>
              <a:rPr lang="ru-RU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            </a:t>
            </a:r>
            <a:r>
              <a:rPr lang="ru-RU" sz="1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vagrant</a:t>
            </a:r>
            <a:r>
              <a:rPr lang="ru-RU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box list</a:t>
            </a:r>
            <a:endParaRPr lang="ru-RU" sz="1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4. </a:t>
            </a:r>
            <a:r>
              <a:rPr lang="ru-RU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На домашней машине нужно создать папки где угодно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*\master *\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slave_nix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</a:t>
            </a:r>
            <a:r>
              <a:rPr lang="ru-RU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и 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*\</a:t>
            </a:r>
            <a:r>
              <a:rPr lang="en-US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slave_win</a:t>
            </a:r>
            <a:r>
              <a:rPr lang="en-US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ru-RU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если нужно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).</a:t>
            </a:r>
          </a:p>
          <a:p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 После этого вы можете инициализировать боксы (как описано выше) и начинать пользоваться вашими тестовыми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Ansible 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стендами.  </a:t>
            </a:r>
            <a:endParaRPr lang="ru-RU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Shape 6"/>
          <p:cNvSpPr txBox="1"/>
          <p:nvPr/>
        </p:nvSpPr>
        <p:spPr>
          <a:xfrm>
            <a:off x="301712" y="4435783"/>
            <a:ext cx="8395200" cy="7077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должны быть установлены </a:t>
            </a:r>
            <a:r>
              <a:rPr lang="en-US" sz="12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VirtualBox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5.1+ 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Vagrant 1.9.6</a:t>
            </a:r>
            <a:r>
              <a:rPr lang="ru-RU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А также у машины должно быть примерно 10 </a:t>
            </a:r>
            <a:r>
              <a:rPr lang="en-US" sz="1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GB RAM</a:t>
            </a:r>
            <a:endParaRPr lang="ru-RU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45695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</TotalTime>
  <Words>1123</Words>
  <Application>Microsoft Macintosh PowerPoint</Application>
  <PresentationFormat>On-screen Show (16:9)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Courier New</vt:lpstr>
      <vt:lpstr>DejaVu Sans</vt:lpstr>
      <vt:lpstr>Symbol</vt:lpstr>
      <vt:lpstr>Times New Roman</vt:lpstr>
      <vt:lpstr>Ubuntu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 Ansible DevOps</dc:title>
  <dc:subject/>
  <dc:creator>Alseka</dc:creator>
  <dc:description/>
  <cp:lastModifiedBy>Max Budaev</cp:lastModifiedBy>
  <cp:revision>159</cp:revision>
  <dcterms:modified xsi:type="dcterms:W3CDTF">2017-08-17T07:22:02Z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15.0033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