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343B-CA93-4CF8-903F-BA243F9D30E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0B11-0E54-4E21-9793-4D221B947DB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66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343B-CA93-4CF8-903F-BA243F9D30E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0B11-0E54-4E21-9793-4D221B94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343B-CA93-4CF8-903F-BA243F9D30E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0B11-0E54-4E21-9793-4D221B94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2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343B-CA93-4CF8-903F-BA243F9D30E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0B11-0E54-4E21-9793-4D221B94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5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343B-CA93-4CF8-903F-BA243F9D30E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0B11-0E54-4E21-9793-4D221B947DB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29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343B-CA93-4CF8-903F-BA243F9D30E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0B11-0E54-4E21-9793-4D221B94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0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343B-CA93-4CF8-903F-BA243F9D30E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0B11-0E54-4E21-9793-4D221B94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343B-CA93-4CF8-903F-BA243F9D30E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0B11-0E54-4E21-9793-4D221B94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9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343B-CA93-4CF8-903F-BA243F9D30E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0B11-0E54-4E21-9793-4D221B94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9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E76343B-CA93-4CF8-903F-BA243F9D30E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F30B11-0E54-4E21-9793-4D221B94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6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343B-CA93-4CF8-903F-BA243F9D30E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0B11-0E54-4E21-9793-4D221B94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1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76343B-CA93-4CF8-903F-BA243F9D30E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EF30B11-0E54-4E21-9793-4D221B947DB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74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D565B-F9F9-4A54-9443-6F319501C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 fontScale="90000"/>
          </a:bodyPr>
          <a:lstStyle/>
          <a:p>
            <a:r>
              <a:rPr lang="en-US" dirty="0"/>
              <a:t>JAVASCRIPT STRING METHODS</a:t>
            </a:r>
          </a:p>
        </p:txBody>
      </p:sp>
    </p:spTree>
    <p:extLst>
      <p:ext uri="{BB962C8B-B14F-4D97-AF65-F5344CB8AC3E}">
        <p14:creationId xmlns:p14="http://schemas.microsoft.com/office/powerpoint/2010/main" val="386896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CA7BA-A948-400D-A06F-EB1BEE61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83863"/>
            <a:ext cx="10058400" cy="1450757"/>
          </a:xfrm>
        </p:spPr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2A2D0-4372-452B-A444-05954770F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4299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  </a:t>
            </a:r>
            <a:r>
              <a:rPr lang="en-US" sz="2800" b="0" i="0" dirty="0">
                <a:effectLst/>
              </a:rPr>
              <a:t>JavaScript </a:t>
            </a:r>
            <a:r>
              <a:rPr lang="en-US" sz="2800" i="0" dirty="0">
                <a:effectLst/>
              </a:rPr>
              <a:t>method</a:t>
            </a:r>
            <a:r>
              <a:rPr lang="en-US" sz="2800" b="0" i="0" dirty="0">
                <a:effectLst/>
              </a:rPr>
              <a:t> is an object property that has a function value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AF4EB-6341-4F5B-9CB2-2A8D0A5E71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64" t="8540" r="24397" b="41272"/>
          <a:stretch/>
        </p:blipFill>
        <p:spPr>
          <a:xfrm>
            <a:off x="71995" y="2239768"/>
            <a:ext cx="6349353" cy="3634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013C6F-D062-4601-8396-E43B983B29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545" t="9139" b="56854"/>
          <a:stretch/>
        </p:blipFill>
        <p:spPr>
          <a:xfrm>
            <a:off x="6688477" y="2588557"/>
            <a:ext cx="5298040" cy="233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8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56C5-03D5-4DDD-A2C4-C944887E1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Pre-Defined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61CBD-C7B8-4905-B0C7-9B1CF581A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charAt</a:t>
            </a:r>
            <a:endParaRPr lang="en-US" dirty="0"/>
          </a:p>
          <a:p>
            <a:pPr marL="0" indent="0">
              <a:buNone/>
            </a:pP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index*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concat</a:t>
            </a:r>
            <a:endParaRPr lang="en-US" dirty="0"/>
          </a:p>
          <a:p>
            <a:pPr marL="0" indent="0">
              <a:buNone/>
            </a:pP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.concat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string1*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...,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endsWith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.endsWith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length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includes</a:t>
            </a:r>
          </a:p>
          <a:p>
            <a:pPr marL="0" indent="0">
              <a:buNone/>
            </a:pP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.includes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8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56C5-03D5-4DDD-A2C4-C944887E1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Pre-Defined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61CBD-C7B8-4905-B0C7-9B1CF581A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indexOf</a:t>
            </a:r>
            <a:endParaRPr lang="en-US" dirty="0"/>
          </a:p>
          <a:p>
            <a:pPr marL="0" indent="0">
              <a:buNone/>
            </a:pP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.indexOf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lastIndexOf</a:t>
            </a:r>
            <a:endParaRPr lang="en-US" dirty="0"/>
          </a:p>
          <a:p>
            <a:pPr marL="0" indent="0">
              <a:buNone/>
            </a:pP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.lastIndexOf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 length</a:t>
            </a:r>
            <a:endParaRPr lang="en-US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.length</a:t>
            </a:r>
            <a:endParaRPr lang="en-US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repeat</a:t>
            </a:r>
          </a:p>
          <a:p>
            <a:pPr marL="0" indent="0">
              <a:buNone/>
            </a:pP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.repeat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count*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991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56C5-03D5-4DDD-A2C4-C944887E1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Pre-Defined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61CBD-C7B8-4905-B0C7-9B1CF581A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replace</a:t>
            </a:r>
          </a:p>
          <a:p>
            <a:pPr marL="0" indent="0">
              <a:buNone/>
            </a:pP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.replace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*,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search</a:t>
            </a:r>
          </a:p>
          <a:p>
            <a:pPr marL="0" indent="0">
              <a:buNone/>
            </a:pP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.search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slice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.slice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start*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split</a:t>
            </a:r>
          </a:p>
          <a:p>
            <a:pPr marL="0" indent="0">
              <a:buNone/>
            </a:pP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separator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limit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49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56C5-03D5-4DDD-A2C4-C944887E1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Pre-Defined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61CBD-C7B8-4905-B0C7-9B1CF581A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startsWith</a:t>
            </a:r>
            <a:endParaRPr lang="en-US" dirty="0"/>
          </a:p>
          <a:p>
            <a:pPr marL="0" indent="0">
              <a:buNone/>
            </a:pP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.startsWith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substr</a:t>
            </a:r>
            <a:endParaRPr lang="en-US" dirty="0"/>
          </a:p>
          <a:p>
            <a:pPr marL="0" indent="0">
              <a:buNone/>
            </a:pP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start*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length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substring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start*, end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toLowerCase</a:t>
            </a:r>
            <a:endParaRPr lang="en-US" dirty="0"/>
          </a:p>
          <a:p>
            <a:pPr marL="0" indent="0">
              <a:buNone/>
            </a:pP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.toLowerCase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3138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56C5-03D5-4DDD-A2C4-C944887E1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Pre-Defined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61CBD-C7B8-4905-B0C7-9B1CF581A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toUpperCase</a:t>
            </a:r>
            <a:endParaRPr lang="en-US" dirty="0"/>
          </a:p>
          <a:p>
            <a:pPr marL="0" indent="0">
              <a:buNone/>
            </a:pP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.toUpperCase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trim</a:t>
            </a:r>
          </a:p>
          <a:p>
            <a:pPr marL="0" indent="0">
              <a:buNone/>
            </a:pP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.trim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trimEnd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.trimEnd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trimStart</a:t>
            </a:r>
            <a:endParaRPr lang="en-US" dirty="0"/>
          </a:p>
          <a:p>
            <a:pPr marL="0" indent="0">
              <a:buNone/>
            </a:pP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.trimStart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713368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369</TotalTime>
  <Words>198</Words>
  <Application>Microsoft Office PowerPoint</Application>
  <PresentationFormat>Widescreen</PresentationFormat>
  <Paragraphs>48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Retrospect</vt:lpstr>
      <vt:lpstr>JAVASCRIPT STRING METHODS</vt:lpstr>
      <vt:lpstr>METHOD</vt:lpstr>
      <vt:lpstr>Pre-Defined Methods</vt:lpstr>
      <vt:lpstr>Pre-Defined Methods</vt:lpstr>
      <vt:lpstr>Pre-Defined Methods</vt:lpstr>
      <vt:lpstr>Pre-Defined Methods</vt:lpstr>
      <vt:lpstr>Pre-Defined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STRING METHODS</dc:title>
  <dc:creator>Sree Akhilesh, K J</dc:creator>
  <cp:lastModifiedBy>Sree Akhilesh, K J</cp:lastModifiedBy>
  <cp:revision>43</cp:revision>
  <dcterms:created xsi:type="dcterms:W3CDTF">2022-09-26T16:23:04Z</dcterms:created>
  <dcterms:modified xsi:type="dcterms:W3CDTF">2022-09-28T18:19:18Z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2022-09-26T16:23:04Z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daa47e3c-2c03-400f-9c99-fee090441034</vt:lpwstr>
  </property>
  <property fmtid="{D5CDD505-2E9C-101B-9397-08002B2CF9AE}" pid="8" name="MSIP_Label_ea60d57e-af5b-4752-ac57-3e4f28ca11dc_ContentBits">
    <vt:lpwstr>0</vt:lpwstr>
  </property>
</Properties>
</file>