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8"/>
    <p:restoredTop sz="94613"/>
  </p:normalViewPr>
  <p:slideViewPr>
    <p:cSldViewPr snapToGrid="0" snapToObjects="1">
      <p:cViewPr varScale="1">
        <p:scale>
          <a:sx n="135" d="100"/>
          <a:sy n="13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D4E0-7C4D-8F45-B653-BF612194DC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E084-2F9B-FD49-A886-3DC6C12F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E084-2F9B-FD49-A886-3DC6C12F9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47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3068" y="165101"/>
            <a:ext cx="2404533" cy="82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6" y="1"/>
            <a:ext cx="1824567" cy="1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Macintosh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Squires, Richard (NIH/NIAID) [C]</dc:creator>
  <cp:lastModifiedBy>Squires, Richard (NIH/NIAID) [C]</cp:lastModifiedBy>
  <cp:revision>5</cp:revision>
  <cp:lastPrinted>2017-11-07T15:18:01Z</cp:lastPrinted>
  <dcterms:created xsi:type="dcterms:W3CDTF">2017-11-07T15:13:41Z</dcterms:created>
  <dcterms:modified xsi:type="dcterms:W3CDTF">2017-11-29T14:01:44Z</dcterms:modified>
</cp:coreProperties>
</file>