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4" r:id="rId5"/>
    <p:sldId id="345" r:id="rId6"/>
    <p:sldId id="346" r:id="rId7"/>
    <p:sldId id="347" r:id="rId8"/>
    <p:sldId id="348" r:id="rId9"/>
    <p:sldId id="357" r:id="rId10"/>
    <p:sldId id="358" r:id="rId11"/>
    <p:sldId id="360" r:id="rId12"/>
    <p:sldId id="359" r:id="rId13"/>
    <p:sldId id="361" r:id="rId14"/>
    <p:sldId id="362" r:id="rId15"/>
    <p:sldId id="3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5" autoAdjust="0"/>
    <p:restoredTop sz="95928" autoAdjust="0"/>
  </p:normalViewPr>
  <p:slideViewPr>
    <p:cSldViewPr snapToGrid="0">
      <p:cViewPr varScale="1">
        <p:scale>
          <a:sx n="63" d="100"/>
          <a:sy n="63" d="100"/>
        </p:scale>
        <p:origin x="1028" y="5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119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3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8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0" y="-67549"/>
            <a:ext cx="12191999" cy="692554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355" y="1302881"/>
            <a:ext cx="4701904" cy="149352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Nature Hub</a:t>
            </a:r>
            <a:br>
              <a:rPr lang="en-US" dirty="0"/>
            </a:br>
            <a:br>
              <a:rPr lang="en-US" dirty="0"/>
            </a:br>
            <a:br>
              <a:rPr lang="en-US" sz="1800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63E26-6142-938D-5639-2E944CAC2F6D}"/>
              </a:ext>
            </a:extLst>
          </p:cNvPr>
          <p:cNvSpPr txBox="1"/>
          <p:nvPr/>
        </p:nvSpPr>
        <p:spPr>
          <a:xfrm>
            <a:off x="9814560" y="4077791"/>
            <a:ext cx="220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Akhilesh Tripathi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Aaditya</a:t>
            </a:r>
            <a:r>
              <a:rPr lang="en-US" b="1" dirty="0"/>
              <a:t> Srivastava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err="1"/>
              <a:t>Akriti</a:t>
            </a:r>
            <a:r>
              <a:rPr lang="en-US" sz="1800" b="1" dirty="0"/>
              <a:t> Singh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Simran Pandey</a:t>
            </a:r>
            <a:br>
              <a:rPr lang="en-US" sz="18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C8BEC-E922-BD3C-1D7D-AA4DF32B15DB}"/>
              </a:ext>
            </a:extLst>
          </p:cNvPr>
          <p:cNvSpPr txBox="1"/>
          <p:nvPr/>
        </p:nvSpPr>
        <p:spPr>
          <a:xfrm>
            <a:off x="929640" y="485113"/>
            <a:ext cx="8417560" cy="1164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sp>
        <p:nvSpPr>
          <p:cNvPr id="5129" name="Slide Number Placeholder 4">
            <a:extLst>
              <a:ext uri="{FF2B5EF4-FFF2-40B4-BE49-F238E27FC236}">
                <a16:creationId xmlns:a16="http://schemas.microsoft.com/office/drawing/2014/main" id="{792ADA0C-CCF4-7717-0BDF-9596EED50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678036-38B4-ED14-933C-66F221C16754}"/>
              </a:ext>
            </a:extLst>
          </p:cNvPr>
          <p:cNvGrpSpPr/>
          <p:nvPr/>
        </p:nvGrpSpPr>
        <p:grpSpPr>
          <a:xfrm>
            <a:off x="993988" y="1828800"/>
            <a:ext cx="10451252" cy="4478867"/>
            <a:chOff x="993988" y="1828800"/>
            <a:chExt cx="10451252" cy="4478867"/>
          </a:xfrm>
        </p:grpSpPr>
        <p:pic>
          <p:nvPicPr>
            <p:cNvPr id="5122" name="Picture 2" descr="A computer screen shot of a computer&#10;&#10;Description automatically generated">
              <a:extLst>
                <a:ext uri="{FF2B5EF4-FFF2-40B4-BE49-F238E27FC236}">
                  <a16:creationId xmlns:a16="http://schemas.microsoft.com/office/drawing/2014/main" id="{E19A1034-30DE-0800-BF24-08C9435E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93988" y="1828800"/>
              <a:ext cx="10451252" cy="4478867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1A865B-8CA5-B596-2930-FE5275B4809D}"/>
                </a:ext>
              </a:extLst>
            </p:cNvPr>
            <p:cNvSpPr/>
            <p:nvPr/>
          </p:nvSpPr>
          <p:spPr>
            <a:xfrm>
              <a:off x="7559040" y="4612640"/>
              <a:ext cx="1788160" cy="105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3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A9CCCC-C293-EEB1-8933-2B046CED1C35}"/>
              </a:ext>
            </a:extLst>
          </p:cNvPr>
          <p:cNvSpPr txBox="1"/>
          <p:nvPr/>
        </p:nvSpPr>
        <p:spPr>
          <a:xfrm>
            <a:off x="4690533" y="965200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CAA6B-A6A4-E232-DD05-AE5DDBCEB65E}"/>
              </a:ext>
            </a:extLst>
          </p:cNvPr>
          <p:cNvSpPr txBox="1"/>
          <p:nvPr/>
        </p:nvSpPr>
        <p:spPr>
          <a:xfrm>
            <a:off x="2159000" y="1693334"/>
            <a:ext cx="81449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Nature Hub combines tradition and technology to provide a unique wellness solution.</a:t>
            </a:r>
          </a:p>
          <a:p>
            <a:r>
              <a:rPr lang="en-US" sz="1600" dirty="0"/>
              <a:t>It addresses modern health challenges by encouraging eco-friendly habits and natural living.</a:t>
            </a:r>
          </a:p>
          <a:p>
            <a:r>
              <a:rPr lang="en-US" sz="1600" dirty="0"/>
              <a:t>The project’s user-friendly interface, comprehensive features, and robust backend ensure long-term usability and scalability.</a:t>
            </a:r>
          </a:p>
          <a:p>
            <a:endParaRPr lang="en-US" sz="1600" dirty="0"/>
          </a:p>
          <a:p>
            <a:r>
              <a:rPr lang="en-US" sz="1600" b="1" dirty="0"/>
              <a:t>Innovative Features: </a:t>
            </a:r>
            <a:r>
              <a:rPr lang="en-US" sz="1600" dirty="0"/>
              <a:t>The platform includes a Remedy Module, Health Tips Module, Shopping Module, User Dashboard, and Admin Panel.  </a:t>
            </a:r>
          </a:p>
          <a:p>
            <a:r>
              <a:rPr lang="en-US" sz="1600" b="1" dirty="0"/>
              <a:t>User-Centric Design: </a:t>
            </a:r>
            <a:r>
              <a:rPr lang="en-US" sz="1600" dirty="0"/>
              <a:t>With tools like personalized dashboards, bookmarks, and intuitive navigation, Nature Hub ensures a seamless experience for users.  </a:t>
            </a:r>
          </a:p>
          <a:p>
            <a:r>
              <a:rPr lang="en-US" sz="1600" dirty="0"/>
              <a:t>Sustainability Focus: Offers eco-conscious products, encouraging environmentally responsible choices.  </a:t>
            </a:r>
          </a:p>
          <a:p>
            <a:r>
              <a:rPr lang="en-US" sz="1600" b="1" dirty="0"/>
              <a:t>Scalable Technology: </a:t>
            </a:r>
            <a:r>
              <a:rPr lang="en-US" sz="1600" dirty="0"/>
              <a:t>Built using SQL Server, .NET Core, and Angular, the platform is reliable, scalable, and future-ready.  </a:t>
            </a:r>
          </a:p>
          <a:p>
            <a:r>
              <a:rPr lang="en-US" sz="1600" b="1" dirty="0"/>
              <a:t>Holistic Wellness: </a:t>
            </a:r>
            <a:r>
              <a:rPr lang="en-US" sz="1600" dirty="0"/>
              <a:t>Provides an all-in-one solution for health improvement, natural remedies, and eco-friendly shopping. 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00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9067800" cy="5486400"/>
          </a:xfrm>
        </p:spPr>
        <p:txBody>
          <a:bodyPr>
            <a:normAutofit/>
          </a:bodyPr>
          <a:lstStyle/>
          <a:p>
            <a:r>
              <a:rPr lang="en-US" sz="5400" dirty="0"/>
              <a:t>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5059680"/>
          </a:xfrm>
        </p:spPr>
        <p:txBody>
          <a:bodyPr/>
          <a:lstStyle/>
          <a:p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Introduction  </a:t>
            </a:r>
            <a:r>
              <a:rPr lang="en-US" dirty="0"/>
              <a:t>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694267"/>
            <a:ext cx="4799012" cy="5715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endParaRPr lang="en-US" sz="2200" b="1" dirty="0"/>
          </a:p>
          <a:p>
            <a:r>
              <a:rPr lang="en-US" sz="6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What is Nature Hub?</a:t>
            </a:r>
          </a:p>
          <a:p>
            <a:r>
              <a:rPr lang="en-US" sz="5600" dirty="0"/>
              <a:t>Nature Hub is an innovative web application aimed at promoting natural and sustainable living. It merges three key areas:</a:t>
            </a:r>
          </a:p>
          <a:p>
            <a:r>
              <a:rPr lang="en-US" sz="5600" dirty="0"/>
              <a:t>Natural Remedies: A curated collection of herbal and home-based solutions for common health problems.</a:t>
            </a:r>
          </a:p>
          <a:p>
            <a:r>
              <a:rPr lang="en-US" sz="5600" dirty="0"/>
              <a:t>Holistic Health Practices: Guides and tips focused on improving overall well-being through simple lifestyle changes.</a:t>
            </a:r>
          </a:p>
          <a:p>
            <a:r>
              <a:rPr lang="en-US" sz="5600" dirty="0"/>
              <a:t>Eco-Friendly Product Shopping: A platform for purchasing environmentally sustainable products.</a:t>
            </a:r>
          </a:p>
          <a:p>
            <a:r>
              <a:rPr lang="en-US" sz="6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Purpose:</a:t>
            </a:r>
          </a:p>
          <a:p>
            <a:r>
              <a:rPr lang="en-US" sz="5600" dirty="0"/>
              <a:t>The project was designed to bridge the gap between modern convenience and traditional wellness practices. It empowers users to make informed decisions about their health and lifestyle, fostering a connection with nature.</a:t>
            </a:r>
          </a:p>
          <a:p>
            <a:r>
              <a:rPr lang="en-US" sz="6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Unique Selling Point (USP):</a:t>
            </a:r>
          </a:p>
          <a:p>
            <a:r>
              <a:rPr lang="en-US" sz="5600" dirty="0"/>
              <a:t>Unlike other platforms that focus solely on e-commerce or health blogs, Nature Hub integrates remedies, health advice, and shopping into one cohesive solution</a:t>
            </a:r>
            <a:r>
              <a:rPr lang="en-US" sz="4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FEB4B-A97C-237F-CB2E-F06E2F35BD82}"/>
              </a:ext>
            </a:extLst>
          </p:cNvPr>
          <p:cNvSpPr txBox="1"/>
          <p:nvPr/>
        </p:nvSpPr>
        <p:spPr>
          <a:xfrm>
            <a:off x="592668" y="846669"/>
            <a:ext cx="6112932" cy="449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Database:</a:t>
            </a:r>
          </a:p>
          <a:p>
            <a:r>
              <a:rPr lang="en-US" sz="1400" dirty="0"/>
              <a:t>SQL Server 2022 serves as the relational database to store and manage all platform data.</a:t>
            </a:r>
          </a:p>
          <a:p>
            <a:endParaRPr lang="en-US" sz="1400" dirty="0"/>
          </a:p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Backend:</a:t>
            </a:r>
          </a:p>
          <a:p>
            <a:r>
              <a:rPr lang="en-US" sz="1400" dirty="0"/>
              <a:t>Developed using C# and .NET Core 8.0 to:</a:t>
            </a:r>
          </a:p>
          <a:p>
            <a:r>
              <a:rPr lang="en-US" sz="1400" dirty="0"/>
              <a:t>Implement APIs for handling user requests and returning data.</a:t>
            </a:r>
          </a:p>
          <a:p>
            <a:r>
              <a:rPr lang="en-US" sz="1400" dirty="0"/>
              <a:t>Manage business logic for user activities, product transactions, and remedy storage.</a:t>
            </a:r>
          </a:p>
          <a:p>
            <a:r>
              <a:rPr lang="en-US" sz="1400" dirty="0"/>
              <a:t>Provide seamless communication between the database and frontend.</a:t>
            </a:r>
          </a:p>
          <a:p>
            <a:endParaRPr lang="en-US" sz="1400" dirty="0"/>
          </a:p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Frontend:</a:t>
            </a:r>
          </a:p>
          <a:p>
            <a:r>
              <a:rPr lang="en-US" sz="1400" dirty="0"/>
              <a:t>Angular (v17.3.11) ensures a dynamic and user-friendly interface.</a:t>
            </a:r>
          </a:p>
          <a:p>
            <a:r>
              <a:rPr lang="en-US" sz="1400" dirty="0"/>
              <a:t>HTML5 structures the web pages.</a:t>
            </a:r>
          </a:p>
          <a:p>
            <a:r>
              <a:rPr lang="en-US" sz="1400" dirty="0"/>
              <a:t>CSS3 and Bootstrap5 add styling for responsiveness and a polished design.</a:t>
            </a:r>
          </a:p>
          <a:p>
            <a:endParaRPr lang="en-US" sz="1400" dirty="0"/>
          </a:p>
          <a:p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Testing Tools:</a:t>
            </a:r>
          </a:p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Swagger: </a:t>
            </a:r>
            <a:r>
              <a:rPr lang="en-US" sz="1400" dirty="0"/>
              <a:t>Documents all API endpoints, allowing developers to test functionality directly.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C706B4-31DA-F22A-C9C9-9B8756FBA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1319569"/>
            <a:ext cx="1075266" cy="107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68291F-6972-EFB1-AD58-EA90C7A76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401" y="1696232"/>
            <a:ext cx="1488545" cy="13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wagger&quot; Icon - Download for free – Iconduck">
            <a:extLst>
              <a:ext uri="{FF2B5EF4-FFF2-40B4-BE49-F238E27FC236}">
                <a16:creationId xmlns:a16="http://schemas.microsoft.com/office/drawing/2014/main" id="{22F6A2C9-6D3A-DD9C-DE50-09B01927C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2" y="3532009"/>
            <a:ext cx="1608667" cy="16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ree Angular Logo Icon - Free Download Logos Logo Icons | IconScout">
            <a:extLst>
              <a:ext uri="{FF2B5EF4-FFF2-40B4-BE49-F238E27FC236}">
                <a16:creationId xmlns:a16="http://schemas.microsoft.com/office/drawing/2014/main" id="{CE08F408-0FBB-7593-CEC6-37F9E3C1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4484436"/>
            <a:ext cx="1896532" cy="189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3CA43E-2FD8-0DC4-86E0-CC8CDAD1948D}"/>
              </a:ext>
            </a:extLst>
          </p:cNvPr>
          <p:cNvSpPr txBox="1"/>
          <p:nvPr/>
        </p:nvSpPr>
        <p:spPr>
          <a:xfrm>
            <a:off x="7907867" y="477337"/>
            <a:ext cx="341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Tools and Technology </a:t>
            </a: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CC3F7E-0255-F12D-0E7E-0A62F2FD2D67}"/>
              </a:ext>
            </a:extLst>
          </p:cNvPr>
          <p:cNvSpPr txBox="1"/>
          <p:nvPr/>
        </p:nvSpPr>
        <p:spPr>
          <a:xfrm>
            <a:off x="1225020" y="764541"/>
            <a:ext cx="512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Project 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0FA86-D285-597C-E91F-68B88AF6DB16}"/>
              </a:ext>
            </a:extLst>
          </p:cNvPr>
          <p:cNvSpPr txBox="1"/>
          <p:nvPr/>
        </p:nvSpPr>
        <p:spPr>
          <a:xfrm>
            <a:off x="2192867" y="1632719"/>
            <a:ext cx="793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 divide the project into five Modules. The Modules are as follows </a:t>
            </a:r>
            <a:r>
              <a:rPr lang="en-US" b="1" dirty="0"/>
              <a:t>:-</a:t>
            </a:r>
          </a:p>
        </p:txBody>
      </p:sp>
      <p:pic>
        <p:nvPicPr>
          <p:cNvPr id="2054" name="Picture 6" descr="User icons for free download | Freepik">
            <a:extLst>
              <a:ext uri="{FF2B5EF4-FFF2-40B4-BE49-F238E27FC236}">
                <a16:creationId xmlns:a16="http://schemas.microsoft.com/office/drawing/2014/main" id="{652A42AA-2B73-21F7-547C-C08A5F76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63" y="4000642"/>
            <a:ext cx="1283229" cy="128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ser Registration Icon Png ...">
            <a:extLst>
              <a:ext uri="{FF2B5EF4-FFF2-40B4-BE49-F238E27FC236}">
                <a16:creationId xmlns:a16="http://schemas.microsoft.com/office/drawing/2014/main" id="{0BF13299-1F8D-1D80-55CF-30417674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47" y="3863380"/>
            <a:ext cx="1483253" cy="15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erbal Logo PNG Transparent Images Free ...">
            <a:extLst>
              <a:ext uri="{FF2B5EF4-FFF2-40B4-BE49-F238E27FC236}">
                <a16:creationId xmlns:a16="http://schemas.microsoft.com/office/drawing/2014/main" id="{88BCA0CC-83BB-29D3-D26D-E425BA90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07" y="3638372"/>
            <a:ext cx="1782762" cy="178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ackground Vector stock illustration">
            <a:extLst>
              <a:ext uri="{FF2B5EF4-FFF2-40B4-BE49-F238E27FC236}">
                <a16:creationId xmlns:a16="http://schemas.microsoft.com/office/drawing/2014/main" id="{2900C4C6-67F4-5477-34DA-F45084DC5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2" y="33438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Product Png Icon, Transparent Png - kindpng">
            <a:extLst>
              <a:ext uri="{FF2B5EF4-FFF2-40B4-BE49-F238E27FC236}">
                <a16:creationId xmlns:a16="http://schemas.microsoft.com/office/drawing/2014/main" id="{A4D22A73-4732-9730-17AA-6AA793D8F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534" y="3684588"/>
            <a:ext cx="2095500" cy="173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23C08-B1D8-FC15-D21F-0DC1D3058D50}"/>
              </a:ext>
            </a:extLst>
          </p:cNvPr>
          <p:cNvSpPr txBox="1"/>
          <p:nvPr/>
        </p:nvSpPr>
        <p:spPr>
          <a:xfrm>
            <a:off x="647966" y="5359400"/>
            <a:ext cx="148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BBA4E-B7B6-0DC1-D29B-BB243ECF8FF2}"/>
              </a:ext>
            </a:extLst>
          </p:cNvPr>
          <p:cNvSpPr txBox="1"/>
          <p:nvPr/>
        </p:nvSpPr>
        <p:spPr>
          <a:xfrm>
            <a:off x="2974974" y="5421134"/>
            <a:ext cx="162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Admin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0E482-388F-A05B-1A1A-0D9944EF545E}"/>
              </a:ext>
            </a:extLst>
          </p:cNvPr>
          <p:cNvSpPr txBox="1"/>
          <p:nvPr/>
        </p:nvSpPr>
        <p:spPr>
          <a:xfrm>
            <a:off x="5012793" y="5421134"/>
            <a:ext cx="194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Heath Tips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F8258-3E42-7907-07F2-CFF910C1D210}"/>
              </a:ext>
            </a:extLst>
          </p:cNvPr>
          <p:cNvSpPr txBox="1"/>
          <p:nvPr/>
        </p:nvSpPr>
        <p:spPr>
          <a:xfrm>
            <a:off x="9564818" y="5439124"/>
            <a:ext cx="194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Products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2D4CA-1706-3FBE-5846-57AD177B4BA6}"/>
              </a:ext>
            </a:extLst>
          </p:cNvPr>
          <p:cNvSpPr txBox="1"/>
          <p:nvPr/>
        </p:nvSpPr>
        <p:spPr>
          <a:xfrm>
            <a:off x="7230664" y="5430129"/>
            <a:ext cx="19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Remedies Module</a:t>
            </a:r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C8BEC-E922-BD3C-1D7D-AA4DF32B15DB}"/>
              </a:ext>
            </a:extLst>
          </p:cNvPr>
          <p:cNvSpPr txBox="1"/>
          <p:nvPr/>
        </p:nvSpPr>
        <p:spPr>
          <a:xfrm>
            <a:off x="-1198033" y="1143000"/>
            <a:ext cx="749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                                     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Admin Module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EE97C-595C-D5F2-AD5C-3D95744FAA1E}"/>
              </a:ext>
            </a:extLst>
          </p:cNvPr>
          <p:cNvSpPr txBox="1"/>
          <p:nvPr/>
        </p:nvSpPr>
        <p:spPr>
          <a:xfrm>
            <a:off x="1625600" y="2074333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</a:t>
            </a:r>
            <a:r>
              <a:rPr lang="en-US" sz="2000" b="1" dirty="0"/>
              <a:t>The Admin Modules Contains the following sub-modules :-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AF7FD-F11B-199D-FC57-5B34F5B2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7" y="3642782"/>
            <a:ext cx="1574800" cy="1574800"/>
          </a:xfrm>
          <a:prstGeom prst="rect">
            <a:avLst/>
          </a:prstGeom>
        </p:spPr>
      </p:pic>
      <p:pic>
        <p:nvPicPr>
          <p:cNvPr id="3076" name="Picture 4" descr="Health Tips Icon PNG Images, Vectors Free Download - Pngtree">
            <a:extLst>
              <a:ext uri="{FF2B5EF4-FFF2-40B4-BE49-F238E27FC236}">
                <a16:creationId xmlns:a16="http://schemas.microsoft.com/office/drawing/2014/main" id="{2392256B-B740-DB22-2C09-538F0629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93" y="3145366"/>
            <a:ext cx="2569633" cy="2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atural Remedies PNGs for Free Download">
            <a:extLst>
              <a:ext uri="{FF2B5EF4-FFF2-40B4-BE49-F238E27FC236}">
                <a16:creationId xmlns:a16="http://schemas.microsoft.com/office/drawing/2014/main" id="{5F236D98-3A97-88E3-649A-A1E498451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5366"/>
            <a:ext cx="2569634" cy="256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roduct Icon Png White, Transparent Png , Transparent Png Image - PNGitem">
            <a:extLst>
              <a:ext uri="{FF2B5EF4-FFF2-40B4-BE49-F238E27FC236}">
                <a16:creationId xmlns:a16="http://schemas.microsoft.com/office/drawing/2014/main" id="{38244339-6400-ED32-CA15-472E39F95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565" y="3145366"/>
            <a:ext cx="2127768" cy="222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41296-94B7-44F7-B7C7-21CDFC05FCD2}"/>
              </a:ext>
            </a:extLst>
          </p:cNvPr>
          <p:cNvSpPr txBox="1"/>
          <p:nvPr/>
        </p:nvSpPr>
        <p:spPr>
          <a:xfrm>
            <a:off x="834497" y="552873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D3928-A141-99C8-A87E-26E7128DD9F1}"/>
              </a:ext>
            </a:extLst>
          </p:cNvPr>
          <p:cNvSpPr txBox="1"/>
          <p:nvPr/>
        </p:nvSpPr>
        <p:spPr>
          <a:xfrm>
            <a:off x="3657600" y="552873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CRUD in Health Tips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C93B4-C8F4-4D84-4AB1-FEEFF9D61DE1}"/>
              </a:ext>
            </a:extLst>
          </p:cNvPr>
          <p:cNvSpPr txBox="1"/>
          <p:nvPr/>
        </p:nvSpPr>
        <p:spPr>
          <a:xfrm>
            <a:off x="6654800" y="55287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CRUD in Remedies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B5890-19F5-0087-C48F-84C4DD74EF89}"/>
              </a:ext>
            </a:extLst>
          </p:cNvPr>
          <p:cNvSpPr txBox="1"/>
          <p:nvPr/>
        </p:nvSpPr>
        <p:spPr>
          <a:xfrm>
            <a:off x="9127067" y="5528733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CRUD in Products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C8BEC-E922-BD3C-1D7D-AA4DF32B15DB}"/>
              </a:ext>
            </a:extLst>
          </p:cNvPr>
          <p:cNvSpPr txBox="1"/>
          <p:nvPr/>
        </p:nvSpPr>
        <p:spPr>
          <a:xfrm>
            <a:off x="1172634" y="850612"/>
            <a:ext cx="749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User Module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EE97C-595C-D5F2-AD5C-3D95744FAA1E}"/>
              </a:ext>
            </a:extLst>
          </p:cNvPr>
          <p:cNvSpPr txBox="1"/>
          <p:nvPr/>
        </p:nvSpPr>
        <p:spPr>
          <a:xfrm>
            <a:off x="1625600" y="2074333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</a:t>
            </a:r>
            <a:r>
              <a:rPr lang="en-US" sz="2000" b="1" dirty="0"/>
              <a:t>The User Modules Contains the following sub-modules :-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41296-94B7-44F7-B7C7-21CDFC05FCD2}"/>
              </a:ext>
            </a:extLst>
          </p:cNvPr>
          <p:cNvSpPr txBox="1"/>
          <p:nvPr/>
        </p:nvSpPr>
        <p:spPr>
          <a:xfrm>
            <a:off x="842355" y="555066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Login/Sign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D3928-A141-99C8-A87E-26E7128DD9F1}"/>
              </a:ext>
            </a:extLst>
          </p:cNvPr>
          <p:cNvSpPr txBox="1"/>
          <p:nvPr/>
        </p:nvSpPr>
        <p:spPr>
          <a:xfrm>
            <a:off x="2857264" y="55506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C93B4-C8F4-4D84-4AB1-FEEFF9D61DE1}"/>
              </a:ext>
            </a:extLst>
          </p:cNvPr>
          <p:cNvSpPr txBox="1"/>
          <p:nvPr/>
        </p:nvSpPr>
        <p:spPr>
          <a:xfrm>
            <a:off x="5159882" y="552873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Bookmarks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B5890-19F5-0087-C48F-84C4DD74EF89}"/>
              </a:ext>
            </a:extLst>
          </p:cNvPr>
          <p:cNvSpPr txBox="1"/>
          <p:nvPr/>
        </p:nvSpPr>
        <p:spPr>
          <a:xfrm>
            <a:off x="7516746" y="5550667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to cart</a:t>
            </a:r>
          </a:p>
        </p:txBody>
      </p:sp>
      <p:pic>
        <p:nvPicPr>
          <p:cNvPr id="4098" name="Picture 2" descr="Login PNG Transparent Images Free Download | Vector Files | Pngtree">
            <a:extLst>
              <a:ext uri="{FF2B5EF4-FFF2-40B4-BE49-F238E27FC236}">
                <a16:creationId xmlns:a16="http://schemas.microsoft.com/office/drawing/2014/main" id="{84D20804-E265-547B-3113-F6F6B0A6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9" y="3476688"/>
            <a:ext cx="2030111" cy="203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B61D9C9-2D10-3B76-45FB-0C0CC065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66" y="3936772"/>
            <a:ext cx="1278467" cy="127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ook Bookmark Icon - Book Vector Logo ...">
            <a:extLst>
              <a:ext uri="{FF2B5EF4-FFF2-40B4-BE49-F238E27FC236}">
                <a16:creationId xmlns:a16="http://schemas.microsoft.com/office/drawing/2014/main" id="{1E994AFC-77E8-3B4E-0C20-1ED12B517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64" y="3805875"/>
            <a:ext cx="1185018" cy="155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C6614DF-0914-A3BE-9880-5EC328E8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13" y="3555233"/>
            <a:ext cx="1951566" cy="195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ddress , Png Download, Transparent Png ...">
            <a:extLst>
              <a:ext uri="{FF2B5EF4-FFF2-40B4-BE49-F238E27FC236}">
                <a16:creationId xmlns:a16="http://schemas.microsoft.com/office/drawing/2014/main" id="{58475ED1-547E-B448-0FE2-A0E0E0AAA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409" y="3533298"/>
            <a:ext cx="1890488" cy="18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C40E0-4A00-9193-6113-E783F671D63C}"/>
              </a:ext>
            </a:extLst>
          </p:cNvPr>
          <p:cNvSpPr txBox="1"/>
          <p:nvPr/>
        </p:nvSpPr>
        <p:spPr>
          <a:xfrm>
            <a:off x="9679332" y="5550667"/>
            <a:ext cx="195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200990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C8BEC-E922-BD3C-1D7D-AA4DF32B15DB}"/>
              </a:ext>
            </a:extLst>
          </p:cNvPr>
          <p:cNvSpPr txBox="1"/>
          <p:nvPr/>
        </p:nvSpPr>
        <p:spPr>
          <a:xfrm>
            <a:off x="1172634" y="850612"/>
            <a:ext cx="749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Health Tips Module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857C6-F545-DD0C-41A0-8F48B048D332}"/>
              </a:ext>
            </a:extLst>
          </p:cNvPr>
          <p:cNvSpPr txBox="1"/>
          <p:nvPr/>
        </p:nvSpPr>
        <p:spPr>
          <a:xfrm>
            <a:off x="1634067" y="1625599"/>
            <a:ext cx="72051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Designed to educate users with short, impactful tips for improving health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Examples:</a:t>
            </a:r>
          </a:p>
          <a:p>
            <a:r>
              <a:rPr lang="en-US" b="1" dirty="0"/>
              <a:t>Hair Care: </a:t>
            </a:r>
            <a:r>
              <a:rPr lang="en-US" dirty="0"/>
              <a:t>“Rinse hair with apple cider vinegar for added shine.”</a:t>
            </a:r>
          </a:p>
          <a:p>
            <a:r>
              <a:rPr lang="en-US" b="1" dirty="0"/>
              <a:t>Skin Care: </a:t>
            </a:r>
            <a:r>
              <a:rPr lang="en-US" dirty="0"/>
              <a:t>“Apply honey and cinnamon paste to reduce acne.”</a:t>
            </a:r>
          </a:p>
          <a:p>
            <a:r>
              <a:rPr lang="en-US" b="1" dirty="0"/>
              <a:t>Immunity Boosting: </a:t>
            </a:r>
            <a:r>
              <a:rPr lang="en-US" dirty="0"/>
              <a:t>“Include more vitamin C-rich foods like oranges and kiwis.”</a:t>
            </a:r>
          </a:p>
          <a:p>
            <a:r>
              <a:rPr lang="en-US" b="1" dirty="0"/>
              <a:t>Search and Filter Options: </a:t>
            </a:r>
            <a:r>
              <a:rPr lang="en-US" dirty="0"/>
              <a:t>Helps users find remedies based on their specific needs or symptoms.</a:t>
            </a:r>
          </a:p>
          <a:p>
            <a:r>
              <a:rPr lang="en-US" dirty="0"/>
              <a:t>User can filter this by category and category are as follows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C8BEC-E922-BD3C-1D7D-AA4DF32B15DB}"/>
              </a:ext>
            </a:extLst>
          </p:cNvPr>
          <p:cNvSpPr txBox="1"/>
          <p:nvPr/>
        </p:nvSpPr>
        <p:spPr>
          <a:xfrm>
            <a:off x="1172634" y="850612"/>
            <a:ext cx="749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Product Module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857C6-F545-DD0C-41A0-8F48B048D332}"/>
              </a:ext>
            </a:extLst>
          </p:cNvPr>
          <p:cNvSpPr txBox="1"/>
          <p:nvPr/>
        </p:nvSpPr>
        <p:spPr>
          <a:xfrm>
            <a:off x="1337733" y="1905000"/>
            <a:ext cx="83650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</a:t>
            </a:r>
            <a:r>
              <a:rPr lang="en-US" sz="1600" dirty="0"/>
              <a:t>Product Listings include detailed information such as product name, description, price, and eco-certification. Users can view multiple products, sort them by categories (</a:t>
            </a:r>
            <a:r>
              <a:rPr lang="en-US" sz="1600" b="1" dirty="0"/>
              <a:t>e.g</a:t>
            </a:r>
            <a:r>
              <a:rPr lang="en-US" sz="1600" dirty="0"/>
              <a:t>., skincare, home essentials), and search for specific items.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Add to Cart Functionality </a:t>
            </a:r>
            <a:r>
              <a:rPr lang="en-US" sz="1600" dirty="0"/>
              <a:t>enables users to select desired items, update quantities, and remove products before purchase. A summary of selected items with total costs is displayed in the cart for convenience.  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The  </a:t>
            </a:r>
            <a:r>
              <a:rPr lang="en-US" sz="1600" b="1" dirty="0"/>
              <a:t>Checkout System </a:t>
            </a:r>
            <a:r>
              <a:rPr lang="en-US" sz="1600" dirty="0"/>
              <a:t>streamlines the payment process, providing users with options to finalize their orders. Once an order is placed, it’s stored in the database for tracking and user reference.  </a:t>
            </a:r>
          </a:p>
          <a:p>
            <a:r>
              <a:rPr 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0218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C8BEC-E922-BD3C-1D7D-AA4DF32B15DB}"/>
              </a:ext>
            </a:extLst>
          </p:cNvPr>
          <p:cNvSpPr txBox="1"/>
          <p:nvPr/>
        </p:nvSpPr>
        <p:spPr>
          <a:xfrm>
            <a:off x="1172634" y="850612"/>
            <a:ext cx="749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Remedies Module</a:t>
            </a: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857C6-F545-DD0C-41A0-8F48B048D332}"/>
              </a:ext>
            </a:extLst>
          </p:cNvPr>
          <p:cNvSpPr txBox="1"/>
          <p:nvPr/>
        </p:nvSpPr>
        <p:spPr>
          <a:xfrm>
            <a:off x="1634067" y="1625599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key feature that promotes natural healing by offering:</a:t>
            </a:r>
          </a:p>
          <a:p>
            <a:r>
              <a:rPr lang="en-US" dirty="0"/>
              <a:t>Detailed Remedy Information: For instance, remedies like aloe vera gel for burns, chamomile tea for stress, etc.</a:t>
            </a:r>
          </a:p>
          <a:p>
            <a:r>
              <a:rPr lang="en-US" dirty="0"/>
              <a:t>Interactive Features: Users can save remedies as Bookmarks.</a:t>
            </a:r>
          </a:p>
          <a:p>
            <a:r>
              <a:rPr lang="en-US" dirty="0"/>
              <a:t>In this we have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14572347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775</Words>
  <Application>Microsoft Office PowerPoint</Application>
  <PresentationFormat>Widescreen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Source Sans Pro Light</vt:lpstr>
      <vt:lpstr>Wingdings</vt:lpstr>
      <vt:lpstr>Custom</vt:lpstr>
      <vt:lpstr>Nature Hub   </vt:lpstr>
      <vt:lpstr>Introduction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Pandey, Simran</dc:creator>
  <cp:lastModifiedBy>Singh, Akriti</cp:lastModifiedBy>
  <cp:revision>4</cp:revision>
  <dcterms:created xsi:type="dcterms:W3CDTF">2024-02-15T19:21:17Z</dcterms:created>
  <dcterms:modified xsi:type="dcterms:W3CDTF">2024-12-17T05:52:43Z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