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1" autoAdjust="0"/>
    <p:restoredTop sz="94598" autoAdjust="0"/>
  </p:normalViewPr>
  <p:slideViewPr>
    <p:cSldViewPr snapToGrid="0">
      <p:cViewPr varScale="1">
        <p:scale>
          <a:sx n="103" d="100"/>
          <a:sy n="103" d="100"/>
        </p:scale>
        <p:origin x="8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F911CB-63A7-E503-B75D-1EE7DC06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between seller &amp; buyer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Collaboration3D … Leading to transaction being completed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32FA7BB-8B95-79AD-DBC3-10BA9EAFC8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340299"/>
              </p:ext>
            </p:extLst>
          </p:nvPr>
        </p:nvGraphicFramePr>
        <p:xfrm>
          <a:off x="407773" y="1326936"/>
          <a:ext cx="11368216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0286">
                  <a:extLst>
                    <a:ext uri="{9D8B030D-6E8A-4147-A177-3AD203B41FA5}">
                      <a16:colId xmlns:a16="http://schemas.microsoft.com/office/drawing/2014/main" val="2271612790"/>
                    </a:ext>
                  </a:extLst>
                </a:gridCol>
                <a:gridCol w="5677930">
                  <a:extLst>
                    <a:ext uri="{9D8B030D-6E8A-4147-A177-3AD203B41FA5}">
                      <a16:colId xmlns:a16="http://schemas.microsoft.com/office/drawing/2014/main" val="1370240133"/>
                    </a:ext>
                  </a:extLst>
                </a:gridCol>
              </a:tblGrid>
              <a:tr h="23223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66258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 … Welcome to our Store.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5363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Thanks … I am interested in Ergonomic Furniture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78899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Sure … I can demonstrate an Ergonomic table and chair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16128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294926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See … I can change the height of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19079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Yes, I can see this in my browser as well. Can I try ?.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30902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Sure … Please go ahead and experiment with different woods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27160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Ok. I will experiment with “cedar”, “mahogany” wood for my table surface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121245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can see your changes. Which wood do you prefer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809265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Mahogany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539558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Done. Shall I deliver it to the registered address.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940976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Yes, please.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10173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086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21A718F-8F06-D4A5-12F7-22C98159D8B6}"/>
              </a:ext>
            </a:extLst>
          </p:cNvPr>
          <p:cNvSpPr txBox="1"/>
          <p:nvPr/>
        </p:nvSpPr>
        <p:spPr>
          <a:xfrm>
            <a:off x="2965622" y="6067168"/>
            <a:ext cx="6654113" cy="34220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8221F5-A677-B3CD-35D9-EABA17BCE0C1}"/>
              </a:ext>
            </a:extLst>
          </p:cNvPr>
          <p:cNvSpPr txBox="1"/>
          <p:nvPr/>
        </p:nvSpPr>
        <p:spPr>
          <a:xfrm>
            <a:off x="265669" y="6067168"/>
            <a:ext cx="11640065" cy="34220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Completed $$$</a:t>
            </a:r>
          </a:p>
        </p:txBody>
      </p:sp>
    </p:spTree>
    <p:extLst>
      <p:ext uri="{BB962C8B-B14F-4D97-AF65-F5344CB8AC3E}">
        <p14:creationId xmlns:p14="http://schemas.microsoft.com/office/powerpoint/2010/main" val="1050783399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" id="{59065FFD-95A5-4387-9888-595CD54FE3CE}" vid="{8A46A32C-1227-47D7-A4C8-360887988C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Collaboration3D_Notes</Template>
  <TotalTime>14</TotalTime>
  <Words>124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Segoe UI</vt:lpstr>
      <vt:lpstr>Segoe UI Light</vt:lpstr>
      <vt:lpstr>Times New Roman</vt:lpstr>
      <vt:lpstr>Get Started with 3D</vt:lpstr>
      <vt:lpstr>Chat between seller &amp; buyer in Collaboration3D … Leading to transaction being completed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between Seller &amp; Buyer in Collaboration3D … Leading to transaction being completed</dc:title>
  <dc:creator>rk tumuluri</dc:creator>
  <cp:lastModifiedBy>rk tumuluri</cp:lastModifiedBy>
  <cp:revision>2</cp:revision>
  <dcterms:created xsi:type="dcterms:W3CDTF">2022-07-14T09:28:11Z</dcterms:created>
  <dcterms:modified xsi:type="dcterms:W3CDTF">2022-07-14T09:43:40Z</dcterms:modified>
</cp:coreProperties>
</file>