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65" r:id="rId2"/>
    <p:sldId id="270" r:id="rId3"/>
    <p:sldId id="266" r:id="rId4"/>
    <p:sldId id="271" r:id="rId5"/>
    <p:sldId id="281" r:id="rId6"/>
    <p:sldId id="282" r:id="rId7"/>
    <p:sldId id="267" r:id="rId8"/>
    <p:sldId id="274" r:id="rId9"/>
    <p:sldId id="268" r:id="rId10"/>
    <p:sldId id="275" r:id="rId11"/>
    <p:sldId id="276" r:id="rId12"/>
    <p:sldId id="27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0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8092E-DF08-4BB5-8480-29AAC69DA6A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ED4D5-6666-4AC6-AFB1-C3E03047566A}">
      <dgm:prSet/>
      <dgm:spPr/>
      <dgm:t>
        <a:bodyPr/>
        <a:lstStyle/>
        <a:p>
          <a:r>
            <a:rPr lang="en-US"/>
            <a:t>Zoom</a:t>
          </a:r>
        </a:p>
      </dgm:t>
    </dgm:pt>
    <dgm:pt modelId="{BB33E345-96C3-45A6-94D3-201DCD156B37}" type="parTrans" cxnId="{EC970CD6-1BBC-4175-B5FF-CDD6CB4EA711}">
      <dgm:prSet/>
      <dgm:spPr/>
      <dgm:t>
        <a:bodyPr/>
        <a:lstStyle/>
        <a:p>
          <a:endParaRPr lang="en-US"/>
        </a:p>
      </dgm:t>
    </dgm:pt>
    <dgm:pt modelId="{98F33B1D-22F0-4B48-AB3E-19C9ACC44A45}" type="sibTrans" cxnId="{EC970CD6-1BBC-4175-B5FF-CDD6CB4EA711}">
      <dgm:prSet/>
      <dgm:spPr/>
      <dgm:t>
        <a:bodyPr/>
        <a:lstStyle/>
        <a:p>
          <a:endParaRPr lang="en-US"/>
        </a:p>
      </dgm:t>
    </dgm:pt>
    <dgm:pt modelId="{CAEF2F7A-EC4F-4825-8F90-9D7B0BD3130F}">
      <dgm:prSet/>
      <dgm:spPr/>
      <dgm:t>
        <a:bodyPr/>
        <a:lstStyle/>
        <a:p>
          <a:r>
            <a:rPr lang="en-US"/>
            <a:t>Rotate</a:t>
          </a:r>
        </a:p>
      </dgm:t>
    </dgm:pt>
    <dgm:pt modelId="{E8943CA7-3970-41AF-8344-6A9F19B2F38B}" type="parTrans" cxnId="{CCBA7EFB-6F62-4484-9F5F-9127F0BDA8B6}">
      <dgm:prSet/>
      <dgm:spPr/>
      <dgm:t>
        <a:bodyPr/>
        <a:lstStyle/>
        <a:p>
          <a:endParaRPr lang="en-US"/>
        </a:p>
      </dgm:t>
    </dgm:pt>
    <dgm:pt modelId="{F22C410D-28B3-476B-B9BE-EA100F377CFB}" type="sibTrans" cxnId="{CCBA7EFB-6F62-4484-9F5F-9127F0BDA8B6}">
      <dgm:prSet/>
      <dgm:spPr/>
      <dgm:t>
        <a:bodyPr/>
        <a:lstStyle/>
        <a:p>
          <a:endParaRPr lang="en-US"/>
        </a:p>
      </dgm:t>
    </dgm:pt>
    <dgm:pt modelId="{6EFD31F0-4F20-4826-9AD6-4F5DA8FC8090}">
      <dgm:prSet/>
      <dgm:spPr/>
      <dgm:t>
        <a:bodyPr/>
        <a:lstStyle/>
        <a:p>
          <a:r>
            <a:rPr lang="en-US" dirty="0"/>
            <a:t>Pan</a:t>
          </a:r>
        </a:p>
      </dgm:t>
    </dgm:pt>
    <dgm:pt modelId="{3B2B398D-DD24-4EA1-B55E-2E998900E743}" type="parTrans" cxnId="{7B423467-A224-4FC4-80D4-67BABF829B8F}">
      <dgm:prSet/>
      <dgm:spPr/>
      <dgm:t>
        <a:bodyPr/>
        <a:lstStyle/>
        <a:p>
          <a:endParaRPr lang="en-US"/>
        </a:p>
      </dgm:t>
    </dgm:pt>
    <dgm:pt modelId="{8B9E2571-E1E4-4BBF-BC24-1E2E9ED0B3BF}" type="sibTrans" cxnId="{7B423467-A224-4FC4-80D4-67BABF829B8F}">
      <dgm:prSet/>
      <dgm:spPr/>
      <dgm:t>
        <a:bodyPr/>
        <a:lstStyle/>
        <a:p>
          <a:endParaRPr lang="en-US"/>
        </a:p>
      </dgm:t>
    </dgm:pt>
    <dgm:pt modelId="{A8D38ABC-69C6-4965-9C49-68334127AAC6}">
      <dgm:prSet/>
      <dgm:spPr/>
      <dgm:t>
        <a:bodyPr/>
        <a:lstStyle/>
        <a:p>
          <a:r>
            <a:rPr lang="en-US" dirty="0"/>
            <a:t>Customize Materials</a:t>
          </a:r>
        </a:p>
      </dgm:t>
    </dgm:pt>
    <dgm:pt modelId="{8E3169E7-AD9E-450B-BA6C-975427F15FB2}" type="parTrans" cxnId="{58738195-F862-4F66-BFDF-C4015CD4226E}">
      <dgm:prSet/>
      <dgm:spPr/>
      <dgm:t>
        <a:bodyPr/>
        <a:lstStyle/>
        <a:p>
          <a:endParaRPr lang="en-US"/>
        </a:p>
      </dgm:t>
    </dgm:pt>
    <dgm:pt modelId="{145925C6-3005-41A5-A4E8-24721D49A346}" type="sibTrans" cxnId="{58738195-F862-4F66-BFDF-C4015CD4226E}">
      <dgm:prSet/>
      <dgm:spPr/>
      <dgm:t>
        <a:bodyPr/>
        <a:lstStyle/>
        <a:p>
          <a:endParaRPr lang="en-US"/>
        </a:p>
      </dgm:t>
    </dgm:pt>
    <dgm:pt modelId="{59B32CD7-FA74-4338-BC7A-E2FB027A91E7}">
      <dgm:prSet/>
      <dgm:spPr/>
      <dgm:t>
        <a:bodyPr/>
        <a:lstStyle/>
        <a:p>
          <a:r>
            <a:rPr lang="en-US"/>
            <a:t>Animation</a:t>
          </a:r>
        </a:p>
      </dgm:t>
    </dgm:pt>
    <dgm:pt modelId="{D33926F0-506C-43A8-BE40-0500AD3845B6}" type="parTrans" cxnId="{C9201EE3-0C2E-4BAC-AACE-69E7E0E1E730}">
      <dgm:prSet/>
      <dgm:spPr/>
      <dgm:t>
        <a:bodyPr/>
        <a:lstStyle/>
        <a:p>
          <a:endParaRPr lang="en-US"/>
        </a:p>
      </dgm:t>
    </dgm:pt>
    <dgm:pt modelId="{FF119165-9295-4F2D-8B5A-71883FA3FEEC}" type="sibTrans" cxnId="{C9201EE3-0C2E-4BAC-AACE-69E7E0E1E730}">
      <dgm:prSet/>
      <dgm:spPr/>
      <dgm:t>
        <a:bodyPr/>
        <a:lstStyle/>
        <a:p>
          <a:endParaRPr lang="en-US"/>
        </a:p>
      </dgm:t>
    </dgm:pt>
    <dgm:pt modelId="{FD5ACC83-5335-42AD-9367-C00C612F522C}">
      <dgm:prSet/>
      <dgm:spPr/>
      <dgm:t>
        <a:bodyPr/>
        <a:lstStyle/>
        <a:p>
          <a:r>
            <a:rPr lang="en-US"/>
            <a:t>Lighting</a:t>
          </a:r>
        </a:p>
      </dgm:t>
    </dgm:pt>
    <dgm:pt modelId="{2EE549CF-07C1-4F3F-A744-E197F9653229}" type="parTrans" cxnId="{EF0692C5-B98C-42D8-9204-A5F1926EF74C}">
      <dgm:prSet/>
      <dgm:spPr/>
      <dgm:t>
        <a:bodyPr/>
        <a:lstStyle/>
        <a:p>
          <a:endParaRPr lang="en-US"/>
        </a:p>
      </dgm:t>
    </dgm:pt>
    <dgm:pt modelId="{D39C7FBB-64F0-425E-9898-FB9436D9E663}" type="sibTrans" cxnId="{EF0692C5-B98C-42D8-9204-A5F1926EF74C}">
      <dgm:prSet/>
      <dgm:spPr/>
      <dgm:t>
        <a:bodyPr/>
        <a:lstStyle/>
        <a:p>
          <a:endParaRPr lang="en-US"/>
        </a:p>
      </dgm:t>
    </dgm:pt>
    <dgm:pt modelId="{132AD29E-DA90-40A8-940D-11F8CAD39368}">
      <dgm:prSet/>
      <dgm:spPr/>
      <dgm:t>
        <a:bodyPr/>
        <a:lstStyle/>
        <a:p>
          <a:r>
            <a:rPr lang="en-US"/>
            <a:t>Viewpoints</a:t>
          </a:r>
        </a:p>
      </dgm:t>
    </dgm:pt>
    <dgm:pt modelId="{7FC9CF2C-F724-4A0C-A2E2-CFBAC1FC9F6D}" type="parTrans" cxnId="{90527EF4-910D-4B0C-9FFB-EFA04EFA5928}">
      <dgm:prSet/>
      <dgm:spPr/>
      <dgm:t>
        <a:bodyPr/>
        <a:lstStyle/>
        <a:p>
          <a:endParaRPr lang="en-US"/>
        </a:p>
      </dgm:t>
    </dgm:pt>
    <dgm:pt modelId="{EEB909B2-3F3C-4B30-A08C-027C30E0BD68}" type="sibTrans" cxnId="{90527EF4-910D-4B0C-9FFB-EFA04EFA5928}">
      <dgm:prSet/>
      <dgm:spPr/>
      <dgm:t>
        <a:bodyPr/>
        <a:lstStyle/>
        <a:p>
          <a:endParaRPr lang="en-US"/>
        </a:p>
      </dgm:t>
    </dgm:pt>
    <dgm:pt modelId="{7A902BB2-45B9-49AE-A8C1-D2591F1BA51F}" type="pres">
      <dgm:prSet presAssocID="{FBB8092E-DF08-4BB5-8480-29AAC69DA6AF}" presName="Name0" presStyleCnt="0">
        <dgm:presLayoutVars>
          <dgm:chMax/>
          <dgm:chPref/>
          <dgm:dir/>
          <dgm:animLvl val="lvl"/>
        </dgm:presLayoutVars>
      </dgm:prSet>
      <dgm:spPr/>
    </dgm:pt>
    <dgm:pt modelId="{7E06EE4B-A7ED-44BB-A191-31A6D62BB55F}" type="pres">
      <dgm:prSet presAssocID="{AB0ED4D5-6666-4AC6-AFB1-C3E03047566A}" presName="composite" presStyleCnt="0"/>
      <dgm:spPr/>
    </dgm:pt>
    <dgm:pt modelId="{7F5AF39A-B305-4039-9291-6470B944D08A}" type="pres">
      <dgm:prSet presAssocID="{AB0ED4D5-6666-4AC6-AFB1-C3E03047566A}" presName="Parent1" presStyleLbl="node1" presStyleIdx="0" presStyleCnt="14">
        <dgm:presLayoutVars>
          <dgm:chMax val="1"/>
          <dgm:chPref val="1"/>
          <dgm:bulletEnabled val="1"/>
        </dgm:presLayoutVars>
      </dgm:prSet>
      <dgm:spPr/>
    </dgm:pt>
    <dgm:pt modelId="{EA34CE2D-23ED-4253-A044-6172B32F7960}" type="pres">
      <dgm:prSet presAssocID="{AB0ED4D5-6666-4AC6-AFB1-C3E03047566A}" presName="Childtext1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C7F9D1A0-DA30-405C-94DA-B7398B1CA6E4}" type="pres">
      <dgm:prSet presAssocID="{AB0ED4D5-6666-4AC6-AFB1-C3E03047566A}" presName="BalanceSpacing" presStyleCnt="0"/>
      <dgm:spPr/>
    </dgm:pt>
    <dgm:pt modelId="{61902090-44F1-4819-BE0A-D439F0DC6252}" type="pres">
      <dgm:prSet presAssocID="{AB0ED4D5-6666-4AC6-AFB1-C3E03047566A}" presName="BalanceSpacing1" presStyleCnt="0"/>
      <dgm:spPr/>
    </dgm:pt>
    <dgm:pt modelId="{4C96BC5D-2057-49CE-9D55-B0B9EFC583AA}" type="pres">
      <dgm:prSet presAssocID="{98F33B1D-22F0-4B48-AB3E-19C9ACC44A45}" presName="Accent1Text" presStyleLbl="node1" presStyleIdx="1" presStyleCnt="14"/>
      <dgm:spPr/>
    </dgm:pt>
    <dgm:pt modelId="{8D8F6A18-7E0D-4E1C-800E-FA8BFBFEB3D5}" type="pres">
      <dgm:prSet presAssocID="{98F33B1D-22F0-4B48-AB3E-19C9ACC44A45}" presName="spaceBetweenRectangles" presStyleCnt="0"/>
      <dgm:spPr/>
    </dgm:pt>
    <dgm:pt modelId="{317357AE-6CD6-4C0B-9FD5-A04736E4F417}" type="pres">
      <dgm:prSet presAssocID="{CAEF2F7A-EC4F-4825-8F90-9D7B0BD3130F}" presName="composite" presStyleCnt="0"/>
      <dgm:spPr/>
    </dgm:pt>
    <dgm:pt modelId="{1580C724-60E9-48FC-AA92-CB50F6DA2704}" type="pres">
      <dgm:prSet presAssocID="{CAEF2F7A-EC4F-4825-8F90-9D7B0BD3130F}" presName="Parent1" presStyleLbl="node1" presStyleIdx="2" presStyleCnt="14">
        <dgm:presLayoutVars>
          <dgm:chMax val="1"/>
          <dgm:chPref val="1"/>
          <dgm:bulletEnabled val="1"/>
        </dgm:presLayoutVars>
      </dgm:prSet>
      <dgm:spPr/>
    </dgm:pt>
    <dgm:pt modelId="{27656676-7AA5-492D-BD1F-ED220CDE58BB}" type="pres">
      <dgm:prSet presAssocID="{CAEF2F7A-EC4F-4825-8F90-9D7B0BD3130F}" presName="Childtext1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DB3FC533-57AD-422A-A35B-E26D484DA67D}" type="pres">
      <dgm:prSet presAssocID="{CAEF2F7A-EC4F-4825-8F90-9D7B0BD3130F}" presName="BalanceSpacing" presStyleCnt="0"/>
      <dgm:spPr/>
    </dgm:pt>
    <dgm:pt modelId="{17FADE35-5E3C-4DF0-8C5E-A1E1B76AED07}" type="pres">
      <dgm:prSet presAssocID="{CAEF2F7A-EC4F-4825-8F90-9D7B0BD3130F}" presName="BalanceSpacing1" presStyleCnt="0"/>
      <dgm:spPr/>
    </dgm:pt>
    <dgm:pt modelId="{207DC24C-1011-4F95-AACF-1FB21DF17AE3}" type="pres">
      <dgm:prSet presAssocID="{F22C410D-28B3-476B-B9BE-EA100F377CFB}" presName="Accent1Text" presStyleLbl="node1" presStyleIdx="3" presStyleCnt="14"/>
      <dgm:spPr/>
    </dgm:pt>
    <dgm:pt modelId="{9C0B9D07-ECCC-4562-AA02-2065A9912D52}" type="pres">
      <dgm:prSet presAssocID="{F22C410D-28B3-476B-B9BE-EA100F377CFB}" presName="spaceBetweenRectangles" presStyleCnt="0"/>
      <dgm:spPr/>
    </dgm:pt>
    <dgm:pt modelId="{4735358B-BFBF-4BA3-9B79-5DC7D048E1C3}" type="pres">
      <dgm:prSet presAssocID="{6EFD31F0-4F20-4826-9AD6-4F5DA8FC8090}" presName="composite" presStyleCnt="0"/>
      <dgm:spPr/>
    </dgm:pt>
    <dgm:pt modelId="{EA4C6757-4216-4591-BDF0-1EDE00D4C089}" type="pres">
      <dgm:prSet presAssocID="{6EFD31F0-4F20-4826-9AD6-4F5DA8FC8090}" presName="Parent1" presStyleLbl="node1" presStyleIdx="4" presStyleCnt="14">
        <dgm:presLayoutVars>
          <dgm:chMax val="1"/>
          <dgm:chPref val="1"/>
          <dgm:bulletEnabled val="1"/>
        </dgm:presLayoutVars>
      </dgm:prSet>
      <dgm:spPr/>
    </dgm:pt>
    <dgm:pt modelId="{AE99C2CD-6726-486E-9C50-111BFAD03C8D}" type="pres">
      <dgm:prSet presAssocID="{6EFD31F0-4F20-4826-9AD6-4F5DA8FC8090}" presName="Childtext1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2001A1D2-058A-4C67-B2A4-DCEAC3D3E341}" type="pres">
      <dgm:prSet presAssocID="{6EFD31F0-4F20-4826-9AD6-4F5DA8FC8090}" presName="BalanceSpacing" presStyleCnt="0"/>
      <dgm:spPr/>
    </dgm:pt>
    <dgm:pt modelId="{2694D523-3237-42F4-AC71-72CD76E53078}" type="pres">
      <dgm:prSet presAssocID="{6EFD31F0-4F20-4826-9AD6-4F5DA8FC8090}" presName="BalanceSpacing1" presStyleCnt="0"/>
      <dgm:spPr/>
    </dgm:pt>
    <dgm:pt modelId="{7533F2DB-45F9-4DB1-BE20-2258473657E9}" type="pres">
      <dgm:prSet presAssocID="{8B9E2571-E1E4-4BBF-BC24-1E2E9ED0B3BF}" presName="Accent1Text" presStyleLbl="node1" presStyleIdx="5" presStyleCnt="14"/>
      <dgm:spPr/>
    </dgm:pt>
    <dgm:pt modelId="{FDF004C5-5128-4C2C-A104-B5C20A24A6F7}" type="pres">
      <dgm:prSet presAssocID="{8B9E2571-E1E4-4BBF-BC24-1E2E9ED0B3BF}" presName="spaceBetweenRectangles" presStyleCnt="0"/>
      <dgm:spPr/>
    </dgm:pt>
    <dgm:pt modelId="{D57F838D-0BDF-4086-91B7-C3FD321709B6}" type="pres">
      <dgm:prSet presAssocID="{A8D38ABC-69C6-4965-9C49-68334127AAC6}" presName="composite" presStyleCnt="0"/>
      <dgm:spPr/>
    </dgm:pt>
    <dgm:pt modelId="{0C4BB596-2416-40DA-8248-42CB69A87913}" type="pres">
      <dgm:prSet presAssocID="{A8D38ABC-69C6-4965-9C49-68334127AAC6}" presName="Parent1" presStyleLbl="node1" presStyleIdx="6" presStyleCnt="14">
        <dgm:presLayoutVars>
          <dgm:chMax val="1"/>
          <dgm:chPref val="1"/>
          <dgm:bulletEnabled val="1"/>
        </dgm:presLayoutVars>
      </dgm:prSet>
      <dgm:spPr/>
    </dgm:pt>
    <dgm:pt modelId="{C9DB354A-46B1-4B57-97CE-9F7F9C4EE232}" type="pres">
      <dgm:prSet presAssocID="{A8D38ABC-69C6-4965-9C49-68334127AAC6}" presName="Childtext1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1CC70273-27CE-4898-9B23-8DBC579395A2}" type="pres">
      <dgm:prSet presAssocID="{A8D38ABC-69C6-4965-9C49-68334127AAC6}" presName="BalanceSpacing" presStyleCnt="0"/>
      <dgm:spPr/>
    </dgm:pt>
    <dgm:pt modelId="{0BBA4005-AFFF-47CE-9E25-ED1B3EB203E1}" type="pres">
      <dgm:prSet presAssocID="{A8D38ABC-69C6-4965-9C49-68334127AAC6}" presName="BalanceSpacing1" presStyleCnt="0"/>
      <dgm:spPr/>
    </dgm:pt>
    <dgm:pt modelId="{E9D54B33-09CE-4180-8074-7E83E6A55EDC}" type="pres">
      <dgm:prSet presAssocID="{145925C6-3005-41A5-A4E8-24721D49A346}" presName="Accent1Text" presStyleLbl="node1" presStyleIdx="7" presStyleCnt="14"/>
      <dgm:spPr/>
    </dgm:pt>
    <dgm:pt modelId="{1FB5966D-0763-4386-B7F7-227CF03E9F04}" type="pres">
      <dgm:prSet presAssocID="{145925C6-3005-41A5-A4E8-24721D49A346}" presName="spaceBetweenRectangles" presStyleCnt="0"/>
      <dgm:spPr/>
    </dgm:pt>
    <dgm:pt modelId="{16FF0B02-0703-4AD5-A43D-E8361E67C51A}" type="pres">
      <dgm:prSet presAssocID="{59B32CD7-FA74-4338-BC7A-E2FB027A91E7}" presName="composite" presStyleCnt="0"/>
      <dgm:spPr/>
    </dgm:pt>
    <dgm:pt modelId="{48A313AD-B88A-4638-B219-6DE9AA164D62}" type="pres">
      <dgm:prSet presAssocID="{59B32CD7-FA74-4338-BC7A-E2FB027A91E7}" presName="Parent1" presStyleLbl="node1" presStyleIdx="8" presStyleCnt="14">
        <dgm:presLayoutVars>
          <dgm:chMax val="1"/>
          <dgm:chPref val="1"/>
          <dgm:bulletEnabled val="1"/>
        </dgm:presLayoutVars>
      </dgm:prSet>
      <dgm:spPr/>
    </dgm:pt>
    <dgm:pt modelId="{D65A848F-C4F8-4601-8F5C-086EE7DCD033}" type="pres">
      <dgm:prSet presAssocID="{59B32CD7-FA74-4338-BC7A-E2FB027A91E7}" presName="Childtext1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C177CEAB-ACE4-4B64-9CE9-37DE40983361}" type="pres">
      <dgm:prSet presAssocID="{59B32CD7-FA74-4338-BC7A-E2FB027A91E7}" presName="BalanceSpacing" presStyleCnt="0"/>
      <dgm:spPr/>
    </dgm:pt>
    <dgm:pt modelId="{288D708C-DA55-4C9B-B790-016518A1490B}" type="pres">
      <dgm:prSet presAssocID="{59B32CD7-FA74-4338-BC7A-E2FB027A91E7}" presName="BalanceSpacing1" presStyleCnt="0"/>
      <dgm:spPr/>
    </dgm:pt>
    <dgm:pt modelId="{4FA01C62-23F4-4507-9F04-AE6DBF7620C3}" type="pres">
      <dgm:prSet presAssocID="{FF119165-9295-4F2D-8B5A-71883FA3FEEC}" presName="Accent1Text" presStyleLbl="node1" presStyleIdx="9" presStyleCnt="14"/>
      <dgm:spPr/>
    </dgm:pt>
    <dgm:pt modelId="{EAFB9F69-3BE8-40D1-B869-000DEC721B69}" type="pres">
      <dgm:prSet presAssocID="{FF119165-9295-4F2D-8B5A-71883FA3FEEC}" presName="spaceBetweenRectangles" presStyleCnt="0"/>
      <dgm:spPr/>
    </dgm:pt>
    <dgm:pt modelId="{8F13469B-64A4-45D5-8F86-3548A26A9ADB}" type="pres">
      <dgm:prSet presAssocID="{FD5ACC83-5335-42AD-9367-C00C612F522C}" presName="composite" presStyleCnt="0"/>
      <dgm:spPr/>
    </dgm:pt>
    <dgm:pt modelId="{5FEFD102-1698-4D02-890C-23B329A5175B}" type="pres">
      <dgm:prSet presAssocID="{FD5ACC83-5335-42AD-9367-C00C612F522C}" presName="Parent1" presStyleLbl="node1" presStyleIdx="10" presStyleCnt="14">
        <dgm:presLayoutVars>
          <dgm:chMax val="1"/>
          <dgm:chPref val="1"/>
          <dgm:bulletEnabled val="1"/>
        </dgm:presLayoutVars>
      </dgm:prSet>
      <dgm:spPr/>
    </dgm:pt>
    <dgm:pt modelId="{683D865E-5989-4E58-BB52-2E985CBE7C3F}" type="pres">
      <dgm:prSet presAssocID="{FD5ACC83-5335-42AD-9367-C00C612F522C}" presName="Childtext1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13EAB327-FAD9-4692-BB14-7F73961D618F}" type="pres">
      <dgm:prSet presAssocID="{FD5ACC83-5335-42AD-9367-C00C612F522C}" presName="BalanceSpacing" presStyleCnt="0"/>
      <dgm:spPr/>
    </dgm:pt>
    <dgm:pt modelId="{E9279317-A15F-4021-A0F1-1E914BB550DB}" type="pres">
      <dgm:prSet presAssocID="{FD5ACC83-5335-42AD-9367-C00C612F522C}" presName="BalanceSpacing1" presStyleCnt="0"/>
      <dgm:spPr/>
    </dgm:pt>
    <dgm:pt modelId="{27F3323F-26F1-4AE7-94BA-FD1D7C9A3435}" type="pres">
      <dgm:prSet presAssocID="{D39C7FBB-64F0-425E-9898-FB9436D9E663}" presName="Accent1Text" presStyleLbl="node1" presStyleIdx="11" presStyleCnt="14"/>
      <dgm:spPr/>
    </dgm:pt>
    <dgm:pt modelId="{07EE638A-8F09-470D-8C18-78D478E4B6BF}" type="pres">
      <dgm:prSet presAssocID="{D39C7FBB-64F0-425E-9898-FB9436D9E663}" presName="spaceBetweenRectangles" presStyleCnt="0"/>
      <dgm:spPr/>
    </dgm:pt>
    <dgm:pt modelId="{9E191FE1-42F6-4C8A-9B5E-A4E247B14A84}" type="pres">
      <dgm:prSet presAssocID="{132AD29E-DA90-40A8-940D-11F8CAD39368}" presName="composite" presStyleCnt="0"/>
      <dgm:spPr/>
    </dgm:pt>
    <dgm:pt modelId="{401E93A0-BE43-4350-9812-B3570390A9CD}" type="pres">
      <dgm:prSet presAssocID="{132AD29E-DA90-40A8-940D-11F8CAD39368}" presName="Parent1" presStyleLbl="node1" presStyleIdx="12" presStyleCnt="14">
        <dgm:presLayoutVars>
          <dgm:chMax val="1"/>
          <dgm:chPref val="1"/>
          <dgm:bulletEnabled val="1"/>
        </dgm:presLayoutVars>
      </dgm:prSet>
      <dgm:spPr/>
    </dgm:pt>
    <dgm:pt modelId="{5DD0A50A-6579-474C-8782-2A86D7E9606D}" type="pres">
      <dgm:prSet presAssocID="{132AD29E-DA90-40A8-940D-11F8CAD39368}" presName="Childtext1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21156A13-3AC1-4BEB-BB8F-FB706807BCA5}" type="pres">
      <dgm:prSet presAssocID="{132AD29E-DA90-40A8-940D-11F8CAD39368}" presName="BalanceSpacing" presStyleCnt="0"/>
      <dgm:spPr/>
    </dgm:pt>
    <dgm:pt modelId="{75F88E24-1635-4390-8E52-400E202B1BCA}" type="pres">
      <dgm:prSet presAssocID="{132AD29E-DA90-40A8-940D-11F8CAD39368}" presName="BalanceSpacing1" presStyleCnt="0"/>
      <dgm:spPr/>
    </dgm:pt>
    <dgm:pt modelId="{2380B5FE-21FD-4793-BA45-379169F5A5C0}" type="pres">
      <dgm:prSet presAssocID="{EEB909B2-3F3C-4B30-A08C-027C30E0BD68}" presName="Accent1Text" presStyleLbl="node1" presStyleIdx="13" presStyleCnt="14"/>
      <dgm:spPr/>
    </dgm:pt>
  </dgm:ptLst>
  <dgm:cxnLst>
    <dgm:cxn modelId="{7EE87B05-619F-445E-B588-ABE848BE4B4C}" type="presOf" srcId="{FBB8092E-DF08-4BB5-8480-29AAC69DA6AF}" destId="{7A902BB2-45B9-49AE-A8C1-D2591F1BA51F}" srcOrd="0" destOrd="0" presId="urn:microsoft.com/office/officeart/2008/layout/AlternatingHexagons"/>
    <dgm:cxn modelId="{D76F5124-397A-4BBC-A1C2-2BF714288008}" type="presOf" srcId="{F22C410D-28B3-476B-B9BE-EA100F377CFB}" destId="{207DC24C-1011-4F95-AACF-1FB21DF17AE3}" srcOrd="0" destOrd="0" presId="urn:microsoft.com/office/officeart/2008/layout/AlternatingHexagons"/>
    <dgm:cxn modelId="{AB267A26-0F3C-4263-B432-54363FC6767A}" type="presOf" srcId="{D39C7FBB-64F0-425E-9898-FB9436D9E663}" destId="{27F3323F-26F1-4AE7-94BA-FD1D7C9A3435}" srcOrd="0" destOrd="0" presId="urn:microsoft.com/office/officeart/2008/layout/AlternatingHexagons"/>
    <dgm:cxn modelId="{FCDDD05F-1AAB-4F8C-A0E2-DF7F952D0831}" type="presOf" srcId="{98F33B1D-22F0-4B48-AB3E-19C9ACC44A45}" destId="{4C96BC5D-2057-49CE-9D55-B0B9EFC583AA}" srcOrd="0" destOrd="0" presId="urn:microsoft.com/office/officeart/2008/layout/AlternatingHexagons"/>
    <dgm:cxn modelId="{7B423467-A224-4FC4-80D4-67BABF829B8F}" srcId="{FBB8092E-DF08-4BB5-8480-29AAC69DA6AF}" destId="{6EFD31F0-4F20-4826-9AD6-4F5DA8FC8090}" srcOrd="2" destOrd="0" parTransId="{3B2B398D-DD24-4EA1-B55E-2E998900E743}" sibTransId="{8B9E2571-E1E4-4BBF-BC24-1E2E9ED0B3BF}"/>
    <dgm:cxn modelId="{5D91FC67-ADA0-4367-B30E-CC3E7C654838}" type="presOf" srcId="{AB0ED4D5-6666-4AC6-AFB1-C3E03047566A}" destId="{7F5AF39A-B305-4039-9291-6470B944D08A}" srcOrd="0" destOrd="0" presId="urn:microsoft.com/office/officeart/2008/layout/AlternatingHexagons"/>
    <dgm:cxn modelId="{1BD6A657-D03B-40E7-B142-E7B0AF5306B8}" type="presOf" srcId="{CAEF2F7A-EC4F-4825-8F90-9D7B0BD3130F}" destId="{1580C724-60E9-48FC-AA92-CB50F6DA2704}" srcOrd="0" destOrd="0" presId="urn:microsoft.com/office/officeart/2008/layout/AlternatingHexagons"/>
    <dgm:cxn modelId="{4A3BE983-2350-47C7-93CC-9BBF1EFAABBB}" type="presOf" srcId="{59B32CD7-FA74-4338-BC7A-E2FB027A91E7}" destId="{48A313AD-B88A-4638-B219-6DE9AA164D62}" srcOrd="0" destOrd="0" presId="urn:microsoft.com/office/officeart/2008/layout/AlternatingHexagons"/>
    <dgm:cxn modelId="{B2871891-9B26-49EB-A2DC-0BB2EC30D381}" type="presOf" srcId="{FF119165-9295-4F2D-8B5A-71883FA3FEEC}" destId="{4FA01C62-23F4-4507-9F04-AE6DBF7620C3}" srcOrd="0" destOrd="0" presId="urn:microsoft.com/office/officeart/2008/layout/AlternatingHexagons"/>
    <dgm:cxn modelId="{48CC7692-090E-4CFD-B45F-4870ADCB9029}" type="presOf" srcId="{A8D38ABC-69C6-4965-9C49-68334127AAC6}" destId="{0C4BB596-2416-40DA-8248-42CB69A87913}" srcOrd="0" destOrd="0" presId="urn:microsoft.com/office/officeart/2008/layout/AlternatingHexagons"/>
    <dgm:cxn modelId="{58738195-F862-4F66-BFDF-C4015CD4226E}" srcId="{FBB8092E-DF08-4BB5-8480-29AAC69DA6AF}" destId="{A8D38ABC-69C6-4965-9C49-68334127AAC6}" srcOrd="3" destOrd="0" parTransId="{8E3169E7-AD9E-450B-BA6C-975427F15FB2}" sibTransId="{145925C6-3005-41A5-A4E8-24721D49A346}"/>
    <dgm:cxn modelId="{DDC80D9A-80CC-41C7-925A-484DBD9EC381}" type="presOf" srcId="{132AD29E-DA90-40A8-940D-11F8CAD39368}" destId="{401E93A0-BE43-4350-9812-B3570390A9CD}" srcOrd="0" destOrd="0" presId="urn:microsoft.com/office/officeart/2008/layout/AlternatingHexagons"/>
    <dgm:cxn modelId="{630E8E9E-4636-4585-BFA2-EA3788DCCC5B}" type="presOf" srcId="{EEB909B2-3F3C-4B30-A08C-027C30E0BD68}" destId="{2380B5FE-21FD-4793-BA45-379169F5A5C0}" srcOrd="0" destOrd="0" presId="urn:microsoft.com/office/officeart/2008/layout/AlternatingHexagons"/>
    <dgm:cxn modelId="{A7B36CA4-A81A-4713-94C8-E4F62BDFE36E}" type="presOf" srcId="{6EFD31F0-4F20-4826-9AD6-4F5DA8FC8090}" destId="{EA4C6757-4216-4591-BDF0-1EDE00D4C089}" srcOrd="0" destOrd="0" presId="urn:microsoft.com/office/officeart/2008/layout/AlternatingHexagons"/>
    <dgm:cxn modelId="{EF0692C5-B98C-42D8-9204-A5F1926EF74C}" srcId="{FBB8092E-DF08-4BB5-8480-29AAC69DA6AF}" destId="{FD5ACC83-5335-42AD-9367-C00C612F522C}" srcOrd="5" destOrd="0" parTransId="{2EE549CF-07C1-4F3F-A744-E197F9653229}" sibTransId="{D39C7FBB-64F0-425E-9898-FB9436D9E663}"/>
    <dgm:cxn modelId="{EC970CD6-1BBC-4175-B5FF-CDD6CB4EA711}" srcId="{FBB8092E-DF08-4BB5-8480-29AAC69DA6AF}" destId="{AB0ED4D5-6666-4AC6-AFB1-C3E03047566A}" srcOrd="0" destOrd="0" parTransId="{BB33E345-96C3-45A6-94D3-201DCD156B37}" sibTransId="{98F33B1D-22F0-4B48-AB3E-19C9ACC44A45}"/>
    <dgm:cxn modelId="{60733BDA-B395-4A0A-90F1-9231DC0A5E21}" type="presOf" srcId="{145925C6-3005-41A5-A4E8-24721D49A346}" destId="{E9D54B33-09CE-4180-8074-7E83E6A55EDC}" srcOrd="0" destOrd="0" presId="urn:microsoft.com/office/officeart/2008/layout/AlternatingHexagons"/>
    <dgm:cxn modelId="{919745DD-4059-4959-BD83-66CFD74D2F9A}" type="presOf" srcId="{FD5ACC83-5335-42AD-9367-C00C612F522C}" destId="{5FEFD102-1698-4D02-890C-23B329A5175B}" srcOrd="0" destOrd="0" presId="urn:microsoft.com/office/officeart/2008/layout/AlternatingHexagons"/>
    <dgm:cxn modelId="{C9201EE3-0C2E-4BAC-AACE-69E7E0E1E730}" srcId="{FBB8092E-DF08-4BB5-8480-29AAC69DA6AF}" destId="{59B32CD7-FA74-4338-BC7A-E2FB027A91E7}" srcOrd="4" destOrd="0" parTransId="{D33926F0-506C-43A8-BE40-0500AD3845B6}" sibTransId="{FF119165-9295-4F2D-8B5A-71883FA3FEEC}"/>
    <dgm:cxn modelId="{15EC52E9-4C9B-410F-A305-2CED441CC12B}" type="presOf" srcId="{8B9E2571-E1E4-4BBF-BC24-1E2E9ED0B3BF}" destId="{7533F2DB-45F9-4DB1-BE20-2258473657E9}" srcOrd="0" destOrd="0" presId="urn:microsoft.com/office/officeart/2008/layout/AlternatingHexagons"/>
    <dgm:cxn modelId="{90527EF4-910D-4B0C-9FFB-EFA04EFA5928}" srcId="{FBB8092E-DF08-4BB5-8480-29AAC69DA6AF}" destId="{132AD29E-DA90-40A8-940D-11F8CAD39368}" srcOrd="6" destOrd="0" parTransId="{7FC9CF2C-F724-4A0C-A2E2-CFBAC1FC9F6D}" sibTransId="{EEB909B2-3F3C-4B30-A08C-027C30E0BD68}"/>
    <dgm:cxn modelId="{CCBA7EFB-6F62-4484-9F5F-9127F0BDA8B6}" srcId="{FBB8092E-DF08-4BB5-8480-29AAC69DA6AF}" destId="{CAEF2F7A-EC4F-4825-8F90-9D7B0BD3130F}" srcOrd="1" destOrd="0" parTransId="{E8943CA7-3970-41AF-8344-6A9F19B2F38B}" sibTransId="{F22C410D-28B3-476B-B9BE-EA100F377CFB}"/>
    <dgm:cxn modelId="{FE1FA0D0-6BEF-4CE6-A2BE-C14D6EA82DDD}" type="presParOf" srcId="{7A902BB2-45B9-49AE-A8C1-D2591F1BA51F}" destId="{7E06EE4B-A7ED-44BB-A191-31A6D62BB55F}" srcOrd="0" destOrd="0" presId="urn:microsoft.com/office/officeart/2008/layout/AlternatingHexagons"/>
    <dgm:cxn modelId="{D819D2DA-2132-4102-A471-3D3DAB6052CC}" type="presParOf" srcId="{7E06EE4B-A7ED-44BB-A191-31A6D62BB55F}" destId="{7F5AF39A-B305-4039-9291-6470B944D08A}" srcOrd="0" destOrd="0" presId="urn:microsoft.com/office/officeart/2008/layout/AlternatingHexagons"/>
    <dgm:cxn modelId="{9AD490BA-65E5-4D44-96B3-3D31285BDAC7}" type="presParOf" srcId="{7E06EE4B-A7ED-44BB-A191-31A6D62BB55F}" destId="{EA34CE2D-23ED-4253-A044-6172B32F7960}" srcOrd="1" destOrd="0" presId="urn:microsoft.com/office/officeart/2008/layout/AlternatingHexagons"/>
    <dgm:cxn modelId="{200A8030-B74C-4335-91C7-B2D6D020DF30}" type="presParOf" srcId="{7E06EE4B-A7ED-44BB-A191-31A6D62BB55F}" destId="{C7F9D1A0-DA30-405C-94DA-B7398B1CA6E4}" srcOrd="2" destOrd="0" presId="urn:microsoft.com/office/officeart/2008/layout/AlternatingHexagons"/>
    <dgm:cxn modelId="{A3C14C56-486B-479E-AB5D-31DF710B3EAC}" type="presParOf" srcId="{7E06EE4B-A7ED-44BB-A191-31A6D62BB55F}" destId="{61902090-44F1-4819-BE0A-D439F0DC6252}" srcOrd="3" destOrd="0" presId="urn:microsoft.com/office/officeart/2008/layout/AlternatingHexagons"/>
    <dgm:cxn modelId="{1D88ED19-4548-4AA0-8CC6-CCA38723B62F}" type="presParOf" srcId="{7E06EE4B-A7ED-44BB-A191-31A6D62BB55F}" destId="{4C96BC5D-2057-49CE-9D55-B0B9EFC583AA}" srcOrd="4" destOrd="0" presId="urn:microsoft.com/office/officeart/2008/layout/AlternatingHexagons"/>
    <dgm:cxn modelId="{77E86F49-EF34-4B4A-9C65-9A4D2B02E8A1}" type="presParOf" srcId="{7A902BB2-45B9-49AE-A8C1-D2591F1BA51F}" destId="{8D8F6A18-7E0D-4E1C-800E-FA8BFBFEB3D5}" srcOrd="1" destOrd="0" presId="urn:microsoft.com/office/officeart/2008/layout/AlternatingHexagons"/>
    <dgm:cxn modelId="{F413D107-3437-44B1-8947-A7CD1758BEC6}" type="presParOf" srcId="{7A902BB2-45B9-49AE-A8C1-D2591F1BA51F}" destId="{317357AE-6CD6-4C0B-9FD5-A04736E4F417}" srcOrd="2" destOrd="0" presId="urn:microsoft.com/office/officeart/2008/layout/AlternatingHexagons"/>
    <dgm:cxn modelId="{4162EE38-10FC-48F9-9FEC-B4403A2AEAD0}" type="presParOf" srcId="{317357AE-6CD6-4C0B-9FD5-A04736E4F417}" destId="{1580C724-60E9-48FC-AA92-CB50F6DA2704}" srcOrd="0" destOrd="0" presId="urn:microsoft.com/office/officeart/2008/layout/AlternatingHexagons"/>
    <dgm:cxn modelId="{6D55B960-E4D6-43A5-AAA7-BE581669E0D3}" type="presParOf" srcId="{317357AE-6CD6-4C0B-9FD5-A04736E4F417}" destId="{27656676-7AA5-492D-BD1F-ED220CDE58BB}" srcOrd="1" destOrd="0" presId="urn:microsoft.com/office/officeart/2008/layout/AlternatingHexagons"/>
    <dgm:cxn modelId="{17A84FDE-B289-4B22-9BA1-7B9D42515812}" type="presParOf" srcId="{317357AE-6CD6-4C0B-9FD5-A04736E4F417}" destId="{DB3FC533-57AD-422A-A35B-E26D484DA67D}" srcOrd="2" destOrd="0" presId="urn:microsoft.com/office/officeart/2008/layout/AlternatingHexagons"/>
    <dgm:cxn modelId="{AF9E4CC8-73DD-4CE5-BE98-E472A0A35A63}" type="presParOf" srcId="{317357AE-6CD6-4C0B-9FD5-A04736E4F417}" destId="{17FADE35-5E3C-4DF0-8C5E-A1E1B76AED07}" srcOrd="3" destOrd="0" presId="urn:microsoft.com/office/officeart/2008/layout/AlternatingHexagons"/>
    <dgm:cxn modelId="{1036CC28-FD6A-42CA-ABE2-5858551A8163}" type="presParOf" srcId="{317357AE-6CD6-4C0B-9FD5-A04736E4F417}" destId="{207DC24C-1011-4F95-AACF-1FB21DF17AE3}" srcOrd="4" destOrd="0" presId="urn:microsoft.com/office/officeart/2008/layout/AlternatingHexagons"/>
    <dgm:cxn modelId="{5492647F-8ED6-45F9-A202-913B972AD684}" type="presParOf" srcId="{7A902BB2-45B9-49AE-A8C1-D2591F1BA51F}" destId="{9C0B9D07-ECCC-4562-AA02-2065A9912D52}" srcOrd="3" destOrd="0" presId="urn:microsoft.com/office/officeart/2008/layout/AlternatingHexagons"/>
    <dgm:cxn modelId="{63BEABD1-38BE-41D5-B03F-29DF9A7CC954}" type="presParOf" srcId="{7A902BB2-45B9-49AE-A8C1-D2591F1BA51F}" destId="{4735358B-BFBF-4BA3-9B79-5DC7D048E1C3}" srcOrd="4" destOrd="0" presId="urn:microsoft.com/office/officeart/2008/layout/AlternatingHexagons"/>
    <dgm:cxn modelId="{8426F84F-BEBF-45D5-9972-687FBE454504}" type="presParOf" srcId="{4735358B-BFBF-4BA3-9B79-5DC7D048E1C3}" destId="{EA4C6757-4216-4591-BDF0-1EDE00D4C089}" srcOrd="0" destOrd="0" presId="urn:microsoft.com/office/officeart/2008/layout/AlternatingHexagons"/>
    <dgm:cxn modelId="{2EA19540-9859-453E-B479-341CB1E5782B}" type="presParOf" srcId="{4735358B-BFBF-4BA3-9B79-5DC7D048E1C3}" destId="{AE99C2CD-6726-486E-9C50-111BFAD03C8D}" srcOrd="1" destOrd="0" presId="urn:microsoft.com/office/officeart/2008/layout/AlternatingHexagons"/>
    <dgm:cxn modelId="{D0DEC970-1FE3-46C3-A135-F9D0166346A5}" type="presParOf" srcId="{4735358B-BFBF-4BA3-9B79-5DC7D048E1C3}" destId="{2001A1D2-058A-4C67-B2A4-DCEAC3D3E341}" srcOrd="2" destOrd="0" presId="urn:microsoft.com/office/officeart/2008/layout/AlternatingHexagons"/>
    <dgm:cxn modelId="{FDAABE5B-8D7C-4902-BF9A-4998D8BAA9F3}" type="presParOf" srcId="{4735358B-BFBF-4BA3-9B79-5DC7D048E1C3}" destId="{2694D523-3237-42F4-AC71-72CD76E53078}" srcOrd="3" destOrd="0" presId="urn:microsoft.com/office/officeart/2008/layout/AlternatingHexagons"/>
    <dgm:cxn modelId="{DCFA9E5B-9D4B-4B1F-B0A0-25BA5ED6DCDA}" type="presParOf" srcId="{4735358B-BFBF-4BA3-9B79-5DC7D048E1C3}" destId="{7533F2DB-45F9-4DB1-BE20-2258473657E9}" srcOrd="4" destOrd="0" presId="urn:microsoft.com/office/officeart/2008/layout/AlternatingHexagons"/>
    <dgm:cxn modelId="{9D02CBDD-EECF-4420-B446-F1CE883F0397}" type="presParOf" srcId="{7A902BB2-45B9-49AE-A8C1-D2591F1BA51F}" destId="{FDF004C5-5128-4C2C-A104-B5C20A24A6F7}" srcOrd="5" destOrd="0" presId="urn:microsoft.com/office/officeart/2008/layout/AlternatingHexagons"/>
    <dgm:cxn modelId="{68A37EEA-C6CE-416B-A4E6-8B858B252DD8}" type="presParOf" srcId="{7A902BB2-45B9-49AE-A8C1-D2591F1BA51F}" destId="{D57F838D-0BDF-4086-91B7-C3FD321709B6}" srcOrd="6" destOrd="0" presId="urn:microsoft.com/office/officeart/2008/layout/AlternatingHexagons"/>
    <dgm:cxn modelId="{ABEDE5B2-DE33-4B91-961B-E6B7DF3CC505}" type="presParOf" srcId="{D57F838D-0BDF-4086-91B7-C3FD321709B6}" destId="{0C4BB596-2416-40DA-8248-42CB69A87913}" srcOrd="0" destOrd="0" presId="urn:microsoft.com/office/officeart/2008/layout/AlternatingHexagons"/>
    <dgm:cxn modelId="{40C123E2-E105-424F-936B-3C4463E88DF1}" type="presParOf" srcId="{D57F838D-0BDF-4086-91B7-C3FD321709B6}" destId="{C9DB354A-46B1-4B57-97CE-9F7F9C4EE232}" srcOrd="1" destOrd="0" presId="urn:microsoft.com/office/officeart/2008/layout/AlternatingHexagons"/>
    <dgm:cxn modelId="{F59C216D-3C27-4D44-AD12-1E44ADCF3FEF}" type="presParOf" srcId="{D57F838D-0BDF-4086-91B7-C3FD321709B6}" destId="{1CC70273-27CE-4898-9B23-8DBC579395A2}" srcOrd="2" destOrd="0" presId="urn:microsoft.com/office/officeart/2008/layout/AlternatingHexagons"/>
    <dgm:cxn modelId="{D3F78BCC-3FFC-4BF8-9AEC-CABA95E3E1AC}" type="presParOf" srcId="{D57F838D-0BDF-4086-91B7-C3FD321709B6}" destId="{0BBA4005-AFFF-47CE-9E25-ED1B3EB203E1}" srcOrd="3" destOrd="0" presId="urn:microsoft.com/office/officeart/2008/layout/AlternatingHexagons"/>
    <dgm:cxn modelId="{96CFEED5-8809-446C-86FE-01BFB246888E}" type="presParOf" srcId="{D57F838D-0BDF-4086-91B7-C3FD321709B6}" destId="{E9D54B33-09CE-4180-8074-7E83E6A55EDC}" srcOrd="4" destOrd="0" presId="urn:microsoft.com/office/officeart/2008/layout/AlternatingHexagons"/>
    <dgm:cxn modelId="{2C13806F-E6A2-45BD-B45C-4BFA258B62CB}" type="presParOf" srcId="{7A902BB2-45B9-49AE-A8C1-D2591F1BA51F}" destId="{1FB5966D-0763-4386-B7F7-227CF03E9F04}" srcOrd="7" destOrd="0" presId="urn:microsoft.com/office/officeart/2008/layout/AlternatingHexagons"/>
    <dgm:cxn modelId="{89F83C0E-CD31-45D2-B0FE-B82EBB0EBB19}" type="presParOf" srcId="{7A902BB2-45B9-49AE-A8C1-D2591F1BA51F}" destId="{16FF0B02-0703-4AD5-A43D-E8361E67C51A}" srcOrd="8" destOrd="0" presId="urn:microsoft.com/office/officeart/2008/layout/AlternatingHexagons"/>
    <dgm:cxn modelId="{BCDB767A-4166-4F1C-A685-77A97928A6AD}" type="presParOf" srcId="{16FF0B02-0703-4AD5-A43D-E8361E67C51A}" destId="{48A313AD-B88A-4638-B219-6DE9AA164D62}" srcOrd="0" destOrd="0" presId="urn:microsoft.com/office/officeart/2008/layout/AlternatingHexagons"/>
    <dgm:cxn modelId="{50411354-A0D3-4B49-B0B6-0E8E69C2BA21}" type="presParOf" srcId="{16FF0B02-0703-4AD5-A43D-E8361E67C51A}" destId="{D65A848F-C4F8-4601-8F5C-086EE7DCD033}" srcOrd="1" destOrd="0" presId="urn:microsoft.com/office/officeart/2008/layout/AlternatingHexagons"/>
    <dgm:cxn modelId="{1AF44AAF-36D7-4470-8515-100503E29E04}" type="presParOf" srcId="{16FF0B02-0703-4AD5-A43D-E8361E67C51A}" destId="{C177CEAB-ACE4-4B64-9CE9-37DE40983361}" srcOrd="2" destOrd="0" presId="urn:microsoft.com/office/officeart/2008/layout/AlternatingHexagons"/>
    <dgm:cxn modelId="{69A410A8-0840-495C-A4B6-78060E25A36A}" type="presParOf" srcId="{16FF0B02-0703-4AD5-A43D-E8361E67C51A}" destId="{288D708C-DA55-4C9B-B790-016518A1490B}" srcOrd="3" destOrd="0" presId="urn:microsoft.com/office/officeart/2008/layout/AlternatingHexagons"/>
    <dgm:cxn modelId="{29F17847-2F99-44BE-BC84-19E4FC5BE1D3}" type="presParOf" srcId="{16FF0B02-0703-4AD5-A43D-E8361E67C51A}" destId="{4FA01C62-23F4-4507-9F04-AE6DBF7620C3}" srcOrd="4" destOrd="0" presId="urn:microsoft.com/office/officeart/2008/layout/AlternatingHexagons"/>
    <dgm:cxn modelId="{E51B8091-2374-4816-9365-943EC74214BB}" type="presParOf" srcId="{7A902BB2-45B9-49AE-A8C1-D2591F1BA51F}" destId="{EAFB9F69-3BE8-40D1-B869-000DEC721B69}" srcOrd="9" destOrd="0" presId="urn:microsoft.com/office/officeart/2008/layout/AlternatingHexagons"/>
    <dgm:cxn modelId="{F2CF653D-5B4B-443F-98DF-8F4FC57D2C65}" type="presParOf" srcId="{7A902BB2-45B9-49AE-A8C1-D2591F1BA51F}" destId="{8F13469B-64A4-45D5-8F86-3548A26A9ADB}" srcOrd="10" destOrd="0" presId="urn:microsoft.com/office/officeart/2008/layout/AlternatingHexagons"/>
    <dgm:cxn modelId="{7269AD66-45CF-459C-87AD-ED17C63B4822}" type="presParOf" srcId="{8F13469B-64A4-45D5-8F86-3548A26A9ADB}" destId="{5FEFD102-1698-4D02-890C-23B329A5175B}" srcOrd="0" destOrd="0" presId="urn:microsoft.com/office/officeart/2008/layout/AlternatingHexagons"/>
    <dgm:cxn modelId="{A21114A2-2D7E-4846-AAF3-E538820C44CC}" type="presParOf" srcId="{8F13469B-64A4-45D5-8F86-3548A26A9ADB}" destId="{683D865E-5989-4E58-BB52-2E985CBE7C3F}" srcOrd="1" destOrd="0" presId="urn:microsoft.com/office/officeart/2008/layout/AlternatingHexagons"/>
    <dgm:cxn modelId="{22A80A6B-B9BA-4EC2-B896-CFB07F753259}" type="presParOf" srcId="{8F13469B-64A4-45D5-8F86-3548A26A9ADB}" destId="{13EAB327-FAD9-4692-BB14-7F73961D618F}" srcOrd="2" destOrd="0" presId="urn:microsoft.com/office/officeart/2008/layout/AlternatingHexagons"/>
    <dgm:cxn modelId="{F05AF583-8CCC-40C0-A151-5CD15312F51A}" type="presParOf" srcId="{8F13469B-64A4-45D5-8F86-3548A26A9ADB}" destId="{E9279317-A15F-4021-A0F1-1E914BB550DB}" srcOrd="3" destOrd="0" presId="urn:microsoft.com/office/officeart/2008/layout/AlternatingHexagons"/>
    <dgm:cxn modelId="{5D1E3E4C-A971-4662-B264-443BAD21EAB5}" type="presParOf" srcId="{8F13469B-64A4-45D5-8F86-3548A26A9ADB}" destId="{27F3323F-26F1-4AE7-94BA-FD1D7C9A3435}" srcOrd="4" destOrd="0" presId="urn:microsoft.com/office/officeart/2008/layout/AlternatingHexagons"/>
    <dgm:cxn modelId="{BCD26EA2-A521-4D1E-86E9-F3854AC7ED5D}" type="presParOf" srcId="{7A902BB2-45B9-49AE-A8C1-D2591F1BA51F}" destId="{07EE638A-8F09-470D-8C18-78D478E4B6BF}" srcOrd="11" destOrd="0" presId="urn:microsoft.com/office/officeart/2008/layout/AlternatingHexagons"/>
    <dgm:cxn modelId="{9B785AF4-EFD9-4941-B555-ABF4D03DC03F}" type="presParOf" srcId="{7A902BB2-45B9-49AE-A8C1-D2591F1BA51F}" destId="{9E191FE1-42F6-4C8A-9B5E-A4E247B14A84}" srcOrd="12" destOrd="0" presId="urn:microsoft.com/office/officeart/2008/layout/AlternatingHexagons"/>
    <dgm:cxn modelId="{B484ADDB-A6C8-4AB7-A590-4438EE633DDE}" type="presParOf" srcId="{9E191FE1-42F6-4C8A-9B5E-A4E247B14A84}" destId="{401E93A0-BE43-4350-9812-B3570390A9CD}" srcOrd="0" destOrd="0" presId="urn:microsoft.com/office/officeart/2008/layout/AlternatingHexagons"/>
    <dgm:cxn modelId="{2A02B5B9-9D55-4408-895E-5A1549F94843}" type="presParOf" srcId="{9E191FE1-42F6-4C8A-9B5E-A4E247B14A84}" destId="{5DD0A50A-6579-474C-8782-2A86D7E9606D}" srcOrd="1" destOrd="0" presId="urn:microsoft.com/office/officeart/2008/layout/AlternatingHexagons"/>
    <dgm:cxn modelId="{890F0E50-82CF-4DD6-AE69-483F278F8C2E}" type="presParOf" srcId="{9E191FE1-42F6-4C8A-9B5E-A4E247B14A84}" destId="{21156A13-3AC1-4BEB-BB8F-FB706807BCA5}" srcOrd="2" destOrd="0" presId="urn:microsoft.com/office/officeart/2008/layout/AlternatingHexagons"/>
    <dgm:cxn modelId="{E5849CA2-1B46-4040-AD86-15DB39B5A310}" type="presParOf" srcId="{9E191FE1-42F6-4C8A-9B5E-A4E247B14A84}" destId="{75F88E24-1635-4390-8E52-400E202B1BCA}" srcOrd="3" destOrd="0" presId="urn:microsoft.com/office/officeart/2008/layout/AlternatingHexagons"/>
    <dgm:cxn modelId="{AE288F2A-DF80-4628-B842-90BF2EF7C797}" type="presParOf" srcId="{9E191FE1-42F6-4C8A-9B5E-A4E247B14A84}" destId="{2380B5FE-21FD-4793-BA45-379169F5A5C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AF39A-B305-4039-9291-6470B944D08A}">
      <dsp:nvSpPr>
        <dsp:cNvPr id="0" name=""/>
        <dsp:cNvSpPr/>
      </dsp:nvSpPr>
      <dsp:spPr>
        <a:xfrm rot="5400000">
          <a:off x="3487411" y="66587"/>
          <a:ext cx="983292" cy="8554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Zoom</a:t>
          </a:r>
        </a:p>
      </dsp:txBody>
      <dsp:txXfrm rot="-5400000">
        <a:off x="3684635" y="155903"/>
        <a:ext cx="588844" cy="676832"/>
      </dsp:txXfrm>
    </dsp:sp>
    <dsp:sp modelId="{EA34CE2D-23ED-4253-A044-6172B32F7960}">
      <dsp:nvSpPr>
        <dsp:cNvPr id="0" name=""/>
        <dsp:cNvSpPr/>
      </dsp:nvSpPr>
      <dsp:spPr>
        <a:xfrm>
          <a:off x="4432749" y="199332"/>
          <a:ext cx="1097354" cy="589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6BC5D-2057-49CE-9D55-B0B9EFC583AA}">
      <dsp:nvSpPr>
        <dsp:cNvPr id="0" name=""/>
        <dsp:cNvSpPr/>
      </dsp:nvSpPr>
      <dsp:spPr>
        <a:xfrm rot="5400000">
          <a:off x="2563509" y="66587"/>
          <a:ext cx="983292" cy="8554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760733" y="155903"/>
        <a:ext cx="588844" cy="676832"/>
      </dsp:txXfrm>
    </dsp:sp>
    <dsp:sp modelId="{1580C724-60E9-48FC-AA92-CB50F6DA2704}">
      <dsp:nvSpPr>
        <dsp:cNvPr id="0" name=""/>
        <dsp:cNvSpPr/>
      </dsp:nvSpPr>
      <dsp:spPr>
        <a:xfrm rot="5400000">
          <a:off x="3023690" y="901206"/>
          <a:ext cx="983292" cy="8554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Rotate</a:t>
          </a:r>
        </a:p>
      </dsp:txBody>
      <dsp:txXfrm rot="-5400000">
        <a:off x="3220914" y="990522"/>
        <a:ext cx="588844" cy="676832"/>
      </dsp:txXfrm>
    </dsp:sp>
    <dsp:sp modelId="{27656676-7AA5-492D-BD1F-ED220CDE58BB}">
      <dsp:nvSpPr>
        <dsp:cNvPr id="0" name=""/>
        <dsp:cNvSpPr/>
      </dsp:nvSpPr>
      <dsp:spPr>
        <a:xfrm>
          <a:off x="1990249" y="1033951"/>
          <a:ext cx="1061956" cy="589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DC24C-1011-4F95-AACF-1FB21DF17AE3}">
      <dsp:nvSpPr>
        <dsp:cNvPr id="0" name=""/>
        <dsp:cNvSpPr/>
      </dsp:nvSpPr>
      <dsp:spPr>
        <a:xfrm rot="5400000">
          <a:off x="3947592" y="901206"/>
          <a:ext cx="983292" cy="8554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144816" y="990522"/>
        <a:ext cx="588844" cy="676832"/>
      </dsp:txXfrm>
    </dsp:sp>
    <dsp:sp modelId="{EA4C6757-4216-4591-BDF0-1EDE00D4C089}">
      <dsp:nvSpPr>
        <dsp:cNvPr id="0" name=""/>
        <dsp:cNvSpPr/>
      </dsp:nvSpPr>
      <dsp:spPr>
        <a:xfrm rot="5400000">
          <a:off x="3487411" y="1735825"/>
          <a:ext cx="983292" cy="8554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Pan</a:t>
          </a:r>
        </a:p>
      </dsp:txBody>
      <dsp:txXfrm rot="-5400000">
        <a:off x="3684635" y="1825141"/>
        <a:ext cx="588844" cy="676832"/>
      </dsp:txXfrm>
    </dsp:sp>
    <dsp:sp modelId="{AE99C2CD-6726-486E-9C50-111BFAD03C8D}">
      <dsp:nvSpPr>
        <dsp:cNvPr id="0" name=""/>
        <dsp:cNvSpPr/>
      </dsp:nvSpPr>
      <dsp:spPr>
        <a:xfrm>
          <a:off x="4432749" y="1868570"/>
          <a:ext cx="1097354" cy="589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3F2DB-45F9-4DB1-BE20-2258473657E9}">
      <dsp:nvSpPr>
        <dsp:cNvPr id="0" name=""/>
        <dsp:cNvSpPr/>
      </dsp:nvSpPr>
      <dsp:spPr>
        <a:xfrm rot="5400000">
          <a:off x="2563509" y="1735825"/>
          <a:ext cx="983292" cy="8554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760733" y="1825141"/>
        <a:ext cx="588844" cy="676832"/>
      </dsp:txXfrm>
    </dsp:sp>
    <dsp:sp modelId="{0C4BB596-2416-40DA-8248-42CB69A87913}">
      <dsp:nvSpPr>
        <dsp:cNvPr id="0" name=""/>
        <dsp:cNvSpPr/>
      </dsp:nvSpPr>
      <dsp:spPr>
        <a:xfrm rot="5400000">
          <a:off x="3023690" y="2570444"/>
          <a:ext cx="983292" cy="8554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Customize Materials</a:t>
          </a:r>
        </a:p>
      </dsp:txBody>
      <dsp:txXfrm rot="-5400000">
        <a:off x="3220914" y="2659760"/>
        <a:ext cx="588844" cy="676832"/>
      </dsp:txXfrm>
    </dsp:sp>
    <dsp:sp modelId="{C9DB354A-46B1-4B57-97CE-9F7F9C4EE232}">
      <dsp:nvSpPr>
        <dsp:cNvPr id="0" name=""/>
        <dsp:cNvSpPr/>
      </dsp:nvSpPr>
      <dsp:spPr>
        <a:xfrm>
          <a:off x="1990249" y="2703189"/>
          <a:ext cx="1061956" cy="589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54B33-09CE-4180-8074-7E83E6A55EDC}">
      <dsp:nvSpPr>
        <dsp:cNvPr id="0" name=""/>
        <dsp:cNvSpPr/>
      </dsp:nvSpPr>
      <dsp:spPr>
        <a:xfrm rot="5400000">
          <a:off x="3947592" y="2570444"/>
          <a:ext cx="983292" cy="8554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144816" y="2659760"/>
        <a:ext cx="588844" cy="676832"/>
      </dsp:txXfrm>
    </dsp:sp>
    <dsp:sp modelId="{48A313AD-B88A-4638-B219-6DE9AA164D62}">
      <dsp:nvSpPr>
        <dsp:cNvPr id="0" name=""/>
        <dsp:cNvSpPr/>
      </dsp:nvSpPr>
      <dsp:spPr>
        <a:xfrm rot="5400000">
          <a:off x="3487411" y="3405063"/>
          <a:ext cx="983292" cy="8554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Animation</a:t>
          </a:r>
        </a:p>
      </dsp:txBody>
      <dsp:txXfrm rot="-5400000">
        <a:off x="3684635" y="3494379"/>
        <a:ext cx="588844" cy="676832"/>
      </dsp:txXfrm>
    </dsp:sp>
    <dsp:sp modelId="{D65A848F-C4F8-4601-8F5C-086EE7DCD033}">
      <dsp:nvSpPr>
        <dsp:cNvPr id="0" name=""/>
        <dsp:cNvSpPr/>
      </dsp:nvSpPr>
      <dsp:spPr>
        <a:xfrm>
          <a:off x="4432749" y="3537808"/>
          <a:ext cx="1097354" cy="589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01C62-23F4-4507-9F04-AE6DBF7620C3}">
      <dsp:nvSpPr>
        <dsp:cNvPr id="0" name=""/>
        <dsp:cNvSpPr/>
      </dsp:nvSpPr>
      <dsp:spPr>
        <a:xfrm rot="5400000">
          <a:off x="2563509" y="3405063"/>
          <a:ext cx="983292" cy="8554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760733" y="3494379"/>
        <a:ext cx="588844" cy="676832"/>
      </dsp:txXfrm>
    </dsp:sp>
    <dsp:sp modelId="{5FEFD102-1698-4D02-890C-23B329A5175B}">
      <dsp:nvSpPr>
        <dsp:cNvPr id="0" name=""/>
        <dsp:cNvSpPr/>
      </dsp:nvSpPr>
      <dsp:spPr>
        <a:xfrm rot="5400000">
          <a:off x="3023690" y="4239682"/>
          <a:ext cx="983292" cy="8554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Lighting</a:t>
          </a:r>
        </a:p>
      </dsp:txBody>
      <dsp:txXfrm rot="-5400000">
        <a:off x="3220914" y="4328998"/>
        <a:ext cx="588844" cy="676832"/>
      </dsp:txXfrm>
    </dsp:sp>
    <dsp:sp modelId="{683D865E-5989-4E58-BB52-2E985CBE7C3F}">
      <dsp:nvSpPr>
        <dsp:cNvPr id="0" name=""/>
        <dsp:cNvSpPr/>
      </dsp:nvSpPr>
      <dsp:spPr>
        <a:xfrm>
          <a:off x="1990249" y="4372427"/>
          <a:ext cx="1061956" cy="589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3323F-26F1-4AE7-94BA-FD1D7C9A3435}">
      <dsp:nvSpPr>
        <dsp:cNvPr id="0" name=""/>
        <dsp:cNvSpPr/>
      </dsp:nvSpPr>
      <dsp:spPr>
        <a:xfrm rot="5400000">
          <a:off x="3947592" y="4239682"/>
          <a:ext cx="983292" cy="8554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144816" y="4328998"/>
        <a:ext cx="588844" cy="676832"/>
      </dsp:txXfrm>
    </dsp:sp>
    <dsp:sp modelId="{401E93A0-BE43-4350-9812-B3570390A9CD}">
      <dsp:nvSpPr>
        <dsp:cNvPr id="0" name=""/>
        <dsp:cNvSpPr/>
      </dsp:nvSpPr>
      <dsp:spPr>
        <a:xfrm rot="5400000">
          <a:off x="3487411" y="5074301"/>
          <a:ext cx="983292" cy="8554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Viewpoints</a:t>
          </a:r>
        </a:p>
      </dsp:txBody>
      <dsp:txXfrm rot="-5400000">
        <a:off x="3684635" y="5163617"/>
        <a:ext cx="588844" cy="676832"/>
      </dsp:txXfrm>
    </dsp:sp>
    <dsp:sp modelId="{5DD0A50A-6579-474C-8782-2A86D7E9606D}">
      <dsp:nvSpPr>
        <dsp:cNvPr id="0" name=""/>
        <dsp:cNvSpPr/>
      </dsp:nvSpPr>
      <dsp:spPr>
        <a:xfrm>
          <a:off x="4432749" y="5207045"/>
          <a:ext cx="1097354" cy="589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0B5FE-21FD-4793-BA45-379169F5A5C0}">
      <dsp:nvSpPr>
        <dsp:cNvPr id="0" name=""/>
        <dsp:cNvSpPr/>
      </dsp:nvSpPr>
      <dsp:spPr>
        <a:xfrm rot="5400000">
          <a:off x="2563509" y="5074301"/>
          <a:ext cx="983292" cy="85546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760733" y="5163617"/>
        <a:ext cx="588844" cy="676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 Ergonomic  Explainer Video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6976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21, 2022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7138836A-CDEA-8CDA-60F0-D061E2D8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059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the 3D Commerce revolution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353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1B64CF0-7B7A-4E3E-55F7-513E1295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23" y="153307"/>
            <a:ext cx="2819816" cy="28198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9ABAB3-F797-5496-B47D-481F6102D809}"/>
              </a:ext>
            </a:extLst>
          </p:cNvPr>
          <p:cNvSpPr txBox="1"/>
          <p:nvPr/>
        </p:nvSpPr>
        <p:spPr>
          <a:xfrm>
            <a:off x="-1" y="3196119"/>
            <a:ext cx="12191999" cy="26161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VisCommerce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Powered Commerce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https://viscommerce.com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info@viscommerce.com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1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Professional Voice Over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Sub-Title would be the “feature”</a:t>
            </a:r>
          </a:p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Sub-Titles converted into voice using text-to-speech software</a:t>
            </a:r>
          </a:p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male voice</a:t>
            </a: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9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music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Nice upbeat music</a:t>
            </a:r>
          </a:p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volume lowered when sub-title is shown with voice</a:t>
            </a: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C62A-0DFF-4A24-921F-A92C9469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(https://youtu.be/WwSJFihsdjs)</a:t>
            </a:r>
            <a:endParaRPr lang="en-IN" dirty="0"/>
          </a:p>
        </p:txBody>
      </p:sp>
      <p:pic>
        <p:nvPicPr>
          <p:cNvPr id="5" name="Content Placeholder 4" descr="A picture containing text, screenshot, electronics, display&#10;&#10;Description automatically generated">
            <a:extLst>
              <a:ext uri="{FF2B5EF4-FFF2-40B4-BE49-F238E27FC236}">
                <a16:creationId xmlns:a16="http://schemas.microsoft.com/office/drawing/2014/main" id="{C1320377-7A92-4075-A9DA-1C58EE672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767" y="1825625"/>
            <a:ext cx="7734366" cy="4351338"/>
          </a:xfrm>
        </p:spPr>
      </p:pic>
    </p:spTree>
    <p:extLst>
      <p:ext uri="{BB962C8B-B14F-4D97-AF65-F5344CB8AC3E}">
        <p14:creationId xmlns:p14="http://schemas.microsoft.com/office/powerpoint/2010/main" val="197886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corporate setting e.g., “Board Room”, “In front of a Computer” etc.</a:t>
            </a:r>
          </a:p>
          <a:p>
            <a:pPr marL="0" lv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Marketing Officer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I increase brand-value of my company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Revenue Officer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I increase sales for my company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Financial Officer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Pacing an office corridor, thinking … How do I increase profitability of my company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Happiness Officer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get my customer’s to be happy with my company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mix of men &amp; women</a:t>
            </a:r>
          </a:p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should be clean. Current background reduces focus. How about some pastel-color with gradient ?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64DAC8-60A9-5C08-C1F8-759307131311}"/>
              </a:ext>
            </a:extLst>
          </p:cNvPr>
          <p:cNvSpPr txBox="1"/>
          <p:nvPr/>
        </p:nvSpPr>
        <p:spPr>
          <a:xfrm>
            <a:off x="0" y="5942111"/>
            <a:ext cx="1219200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- Let us study the evolution of media types for effective communications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37DE3-73F7-E499-7697-7A28BB5A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849" y="410308"/>
            <a:ext cx="7999827" cy="49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2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203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about Interactive3D Apps ?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A66291B-88F7-022E-D7D2-7E006DFF9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566" y="2948354"/>
            <a:ext cx="4264788" cy="1165242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A339C6-57DE-3FA3-0B3E-48BCA76BE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937428"/>
              </p:ext>
            </p:extLst>
          </p:nvPr>
        </p:nvGraphicFramePr>
        <p:xfrm>
          <a:off x="99646" y="679938"/>
          <a:ext cx="7520354" cy="5996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5E15CBD-C08B-CB07-5B6B-3E8706472BA0}"/>
              </a:ext>
            </a:extLst>
          </p:cNvPr>
          <p:cNvSpPr txBox="1"/>
          <p:nvPr/>
        </p:nvSpPr>
        <p:spPr>
          <a:xfrm>
            <a:off x="5251938" y="5118502"/>
            <a:ext cx="6676293" cy="11695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major eCommerce players like Shopify are advocating and promoting 3DCommerce through the organization khronos.org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user-experience that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includes “Zoom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“Rotate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”, “Pan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“Customization of Materials”, “Animation”, “Lighting”, “Viewpoints” etc.</a:t>
            </a:r>
          </a:p>
        </p:txBody>
      </p:sp>
    </p:spTree>
    <p:extLst>
      <p:ext uri="{BB962C8B-B14F-4D97-AF65-F5344CB8AC3E}">
        <p14:creationId xmlns:p14="http://schemas.microsoft.com/office/powerpoint/2010/main" val="124534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E15CBD-C08B-CB07-5B6B-3E8706472BA0}"/>
              </a:ext>
            </a:extLst>
          </p:cNvPr>
          <p:cNvSpPr txBox="1"/>
          <p:nvPr/>
        </p:nvSpPr>
        <p:spPr>
          <a:xfrm>
            <a:off x="5251938" y="5549389"/>
            <a:ext cx="6676293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- Introducing Interactive3D Marketing Solutions from VisCommerce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6549C9-D8FF-AEDD-2CEB-F7FEDA22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685" y="1078523"/>
            <a:ext cx="6427791" cy="35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5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324100" y="0"/>
            <a:ext cx="9029700" cy="690591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(</a:t>
            </a:r>
            <a:r>
              <a:rPr lang="en-US" sz="2000" dirty="0"/>
              <a:t>Graphics</a:t>
            </a:r>
            <a:r>
              <a:rPr lang="en-US" dirty="0"/>
              <a:t>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62100" y="690590"/>
            <a:ext cx="9791700" cy="551070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Controls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Zoom, Pan, Rotate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Ergonomic Table Material Customization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Cedar Wood, Deodar Wood, Mahogany Wood, Satin Wood, Walnut wood</a:t>
            </a:r>
          </a:p>
          <a:p>
            <a:pPr lvl="1">
              <a:spcBef>
                <a:spcPts val="0"/>
              </a:spcBef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Ergonomic Table Height settings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1, Level 2, Level 3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Ergonomic Chair Features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Height, Rotate , Backrest alignment</a:t>
            </a:r>
          </a:p>
          <a:p>
            <a:pPr lvl="1">
              <a:spcBef>
                <a:spcPts val="0"/>
              </a:spcBef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 controls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Lamp, Ceiling Light, Sunlight via Shades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Viewpoints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Viewpoint 1, Viewpoint 2, Viewpoint 3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View, Scene</a:t>
            </a: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Standard, Between two points</a:t>
            </a: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1A23-78F8-CD75-0D26-F6559085E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487978"/>
            <a:ext cx="9791700" cy="46889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Financial Officer 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 VisCommerce offers a good Return On Investment</a:t>
            </a: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Revenue Officer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found a great solution in VisCommerce to increase revenues</a:t>
            </a: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Happiness Officer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is finally in sight due to VisCommerce</a:t>
            </a: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Marketing Officer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</a:p>
          <a:p>
            <a:pPr lvl="1"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VisCommerce is the right solution to increase my company’s brand value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9C53B390-F329-4709-BA9A-4B436183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0"/>
            <a:ext cx="9029700" cy="690591"/>
          </a:xfrm>
        </p:spPr>
        <p:txBody>
          <a:bodyPr>
            <a:normAutofit fontScale="90000"/>
          </a:bodyPr>
          <a:lstStyle/>
          <a:p>
            <a:r>
              <a:rPr lang="en-US" dirty="0"/>
              <a:t>Happy CXO </a:t>
            </a:r>
          </a:p>
        </p:txBody>
      </p:sp>
    </p:spTree>
    <p:extLst>
      <p:ext uri="{BB962C8B-B14F-4D97-AF65-F5344CB8AC3E}">
        <p14:creationId xmlns:p14="http://schemas.microsoft.com/office/powerpoint/2010/main" val="281787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up</a:t>
            </a:r>
          </a:p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returns reduced</a:t>
            </a:r>
          </a:p>
          <a:p>
            <a:pPr lvl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 customers (average consumers)</a:t>
            </a:r>
          </a:p>
          <a:p>
            <a:pPr lvl="0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A839CB2D-CAF8-4C90-9E08-F1ACA2C5BDD5}" vid="{4C3DFA96-B4CF-43D6-AFA3-6C4764C0C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Lighting_Explainer_Video_Script</Template>
  <TotalTime>252</TotalTime>
  <Words>402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Cloud skipper design template</vt:lpstr>
      <vt:lpstr>Furniture Ergonomic  Explainer Video</vt:lpstr>
      <vt:lpstr>Reference (https://youtu.be/WwSJFihsdjs)</vt:lpstr>
      <vt:lpstr>Script</vt:lpstr>
      <vt:lpstr>PowerPoint Presentation</vt:lpstr>
      <vt:lpstr>How about Interactive3D Apps ?</vt:lpstr>
      <vt:lpstr>PowerPoint Presentation</vt:lpstr>
      <vt:lpstr>Features (Graphics)</vt:lpstr>
      <vt:lpstr>Happy CXO </vt:lpstr>
      <vt:lpstr>Graphs</vt:lpstr>
      <vt:lpstr>Join the 3D Commerce revolution</vt:lpstr>
      <vt:lpstr>PowerPoint Presentation</vt:lpstr>
      <vt:lpstr>Professional Voice Over</vt:lpstr>
      <vt:lpstr>Background music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Lighting Explainer Video</dc:title>
  <dc:creator>CHAITANYA RAMAKRISHNA TUMULURI-170201043</dc:creator>
  <cp:lastModifiedBy>rk tumuluri</cp:lastModifiedBy>
  <cp:revision>26</cp:revision>
  <dcterms:created xsi:type="dcterms:W3CDTF">2022-04-27T11:19:11Z</dcterms:created>
  <dcterms:modified xsi:type="dcterms:W3CDTF">2022-07-09T05:49:05Z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