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14"/>
  </p:notesMasterIdLst>
  <p:handoutMasterIdLst>
    <p:handoutMasterId r:id="rId15"/>
  </p:handoutMasterIdLst>
  <p:sldIdLst>
    <p:sldId id="265" r:id="rId2"/>
    <p:sldId id="270" r:id="rId3"/>
    <p:sldId id="266" r:id="rId4"/>
    <p:sldId id="271" r:id="rId5"/>
    <p:sldId id="281" r:id="rId6"/>
    <p:sldId id="282" r:id="rId7"/>
    <p:sldId id="267" r:id="rId8"/>
    <p:sldId id="274" r:id="rId9"/>
    <p:sldId id="268" r:id="rId10"/>
    <p:sldId id="276" r:id="rId11"/>
    <p:sldId id="273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68" y="8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416BA9-E087-47CC-8BFE-FA7071287D6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D13F97-BE79-4CE1-BCCB-9153904F14F4}">
      <dgm:prSet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sz="11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Colors</a:t>
          </a:r>
        </a:p>
      </dgm:t>
    </dgm:pt>
    <dgm:pt modelId="{97BDD7BD-01B2-4E4C-87CA-1194271C60D7}" type="parTrans" cxnId="{7CF20A66-B370-44BD-8482-2C06FE4E2604}">
      <dgm:prSet/>
      <dgm:spPr/>
      <dgm:t>
        <a:bodyPr/>
        <a:lstStyle/>
        <a:p>
          <a:endParaRPr lang="en-US"/>
        </a:p>
      </dgm:t>
    </dgm:pt>
    <dgm:pt modelId="{927C7FC4-A40B-4CAD-94A0-FC8021CCE0BB}" type="sibTrans" cxnId="{7CF20A66-B370-44BD-8482-2C06FE4E2604}">
      <dgm:prSet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A8FE0FD1-9D14-4972-BFA9-37F1102C5450}">
      <dgm:prSet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sz="11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Textures</a:t>
          </a:r>
        </a:p>
      </dgm:t>
    </dgm:pt>
    <dgm:pt modelId="{91C73404-E244-4383-B503-8AA5DECDCC50}" type="parTrans" cxnId="{1852B71F-2796-4E5B-B47F-11A887925CCE}">
      <dgm:prSet/>
      <dgm:spPr/>
      <dgm:t>
        <a:bodyPr/>
        <a:lstStyle/>
        <a:p>
          <a:endParaRPr lang="en-US"/>
        </a:p>
      </dgm:t>
    </dgm:pt>
    <dgm:pt modelId="{0A8E60E0-13EF-42CD-AE42-7B5833BC3DF9}" type="sibTrans" cxnId="{1852B71F-2796-4E5B-B47F-11A887925CCE}">
      <dgm:prSet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E4E14AA5-03C7-4CCA-B870-CD37AC5298D1}">
      <dgm:prSet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sz="11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Stencils</a:t>
          </a:r>
        </a:p>
      </dgm:t>
    </dgm:pt>
    <dgm:pt modelId="{1FD560C1-9D6E-46A2-BBBF-20BAF2528DA4}" type="parTrans" cxnId="{0FC17B1A-5544-49EE-A3BF-FD0945706645}">
      <dgm:prSet/>
      <dgm:spPr/>
      <dgm:t>
        <a:bodyPr/>
        <a:lstStyle/>
        <a:p>
          <a:endParaRPr lang="en-US"/>
        </a:p>
      </dgm:t>
    </dgm:pt>
    <dgm:pt modelId="{152A8127-62E6-4EDB-8B85-F471EA483E9B}" type="sibTrans" cxnId="{0FC17B1A-5544-49EE-A3BF-FD0945706645}">
      <dgm:prSet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32D43C1-0CA1-47A1-9948-43A7E70AD831}">
      <dgm:prSet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sz="11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Zoom</a:t>
          </a:r>
        </a:p>
      </dgm:t>
    </dgm:pt>
    <dgm:pt modelId="{AA5A6CB2-757D-4108-8468-125BDCFE931F}" type="parTrans" cxnId="{6285F333-2E38-49FC-BC62-D86BA191BD0D}">
      <dgm:prSet/>
      <dgm:spPr/>
      <dgm:t>
        <a:bodyPr/>
        <a:lstStyle/>
        <a:p>
          <a:endParaRPr lang="en-US"/>
        </a:p>
      </dgm:t>
    </dgm:pt>
    <dgm:pt modelId="{282EA4DD-E124-4188-B5E2-3E007D652BC2}" type="sibTrans" cxnId="{6285F333-2E38-49FC-BC62-D86BA191BD0D}">
      <dgm:prSet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A97F4DA-690E-4E62-96A7-C54067FFDAFE}">
      <dgm:prSet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sz="11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Pan</a:t>
          </a:r>
        </a:p>
      </dgm:t>
    </dgm:pt>
    <dgm:pt modelId="{C1D8380E-9EFC-4288-9F92-EB06887623A3}" type="parTrans" cxnId="{3F61AB2A-119C-4C17-A194-0E83E725F5B7}">
      <dgm:prSet/>
      <dgm:spPr/>
      <dgm:t>
        <a:bodyPr/>
        <a:lstStyle/>
        <a:p>
          <a:endParaRPr lang="en-US"/>
        </a:p>
      </dgm:t>
    </dgm:pt>
    <dgm:pt modelId="{27CA62B4-A40F-4249-AAF0-EDCE6D86E714}" type="sibTrans" cxnId="{3F61AB2A-119C-4C17-A194-0E83E725F5B7}">
      <dgm:prSet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7F5C5959-483B-468E-90EC-D859862CE616}">
      <dgm:prSet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sz="11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Rotate</a:t>
          </a:r>
        </a:p>
      </dgm:t>
    </dgm:pt>
    <dgm:pt modelId="{FC9BC1C8-9A92-4B9B-AEE4-8400CDF78C12}" type="parTrans" cxnId="{46B8A478-C161-43B8-BDEB-9F668622918B}">
      <dgm:prSet/>
      <dgm:spPr/>
      <dgm:t>
        <a:bodyPr/>
        <a:lstStyle/>
        <a:p>
          <a:endParaRPr lang="en-US"/>
        </a:p>
      </dgm:t>
    </dgm:pt>
    <dgm:pt modelId="{847C56EB-1C8E-419A-8C95-6F456DE5345E}" type="sibTrans" cxnId="{46B8A478-C161-43B8-BDEB-9F668622918B}">
      <dgm:prSet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13045D5D-16FE-448B-B4D4-A24F1ECA3352}">
      <dgm:prSet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sz="11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Lighting</a:t>
          </a:r>
        </a:p>
      </dgm:t>
    </dgm:pt>
    <dgm:pt modelId="{671CE898-C496-4254-8AC6-C7CB61C0B9B5}" type="parTrans" cxnId="{37A494C7-1427-4DB0-AEB3-AFD4E772378D}">
      <dgm:prSet/>
      <dgm:spPr/>
      <dgm:t>
        <a:bodyPr/>
        <a:lstStyle/>
        <a:p>
          <a:endParaRPr lang="en-US"/>
        </a:p>
      </dgm:t>
    </dgm:pt>
    <dgm:pt modelId="{0C46EB2A-683D-4C9B-B9FA-4B9FE9C2316B}" type="sibTrans" cxnId="{37A494C7-1427-4DB0-AEB3-AFD4E772378D}">
      <dgm:prSet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D726EE0-2E28-4C3D-A60D-9593FCC84B24}">
      <dgm:prSet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sz="11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Personalize</a:t>
          </a:r>
        </a:p>
      </dgm:t>
    </dgm:pt>
    <dgm:pt modelId="{15A162B0-098E-47A2-86AF-D8BE7DA6C376}" type="parTrans" cxnId="{57AA8F48-9470-445A-8FC1-A88A2F6D657A}">
      <dgm:prSet/>
      <dgm:spPr/>
      <dgm:t>
        <a:bodyPr/>
        <a:lstStyle/>
        <a:p>
          <a:endParaRPr lang="en-US"/>
        </a:p>
      </dgm:t>
    </dgm:pt>
    <dgm:pt modelId="{DB4C7A08-8064-4E21-90C9-D339C0E4E7C1}" type="sibTrans" cxnId="{57AA8F48-9470-445A-8FC1-A88A2F6D657A}">
      <dgm:prSet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7F4141E1-606B-4E1D-8C30-64C7436D1A36}">
      <dgm:prSet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sz="11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Photorealistic Image</a:t>
          </a:r>
        </a:p>
      </dgm:t>
    </dgm:pt>
    <dgm:pt modelId="{27536380-9D81-43A0-A9B5-75FFB8EBCCBF}" type="parTrans" cxnId="{CB10DFC7-3025-4FDC-9BFE-976773D216BA}">
      <dgm:prSet/>
      <dgm:spPr/>
      <dgm:t>
        <a:bodyPr/>
        <a:lstStyle/>
        <a:p>
          <a:endParaRPr lang="en-US"/>
        </a:p>
      </dgm:t>
    </dgm:pt>
    <dgm:pt modelId="{4550BB45-89B0-4C86-BCBA-3838B71A8D2F}" type="sibTrans" cxnId="{CB10DFC7-3025-4FDC-9BFE-976773D216BA}">
      <dgm:prSet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A9FC199D-FA8E-41BB-899B-8C77C34A9C60}">
      <dgm:prSet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sz="11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Collaboration</a:t>
          </a:r>
        </a:p>
      </dgm:t>
    </dgm:pt>
    <dgm:pt modelId="{B7F92C36-EAB6-44EF-A745-18618AA34FAC}" type="parTrans" cxnId="{114D9C13-DC78-4BA3-8E6A-93826C7E1EA5}">
      <dgm:prSet/>
      <dgm:spPr/>
      <dgm:t>
        <a:bodyPr/>
        <a:lstStyle/>
        <a:p>
          <a:endParaRPr lang="en-US"/>
        </a:p>
      </dgm:t>
    </dgm:pt>
    <dgm:pt modelId="{73B0084D-8A73-4993-9220-30CF0FC62807}" type="sibTrans" cxnId="{114D9C13-DC78-4BA3-8E6A-93826C7E1EA5}">
      <dgm:prSet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403F8D2E-D180-4074-AEEC-5863AA3F6D3A}" type="pres">
      <dgm:prSet presAssocID="{FC416BA9-E087-47CC-8BFE-FA7071287D63}" presName="cycle" presStyleCnt="0">
        <dgm:presLayoutVars>
          <dgm:dir/>
          <dgm:resizeHandles val="exact"/>
        </dgm:presLayoutVars>
      </dgm:prSet>
      <dgm:spPr/>
    </dgm:pt>
    <dgm:pt modelId="{CBFCDAC1-8C16-4A66-9462-1B4DC128701F}" type="pres">
      <dgm:prSet presAssocID="{4AD13F97-BE79-4CE1-BCCB-9153904F14F4}" presName="node" presStyleLbl="node1" presStyleIdx="0" presStyleCnt="10">
        <dgm:presLayoutVars>
          <dgm:bulletEnabled val="1"/>
        </dgm:presLayoutVars>
      </dgm:prSet>
      <dgm:spPr/>
    </dgm:pt>
    <dgm:pt modelId="{1716F629-5EF4-4D69-B7C2-517BD6DE40C9}" type="pres">
      <dgm:prSet presAssocID="{927C7FC4-A40B-4CAD-94A0-FC8021CCE0BB}" presName="sibTrans" presStyleLbl="sibTrans2D1" presStyleIdx="0" presStyleCnt="10"/>
      <dgm:spPr/>
    </dgm:pt>
    <dgm:pt modelId="{35489ED0-1DDA-4FAD-907C-BDFA513A82EB}" type="pres">
      <dgm:prSet presAssocID="{927C7FC4-A40B-4CAD-94A0-FC8021CCE0BB}" presName="connectorText" presStyleLbl="sibTrans2D1" presStyleIdx="0" presStyleCnt="10"/>
      <dgm:spPr/>
    </dgm:pt>
    <dgm:pt modelId="{C22BF867-EFA5-42A9-8571-8E865AE9D92B}" type="pres">
      <dgm:prSet presAssocID="{A8FE0FD1-9D14-4972-BFA9-37F1102C5450}" presName="node" presStyleLbl="node1" presStyleIdx="1" presStyleCnt="10">
        <dgm:presLayoutVars>
          <dgm:bulletEnabled val="1"/>
        </dgm:presLayoutVars>
      </dgm:prSet>
      <dgm:spPr/>
    </dgm:pt>
    <dgm:pt modelId="{D146E292-DF30-4F3B-A7D6-680E3D1D07ED}" type="pres">
      <dgm:prSet presAssocID="{0A8E60E0-13EF-42CD-AE42-7B5833BC3DF9}" presName="sibTrans" presStyleLbl="sibTrans2D1" presStyleIdx="1" presStyleCnt="10"/>
      <dgm:spPr/>
    </dgm:pt>
    <dgm:pt modelId="{272B9712-1A92-4598-9AF0-EFD7C0C375E0}" type="pres">
      <dgm:prSet presAssocID="{0A8E60E0-13EF-42CD-AE42-7B5833BC3DF9}" presName="connectorText" presStyleLbl="sibTrans2D1" presStyleIdx="1" presStyleCnt="10"/>
      <dgm:spPr/>
    </dgm:pt>
    <dgm:pt modelId="{DB760623-221E-4C1E-891D-DEAC91FD2D70}" type="pres">
      <dgm:prSet presAssocID="{E4E14AA5-03C7-4CCA-B870-CD37AC5298D1}" presName="node" presStyleLbl="node1" presStyleIdx="2" presStyleCnt="10">
        <dgm:presLayoutVars>
          <dgm:bulletEnabled val="1"/>
        </dgm:presLayoutVars>
      </dgm:prSet>
      <dgm:spPr/>
    </dgm:pt>
    <dgm:pt modelId="{D28DFA09-8008-4C68-BFC5-FC038D672AC1}" type="pres">
      <dgm:prSet presAssocID="{152A8127-62E6-4EDB-8B85-F471EA483E9B}" presName="sibTrans" presStyleLbl="sibTrans2D1" presStyleIdx="2" presStyleCnt="10"/>
      <dgm:spPr/>
    </dgm:pt>
    <dgm:pt modelId="{34EF70BB-4568-4D13-8184-4C48261CAA18}" type="pres">
      <dgm:prSet presAssocID="{152A8127-62E6-4EDB-8B85-F471EA483E9B}" presName="connectorText" presStyleLbl="sibTrans2D1" presStyleIdx="2" presStyleCnt="10"/>
      <dgm:spPr/>
    </dgm:pt>
    <dgm:pt modelId="{841BE6AB-7F72-455E-96D8-D1EA6FCD98A9}" type="pres">
      <dgm:prSet presAssocID="{332D43C1-0CA1-47A1-9948-43A7E70AD831}" presName="node" presStyleLbl="node1" presStyleIdx="3" presStyleCnt="10">
        <dgm:presLayoutVars>
          <dgm:bulletEnabled val="1"/>
        </dgm:presLayoutVars>
      </dgm:prSet>
      <dgm:spPr/>
    </dgm:pt>
    <dgm:pt modelId="{A6160E39-D48D-4AFC-9446-1D26D824957E}" type="pres">
      <dgm:prSet presAssocID="{282EA4DD-E124-4188-B5E2-3E007D652BC2}" presName="sibTrans" presStyleLbl="sibTrans2D1" presStyleIdx="3" presStyleCnt="10"/>
      <dgm:spPr/>
    </dgm:pt>
    <dgm:pt modelId="{B1F636F2-691B-4E93-B43C-A3F8807008CD}" type="pres">
      <dgm:prSet presAssocID="{282EA4DD-E124-4188-B5E2-3E007D652BC2}" presName="connectorText" presStyleLbl="sibTrans2D1" presStyleIdx="3" presStyleCnt="10"/>
      <dgm:spPr/>
    </dgm:pt>
    <dgm:pt modelId="{34247490-22BF-4B01-94DF-74F763E9A4FA}" type="pres">
      <dgm:prSet presAssocID="{3A97F4DA-690E-4E62-96A7-C54067FFDAFE}" presName="node" presStyleLbl="node1" presStyleIdx="4" presStyleCnt="10">
        <dgm:presLayoutVars>
          <dgm:bulletEnabled val="1"/>
        </dgm:presLayoutVars>
      </dgm:prSet>
      <dgm:spPr/>
    </dgm:pt>
    <dgm:pt modelId="{A7276A9A-DD2C-49AF-A624-9C00F92D64DD}" type="pres">
      <dgm:prSet presAssocID="{27CA62B4-A40F-4249-AAF0-EDCE6D86E714}" presName="sibTrans" presStyleLbl="sibTrans2D1" presStyleIdx="4" presStyleCnt="10"/>
      <dgm:spPr/>
    </dgm:pt>
    <dgm:pt modelId="{7DA5393A-B7E8-4AA3-9CB5-D5B09767CF2E}" type="pres">
      <dgm:prSet presAssocID="{27CA62B4-A40F-4249-AAF0-EDCE6D86E714}" presName="connectorText" presStyleLbl="sibTrans2D1" presStyleIdx="4" presStyleCnt="10"/>
      <dgm:spPr/>
    </dgm:pt>
    <dgm:pt modelId="{820FCE34-0531-46E3-91D6-0F5EB7433E0B}" type="pres">
      <dgm:prSet presAssocID="{7F5C5959-483B-468E-90EC-D859862CE616}" presName="node" presStyleLbl="node1" presStyleIdx="5" presStyleCnt="10">
        <dgm:presLayoutVars>
          <dgm:bulletEnabled val="1"/>
        </dgm:presLayoutVars>
      </dgm:prSet>
      <dgm:spPr/>
    </dgm:pt>
    <dgm:pt modelId="{9650FFBA-57FC-4846-AD67-723018D168A8}" type="pres">
      <dgm:prSet presAssocID="{847C56EB-1C8E-419A-8C95-6F456DE5345E}" presName="sibTrans" presStyleLbl="sibTrans2D1" presStyleIdx="5" presStyleCnt="10"/>
      <dgm:spPr/>
    </dgm:pt>
    <dgm:pt modelId="{A5460A46-0065-426C-B082-834E81DD0BA0}" type="pres">
      <dgm:prSet presAssocID="{847C56EB-1C8E-419A-8C95-6F456DE5345E}" presName="connectorText" presStyleLbl="sibTrans2D1" presStyleIdx="5" presStyleCnt="10"/>
      <dgm:spPr/>
    </dgm:pt>
    <dgm:pt modelId="{25483911-4C36-4D46-9514-8916EF3C2AD7}" type="pres">
      <dgm:prSet presAssocID="{13045D5D-16FE-448B-B4D4-A24F1ECA3352}" presName="node" presStyleLbl="node1" presStyleIdx="6" presStyleCnt="10">
        <dgm:presLayoutVars>
          <dgm:bulletEnabled val="1"/>
        </dgm:presLayoutVars>
      </dgm:prSet>
      <dgm:spPr/>
    </dgm:pt>
    <dgm:pt modelId="{58F5FF86-E6D2-4331-8C3F-238075E2A5C5}" type="pres">
      <dgm:prSet presAssocID="{0C46EB2A-683D-4C9B-B9FA-4B9FE9C2316B}" presName="sibTrans" presStyleLbl="sibTrans2D1" presStyleIdx="6" presStyleCnt="10"/>
      <dgm:spPr/>
    </dgm:pt>
    <dgm:pt modelId="{7FE0EA87-98CC-4B41-A5E4-E70EC24E7A2D}" type="pres">
      <dgm:prSet presAssocID="{0C46EB2A-683D-4C9B-B9FA-4B9FE9C2316B}" presName="connectorText" presStyleLbl="sibTrans2D1" presStyleIdx="6" presStyleCnt="10"/>
      <dgm:spPr/>
    </dgm:pt>
    <dgm:pt modelId="{7DE1CEAA-B44A-4ADA-BB86-B94644FFB0F9}" type="pres">
      <dgm:prSet presAssocID="{3D726EE0-2E28-4C3D-A60D-9593FCC84B24}" presName="node" presStyleLbl="node1" presStyleIdx="7" presStyleCnt="10">
        <dgm:presLayoutVars>
          <dgm:bulletEnabled val="1"/>
        </dgm:presLayoutVars>
      </dgm:prSet>
      <dgm:spPr/>
    </dgm:pt>
    <dgm:pt modelId="{002186F4-750B-431A-B929-1E9BF8D228F2}" type="pres">
      <dgm:prSet presAssocID="{DB4C7A08-8064-4E21-90C9-D339C0E4E7C1}" presName="sibTrans" presStyleLbl="sibTrans2D1" presStyleIdx="7" presStyleCnt="10"/>
      <dgm:spPr/>
    </dgm:pt>
    <dgm:pt modelId="{7AEEB961-632C-48E5-A83F-11BFC86B8B2D}" type="pres">
      <dgm:prSet presAssocID="{DB4C7A08-8064-4E21-90C9-D339C0E4E7C1}" presName="connectorText" presStyleLbl="sibTrans2D1" presStyleIdx="7" presStyleCnt="10"/>
      <dgm:spPr/>
    </dgm:pt>
    <dgm:pt modelId="{C6498057-457B-42FF-BEA1-83711CC801E5}" type="pres">
      <dgm:prSet presAssocID="{7F4141E1-606B-4E1D-8C30-64C7436D1A36}" presName="node" presStyleLbl="node1" presStyleIdx="8" presStyleCnt="10">
        <dgm:presLayoutVars>
          <dgm:bulletEnabled val="1"/>
        </dgm:presLayoutVars>
      </dgm:prSet>
      <dgm:spPr/>
    </dgm:pt>
    <dgm:pt modelId="{86E183F4-6538-4649-8986-AB17C130463C}" type="pres">
      <dgm:prSet presAssocID="{4550BB45-89B0-4C86-BCBA-3838B71A8D2F}" presName="sibTrans" presStyleLbl="sibTrans2D1" presStyleIdx="8" presStyleCnt="10"/>
      <dgm:spPr/>
    </dgm:pt>
    <dgm:pt modelId="{43479123-53C0-4536-A1B2-C804DB166D66}" type="pres">
      <dgm:prSet presAssocID="{4550BB45-89B0-4C86-BCBA-3838B71A8D2F}" presName="connectorText" presStyleLbl="sibTrans2D1" presStyleIdx="8" presStyleCnt="10"/>
      <dgm:spPr/>
    </dgm:pt>
    <dgm:pt modelId="{A2FDB3DC-7B0C-4824-9BE5-B7CC598C937C}" type="pres">
      <dgm:prSet presAssocID="{A9FC199D-FA8E-41BB-899B-8C77C34A9C60}" presName="node" presStyleLbl="node1" presStyleIdx="9" presStyleCnt="10">
        <dgm:presLayoutVars>
          <dgm:bulletEnabled val="1"/>
        </dgm:presLayoutVars>
      </dgm:prSet>
      <dgm:spPr/>
    </dgm:pt>
    <dgm:pt modelId="{34CA2BDC-549E-4ED1-AB48-FC7CF8DFDA9E}" type="pres">
      <dgm:prSet presAssocID="{73B0084D-8A73-4993-9220-30CF0FC62807}" presName="sibTrans" presStyleLbl="sibTrans2D1" presStyleIdx="9" presStyleCnt="10"/>
      <dgm:spPr/>
    </dgm:pt>
    <dgm:pt modelId="{8FE71CBC-B276-4779-8B69-EB8E1AEC9319}" type="pres">
      <dgm:prSet presAssocID="{73B0084D-8A73-4993-9220-30CF0FC62807}" presName="connectorText" presStyleLbl="sibTrans2D1" presStyleIdx="9" presStyleCnt="10"/>
      <dgm:spPr/>
    </dgm:pt>
  </dgm:ptLst>
  <dgm:cxnLst>
    <dgm:cxn modelId="{2F257007-2A6E-48DD-AC0E-88DEE6434C9B}" type="presOf" srcId="{DB4C7A08-8064-4E21-90C9-D339C0E4E7C1}" destId="{002186F4-750B-431A-B929-1E9BF8D228F2}" srcOrd="0" destOrd="0" presId="urn:microsoft.com/office/officeart/2005/8/layout/cycle2"/>
    <dgm:cxn modelId="{C6D14908-B04D-444B-ABDA-A8271D8C8409}" type="presOf" srcId="{3D726EE0-2E28-4C3D-A60D-9593FCC84B24}" destId="{7DE1CEAA-B44A-4ADA-BB86-B94644FFB0F9}" srcOrd="0" destOrd="0" presId="urn:microsoft.com/office/officeart/2005/8/layout/cycle2"/>
    <dgm:cxn modelId="{114D9C13-DC78-4BA3-8E6A-93826C7E1EA5}" srcId="{FC416BA9-E087-47CC-8BFE-FA7071287D63}" destId="{A9FC199D-FA8E-41BB-899B-8C77C34A9C60}" srcOrd="9" destOrd="0" parTransId="{B7F92C36-EAB6-44EF-A745-18618AA34FAC}" sibTransId="{73B0084D-8A73-4993-9220-30CF0FC62807}"/>
    <dgm:cxn modelId="{34D15315-B1F9-4494-81EE-D69884C41DA0}" type="presOf" srcId="{7F4141E1-606B-4E1D-8C30-64C7436D1A36}" destId="{C6498057-457B-42FF-BEA1-83711CC801E5}" srcOrd="0" destOrd="0" presId="urn:microsoft.com/office/officeart/2005/8/layout/cycle2"/>
    <dgm:cxn modelId="{0FC17B1A-5544-49EE-A3BF-FD0945706645}" srcId="{FC416BA9-E087-47CC-8BFE-FA7071287D63}" destId="{E4E14AA5-03C7-4CCA-B870-CD37AC5298D1}" srcOrd="2" destOrd="0" parTransId="{1FD560C1-9D6E-46A2-BBBF-20BAF2528DA4}" sibTransId="{152A8127-62E6-4EDB-8B85-F471EA483E9B}"/>
    <dgm:cxn modelId="{161B981C-C778-47F4-9632-01F4FCF8E5CA}" type="presOf" srcId="{152A8127-62E6-4EDB-8B85-F471EA483E9B}" destId="{34EF70BB-4568-4D13-8184-4C48261CAA18}" srcOrd="1" destOrd="0" presId="urn:microsoft.com/office/officeart/2005/8/layout/cycle2"/>
    <dgm:cxn modelId="{1852B71F-2796-4E5B-B47F-11A887925CCE}" srcId="{FC416BA9-E087-47CC-8BFE-FA7071287D63}" destId="{A8FE0FD1-9D14-4972-BFA9-37F1102C5450}" srcOrd="1" destOrd="0" parTransId="{91C73404-E244-4383-B503-8AA5DECDCC50}" sibTransId="{0A8E60E0-13EF-42CD-AE42-7B5833BC3DF9}"/>
    <dgm:cxn modelId="{3F61AB2A-119C-4C17-A194-0E83E725F5B7}" srcId="{FC416BA9-E087-47CC-8BFE-FA7071287D63}" destId="{3A97F4DA-690E-4E62-96A7-C54067FFDAFE}" srcOrd="4" destOrd="0" parTransId="{C1D8380E-9EFC-4288-9F92-EB06887623A3}" sibTransId="{27CA62B4-A40F-4249-AAF0-EDCE6D86E714}"/>
    <dgm:cxn modelId="{BFD9F82C-C973-4B7F-A077-5EC5CFD385E0}" type="presOf" srcId="{0C46EB2A-683D-4C9B-B9FA-4B9FE9C2316B}" destId="{7FE0EA87-98CC-4B41-A5E4-E70EC24E7A2D}" srcOrd="1" destOrd="0" presId="urn:microsoft.com/office/officeart/2005/8/layout/cycle2"/>
    <dgm:cxn modelId="{2884E72E-A7CF-4F2E-865D-2EF6D8751781}" type="presOf" srcId="{4550BB45-89B0-4C86-BCBA-3838B71A8D2F}" destId="{86E183F4-6538-4649-8986-AB17C130463C}" srcOrd="0" destOrd="0" presId="urn:microsoft.com/office/officeart/2005/8/layout/cycle2"/>
    <dgm:cxn modelId="{6285F333-2E38-49FC-BC62-D86BA191BD0D}" srcId="{FC416BA9-E087-47CC-8BFE-FA7071287D63}" destId="{332D43C1-0CA1-47A1-9948-43A7E70AD831}" srcOrd="3" destOrd="0" parTransId="{AA5A6CB2-757D-4108-8468-125BDCFE931F}" sibTransId="{282EA4DD-E124-4188-B5E2-3E007D652BC2}"/>
    <dgm:cxn modelId="{7B977361-4228-4854-952C-DD031E9A2793}" type="presOf" srcId="{FC416BA9-E087-47CC-8BFE-FA7071287D63}" destId="{403F8D2E-D180-4074-AEEC-5863AA3F6D3A}" srcOrd="0" destOrd="0" presId="urn:microsoft.com/office/officeart/2005/8/layout/cycle2"/>
    <dgm:cxn modelId="{7CF20A66-B370-44BD-8482-2C06FE4E2604}" srcId="{FC416BA9-E087-47CC-8BFE-FA7071287D63}" destId="{4AD13F97-BE79-4CE1-BCCB-9153904F14F4}" srcOrd="0" destOrd="0" parTransId="{97BDD7BD-01B2-4E4C-87CA-1194271C60D7}" sibTransId="{927C7FC4-A40B-4CAD-94A0-FC8021CCE0BB}"/>
    <dgm:cxn modelId="{94F98C47-B5B2-4F79-84CB-F2DDFFE2AE95}" type="presOf" srcId="{927C7FC4-A40B-4CAD-94A0-FC8021CCE0BB}" destId="{1716F629-5EF4-4D69-B7C2-517BD6DE40C9}" srcOrd="0" destOrd="0" presId="urn:microsoft.com/office/officeart/2005/8/layout/cycle2"/>
    <dgm:cxn modelId="{57AA8F48-9470-445A-8FC1-A88A2F6D657A}" srcId="{FC416BA9-E087-47CC-8BFE-FA7071287D63}" destId="{3D726EE0-2E28-4C3D-A60D-9593FCC84B24}" srcOrd="7" destOrd="0" parTransId="{15A162B0-098E-47A2-86AF-D8BE7DA6C376}" sibTransId="{DB4C7A08-8064-4E21-90C9-D339C0E4E7C1}"/>
    <dgm:cxn modelId="{7FC08352-86D9-4718-B398-BB5EF512B8E3}" type="presOf" srcId="{27CA62B4-A40F-4249-AAF0-EDCE6D86E714}" destId="{A7276A9A-DD2C-49AF-A624-9C00F92D64DD}" srcOrd="0" destOrd="0" presId="urn:microsoft.com/office/officeart/2005/8/layout/cycle2"/>
    <dgm:cxn modelId="{7C024355-68EC-422A-AFD9-C8CB83961CD4}" type="presOf" srcId="{282EA4DD-E124-4188-B5E2-3E007D652BC2}" destId="{A6160E39-D48D-4AFC-9446-1D26D824957E}" srcOrd="0" destOrd="0" presId="urn:microsoft.com/office/officeart/2005/8/layout/cycle2"/>
    <dgm:cxn modelId="{54346F76-095F-47DA-8CBC-8C153C319137}" type="presOf" srcId="{E4E14AA5-03C7-4CCA-B870-CD37AC5298D1}" destId="{DB760623-221E-4C1E-891D-DEAC91FD2D70}" srcOrd="0" destOrd="0" presId="urn:microsoft.com/office/officeart/2005/8/layout/cycle2"/>
    <dgm:cxn modelId="{F261A277-6FF4-4163-9751-A4AFDFEB8C85}" type="presOf" srcId="{DB4C7A08-8064-4E21-90C9-D339C0E4E7C1}" destId="{7AEEB961-632C-48E5-A83F-11BFC86B8B2D}" srcOrd="1" destOrd="0" presId="urn:microsoft.com/office/officeart/2005/8/layout/cycle2"/>
    <dgm:cxn modelId="{DDB72558-3DF4-4527-BCAF-8D1C914E849B}" type="presOf" srcId="{4550BB45-89B0-4C86-BCBA-3838B71A8D2F}" destId="{43479123-53C0-4536-A1B2-C804DB166D66}" srcOrd="1" destOrd="0" presId="urn:microsoft.com/office/officeart/2005/8/layout/cycle2"/>
    <dgm:cxn modelId="{46B8A478-C161-43B8-BDEB-9F668622918B}" srcId="{FC416BA9-E087-47CC-8BFE-FA7071287D63}" destId="{7F5C5959-483B-468E-90EC-D859862CE616}" srcOrd="5" destOrd="0" parTransId="{FC9BC1C8-9A92-4B9B-AEE4-8400CDF78C12}" sibTransId="{847C56EB-1C8E-419A-8C95-6F456DE5345E}"/>
    <dgm:cxn modelId="{62B5CB58-0974-4413-ABED-B0C17874BDED}" type="presOf" srcId="{0A8E60E0-13EF-42CD-AE42-7B5833BC3DF9}" destId="{272B9712-1A92-4598-9AF0-EFD7C0C375E0}" srcOrd="1" destOrd="0" presId="urn:microsoft.com/office/officeart/2005/8/layout/cycle2"/>
    <dgm:cxn modelId="{83FC4083-A139-4706-A3E7-105BCC1E6281}" type="presOf" srcId="{13045D5D-16FE-448B-B4D4-A24F1ECA3352}" destId="{25483911-4C36-4D46-9514-8916EF3C2AD7}" srcOrd="0" destOrd="0" presId="urn:microsoft.com/office/officeart/2005/8/layout/cycle2"/>
    <dgm:cxn modelId="{D36CB286-C644-40A6-950E-D8F98AEE5E91}" type="presOf" srcId="{A9FC199D-FA8E-41BB-899B-8C77C34A9C60}" destId="{A2FDB3DC-7B0C-4824-9BE5-B7CC598C937C}" srcOrd="0" destOrd="0" presId="urn:microsoft.com/office/officeart/2005/8/layout/cycle2"/>
    <dgm:cxn modelId="{D018D489-8A41-4E94-B325-0E219559C83A}" type="presOf" srcId="{332D43C1-0CA1-47A1-9948-43A7E70AD831}" destId="{841BE6AB-7F72-455E-96D8-D1EA6FCD98A9}" srcOrd="0" destOrd="0" presId="urn:microsoft.com/office/officeart/2005/8/layout/cycle2"/>
    <dgm:cxn modelId="{1D13FD99-CD84-4417-B5EE-204D361184FF}" type="presOf" srcId="{3A97F4DA-690E-4E62-96A7-C54067FFDAFE}" destId="{34247490-22BF-4B01-94DF-74F763E9A4FA}" srcOrd="0" destOrd="0" presId="urn:microsoft.com/office/officeart/2005/8/layout/cycle2"/>
    <dgm:cxn modelId="{8BF6A19B-5E8E-4729-844D-DB71FA1CB920}" type="presOf" srcId="{A8FE0FD1-9D14-4972-BFA9-37F1102C5450}" destId="{C22BF867-EFA5-42A9-8571-8E865AE9D92B}" srcOrd="0" destOrd="0" presId="urn:microsoft.com/office/officeart/2005/8/layout/cycle2"/>
    <dgm:cxn modelId="{FBEA739C-A076-4758-87AC-5C9841741AE3}" type="presOf" srcId="{27CA62B4-A40F-4249-AAF0-EDCE6D86E714}" destId="{7DA5393A-B7E8-4AA3-9CB5-D5B09767CF2E}" srcOrd="1" destOrd="0" presId="urn:microsoft.com/office/officeart/2005/8/layout/cycle2"/>
    <dgm:cxn modelId="{C8ABA29D-B1ED-4D1A-88CE-1E6CE2579DFD}" type="presOf" srcId="{847C56EB-1C8E-419A-8C95-6F456DE5345E}" destId="{A5460A46-0065-426C-B082-834E81DD0BA0}" srcOrd="1" destOrd="0" presId="urn:microsoft.com/office/officeart/2005/8/layout/cycle2"/>
    <dgm:cxn modelId="{258549A8-64BA-4483-BC91-7BCAEBEC2248}" type="presOf" srcId="{282EA4DD-E124-4188-B5E2-3E007D652BC2}" destId="{B1F636F2-691B-4E93-B43C-A3F8807008CD}" srcOrd="1" destOrd="0" presId="urn:microsoft.com/office/officeart/2005/8/layout/cycle2"/>
    <dgm:cxn modelId="{CF759FA8-2A82-4F0E-9AA3-5097ED03F8D5}" type="presOf" srcId="{152A8127-62E6-4EDB-8B85-F471EA483E9B}" destId="{D28DFA09-8008-4C68-BFC5-FC038D672AC1}" srcOrd="0" destOrd="0" presId="urn:microsoft.com/office/officeart/2005/8/layout/cycle2"/>
    <dgm:cxn modelId="{F047BCC4-CE72-4F70-8800-AD968D9F776A}" type="presOf" srcId="{73B0084D-8A73-4993-9220-30CF0FC62807}" destId="{34CA2BDC-549E-4ED1-AB48-FC7CF8DFDA9E}" srcOrd="0" destOrd="0" presId="urn:microsoft.com/office/officeart/2005/8/layout/cycle2"/>
    <dgm:cxn modelId="{37A494C7-1427-4DB0-AEB3-AFD4E772378D}" srcId="{FC416BA9-E087-47CC-8BFE-FA7071287D63}" destId="{13045D5D-16FE-448B-B4D4-A24F1ECA3352}" srcOrd="6" destOrd="0" parTransId="{671CE898-C496-4254-8AC6-C7CB61C0B9B5}" sibTransId="{0C46EB2A-683D-4C9B-B9FA-4B9FE9C2316B}"/>
    <dgm:cxn modelId="{CB10DFC7-3025-4FDC-9BFE-976773D216BA}" srcId="{FC416BA9-E087-47CC-8BFE-FA7071287D63}" destId="{7F4141E1-606B-4E1D-8C30-64C7436D1A36}" srcOrd="8" destOrd="0" parTransId="{27536380-9D81-43A0-A9B5-75FFB8EBCCBF}" sibTransId="{4550BB45-89B0-4C86-BCBA-3838B71A8D2F}"/>
    <dgm:cxn modelId="{9C5E10CD-085A-462C-94FF-8B73C1B5C4AA}" type="presOf" srcId="{0A8E60E0-13EF-42CD-AE42-7B5833BC3DF9}" destId="{D146E292-DF30-4F3B-A7D6-680E3D1D07ED}" srcOrd="0" destOrd="0" presId="urn:microsoft.com/office/officeart/2005/8/layout/cycle2"/>
    <dgm:cxn modelId="{69807CCD-2B9F-4A8F-BD3E-3F609ED430DC}" type="presOf" srcId="{73B0084D-8A73-4993-9220-30CF0FC62807}" destId="{8FE71CBC-B276-4779-8B69-EB8E1AEC9319}" srcOrd="1" destOrd="0" presId="urn:microsoft.com/office/officeart/2005/8/layout/cycle2"/>
    <dgm:cxn modelId="{B3345FCE-41E9-4ECA-9F46-22795B15E29E}" type="presOf" srcId="{927C7FC4-A40B-4CAD-94A0-FC8021CCE0BB}" destId="{35489ED0-1DDA-4FAD-907C-BDFA513A82EB}" srcOrd="1" destOrd="0" presId="urn:microsoft.com/office/officeart/2005/8/layout/cycle2"/>
    <dgm:cxn modelId="{1E4CACE0-CD73-438F-894B-E198CAFA678E}" type="presOf" srcId="{7F5C5959-483B-468E-90EC-D859862CE616}" destId="{820FCE34-0531-46E3-91D6-0F5EB7433E0B}" srcOrd="0" destOrd="0" presId="urn:microsoft.com/office/officeart/2005/8/layout/cycle2"/>
    <dgm:cxn modelId="{A0E38AE4-9167-48EB-BFFC-FD22022102B3}" type="presOf" srcId="{847C56EB-1C8E-419A-8C95-6F456DE5345E}" destId="{9650FFBA-57FC-4846-AD67-723018D168A8}" srcOrd="0" destOrd="0" presId="urn:microsoft.com/office/officeart/2005/8/layout/cycle2"/>
    <dgm:cxn modelId="{886225EA-51C6-499D-B95D-CA69CE8BE714}" type="presOf" srcId="{4AD13F97-BE79-4CE1-BCCB-9153904F14F4}" destId="{CBFCDAC1-8C16-4A66-9462-1B4DC128701F}" srcOrd="0" destOrd="0" presId="urn:microsoft.com/office/officeart/2005/8/layout/cycle2"/>
    <dgm:cxn modelId="{E0B355FC-F4F4-4EF9-BC4F-EB51F4B52A85}" type="presOf" srcId="{0C46EB2A-683D-4C9B-B9FA-4B9FE9C2316B}" destId="{58F5FF86-E6D2-4331-8C3F-238075E2A5C5}" srcOrd="0" destOrd="0" presId="urn:microsoft.com/office/officeart/2005/8/layout/cycle2"/>
    <dgm:cxn modelId="{7A968E43-8013-4229-A583-0E2AA3336B80}" type="presParOf" srcId="{403F8D2E-D180-4074-AEEC-5863AA3F6D3A}" destId="{CBFCDAC1-8C16-4A66-9462-1B4DC128701F}" srcOrd="0" destOrd="0" presId="urn:microsoft.com/office/officeart/2005/8/layout/cycle2"/>
    <dgm:cxn modelId="{BF460A21-8483-48B3-B076-6E01EED490FC}" type="presParOf" srcId="{403F8D2E-D180-4074-AEEC-5863AA3F6D3A}" destId="{1716F629-5EF4-4D69-B7C2-517BD6DE40C9}" srcOrd="1" destOrd="0" presId="urn:microsoft.com/office/officeart/2005/8/layout/cycle2"/>
    <dgm:cxn modelId="{179A2818-580E-4181-B58E-F583B81A8228}" type="presParOf" srcId="{1716F629-5EF4-4D69-B7C2-517BD6DE40C9}" destId="{35489ED0-1DDA-4FAD-907C-BDFA513A82EB}" srcOrd="0" destOrd="0" presId="urn:microsoft.com/office/officeart/2005/8/layout/cycle2"/>
    <dgm:cxn modelId="{B4369925-5178-4429-A823-1EA966F0DE7C}" type="presParOf" srcId="{403F8D2E-D180-4074-AEEC-5863AA3F6D3A}" destId="{C22BF867-EFA5-42A9-8571-8E865AE9D92B}" srcOrd="2" destOrd="0" presId="urn:microsoft.com/office/officeart/2005/8/layout/cycle2"/>
    <dgm:cxn modelId="{80D3182D-B86A-4E09-8725-539A505CC459}" type="presParOf" srcId="{403F8D2E-D180-4074-AEEC-5863AA3F6D3A}" destId="{D146E292-DF30-4F3B-A7D6-680E3D1D07ED}" srcOrd="3" destOrd="0" presId="urn:microsoft.com/office/officeart/2005/8/layout/cycle2"/>
    <dgm:cxn modelId="{79000950-0F5F-4D44-A2F2-E0F2BD3F709D}" type="presParOf" srcId="{D146E292-DF30-4F3B-A7D6-680E3D1D07ED}" destId="{272B9712-1A92-4598-9AF0-EFD7C0C375E0}" srcOrd="0" destOrd="0" presId="urn:microsoft.com/office/officeart/2005/8/layout/cycle2"/>
    <dgm:cxn modelId="{C9EC3FC6-2BB8-49F2-B3A3-BFD53E51FB45}" type="presParOf" srcId="{403F8D2E-D180-4074-AEEC-5863AA3F6D3A}" destId="{DB760623-221E-4C1E-891D-DEAC91FD2D70}" srcOrd="4" destOrd="0" presId="urn:microsoft.com/office/officeart/2005/8/layout/cycle2"/>
    <dgm:cxn modelId="{A3449196-64DA-41D5-91C8-F24576418CF1}" type="presParOf" srcId="{403F8D2E-D180-4074-AEEC-5863AA3F6D3A}" destId="{D28DFA09-8008-4C68-BFC5-FC038D672AC1}" srcOrd="5" destOrd="0" presId="urn:microsoft.com/office/officeart/2005/8/layout/cycle2"/>
    <dgm:cxn modelId="{23ED90E9-6955-49AF-BBE7-99D771D0D02A}" type="presParOf" srcId="{D28DFA09-8008-4C68-BFC5-FC038D672AC1}" destId="{34EF70BB-4568-4D13-8184-4C48261CAA18}" srcOrd="0" destOrd="0" presId="urn:microsoft.com/office/officeart/2005/8/layout/cycle2"/>
    <dgm:cxn modelId="{D382516C-B838-4684-81A3-EB07B9493313}" type="presParOf" srcId="{403F8D2E-D180-4074-AEEC-5863AA3F6D3A}" destId="{841BE6AB-7F72-455E-96D8-D1EA6FCD98A9}" srcOrd="6" destOrd="0" presId="urn:microsoft.com/office/officeart/2005/8/layout/cycle2"/>
    <dgm:cxn modelId="{F3AFD3AA-AA29-45EF-823D-2ED2F5E1222D}" type="presParOf" srcId="{403F8D2E-D180-4074-AEEC-5863AA3F6D3A}" destId="{A6160E39-D48D-4AFC-9446-1D26D824957E}" srcOrd="7" destOrd="0" presId="urn:microsoft.com/office/officeart/2005/8/layout/cycle2"/>
    <dgm:cxn modelId="{4EECE350-9238-427D-9AD6-3FB0A9D81ADF}" type="presParOf" srcId="{A6160E39-D48D-4AFC-9446-1D26D824957E}" destId="{B1F636F2-691B-4E93-B43C-A3F8807008CD}" srcOrd="0" destOrd="0" presId="urn:microsoft.com/office/officeart/2005/8/layout/cycle2"/>
    <dgm:cxn modelId="{B99FCBA9-CE1D-44FE-87D2-C89428DF3CE8}" type="presParOf" srcId="{403F8D2E-D180-4074-AEEC-5863AA3F6D3A}" destId="{34247490-22BF-4B01-94DF-74F763E9A4FA}" srcOrd="8" destOrd="0" presId="urn:microsoft.com/office/officeart/2005/8/layout/cycle2"/>
    <dgm:cxn modelId="{931C62BD-901A-4647-AA6C-4A4400607AFF}" type="presParOf" srcId="{403F8D2E-D180-4074-AEEC-5863AA3F6D3A}" destId="{A7276A9A-DD2C-49AF-A624-9C00F92D64DD}" srcOrd="9" destOrd="0" presId="urn:microsoft.com/office/officeart/2005/8/layout/cycle2"/>
    <dgm:cxn modelId="{6C1CF8DE-58D7-42EE-A101-C001219E74B4}" type="presParOf" srcId="{A7276A9A-DD2C-49AF-A624-9C00F92D64DD}" destId="{7DA5393A-B7E8-4AA3-9CB5-D5B09767CF2E}" srcOrd="0" destOrd="0" presId="urn:microsoft.com/office/officeart/2005/8/layout/cycle2"/>
    <dgm:cxn modelId="{2C51B9E7-EA7D-481B-95D6-8693D72AE139}" type="presParOf" srcId="{403F8D2E-D180-4074-AEEC-5863AA3F6D3A}" destId="{820FCE34-0531-46E3-91D6-0F5EB7433E0B}" srcOrd="10" destOrd="0" presId="urn:microsoft.com/office/officeart/2005/8/layout/cycle2"/>
    <dgm:cxn modelId="{A659D7FB-826B-40F5-8326-FCA64077D103}" type="presParOf" srcId="{403F8D2E-D180-4074-AEEC-5863AA3F6D3A}" destId="{9650FFBA-57FC-4846-AD67-723018D168A8}" srcOrd="11" destOrd="0" presId="urn:microsoft.com/office/officeart/2005/8/layout/cycle2"/>
    <dgm:cxn modelId="{7D8F7AA4-33E2-4430-8D24-A7C097FC089F}" type="presParOf" srcId="{9650FFBA-57FC-4846-AD67-723018D168A8}" destId="{A5460A46-0065-426C-B082-834E81DD0BA0}" srcOrd="0" destOrd="0" presId="urn:microsoft.com/office/officeart/2005/8/layout/cycle2"/>
    <dgm:cxn modelId="{C2D90F6B-E05E-4146-8F30-A8CEC9B0A4DB}" type="presParOf" srcId="{403F8D2E-D180-4074-AEEC-5863AA3F6D3A}" destId="{25483911-4C36-4D46-9514-8916EF3C2AD7}" srcOrd="12" destOrd="0" presId="urn:microsoft.com/office/officeart/2005/8/layout/cycle2"/>
    <dgm:cxn modelId="{27C76FB1-7449-4A50-BBDF-514CC4308C8A}" type="presParOf" srcId="{403F8D2E-D180-4074-AEEC-5863AA3F6D3A}" destId="{58F5FF86-E6D2-4331-8C3F-238075E2A5C5}" srcOrd="13" destOrd="0" presId="urn:microsoft.com/office/officeart/2005/8/layout/cycle2"/>
    <dgm:cxn modelId="{CADBD1E2-B6B2-44BD-B491-258B16536C2E}" type="presParOf" srcId="{58F5FF86-E6D2-4331-8C3F-238075E2A5C5}" destId="{7FE0EA87-98CC-4B41-A5E4-E70EC24E7A2D}" srcOrd="0" destOrd="0" presId="urn:microsoft.com/office/officeart/2005/8/layout/cycle2"/>
    <dgm:cxn modelId="{3C6524F2-594D-4691-9345-0F6379AC0E60}" type="presParOf" srcId="{403F8D2E-D180-4074-AEEC-5863AA3F6D3A}" destId="{7DE1CEAA-B44A-4ADA-BB86-B94644FFB0F9}" srcOrd="14" destOrd="0" presId="urn:microsoft.com/office/officeart/2005/8/layout/cycle2"/>
    <dgm:cxn modelId="{1A32B5C3-3743-4B8D-A9B9-95A7D2E955C3}" type="presParOf" srcId="{403F8D2E-D180-4074-AEEC-5863AA3F6D3A}" destId="{002186F4-750B-431A-B929-1E9BF8D228F2}" srcOrd="15" destOrd="0" presId="urn:microsoft.com/office/officeart/2005/8/layout/cycle2"/>
    <dgm:cxn modelId="{E3BB9396-55E8-4FEF-9F7C-B2969EBF5DEE}" type="presParOf" srcId="{002186F4-750B-431A-B929-1E9BF8D228F2}" destId="{7AEEB961-632C-48E5-A83F-11BFC86B8B2D}" srcOrd="0" destOrd="0" presId="urn:microsoft.com/office/officeart/2005/8/layout/cycle2"/>
    <dgm:cxn modelId="{6F02B7D1-9163-4AF9-A107-4355D74667D3}" type="presParOf" srcId="{403F8D2E-D180-4074-AEEC-5863AA3F6D3A}" destId="{C6498057-457B-42FF-BEA1-83711CC801E5}" srcOrd="16" destOrd="0" presId="urn:microsoft.com/office/officeart/2005/8/layout/cycle2"/>
    <dgm:cxn modelId="{3BD6BB59-CDCD-44FD-8CDD-874EDA3B0A7A}" type="presParOf" srcId="{403F8D2E-D180-4074-AEEC-5863AA3F6D3A}" destId="{86E183F4-6538-4649-8986-AB17C130463C}" srcOrd="17" destOrd="0" presId="urn:microsoft.com/office/officeart/2005/8/layout/cycle2"/>
    <dgm:cxn modelId="{E6AC1DEF-4032-4D95-9555-9BBFEE21B062}" type="presParOf" srcId="{86E183F4-6538-4649-8986-AB17C130463C}" destId="{43479123-53C0-4536-A1B2-C804DB166D66}" srcOrd="0" destOrd="0" presId="urn:microsoft.com/office/officeart/2005/8/layout/cycle2"/>
    <dgm:cxn modelId="{8FC2EDFF-E4BB-44CC-A994-6797F2BE384C}" type="presParOf" srcId="{403F8D2E-D180-4074-AEEC-5863AA3F6D3A}" destId="{A2FDB3DC-7B0C-4824-9BE5-B7CC598C937C}" srcOrd="18" destOrd="0" presId="urn:microsoft.com/office/officeart/2005/8/layout/cycle2"/>
    <dgm:cxn modelId="{C41C4337-EED4-401A-BD4E-B1667829A082}" type="presParOf" srcId="{403F8D2E-D180-4074-AEEC-5863AA3F6D3A}" destId="{34CA2BDC-549E-4ED1-AB48-FC7CF8DFDA9E}" srcOrd="19" destOrd="0" presId="urn:microsoft.com/office/officeart/2005/8/layout/cycle2"/>
    <dgm:cxn modelId="{2DEBEF70-26DE-45FC-8928-FD568FE7A09A}" type="presParOf" srcId="{34CA2BDC-549E-4ED1-AB48-FC7CF8DFDA9E}" destId="{8FE71CBC-B276-4779-8B69-EB8E1AEC931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CDAC1-8C16-4A66-9462-1B4DC128701F}">
      <dsp:nvSpPr>
        <dsp:cNvPr id="0" name=""/>
        <dsp:cNvSpPr/>
      </dsp:nvSpPr>
      <dsp:spPr>
        <a:xfrm>
          <a:off x="3617871" y="2852"/>
          <a:ext cx="1169703" cy="1169703"/>
        </a:xfrm>
        <a:prstGeom prst="ellipse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Colors</a:t>
          </a:r>
        </a:p>
      </dsp:txBody>
      <dsp:txXfrm>
        <a:off x="3789170" y="174151"/>
        <a:ext cx="827105" cy="827105"/>
      </dsp:txXfrm>
    </dsp:sp>
    <dsp:sp modelId="{1716F629-5EF4-4D69-B7C2-517BD6DE40C9}">
      <dsp:nvSpPr>
        <dsp:cNvPr id="0" name=""/>
        <dsp:cNvSpPr/>
      </dsp:nvSpPr>
      <dsp:spPr>
        <a:xfrm rot="1080000">
          <a:off x="4874021" y="658918"/>
          <a:ext cx="310746" cy="3947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876302" y="723469"/>
        <a:ext cx="217522" cy="236864"/>
      </dsp:txXfrm>
    </dsp:sp>
    <dsp:sp modelId="{C22BF867-EFA5-42A9-8571-8E865AE9D92B}">
      <dsp:nvSpPr>
        <dsp:cNvPr id="0" name=""/>
        <dsp:cNvSpPr/>
      </dsp:nvSpPr>
      <dsp:spPr>
        <a:xfrm>
          <a:off x="5287943" y="545491"/>
          <a:ext cx="1169703" cy="1169703"/>
        </a:xfrm>
        <a:prstGeom prst="ellipse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Textures</a:t>
          </a:r>
        </a:p>
      </dsp:txBody>
      <dsp:txXfrm>
        <a:off x="5459242" y="716790"/>
        <a:ext cx="827105" cy="827105"/>
      </dsp:txXfrm>
    </dsp:sp>
    <dsp:sp modelId="{D146E292-DF30-4F3B-A7D6-680E3D1D07ED}">
      <dsp:nvSpPr>
        <dsp:cNvPr id="0" name=""/>
        <dsp:cNvSpPr/>
      </dsp:nvSpPr>
      <dsp:spPr>
        <a:xfrm rot="3240000">
          <a:off x="6228332" y="1636164"/>
          <a:ext cx="310746" cy="3947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247546" y="1677409"/>
        <a:ext cx="217522" cy="236864"/>
      </dsp:txXfrm>
    </dsp:sp>
    <dsp:sp modelId="{DB760623-221E-4C1E-891D-DEAC91FD2D70}">
      <dsp:nvSpPr>
        <dsp:cNvPr id="0" name=""/>
        <dsp:cNvSpPr/>
      </dsp:nvSpPr>
      <dsp:spPr>
        <a:xfrm>
          <a:off x="6320104" y="1966139"/>
          <a:ext cx="1169703" cy="1169703"/>
        </a:xfrm>
        <a:prstGeom prst="ellipse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Stencils</a:t>
          </a:r>
        </a:p>
      </dsp:txBody>
      <dsp:txXfrm>
        <a:off x="6491403" y="2137438"/>
        <a:ext cx="827105" cy="827105"/>
      </dsp:txXfrm>
    </dsp:sp>
    <dsp:sp modelId="{D28DFA09-8008-4C68-BFC5-FC038D672AC1}">
      <dsp:nvSpPr>
        <dsp:cNvPr id="0" name=""/>
        <dsp:cNvSpPr/>
      </dsp:nvSpPr>
      <dsp:spPr>
        <a:xfrm rot="5400000">
          <a:off x="6749582" y="3222817"/>
          <a:ext cx="310746" cy="3947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796194" y="3255160"/>
        <a:ext cx="217522" cy="236864"/>
      </dsp:txXfrm>
    </dsp:sp>
    <dsp:sp modelId="{841BE6AB-7F72-455E-96D8-D1EA6FCD98A9}">
      <dsp:nvSpPr>
        <dsp:cNvPr id="0" name=""/>
        <dsp:cNvSpPr/>
      </dsp:nvSpPr>
      <dsp:spPr>
        <a:xfrm>
          <a:off x="6320104" y="3722157"/>
          <a:ext cx="1169703" cy="1169703"/>
        </a:xfrm>
        <a:prstGeom prst="ellipse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Zoom</a:t>
          </a:r>
        </a:p>
      </dsp:txBody>
      <dsp:txXfrm>
        <a:off x="6491403" y="3893456"/>
        <a:ext cx="827105" cy="827105"/>
      </dsp:txXfrm>
    </dsp:sp>
    <dsp:sp modelId="{A6160E39-D48D-4AFC-9446-1D26D824957E}">
      <dsp:nvSpPr>
        <dsp:cNvPr id="0" name=""/>
        <dsp:cNvSpPr/>
      </dsp:nvSpPr>
      <dsp:spPr>
        <a:xfrm rot="7560000">
          <a:off x="6238671" y="4812830"/>
          <a:ext cx="310746" cy="3947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6312681" y="4854075"/>
        <a:ext cx="217522" cy="236864"/>
      </dsp:txXfrm>
    </dsp:sp>
    <dsp:sp modelId="{34247490-22BF-4B01-94DF-74F763E9A4FA}">
      <dsp:nvSpPr>
        <dsp:cNvPr id="0" name=""/>
        <dsp:cNvSpPr/>
      </dsp:nvSpPr>
      <dsp:spPr>
        <a:xfrm>
          <a:off x="5287943" y="5142805"/>
          <a:ext cx="1169703" cy="1169703"/>
        </a:xfrm>
        <a:prstGeom prst="ellipse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Pan</a:t>
          </a:r>
        </a:p>
      </dsp:txBody>
      <dsp:txXfrm>
        <a:off x="5459242" y="5314104"/>
        <a:ext cx="827105" cy="827105"/>
      </dsp:txXfrm>
    </dsp:sp>
    <dsp:sp modelId="{A7276A9A-DD2C-49AF-A624-9C00F92D64DD}">
      <dsp:nvSpPr>
        <dsp:cNvPr id="0" name=""/>
        <dsp:cNvSpPr/>
      </dsp:nvSpPr>
      <dsp:spPr>
        <a:xfrm rot="9720000">
          <a:off x="4890749" y="5798871"/>
          <a:ext cx="310746" cy="3947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4981692" y="5863422"/>
        <a:ext cx="217522" cy="236864"/>
      </dsp:txXfrm>
    </dsp:sp>
    <dsp:sp modelId="{820FCE34-0531-46E3-91D6-0F5EB7433E0B}">
      <dsp:nvSpPr>
        <dsp:cNvPr id="0" name=""/>
        <dsp:cNvSpPr/>
      </dsp:nvSpPr>
      <dsp:spPr>
        <a:xfrm>
          <a:off x="3617871" y="5685444"/>
          <a:ext cx="1169703" cy="1169703"/>
        </a:xfrm>
        <a:prstGeom prst="ellipse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Rotate</a:t>
          </a:r>
        </a:p>
      </dsp:txBody>
      <dsp:txXfrm>
        <a:off x="3789170" y="5856743"/>
        <a:ext cx="827105" cy="827105"/>
      </dsp:txXfrm>
    </dsp:sp>
    <dsp:sp modelId="{9650FFBA-57FC-4846-AD67-723018D168A8}">
      <dsp:nvSpPr>
        <dsp:cNvPr id="0" name=""/>
        <dsp:cNvSpPr/>
      </dsp:nvSpPr>
      <dsp:spPr>
        <a:xfrm rot="11880000">
          <a:off x="3220678" y="5804306"/>
          <a:ext cx="310746" cy="3947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3311621" y="5897665"/>
        <a:ext cx="217522" cy="236864"/>
      </dsp:txXfrm>
    </dsp:sp>
    <dsp:sp modelId="{25483911-4C36-4D46-9514-8916EF3C2AD7}">
      <dsp:nvSpPr>
        <dsp:cNvPr id="0" name=""/>
        <dsp:cNvSpPr/>
      </dsp:nvSpPr>
      <dsp:spPr>
        <a:xfrm>
          <a:off x="1947799" y="5142805"/>
          <a:ext cx="1169703" cy="1169703"/>
        </a:xfrm>
        <a:prstGeom prst="ellipse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Lighting</a:t>
          </a:r>
        </a:p>
      </dsp:txBody>
      <dsp:txXfrm>
        <a:off x="2119098" y="5314104"/>
        <a:ext cx="827105" cy="827105"/>
      </dsp:txXfrm>
    </dsp:sp>
    <dsp:sp modelId="{58F5FF86-E6D2-4331-8C3F-238075E2A5C5}">
      <dsp:nvSpPr>
        <dsp:cNvPr id="0" name=""/>
        <dsp:cNvSpPr/>
      </dsp:nvSpPr>
      <dsp:spPr>
        <a:xfrm rot="14040000">
          <a:off x="1866366" y="4827060"/>
          <a:ext cx="310746" cy="3947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1940376" y="4943725"/>
        <a:ext cx="217522" cy="236864"/>
      </dsp:txXfrm>
    </dsp:sp>
    <dsp:sp modelId="{7DE1CEAA-B44A-4ADA-BB86-B94644FFB0F9}">
      <dsp:nvSpPr>
        <dsp:cNvPr id="0" name=""/>
        <dsp:cNvSpPr/>
      </dsp:nvSpPr>
      <dsp:spPr>
        <a:xfrm>
          <a:off x="915638" y="3722157"/>
          <a:ext cx="1169703" cy="1169703"/>
        </a:xfrm>
        <a:prstGeom prst="ellipse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Personalize</a:t>
          </a:r>
        </a:p>
      </dsp:txBody>
      <dsp:txXfrm>
        <a:off x="1086937" y="3893456"/>
        <a:ext cx="827105" cy="827105"/>
      </dsp:txXfrm>
    </dsp:sp>
    <dsp:sp modelId="{002186F4-750B-431A-B929-1E9BF8D228F2}">
      <dsp:nvSpPr>
        <dsp:cNvPr id="0" name=""/>
        <dsp:cNvSpPr/>
      </dsp:nvSpPr>
      <dsp:spPr>
        <a:xfrm rot="16200000">
          <a:off x="1345116" y="3240407"/>
          <a:ext cx="310746" cy="3947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391728" y="3365974"/>
        <a:ext cx="217522" cy="236864"/>
      </dsp:txXfrm>
    </dsp:sp>
    <dsp:sp modelId="{C6498057-457B-42FF-BEA1-83711CC801E5}">
      <dsp:nvSpPr>
        <dsp:cNvPr id="0" name=""/>
        <dsp:cNvSpPr/>
      </dsp:nvSpPr>
      <dsp:spPr>
        <a:xfrm>
          <a:off x="915638" y="1966139"/>
          <a:ext cx="1169703" cy="1169703"/>
        </a:xfrm>
        <a:prstGeom prst="ellipse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Photorealistic Image</a:t>
          </a:r>
        </a:p>
      </dsp:txBody>
      <dsp:txXfrm>
        <a:off x="1086937" y="2137438"/>
        <a:ext cx="827105" cy="827105"/>
      </dsp:txXfrm>
    </dsp:sp>
    <dsp:sp modelId="{86E183F4-6538-4649-8986-AB17C130463C}">
      <dsp:nvSpPr>
        <dsp:cNvPr id="0" name=""/>
        <dsp:cNvSpPr/>
      </dsp:nvSpPr>
      <dsp:spPr>
        <a:xfrm rot="18360000">
          <a:off x="1856027" y="1650394"/>
          <a:ext cx="310746" cy="3947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875241" y="1767059"/>
        <a:ext cx="217522" cy="236864"/>
      </dsp:txXfrm>
    </dsp:sp>
    <dsp:sp modelId="{A2FDB3DC-7B0C-4824-9BE5-B7CC598C937C}">
      <dsp:nvSpPr>
        <dsp:cNvPr id="0" name=""/>
        <dsp:cNvSpPr/>
      </dsp:nvSpPr>
      <dsp:spPr>
        <a:xfrm>
          <a:off x="1947799" y="545491"/>
          <a:ext cx="1169703" cy="1169703"/>
        </a:xfrm>
        <a:prstGeom prst="ellipse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Collaboration</a:t>
          </a:r>
        </a:p>
      </dsp:txBody>
      <dsp:txXfrm>
        <a:off x="2119098" y="716790"/>
        <a:ext cx="827105" cy="827105"/>
      </dsp:txXfrm>
    </dsp:sp>
    <dsp:sp modelId="{34CA2BDC-549E-4ED1-AB48-FC7CF8DFDA9E}">
      <dsp:nvSpPr>
        <dsp:cNvPr id="0" name=""/>
        <dsp:cNvSpPr/>
      </dsp:nvSpPr>
      <dsp:spPr>
        <a:xfrm rot="20520000">
          <a:off x="3203949" y="664354"/>
          <a:ext cx="310746" cy="3947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206230" y="757713"/>
        <a:ext cx="217522" cy="236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61BE-A4F0-5726-D1F4-7B97E2C3D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8F158-34EB-2EB6-A397-3690A446E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E8F-668F-E9CE-E251-4D39F1B5A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FD325-6A14-24AF-19F9-D4FBCE4D8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E6E21-4E42-4205-9E06-59640665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6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DF86-57E5-2266-2374-16774F425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DE96B-5A39-33A4-35A5-F41A16FA5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64314-B0B9-F61B-C2CD-CAA3B3408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09C23-916A-0829-59F5-F3BC3212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1367E-1D57-B3F3-851D-1AED8A06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4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C7DB30-43F8-16AF-C279-B9098432E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1DFB6-C8DC-8A2F-99E4-2FDE624C5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139EB-3FB6-B135-3E42-AFA1FA5B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C34B2-32D8-0826-F3E8-A006ACFD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45052-4D5D-E705-44EF-E14066E8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9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94DFA-CDDD-223D-B536-AE40FD0E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992F8-602B-3F05-6BFE-D37BD6D56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7EB9A-1B48-EF48-E4D5-3CDD5F74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311BF-E86C-02A9-6A1A-A331BB907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F4140-7AE4-152E-14F6-2A3A91F2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4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0C9D-2130-29C7-80EB-921DEEB3C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8F999-5B7D-9848-5E15-4E1E34EF3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C27E3-8BC6-6075-48A8-5675C15F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12FB0-0958-6C0D-EFAA-92650874F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09B9B-C8AC-51A3-F2A8-A87B7AA2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4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20483-125D-9D9F-D764-6A8930E2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0C52E-EAD0-696C-1FE9-6E1BE4F2C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4B393-305F-7A20-A69E-7DC708502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B80D2-D8CD-7ECC-D63E-CD5E501F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43711-C3D3-1E1C-2947-D1A24A5A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857E4-8464-AAB7-F957-FAFD8481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0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D993-963C-F764-DA85-2F22EEF8C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B4DA4-5D60-9416-ABB0-1213184F4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AF6BC-5593-E8F4-1B7C-A9A53502D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C491C-3F48-8296-4E81-454F2386C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ED072-D073-E7E1-AAFD-B79971B1B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D721B-7201-A708-AC49-1A7EFF51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71D99-D8D4-624B-8D35-FF403716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C691F9-096C-15C6-0F25-52EC541C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1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F300-ABD4-B96C-DFDA-119131508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07B904-AD80-82B3-8633-25A59015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DFC20-1793-8E96-02FE-2F1DAE94A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60CD9-5897-7500-13D6-FBE29CF3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3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05C182-521E-422A-4145-C7345777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1A5388-3616-AE8C-06EB-FDEEF735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1E556-C2BE-1767-DA84-E3175FD1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7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A244-6689-173E-B729-A213C0F9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89496-5343-5603-AFA8-50D5359F5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6B8BE-556B-B008-A019-FE170F5AB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E8FF3-58A7-AEA4-E528-41A0ECEB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97EB5-4FDF-1F3F-725C-3CCEF6A4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86D83-9985-A3E1-5AA1-A2294C166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8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D128-43C0-36D3-D31D-78DC5664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4AD1E-AD75-E847-B6B4-8B3B6B77F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4707E-A7C5-4C2A-A7F6-23F19CB81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B0D67-D6E2-D506-44E9-9A39205F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386B9-1304-E8BD-C4F8-31A1582A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AF134-3CC8-C4D3-36A2-607D7021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6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DB17C-2161-3979-339D-EC7DE44A6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CEBCB-C731-97F5-A3A5-6D706DA79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C41AB-68E3-CD0C-0C30-1B12221AA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1CFC3-C11B-FEFA-B1A1-C93DCE972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66DBD-DBCA-EC23-2090-459B703B2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0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464" userDrawn="1">
          <p15:clr>
            <a:srgbClr val="F26B43"/>
          </p15:clr>
        </p15:guide>
        <p15:guide id="4" pos="7152" userDrawn="1">
          <p15:clr>
            <a:srgbClr val="F26B43"/>
          </p15:clr>
        </p15:guide>
        <p15:guide id="5" pos="98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C4C17EA-CB61-75C2-C006-774114E60F7E}"/>
              </a:ext>
            </a:extLst>
          </p:cNvPr>
          <p:cNvSpPr/>
          <p:nvPr/>
        </p:nvSpPr>
        <p:spPr>
          <a:xfrm>
            <a:off x="1219200" y="2536432"/>
            <a:ext cx="9906000" cy="138918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B22EA-AD0D-B86A-CC3B-CC558D7EAEF0}"/>
              </a:ext>
            </a:extLst>
          </p:cNvPr>
          <p:cNvSpPr txBox="1"/>
          <p:nvPr/>
        </p:nvSpPr>
        <p:spPr>
          <a:xfrm>
            <a:off x="1600200" y="304635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Paints Explainer Video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July 2022</a:t>
            </a:r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1B64CF0-7B7A-4E3E-55F7-513E12956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292" y="920261"/>
            <a:ext cx="2029415" cy="202941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ED36E62-F497-D8FB-3927-46D1165732B1}"/>
              </a:ext>
            </a:extLst>
          </p:cNvPr>
          <p:cNvSpPr/>
          <p:nvPr/>
        </p:nvSpPr>
        <p:spPr>
          <a:xfrm>
            <a:off x="134815" y="3552092"/>
            <a:ext cx="11916508" cy="28252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5688E4-DCFF-BFF5-DF19-340F1D8C93D1}"/>
              </a:ext>
            </a:extLst>
          </p:cNvPr>
          <p:cNvSpPr txBox="1">
            <a:spLocks/>
          </p:cNvSpPr>
          <p:nvPr/>
        </p:nvSpPr>
        <p:spPr>
          <a:xfrm>
            <a:off x="0" y="107214"/>
            <a:ext cx="12192000" cy="3159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the 3DCommerce Revolution</a:t>
            </a:r>
            <a:endParaRPr lang="en-IN" sz="1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ABAB3-F797-5496-B47D-481F6102D809}"/>
              </a:ext>
            </a:extLst>
          </p:cNvPr>
          <p:cNvSpPr txBox="1"/>
          <p:nvPr/>
        </p:nvSpPr>
        <p:spPr>
          <a:xfrm>
            <a:off x="427892" y="3651510"/>
            <a:ext cx="10867294" cy="261610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VisCommerce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Powered Commerce</a:t>
            </a:r>
          </a:p>
          <a:p>
            <a:pPr algn="ctr"/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https://viscommerce.com		info@viscommerce.com		91-9063243163</a:t>
            </a:r>
          </a:p>
          <a:p>
            <a:pPr algn="ctr"/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81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D85483-155C-3D45-60EF-69D4025AA28A}"/>
              </a:ext>
            </a:extLst>
          </p:cNvPr>
          <p:cNvSpPr/>
          <p:nvPr/>
        </p:nvSpPr>
        <p:spPr>
          <a:xfrm>
            <a:off x="1781908" y="1840523"/>
            <a:ext cx="8669215" cy="29307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645877" y="2785573"/>
            <a:ext cx="5392615" cy="1040667"/>
          </a:xfrm>
        </p:spPr>
        <p:txBody>
          <a:bodyPr>
            <a:normAutofit/>
          </a:bodyPr>
          <a:lstStyle/>
          <a:p>
            <a:pPr lvl="0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Sub-Title would be the “feature”</a:t>
            </a:r>
          </a:p>
          <a:p>
            <a:pPr lvl="0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Sub-Titles converted into voice using text-to-speech software</a:t>
            </a:r>
          </a:p>
          <a:p>
            <a:pPr lvl="0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 male voice</a:t>
            </a:r>
          </a:p>
          <a:p>
            <a:pPr lvl="0"/>
            <a:endParaRPr lang="en-US" sz="1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46D710-0DE5-B00F-F226-04F2096C458A}"/>
              </a:ext>
            </a:extLst>
          </p:cNvPr>
          <p:cNvSpPr txBox="1">
            <a:spLocks/>
          </p:cNvSpPr>
          <p:nvPr/>
        </p:nvSpPr>
        <p:spPr>
          <a:xfrm>
            <a:off x="0" y="107214"/>
            <a:ext cx="12192000" cy="3159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Voice Over. </a:t>
            </a:r>
            <a:endParaRPr lang="en-IN" sz="1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9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C7B924-D927-1DD5-EE80-83922BC4D2DC}"/>
              </a:ext>
            </a:extLst>
          </p:cNvPr>
          <p:cNvSpPr/>
          <p:nvPr/>
        </p:nvSpPr>
        <p:spPr>
          <a:xfrm>
            <a:off x="1588477" y="3077308"/>
            <a:ext cx="8850923" cy="25087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470030" y="3943228"/>
            <a:ext cx="5005754" cy="776898"/>
          </a:xfrm>
        </p:spPr>
        <p:txBody>
          <a:bodyPr>
            <a:normAutofit/>
          </a:bodyPr>
          <a:lstStyle/>
          <a:p>
            <a:pPr lvl="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Nice upbeat music</a:t>
            </a:r>
          </a:p>
          <a:p>
            <a:pPr lvl="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volume lowered when sub-title is shown with voice</a:t>
            </a:r>
          </a:p>
          <a:p>
            <a:pPr lvl="0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0D4731-7C95-0157-3FA8-59CA1B3D43A9}"/>
              </a:ext>
            </a:extLst>
          </p:cNvPr>
          <p:cNvSpPr txBox="1">
            <a:spLocks/>
          </p:cNvSpPr>
          <p:nvPr/>
        </p:nvSpPr>
        <p:spPr>
          <a:xfrm>
            <a:off x="0" y="107214"/>
            <a:ext cx="12192000" cy="3159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Music</a:t>
            </a:r>
            <a:endParaRPr lang="en-IN" sz="1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7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C62A-0DFF-4A24-921F-A92C9469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214"/>
            <a:ext cx="12192000" cy="315912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(https://youtu.be/WwSJFihsdjs)</a:t>
            </a:r>
            <a:endParaRPr lang="en-IN" sz="1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picture containing text, screenshot, electronics, display&#10;&#10;Description automatically generated">
            <a:extLst>
              <a:ext uri="{FF2B5EF4-FFF2-40B4-BE49-F238E27FC236}">
                <a16:creationId xmlns:a16="http://schemas.microsoft.com/office/drawing/2014/main" id="{C1320377-7A92-4075-A9DA-1C58EE672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817" y="1825625"/>
            <a:ext cx="7734366" cy="4351338"/>
          </a:xfrm>
        </p:spPr>
      </p:pic>
    </p:spTree>
    <p:extLst>
      <p:ext uri="{BB962C8B-B14F-4D97-AF65-F5344CB8AC3E}">
        <p14:creationId xmlns:p14="http://schemas.microsoft.com/office/powerpoint/2010/main" val="197886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corporate setting e.g., “Board Room”, “In front of a Computer” etc.</a:t>
            </a:r>
          </a:p>
          <a:p>
            <a:pPr marL="0" lv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Chief Marketing Officer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I increase brand-value of my company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Chief Revenue Officer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I increase sales for my company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Chief Financial Officer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Pacing an office corridor, thinking … How do I increase profitability of my company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Chief Happiness Officer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get my customer’s to be happy with my company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mix of men &amp; women</a:t>
            </a:r>
          </a:p>
          <a:p>
            <a:pPr lvl="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should be clean. Current background reduces focus. How about some pastel-color with gradient 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93BB292-2097-CD06-0D1D-53F4EE55B74F}"/>
              </a:ext>
            </a:extLst>
          </p:cNvPr>
          <p:cNvSpPr txBox="1">
            <a:spLocks/>
          </p:cNvSpPr>
          <p:nvPr/>
        </p:nvSpPr>
        <p:spPr>
          <a:xfrm>
            <a:off x="0" y="107214"/>
            <a:ext cx="12192000" cy="3159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endParaRPr lang="en-IN" sz="1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64DAC8-60A9-5C08-C1F8-759307131311}"/>
              </a:ext>
            </a:extLst>
          </p:cNvPr>
          <p:cNvSpPr txBox="1"/>
          <p:nvPr/>
        </p:nvSpPr>
        <p:spPr>
          <a:xfrm>
            <a:off x="0" y="5942111"/>
            <a:ext cx="1219200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 - Let us study the evolution of media types for effective communications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37DE3-73F7-E499-7697-7A28BB5A0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849" y="410308"/>
            <a:ext cx="7999827" cy="499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2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824B875-CEE1-48F9-7163-3247C49C23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762378"/>
              </p:ext>
            </p:extLst>
          </p:nvPr>
        </p:nvGraphicFramePr>
        <p:xfrm>
          <a:off x="0" y="1"/>
          <a:ext cx="8405446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F82214F-1F6E-95BF-73E2-FBF36FA42FB8}"/>
              </a:ext>
            </a:extLst>
          </p:cNvPr>
          <p:cNvSpPr/>
          <p:nvPr/>
        </p:nvSpPr>
        <p:spPr>
          <a:xfrm>
            <a:off x="8623787" y="386861"/>
            <a:ext cx="3305908" cy="10843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BA66291B-88F7-022E-D7D2-7E006DFF9D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5292" y="2820094"/>
            <a:ext cx="3423140" cy="935284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924192" y="718893"/>
            <a:ext cx="2655277" cy="420321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about an Interactive3D App for Paints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336D04-6A91-63FB-71AA-7A34F4BE2237}"/>
              </a:ext>
            </a:extLst>
          </p:cNvPr>
          <p:cNvGrpSpPr/>
          <p:nvPr/>
        </p:nvGrpSpPr>
        <p:grpSpPr>
          <a:xfrm>
            <a:off x="8144607" y="5122985"/>
            <a:ext cx="3953607" cy="1506415"/>
            <a:chOff x="8144607" y="5122985"/>
            <a:chExt cx="3953607" cy="150641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984DB07-0CA9-9F8A-D92B-BF05755051B7}"/>
                </a:ext>
              </a:extLst>
            </p:cNvPr>
            <p:cNvSpPr/>
            <p:nvPr/>
          </p:nvSpPr>
          <p:spPr>
            <a:xfrm>
              <a:off x="8144607" y="5122985"/>
              <a:ext cx="3953607" cy="150641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30A4DE-DD73-E486-3312-9E7303D3266D}"/>
                </a:ext>
              </a:extLst>
            </p:cNvPr>
            <p:cNvSpPr txBox="1"/>
            <p:nvPr/>
          </p:nvSpPr>
          <p:spPr>
            <a:xfrm>
              <a:off x="8313125" y="5662034"/>
              <a:ext cx="3616570" cy="6001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Major eCommerce players like Shopify, Wayfair are actively advocating and promoting 3D Commerce along with khronos.org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534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E15CBD-C08B-CB07-5B6B-3E8706472BA0}"/>
              </a:ext>
            </a:extLst>
          </p:cNvPr>
          <p:cNvSpPr txBox="1"/>
          <p:nvPr/>
        </p:nvSpPr>
        <p:spPr>
          <a:xfrm>
            <a:off x="0" y="5549389"/>
            <a:ext cx="1219200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 - Introducing Interactive3D Marketing Solutions from VisCommerce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6549C9-D8FF-AEDD-2CEB-F7FEDA22C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077" y="638907"/>
            <a:ext cx="862657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5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87215" y="1329499"/>
            <a:ext cx="11617570" cy="4674486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Controls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Zoom, Pan, Rotate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Paint Styles</a:t>
            </a:r>
          </a:p>
          <a:p>
            <a:pPr lvl="1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Colors, Textures, Styles </a:t>
            </a:r>
          </a:p>
          <a:p>
            <a:pPr lvl="1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asianpaints.com/online-shop/wall-stickers.html?cid=DI_GPmax_DM_A_WS&amp;utm_source=Google_Pmax&amp;utm_medium=CPC&amp;utm_campaign=Wallsticker_PMax&amp;utm_content=PMaxAds&amp;gclid=CjwKCAjwoMSWBhAdEiwAVJ2ndmEa77ZIIt--JhUn3bogIoMOHAz9Y_eOB73VkRKSLDWQfJEPhPPR8RoC4s0QAvD_BwE</a:t>
            </a:r>
          </a:p>
          <a:p>
            <a:pPr lvl="1">
              <a:spcBef>
                <a:spcPts val="0"/>
              </a:spcBef>
            </a:pPr>
            <a:endParaRPr lang="en-US" sz="1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Lighting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Turn lights on/off, Intensity controls, Color controls</a:t>
            </a:r>
          </a:p>
          <a:p>
            <a:pPr lvl="1">
              <a:spcBef>
                <a:spcPts val="0"/>
              </a:spcBef>
            </a:pPr>
            <a:endParaRPr lang="en-US" sz="1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or more persons experience activity together. (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Seller &amp; Buyer).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Chat along with 3D Collaboration resulting in highly engaging sessions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 Colors, Textures, Stencils in your own Space in 3D. 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1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E0D6A7-2841-E88F-575B-C5F0EEC124C9}"/>
              </a:ext>
            </a:extLst>
          </p:cNvPr>
          <p:cNvSpPr txBox="1">
            <a:spLocks/>
          </p:cNvSpPr>
          <p:nvPr/>
        </p:nvSpPr>
        <p:spPr>
          <a:xfrm>
            <a:off x="0" y="107214"/>
            <a:ext cx="12192000" cy="3159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IN" sz="1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64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1A23-78F8-CD75-0D26-F6559085E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315" y="1353162"/>
            <a:ext cx="9791700" cy="4688985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Chief Financial Officer 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Happy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Wow VisCommerce offers a good Return On Investment</a:t>
            </a:r>
          </a:p>
          <a:p>
            <a:pPr marL="457200" lvl="1" indent="0">
              <a:buNone/>
            </a:pPr>
            <a:endParaRPr lang="en-US" sz="1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Chief Revenue Officer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Happy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 found a great solution in VisCommerce to increase revenues</a:t>
            </a:r>
          </a:p>
          <a:p>
            <a:pPr marL="457200" lvl="1" indent="0">
              <a:buNone/>
            </a:pPr>
            <a:endParaRPr lang="en-US" sz="1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Chief Happiness Officer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Happy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is finally in sight due to VisCommerce</a:t>
            </a:r>
          </a:p>
          <a:p>
            <a:pPr lvl="1">
              <a:spcBef>
                <a:spcPts val="0"/>
              </a:spcBef>
            </a:pPr>
            <a:endParaRPr lang="en-US" sz="1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sz="1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Chief Marketing Officer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Happy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VisCommerce is the right solution to increase my company’s brand value</a:t>
            </a:r>
            <a:endParaRPr lang="en-IN" sz="1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3E786F-5B35-DA21-7760-472C8A20B5DD}"/>
              </a:ext>
            </a:extLst>
          </p:cNvPr>
          <p:cNvSpPr txBox="1">
            <a:spLocks/>
          </p:cNvSpPr>
          <p:nvPr/>
        </p:nvSpPr>
        <p:spPr>
          <a:xfrm>
            <a:off x="0" y="107214"/>
            <a:ext cx="12192000" cy="3159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Happy Executives</a:t>
            </a:r>
            <a:endParaRPr lang="en-IN" sz="1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87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52046" y="556846"/>
            <a:ext cx="11101754" cy="562011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up</a:t>
            </a:r>
          </a:p>
          <a:p>
            <a:pPr lvl="0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returns reduced</a:t>
            </a:r>
          </a:p>
          <a:p>
            <a:pPr lvl="0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Happy customers </a:t>
            </a:r>
          </a:p>
          <a:p>
            <a:pPr marL="0" lvl="0" indent="0"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Revenue Streams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Photorealistic Rendered Images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Photorealistic Rendered Videos</a:t>
            </a:r>
          </a:p>
          <a:p>
            <a:pPr marL="457200" lvl="1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F5DCE2-9914-E5C2-4E20-FD3D00A85FA6}"/>
              </a:ext>
            </a:extLst>
          </p:cNvPr>
          <p:cNvSpPr txBox="1">
            <a:spLocks/>
          </p:cNvSpPr>
          <p:nvPr/>
        </p:nvSpPr>
        <p:spPr>
          <a:xfrm>
            <a:off x="0" y="107214"/>
            <a:ext cx="12192000" cy="3159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endParaRPr lang="en-IN" sz="1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015E84-4BE2-852F-4E7D-37EDF7DCE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262" y="681037"/>
            <a:ext cx="1025768" cy="10257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39A0E3-44AA-4CD5-66A0-BC165DAF6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143" y="1887847"/>
            <a:ext cx="1651775" cy="9843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B31D51-C345-45FB-6DF2-0F5EE22B9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677" y="3000200"/>
            <a:ext cx="2119622" cy="12318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0F2E17-C905-E132-0865-33365A0D1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221" y="4791753"/>
            <a:ext cx="2580038" cy="15757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2D855A-136D-3C62-FF10-5FA127F45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7883" y="4791753"/>
            <a:ext cx="2580038" cy="15757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67626F-479E-66D2-209A-09DEB31BB5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9217" y="4460631"/>
            <a:ext cx="2397369" cy="239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6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438</Words>
  <Application>Microsoft Office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Reference (https://youtu.be/WwSJFihsdjs)</vt:lpstr>
      <vt:lpstr>PowerPoint Presentation</vt:lpstr>
      <vt:lpstr>PowerPoint Presentation</vt:lpstr>
      <vt:lpstr>How about an Interactive3D App for Paints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Lighting Explainer Video</dc:title>
  <dc:creator>CHAITANYA RAMAKRISHNA TUMULURI-170201043</dc:creator>
  <cp:lastModifiedBy>rk tumuluri</cp:lastModifiedBy>
  <cp:revision>40</cp:revision>
  <dcterms:created xsi:type="dcterms:W3CDTF">2022-04-27T11:19:11Z</dcterms:created>
  <dcterms:modified xsi:type="dcterms:W3CDTF">2022-07-17T14:21:52Z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