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264B-3B06-45A3-1183-C8E07AE46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6DC2D-E5B5-2D0D-17BC-80E4AE4E5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1BAC2-58A6-C2FF-9B8B-A8A50420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4B4-4D89-43F8-B573-6F70ABFBCB8E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F16BD-DE53-1F80-FA5A-C111F632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DD8AC-0545-1406-4D22-02439AF3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F269-3DFB-4E59-81A3-A3840A082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67BE-7F83-F3C6-97EC-5B44EADA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4F21F-5BE1-29EC-71E8-0C834BAF8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B239B-EAD2-442C-4CAC-F91A8548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4B4-4D89-43F8-B573-6F70ABFBCB8E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417B3-B023-47BE-954E-C1E6C454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70944-79F2-337C-BCA8-EBBEDA62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F269-3DFB-4E59-81A3-A3840A082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9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9E406-9E8F-9E05-5D77-88EEB170B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85C56-7B0C-0E0B-038F-53927F0E0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F9F8-0F1D-2597-C975-B5586C53B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4B4-4D89-43F8-B573-6F70ABFBCB8E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44C5-B78B-95B2-5EC7-6355F900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10DBA-3AA4-E271-76F9-01658EEB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F269-3DFB-4E59-81A3-A3840A082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1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FCA4-BE81-64BA-9778-62553056B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D25E-52FD-0F1B-A743-15F6B9936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C2FA8-D1CD-652A-B79A-E831289DA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4B4-4D89-43F8-B573-6F70ABFBCB8E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2F00F-E805-44E0-6822-53D96DF08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AD977-29E7-2D13-E294-D82428BB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F269-3DFB-4E59-81A3-A3840A082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3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4D48-2A4A-63B9-96AA-012C05A8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1A89C-0A0B-35A6-058D-CD160AAF3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6E0F9-28CC-C4CC-A298-71C1B3CA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4B4-4D89-43F8-B573-6F70ABFBCB8E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D5D5A-30ED-DB23-62A5-594218A2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FACE0-FE22-BB1F-B299-75BBAFFD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F269-3DFB-4E59-81A3-A3840A082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9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559D-98BE-94D8-4C65-604EB32D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9A87D-4211-6FEE-65D9-2FBF47648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7FD96-63E0-9B72-8421-036AABC4D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C5C58-B86F-BC09-4453-3EC24E57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4B4-4D89-43F8-B573-6F70ABFBCB8E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F0835-2CD1-AB9D-BA62-916B3807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CB254-F923-7974-9A1E-79AC3A89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F269-3DFB-4E59-81A3-A3840A082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9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867E-A8CE-F8D1-07CB-697A6AD67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51E42-C8C7-0C89-5283-76100687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9511C-4EDF-F979-AC1E-CF42BE18E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7B627-0D07-C64D-2E87-2B7D5413D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92C5D-72D6-C017-D4BF-25BE208CB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8F76B9-B80D-D95B-3734-EAFC060D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4B4-4D89-43F8-B573-6F70ABFBCB8E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D0443-5989-61AF-D985-615D89DF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F2FA3-1513-2299-18F1-F55AD4DA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F269-3DFB-4E59-81A3-A3840A082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0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37E8-F814-D68F-CA1F-81C9500F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F8DBB7-AAAF-607D-726C-52AB4C9E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4B4-4D89-43F8-B573-6F70ABFBCB8E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61BA3-B40E-1A26-B17E-E2AD09B6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6BF6A-D325-3590-FCB0-9FB849AD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F269-3DFB-4E59-81A3-A3840A082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1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728B0-C0A8-4F53-8587-C19CEAFB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4B4-4D89-43F8-B573-6F70ABFBCB8E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6C256-D309-8A8C-2630-8A0F70DA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EF7E4-90B1-A78A-D905-308A67B9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F269-3DFB-4E59-81A3-A3840A082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5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2683-9A0D-BB39-8CF9-B22E125B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27953-86D7-242A-CD82-389AB4014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88A2B-62C3-ABEE-8AED-335D13B56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D7131-FA82-978D-F275-0BA30655F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4B4-4D89-43F8-B573-6F70ABFBCB8E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65DC8-99A8-37FA-859C-EF17571C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B9D2A-9D29-2B00-C683-82FA5F7B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F269-3DFB-4E59-81A3-A3840A082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7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9C9A-B9DB-C6F4-7EC8-91CF0D5A0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007CA7-C9DD-A7E2-1037-078C08429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102A7-2401-4D97-E481-E8504F421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DA9AB-D56C-127F-DCC1-B37F5175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4B4-4D89-43F8-B573-6F70ABFBCB8E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271E1-02D3-7697-9287-7F8F2BA7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D7108-F675-57C3-B5BD-B44143A9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F269-3DFB-4E59-81A3-A3840A082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8DBA3-CB1D-9786-94D0-FCCC78F8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EA0B2-5E57-9D9A-9090-C9C0B0CE8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7D663-F05C-C915-4ED4-080462C1D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D84B4-4D89-43F8-B573-6F70ABFBCB8E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593A8-59F9-DD8F-11E6-56AB6C5D8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2C25-CCB2-7D4E-32C9-1983284DF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2F269-3DFB-4E59-81A3-A3840A082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4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A30466-CD38-B48F-032D-2675F07BFEA0}"/>
              </a:ext>
            </a:extLst>
          </p:cNvPr>
          <p:cNvSpPr txBox="1"/>
          <p:nvPr/>
        </p:nvSpPr>
        <p:spPr>
          <a:xfrm>
            <a:off x="0" y="159661"/>
            <a:ext cx="12192000" cy="40011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  - Basic3D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BDFE49-3D01-85A5-74FE-62D391B4A2E0}"/>
              </a:ext>
            </a:extLst>
          </p:cNvPr>
          <p:cNvSpPr/>
          <p:nvPr/>
        </p:nvSpPr>
        <p:spPr>
          <a:xfrm>
            <a:off x="3999345" y="2780145"/>
            <a:ext cx="4174837" cy="1551710"/>
          </a:xfrm>
          <a:prstGeom prst="round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25581-A415-9E27-ED09-D142107831DC}"/>
              </a:ext>
            </a:extLst>
          </p:cNvPr>
          <p:cNvSpPr txBox="1"/>
          <p:nvPr/>
        </p:nvSpPr>
        <p:spPr>
          <a:xfrm>
            <a:off x="4426209" y="3152288"/>
            <a:ext cx="33395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Zoom, Pan, Rotate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Viewpoints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tour</a:t>
            </a:r>
            <a:endParaRPr lang="en-US" sz="16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6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A30466-CD38-B48F-032D-2675F07BFEA0}"/>
              </a:ext>
            </a:extLst>
          </p:cNvPr>
          <p:cNvSpPr txBox="1"/>
          <p:nvPr/>
        </p:nvSpPr>
        <p:spPr>
          <a:xfrm>
            <a:off x="0" y="159661"/>
            <a:ext cx="12192000" cy="40011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  - Advanced3D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961E14E-3BD0-9448-713A-8EBA629EC128}"/>
              </a:ext>
            </a:extLst>
          </p:cNvPr>
          <p:cNvGrpSpPr/>
          <p:nvPr/>
        </p:nvGrpSpPr>
        <p:grpSpPr>
          <a:xfrm>
            <a:off x="3472871" y="2521527"/>
            <a:ext cx="6954983" cy="2660073"/>
            <a:chOff x="3818554" y="2798617"/>
            <a:chExt cx="5957455" cy="240145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FBDFE49-3D01-85A5-74FE-62D391B4A2E0}"/>
                </a:ext>
              </a:extLst>
            </p:cNvPr>
            <p:cNvSpPr/>
            <p:nvPr/>
          </p:nvSpPr>
          <p:spPr>
            <a:xfrm>
              <a:off x="3818554" y="2798617"/>
              <a:ext cx="5957455" cy="2401455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725581-A415-9E27-ED09-D142107831DC}"/>
                </a:ext>
              </a:extLst>
            </p:cNvPr>
            <p:cNvSpPr txBox="1"/>
            <p:nvPr/>
          </p:nvSpPr>
          <p:spPr>
            <a:xfrm>
              <a:off x="4484717" y="3073227"/>
              <a:ext cx="5093504" cy="17105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Product swaps (chairs, tables, window blinds)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Product configurator (color, textures, materials)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Product animation </a:t>
              </a:r>
              <a:r>
                <a:rPr lang="en-US" sz="1600" dirty="0">
                  <a:solidFill>
                    <a:srgbClr val="21252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0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(e.g., height of ergonomic table 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Product measurements (lengths, angles …)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Product </a:t>
              </a:r>
              <a:r>
                <a:rPr lang="en-US" sz="1600" dirty="0">
                  <a:solidFill>
                    <a:srgbClr val="21252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arrangement</a:t>
              </a:r>
              <a:r>
                <a:rPr lang="en-US" sz="1600" b="0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(e.g., layout chairs, tables for ergonomics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809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A30466-CD38-B48F-032D-2675F07BFEA0}"/>
              </a:ext>
            </a:extLst>
          </p:cNvPr>
          <p:cNvSpPr txBox="1"/>
          <p:nvPr/>
        </p:nvSpPr>
        <p:spPr>
          <a:xfrm>
            <a:off x="0" y="159661"/>
            <a:ext cx="12192000" cy="40011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3  - Lighting &amp; Rendering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5C44ED-5ABF-FC50-1DBA-55D3F0411EAD}"/>
              </a:ext>
            </a:extLst>
          </p:cNvPr>
          <p:cNvGrpSpPr/>
          <p:nvPr/>
        </p:nvGrpSpPr>
        <p:grpSpPr>
          <a:xfrm>
            <a:off x="2924232" y="2608740"/>
            <a:ext cx="6825020" cy="2196777"/>
            <a:chOff x="2924232" y="2608740"/>
            <a:chExt cx="6825020" cy="219677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FBDFE49-3D01-85A5-74FE-62D391B4A2E0}"/>
                </a:ext>
              </a:extLst>
            </p:cNvPr>
            <p:cNvSpPr/>
            <p:nvPr/>
          </p:nvSpPr>
          <p:spPr>
            <a:xfrm>
              <a:off x="2924232" y="2608740"/>
              <a:ext cx="6825020" cy="2196777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725581-A415-9E27-ED09-D142107831DC}"/>
                </a:ext>
              </a:extLst>
            </p:cNvPr>
            <p:cNvSpPr txBox="1"/>
            <p:nvPr/>
          </p:nvSpPr>
          <p:spPr>
            <a:xfrm>
              <a:off x="3701938" y="2921637"/>
              <a:ext cx="5835254" cy="15691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Indoor and outdoor lighting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Lighting controls such as on/off, intensity, color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Lighting effects such as shadows, </a:t>
              </a:r>
              <a:r>
                <a:rPr lang="en-US" sz="1600" dirty="0">
                  <a:solidFill>
                    <a:srgbClr val="21252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reflection, fog etc. </a:t>
              </a:r>
              <a:endParaRPr lang="en-US" sz="16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Photo-realistic rendered images and videos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665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A30466-CD38-B48F-032D-2675F07BFEA0}"/>
              </a:ext>
            </a:extLst>
          </p:cNvPr>
          <p:cNvSpPr txBox="1"/>
          <p:nvPr/>
        </p:nvSpPr>
        <p:spPr>
          <a:xfrm>
            <a:off x="0" y="159661"/>
            <a:ext cx="12192000" cy="40011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4  - Collaboration3D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38B745-86BA-8E61-B1FC-3A74F3C6E173}"/>
              </a:ext>
            </a:extLst>
          </p:cNvPr>
          <p:cNvGrpSpPr/>
          <p:nvPr/>
        </p:nvGrpSpPr>
        <p:grpSpPr>
          <a:xfrm>
            <a:off x="2924232" y="2608740"/>
            <a:ext cx="6825020" cy="2612484"/>
            <a:chOff x="2924232" y="2608740"/>
            <a:chExt cx="6825020" cy="261248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FBDFE49-3D01-85A5-74FE-62D391B4A2E0}"/>
                </a:ext>
              </a:extLst>
            </p:cNvPr>
            <p:cNvSpPr/>
            <p:nvPr/>
          </p:nvSpPr>
          <p:spPr>
            <a:xfrm>
              <a:off x="2924232" y="2608740"/>
              <a:ext cx="6825020" cy="2612484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725581-A415-9E27-ED09-D142107831DC}"/>
                </a:ext>
              </a:extLst>
            </p:cNvPr>
            <p:cNvSpPr txBox="1"/>
            <p:nvPr/>
          </p:nvSpPr>
          <p:spPr>
            <a:xfrm>
              <a:off x="3701938" y="2921637"/>
              <a:ext cx="5835254" cy="1894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time sync of  changes in 3D models</a:t>
              </a:r>
              <a:r>
                <a:rPr lang="en-US" sz="1600" dirty="0">
                  <a:solidFill>
                    <a:srgbClr val="21252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(e.g., seller, buyer) </a:t>
              </a:r>
              <a:endParaRPr lang="en-US" sz="16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time comments in context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Version-Control of 3D scenes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21252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Share 3D scene via URLs (Figma style)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Aud</a:t>
              </a:r>
              <a:r>
                <a:rPr lang="en-US" sz="1600" dirty="0">
                  <a:solidFill>
                    <a:srgbClr val="21252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io, Video, Chat integration</a:t>
              </a:r>
              <a:endParaRPr lang="en-US" sz="16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654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A30466-CD38-B48F-032D-2675F07BFEA0}"/>
              </a:ext>
            </a:extLst>
          </p:cNvPr>
          <p:cNvSpPr txBox="1"/>
          <p:nvPr/>
        </p:nvSpPr>
        <p:spPr>
          <a:xfrm>
            <a:off x="0" y="159661"/>
            <a:ext cx="12192000" cy="40011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5  - Personalization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E7B26B-0CDB-B5E5-81DC-DA89D552CB80}"/>
              </a:ext>
            </a:extLst>
          </p:cNvPr>
          <p:cNvGrpSpPr/>
          <p:nvPr/>
        </p:nvGrpSpPr>
        <p:grpSpPr>
          <a:xfrm>
            <a:off x="2112864" y="2526444"/>
            <a:ext cx="7966272" cy="3106260"/>
            <a:chOff x="2414826" y="2590452"/>
            <a:chExt cx="7189032" cy="310626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FBDFE49-3D01-85A5-74FE-62D391B4A2E0}"/>
                </a:ext>
              </a:extLst>
            </p:cNvPr>
            <p:cNvSpPr/>
            <p:nvPr/>
          </p:nvSpPr>
          <p:spPr>
            <a:xfrm>
              <a:off x="2414826" y="2590452"/>
              <a:ext cx="7189032" cy="3106260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725581-A415-9E27-ED09-D142107831DC}"/>
                </a:ext>
              </a:extLst>
            </p:cNvPr>
            <p:cNvSpPr txBox="1"/>
            <p:nvPr/>
          </p:nvSpPr>
          <p:spPr>
            <a:xfrm>
              <a:off x="2719603" y="2947533"/>
              <a:ext cx="6700505" cy="2264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Digital-twin of user's space reconstructed from photos - </a:t>
              </a:r>
              <a:r>
                <a:rPr lang="en-US" sz="1600" b="1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MySpace3D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21252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Digital-twins of  home-décor items - </a:t>
              </a:r>
              <a:r>
                <a:rPr lang="en-US" sz="1600" b="1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StoreFront3D</a:t>
              </a:r>
              <a:r>
                <a:rPr lang="en-US" sz="1600" b="0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21252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 MySpace3D with items from StoreFront3D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21252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Infinite combinations of designs with furniture, lighting, tiles, paints etc.</a:t>
              </a:r>
              <a:endParaRPr lang="en-US" sz="16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Shape, size, material accuracy of </a:t>
              </a:r>
              <a:r>
                <a:rPr lang="en-US" sz="1600" dirty="0">
                  <a:solidFill>
                    <a:srgbClr val="21252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store-items and user’s space.</a:t>
              </a:r>
              <a:endParaRPr lang="en-US" sz="16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21252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600" b="0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hoto-realistic rendered images &amp; videos  of MySpace3D via </a:t>
              </a:r>
              <a:r>
                <a:rPr lang="en-US" sz="1600" b="1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VisCommerce Cloud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25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211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CHAITANYA RAMAKRISHNA TUMULURI-170201043</cp:lastModifiedBy>
  <cp:revision>26</cp:revision>
  <dcterms:created xsi:type="dcterms:W3CDTF">2022-10-17T13:26:34Z</dcterms:created>
  <dcterms:modified xsi:type="dcterms:W3CDTF">2023-02-19T10:21:06Z</dcterms:modified>
</cp:coreProperties>
</file>