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2579-8868-46C5-B1D5-40D03EABC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E88A7-4F96-4654-803E-7FCD692A8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DC34-15BC-481D-9B16-1892FA27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A4E6-93EE-45F2-90A3-230ED02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929D-C4E3-4F38-9C63-35C475B3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1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44A8-6E53-47E7-84E5-77FD20ED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90DB-850C-4658-B668-ED0AE6B3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C77B-4261-4E15-B47B-743B41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8694-2C51-41B2-89C3-97B72AC7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0ADA-8C11-4EB7-8160-D9C89119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2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A7570-287E-4F55-ACC2-FDD2158B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FF451-E47A-413D-A3E9-0BFE6F847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7E9F-7FA3-4631-8912-8C9A8A2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DE50-F278-4184-95BD-05518F46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B47-657E-4C3F-BA05-918D9C5E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C8D4-C33F-4AD9-BA1D-D388026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D2C2-F0A0-4805-BD68-7EAEAC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D1FC-8431-4FFD-BA05-D714FDE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FC12-C302-4ED8-970A-2D8E9BB0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50E9-106C-4923-86B8-897E8454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30EC-5502-497F-A6A3-F69E763B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38A2-5A86-4B07-8F48-454E639F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DC98-7A5F-4920-B769-7EF598D6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7A3C-8B57-4A97-A47C-54303543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B02E-49BC-48F5-B01E-3BAFEAD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F655-D773-47A6-A49E-F20C23D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532D-5B76-4ECC-A872-248F665B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6FCB-AD85-446F-888D-2B1A93B53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055D-0A72-45F5-8A95-F5DD77D8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12BD1-E157-4D04-8F52-A480BF0D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C7AB-DD65-49CB-B2EE-A6D8B122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60CA-7399-48DE-885F-F0275CCC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815F-FF21-4E90-A7CB-AA921904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0751A-8464-4B16-A52F-50931E93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BDC07-9A7A-41E5-8252-386CE6F7B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57A6E-AD8C-4DBF-A5A1-F755B52C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99317-3AC3-418F-B026-E16C828C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0905C-A624-4E18-9067-DAD74B3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DC31B-1F21-4149-9035-0FB67D42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D68D-EC1F-46D3-A7F1-2A2E7F6F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6C9BF-3E59-491F-8C3E-7D9EAA9F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0F70-D264-490A-9572-B35FBA2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C116E-3F07-4F65-98F0-3D2884F9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9036F-CB3E-4FE1-8542-BFFBF76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9FC9-987B-47D3-B535-E1991C21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6317-CC15-46FB-9FCF-F1D30CDE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0448-DED4-46CE-8347-6252D979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2C3C-B1B3-4A29-A3A6-112894A0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FB77-351C-4479-A418-744DF719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72C0-9803-4404-8315-AE76B2AD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6F98-BBE1-419E-946F-FBAD83A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67F80-C97E-4380-A1C6-F1721D45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0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BB2-8B85-4C66-8F53-10FE2344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99FFF-EB1E-4CEB-A831-5C6DAED94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20EA7-F859-4FB7-BC9F-EBA18424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2136-E5B6-4808-9A70-F9E60541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33D32-2E3E-45A5-B2CB-CA497EA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FFF3-CFAA-4825-AB81-4EB7ADFF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73622-52CF-4715-A732-91076441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D90D-CD33-4650-8538-F65FB0EC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E400-C83E-4591-8432-5A0455419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B4F1-BF02-4B52-B188-CBAB944E6214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9E22-476E-48CC-BF2F-28B9F8D2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A526-0E20-4EE7-BB10-5BB5BF4E7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A9F-BE7D-45D6-86B4-13768AB09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illi.in/" TargetMode="External"/><Relationship Id="rId2" Type="http://schemas.openxmlformats.org/officeDocument/2006/relationships/hyperlink" Target="https://homebliss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EC62-A11F-478B-BC9A-53F49349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273"/>
            <a:ext cx="12192000" cy="70912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Interior Design Companies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0CA4-6925-45BE-B453-2F04CA52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http://modsy.com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http://houzz.com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https://lasorogeeka.com/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https://flipspaces.com/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http://www.stails.com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http://www.tulipmag.com/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https://homebliss.in/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https://metilli.in/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https://www.colourguru.in/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Interior Design Companies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RAMAKRISHNA TUMULURI-170201043</dc:creator>
  <cp:lastModifiedBy>rk tumuluri</cp:lastModifiedBy>
  <cp:revision>10</cp:revision>
  <dcterms:created xsi:type="dcterms:W3CDTF">2021-10-30T03:05:33Z</dcterms:created>
  <dcterms:modified xsi:type="dcterms:W3CDTF">2021-11-21T09:02:06Z</dcterms:modified>
</cp:coreProperties>
</file>