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57E95D-6D70-4FB4-AA87-C27EF0F82560}" v="136" dt="2022-12-11T08:05:26.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esh aminigadda" userId="1ae4e733e1fc72ff" providerId="LiveId" clId="{5257E95D-6D70-4FB4-AA87-C27EF0F82560}"/>
    <pc:docChg chg="undo custSel addSld delSld modSld">
      <pc:chgData name="akhilesh aminigadda" userId="1ae4e733e1fc72ff" providerId="LiveId" clId="{5257E95D-6D70-4FB4-AA87-C27EF0F82560}" dt="2022-12-11T08:05:26.677" v="5831"/>
      <pc:docMkLst>
        <pc:docMk/>
      </pc:docMkLst>
      <pc:sldChg chg="addSp modSp mod">
        <pc:chgData name="akhilesh aminigadda" userId="1ae4e733e1fc72ff" providerId="LiveId" clId="{5257E95D-6D70-4FB4-AA87-C27EF0F82560}" dt="2022-12-10T13:51:56.784" v="1747" actId="207"/>
        <pc:sldMkLst>
          <pc:docMk/>
          <pc:sldMk cId="3767226542" sldId="258"/>
        </pc:sldMkLst>
        <pc:spChg chg="mod">
          <ac:chgData name="akhilesh aminigadda" userId="1ae4e733e1fc72ff" providerId="LiveId" clId="{5257E95D-6D70-4FB4-AA87-C27EF0F82560}" dt="2022-12-10T12:57:54.536" v="324" actId="207"/>
          <ac:spMkLst>
            <pc:docMk/>
            <pc:sldMk cId="3767226542" sldId="258"/>
            <ac:spMk id="3" creationId="{08E2A6B3-85FE-2E63-77A4-7DB89D8E7936}"/>
          </ac:spMkLst>
        </pc:spChg>
        <pc:spChg chg="add mod">
          <ac:chgData name="akhilesh aminigadda" userId="1ae4e733e1fc72ff" providerId="LiveId" clId="{5257E95D-6D70-4FB4-AA87-C27EF0F82560}" dt="2022-12-10T13:51:56.784" v="1747" actId="207"/>
          <ac:spMkLst>
            <pc:docMk/>
            <pc:sldMk cId="3767226542" sldId="258"/>
            <ac:spMk id="6" creationId="{296C57D1-064A-C58D-B867-F5F2AEED0580}"/>
          </ac:spMkLst>
        </pc:spChg>
        <pc:picChg chg="add mod">
          <ac:chgData name="akhilesh aminigadda" userId="1ae4e733e1fc72ff" providerId="LiveId" clId="{5257E95D-6D70-4FB4-AA87-C27EF0F82560}" dt="2022-12-10T12:48:13.266" v="14" actId="1076"/>
          <ac:picMkLst>
            <pc:docMk/>
            <pc:sldMk cId="3767226542" sldId="258"/>
            <ac:picMk id="5" creationId="{62ED6A0E-75CC-5F69-BCD4-6DB88BF6AEF1}"/>
          </ac:picMkLst>
        </pc:picChg>
      </pc:sldChg>
      <pc:sldChg chg="addSp delSp modSp new mod">
        <pc:chgData name="akhilesh aminigadda" userId="1ae4e733e1fc72ff" providerId="LiveId" clId="{5257E95D-6D70-4FB4-AA87-C27EF0F82560}" dt="2022-12-10T13:52:08.721" v="1749" actId="207"/>
        <pc:sldMkLst>
          <pc:docMk/>
          <pc:sldMk cId="3736957521" sldId="259"/>
        </pc:sldMkLst>
        <pc:spChg chg="add del mod">
          <ac:chgData name="akhilesh aminigadda" userId="1ae4e733e1fc72ff" providerId="LiveId" clId="{5257E95D-6D70-4FB4-AA87-C27EF0F82560}" dt="2022-12-10T12:59:47.574" v="336"/>
          <ac:spMkLst>
            <pc:docMk/>
            <pc:sldMk cId="3736957521" sldId="259"/>
            <ac:spMk id="2" creationId="{C266EEE6-F3D1-7EF1-912D-B6EC45A37336}"/>
          </ac:spMkLst>
        </pc:spChg>
        <pc:spChg chg="add mod">
          <ac:chgData name="akhilesh aminigadda" userId="1ae4e733e1fc72ff" providerId="LiveId" clId="{5257E95D-6D70-4FB4-AA87-C27EF0F82560}" dt="2022-12-10T13:29:55.268" v="1330" actId="1076"/>
          <ac:spMkLst>
            <pc:docMk/>
            <pc:sldMk cId="3736957521" sldId="259"/>
            <ac:spMk id="3" creationId="{A6ABEC54-C909-B354-0881-6362C60FABC9}"/>
          </ac:spMkLst>
        </pc:spChg>
        <pc:spChg chg="add mod">
          <ac:chgData name="akhilesh aminigadda" userId="1ae4e733e1fc72ff" providerId="LiveId" clId="{5257E95D-6D70-4FB4-AA87-C27EF0F82560}" dt="2022-12-10T13:52:08.721" v="1749" actId="207"/>
          <ac:spMkLst>
            <pc:docMk/>
            <pc:sldMk cId="3736957521" sldId="259"/>
            <ac:spMk id="6" creationId="{143626C5-15FB-80A5-E9F2-E1F78A6A3F30}"/>
          </ac:spMkLst>
        </pc:spChg>
        <pc:picChg chg="add mod">
          <ac:chgData name="akhilesh aminigadda" userId="1ae4e733e1fc72ff" providerId="LiveId" clId="{5257E95D-6D70-4FB4-AA87-C27EF0F82560}" dt="2022-12-10T13:04:32.003" v="359" actId="1076"/>
          <ac:picMkLst>
            <pc:docMk/>
            <pc:sldMk cId="3736957521" sldId="259"/>
            <ac:picMk id="5" creationId="{53DF8D5B-93B9-5BE7-91C0-133024369245}"/>
          </ac:picMkLst>
        </pc:picChg>
      </pc:sldChg>
      <pc:sldChg chg="new del">
        <pc:chgData name="akhilesh aminigadda" userId="1ae4e733e1fc72ff" providerId="LiveId" clId="{5257E95D-6D70-4FB4-AA87-C27EF0F82560}" dt="2022-12-10T12:59:33.785" v="332" actId="2696"/>
        <pc:sldMkLst>
          <pc:docMk/>
          <pc:sldMk cId="4170274265" sldId="259"/>
        </pc:sldMkLst>
      </pc:sldChg>
      <pc:sldChg chg="addSp delSp modSp new mod">
        <pc:chgData name="akhilesh aminigadda" userId="1ae4e733e1fc72ff" providerId="LiveId" clId="{5257E95D-6D70-4FB4-AA87-C27EF0F82560}" dt="2022-12-10T13:52:40.725" v="1753" actId="20577"/>
        <pc:sldMkLst>
          <pc:docMk/>
          <pc:sldMk cId="2863724353" sldId="260"/>
        </pc:sldMkLst>
        <pc:spChg chg="add mod">
          <ac:chgData name="akhilesh aminigadda" userId="1ae4e733e1fc72ff" providerId="LiveId" clId="{5257E95D-6D70-4FB4-AA87-C27EF0F82560}" dt="2022-12-10T13:31:00.666" v="1336" actId="207"/>
          <ac:spMkLst>
            <pc:docMk/>
            <pc:sldMk cId="2863724353" sldId="260"/>
            <ac:spMk id="2" creationId="{71916D8F-FC64-1834-ECE7-10DE64A1B04E}"/>
          </ac:spMkLst>
        </pc:spChg>
        <pc:spChg chg="add mod">
          <ac:chgData name="akhilesh aminigadda" userId="1ae4e733e1fc72ff" providerId="LiveId" clId="{5257E95D-6D70-4FB4-AA87-C27EF0F82560}" dt="2022-12-10T13:52:40.725" v="1753" actId="20577"/>
          <ac:spMkLst>
            <pc:docMk/>
            <pc:sldMk cId="2863724353" sldId="260"/>
            <ac:spMk id="5" creationId="{35E8AB25-3853-359D-BFC9-2407DB3AA6E8}"/>
          </ac:spMkLst>
        </pc:spChg>
        <pc:picChg chg="add del mod modCrop">
          <ac:chgData name="akhilesh aminigadda" userId="1ae4e733e1fc72ff" providerId="LiveId" clId="{5257E95D-6D70-4FB4-AA87-C27EF0F82560}" dt="2022-12-10T13:35:55.683" v="1390" actId="21"/>
          <ac:picMkLst>
            <pc:docMk/>
            <pc:sldMk cId="2863724353" sldId="260"/>
            <ac:picMk id="4" creationId="{17EC65F6-E08F-97A4-BFA6-09B28477781D}"/>
          </ac:picMkLst>
        </pc:picChg>
        <pc:picChg chg="add mod modCrop">
          <ac:chgData name="akhilesh aminigadda" userId="1ae4e733e1fc72ff" providerId="LiveId" clId="{5257E95D-6D70-4FB4-AA87-C27EF0F82560}" dt="2022-12-10T13:38:37.831" v="1477" actId="1076"/>
          <ac:picMkLst>
            <pc:docMk/>
            <pc:sldMk cId="2863724353" sldId="260"/>
            <ac:picMk id="7" creationId="{831A4625-ED2C-7AA3-1DCF-B6254AA7539B}"/>
          </ac:picMkLst>
        </pc:picChg>
      </pc:sldChg>
      <pc:sldChg chg="addSp delSp modSp new mod">
        <pc:chgData name="akhilesh aminigadda" userId="1ae4e733e1fc72ff" providerId="LiveId" clId="{5257E95D-6D70-4FB4-AA87-C27EF0F82560}" dt="2022-12-10T15:21:35.029" v="4347" actId="1076"/>
        <pc:sldMkLst>
          <pc:docMk/>
          <pc:sldMk cId="2030436866" sldId="261"/>
        </pc:sldMkLst>
        <pc:spChg chg="add del mod">
          <ac:chgData name="akhilesh aminigadda" userId="1ae4e733e1fc72ff" providerId="LiveId" clId="{5257E95D-6D70-4FB4-AA87-C27EF0F82560}" dt="2022-12-10T13:53:54.273" v="1757"/>
          <ac:spMkLst>
            <pc:docMk/>
            <pc:sldMk cId="2030436866" sldId="261"/>
            <ac:spMk id="2" creationId="{AE6B6555-04A9-5AE9-0172-BD6DF9A10524}"/>
          </ac:spMkLst>
        </pc:spChg>
        <pc:spChg chg="add del mod">
          <ac:chgData name="akhilesh aminigadda" userId="1ae4e733e1fc72ff" providerId="LiveId" clId="{5257E95D-6D70-4FB4-AA87-C27EF0F82560}" dt="2022-12-10T13:55:40.187" v="1795"/>
          <ac:spMkLst>
            <pc:docMk/>
            <pc:sldMk cId="2030436866" sldId="261"/>
            <ac:spMk id="3" creationId="{B94675B0-1CDF-3141-12C6-543CE69ACF68}"/>
          </ac:spMkLst>
        </pc:spChg>
        <pc:spChg chg="add mod">
          <ac:chgData name="akhilesh aminigadda" userId="1ae4e733e1fc72ff" providerId="LiveId" clId="{5257E95D-6D70-4FB4-AA87-C27EF0F82560}" dt="2022-12-10T13:58:25.702" v="1804" actId="1076"/>
          <ac:spMkLst>
            <pc:docMk/>
            <pc:sldMk cId="2030436866" sldId="261"/>
            <ac:spMk id="4" creationId="{4560A6B5-B495-58C6-21A7-5C0E9D1FC6F4}"/>
          </ac:spMkLst>
        </pc:spChg>
        <pc:spChg chg="add del mod">
          <ac:chgData name="akhilesh aminigadda" userId="1ae4e733e1fc72ff" providerId="LiveId" clId="{5257E95D-6D70-4FB4-AA87-C27EF0F82560}" dt="2022-12-10T14:00:51.284" v="1823"/>
          <ac:spMkLst>
            <pc:docMk/>
            <pc:sldMk cId="2030436866" sldId="261"/>
            <ac:spMk id="8" creationId="{31A96A90-C46B-6444-1C6A-6F0727C73468}"/>
          </ac:spMkLst>
        </pc:spChg>
        <pc:spChg chg="add del mod">
          <ac:chgData name="akhilesh aminigadda" userId="1ae4e733e1fc72ff" providerId="LiveId" clId="{5257E95D-6D70-4FB4-AA87-C27EF0F82560}" dt="2022-12-10T14:00:51.277" v="1821" actId="478"/>
          <ac:spMkLst>
            <pc:docMk/>
            <pc:sldMk cId="2030436866" sldId="261"/>
            <ac:spMk id="9" creationId="{B4F09AC5-15EE-B43F-431A-EC779F32FEF3}"/>
          </ac:spMkLst>
        </pc:spChg>
        <pc:spChg chg="add mod">
          <ac:chgData name="akhilesh aminigadda" userId="1ae4e733e1fc72ff" providerId="LiveId" clId="{5257E95D-6D70-4FB4-AA87-C27EF0F82560}" dt="2022-12-10T14:20:46.862" v="2512" actId="20577"/>
          <ac:spMkLst>
            <pc:docMk/>
            <pc:sldMk cId="2030436866" sldId="261"/>
            <ac:spMk id="10" creationId="{F45818D4-E435-DC3E-47E9-23F2243ACDFB}"/>
          </ac:spMkLst>
        </pc:spChg>
        <pc:graphicFrameChg chg="add mod modGraphic">
          <ac:chgData name="akhilesh aminigadda" userId="1ae4e733e1fc72ff" providerId="LiveId" clId="{5257E95D-6D70-4FB4-AA87-C27EF0F82560}" dt="2022-12-10T15:21:35.029" v="4347" actId="1076"/>
          <ac:graphicFrameMkLst>
            <pc:docMk/>
            <pc:sldMk cId="2030436866" sldId="261"/>
            <ac:graphicFrameMk id="5" creationId="{AC32D539-8733-1459-3807-C3D43E88977F}"/>
          </ac:graphicFrameMkLst>
        </pc:graphicFrameChg>
        <pc:graphicFrameChg chg="add del mod">
          <ac:chgData name="akhilesh aminigadda" userId="1ae4e733e1fc72ff" providerId="LiveId" clId="{5257E95D-6D70-4FB4-AA87-C27EF0F82560}" dt="2022-12-10T13:57:57.718" v="1799" actId="21"/>
          <ac:graphicFrameMkLst>
            <pc:docMk/>
            <pc:sldMk cId="2030436866" sldId="261"/>
            <ac:graphicFrameMk id="6" creationId="{E9305D00-C1E0-BEAF-0158-1AE03192D508}"/>
          </ac:graphicFrameMkLst>
        </pc:graphicFrameChg>
        <pc:graphicFrameChg chg="add del mod">
          <ac:chgData name="akhilesh aminigadda" userId="1ae4e733e1fc72ff" providerId="LiveId" clId="{5257E95D-6D70-4FB4-AA87-C27EF0F82560}" dt="2022-12-10T15:20:38.216" v="4339" actId="21"/>
          <ac:graphicFrameMkLst>
            <pc:docMk/>
            <pc:sldMk cId="2030436866" sldId="261"/>
            <ac:graphicFrameMk id="7" creationId="{00870732-DC3F-D243-63F0-FBCF482BAA00}"/>
          </ac:graphicFrameMkLst>
        </pc:graphicFrameChg>
        <pc:picChg chg="add mod">
          <ac:chgData name="akhilesh aminigadda" userId="1ae4e733e1fc72ff" providerId="LiveId" clId="{5257E95D-6D70-4FB4-AA87-C27EF0F82560}" dt="2022-12-10T15:21:12.257" v="4342" actId="14100"/>
          <ac:picMkLst>
            <pc:docMk/>
            <pc:sldMk cId="2030436866" sldId="261"/>
            <ac:picMk id="11" creationId="{BABBC4D4-2C01-A219-6E01-DF84BDDC3A62}"/>
          </ac:picMkLst>
        </pc:picChg>
      </pc:sldChg>
      <pc:sldChg chg="addSp delSp modSp new mod">
        <pc:chgData name="akhilesh aminigadda" userId="1ae4e733e1fc72ff" providerId="LiveId" clId="{5257E95D-6D70-4FB4-AA87-C27EF0F82560}" dt="2022-12-10T15:22:27.196" v="4351" actId="14100"/>
        <pc:sldMkLst>
          <pc:docMk/>
          <pc:sldMk cId="3939922327" sldId="262"/>
        </pc:sldMkLst>
        <pc:spChg chg="add mod">
          <ac:chgData name="akhilesh aminigadda" userId="1ae4e733e1fc72ff" providerId="LiveId" clId="{5257E95D-6D70-4FB4-AA87-C27EF0F82560}" dt="2022-12-10T14:27:25.367" v="2684" actId="1076"/>
          <ac:spMkLst>
            <pc:docMk/>
            <pc:sldMk cId="3939922327" sldId="262"/>
            <ac:spMk id="2" creationId="{84C818D6-EC1B-5DD4-C127-83CCD115FB0C}"/>
          </ac:spMkLst>
        </pc:spChg>
        <pc:spChg chg="add mod">
          <ac:chgData name="akhilesh aminigadda" userId="1ae4e733e1fc72ff" providerId="LiveId" clId="{5257E95D-6D70-4FB4-AA87-C27EF0F82560}" dt="2022-12-10T14:27:20.519" v="2683" actId="1076"/>
          <ac:spMkLst>
            <pc:docMk/>
            <pc:sldMk cId="3939922327" sldId="262"/>
            <ac:spMk id="5" creationId="{69F5F086-FFD0-245C-8F83-7A7DBAC07048}"/>
          </ac:spMkLst>
        </pc:spChg>
        <pc:graphicFrameChg chg="add mod modGraphic">
          <ac:chgData name="akhilesh aminigadda" userId="1ae4e733e1fc72ff" providerId="LiveId" clId="{5257E95D-6D70-4FB4-AA87-C27EF0F82560}" dt="2022-12-10T14:27:10.286" v="2681" actId="1076"/>
          <ac:graphicFrameMkLst>
            <pc:docMk/>
            <pc:sldMk cId="3939922327" sldId="262"/>
            <ac:graphicFrameMk id="3" creationId="{2093E225-F989-3B5E-65A7-157924210D2F}"/>
          </ac:graphicFrameMkLst>
        </pc:graphicFrameChg>
        <pc:graphicFrameChg chg="add del mod">
          <ac:chgData name="akhilesh aminigadda" userId="1ae4e733e1fc72ff" providerId="LiveId" clId="{5257E95D-6D70-4FB4-AA87-C27EF0F82560}" dt="2022-12-10T15:22:02.878" v="4348" actId="21"/>
          <ac:graphicFrameMkLst>
            <pc:docMk/>
            <pc:sldMk cId="3939922327" sldId="262"/>
            <ac:graphicFrameMk id="4" creationId="{018317CF-2168-98F7-36F2-F1880D1B2AB4}"/>
          </ac:graphicFrameMkLst>
        </pc:graphicFrameChg>
        <pc:picChg chg="add mod">
          <ac:chgData name="akhilesh aminigadda" userId="1ae4e733e1fc72ff" providerId="LiveId" clId="{5257E95D-6D70-4FB4-AA87-C27EF0F82560}" dt="2022-12-10T15:22:27.196" v="4351" actId="14100"/>
          <ac:picMkLst>
            <pc:docMk/>
            <pc:sldMk cId="3939922327" sldId="262"/>
            <ac:picMk id="6" creationId="{567ADEC2-3206-4DC7-108F-5636B9A5732E}"/>
          </ac:picMkLst>
        </pc:picChg>
      </pc:sldChg>
      <pc:sldChg chg="addSp modSp new mod">
        <pc:chgData name="akhilesh aminigadda" userId="1ae4e733e1fc72ff" providerId="LiveId" clId="{5257E95D-6D70-4FB4-AA87-C27EF0F82560}" dt="2022-12-10T14:41:42.298" v="3333" actId="20577"/>
        <pc:sldMkLst>
          <pc:docMk/>
          <pc:sldMk cId="4129778066" sldId="263"/>
        </pc:sldMkLst>
        <pc:spChg chg="add mod">
          <ac:chgData name="akhilesh aminigadda" userId="1ae4e733e1fc72ff" providerId="LiveId" clId="{5257E95D-6D70-4FB4-AA87-C27EF0F82560}" dt="2022-12-10T14:29:28.413" v="2701" actId="1076"/>
          <ac:spMkLst>
            <pc:docMk/>
            <pc:sldMk cId="4129778066" sldId="263"/>
            <ac:spMk id="2" creationId="{5581A615-2ACE-30A5-948A-4AAA4F0230AA}"/>
          </ac:spMkLst>
        </pc:spChg>
        <pc:spChg chg="add mod">
          <ac:chgData name="akhilesh aminigadda" userId="1ae4e733e1fc72ff" providerId="LiveId" clId="{5257E95D-6D70-4FB4-AA87-C27EF0F82560}" dt="2022-12-10T14:41:42.298" v="3333" actId="20577"/>
          <ac:spMkLst>
            <pc:docMk/>
            <pc:sldMk cId="4129778066" sldId="263"/>
            <ac:spMk id="4" creationId="{27CEB8E6-3E0A-3053-2E5A-D8E508438933}"/>
          </ac:spMkLst>
        </pc:spChg>
        <pc:graphicFrameChg chg="add mod">
          <ac:chgData name="akhilesh aminigadda" userId="1ae4e733e1fc72ff" providerId="LiveId" clId="{5257E95D-6D70-4FB4-AA87-C27EF0F82560}" dt="2022-12-10T14:30:39.263" v="2704" actId="1076"/>
          <ac:graphicFrameMkLst>
            <pc:docMk/>
            <pc:sldMk cId="4129778066" sldId="263"/>
            <ac:graphicFrameMk id="3" creationId="{FC21420C-A53E-D77D-121E-4B8006C3E804}"/>
          </ac:graphicFrameMkLst>
        </pc:graphicFrameChg>
      </pc:sldChg>
      <pc:sldChg chg="addSp delSp modSp new mod">
        <pc:chgData name="akhilesh aminigadda" userId="1ae4e733e1fc72ff" providerId="LiveId" clId="{5257E95D-6D70-4FB4-AA87-C27EF0F82560}" dt="2022-12-10T15:20:17.111" v="4338" actId="1076"/>
        <pc:sldMkLst>
          <pc:docMk/>
          <pc:sldMk cId="2782972678" sldId="264"/>
        </pc:sldMkLst>
        <pc:spChg chg="add mod">
          <ac:chgData name="akhilesh aminigadda" userId="1ae4e733e1fc72ff" providerId="LiveId" clId="{5257E95D-6D70-4FB4-AA87-C27EF0F82560}" dt="2022-12-10T14:43:11.233" v="3346" actId="207"/>
          <ac:spMkLst>
            <pc:docMk/>
            <pc:sldMk cId="2782972678" sldId="264"/>
            <ac:spMk id="2" creationId="{29215703-C082-6D35-B3A6-9E3F9681EF39}"/>
          </ac:spMkLst>
        </pc:spChg>
        <pc:spChg chg="add del mod">
          <ac:chgData name="akhilesh aminigadda" userId="1ae4e733e1fc72ff" providerId="LiveId" clId="{5257E95D-6D70-4FB4-AA87-C27EF0F82560}" dt="2022-12-10T14:45:43.819" v="3354"/>
          <ac:spMkLst>
            <pc:docMk/>
            <pc:sldMk cId="2782972678" sldId="264"/>
            <ac:spMk id="4" creationId="{CE04F01F-1C2A-108B-A6FD-404F390A8855}"/>
          </ac:spMkLst>
        </pc:spChg>
        <pc:spChg chg="add mod">
          <ac:chgData name="akhilesh aminigadda" userId="1ae4e733e1fc72ff" providerId="LiveId" clId="{5257E95D-6D70-4FB4-AA87-C27EF0F82560}" dt="2022-12-10T14:55:19.294" v="3814" actId="1076"/>
          <ac:spMkLst>
            <pc:docMk/>
            <pc:sldMk cId="2782972678" sldId="264"/>
            <ac:spMk id="5" creationId="{7BEA6E2F-9E54-FC10-8A61-CB6988ACC6D6}"/>
          </ac:spMkLst>
        </pc:spChg>
        <pc:spChg chg="add mod">
          <ac:chgData name="akhilesh aminigadda" userId="1ae4e733e1fc72ff" providerId="LiveId" clId="{5257E95D-6D70-4FB4-AA87-C27EF0F82560}" dt="2022-12-10T14:55:42.050" v="3818" actId="1076"/>
          <ac:spMkLst>
            <pc:docMk/>
            <pc:sldMk cId="2782972678" sldId="264"/>
            <ac:spMk id="6" creationId="{CD58226D-0B85-DC01-C659-6A0EF63DCDE5}"/>
          </ac:spMkLst>
        </pc:spChg>
        <pc:graphicFrameChg chg="add del mod">
          <ac:chgData name="akhilesh aminigadda" userId="1ae4e733e1fc72ff" providerId="LiveId" clId="{5257E95D-6D70-4FB4-AA87-C27EF0F82560}" dt="2022-12-10T15:19:47.357" v="4333" actId="21"/>
          <ac:graphicFrameMkLst>
            <pc:docMk/>
            <pc:sldMk cId="2782972678" sldId="264"/>
            <ac:graphicFrameMk id="3" creationId="{FAD8065C-4466-EEB4-1BF0-3F8AAEACC03D}"/>
          </ac:graphicFrameMkLst>
        </pc:graphicFrameChg>
        <pc:picChg chg="add mod">
          <ac:chgData name="akhilesh aminigadda" userId="1ae4e733e1fc72ff" providerId="LiveId" clId="{5257E95D-6D70-4FB4-AA87-C27EF0F82560}" dt="2022-12-10T15:20:17.111" v="4338" actId="1076"/>
          <ac:picMkLst>
            <pc:docMk/>
            <pc:sldMk cId="2782972678" sldId="264"/>
            <ac:picMk id="7" creationId="{5E5FF4BE-12B7-0F23-5C64-1D1247ACC35C}"/>
          </ac:picMkLst>
        </pc:picChg>
      </pc:sldChg>
      <pc:sldChg chg="addSp delSp modSp new mod">
        <pc:chgData name="akhilesh aminigadda" userId="1ae4e733e1fc72ff" providerId="LiveId" clId="{5257E95D-6D70-4FB4-AA87-C27EF0F82560}" dt="2022-12-10T15:19:10.463" v="4332" actId="1076"/>
        <pc:sldMkLst>
          <pc:docMk/>
          <pc:sldMk cId="4020300200" sldId="265"/>
        </pc:sldMkLst>
        <pc:spChg chg="add mod">
          <ac:chgData name="akhilesh aminigadda" userId="1ae4e733e1fc72ff" providerId="LiveId" clId="{5257E95D-6D70-4FB4-AA87-C27EF0F82560}" dt="2022-12-10T15:13:36.969" v="4295" actId="1076"/>
          <ac:spMkLst>
            <pc:docMk/>
            <pc:sldMk cId="4020300200" sldId="265"/>
            <ac:spMk id="2" creationId="{FF327A74-73BF-BEE2-D451-6C0A3D70D994}"/>
          </ac:spMkLst>
        </pc:spChg>
        <pc:spChg chg="add mod">
          <ac:chgData name="akhilesh aminigadda" userId="1ae4e733e1fc72ff" providerId="LiveId" clId="{5257E95D-6D70-4FB4-AA87-C27EF0F82560}" dt="2022-12-10T15:13:50.279" v="4296" actId="1076"/>
          <ac:spMkLst>
            <pc:docMk/>
            <pc:sldMk cId="4020300200" sldId="265"/>
            <ac:spMk id="5" creationId="{BFE8757C-C977-FEDA-48BC-45A9FF98A7E8}"/>
          </ac:spMkLst>
        </pc:spChg>
        <pc:graphicFrameChg chg="add mod modGraphic">
          <ac:chgData name="akhilesh aminigadda" userId="1ae4e733e1fc72ff" providerId="LiveId" clId="{5257E95D-6D70-4FB4-AA87-C27EF0F82560}" dt="2022-12-10T15:14:06.663" v="4298" actId="20577"/>
          <ac:graphicFrameMkLst>
            <pc:docMk/>
            <pc:sldMk cId="4020300200" sldId="265"/>
            <ac:graphicFrameMk id="3" creationId="{2AE372E9-C769-0CAD-CF56-278A3B1240DD}"/>
          </ac:graphicFrameMkLst>
        </pc:graphicFrameChg>
        <pc:graphicFrameChg chg="add del mod">
          <ac:chgData name="akhilesh aminigadda" userId="1ae4e733e1fc72ff" providerId="LiveId" clId="{5257E95D-6D70-4FB4-AA87-C27EF0F82560}" dt="2022-12-10T15:18:49.662" v="4330" actId="21"/>
          <ac:graphicFrameMkLst>
            <pc:docMk/>
            <pc:sldMk cId="4020300200" sldId="265"/>
            <ac:graphicFrameMk id="4" creationId="{576FD823-D618-B68F-61FB-05CE8AC95802}"/>
          </ac:graphicFrameMkLst>
        </pc:graphicFrameChg>
        <pc:picChg chg="add mod">
          <ac:chgData name="akhilesh aminigadda" userId="1ae4e733e1fc72ff" providerId="LiveId" clId="{5257E95D-6D70-4FB4-AA87-C27EF0F82560}" dt="2022-12-10T15:19:10.463" v="4332" actId="1076"/>
          <ac:picMkLst>
            <pc:docMk/>
            <pc:sldMk cId="4020300200" sldId="265"/>
            <ac:picMk id="6" creationId="{A820C243-FA9F-95B8-8BCE-E171FBF73D19}"/>
          </ac:picMkLst>
        </pc:picChg>
      </pc:sldChg>
      <pc:sldChg chg="addSp delSp modSp new mod">
        <pc:chgData name="akhilesh aminigadda" userId="1ae4e733e1fc72ff" providerId="LiveId" clId="{5257E95D-6D70-4FB4-AA87-C27EF0F82560}" dt="2022-12-10T15:41:09.258" v="4830" actId="14100"/>
        <pc:sldMkLst>
          <pc:docMk/>
          <pc:sldMk cId="58840645" sldId="266"/>
        </pc:sldMkLst>
        <pc:spChg chg="add mod">
          <ac:chgData name="akhilesh aminigadda" userId="1ae4e733e1fc72ff" providerId="LiveId" clId="{5257E95D-6D70-4FB4-AA87-C27EF0F82560}" dt="2022-12-10T15:15:40.196" v="4318" actId="207"/>
          <ac:spMkLst>
            <pc:docMk/>
            <pc:sldMk cId="58840645" sldId="266"/>
            <ac:spMk id="2" creationId="{FC290806-A446-7A1A-5E4B-2A48C2210F74}"/>
          </ac:spMkLst>
        </pc:spChg>
        <pc:spChg chg="add mod">
          <ac:chgData name="akhilesh aminigadda" userId="1ae4e733e1fc72ff" providerId="LiveId" clId="{5257E95D-6D70-4FB4-AA87-C27EF0F82560}" dt="2022-12-10T15:37:43.269" v="4742" actId="20577"/>
          <ac:spMkLst>
            <pc:docMk/>
            <pc:sldMk cId="58840645" sldId="266"/>
            <ac:spMk id="6" creationId="{560A3CED-2EAA-8CCF-C913-3124E8D8795E}"/>
          </ac:spMkLst>
        </pc:spChg>
        <pc:spChg chg="add mod">
          <ac:chgData name="akhilesh aminigadda" userId="1ae4e733e1fc72ff" providerId="LiveId" clId="{5257E95D-6D70-4FB4-AA87-C27EF0F82560}" dt="2022-12-10T15:41:02.973" v="4829" actId="1076"/>
          <ac:spMkLst>
            <pc:docMk/>
            <pc:sldMk cId="58840645" sldId="266"/>
            <ac:spMk id="7" creationId="{C62DC6B5-557D-DC57-E9EB-E7D1FD3B8B36}"/>
          </ac:spMkLst>
        </pc:spChg>
        <pc:graphicFrameChg chg="add mod modGraphic">
          <ac:chgData name="akhilesh aminigadda" userId="1ae4e733e1fc72ff" providerId="LiveId" clId="{5257E95D-6D70-4FB4-AA87-C27EF0F82560}" dt="2022-12-10T15:41:09.258" v="4830" actId="14100"/>
          <ac:graphicFrameMkLst>
            <pc:docMk/>
            <pc:sldMk cId="58840645" sldId="266"/>
            <ac:graphicFrameMk id="3" creationId="{01A5DAC4-A79E-1DA0-E905-B8F9C61CA6CC}"/>
          </ac:graphicFrameMkLst>
        </pc:graphicFrameChg>
        <pc:graphicFrameChg chg="add del mod">
          <ac:chgData name="akhilesh aminigadda" userId="1ae4e733e1fc72ff" providerId="LiveId" clId="{5257E95D-6D70-4FB4-AA87-C27EF0F82560}" dt="2022-12-10T15:17:30.548" v="4325" actId="21"/>
          <ac:graphicFrameMkLst>
            <pc:docMk/>
            <pc:sldMk cId="58840645" sldId="266"/>
            <ac:graphicFrameMk id="4" creationId="{523C3D54-BD1A-D727-BF28-759181123755}"/>
          </ac:graphicFrameMkLst>
        </pc:graphicFrameChg>
        <pc:picChg chg="add mod">
          <ac:chgData name="akhilesh aminigadda" userId="1ae4e733e1fc72ff" providerId="LiveId" clId="{5257E95D-6D70-4FB4-AA87-C27EF0F82560}" dt="2022-12-10T15:38:35.285" v="4748" actId="14100"/>
          <ac:picMkLst>
            <pc:docMk/>
            <pc:sldMk cId="58840645" sldId="266"/>
            <ac:picMk id="5" creationId="{69E4B1F6-82BB-E46E-1FD6-2D0D019203CB}"/>
          </ac:picMkLst>
        </pc:picChg>
      </pc:sldChg>
      <pc:sldChg chg="addSp delSp modSp new mod modAnim">
        <pc:chgData name="akhilesh aminigadda" userId="1ae4e733e1fc72ff" providerId="LiveId" clId="{5257E95D-6D70-4FB4-AA87-C27EF0F82560}" dt="2022-12-11T08:05:26.677" v="5831"/>
        <pc:sldMkLst>
          <pc:docMk/>
          <pc:sldMk cId="2630385030" sldId="267"/>
        </pc:sldMkLst>
        <pc:spChg chg="add mod">
          <ac:chgData name="akhilesh aminigadda" userId="1ae4e733e1fc72ff" providerId="LiveId" clId="{5257E95D-6D70-4FB4-AA87-C27EF0F82560}" dt="2022-12-11T07:17:50.349" v="4918" actId="164"/>
          <ac:spMkLst>
            <pc:docMk/>
            <pc:sldMk cId="2630385030" sldId="267"/>
            <ac:spMk id="2" creationId="{AABF537F-4832-4E91-6BCD-1FF1494CE560}"/>
          </ac:spMkLst>
        </pc:spChg>
        <pc:spChg chg="add mod">
          <ac:chgData name="akhilesh aminigadda" userId="1ae4e733e1fc72ff" providerId="LiveId" clId="{5257E95D-6D70-4FB4-AA87-C27EF0F82560}" dt="2022-12-11T07:17:50.349" v="4918" actId="164"/>
          <ac:spMkLst>
            <pc:docMk/>
            <pc:sldMk cId="2630385030" sldId="267"/>
            <ac:spMk id="3" creationId="{EA301154-069E-416A-7C52-71A91C512653}"/>
          </ac:spMkLst>
        </pc:spChg>
        <pc:spChg chg="add del">
          <ac:chgData name="akhilesh aminigadda" userId="1ae4e733e1fc72ff" providerId="LiveId" clId="{5257E95D-6D70-4FB4-AA87-C27EF0F82560}" dt="2022-12-11T07:12:45.078" v="4888" actId="11529"/>
          <ac:spMkLst>
            <pc:docMk/>
            <pc:sldMk cId="2630385030" sldId="267"/>
            <ac:spMk id="6" creationId="{95B3143B-0CBB-FB6A-FAC8-D4042A462EC1}"/>
          </ac:spMkLst>
        </pc:spChg>
        <pc:spChg chg="add del">
          <ac:chgData name="akhilesh aminigadda" userId="1ae4e733e1fc72ff" providerId="LiveId" clId="{5257E95D-6D70-4FB4-AA87-C27EF0F82560}" dt="2022-12-11T07:13:06.055" v="4890" actId="11529"/>
          <ac:spMkLst>
            <pc:docMk/>
            <pc:sldMk cId="2630385030" sldId="267"/>
            <ac:spMk id="7" creationId="{AB6A69BB-E533-9487-15EF-A8AC05CCD2F8}"/>
          </ac:spMkLst>
        </pc:spChg>
        <pc:spChg chg="add del mod">
          <ac:chgData name="akhilesh aminigadda" userId="1ae4e733e1fc72ff" providerId="LiveId" clId="{5257E95D-6D70-4FB4-AA87-C27EF0F82560}" dt="2022-12-11T07:13:52.491" v="4896" actId="11529"/>
          <ac:spMkLst>
            <pc:docMk/>
            <pc:sldMk cId="2630385030" sldId="267"/>
            <ac:spMk id="8" creationId="{5E56D2E1-90AB-242E-4A05-4AC211AFA6E8}"/>
          </ac:spMkLst>
        </pc:spChg>
        <pc:spChg chg="add del">
          <ac:chgData name="akhilesh aminigadda" userId="1ae4e733e1fc72ff" providerId="LiveId" clId="{5257E95D-6D70-4FB4-AA87-C27EF0F82560}" dt="2022-12-11T07:14:10.837" v="4898" actId="11529"/>
          <ac:spMkLst>
            <pc:docMk/>
            <pc:sldMk cId="2630385030" sldId="267"/>
            <ac:spMk id="9" creationId="{3871E224-79AB-90D8-5AD1-FEBD7CCA77F8}"/>
          </ac:spMkLst>
        </pc:spChg>
        <pc:spChg chg="add del mod">
          <ac:chgData name="akhilesh aminigadda" userId="1ae4e733e1fc72ff" providerId="LiveId" clId="{5257E95D-6D70-4FB4-AA87-C27EF0F82560}" dt="2022-12-11T07:15:17.897" v="4904" actId="11529"/>
          <ac:spMkLst>
            <pc:docMk/>
            <pc:sldMk cId="2630385030" sldId="267"/>
            <ac:spMk id="10" creationId="{06C06D57-B76D-1492-497D-16FFC5A02FB8}"/>
          </ac:spMkLst>
        </pc:spChg>
        <pc:spChg chg="add del">
          <ac:chgData name="akhilesh aminigadda" userId="1ae4e733e1fc72ff" providerId="LiveId" clId="{5257E95D-6D70-4FB4-AA87-C27EF0F82560}" dt="2022-12-11T07:16:15.687" v="4906" actId="11529"/>
          <ac:spMkLst>
            <pc:docMk/>
            <pc:sldMk cId="2630385030" sldId="267"/>
            <ac:spMk id="11" creationId="{C05EE76A-E436-349D-4EA9-48132B16BC1C}"/>
          </ac:spMkLst>
        </pc:spChg>
        <pc:spChg chg="add del">
          <ac:chgData name="akhilesh aminigadda" userId="1ae4e733e1fc72ff" providerId="LiveId" clId="{5257E95D-6D70-4FB4-AA87-C27EF0F82560}" dt="2022-12-11T07:16:24.957" v="4908" actId="11529"/>
          <ac:spMkLst>
            <pc:docMk/>
            <pc:sldMk cId="2630385030" sldId="267"/>
            <ac:spMk id="12" creationId="{909C6885-CC15-F0D3-267D-3893D4217E75}"/>
          </ac:spMkLst>
        </pc:spChg>
        <pc:spChg chg="add del">
          <ac:chgData name="akhilesh aminigadda" userId="1ae4e733e1fc72ff" providerId="LiveId" clId="{5257E95D-6D70-4FB4-AA87-C27EF0F82560}" dt="2022-12-11T07:16:35.681" v="4910" actId="11529"/>
          <ac:spMkLst>
            <pc:docMk/>
            <pc:sldMk cId="2630385030" sldId="267"/>
            <ac:spMk id="13" creationId="{AEB793E1-2BDD-F2E0-3E3A-B59BD6112F10}"/>
          </ac:spMkLst>
        </pc:spChg>
        <pc:spChg chg="add del">
          <ac:chgData name="akhilesh aminigadda" userId="1ae4e733e1fc72ff" providerId="LiveId" clId="{5257E95D-6D70-4FB4-AA87-C27EF0F82560}" dt="2022-12-11T07:16:45.305" v="4912" actId="11529"/>
          <ac:spMkLst>
            <pc:docMk/>
            <pc:sldMk cId="2630385030" sldId="267"/>
            <ac:spMk id="14" creationId="{A30EBCA4-63F3-E885-BF6C-F774DFC38505}"/>
          </ac:spMkLst>
        </pc:spChg>
        <pc:spChg chg="add del">
          <ac:chgData name="akhilesh aminigadda" userId="1ae4e733e1fc72ff" providerId="LiveId" clId="{5257E95D-6D70-4FB4-AA87-C27EF0F82560}" dt="2022-12-11T07:16:54.557" v="4914" actId="11529"/>
          <ac:spMkLst>
            <pc:docMk/>
            <pc:sldMk cId="2630385030" sldId="267"/>
            <ac:spMk id="15" creationId="{E26F8DB1-4D05-D6A0-BB78-A86BE29BEEDA}"/>
          </ac:spMkLst>
        </pc:spChg>
        <pc:spChg chg="add mod">
          <ac:chgData name="akhilesh aminigadda" userId="1ae4e733e1fc72ff" providerId="LiveId" clId="{5257E95D-6D70-4FB4-AA87-C27EF0F82560}" dt="2022-12-11T07:17:50.349" v="4918" actId="164"/>
          <ac:spMkLst>
            <pc:docMk/>
            <pc:sldMk cId="2630385030" sldId="267"/>
            <ac:spMk id="16" creationId="{A19F309E-3C6F-E8AE-9129-26D992A7DB49}"/>
          </ac:spMkLst>
        </pc:spChg>
        <pc:spChg chg="mod">
          <ac:chgData name="akhilesh aminigadda" userId="1ae4e733e1fc72ff" providerId="LiveId" clId="{5257E95D-6D70-4FB4-AA87-C27EF0F82560}" dt="2022-12-11T07:26:17.444" v="4942" actId="1076"/>
          <ac:spMkLst>
            <pc:docMk/>
            <pc:sldMk cId="2630385030" sldId="267"/>
            <ac:spMk id="19" creationId="{4B8AA883-8D40-31E1-5205-D21EA69816F2}"/>
          </ac:spMkLst>
        </pc:spChg>
        <pc:spChg chg="mod">
          <ac:chgData name="akhilesh aminigadda" userId="1ae4e733e1fc72ff" providerId="LiveId" clId="{5257E95D-6D70-4FB4-AA87-C27EF0F82560}" dt="2022-12-11T07:26:25.016" v="4943" actId="1076"/>
          <ac:spMkLst>
            <pc:docMk/>
            <pc:sldMk cId="2630385030" sldId="267"/>
            <ac:spMk id="20" creationId="{26ED5C3A-5C4C-AA74-FD7F-F10E4BDF0EB0}"/>
          </ac:spMkLst>
        </pc:spChg>
        <pc:spChg chg="mod">
          <ac:chgData name="akhilesh aminigadda" userId="1ae4e733e1fc72ff" providerId="LiveId" clId="{5257E95D-6D70-4FB4-AA87-C27EF0F82560}" dt="2022-12-11T07:23:07.510" v="4931"/>
          <ac:spMkLst>
            <pc:docMk/>
            <pc:sldMk cId="2630385030" sldId="267"/>
            <ac:spMk id="22" creationId="{1106F0C9-BEA1-4DFD-250E-4C0BE18CE983}"/>
          </ac:spMkLst>
        </pc:spChg>
        <pc:spChg chg="mod">
          <ac:chgData name="akhilesh aminigadda" userId="1ae4e733e1fc72ff" providerId="LiveId" clId="{5257E95D-6D70-4FB4-AA87-C27EF0F82560}" dt="2022-12-11T07:28:27.899" v="4952" actId="207"/>
          <ac:spMkLst>
            <pc:docMk/>
            <pc:sldMk cId="2630385030" sldId="267"/>
            <ac:spMk id="24" creationId="{AEC48B77-ECAF-E4B8-3E54-4856CC20999A}"/>
          </ac:spMkLst>
        </pc:spChg>
        <pc:spChg chg="mod">
          <ac:chgData name="akhilesh aminigadda" userId="1ae4e733e1fc72ff" providerId="LiveId" clId="{5257E95D-6D70-4FB4-AA87-C27EF0F82560}" dt="2022-12-11T07:27:21.056" v="4950" actId="1076"/>
          <ac:spMkLst>
            <pc:docMk/>
            <pc:sldMk cId="2630385030" sldId="267"/>
            <ac:spMk id="25" creationId="{BEF1B30C-B747-6B43-4271-B1299E9E9465}"/>
          </ac:spMkLst>
        </pc:spChg>
        <pc:spChg chg="mod">
          <ac:chgData name="akhilesh aminigadda" userId="1ae4e733e1fc72ff" providerId="LiveId" clId="{5257E95D-6D70-4FB4-AA87-C27EF0F82560}" dt="2022-12-11T07:26:33.426" v="4944"/>
          <ac:spMkLst>
            <pc:docMk/>
            <pc:sldMk cId="2630385030" sldId="267"/>
            <ac:spMk id="27" creationId="{2AE4D8F8-B4D3-8882-9654-4FF182B9EE67}"/>
          </ac:spMkLst>
        </pc:spChg>
        <pc:spChg chg="mod">
          <ac:chgData name="akhilesh aminigadda" userId="1ae4e733e1fc72ff" providerId="LiveId" clId="{5257E95D-6D70-4FB4-AA87-C27EF0F82560}" dt="2022-12-11T07:31:27.187" v="4965" actId="1076"/>
          <ac:spMkLst>
            <pc:docMk/>
            <pc:sldMk cId="2630385030" sldId="267"/>
            <ac:spMk id="29" creationId="{361483C6-A114-7B7C-DE58-A96BFF325B68}"/>
          </ac:spMkLst>
        </pc:spChg>
        <pc:spChg chg="mod">
          <ac:chgData name="akhilesh aminigadda" userId="1ae4e733e1fc72ff" providerId="LiveId" clId="{5257E95D-6D70-4FB4-AA87-C27EF0F82560}" dt="2022-12-11T07:33:25.991" v="4976" actId="1076"/>
          <ac:spMkLst>
            <pc:docMk/>
            <pc:sldMk cId="2630385030" sldId="267"/>
            <ac:spMk id="30" creationId="{B2269923-9891-D438-A564-D91A7A83FFC5}"/>
          </ac:spMkLst>
        </pc:spChg>
        <pc:spChg chg="mod">
          <ac:chgData name="akhilesh aminigadda" userId="1ae4e733e1fc72ff" providerId="LiveId" clId="{5257E95D-6D70-4FB4-AA87-C27EF0F82560}" dt="2022-12-11T07:33:16.003" v="4975" actId="1076"/>
          <ac:spMkLst>
            <pc:docMk/>
            <pc:sldMk cId="2630385030" sldId="267"/>
            <ac:spMk id="32" creationId="{9E6E7B61-1B94-315D-82D4-3E64A7DCAA82}"/>
          </ac:spMkLst>
        </pc:spChg>
        <pc:spChg chg="mod">
          <ac:chgData name="akhilesh aminigadda" userId="1ae4e733e1fc72ff" providerId="LiveId" clId="{5257E95D-6D70-4FB4-AA87-C27EF0F82560}" dt="2022-12-11T07:37:19.592" v="4984" actId="207"/>
          <ac:spMkLst>
            <pc:docMk/>
            <pc:sldMk cId="2630385030" sldId="267"/>
            <ac:spMk id="37" creationId="{2038D28E-1325-A965-3D4E-93381EB9C0EA}"/>
          </ac:spMkLst>
        </pc:spChg>
        <pc:spChg chg="mod">
          <ac:chgData name="akhilesh aminigadda" userId="1ae4e733e1fc72ff" providerId="LiveId" clId="{5257E95D-6D70-4FB4-AA87-C27EF0F82560}" dt="2022-12-11T07:35:11.082" v="4982" actId="1076"/>
          <ac:spMkLst>
            <pc:docMk/>
            <pc:sldMk cId="2630385030" sldId="267"/>
            <ac:spMk id="38" creationId="{678ABC74-9052-110A-7F1A-CB5164E45D53}"/>
          </ac:spMkLst>
        </pc:spChg>
        <pc:spChg chg="mod">
          <ac:chgData name="akhilesh aminigadda" userId="1ae4e733e1fc72ff" providerId="LiveId" clId="{5257E95D-6D70-4FB4-AA87-C27EF0F82560}" dt="2022-12-11T07:33:39.514" v="4977"/>
          <ac:spMkLst>
            <pc:docMk/>
            <pc:sldMk cId="2630385030" sldId="267"/>
            <ac:spMk id="40" creationId="{1105F75F-4063-E077-6AC6-7FAB2ECAA7DA}"/>
          </ac:spMkLst>
        </pc:spChg>
        <pc:spChg chg="mod">
          <ac:chgData name="akhilesh aminigadda" userId="1ae4e733e1fc72ff" providerId="LiveId" clId="{5257E95D-6D70-4FB4-AA87-C27EF0F82560}" dt="2022-12-11T07:40:54.773" v="5000" actId="207"/>
          <ac:spMkLst>
            <pc:docMk/>
            <pc:sldMk cId="2630385030" sldId="267"/>
            <ac:spMk id="42" creationId="{6A310883-0C27-F555-3B6F-D7B9082FADC1}"/>
          </ac:spMkLst>
        </pc:spChg>
        <pc:spChg chg="mod">
          <ac:chgData name="akhilesh aminigadda" userId="1ae4e733e1fc72ff" providerId="LiveId" clId="{5257E95D-6D70-4FB4-AA87-C27EF0F82560}" dt="2022-12-11T07:40:02.722" v="4998" actId="1076"/>
          <ac:spMkLst>
            <pc:docMk/>
            <pc:sldMk cId="2630385030" sldId="267"/>
            <ac:spMk id="43" creationId="{A0D3CA19-7532-DF14-2E6A-AFD29199A3EA}"/>
          </ac:spMkLst>
        </pc:spChg>
        <pc:spChg chg="mod">
          <ac:chgData name="akhilesh aminigadda" userId="1ae4e733e1fc72ff" providerId="LiveId" clId="{5257E95D-6D70-4FB4-AA87-C27EF0F82560}" dt="2022-12-11T07:38:29.502" v="4990"/>
          <ac:spMkLst>
            <pc:docMk/>
            <pc:sldMk cId="2630385030" sldId="267"/>
            <ac:spMk id="45" creationId="{B6043664-EE97-0D85-3E22-E29F7533C6FC}"/>
          </ac:spMkLst>
        </pc:spChg>
        <pc:spChg chg="mod">
          <ac:chgData name="akhilesh aminigadda" userId="1ae4e733e1fc72ff" providerId="LiveId" clId="{5257E95D-6D70-4FB4-AA87-C27EF0F82560}" dt="2022-12-11T07:42:33.646" v="5010" actId="207"/>
          <ac:spMkLst>
            <pc:docMk/>
            <pc:sldMk cId="2630385030" sldId="267"/>
            <ac:spMk id="47" creationId="{79193E17-48D2-5DE5-0DCB-FB874BC9A1F3}"/>
          </ac:spMkLst>
        </pc:spChg>
        <pc:spChg chg="mod">
          <ac:chgData name="akhilesh aminigadda" userId="1ae4e733e1fc72ff" providerId="LiveId" clId="{5257E95D-6D70-4FB4-AA87-C27EF0F82560}" dt="2022-12-11T07:41:20.465" v="5001"/>
          <ac:spMkLst>
            <pc:docMk/>
            <pc:sldMk cId="2630385030" sldId="267"/>
            <ac:spMk id="48" creationId="{230FC4D4-60EC-24C2-02D6-2AA3A9EB943D}"/>
          </ac:spMkLst>
        </pc:spChg>
        <pc:spChg chg="mod">
          <ac:chgData name="akhilesh aminigadda" userId="1ae4e733e1fc72ff" providerId="LiveId" clId="{5257E95D-6D70-4FB4-AA87-C27EF0F82560}" dt="2022-12-11T07:41:20.465" v="5001"/>
          <ac:spMkLst>
            <pc:docMk/>
            <pc:sldMk cId="2630385030" sldId="267"/>
            <ac:spMk id="50" creationId="{C6C4C586-67C4-C7C2-42EA-3D280F8CBEE7}"/>
          </ac:spMkLst>
        </pc:spChg>
        <pc:spChg chg="mod">
          <ac:chgData name="akhilesh aminigadda" userId="1ae4e733e1fc72ff" providerId="LiveId" clId="{5257E95D-6D70-4FB4-AA87-C27EF0F82560}" dt="2022-12-11T07:43:55.980" v="5017" actId="207"/>
          <ac:spMkLst>
            <pc:docMk/>
            <pc:sldMk cId="2630385030" sldId="267"/>
            <ac:spMk id="54" creationId="{8F06EF11-2380-3A08-41F9-AE26C408FC68}"/>
          </ac:spMkLst>
        </pc:spChg>
        <pc:spChg chg="mod">
          <ac:chgData name="akhilesh aminigadda" userId="1ae4e733e1fc72ff" providerId="LiveId" clId="{5257E95D-6D70-4FB4-AA87-C27EF0F82560}" dt="2022-12-11T07:42:58.884" v="5012"/>
          <ac:spMkLst>
            <pc:docMk/>
            <pc:sldMk cId="2630385030" sldId="267"/>
            <ac:spMk id="55" creationId="{8BC4AEF9-9D7B-5C35-86F6-DA88BF5212E1}"/>
          </ac:spMkLst>
        </pc:spChg>
        <pc:spChg chg="mod">
          <ac:chgData name="akhilesh aminigadda" userId="1ae4e733e1fc72ff" providerId="LiveId" clId="{5257E95D-6D70-4FB4-AA87-C27EF0F82560}" dt="2022-12-11T07:42:58.884" v="5012"/>
          <ac:spMkLst>
            <pc:docMk/>
            <pc:sldMk cId="2630385030" sldId="267"/>
            <ac:spMk id="57" creationId="{73AE10BA-FB6A-538C-0C50-166640CCCC72}"/>
          </ac:spMkLst>
        </pc:spChg>
        <pc:grpChg chg="add mod">
          <ac:chgData name="akhilesh aminigadda" userId="1ae4e733e1fc72ff" providerId="LiveId" clId="{5257E95D-6D70-4FB4-AA87-C27EF0F82560}" dt="2022-12-11T07:37:34.023" v="4985" actId="1076"/>
          <ac:grpSpMkLst>
            <pc:docMk/>
            <pc:sldMk cId="2630385030" sldId="267"/>
            <ac:grpSpMk id="17" creationId="{72D7B08D-B3ED-FFA4-B853-4A13822998F3}"/>
          </ac:grpSpMkLst>
        </pc:grpChg>
        <pc:grpChg chg="add mod">
          <ac:chgData name="akhilesh aminigadda" userId="1ae4e733e1fc72ff" providerId="LiveId" clId="{5257E95D-6D70-4FB4-AA87-C27EF0F82560}" dt="2022-12-11T07:37:41.777" v="4986" actId="1076"/>
          <ac:grpSpMkLst>
            <pc:docMk/>
            <pc:sldMk cId="2630385030" sldId="267"/>
            <ac:grpSpMk id="18" creationId="{15CFBF1A-8C83-82CE-B038-9BC626526778}"/>
          </ac:grpSpMkLst>
        </pc:grpChg>
        <pc:grpChg chg="add mod">
          <ac:chgData name="akhilesh aminigadda" userId="1ae4e733e1fc72ff" providerId="LiveId" clId="{5257E95D-6D70-4FB4-AA87-C27EF0F82560}" dt="2022-12-11T07:37:51.513" v="4987" actId="1076"/>
          <ac:grpSpMkLst>
            <pc:docMk/>
            <pc:sldMk cId="2630385030" sldId="267"/>
            <ac:grpSpMk id="23" creationId="{2666855D-DB0B-53A0-84CC-23AF80995DBB}"/>
          </ac:grpSpMkLst>
        </pc:grpChg>
        <pc:grpChg chg="add mod">
          <ac:chgData name="akhilesh aminigadda" userId="1ae4e733e1fc72ff" providerId="LiveId" clId="{5257E95D-6D70-4FB4-AA87-C27EF0F82560}" dt="2022-12-11T07:38:10.271" v="4988" actId="1076"/>
          <ac:grpSpMkLst>
            <pc:docMk/>
            <pc:sldMk cId="2630385030" sldId="267"/>
            <ac:grpSpMk id="28" creationId="{50E59456-32F3-4675-4189-4716BA92765A}"/>
          </ac:grpSpMkLst>
        </pc:grpChg>
        <pc:grpChg chg="add mod">
          <ac:chgData name="akhilesh aminigadda" userId="1ae4e733e1fc72ff" providerId="LiveId" clId="{5257E95D-6D70-4FB4-AA87-C27EF0F82560}" dt="2022-12-11T07:38:22.119" v="4989" actId="1076"/>
          <ac:grpSpMkLst>
            <pc:docMk/>
            <pc:sldMk cId="2630385030" sldId="267"/>
            <ac:grpSpMk id="36" creationId="{D5FAF8B3-C86F-F198-2ED4-2EAC90C2BF40}"/>
          </ac:grpSpMkLst>
        </pc:grpChg>
        <pc:grpChg chg="add mod">
          <ac:chgData name="akhilesh aminigadda" userId="1ae4e733e1fc72ff" providerId="LiveId" clId="{5257E95D-6D70-4FB4-AA87-C27EF0F82560}" dt="2022-12-11T07:40:34.417" v="4999" actId="1076"/>
          <ac:grpSpMkLst>
            <pc:docMk/>
            <pc:sldMk cId="2630385030" sldId="267"/>
            <ac:grpSpMk id="41" creationId="{2898F75C-EB91-96C4-9902-19A7262D2A34}"/>
          </ac:grpSpMkLst>
        </pc:grpChg>
        <pc:grpChg chg="add mod">
          <ac:chgData name="akhilesh aminigadda" userId="1ae4e733e1fc72ff" providerId="LiveId" clId="{5257E95D-6D70-4FB4-AA87-C27EF0F82560}" dt="2022-12-11T07:42:49.997" v="5011" actId="1076"/>
          <ac:grpSpMkLst>
            <pc:docMk/>
            <pc:sldMk cId="2630385030" sldId="267"/>
            <ac:grpSpMk id="46" creationId="{FADC65BB-CF15-3B8B-14A4-15D2630E742B}"/>
          </ac:grpSpMkLst>
        </pc:grpChg>
        <pc:grpChg chg="add mod">
          <ac:chgData name="akhilesh aminigadda" userId="1ae4e733e1fc72ff" providerId="LiveId" clId="{5257E95D-6D70-4FB4-AA87-C27EF0F82560}" dt="2022-12-11T07:44:24.273" v="5019" actId="1076"/>
          <ac:grpSpMkLst>
            <pc:docMk/>
            <pc:sldMk cId="2630385030" sldId="267"/>
            <ac:grpSpMk id="53" creationId="{8FD89082-74D3-B918-63C2-911F7F882D91}"/>
          </ac:grpSpMkLst>
        </pc:grpChg>
        <pc:picChg chg="add del mod modCrop">
          <ac:chgData name="akhilesh aminigadda" userId="1ae4e733e1fc72ff" providerId="LiveId" clId="{5257E95D-6D70-4FB4-AA87-C27EF0F82560}" dt="2022-12-11T08:01:09.838" v="5794" actId="21"/>
          <ac:picMkLst>
            <pc:docMk/>
            <pc:sldMk cId="2630385030" sldId="267"/>
            <ac:picMk id="59" creationId="{AC954CFD-9C51-822B-1FE8-77E7C670F4C0}"/>
          </ac:picMkLst>
        </pc:picChg>
        <pc:picChg chg="add mod modCrop">
          <ac:chgData name="akhilesh aminigadda" userId="1ae4e733e1fc72ff" providerId="LiveId" clId="{5257E95D-6D70-4FB4-AA87-C27EF0F82560}" dt="2022-12-11T08:03:43.823" v="5818" actId="1076"/>
          <ac:picMkLst>
            <pc:docMk/>
            <pc:sldMk cId="2630385030" sldId="267"/>
            <ac:picMk id="61" creationId="{311F0C4B-94C7-29E6-23CC-499A968B59F2}"/>
          </ac:picMkLst>
        </pc:picChg>
        <pc:cxnChg chg="add mod">
          <ac:chgData name="akhilesh aminigadda" userId="1ae4e733e1fc72ff" providerId="LiveId" clId="{5257E95D-6D70-4FB4-AA87-C27EF0F82560}" dt="2022-12-11T07:17:50.349" v="4918" actId="164"/>
          <ac:cxnSpMkLst>
            <pc:docMk/>
            <pc:sldMk cId="2630385030" sldId="267"/>
            <ac:cxnSpMk id="5" creationId="{1AC9382F-246F-C7DA-4BA0-E74C83B1CE5B}"/>
          </ac:cxnSpMkLst>
        </pc:cxnChg>
        <pc:cxnChg chg="mod">
          <ac:chgData name="akhilesh aminigadda" userId="1ae4e733e1fc72ff" providerId="LiveId" clId="{5257E95D-6D70-4FB4-AA87-C27EF0F82560}" dt="2022-12-11T07:23:07.510" v="4931"/>
          <ac:cxnSpMkLst>
            <pc:docMk/>
            <pc:sldMk cId="2630385030" sldId="267"/>
            <ac:cxnSpMk id="21" creationId="{9B03F9FC-8319-69F9-6A05-4A613585C7D9}"/>
          </ac:cxnSpMkLst>
        </pc:cxnChg>
        <pc:cxnChg chg="mod">
          <ac:chgData name="akhilesh aminigadda" userId="1ae4e733e1fc72ff" providerId="LiveId" clId="{5257E95D-6D70-4FB4-AA87-C27EF0F82560}" dt="2022-12-11T07:26:33.426" v="4944"/>
          <ac:cxnSpMkLst>
            <pc:docMk/>
            <pc:sldMk cId="2630385030" sldId="267"/>
            <ac:cxnSpMk id="26" creationId="{0BDFBA88-6C74-FD01-5125-383B792C1930}"/>
          </ac:cxnSpMkLst>
        </pc:cxnChg>
        <pc:cxnChg chg="mod">
          <ac:chgData name="akhilesh aminigadda" userId="1ae4e733e1fc72ff" providerId="LiveId" clId="{5257E95D-6D70-4FB4-AA87-C27EF0F82560}" dt="2022-12-11T07:33:25.991" v="4976" actId="1076"/>
          <ac:cxnSpMkLst>
            <pc:docMk/>
            <pc:sldMk cId="2630385030" sldId="267"/>
            <ac:cxnSpMk id="31" creationId="{31538669-76F3-866F-0A24-E5F778CB2017}"/>
          </ac:cxnSpMkLst>
        </pc:cxnChg>
        <pc:cxnChg chg="mod">
          <ac:chgData name="akhilesh aminigadda" userId="1ae4e733e1fc72ff" providerId="LiveId" clId="{5257E95D-6D70-4FB4-AA87-C27EF0F82560}" dt="2022-12-11T07:33:39.514" v="4977"/>
          <ac:cxnSpMkLst>
            <pc:docMk/>
            <pc:sldMk cId="2630385030" sldId="267"/>
            <ac:cxnSpMk id="39" creationId="{23051B06-71F7-224A-A4AB-72E2F62D64AF}"/>
          </ac:cxnSpMkLst>
        </pc:cxnChg>
        <pc:cxnChg chg="mod">
          <ac:chgData name="akhilesh aminigadda" userId="1ae4e733e1fc72ff" providerId="LiveId" clId="{5257E95D-6D70-4FB4-AA87-C27EF0F82560}" dt="2022-12-11T07:38:29.502" v="4990"/>
          <ac:cxnSpMkLst>
            <pc:docMk/>
            <pc:sldMk cId="2630385030" sldId="267"/>
            <ac:cxnSpMk id="44" creationId="{DF13B604-6F4F-371F-0D15-C3B9DB95F8B7}"/>
          </ac:cxnSpMkLst>
        </pc:cxnChg>
        <pc:cxnChg chg="mod">
          <ac:chgData name="akhilesh aminigadda" userId="1ae4e733e1fc72ff" providerId="LiveId" clId="{5257E95D-6D70-4FB4-AA87-C27EF0F82560}" dt="2022-12-11T07:42:01.163" v="5008" actId="1076"/>
          <ac:cxnSpMkLst>
            <pc:docMk/>
            <pc:sldMk cId="2630385030" sldId="267"/>
            <ac:cxnSpMk id="49" creationId="{C54078B7-EE2D-7CC8-4C2B-9EE3E6A7A3C8}"/>
          </ac:cxnSpMkLst>
        </pc:cxnChg>
        <pc:cxnChg chg="mod">
          <ac:chgData name="akhilesh aminigadda" userId="1ae4e733e1fc72ff" providerId="LiveId" clId="{5257E95D-6D70-4FB4-AA87-C27EF0F82560}" dt="2022-12-11T07:42:58.884" v="5012"/>
          <ac:cxnSpMkLst>
            <pc:docMk/>
            <pc:sldMk cId="2630385030" sldId="267"/>
            <ac:cxnSpMk id="56" creationId="{B7A77FCD-558B-F606-D9D2-B3DAD77B8A16}"/>
          </ac:cxnSpMkLst>
        </pc:cxn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12/11/2022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12/11/2022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12/11/2022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12/11/2022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12/11/2022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12/11/2022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D871-D6E0-2489-6DD9-BA3DF69B3D51}"/>
              </a:ext>
            </a:extLst>
          </p:cNvPr>
          <p:cNvSpPr>
            <a:spLocks noGrp="1"/>
          </p:cNvSpPr>
          <p:nvPr>
            <p:ph type="ctrTitle"/>
          </p:nvPr>
        </p:nvSpPr>
        <p:spPr/>
        <p:txBody>
          <a:bodyPr/>
          <a:lstStyle/>
          <a:p>
            <a:r>
              <a:rPr lang="en-IN" dirty="0"/>
              <a:t>Excel Capstone:-2</a:t>
            </a:r>
          </a:p>
        </p:txBody>
      </p:sp>
      <p:sp>
        <p:nvSpPr>
          <p:cNvPr id="3" name="Subtitle 2">
            <a:extLst>
              <a:ext uri="{FF2B5EF4-FFF2-40B4-BE49-F238E27FC236}">
                <a16:creationId xmlns:a16="http://schemas.microsoft.com/office/drawing/2014/main" id="{037429B0-0468-B637-F005-A6A272667F0E}"/>
              </a:ext>
            </a:extLst>
          </p:cNvPr>
          <p:cNvSpPr>
            <a:spLocks noGrp="1"/>
          </p:cNvSpPr>
          <p:nvPr>
            <p:ph type="subTitle" idx="1"/>
          </p:nvPr>
        </p:nvSpPr>
        <p:spPr/>
        <p:txBody>
          <a:bodyPr/>
          <a:lstStyle/>
          <a:p>
            <a:r>
              <a:rPr lang="en-IN" dirty="0" err="1"/>
              <a:t>A.Sai</a:t>
            </a:r>
            <a:r>
              <a:rPr lang="en-IN" dirty="0"/>
              <a:t> Akhilesh</a:t>
            </a:r>
          </a:p>
        </p:txBody>
      </p:sp>
    </p:spTree>
    <p:extLst>
      <p:ext uri="{BB962C8B-B14F-4D97-AF65-F5344CB8AC3E}">
        <p14:creationId xmlns:p14="http://schemas.microsoft.com/office/powerpoint/2010/main" val="325349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27A74-73BF-BEE2-D451-6C0A3D70D994}"/>
              </a:ext>
            </a:extLst>
          </p:cNvPr>
          <p:cNvSpPr txBox="1"/>
          <p:nvPr/>
        </p:nvSpPr>
        <p:spPr>
          <a:xfrm>
            <a:off x="457200" y="709698"/>
            <a:ext cx="10030409" cy="830997"/>
          </a:xfrm>
          <a:prstGeom prst="rect">
            <a:avLst/>
          </a:prstGeom>
          <a:noFill/>
        </p:spPr>
        <p:txBody>
          <a:bodyPr wrap="square" rtlCol="0">
            <a:spAutoFit/>
          </a:bodyPr>
          <a:lstStyle/>
          <a:p>
            <a:r>
              <a:rPr lang="en-US" sz="2400" dirty="0">
                <a:solidFill>
                  <a:srgbClr val="C00000"/>
                </a:solidFill>
              </a:rPr>
              <a:t>8. Top 5 wicket takers and the visualization(Doughnut chat)?</a:t>
            </a:r>
          </a:p>
          <a:p>
            <a:endParaRPr lang="en-IN" sz="2400" dirty="0">
              <a:solidFill>
                <a:srgbClr val="C00000"/>
              </a:solidFill>
            </a:endParaRPr>
          </a:p>
        </p:txBody>
      </p:sp>
      <p:graphicFrame>
        <p:nvGraphicFramePr>
          <p:cNvPr id="3" name="Table 2">
            <a:extLst>
              <a:ext uri="{FF2B5EF4-FFF2-40B4-BE49-F238E27FC236}">
                <a16:creationId xmlns:a16="http://schemas.microsoft.com/office/drawing/2014/main" id="{2AE372E9-C769-0CAD-CF56-278A3B1240DD}"/>
              </a:ext>
            </a:extLst>
          </p:cNvPr>
          <p:cNvGraphicFramePr>
            <a:graphicFrameLocks noGrp="1"/>
          </p:cNvGraphicFramePr>
          <p:nvPr>
            <p:extLst>
              <p:ext uri="{D42A27DB-BD31-4B8C-83A1-F6EECF244321}">
                <p14:modId xmlns:p14="http://schemas.microsoft.com/office/powerpoint/2010/main" val="4063277445"/>
              </p:ext>
            </p:extLst>
          </p:nvPr>
        </p:nvGraphicFramePr>
        <p:xfrm>
          <a:off x="1211682" y="2865610"/>
          <a:ext cx="3873502" cy="2743199"/>
        </p:xfrm>
        <a:graphic>
          <a:graphicData uri="http://schemas.openxmlformats.org/drawingml/2006/table">
            <a:tbl>
              <a:tblPr>
                <a:tableStyleId>{5C22544A-7EE6-4342-B048-85BDC9FD1C3A}</a:tableStyleId>
              </a:tblPr>
              <a:tblGrid>
                <a:gridCol w="1549401">
                  <a:extLst>
                    <a:ext uri="{9D8B030D-6E8A-4147-A177-3AD203B41FA5}">
                      <a16:colId xmlns:a16="http://schemas.microsoft.com/office/drawing/2014/main" val="1706469494"/>
                    </a:ext>
                  </a:extLst>
                </a:gridCol>
                <a:gridCol w="2324101">
                  <a:extLst>
                    <a:ext uri="{9D8B030D-6E8A-4147-A177-3AD203B41FA5}">
                      <a16:colId xmlns:a16="http://schemas.microsoft.com/office/drawing/2014/main" val="3112892494"/>
                    </a:ext>
                  </a:extLst>
                </a:gridCol>
              </a:tblGrid>
              <a:tr h="587827">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Count of dismissal _ kind</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6229644"/>
                  </a:ext>
                </a:extLst>
              </a:tr>
              <a:tr h="313509">
                <a:tc>
                  <a:txBody>
                    <a:bodyPr/>
                    <a:lstStyle/>
                    <a:p>
                      <a:pPr algn="l" fontAlgn="b"/>
                      <a:r>
                        <a:rPr lang="en-IN" sz="1100" u="none" strike="noStrike">
                          <a:effectLst/>
                        </a:rPr>
                        <a:t>A Mishra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1921571"/>
                  </a:ext>
                </a:extLst>
              </a:tr>
              <a:tr h="313509">
                <a:tc>
                  <a:txBody>
                    <a:bodyPr/>
                    <a:lstStyle/>
                    <a:p>
                      <a:pPr algn="l" fontAlgn="b"/>
                      <a:r>
                        <a:rPr lang="en-IN" sz="1100" u="none" strike="noStrike">
                          <a:effectLst/>
                        </a:rPr>
                        <a:t>DJ Bravo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9609136"/>
                  </a:ext>
                </a:extLst>
              </a:tr>
              <a:tr h="587827">
                <a:tc>
                  <a:txBody>
                    <a:bodyPr/>
                    <a:lstStyle/>
                    <a:p>
                      <a:pPr algn="l" fontAlgn="b"/>
                      <a:r>
                        <a:rPr lang="en-IN" sz="1100" u="none" strike="noStrike">
                          <a:effectLst/>
                        </a:rPr>
                        <a:t>Harbhajan Singh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1196800"/>
                  </a:ext>
                </a:extLst>
              </a:tr>
              <a:tr h="313509">
                <a:tc>
                  <a:txBody>
                    <a:bodyPr/>
                    <a:lstStyle/>
                    <a:p>
                      <a:pPr algn="l" fontAlgn="b"/>
                      <a:r>
                        <a:rPr lang="en-IN" sz="1100" u="none" strike="noStrike">
                          <a:effectLst/>
                        </a:rPr>
                        <a:t>PP Chawla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9179814"/>
                  </a:ext>
                </a:extLst>
              </a:tr>
              <a:tr h="313509">
                <a:tc>
                  <a:txBody>
                    <a:bodyPr/>
                    <a:lstStyle/>
                    <a:p>
                      <a:pPr algn="l" fontAlgn="b"/>
                      <a:r>
                        <a:rPr lang="en-IN" sz="1100" u="none" strike="noStrike">
                          <a:effectLst/>
                        </a:rPr>
                        <a:t>SL Malinga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561801"/>
                  </a:ext>
                </a:extLst>
              </a:tr>
              <a:tr h="313509">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838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8632409"/>
                  </a:ext>
                </a:extLst>
              </a:tr>
            </a:tbl>
          </a:graphicData>
        </a:graphic>
      </p:graphicFrame>
      <p:sp>
        <p:nvSpPr>
          <p:cNvPr id="5" name="TextBox 4">
            <a:extLst>
              <a:ext uri="{FF2B5EF4-FFF2-40B4-BE49-F238E27FC236}">
                <a16:creationId xmlns:a16="http://schemas.microsoft.com/office/drawing/2014/main" id="{BFE8757C-C977-FEDA-48BC-45A9FF98A7E8}"/>
              </a:ext>
            </a:extLst>
          </p:cNvPr>
          <p:cNvSpPr txBox="1"/>
          <p:nvPr/>
        </p:nvSpPr>
        <p:spPr>
          <a:xfrm>
            <a:off x="849085" y="1249190"/>
            <a:ext cx="10245013" cy="1200329"/>
          </a:xfrm>
          <a:prstGeom prst="rect">
            <a:avLst/>
          </a:prstGeom>
          <a:noFill/>
        </p:spPr>
        <p:txBody>
          <a:bodyPr wrap="square" rtlCol="0">
            <a:spAutoFit/>
          </a:bodyPr>
          <a:lstStyle/>
          <a:p>
            <a:r>
              <a:rPr lang="en-IN" dirty="0"/>
              <a:t>Create a pivot table from power </a:t>
            </a:r>
            <a:r>
              <a:rPr lang="en-IN" dirty="0" err="1"/>
              <a:t>pivot.Select</a:t>
            </a:r>
            <a:r>
              <a:rPr lang="en-IN" dirty="0"/>
              <a:t> the bowlers column and arrange it into rows and select the dismissal kind column arrange it into </a:t>
            </a:r>
            <a:r>
              <a:rPr lang="en-IN" dirty="0" err="1"/>
              <a:t>values.Dismissal</a:t>
            </a:r>
            <a:r>
              <a:rPr lang="en-IN" dirty="0"/>
              <a:t> means batters innings is brought to an end by the opposing team that is nothing but wicket taking.  </a:t>
            </a:r>
          </a:p>
          <a:p>
            <a:r>
              <a:rPr lang="en-IN" dirty="0"/>
              <a:t>A </a:t>
            </a:r>
            <a:r>
              <a:rPr lang="en-IN" dirty="0" err="1"/>
              <a:t>Mishra,DJ</a:t>
            </a:r>
            <a:r>
              <a:rPr lang="en-IN" dirty="0"/>
              <a:t> </a:t>
            </a:r>
            <a:r>
              <a:rPr lang="en-IN" dirty="0" err="1"/>
              <a:t>Bravo,Harbhajan</a:t>
            </a:r>
            <a:r>
              <a:rPr lang="en-IN" dirty="0"/>
              <a:t> </a:t>
            </a:r>
            <a:r>
              <a:rPr lang="en-IN" dirty="0" err="1"/>
              <a:t>Singh,PP</a:t>
            </a:r>
            <a:r>
              <a:rPr lang="en-IN" dirty="0"/>
              <a:t> </a:t>
            </a:r>
            <a:r>
              <a:rPr lang="en-IN" dirty="0" err="1"/>
              <a:t>Chawla,SL</a:t>
            </a:r>
            <a:r>
              <a:rPr lang="en-IN" dirty="0"/>
              <a:t> Malinga are the 5 wicket takers . </a:t>
            </a:r>
          </a:p>
        </p:txBody>
      </p:sp>
      <p:pic>
        <p:nvPicPr>
          <p:cNvPr id="6" name="Picture 5">
            <a:extLst>
              <a:ext uri="{FF2B5EF4-FFF2-40B4-BE49-F238E27FC236}">
                <a16:creationId xmlns:a16="http://schemas.microsoft.com/office/drawing/2014/main" id="{A820C243-FA9F-95B8-8BCE-E171FBF73D19}"/>
              </a:ext>
            </a:extLst>
          </p:cNvPr>
          <p:cNvPicPr>
            <a:picLocks noChangeAspect="1"/>
          </p:cNvPicPr>
          <p:nvPr/>
        </p:nvPicPr>
        <p:blipFill>
          <a:blip r:embed="rId2"/>
          <a:stretch>
            <a:fillRect/>
          </a:stretch>
        </p:blipFill>
        <p:spPr>
          <a:xfrm>
            <a:off x="5741239" y="2865371"/>
            <a:ext cx="4572396" cy="2743438"/>
          </a:xfrm>
          <a:prstGeom prst="rect">
            <a:avLst/>
          </a:prstGeom>
        </p:spPr>
      </p:pic>
    </p:spTree>
    <p:extLst>
      <p:ext uri="{BB962C8B-B14F-4D97-AF65-F5344CB8AC3E}">
        <p14:creationId xmlns:p14="http://schemas.microsoft.com/office/powerpoint/2010/main" val="402030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90806-A446-7A1A-5E4B-2A48C2210F74}"/>
              </a:ext>
            </a:extLst>
          </p:cNvPr>
          <p:cNvSpPr txBox="1"/>
          <p:nvPr/>
        </p:nvSpPr>
        <p:spPr>
          <a:xfrm>
            <a:off x="205272" y="737118"/>
            <a:ext cx="11868539" cy="1200329"/>
          </a:xfrm>
          <a:prstGeom prst="rect">
            <a:avLst/>
          </a:prstGeom>
          <a:noFill/>
        </p:spPr>
        <p:txBody>
          <a:bodyPr wrap="square" rtlCol="0">
            <a:spAutoFit/>
          </a:bodyPr>
          <a:lstStyle/>
          <a:p>
            <a:r>
              <a:rPr lang="en-US" sz="2400" dirty="0">
                <a:solidFill>
                  <a:srgbClr val="C00000"/>
                </a:solidFill>
              </a:rPr>
              <a:t>9. How many players from Sri Lanka and south Africa represent using bar   	graphs?</a:t>
            </a:r>
          </a:p>
          <a:p>
            <a:endParaRPr lang="en-IN" sz="2400" dirty="0">
              <a:solidFill>
                <a:srgbClr val="C00000"/>
              </a:solidFill>
            </a:endParaRPr>
          </a:p>
        </p:txBody>
      </p:sp>
      <p:graphicFrame>
        <p:nvGraphicFramePr>
          <p:cNvPr id="3" name="Table 2">
            <a:extLst>
              <a:ext uri="{FF2B5EF4-FFF2-40B4-BE49-F238E27FC236}">
                <a16:creationId xmlns:a16="http://schemas.microsoft.com/office/drawing/2014/main" id="{01A5DAC4-A79E-1DA0-E905-B8F9C61CA6CC}"/>
              </a:ext>
            </a:extLst>
          </p:cNvPr>
          <p:cNvGraphicFramePr>
            <a:graphicFrameLocks noGrp="1"/>
          </p:cNvGraphicFramePr>
          <p:nvPr>
            <p:extLst>
              <p:ext uri="{D42A27DB-BD31-4B8C-83A1-F6EECF244321}">
                <p14:modId xmlns:p14="http://schemas.microsoft.com/office/powerpoint/2010/main" val="3535622346"/>
              </p:ext>
            </p:extLst>
          </p:nvPr>
        </p:nvGraphicFramePr>
        <p:xfrm>
          <a:off x="1278295" y="3256811"/>
          <a:ext cx="3461656" cy="1996322"/>
        </p:xfrm>
        <a:graphic>
          <a:graphicData uri="http://schemas.openxmlformats.org/drawingml/2006/table">
            <a:tbl>
              <a:tblPr>
                <a:tableStyleId>{5C22544A-7EE6-4342-B048-85BDC9FD1C3A}</a:tableStyleId>
              </a:tblPr>
              <a:tblGrid>
                <a:gridCol w="1329902">
                  <a:extLst>
                    <a:ext uri="{9D8B030D-6E8A-4147-A177-3AD203B41FA5}">
                      <a16:colId xmlns:a16="http://schemas.microsoft.com/office/drawing/2014/main" val="2188916982"/>
                    </a:ext>
                  </a:extLst>
                </a:gridCol>
                <a:gridCol w="2131754">
                  <a:extLst>
                    <a:ext uri="{9D8B030D-6E8A-4147-A177-3AD203B41FA5}">
                      <a16:colId xmlns:a16="http://schemas.microsoft.com/office/drawing/2014/main" val="1761693500"/>
                    </a:ext>
                  </a:extLst>
                </a:gridCol>
              </a:tblGrid>
              <a:tr h="650974">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Count of Player _ Name</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3496972"/>
                  </a:ext>
                </a:extLst>
              </a:tr>
              <a:tr h="650974">
                <a:tc>
                  <a:txBody>
                    <a:bodyPr/>
                    <a:lstStyle/>
                    <a:p>
                      <a:pPr algn="l" fontAlgn="b"/>
                      <a:r>
                        <a:rPr lang="en-IN" sz="1100" u="none" strike="noStrike">
                          <a:effectLst/>
                        </a:rPr>
                        <a:t>South Africa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2566705"/>
                  </a:ext>
                </a:extLst>
              </a:tr>
              <a:tr h="347187">
                <a:tc>
                  <a:txBody>
                    <a:bodyPr/>
                    <a:lstStyle/>
                    <a:p>
                      <a:pPr algn="l" fontAlgn="b"/>
                      <a:r>
                        <a:rPr lang="en-IN" sz="1100" u="none" strike="noStrike">
                          <a:effectLst/>
                        </a:rPr>
                        <a:t>Sri Lanka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4040275"/>
                  </a:ext>
                </a:extLst>
              </a:tr>
              <a:tr h="347187">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59</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3643397"/>
                  </a:ext>
                </a:extLst>
              </a:tr>
            </a:tbl>
          </a:graphicData>
        </a:graphic>
      </p:graphicFrame>
      <p:pic>
        <p:nvPicPr>
          <p:cNvPr id="5" name="Picture 4">
            <a:extLst>
              <a:ext uri="{FF2B5EF4-FFF2-40B4-BE49-F238E27FC236}">
                <a16:creationId xmlns:a16="http://schemas.microsoft.com/office/drawing/2014/main" id="{69E4B1F6-82BB-E46E-1FD6-2D0D019203CB}"/>
              </a:ext>
            </a:extLst>
          </p:cNvPr>
          <p:cNvPicPr>
            <a:picLocks noChangeAspect="1"/>
          </p:cNvPicPr>
          <p:nvPr/>
        </p:nvPicPr>
        <p:blipFill>
          <a:blip r:embed="rId2"/>
          <a:stretch>
            <a:fillRect/>
          </a:stretch>
        </p:blipFill>
        <p:spPr>
          <a:xfrm>
            <a:off x="5626359" y="2922241"/>
            <a:ext cx="5834815" cy="3507096"/>
          </a:xfrm>
          <a:prstGeom prst="rect">
            <a:avLst/>
          </a:prstGeom>
        </p:spPr>
      </p:pic>
      <p:sp>
        <p:nvSpPr>
          <p:cNvPr id="6" name="TextBox 5">
            <a:extLst>
              <a:ext uri="{FF2B5EF4-FFF2-40B4-BE49-F238E27FC236}">
                <a16:creationId xmlns:a16="http://schemas.microsoft.com/office/drawing/2014/main" id="{560A3CED-2EAA-8CCF-C913-3124E8D8795E}"/>
              </a:ext>
            </a:extLst>
          </p:cNvPr>
          <p:cNvSpPr txBox="1"/>
          <p:nvPr/>
        </p:nvSpPr>
        <p:spPr>
          <a:xfrm>
            <a:off x="858416" y="1800808"/>
            <a:ext cx="10217021" cy="1200329"/>
          </a:xfrm>
          <a:prstGeom prst="rect">
            <a:avLst/>
          </a:prstGeom>
          <a:noFill/>
        </p:spPr>
        <p:txBody>
          <a:bodyPr wrap="square" rtlCol="0">
            <a:spAutoFit/>
          </a:bodyPr>
          <a:lstStyle/>
          <a:p>
            <a:r>
              <a:rPr lang="en-IN" dirty="0"/>
              <a:t>Create a pivot table from power pivot. Select the country column and arrange it into rows </a:t>
            </a:r>
          </a:p>
          <a:p>
            <a:r>
              <a:rPr lang="en-IN" dirty="0"/>
              <a:t>and select the players names column arrange it into values apply filter to the countries select the countries asked in the question then we get the count of the players in south Africa and Sri Lanka.</a:t>
            </a:r>
          </a:p>
        </p:txBody>
      </p:sp>
      <p:sp>
        <p:nvSpPr>
          <p:cNvPr id="7" name="TextBox 6">
            <a:extLst>
              <a:ext uri="{FF2B5EF4-FFF2-40B4-BE49-F238E27FC236}">
                <a16:creationId xmlns:a16="http://schemas.microsoft.com/office/drawing/2014/main" id="{C62DC6B5-557D-DC57-E9EB-E7D1FD3B8B36}"/>
              </a:ext>
            </a:extLst>
          </p:cNvPr>
          <p:cNvSpPr txBox="1"/>
          <p:nvPr/>
        </p:nvSpPr>
        <p:spPr>
          <a:xfrm>
            <a:off x="858416" y="5359893"/>
            <a:ext cx="4077478" cy="923330"/>
          </a:xfrm>
          <a:prstGeom prst="rect">
            <a:avLst/>
          </a:prstGeom>
          <a:noFill/>
        </p:spPr>
        <p:txBody>
          <a:bodyPr wrap="square" rtlCol="0">
            <a:spAutoFit/>
          </a:bodyPr>
          <a:lstStyle/>
          <a:p>
            <a:r>
              <a:rPr lang="en-IN" dirty="0"/>
              <a:t>South Africa contains 39 players.</a:t>
            </a:r>
          </a:p>
          <a:p>
            <a:r>
              <a:rPr lang="en-IN" dirty="0"/>
              <a:t>Sri Lanka contains 20 players.</a:t>
            </a:r>
          </a:p>
          <a:p>
            <a:endParaRPr lang="en-IN" dirty="0"/>
          </a:p>
        </p:txBody>
      </p:sp>
    </p:spTree>
    <p:extLst>
      <p:ext uri="{BB962C8B-B14F-4D97-AF65-F5344CB8AC3E}">
        <p14:creationId xmlns:p14="http://schemas.microsoft.com/office/powerpoint/2010/main" val="5884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2D7B08D-B3ED-FFA4-B853-4A13822998F3}"/>
              </a:ext>
            </a:extLst>
          </p:cNvPr>
          <p:cNvGrpSpPr/>
          <p:nvPr/>
        </p:nvGrpSpPr>
        <p:grpSpPr>
          <a:xfrm>
            <a:off x="549070" y="-1132391"/>
            <a:ext cx="1282723" cy="5481935"/>
            <a:chOff x="802432" y="-1160383"/>
            <a:chExt cx="1282723" cy="5481935"/>
          </a:xfrm>
        </p:grpSpPr>
        <p:sp>
          <p:nvSpPr>
            <p:cNvPr id="2" name="TextBox 1">
              <a:extLst>
                <a:ext uri="{FF2B5EF4-FFF2-40B4-BE49-F238E27FC236}">
                  <a16:creationId xmlns:a16="http://schemas.microsoft.com/office/drawing/2014/main" id="{AABF537F-4832-4E91-6BCD-1FF1494CE560}"/>
                </a:ext>
              </a:extLst>
            </p:cNvPr>
            <p:cNvSpPr txBox="1"/>
            <p:nvPr/>
          </p:nvSpPr>
          <p:spPr>
            <a:xfrm>
              <a:off x="802432" y="2105561"/>
              <a:ext cx="1282723" cy="2215991"/>
            </a:xfrm>
            <a:prstGeom prst="rect">
              <a:avLst/>
            </a:prstGeom>
            <a:noFill/>
          </p:spPr>
          <p:txBody>
            <a:bodyPr wrap="none" rtlCol="0">
              <a:spAutoFit/>
            </a:bodyPr>
            <a:lstStyle/>
            <a:p>
              <a:r>
                <a:rPr lang="en-IN" sz="13800" dirty="0">
                  <a:ln>
                    <a:solidFill>
                      <a:schemeClr val="bg1"/>
                    </a:solidFill>
                  </a:ln>
                  <a:solidFill>
                    <a:srgbClr val="FF0000"/>
                  </a:solidFill>
                  <a:effectLst>
                    <a:outerShdw blurRad="50800" dist="38100" dir="2700000" sx="107000" sy="107000" algn="tl" rotWithShape="0">
                      <a:prstClr val="black">
                        <a:alpha val="40000"/>
                      </a:prstClr>
                    </a:outerShdw>
                  </a:effectLst>
                </a:rPr>
                <a:t>T</a:t>
              </a:r>
            </a:p>
          </p:txBody>
        </p:sp>
        <p:sp>
          <p:nvSpPr>
            <p:cNvPr id="3" name="Oval 2">
              <a:extLst>
                <a:ext uri="{FF2B5EF4-FFF2-40B4-BE49-F238E27FC236}">
                  <a16:creationId xmlns:a16="http://schemas.microsoft.com/office/drawing/2014/main" id="{EA301154-069E-416A-7C52-71A91C512653}"/>
                </a:ext>
              </a:extLst>
            </p:cNvPr>
            <p:cNvSpPr/>
            <p:nvPr/>
          </p:nvSpPr>
          <p:spPr>
            <a:xfrm rot="14783352" flipH="1" flipV="1">
              <a:off x="1389593" y="2642784"/>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5" name="Straight Connector 4">
              <a:extLst>
                <a:ext uri="{FF2B5EF4-FFF2-40B4-BE49-F238E27FC236}">
                  <a16:creationId xmlns:a16="http://schemas.microsoft.com/office/drawing/2014/main" id="{1AC9382F-246F-C7DA-4BA0-E74C83B1CE5B}"/>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A19F309E-3C6F-E8AE-9129-26D992A7DB49}"/>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15CFBF1A-8C83-82CE-B038-9BC626526778}"/>
              </a:ext>
            </a:extLst>
          </p:cNvPr>
          <p:cNvGrpSpPr/>
          <p:nvPr/>
        </p:nvGrpSpPr>
        <p:grpSpPr>
          <a:xfrm>
            <a:off x="1739641" y="-328155"/>
            <a:ext cx="1353256" cy="5130368"/>
            <a:chOff x="688222" y="-1160383"/>
            <a:chExt cx="1353256" cy="5130368"/>
          </a:xfrm>
        </p:grpSpPr>
        <p:sp>
          <p:nvSpPr>
            <p:cNvPr id="19" name="TextBox 18">
              <a:extLst>
                <a:ext uri="{FF2B5EF4-FFF2-40B4-BE49-F238E27FC236}">
                  <a16:creationId xmlns:a16="http://schemas.microsoft.com/office/drawing/2014/main" id="{4B8AA883-8D40-31E1-5205-D21EA69816F2}"/>
                </a:ext>
              </a:extLst>
            </p:cNvPr>
            <p:cNvSpPr txBox="1"/>
            <p:nvPr/>
          </p:nvSpPr>
          <p:spPr>
            <a:xfrm>
              <a:off x="688222" y="1753994"/>
              <a:ext cx="1353256" cy="2215991"/>
            </a:xfrm>
            <a:prstGeom prst="rect">
              <a:avLst/>
            </a:prstGeom>
            <a:noFill/>
          </p:spPr>
          <p:txBody>
            <a:bodyPr wrap="none" rtlCol="0">
              <a:spAutoFit/>
            </a:bodyPr>
            <a:lstStyle/>
            <a:p>
              <a:r>
                <a:rPr lang="en-IN" sz="13800" dirty="0">
                  <a:ln>
                    <a:solidFill>
                      <a:schemeClr val="bg1"/>
                    </a:solidFill>
                  </a:ln>
                  <a:solidFill>
                    <a:srgbClr val="002060"/>
                  </a:solidFill>
                  <a:effectLst>
                    <a:outerShdw blurRad="50800" dist="38100" dir="2700000" sx="107000" sy="107000" algn="tl" rotWithShape="0">
                      <a:prstClr val="black">
                        <a:alpha val="40000"/>
                      </a:prstClr>
                    </a:outerShdw>
                  </a:effectLst>
                </a:rPr>
                <a:t>h</a:t>
              </a:r>
            </a:p>
          </p:txBody>
        </p:sp>
        <p:sp>
          <p:nvSpPr>
            <p:cNvPr id="20" name="Oval 19">
              <a:extLst>
                <a:ext uri="{FF2B5EF4-FFF2-40B4-BE49-F238E27FC236}">
                  <a16:creationId xmlns:a16="http://schemas.microsoft.com/office/drawing/2014/main" id="{26ED5C3A-5C4C-AA74-FD7F-F10E4BDF0EB0}"/>
                </a:ext>
              </a:extLst>
            </p:cNvPr>
            <p:cNvSpPr/>
            <p:nvPr/>
          </p:nvSpPr>
          <p:spPr>
            <a:xfrm rot="14783352" flipH="1" flipV="1">
              <a:off x="1400384" y="2609136"/>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21" name="Straight Connector 20">
              <a:extLst>
                <a:ext uri="{FF2B5EF4-FFF2-40B4-BE49-F238E27FC236}">
                  <a16:creationId xmlns:a16="http://schemas.microsoft.com/office/drawing/2014/main" id="{9B03F9FC-8319-69F9-6A05-4A613585C7D9}"/>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1106F0C9-BEA1-4DFD-250E-4C0BE18CE983}"/>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a:extLst>
              <a:ext uri="{FF2B5EF4-FFF2-40B4-BE49-F238E27FC236}">
                <a16:creationId xmlns:a16="http://schemas.microsoft.com/office/drawing/2014/main" id="{2666855D-DB0B-53A0-84CC-23AF80995DBB}"/>
              </a:ext>
            </a:extLst>
          </p:cNvPr>
          <p:cNvGrpSpPr/>
          <p:nvPr/>
        </p:nvGrpSpPr>
        <p:grpSpPr>
          <a:xfrm>
            <a:off x="2894944" y="-642753"/>
            <a:ext cx="1210588" cy="5098503"/>
            <a:chOff x="849289" y="-1160383"/>
            <a:chExt cx="1210588" cy="5098503"/>
          </a:xfrm>
        </p:grpSpPr>
        <p:sp>
          <p:nvSpPr>
            <p:cNvPr id="24" name="TextBox 23">
              <a:extLst>
                <a:ext uri="{FF2B5EF4-FFF2-40B4-BE49-F238E27FC236}">
                  <a16:creationId xmlns:a16="http://schemas.microsoft.com/office/drawing/2014/main" id="{AEC48B77-ECAF-E4B8-3E54-4856CC20999A}"/>
                </a:ext>
              </a:extLst>
            </p:cNvPr>
            <p:cNvSpPr txBox="1"/>
            <p:nvPr/>
          </p:nvSpPr>
          <p:spPr>
            <a:xfrm>
              <a:off x="849289" y="1722129"/>
              <a:ext cx="1210588" cy="2215991"/>
            </a:xfrm>
            <a:prstGeom prst="rect">
              <a:avLst/>
            </a:prstGeom>
            <a:noFill/>
          </p:spPr>
          <p:txBody>
            <a:bodyPr wrap="none" rtlCol="0">
              <a:spAutoFit/>
            </a:bodyPr>
            <a:lstStyle/>
            <a:p>
              <a:r>
                <a:rPr lang="en-IN" sz="13800" dirty="0">
                  <a:ln>
                    <a:solidFill>
                      <a:schemeClr val="bg1"/>
                    </a:solidFill>
                  </a:ln>
                  <a:solidFill>
                    <a:srgbClr val="FFC000"/>
                  </a:solidFill>
                  <a:effectLst>
                    <a:outerShdw blurRad="50800" dist="38100" dir="2700000" sx="107000" sy="107000" algn="tl" rotWithShape="0">
                      <a:prstClr val="black">
                        <a:alpha val="40000"/>
                      </a:prstClr>
                    </a:outerShdw>
                  </a:effectLst>
                </a:rPr>
                <a:t>a</a:t>
              </a:r>
            </a:p>
          </p:txBody>
        </p:sp>
        <p:sp>
          <p:nvSpPr>
            <p:cNvPr id="25" name="Oval 24">
              <a:extLst>
                <a:ext uri="{FF2B5EF4-FFF2-40B4-BE49-F238E27FC236}">
                  <a16:creationId xmlns:a16="http://schemas.microsoft.com/office/drawing/2014/main" id="{BEF1B30C-B747-6B43-4271-B1299E9E9465}"/>
                </a:ext>
              </a:extLst>
            </p:cNvPr>
            <p:cNvSpPr/>
            <p:nvPr/>
          </p:nvSpPr>
          <p:spPr>
            <a:xfrm rot="14783352" flipH="1" flipV="1">
              <a:off x="1383856" y="2562650"/>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26" name="Straight Connector 25">
              <a:extLst>
                <a:ext uri="{FF2B5EF4-FFF2-40B4-BE49-F238E27FC236}">
                  <a16:creationId xmlns:a16="http://schemas.microsoft.com/office/drawing/2014/main" id="{0BDFBA88-6C74-FD01-5125-383B792C1930}"/>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2AE4D8F8-B4D3-8882-9654-4FF182B9EE67}"/>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50E59456-32F3-4675-4189-4716BA92765A}"/>
              </a:ext>
            </a:extLst>
          </p:cNvPr>
          <p:cNvGrpSpPr/>
          <p:nvPr/>
        </p:nvGrpSpPr>
        <p:grpSpPr>
          <a:xfrm>
            <a:off x="3954145" y="-387919"/>
            <a:ext cx="1353256" cy="5255356"/>
            <a:chOff x="682485" y="-1309333"/>
            <a:chExt cx="1353256" cy="5255356"/>
          </a:xfrm>
        </p:grpSpPr>
        <p:sp>
          <p:nvSpPr>
            <p:cNvPr id="29" name="TextBox 28">
              <a:extLst>
                <a:ext uri="{FF2B5EF4-FFF2-40B4-BE49-F238E27FC236}">
                  <a16:creationId xmlns:a16="http://schemas.microsoft.com/office/drawing/2014/main" id="{361483C6-A114-7B7C-DE58-A96BFF325B68}"/>
                </a:ext>
              </a:extLst>
            </p:cNvPr>
            <p:cNvSpPr txBox="1"/>
            <p:nvPr/>
          </p:nvSpPr>
          <p:spPr>
            <a:xfrm>
              <a:off x="682485" y="1730032"/>
              <a:ext cx="1353256" cy="2215991"/>
            </a:xfrm>
            <a:prstGeom prst="rect">
              <a:avLst/>
            </a:prstGeom>
            <a:noFill/>
          </p:spPr>
          <p:txBody>
            <a:bodyPr wrap="none" rtlCol="0">
              <a:spAutoFit/>
            </a:bodyPr>
            <a:lstStyle/>
            <a:p>
              <a:r>
                <a:rPr lang="en-IN" sz="13800" dirty="0">
                  <a:ln>
                    <a:solidFill>
                      <a:schemeClr val="bg1"/>
                    </a:solidFill>
                  </a:ln>
                  <a:solidFill>
                    <a:schemeClr val="accent4">
                      <a:lumMod val="75000"/>
                    </a:schemeClr>
                  </a:solidFill>
                  <a:effectLst>
                    <a:outerShdw blurRad="50800" dist="38100" dir="2700000" sx="107000" sy="107000" algn="tl" rotWithShape="0">
                      <a:prstClr val="black">
                        <a:alpha val="40000"/>
                      </a:prstClr>
                    </a:outerShdw>
                  </a:effectLst>
                </a:rPr>
                <a:t>n</a:t>
              </a:r>
            </a:p>
          </p:txBody>
        </p:sp>
        <p:sp>
          <p:nvSpPr>
            <p:cNvPr id="30" name="Oval 29">
              <a:extLst>
                <a:ext uri="{FF2B5EF4-FFF2-40B4-BE49-F238E27FC236}">
                  <a16:creationId xmlns:a16="http://schemas.microsoft.com/office/drawing/2014/main" id="{B2269923-9891-D438-A564-D91A7A83FFC5}"/>
                </a:ext>
              </a:extLst>
            </p:cNvPr>
            <p:cNvSpPr/>
            <p:nvPr/>
          </p:nvSpPr>
          <p:spPr>
            <a:xfrm rot="14783352" flipH="1" flipV="1">
              <a:off x="1322268" y="2555811"/>
              <a:ext cx="176125" cy="78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31" name="Straight Connector 30">
              <a:extLst>
                <a:ext uri="{FF2B5EF4-FFF2-40B4-BE49-F238E27FC236}">
                  <a16:creationId xmlns:a16="http://schemas.microsoft.com/office/drawing/2014/main" id="{31538669-76F3-866F-0A24-E5F778CB2017}"/>
                </a:ext>
              </a:extLst>
            </p:cNvPr>
            <p:cNvCxnSpPr>
              <a:cxnSpLocks/>
              <a:endCxn id="30" idx="4"/>
            </p:cNvCxnSpPr>
            <p:nvPr/>
          </p:nvCxnSpPr>
          <p:spPr>
            <a:xfrm flipH="1">
              <a:off x="1374355" y="-1309333"/>
              <a:ext cx="2300" cy="3920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9E6E7B61-1B94-315D-82D4-3E64A7DCAA82}"/>
                </a:ext>
              </a:extLst>
            </p:cNvPr>
            <p:cNvSpPr/>
            <p:nvPr/>
          </p:nvSpPr>
          <p:spPr>
            <a:xfrm>
              <a:off x="1419641" y="2420481"/>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 name="Group 35">
            <a:extLst>
              <a:ext uri="{FF2B5EF4-FFF2-40B4-BE49-F238E27FC236}">
                <a16:creationId xmlns:a16="http://schemas.microsoft.com/office/drawing/2014/main" id="{D5FAF8B3-C86F-F198-2ED4-2EAC90C2BF40}"/>
              </a:ext>
            </a:extLst>
          </p:cNvPr>
          <p:cNvGrpSpPr/>
          <p:nvPr/>
        </p:nvGrpSpPr>
        <p:grpSpPr>
          <a:xfrm>
            <a:off x="5147102" y="-950664"/>
            <a:ext cx="1282723" cy="5496627"/>
            <a:chOff x="1100926" y="-1160383"/>
            <a:chExt cx="1282723" cy="5496627"/>
          </a:xfrm>
        </p:grpSpPr>
        <p:sp>
          <p:nvSpPr>
            <p:cNvPr id="37" name="TextBox 36">
              <a:extLst>
                <a:ext uri="{FF2B5EF4-FFF2-40B4-BE49-F238E27FC236}">
                  <a16:creationId xmlns:a16="http://schemas.microsoft.com/office/drawing/2014/main" id="{2038D28E-1325-A965-3D4E-93381EB9C0EA}"/>
                </a:ext>
              </a:extLst>
            </p:cNvPr>
            <p:cNvSpPr txBox="1"/>
            <p:nvPr/>
          </p:nvSpPr>
          <p:spPr>
            <a:xfrm>
              <a:off x="1100926" y="2120253"/>
              <a:ext cx="1282723" cy="2215991"/>
            </a:xfrm>
            <a:prstGeom prst="rect">
              <a:avLst/>
            </a:prstGeom>
            <a:noFill/>
          </p:spPr>
          <p:txBody>
            <a:bodyPr wrap="none" rtlCol="0">
              <a:spAutoFit/>
            </a:bodyPr>
            <a:lstStyle/>
            <a:p>
              <a:r>
                <a:rPr lang="en-IN" sz="13800" dirty="0">
                  <a:ln>
                    <a:solidFill>
                      <a:schemeClr val="bg1"/>
                    </a:solidFill>
                  </a:ln>
                  <a:solidFill>
                    <a:srgbClr val="00B050"/>
                  </a:solidFill>
                  <a:effectLst>
                    <a:outerShdw blurRad="50800" dist="38100" dir="2700000" sx="107000" sy="107000" algn="tl" rotWithShape="0">
                      <a:prstClr val="black">
                        <a:alpha val="40000"/>
                      </a:prstClr>
                    </a:outerShdw>
                  </a:effectLst>
                </a:rPr>
                <a:t>k</a:t>
              </a:r>
            </a:p>
          </p:txBody>
        </p:sp>
        <p:sp>
          <p:nvSpPr>
            <p:cNvPr id="38" name="Oval 37">
              <a:extLst>
                <a:ext uri="{FF2B5EF4-FFF2-40B4-BE49-F238E27FC236}">
                  <a16:creationId xmlns:a16="http://schemas.microsoft.com/office/drawing/2014/main" id="{678ABC74-9052-110A-7F1A-CB5164E45D53}"/>
                </a:ext>
              </a:extLst>
            </p:cNvPr>
            <p:cNvSpPr/>
            <p:nvPr/>
          </p:nvSpPr>
          <p:spPr>
            <a:xfrm rot="14783352" flipH="1" flipV="1">
              <a:off x="1380954" y="2589312"/>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39" name="Straight Connector 38">
              <a:extLst>
                <a:ext uri="{FF2B5EF4-FFF2-40B4-BE49-F238E27FC236}">
                  <a16:creationId xmlns:a16="http://schemas.microsoft.com/office/drawing/2014/main" id="{23051B06-71F7-224A-A4AB-72E2F62D64AF}"/>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1105F75F-4063-E077-6AC6-7FAB2ECAA7DA}"/>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2898F75C-EB91-96C4-9902-19A7262D2A34}"/>
              </a:ext>
            </a:extLst>
          </p:cNvPr>
          <p:cNvGrpSpPr/>
          <p:nvPr/>
        </p:nvGrpSpPr>
        <p:grpSpPr>
          <a:xfrm>
            <a:off x="6702033" y="-539082"/>
            <a:ext cx="1140056" cy="5085045"/>
            <a:chOff x="544120" y="-1160383"/>
            <a:chExt cx="1140056" cy="5085045"/>
          </a:xfrm>
        </p:grpSpPr>
        <p:sp>
          <p:nvSpPr>
            <p:cNvPr id="42" name="TextBox 41">
              <a:extLst>
                <a:ext uri="{FF2B5EF4-FFF2-40B4-BE49-F238E27FC236}">
                  <a16:creationId xmlns:a16="http://schemas.microsoft.com/office/drawing/2014/main" id="{6A310883-0C27-F555-3B6F-D7B9082FADC1}"/>
                </a:ext>
              </a:extLst>
            </p:cNvPr>
            <p:cNvSpPr txBox="1"/>
            <p:nvPr/>
          </p:nvSpPr>
          <p:spPr>
            <a:xfrm>
              <a:off x="544120" y="1708671"/>
              <a:ext cx="1140056" cy="2215991"/>
            </a:xfrm>
            <a:prstGeom prst="rect">
              <a:avLst/>
            </a:prstGeom>
            <a:noFill/>
          </p:spPr>
          <p:txBody>
            <a:bodyPr wrap="none" rtlCol="0">
              <a:spAutoFit/>
            </a:bodyPr>
            <a:lstStyle/>
            <a:p>
              <a:r>
                <a:rPr lang="en-IN" sz="13800" dirty="0">
                  <a:ln>
                    <a:solidFill>
                      <a:schemeClr val="bg1"/>
                    </a:solidFill>
                  </a:ln>
                  <a:solidFill>
                    <a:schemeClr val="accent5">
                      <a:lumMod val="50000"/>
                    </a:schemeClr>
                  </a:solidFill>
                  <a:effectLst>
                    <a:outerShdw blurRad="50800" dist="38100" dir="2700000" sx="107000" sy="107000" algn="tl" rotWithShape="0">
                      <a:prstClr val="black">
                        <a:alpha val="40000"/>
                      </a:prstClr>
                    </a:outerShdw>
                  </a:effectLst>
                </a:rPr>
                <a:t>y</a:t>
              </a:r>
            </a:p>
          </p:txBody>
        </p:sp>
        <p:sp>
          <p:nvSpPr>
            <p:cNvPr id="43" name="Oval 42">
              <a:extLst>
                <a:ext uri="{FF2B5EF4-FFF2-40B4-BE49-F238E27FC236}">
                  <a16:creationId xmlns:a16="http://schemas.microsoft.com/office/drawing/2014/main" id="{A0D3CA19-7532-DF14-2E6A-AFD29199A3EA}"/>
                </a:ext>
              </a:extLst>
            </p:cNvPr>
            <p:cNvSpPr/>
            <p:nvPr/>
          </p:nvSpPr>
          <p:spPr>
            <a:xfrm rot="14783352" flipH="1" flipV="1">
              <a:off x="1380611" y="2627724"/>
              <a:ext cx="110384" cy="77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44" name="Straight Connector 43">
              <a:extLst>
                <a:ext uri="{FF2B5EF4-FFF2-40B4-BE49-F238E27FC236}">
                  <a16:creationId xmlns:a16="http://schemas.microsoft.com/office/drawing/2014/main" id="{DF13B604-6F4F-371F-0D15-C3B9DB95F8B7}"/>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B6043664-EE97-0D85-3E22-E29F7533C6FC}"/>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6" name="Group 45">
            <a:extLst>
              <a:ext uri="{FF2B5EF4-FFF2-40B4-BE49-F238E27FC236}">
                <a16:creationId xmlns:a16="http://schemas.microsoft.com/office/drawing/2014/main" id="{FADC65BB-CF15-3B8B-14A4-15D2630E742B}"/>
              </a:ext>
            </a:extLst>
          </p:cNvPr>
          <p:cNvGrpSpPr/>
          <p:nvPr/>
        </p:nvGrpSpPr>
        <p:grpSpPr>
          <a:xfrm>
            <a:off x="7471395" y="-328155"/>
            <a:ext cx="1175322" cy="5178435"/>
            <a:chOff x="848142" y="-1211975"/>
            <a:chExt cx="1175322" cy="5178435"/>
          </a:xfrm>
        </p:grpSpPr>
        <p:sp>
          <p:nvSpPr>
            <p:cNvPr id="47" name="TextBox 46">
              <a:extLst>
                <a:ext uri="{FF2B5EF4-FFF2-40B4-BE49-F238E27FC236}">
                  <a16:creationId xmlns:a16="http://schemas.microsoft.com/office/drawing/2014/main" id="{79193E17-48D2-5DE5-0DCB-FB874BC9A1F3}"/>
                </a:ext>
              </a:extLst>
            </p:cNvPr>
            <p:cNvSpPr txBox="1"/>
            <p:nvPr/>
          </p:nvSpPr>
          <p:spPr>
            <a:xfrm>
              <a:off x="848142" y="1750469"/>
              <a:ext cx="1175322" cy="2215991"/>
            </a:xfrm>
            <a:prstGeom prst="rect">
              <a:avLst/>
            </a:prstGeom>
            <a:noFill/>
          </p:spPr>
          <p:txBody>
            <a:bodyPr wrap="none" rtlCol="0">
              <a:spAutoFit/>
            </a:bodyPr>
            <a:lstStyle/>
            <a:p>
              <a:r>
                <a:rPr lang="en-IN" sz="13800" dirty="0">
                  <a:ln>
                    <a:solidFill>
                      <a:schemeClr val="bg1"/>
                    </a:solidFill>
                  </a:ln>
                  <a:solidFill>
                    <a:srgbClr val="00B0F0"/>
                  </a:solidFill>
                  <a:effectLst>
                    <a:outerShdw blurRad="50800" dist="38100" dir="2700000" sx="107000" sy="107000" algn="tl" rotWithShape="0">
                      <a:prstClr val="black">
                        <a:alpha val="40000"/>
                      </a:prstClr>
                    </a:outerShdw>
                  </a:effectLst>
                </a:rPr>
                <a:t>o</a:t>
              </a:r>
            </a:p>
          </p:txBody>
        </p:sp>
        <p:sp>
          <p:nvSpPr>
            <p:cNvPr id="48" name="Oval 47">
              <a:extLst>
                <a:ext uri="{FF2B5EF4-FFF2-40B4-BE49-F238E27FC236}">
                  <a16:creationId xmlns:a16="http://schemas.microsoft.com/office/drawing/2014/main" id="{230FC4D4-60EC-24C2-02D6-2AA3A9EB943D}"/>
                </a:ext>
              </a:extLst>
            </p:cNvPr>
            <p:cNvSpPr/>
            <p:nvPr/>
          </p:nvSpPr>
          <p:spPr>
            <a:xfrm rot="14783352" flipH="1" flipV="1">
              <a:off x="1380611" y="2627724"/>
              <a:ext cx="110384" cy="77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49" name="Straight Connector 48">
              <a:extLst>
                <a:ext uri="{FF2B5EF4-FFF2-40B4-BE49-F238E27FC236}">
                  <a16:creationId xmlns:a16="http://schemas.microsoft.com/office/drawing/2014/main" id="{C54078B7-EE2D-7CC8-4C2B-9EE3E6A7A3C8}"/>
                </a:ext>
              </a:extLst>
            </p:cNvPr>
            <p:cNvCxnSpPr>
              <a:cxnSpLocks/>
            </p:cNvCxnSpPr>
            <p:nvPr/>
          </p:nvCxnSpPr>
          <p:spPr>
            <a:xfrm>
              <a:off x="1421687" y="-1211975"/>
              <a:ext cx="14116" cy="387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C6C4C586-67C4-C7C2-42EA-3D280F8CBEE7}"/>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8FD89082-74D3-B918-63C2-911F7F882D91}"/>
              </a:ext>
            </a:extLst>
          </p:cNvPr>
          <p:cNvGrpSpPr/>
          <p:nvPr/>
        </p:nvGrpSpPr>
        <p:grpSpPr>
          <a:xfrm>
            <a:off x="8400984" y="-527332"/>
            <a:ext cx="1388522" cy="5109526"/>
            <a:chOff x="1067520" y="-1211975"/>
            <a:chExt cx="1388522" cy="5109526"/>
          </a:xfrm>
        </p:grpSpPr>
        <p:sp>
          <p:nvSpPr>
            <p:cNvPr id="54" name="TextBox 53">
              <a:extLst>
                <a:ext uri="{FF2B5EF4-FFF2-40B4-BE49-F238E27FC236}">
                  <a16:creationId xmlns:a16="http://schemas.microsoft.com/office/drawing/2014/main" id="{8F06EF11-2380-3A08-41F9-AE26C408FC68}"/>
                </a:ext>
              </a:extLst>
            </p:cNvPr>
            <p:cNvSpPr txBox="1"/>
            <p:nvPr/>
          </p:nvSpPr>
          <p:spPr>
            <a:xfrm>
              <a:off x="1067520" y="1681560"/>
              <a:ext cx="1388522" cy="2215991"/>
            </a:xfrm>
            <a:prstGeom prst="rect">
              <a:avLst/>
            </a:prstGeom>
            <a:noFill/>
          </p:spPr>
          <p:txBody>
            <a:bodyPr wrap="none" rtlCol="0">
              <a:spAutoFit/>
            </a:bodyPr>
            <a:lstStyle/>
            <a:p>
              <a:r>
                <a:rPr lang="en-IN" sz="13800" dirty="0">
                  <a:ln>
                    <a:solidFill>
                      <a:schemeClr val="bg1"/>
                    </a:solidFill>
                  </a:ln>
                  <a:solidFill>
                    <a:srgbClr val="7030A0"/>
                  </a:solidFill>
                  <a:effectLst>
                    <a:outerShdw blurRad="50800" dist="38100" dir="2700000" sx="107000" sy="107000" algn="tl" rotWithShape="0">
                      <a:prstClr val="black">
                        <a:alpha val="40000"/>
                      </a:prstClr>
                    </a:outerShdw>
                  </a:effectLst>
                </a:rPr>
                <a:t>u</a:t>
              </a:r>
            </a:p>
          </p:txBody>
        </p:sp>
        <p:sp>
          <p:nvSpPr>
            <p:cNvPr id="55" name="Oval 54">
              <a:extLst>
                <a:ext uri="{FF2B5EF4-FFF2-40B4-BE49-F238E27FC236}">
                  <a16:creationId xmlns:a16="http://schemas.microsoft.com/office/drawing/2014/main" id="{8BC4AEF9-9D7B-5C35-86F6-DA88BF5212E1}"/>
                </a:ext>
              </a:extLst>
            </p:cNvPr>
            <p:cNvSpPr/>
            <p:nvPr/>
          </p:nvSpPr>
          <p:spPr>
            <a:xfrm rot="14783352" flipH="1" flipV="1">
              <a:off x="1380611" y="2627724"/>
              <a:ext cx="110384" cy="77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56" name="Straight Connector 55">
              <a:extLst>
                <a:ext uri="{FF2B5EF4-FFF2-40B4-BE49-F238E27FC236}">
                  <a16:creationId xmlns:a16="http://schemas.microsoft.com/office/drawing/2014/main" id="{B7A77FCD-558B-F606-D9D2-B3DAD77B8A16}"/>
                </a:ext>
              </a:extLst>
            </p:cNvPr>
            <p:cNvCxnSpPr>
              <a:cxnSpLocks/>
            </p:cNvCxnSpPr>
            <p:nvPr/>
          </p:nvCxnSpPr>
          <p:spPr>
            <a:xfrm>
              <a:off x="1421687" y="-1211975"/>
              <a:ext cx="14116" cy="387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eeform: Shape 56">
              <a:extLst>
                <a:ext uri="{FF2B5EF4-FFF2-40B4-BE49-F238E27FC236}">
                  <a16:creationId xmlns:a16="http://schemas.microsoft.com/office/drawing/2014/main" id="{73AE10BA-FB6A-538C-0C50-166640CCCC72}"/>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61" name="Picture 60">
            <a:extLst>
              <a:ext uri="{FF2B5EF4-FFF2-40B4-BE49-F238E27FC236}">
                <a16:creationId xmlns:a16="http://schemas.microsoft.com/office/drawing/2014/main" id="{311F0C4B-94C7-29E6-23CC-499A968B59F2}"/>
              </a:ext>
            </a:extLst>
          </p:cNvPr>
          <p:cNvPicPr>
            <a:picLocks noChangeAspect="1"/>
          </p:cNvPicPr>
          <p:nvPr/>
        </p:nvPicPr>
        <p:blipFill rotWithShape="1">
          <a:blip r:embed="rId3"/>
          <a:srcRect l="7173" t="1739" r="3730" b="9855"/>
          <a:stretch/>
        </p:blipFill>
        <p:spPr>
          <a:xfrm>
            <a:off x="9149653" y="4413257"/>
            <a:ext cx="2101107" cy="2252143"/>
          </a:xfrm>
          <a:prstGeom prst="rect">
            <a:avLst/>
          </a:prstGeom>
        </p:spPr>
      </p:pic>
    </p:spTree>
    <p:extLst>
      <p:ext uri="{BB962C8B-B14F-4D97-AF65-F5344CB8AC3E}">
        <p14:creationId xmlns:p14="http://schemas.microsoft.com/office/powerpoint/2010/main" val="263038503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10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32" presetClass="emph" presetSubtype="0" repeatCount="4000" fill="hold" nodeType="withEffect">
                                      <p:stCondLst>
                                        <p:cond delay="0"/>
                                      </p:stCondLst>
                                      <p:childTnLst>
                                        <p:animRot by="120000">
                                          <p:cBhvr>
                                            <p:cTn id="10" dur="200" fill="hold">
                                              <p:stCondLst>
                                                <p:cond delay="0"/>
                                              </p:stCondLst>
                                            </p:cTn>
                                            <p:tgtEl>
                                              <p:spTgt spid="17"/>
                                            </p:tgtEl>
                                            <p:attrNameLst>
                                              <p:attrName>r</p:attrName>
                                            </p:attrNameLst>
                                          </p:cBhvr>
                                        </p:animRot>
                                        <p:animRot by="-240000">
                                          <p:cBhvr>
                                            <p:cTn id="11" dur="400" fill="hold">
                                              <p:stCondLst>
                                                <p:cond delay="400"/>
                                              </p:stCondLst>
                                            </p:cTn>
                                            <p:tgtEl>
                                              <p:spTgt spid="17"/>
                                            </p:tgtEl>
                                            <p:attrNameLst>
                                              <p:attrName>r</p:attrName>
                                            </p:attrNameLst>
                                          </p:cBhvr>
                                        </p:animRot>
                                        <p:animRot by="240000">
                                          <p:cBhvr>
                                            <p:cTn id="12" dur="400" fill="hold">
                                              <p:stCondLst>
                                                <p:cond delay="800"/>
                                              </p:stCondLst>
                                            </p:cTn>
                                            <p:tgtEl>
                                              <p:spTgt spid="17"/>
                                            </p:tgtEl>
                                            <p:attrNameLst>
                                              <p:attrName>r</p:attrName>
                                            </p:attrNameLst>
                                          </p:cBhvr>
                                        </p:animRot>
                                        <p:animRot by="-240000">
                                          <p:cBhvr>
                                            <p:cTn id="13" dur="400" fill="hold">
                                              <p:stCondLst>
                                                <p:cond delay="1200"/>
                                              </p:stCondLst>
                                            </p:cTn>
                                            <p:tgtEl>
                                              <p:spTgt spid="17"/>
                                            </p:tgtEl>
                                            <p:attrNameLst>
                                              <p:attrName>r</p:attrName>
                                            </p:attrNameLst>
                                          </p:cBhvr>
                                        </p:animRot>
                                        <p:animRot by="120000">
                                          <p:cBhvr>
                                            <p:cTn id="14" dur="400" fill="hold">
                                              <p:stCondLst>
                                                <p:cond delay="1600"/>
                                              </p:stCondLst>
                                            </p:cTn>
                                            <p:tgtEl>
                                              <p:spTgt spid="17"/>
                                            </p:tgtEl>
                                            <p:attrNameLst>
                                              <p:attrName>r</p:attrName>
                                            </p:attrNameLst>
                                          </p:cBhvr>
                                        </p:animRot>
                                      </p:childTnLst>
                                    </p:cTn>
                                  </p:par>
                                  <p:par>
                                    <p:cTn id="15" presetID="2" presetClass="entr" presetSubtype="1" fill="hold" nodeType="withEffect" p14:presetBounceEnd="60000">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14:bounceEnd="60000">
                                          <p:cBhvr additive="base">
                                            <p:cTn id="17" dur="100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18" dur="1000" fill="hold"/>
                                            <p:tgtEl>
                                              <p:spTgt spid="18"/>
                                            </p:tgtEl>
                                            <p:attrNameLst>
                                              <p:attrName>ppt_y</p:attrName>
                                            </p:attrNameLst>
                                          </p:cBhvr>
                                          <p:tavLst>
                                            <p:tav tm="0">
                                              <p:val>
                                                <p:strVal val="0-#ppt_h/2"/>
                                              </p:val>
                                            </p:tav>
                                            <p:tav tm="100000">
                                              <p:val>
                                                <p:strVal val="#ppt_y"/>
                                              </p:val>
                                            </p:tav>
                                          </p:tavLst>
                                        </p:anim>
                                      </p:childTnLst>
                                    </p:cTn>
                                  </p:par>
                                  <p:par>
                                    <p:cTn id="19" presetID="32" presetClass="emph" presetSubtype="0" repeatCount="4000" fill="hold" nodeType="withEffect">
                                      <p:stCondLst>
                                        <p:cond delay="0"/>
                                      </p:stCondLst>
                                      <p:childTnLst>
                                        <p:animRot by="120000">
                                          <p:cBhvr>
                                            <p:cTn id="20" dur="200" fill="hold">
                                              <p:stCondLst>
                                                <p:cond delay="0"/>
                                              </p:stCondLst>
                                            </p:cTn>
                                            <p:tgtEl>
                                              <p:spTgt spid="18"/>
                                            </p:tgtEl>
                                            <p:attrNameLst>
                                              <p:attrName>r</p:attrName>
                                            </p:attrNameLst>
                                          </p:cBhvr>
                                        </p:animRot>
                                        <p:animRot by="-240000">
                                          <p:cBhvr>
                                            <p:cTn id="21" dur="400" fill="hold">
                                              <p:stCondLst>
                                                <p:cond delay="400"/>
                                              </p:stCondLst>
                                            </p:cTn>
                                            <p:tgtEl>
                                              <p:spTgt spid="18"/>
                                            </p:tgtEl>
                                            <p:attrNameLst>
                                              <p:attrName>r</p:attrName>
                                            </p:attrNameLst>
                                          </p:cBhvr>
                                        </p:animRot>
                                        <p:animRot by="240000">
                                          <p:cBhvr>
                                            <p:cTn id="22" dur="400" fill="hold">
                                              <p:stCondLst>
                                                <p:cond delay="800"/>
                                              </p:stCondLst>
                                            </p:cTn>
                                            <p:tgtEl>
                                              <p:spTgt spid="18"/>
                                            </p:tgtEl>
                                            <p:attrNameLst>
                                              <p:attrName>r</p:attrName>
                                            </p:attrNameLst>
                                          </p:cBhvr>
                                        </p:animRot>
                                        <p:animRot by="-240000">
                                          <p:cBhvr>
                                            <p:cTn id="23" dur="400" fill="hold">
                                              <p:stCondLst>
                                                <p:cond delay="1200"/>
                                              </p:stCondLst>
                                            </p:cTn>
                                            <p:tgtEl>
                                              <p:spTgt spid="18"/>
                                            </p:tgtEl>
                                            <p:attrNameLst>
                                              <p:attrName>r</p:attrName>
                                            </p:attrNameLst>
                                          </p:cBhvr>
                                        </p:animRot>
                                        <p:animRot by="120000">
                                          <p:cBhvr>
                                            <p:cTn id="24" dur="400" fill="hold">
                                              <p:stCondLst>
                                                <p:cond delay="1600"/>
                                              </p:stCondLst>
                                            </p:cTn>
                                            <p:tgtEl>
                                              <p:spTgt spid="18"/>
                                            </p:tgtEl>
                                            <p:attrNameLst>
                                              <p:attrName>r</p:attrName>
                                            </p:attrNameLst>
                                          </p:cBhvr>
                                        </p:animRot>
                                      </p:childTnLst>
                                    </p:cTn>
                                  </p:par>
                                  <p:par>
                                    <p:cTn id="25" presetID="2" presetClass="entr" presetSubtype="1" fill="hold" nodeType="withEffect" p14:presetBounceEnd="60000">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14:bounceEnd="60000">
                                          <p:cBhvr additive="base">
                                            <p:cTn id="27" dur="1000" fill="hold"/>
                                            <p:tgtEl>
                                              <p:spTgt spid="23"/>
                                            </p:tgtEl>
                                            <p:attrNameLst>
                                              <p:attrName>ppt_x</p:attrName>
                                            </p:attrNameLst>
                                          </p:cBhvr>
                                          <p:tavLst>
                                            <p:tav tm="0">
                                              <p:val>
                                                <p:strVal val="#ppt_x"/>
                                              </p:val>
                                            </p:tav>
                                            <p:tav tm="100000">
                                              <p:val>
                                                <p:strVal val="#ppt_x"/>
                                              </p:val>
                                            </p:tav>
                                          </p:tavLst>
                                        </p:anim>
                                        <p:anim calcmode="lin" valueType="num" p14:bounceEnd="60000">
                                          <p:cBhvr additive="base">
                                            <p:cTn id="28" dur="1000" fill="hold"/>
                                            <p:tgtEl>
                                              <p:spTgt spid="23"/>
                                            </p:tgtEl>
                                            <p:attrNameLst>
                                              <p:attrName>ppt_y</p:attrName>
                                            </p:attrNameLst>
                                          </p:cBhvr>
                                          <p:tavLst>
                                            <p:tav tm="0">
                                              <p:val>
                                                <p:strVal val="0-#ppt_h/2"/>
                                              </p:val>
                                            </p:tav>
                                            <p:tav tm="100000">
                                              <p:val>
                                                <p:strVal val="#ppt_y"/>
                                              </p:val>
                                            </p:tav>
                                          </p:tavLst>
                                        </p:anim>
                                      </p:childTnLst>
                                    </p:cTn>
                                  </p:par>
                                  <p:par>
                                    <p:cTn id="29" presetID="32" presetClass="emph" presetSubtype="0" repeatCount="4000" fill="hold" nodeType="withEffect">
                                      <p:stCondLst>
                                        <p:cond delay="0"/>
                                      </p:stCondLst>
                                      <p:childTnLst>
                                        <p:animRot by="120000">
                                          <p:cBhvr>
                                            <p:cTn id="30" dur="200" fill="hold">
                                              <p:stCondLst>
                                                <p:cond delay="0"/>
                                              </p:stCondLst>
                                            </p:cTn>
                                            <p:tgtEl>
                                              <p:spTgt spid="23"/>
                                            </p:tgtEl>
                                            <p:attrNameLst>
                                              <p:attrName>r</p:attrName>
                                            </p:attrNameLst>
                                          </p:cBhvr>
                                        </p:animRot>
                                        <p:animRot by="-240000">
                                          <p:cBhvr>
                                            <p:cTn id="31" dur="400" fill="hold">
                                              <p:stCondLst>
                                                <p:cond delay="400"/>
                                              </p:stCondLst>
                                            </p:cTn>
                                            <p:tgtEl>
                                              <p:spTgt spid="23"/>
                                            </p:tgtEl>
                                            <p:attrNameLst>
                                              <p:attrName>r</p:attrName>
                                            </p:attrNameLst>
                                          </p:cBhvr>
                                        </p:animRot>
                                        <p:animRot by="240000">
                                          <p:cBhvr>
                                            <p:cTn id="32" dur="400" fill="hold">
                                              <p:stCondLst>
                                                <p:cond delay="800"/>
                                              </p:stCondLst>
                                            </p:cTn>
                                            <p:tgtEl>
                                              <p:spTgt spid="23"/>
                                            </p:tgtEl>
                                            <p:attrNameLst>
                                              <p:attrName>r</p:attrName>
                                            </p:attrNameLst>
                                          </p:cBhvr>
                                        </p:animRot>
                                        <p:animRot by="-240000">
                                          <p:cBhvr>
                                            <p:cTn id="33" dur="400" fill="hold">
                                              <p:stCondLst>
                                                <p:cond delay="1200"/>
                                              </p:stCondLst>
                                            </p:cTn>
                                            <p:tgtEl>
                                              <p:spTgt spid="23"/>
                                            </p:tgtEl>
                                            <p:attrNameLst>
                                              <p:attrName>r</p:attrName>
                                            </p:attrNameLst>
                                          </p:cBhvr>
                                        </p:animRot>
                                        <p:animRot by="120000">
                                          <p:cBhvr>
                                            <p:cTn id="34" dur="400" fill="hold">
                                              <p:stCondLst>
                                                <p:cond delay="1600"/>
                                              </p:stCondLst>
                                            </p:cTn>
                                            <p:tgtEl>
                                              <p:spTgt spid="23"/>
                                            </p:tgtEl>
                                            <p:attrNameLst>
                                              <p:attrName>r</p:attrName>
                                            </p:attrNameLst>
                                          </p:cBhvr>
                                        </p:animRot>
                                      </p:childTnLst>
                                    </p:cTn>
                                  </p:par>
                                  <p:par>
                                    <p:cTn id="35" presetID="2" presetClass="entr" presetSubtype="1" fill="hold" nodeType="withEffect" p14:presetBounceEnd="60000">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14:bounceEnd="60000">
                                          <p:cBhvr additive="base">
                                            <p:cTn id="37" dur="1000" fill="hold"/>
                                            <p:tgtEl>
                                              <p:spTgt spid="28"/>
                                            </p:tgtEl>
                                            <p:attrNameLst>
                                              <p:attrName>ppt_x</p:attrName>
                                            </p:attrNameLst>
                                          </p:cBhvr>
                                          <p:tavLst>
                                            <p:tav tm="0">
                                              <p:val>
                                                <p:strVal val="#ppt_x"/>
                                              </p:val>
                                            </p:tav>
                                            <p:tav tm="100000">
                                              <p:val>
                                                <p:strVal val="#ppt_x"/>
                                              </p:val>
                                            </p:tav>
                                          </p:tavLst>
                                        </p:anim>
                                        <p:anim calcmode="lin" valueType="num" p14:bounceEnd="60000">
                                          <p:cBhvr additive="base">
                                            <p:cTn id="38" dur="1000" fill="hold"/>
                                            <p:tgtEl>
                                              <p:spTgt spid="28"/>
                                            </p:tgtEl>
                                            <p:attrNameLst>
                                              <p:attrName>ppt_y</p:attrName>
                                            </p:attrNameLst>
                                          </p:cBhvr>
                                          <p:tavLst>
                                            <p:tav tm="0">
                                              <p:val>
                                                <p:strVal val="0-#ppt_h/2"/>
                                              </p:val>
                                            </p:tav>
                                            <p:tav tm="100000">
                                              <p:val>
                                                <p:strVal val="#ppt_y"/>
                                              </p:val>
                                            </p:tav>
                                          </p:tavLst>
                                        </p:anim>
                                      </p:childTnLst>
                                    </p:cTn>
                                  </p:par>
                                  <p:par>
                                    <p:cTn id="39" presetID="32" presetClass="emph" presetSubtype="0" repeatCount="4000" fill="hold" nodeType="withEffect">
                                      <p:stCondLst>
                                        <p:cond delay="0"/>
                                      </p:stCondLst>
                                      <p:childTnLst>
                                        <p:animRot by="120000">
                                          <p:cBhvr>
                                            <p:cTn id="40" dur="200" fill="hold">
                                              <p:stCondLst>
                                                <p:cond delay="0"/>
                                              </p:stCondLst>
                                            </p:cTn>
                                            <p:tgtEl>
                                              <p:spTgt spid="28"/>
                                            </p:tgtEl>
                                            <p:attrNameLst>
                                              <p:attrName>r</p:attrName>
                                            </p:attrNameLst>
                                          </p:cBhvr>
                                        </p:animRot>
                                        <p:animRot by="-240000">
                                          <p:cBhvr>
                                            <p:cTn id="41" dur="400" fill="hold">
                                              <p:stCondLst>
                                                <p:cond delay="400"/>
                                              </p:stCondLst>
                                            </p:cTn>
                                            <p:tgtEl>
                                              <p:spTgt spid="28"/>
                                            </p:tgtEl>
                                            <p:attrNameLst>
                                              <p:attrName>r</p:attrName>
                                            </p:attrNameLst>
                                          </p:cBhvr>
                                        </p:animRot>
                                        <p:animRot by="240000">
                                          <p:cBhvr>
                                            <p:cTn id="42" dur="400" fill="hold">
                                              <p:stCondLst>
                                                <p:cond delay="800"/>
                                              </p:stCondLst>
                                            </p:cTn>
                                            <p:tgtEl>
                                              <p:spTgt spid="28"/>
                                            </p:tgtEl>
                                            <p:attrNameLst>
                                              <p:attrName>r</p:attrName>
                                            </p:attrNameLst>
                                          </p:cBhvr>
                                        </p:animRot>
                                        <p:animRot by="-240000">
                                          <p:cBhvr>
                                            <p:cTn id="43" dur="400" fill="hold">
                                              <p:stCondLst>
                                                <p:cond delay="1200"/>
                                              </p:stCondLst>
                                            </p:cTn>
                                            <p:tgtEl>
                                              <p:spTgt spid="28"/>
                                            </p:tgtEl>
                                            <p:attrNameLst>
                                              <p:attrName>r</p:attrName>
                                            </p:attrNameLst>
                                          </p:cBhvr>
                                        </p:animRot>
                                        <p:animRot by="120000">
                                          <p:cBhvr>
                                            <p:cTn id="44" dur="400" fill="hold">
                                              <p:stCondLst>
                                                <p:cond delay="1600"/>
                                              </p:stCondLst>
                                            </p:cTn>
                                            <p:tgtEl>
                                              <p:spTgt spid="28"/>
                                            </p:tgtEl>
                                            <p:attrNameLst>
                                              <p:attrName>r</p:attrName>
                                            </p:attrNameLst>
                                          </p:cBhvr>
                                        </p:animRot>
                                      </p:childTnLst>
                                    </p:cTn>
                                  </p:par>
                                  <p:par>
                                    <p:cTn id="45" presetID="2" presetClass="entr" presetSubtype="1" fill="hold" nodeType="withEffect" p14:presetBounceEnd="60000">
                                      <p:stCondLst>
                                        <p:cond delay="500"/>
                                      </p:stCondLst>
                                      <p:childTnLst>
                                        <p:set>
                                          <p:cBhvr>
                                            <p:cTn id="46" dur="1" fill="hold">
                                              <p:stCondLst>
                                                <p:cond delay="0"/>
                                              </p:stCondLst>
                                            </p:cTn>
                                            <p:tgtEl>
                                              <p:spTgt spid="36"/>
                                            </p:tgtEl>
                                            <p:attrNameLst>
                                              <p:attrName>style.visibility</p:attrName>
                                            </p:attrNameLst>
                                          </p:cBhvr>
                                          <p:to>
                                            <p:strVal val="visible"/>
                                          </p:to>
                                        </p:set>
                                        <p:anim calcmode="lin" valueType="num" p14:bounceEnd="60000">
                                          <p:cBhvr additive="base">
                                            <p:cTn id="47" dur="1000" fill="hold"/>
                                            <p:tgtEl>
                                              <p:spTgt spid="36"/>
                                            </p:tgtEl>
                                            <p:attrNameLst>
                                              <p:attrName>ppt_x</p:attrName>
                                            </p:attrNameLst>
                                          </p:cBhvr>
                                          <p:tavLst>
                                            <p:tav tm="0">
                                              <p:val>
                                                <p:strVal val="#ppt_x"/>
                                              </p:val>
                                            </p:tav>
                                            <p:tav tm="100000">
                                              <p:val>
                                                <p:strVal val="#ppt_x"/>
                                              </p:val>
                                            </p:tav>
                                          </p:tavLst>
                                        </p:anim>
                                        <p:anim calcmode="lin" valueType="num" p14:bounceEnd="60000">
                                          <p:cBhvr additive="base">
                                            <p:cTn id="48" dur="1000" fill="hold"/>
                                            <p:tgtEl>
                                              <p:spTgt spid="36"/>
                                            </p:tgtEl>
                                            <p:attrNameLst>
                                              <p:attrName>ppt_y</p:attrName>
                                            </p:attrNameLst>
                                          </p:cBhvr>
                                          <p:tavLst>
                                            <p:tav tm="0">
                                              <p:val>
                                                <p:strVal val="0-#ppt_h/2"/>
                                              </p:val>
                                            </p:tav>
                                            <p:tav tm="100000">
                                              <p:val>
                                                <p:strVal val="#ppt_y"/>
                                              </p:val>
                                            </p:tav>
                                          </p:tavLst>
                                        </p:anim>
                                      </p:childTnLst>
                                    </p:cTn>
                                  </p:par>
                                  <p:par>
                                    <p:cTn id="49" presetID="32" presetClass="emph" presetSubtype="0" repeatCount="4000" fill="hold" nodeType="withEffect">
                                      <p:stCondLst>
                                        <p:cond delay="0"/>
                                      </p:stCondLst>
                                      <p:childTnLst>
                                        <p:animRot by="120000">
                                          <p:cBhvr>
                                            <p:cTn id="50" dur="200" fill="hold">
                                              <p:stCondLst>
                                                <p:cond delay="0"/>
                                              </p:stCondLst>
                                            </p:cTn>
                                            <p:tgtEl>
                                              <p:spTgt spid="36"/>
                                            </p:tgtEl>
                                            <p:attrNameLst>
                                              <p:attrName>r</p:attrName>
                                            </p:attrNameLst>
                                          </p:cBhvr>
                                        </p:animRot>
                                        <p:animRot by="-240000">
                                          <p:cBhvr>
                                            <p:cTn id="51" dur="400" fill="hold">
                                              <p:stCondLst>
                                                <p:cond delay="400"/>
                                              </p:stCondLst>
                                            </p:cTn>
                                            <p:tgtEl>
                                              <p:spTgt spid="36"/>
                                            </p:tgtEl>
                                            <p:attrNameLst>
                                              <p:attrName>r</p:attrName>
                                            </p:attrNameLst>
                                          </p:cBhvr>
                                        </p:animRot>
                                        <p:animRot by="240000">
                                          <p:cBhvr>
                                            <p:cTn id="52" dur="400" fill="hold">
                                              <p:stCondLst>
                                                <p:cond delay="800"/>
                                              </p:stCondLst>
                                            </p:cTn>
                                            <p:tgtEl>
                                              <p:spTgt spid="36"/>
                                            </p:tgtEl>
                                            <p:attrNameLst>
                                              <p:attrName>r</p:attrName>
                                            </p:attrNameLst>
                                          </p:cBhvr>
                                        </p:animRot>
                                        <p:animRot by="-240000">
                                          <p:cBhvr>
                                            <p:cTn id="53" dur="400" fill="hold">
                                              <p:stCondLst>
                                                <p:cond delay="1200"/>
                                              </p:stCondLst>
                                            </p:cTn>
                                            <p:tgtEl>
                                              <p:spTgt spid="36"/>
                                            </p:tgtEl>
                                            <p:attrNameLst>
                                              <p:attrName>r</p:attrName>
                                            </p:attrNameLst>
                                          </p:cBhvr>
                                        </p:animRot>
                                        <p:animRot by="120000">
                                          <p:cBhvr>
                                            <p:cTn id="54" dur="400" fill="hold">
                                              <p:stCondLst>
                                                <p:cond delay="1600"/>
                                              </p:stCondLst>
                                            </p:cTn>
                                            <p:tgtEl>
                                              <p:spTgt spid="36"/>
                                            </p:tgtEl>
                                            <p:attrNameLst>
                                              <p:attrName>r</p:attrName>
                                            </p:attrNameLst>
                                          </p:cBhvr>
                                        </p:animRot>
                                      </p:childTnLst>
                                    </p:cTn>
                                  </p:par>
                                  <p:par>
                                    <p:cTn id="55" presetID="2" presetClass="entr" presetSubtype="1" fill="hold" nodeType="withEffect" p14:presetBounceEnd="60000">
                                      <p:stCondLst>
                                        <p:cond delay="500"/>
                                      </p:stCondLst>
                                      <p:childTnLst>
                                        <p:set>
                                          <p:cBhvr>
                                            <p:cTn id="56" dur="1" fill="hold">
                                              <p:stCondLst>
                                                <p:cond delay="0"/>
                                              </p:stCondLst>
                                            </p:cTn>
                                            <p:tgtEl>
                                              <p:spTgt spid="41"/>
                                            </p:tgtEl>
                                            <p:attrNameLst>
                                              <p:attrName>style.visibility</p:attrName>
                                            </p:attrNameLst>
                                          </p:cBhvr>
                                          <p:to>
                                            <p:strVal val="visible"/>
                                          </p:to>
                                        </p:set>
                                        <p:anim calcmode="lin" valueType="num" p14:bounceEnd="60000">
                                          <p:cBhvr additive="base">
                                            <p:cTn id="57" dur="1000" fill="hold"/>
                                            <p:tgtEl>
                                              <p:spTgt spid="41"/>
                                            </p:tgtEl>
                                            <p:attrNameLst>
                                              <p:attrName>ppt_x</p:attrName>
                                            </p:attrNameLst>
                                          </p:cBhvr>
                                          <p:tavLst>
                                            <p:tav tm="0">
                                              <p:val>
                                                <p:strVal val="#ppt_x"/>
                                              </p:val>
                                            </p:tav>
                                            <p:tav tm="100000">
                                              <p:val>
                                                <p:strVal val="#ppt_x"/>
                                              </p:val>
                                            </p:tav>
                                          </p:tavLst>
                                        </p:anim>
                                        <p:anim calcmode="lin" valueType="num" p14:bounceEnd="60000">
                                          <p:cBhvr additive="base">
                                            <p:cTn id="58" dur="1000" fill="hold"/>
                                            <p:tgtEl>
                                              <p:spTgt spid="41"/>
                                            </p:tgtEl>
                                            <p:attrNameLst>
                                              <p:attrName>ppt_y</p:attrName>
                                            </p:attrNameLst>
                                          </p:cBhvr>
                                          <p:tavLst>
                                            <p:tav tm="0">
                                              <p:val>
                                                <p:strVal val="0-#ppt_h/2"/>
                                              </p:val>
                                            </p:tav>
                                            <p:tav tm="100000">
                                              <p:val>
                                                <p:strVal val="#ppt_y"/>
                                              </p:val>
                                            </p:tav>
                                          </p:tavLst>
                                        </p:anim>
                                      </p:childTnLst>
                                    </p:cTn>
                                  </p:par>
                                  <p:par>
                                    <p:cTn id="59" presetID="32" presetClass="emph" presetSubtype="0" repeatCount="4000" fill="hold" nodeType="withEffect">
                                      <p:stCondLst>
                                        <p:cond delay="0"/>
                                      </p:stCondLst>
                                      <p:childTnLst>
                                        <p:animRot by="120000">
                                          <p:cBhvr>
                                            <p:cTn id="60" dur="200" fill="hold">
                                              <p:stCondLst>
                                                <p:cond delay="0"/>
                                              </p:stCondLst>
                                            </p:cTn>
                                            <p:tgtEl>
                                              <p:spTgt spid="41"/>
                                            </p:tgtEl>
                                            <p:attrNameLst>
                                              <p:attrName>r</p:attrName>
                                            </p:attrNameLst>
                                          </p:cBhvr>
                                        </p:animRot>
                                        <p:animRot by="-240000">
                                          <p:cBhvr>
                                            <p:cTn id="61" dur="400" fill="hold">
                                              <p:stCondLst>
                                                <p:cond delay="400"/>
                                              </p:stCondLst>
                                            </p:cTn>
                                            <p:tgtEl>
                                              <p:spTgt spid="41"/>
                                            </p:tgtEl>
                                            <p:attrNameLst>
                                              <p:attrName>r</p:attrName>
                                            </p:attrNameLst>
                                          </p:cBhvr>
                                        </p:animRot>
                                        <p:animRot by="240000">
                                          <p:cBhvr>
                                            <p:cTn id="62" dur="400" fill="hold">
                                              <p:stCondLst>
                                                <p:cond delay="800"/>
                                              </p:stCondLst>
                                            </p:cTn>
                                            <p:tgtEl>
                                              <p:spTgt spid="41"/>
                                            </p:tgtEl>
                                            <p:attrNameLst>
                                              <p:attrName>r</p:attrName>
                                            </p:attrNameLst>
                                          </p:cBhvr>
                                        </p:animRot>
                                        <p:animRot by="-240000">
                                          <p:cBhvr>
                                            <p:cTn id="63" dur="400" fill="hold">
                                              <p:stCondLst>
                                                <p:cond delay="1200"/>
                                              </p:stCondLst>
                                            </p:cTn>
                                            <p:tgtEl>
                                              <p:spTgt spid="41"/>
                                            </p:tgtEl>
                                            <p:attrNameLst>
                                              <p:attrName>r</p:attrName>
                                            </p:attrNameLst>
                                          </p:cBhvr>
                                        </p:animRot>
                                        <p:animRot by="120000">
                                          <p:cBhvr>
                                            <p:cTn id="64" dur="400" fill="hold">
                                              <p:stCondLst>
                                                <p:cond delay="1600"/>
                                              </p:stCondLst>
                                            </p:cTn>
                                            <p:tgtEl>
                                              <p:spTgt spid="41"/>
                                            </p:tgtEl>
                                            <p:attrNameLst>
                                              <p:attrName>r</p:attrName>
                                            </p:attrNameLst>
                                          </p:cBhvr>
                                        </p:animRot>
                                      </p:childTnLst>
                                    </p:cTn>
                                  </p:par>
                                  <p:par>
                                    <p:cTn id="65" presetID="2" presetClass="entr" presetSubtype="1" fill="hold" nodeType="withEffect" p14:presetBounceEnd="60000">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14:bounceEnd="60000">
                                          <p:cBhvr additive="base">
                                            <p:cTn id="67" dur="1000" fill="hold"/>
                                            <p:tgtEl>
                                              <p:spTgt spid="46"/>
                                            </p:tgtEl>
                                            <p:attrNameLst>
                                              <p:attrName>ppt_x</p:attrName>
                                            </p:attrNameLst>
                                          </p:cBhvr>
                                          <p:tavLst>
                                            <p:tav tm="0">
                                              <p:val>
                                                <p:strVal val="#ppt_x"/>
                                              </p:val>
                                            </p:tav>
                                            <p:tav tm="100000">
                                              <p:val>
                                                <p:strVal val="#ppt_x"/>
                                              </p:val>
                                            </p:tav>
                                          </p:tavLst>
                                        </p:anim>
                                        <p:anim calcmode="lin" valueType="num" p14:bounceEnd="60000">
                                          <p:cBhvr additive="base">
                                            <p:cTn id="68" dur="1000" fill="hold"/>
                                            <p:tgtEl>
                                              <p:spTgt spid="46"/>
                                            </p:tgtEl>
                                            <p:attrNameLst>
                                              <p:attrName>ppt_y</p:attrName>
                                            </p:attrNameLst>
                                          </p:cBhvr>
                                          <p:tavLst>
                                            <p:tav tm="0">
                                              <p:val>
                                                <p:strVal val="0-#ppt_h/2"/>
                                              </p:val>
                                            </p:tav>
                                            <p:tav tm="100000">
                                              <p:val>
                                                <p:strVal val="#ppt_y"/>
                                              </p:val>
                                            </p:tav>
                                          </p:tavLst>
                                        </p:anim>
                                      </p:childTnLst>
                                    </p:cTn>
                                  </p:par>
                                  <p:par>
                                    <p:cTn id="69" presetID="32" presetClass="emph" presetSubtype="0" repeatCount="4000" fill="hold" nodeType="withEffect">
                                      <p:stCondLst>
                                        <p:cond delay="0"/>
                                      </p:stCondLst>
                                      <p:childTnLst>
                                        <p:animRot by="120000">
                                          <p:cBhvr>
                                            <p:cTn id="70" dur="200" fill="hold">
                                              <p:stCondLst>
                                                <p:cond delay="0"/>
                                              </p:stCondLst>
                                            </p:cTn>
                                            <p:tgtEl>
                                              <p:spTgt spid="46"/>
                                            </p:tgtEl>
                                            <p:attrNameLst>
                                              <p:attrName>r</p:attrName>
                                            </p:attrNameLst>
                                          </p:cBhvr>
                                        </p:animRot>
                                        <p:animRot by="-240000">
                                          <p:cBhvr>
                                            <p:cTn id="71" dur="400" fill="hold">
                                              <p:stCondLst>
                                                <p:cond delay="400"/>
                                              </p:stCondLst>
                                            </p:cTn>
                                            <p:tgtEl>
                                              <p:spTgt spid="46"/>
                                            </p:tgtEl>
                                            <p:attrNameLst>
                                              <p:attrName>r</p:attrName>
                                            </p:attrNameLst>
                                          </p:cBhvr>
                                        </p:animRot>
                                        <p:animRot by="240000">
                                          <p:cBhvr>
                                            <p:cTn id="72" dur="400" fill="hold">
                                              <p:stCondLst>
                                                <p:cond delay="800"/>
                                              </p:stCondLst>
                                            </p:cTn>
                                            <p:tgtEl>
                                              <p:spTgt spid="46"/>
                                            </p:tgtEl>
                                            <p:attrNameLst>
                                              <p:attrName>r</p:attrName>
                                            </p:attrNameLst>
                                          </p:cBhvr>
                                        </p:animRot>
                                        <p:animRot by="-240000">
                                          <p:cBhvr>
                                            <p:cTn id="73" dur="400" fill="hold">
                                              <p:stCondLst>
                                                <p:cond delay="1200"/>
                                              </p:stCondLst>
                                            </p:cTn>
                                            <p:tgtEl>
                                              <p:spTgt spid="46"/>
                                            </p:tgtEl>
                                            <p:attrNameLst>
                                              <p:attrName>r</p:attrName>
                                            </p:attrNameLst>
                                          </p:cBhvr>
                                        </p:animRot>
                                        <p:animRot by="120000">
                                          <p:cBhvr>
                                            <p:cTn id="74" dur="400" fill="hold">
                                              <p:stCondLst>
                                                <p:cond delay="1600"/>
                                              </p:stCondLst>
                                            </p:cTn>
                                            <p:tgtEl>
                                              <p:spTgt spid="46"/>
                                            </p:tgtEl>
                                            <p:attrNameLst>
                                              <p:attrName>r</p:attrName>
                                            </p:attrNameLst>
                                          </p:cBhvr>
                                        </p:animRot>
                                      </p:childTnLst>
                                    </p:cTn>
                                  </p:par>
                                  <p:par>
                                    <p:cTn id="75" presetID="2" presetClass="entr" presetSubtype="1" fill="hold" nodeType="withEffect" p14:presetBounceEnd="60000">
                                      <p:stCondLst>
                                        <p:cond delay="250"/>
                                      </p:stCondLst>
                                      <p:childTnLst>
                                        <p:set>
                                          <p:cBhvr>
                                            <p:cTn id="76" dur="1" fill="hold">
                                              <p:stCondLst>
                                                <p:cond delay="0"/>
                                              </p:stCondLst>
                                            </p:cTn>
                                            <p:tgtEl>
                                              <p:spTgt spid="53"/>
                                            </p:tgtEl>
                                            <p:attrNameLst>
                                              <p:attrName>style.visibility</p:attrName>
                                            </p:attrNameLst>
                                          </p:cBhvr>
                                          <p:to>
                                            <p:strVal val="visible"/>
                                          </p:to>
                                        </p:set>
                                        <p:anim calcmode="lin" valueType="num" p14:bounceEnd="60000">
                                          <p:cBhvr additive="base">
                                            <p:cTn id="77" dur="1000" fill="hold"/>
                                            <p:tgtEl>
                                              <p:spTgt spid="53"/>
                                            </p:tgtEl>
                                            <p:attrNameLst>
                                              <p:attrName>ppt_x</p:attrName>
                                            </p:attrNameLst>
                                          </p:cBhvr>
                                          <p:tavLst>
                                            <p:tav tm="0">
                                              <p:val>
                                                <p:strVal val="#ppt_x"/>
                                              </p:val>
                                            </p:tav>
                                            <p:tav tm="100000">
                                              <p:val>
                                                <p:strVal val="#ppt_x"/>
                                              </p:val>
                                            </p:tav>
                                          </p:tavLst>
                                        </p:anim>
                                        <p:anim calcmode="lin" valueType="num" p14:bounceEnd="60000">
                                          <p:cBhvr additive="base">
                                            <p:cTn id="78" dur="1000" fill="hold"/>
                                            <p:tgtEl>
                                              <p:spTgt spid="53"/>
                                            </p:tgtEl>
                                            <p:attrNameLst>
                                              <p:attrName>ppt_y</p:attrName>
                                            </p:attrNameLst>
                                          </p:cBhvr>
                                          <p:tavLst>
                                            <p:tav tm="0">
                                              <p:val>
                                                <p:strVal val="0-#ppt_h/2"/>
                                              </p:val>
                                            </p:tav>
                                            <p:tav tm="100000">
                                              <p:val>
                                                <p:strVal val="#ppt_y"/>
                                              </p:val>
                                            </p:tav>
                                          </p:tavLst>
                                        </p:anim>
                                      </p:childTnLst>
                                    </p:cTn>
                                  </p:par>
                                  <p:par>
                                    <p:cTn id="79" presetID="32" presetClass="emph" presetSubtype="0" repeatCount="4000" fill="hold" nodeType="withEffect">
                                      <p:stCondLst>
                                        <p:cond delay="0"/>
                                      </p:stCondLst>
                                      <p:childTnLst>
                                        <p:animRot by="120000">
                                          <p:cBhvr>
                                            <p:cTn id="80" dur="200" fill="hold">
                                              <p:stCondLst>
                                                <p:cond delay="0"/>
                                              </p:stCondLst>
                                            </p:cTn>
                                            <p:tgtEl>
                                              <p:spTgt spid="53"/>
                                            </p:tgtEl>
                                            <p:attrNameLst>
                                              <p:attrName>r</p:attrName>
                                            </p:attrNameLst>
                                          </p:cBhvr>
                                        </p:animRot>
                                        <p:animRot by="-240000">
                                          <p:cBhvr>
                                            <p:cTn id="81" dur="400" fill="hold">
                                              <p:stCondLst>
                                                <p:cond delay="400"/>
                                              </p:stCondLst>
                                            </p:cTn>
                                            <p:tgtEl>
                                              <p:spTgt spid="53"/>
                                            </p:tgtEl>
                                            <p:attrNameLst>
                                              <p:attrName>r</p:attrName>
                                            </p:attrNameLst>
                                          </p:cBhvr>
                                        </p:animRot>
                                        <p:animRot by="240000">
                                          <p:cBhvr>
                                            <p:cTn id="82" dur="400" fill="hold">
                                              <p:stCondLst>
                                                <p:cond delay="800"/>
                                              </p:stCondLst>
                                            </p:cTn>
                                            <p:tgtEl>
                                              <p:spTgt spid="53"/>
                                            </p:tgtEl>
                                            <p:attrNameLst>
                                              <p:attrName>r</p:attrName>
                                            </p:attrNameLst>
                                          </p:cBhvr>
                                        </p:animRot>
                                        <p:animRot by="-240000">
                                          <p:cBhvr>
                                            <p:cTn id="83" dur="400" fill="hold">
                                              <p:stCondLst>
                                                <p:cond delay="1200"/>
                                              </p:stCondLst>
                                            </p:cTn>
                                            <p:tgtEl>
                                              <p:spTgt spid="53"/>
                                            </p:tgtEl>
                                            <p:attrNameLst>
                                              <p:attrName>r</p:attrName>
                                            </p:attrNameLst>
                                          </p:cBhvr>
                                        </p:animRot>
                                        <p:animRot by="120000">
                                          <p:cBhvr>
                                            <p:cTn id="84" dur="400" fill="hold">
                                              <p:stCondLst>
                                                <p:cond delay="1600"/>
                                              </p:stCondLst>
                                            </p:cTn>
                                            <p:tgtEl>
                                              <p:spTgt spid="53"/>
                                            </p:tgtEl>
                                            <p:attrNameLst>
                                              <p:attrName>r</p:attrName>
                                            </p:attrNameLst>
                                          </p:cBhvr>
                                        </p:animRot>
                                      </p:childTnLst>
                                    </p:cTn>
                                  </p:par>
                                  <p:par>
                                    <p:cTn id="85" presetID="2" presetClass="entr" presetSubtype="8" accel="4400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250" fill="hold"/>
                                            <p:tgtEl>
                                              <p:spTgt spid="61"/>
                                            </p:tgtEl>
                                            <p:attrNameLst>
                                              <p:attrName>ppt_x</p:attrName>
                                            </p:attrNameLst>
                                          </p:cBhvr>
                                          <p:tavLst>
                                            <p:tav tm="0">
                                              <p:val>
                                                <p:strVal val="0-#ppt_w/2"/>
                                              </p:val>
                                            </p:tav>
                                            <p:tav tm="100000">
                                              <p:val>
                                                <p:strVal val="#ppt_x"/>
                                              </p:val>
                                            </p:tav>
                                          </p:tavLst>
                                        </p:anim>
                                        <p:anim calcmode="lin" valueType="num">
                                          <p:cBhvr additive="base">
                                            <p:cTn id="88" dur="250" fill="hold"/>
                                            <p:tgtEl>
                                              <p:spTgt spid="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2"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32" presetClass="emph" presetSubtype="0" repeatCount="4000" fill="hold" nodeType="withEffect">
                                      <p:stCondLst>
                                        <p:cond delay="0"/>
                                      </p:stCondLst>
                                      <p:childTnLst>
                                        <p:animRot by="120000">
                                          <p:cBhvr>
                                            <p:cTn id="10" dur="200" fill="hold">
                                              <p:stCondLst>
                                                <p:cond delay="0"/>
                                              </p:stCondLst>
                                            </p:cTn>
                                            <p:tgtEl>
                                              <p:spTgt spid="17"/>
                                            </p:tgtEl>
                                            <p:attrNameLst>
                                              <p:attrName>r</p:attrName>
                                            </p:attrNameLst>
                                          </p:cBhvr>
                                        </p:animRot>
                                        <p:animRot by="-240000">
                                          <p:cBhvr>
                                            <p:cTn id="11" dur="400" fill="hold">
                                              <p:stCondLst>
                                                <p:cond delay="400"/>
                                              </p:stCondLst>
                                            </p:cTn>
                                            <p:tgtEl>
                                              <p:spTgt spid="17"/>
                                            </p:tgtEl>
                                            <p:attrNameLst>
                                              <p:attrName>r</p:attrName>
                                            </p:attrNameLst>
                                          </p:cBhvr>
                                        </p:animRot>
                                        <p:animRot by="240000">
                                          <p:cBhvr>
                                            <p:cTn id="12" dur="400" fill="hold">
                                              <p:stCondLst>
                                                <p:cond delay="800"/>
                                              </p:stCondLst>
                                            </p:cTn>
                                            <p:tgtEl>
                                              <p:spTgt spid="17"/>
                                            </p:tgtEl>
                                            <p:attrNameLst>
                                              <p:attrName>r</p:attrName>
                                            </p:attrNameLst>
                                          </p:cBhvr>
                                        </p:animRot>
                                        <p:animRot by="-240000">
                                          <p:cBhvr>
                                            <p:cTn id="13" dur="400" fill="hold">
                                              <p:stCondLst>
                                                <p:cond delay="1200"/>
                                              </p:stCondLst>
                                            </p:cTn>
                                            <p:tgtEl>
                                              <p:spTgt spid="17"/>
                                            </p:tgtEl>
                                            <p:attrNameLst>
                                              <p:attrName>r</p:attrName>
                                            </p:attrNameLst>
                                          </p:cBhvr>
                                        </p:animRot>
                                        <p:animRot by="120000">
                                          <p:cBhvr>
                                            <p:cTn id="14" dur="400" fill="hold">
                                              <p:stCondLst>
                                                <p:cond delay="1600"/>
                                              </p:stCondLst>
                                            </p:cTn>
                                            <p:tgtEl>
                                              <p:spTgt spid="17"/>
                                            </p:tgtEl>
                                            <p:attrNameLst>
                                              <p:attrName>r</p:attrName>
                                            </p:attrNameLst>
                                          </p:cBhvr>
                                        </p:animRot>
                                      </p:childTnLst>
                                    </p:cTn>
                                  </p:par>
                                  <p:par>
                                    <p:cTn id="15" presetID="2" presetClass="entr" presetSubtype="1"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1000" fill="hold"/>
                                            <p:tgtEl>
                                              <p:spTgt spid="18"/>
                                            </p:tgtEl>
                                            <p:attrNameLst>
                                              <p:attrName>ppt_x</p:attrName>
                                            </p:attrNameLst>
                                          </p:cBhvr>
                                          <p:tavLst>
                                            <p:tav tm="0">
                                              <p:val>
                                                <p:strVal val="#ppt_x"/>
                                              </p:val>
                                            </p:tav>
                                            <p:tav tm="100000">
                                              <p:val>
                                                <p:strVal val="#ppt_x"/>
                                              </p:val>
                                            </p:tav>
                                          </p:tavLst>
                                        </p:anim>
                                        <p:anim calcmode="lin" valueType="num">
                                          <p:cBhvr additive="base">
                                            <p:cTn id="18" dur="1000" fill="hold"/>
                                            <p:tgtEl>
                                              <p:spTgt spid="18"/>
                                            </p:tgtEl>
                                            <p:attrNameLst>
                                              <p:attrName>ppt_y</p:attrName>
                                            </p:attrNameLst>
                                          </p:cBhvr>
                                          <p:tavLst>
                                            <p:tav tm="0">
                                              <p:val>
                                                <p:strVal val="0-#ppt_h/2"/>
                                              </p:val>
                                            </p:tav>
                                            <p:tav tm="100000">
                                              <p:val>
                                                <p:strVal val="#ppt_y"/>
                                              </p:val>
                                            </p:tav>
                                          </p:tavLst>
                                        </p:anim>
                                      </p:childTnLst>
                                    </p:cTn>
                                  </p:par>
                                  <p:par>
                                    <p:cTn id="19" presetID="32" presetClass="emph" presetSubtype="0" repeatCount="4000" fill="hold" nodeType="withEffect">
                                      <p:stCondLst>
                                        <p:cond delay="0"/>
                                      </p:stCondLst>
                                      <p:childTnLst>
                                        <p:animRot by="120000">
                                          <p:cBhvr>
                                            <p:cTn id="20" dur="200" fill="hold">
                                              <p:stCondLst>
                                                <p:cond delay="0"/>
                                              </p:stCondLst>
                                            </p:cTn>
                                            <p:tgtEl>
                                              <p:spTgt spid="18"/>
                                            </p:tgtEl>
                                            <p:attrNameLst>
                                              <p:attrName>r</p:attrName>
                                            </p:attrNameLst>
                                          </p:cBhvr>
                                        </p:animRot>
                                        <p:animRot by="-240000">
                                          <p:cBhvr>
                                            <p:cTn id="21" dur="400" fill="hold">
                                              <p:stCondLst>
                                                <p:cond delay="400"/>
                                              </p:stCondLst>
                                            </p:cTn>
                                            <p:tgtEl>
                                              <p:spTgt spid="18"/>
                                            </p:tgtEl>
                                            <p:attrNameLst>
                                              <p:attrName>r</p:attrName>
                                            </p:attrNameLst>
                                          </p:cBhvr>
                                        </p:animRot>
                                        <p:animRot by="240000">
                                          <p:cBhvr>
                                            <p:cTn id="22" dur="400" fill="hold">
                                              <p:stCondLst>
                                                <p:cond delay="800"/>
                                              </p:stCondLst>
                                            </p:cTn>
                                            <p:tgtEl>
                                              <p:spTgt spid="18"/>
                                            </p:tgtEl>
                                            <p:attrNameLst>
                                              <p:attrName>r</p:attrName>
                                            </p:attrNameLst>
                                          </p:cBhvr>
                                        </p:animRot>
                                        <p:animRot by="-240000">
                                          <p:cBhvr>
                                            <p:cTn id="23" dur="400" fill="hold">
                                              <p:stCondLst>
                                                <p:cond delay="1200"/>
                                              </p:stCondLst>
                                            </p:cTn>
                                            <p:tgtEl>
                                              <p:spTgt spid="18"/>
                                            </p:tgtEl>
                                            <p:attrNameLst>
                                              <p:attrName>r</p:attrName>
                                            </p:attrNameLst>
                                          </p:cBhvr>
                                        </p:animRot>
                                        <p:animRot by="120000">
                                          <p:cBhvr>
                                            <p:cTn id="24" dur="400" fill="hold">
                                              <p:stCondLst>
                                                <p:cond delay="1600"/>
                                              </p:stCondLst>
                                            </p:cTn>
                                            <p:tgtEl>
                                              <p:spTgt spid="18"/>
                                            </p:tgtEl>
                                            <p:attrNameLst>
                                              <p:attrName>r</p:attrName>
                                            </p:attrNameLst>
                                          </p:cBhvr>
                                        </p:animRot>
                                      </p:childTnLst>
                                    </p:cTn>
                                  </p:par>
                                  <p:par>
                                    <p:cTn id="25" presetID="2" presetClass="entr" presetSubtype="1" fill="hold" nodeType="with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1000" fill="hold"/>
                                            <p:tgtEl>
                                              <p:spTgt spid="23"/>
                                            </p:tgtEl>
                                            <p:attrNameLst>
                                              <p:attrName>ppt_x</p:attrName>
                                            </p:attrNameLst>
                                          </p:cBhvr>
                                          <p:tavLst>
                                            <p:tav tm="0">
                                              <p:val>
                                                <p:strVal val="#ppt_x"/>
                                              </p:val>
                                            </p:tav>
                                            <p:tav tm="100000">
                                              <p:val>
                                                <p:strVal val="#ppt_x"/>
                                              </p:val>
                                            </p:tav>
                                          </p:tavLst>
                                        </p:anim>
                                        <p:anim calcmode="lin" valueType="num">
                                          <p:cBhvr additive="base">
                                            <p:cTn id="28" dur="1000" fill="hold"/>
                                            <p:tgtEl>
                                              <p:spTgt spid="23"/>
                                            </p:tgtEl>
                                            <p:attrNameLst>
                                              <p:attrName>ppt_y</p:attrName>
                                            </p:attrNameLst>
                                          </p:cBhvr>
                                          <p:tavLst>
                                            <p:tav tm="0">
                                              <p:val>
                                                <p:strVal val="0-#ppt_h/2"/>
                                              </p:val>
                                            </p:tav>
                                            <p:tav tm="100000">
                                              <p:val>
                                                <p:strVal val="#ppt_y"/>
                                              </p:val>
                                            </p:tav>
                                          </p:tavLst>
                                        </p:anim>
                                      </p:childTnLst>
                                    </p:cTn>
                                  </p:par>
                                  <p:par>
                                    <p:cTn id="29" presetID="32" presetClass="emph" presetSubtype="0" repeatCount="4000" fill="hold" nodeType="withEffect">
                                      <p:stCondLst>
                                        <p:cond delay="0"/>
                                      </p:stCondLst>
                                      <p:childTnLst>
                                        <p:animRot by="120000">
                                          <p:cBhvr>
                                            <p:cTn id="30" dur="200" fill="hold">
                                              <p:stCondLst>
                                                <p:cond delay="0"/>
                                              </p:stCondLst>
                                            </p:cTn>
                                            <p:tgtEl>
                                              <p:spTgt spid="23"/>
                                            </p:tgtEl>
                                            <p:attrNameLst>
                                              <p:attrName>r</p:attrName>
                                            </p:attrNameLst>
                                          </p:cBhvr>
                                        </p:animRot>
                                        <p:animRot by="-240000">
                                          <p:cBhvr>
                                            <p:cTn id="31" dur="400" fill="hold">
                                              <p:stCondLst>
                                                <p:cond delay="400"/>
                                              </p:stCondLst>
                                            </p:cTn>
                                            <p:tgtEl>
                                              <p:spTgt spid="23"/>
                                            </p:tgtEl>
                                            <p:attrNameLst>
                                              <p:attrName>r</p:attrName>
                                            </p:attrNameLst>
                                          </p:cBhvr>
                                        </p:animRot>
                                        <p:animRot by="240000">
                                          <p:cBhvr>
                                            <p:cTn id="32" dur="400" fill="hold">
                                              <p:stCondLst>
                                                <p:cond delay="800"/>
                                              </p:stCondLst>
                                            </p:cTn>
                                            <p:tgtEl>
                                              <p:spTgt spid="23"/>
                                            </p:tgtEl>
                                            <p:attrNameLst>
                                              <p:attrName>r</p:attrName>
                                            </p:attrNameLst>
                                          </p:cBhvr>
                                        </p:animRot>
                                        <p:animRot by="-240000">
                                          <p:cBhvr>
                                            <p:cTn id="33" dur="400" fill="hold">
                                              <p:stCondLst>
                                                <p:cond delay="1200"/>
                                              </p:stCondLst>
                                            </p:cTn>
                                            <p:tgtEl>
                                              <p:spTgt spid="23"/>
                                            </p:tgtEl>
                                            <p:attrNameLst>
                                              <p:attrName>r</p:attrName>
                                            </p:attrNameLst>
                                          </p:cBhvr>
                                        </p:animRot>
                                        <p:animRot by="120000">
                                          <p:cBhvr>
                                            <p:cTn id="34" dur="400" fill="hold">
                                              <p:stCondLst>
                                                <p:cond delay="1600"/>
                                              </p:stCondLst>
                                            </p:cTn>
                                            <p:tgtEl>
                                              <p:spTgt spid="23"/>
                                            </p:tgtEl>
                                            <p:attrNameLst>
                                              <p:attrName>r</p:attrName>
                                            </p:attrNameLst>
                                          </p:cBhvr>
                                        </p:animRot>
                                      </p:childTnLst>
                                    </p:cTn>
                                  </p:par>
                                  <p:par>
                                    <p:cTn id="35" presetID="2" presetClass="entr" presetSubtype="1"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1000" fill="hold"/>
                                            <p:tgtEl>
                                              <p:spTgt spid="28"/>
                                            </p:tgtEl>
                                            <p:attrNameLst>
                                              <p:attrName>ppt_x</p:attrName>
                                            </p:attrNameLst>
                                          </p:cBhvr>
                                          <p:tavLst>
                                            <p:tav tm="0">
                                              <p:val>
                                                <p:strVal val="#ppt_x"/>
                                              </p:val>
                                            </p:tav>
                                            <p:tav tm="100000">
                                              <p:val>
                                                <p:strVal val="#ppt_x"/>
                                              </p:val>
                                            </p:tav>
                                          </p:tavLst>
                                        </p:anim>
                                        <p:anim calcmode="lin" valueType="num">
                                          <p:cBhvr additive="base">
                                            <p:cTn id="38" dur="1000" fill="hold"/>
                                            <p:tgtEl>
                                              <p:spTgt spid="28"/>
                                            </p:tgtEl>
                                            <p:attrNameLst>
                                              <p:attrName>ppt_y</p:attrName>
                                            </p:attrNameLst>
                                          </p:cBhvr>
                                          <p:tavLst>
                                            <p:tav tm="0">
                                              <p:val>
                                                <p:strVal val="0-#ppt_h/2"/>
                                              </p:val>
                                            </p:tav>
                                            <p:tav tm="100000">
                                              <p:val>
                                                <p:strVal val="#ppt_y"/>
                                              </p:val>
                                            </p:tav>
                                          </p:tavLst>
                                        </p:anim>
                                      </p:childTnLst>
                                    </p:cTn>
                                  </p:par>
                                  <p:par>
                                    <p:cTn id="39" presetID="32" presetClass="emph" presetSubtype="0" repeatCount="4000" fill="hold" nodeType="withEffect">
                                      <p:stCondLst>
                                        <p:cond delay="0"/>
                                      </p:stCondLst>
                                      <p:childTnLst>
                                        <p:animRot by="120000">
                                          <p:cBhvr>
                                            <p:cTn id="40" dur="200" fill="hold">
                                              <p:stCondLst>
                                                <p:cond delay="0"/>
                                              </p:stCondLst>
                                            </p:cTn>
                                            <p:tgtEl>
                                              <p:spTgt spid="28"/>
                                            </p:tgtEl>
                                            <p:attrNameLst>
                                              <p:attrName>r</p:attrName>
                                            </p:attrNameLst>
                                          </p:cBhvr>
                                        </p:animRot>
                                        <p:animRot by="-240000">
                                          <p:cBhvr>
                                            <p:cTn id="41" dur="400" fill="hold">
                                              <p:stCondLst>
                                                <p:cond delay="400"/>
                                              </p:stCondLst>
                                            </p:cTn>
                                            <p:tgtEl>
                                              <p:spTgt spid="28"/>
                                            </p:tgtEl>
                                            <p:attrNameLst>
                                              <p:attrName>r</p:attrName>
                                            </p:attrNameLst>
                                          </p:cBhvr>
                                        </p:animRot>
                                        <p:animRot by="240000">
                                          <p:cBhvr>
                                            <p:cTn id="42" dur="400" fill="hold">
                                              <p:stCondLst>
                                                <p:cond delay="800"/>
                                              </p:stCondLst>
                                            </p:cTn>
                                            <p:tgtEl>
                                              <p:spTgt spid="28"/>
                                            </p:tgtEl>
                                            <p:attrNameLst>
                                              <p:attrName>r</p:attrName>
                                            </p:attrNameLst>
                                          </p:cBhvr>
                                        </p:animRot>
                                        <p:animRot by="-240000">
                                          <p:cBhvr>
                                            <p:cTn id="43" dur="400" fill="hold">
                                              <p:stCondLst>
                                                <p:cond delay="1200"/>
                                              </p:stCondLst>
                                            </p:cTn>
                                            <p:tgtEl>
                                              <p:spTgt spid="28"/>
                                            </p:tgtEl>
                                            <p:attrNameLst>
                                              <p:attrName>r</p:attrName>
                                            </p:attrNameLst>
                                          </p:cBhvr>
                                        </p:animRot>
                                        <p:animRot by="120000">
                                          <p:cBhvr>
                                            <p:cTn id="44" dur="400" fill="hold">
                                              <p:stCondLst>
                                                <p:cond delay="1600"/>
                                              </p:stCondLst>
                                            </p:cTn>
                                            <p:tgtEl>
                                              <p:spTgt spid="28"/>
                                            </p:tgtEl>
                                            <p:attrNameLst>
                                              <p:attrName>r</p:attrName>
                                            </p:attrNameLst>
                                          </p:cBhvr>
                                        </p:animRot>
                                      </p:childTnLst>
                                    </p:cTn>
                                  </p:par>
                                  <p:par>
                                    <p:cTn id="45" presetID="2" presetClass="entr" presetSubtype="1" fill="hold" nodeType="withEffect">
                                      <p:stCondLst>
                                        <p:cond delay="50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1000" fill="hold"/>
                                            <p:tgtEl>
                                              <p:spTgt spid="36"/>
                                            </p:tgtEl>
                                            <p:attrNameLst>
                                              <p:attrName>ppt_x</p:attrName>
                                            </p:attrNameLst>
                                          </p:cBhvr>
                                          <p:tavLst>
                                            <p:tav tm="0">
                                              <p:val>
                                                <p:strVal val="#ppt_x"/>
                                              </p:val>
                                            </p:tav>
                                            <p:tav tm="100000">
                                              <p:val>
                                                <p:strVal val="#ppt_x"/>
                                              </p:val>
                                            </p:tav>
                                          </p:tavLst>
                                        </p:anim>
                                        <p:anim calcmode="lin" valueType="num">
                                          <p:cBhvr additive="base">
                                            <p:cTn id="48" dur="1000" fill="hold"/>
                                            <p:tgtEl>
                                              <p:spTgt spid="36"/>
                                            </p:tgtEl>
                                            <p:attrNameLst>
                                              <p:attrName>ppt_y</p:attrName>
                                            </p:attrNameLst>
                                          </p:cBhvr>
                                          <p:tavLst>
                                            <p:tav tm="0">
                                              <p:val>
                                                <p:strVal val="0-#ppt_h/2"/>
                                              </p:val>
                                            </p:tav>
                                            <p:tav tm="100000">
                                              <p:val>
                                                <p:strVal val="#ppt_y"/>
                                              </p:val>
                                            </p:tav>
                                          </p:tavLst>
                                        </p:anim>
                                      </p:childTnLst>
                                    </p:cTn>
                                  </p:par>
                                  <p:par>
                                    <p:cTn id="49" presetID="32" presetClass="emph" presetSubtype="0" repeatCount="4000" fill="hold" nodeType="withEffect">
                                      <p:stCondLst>
                                        <p:cond delay="0"/>
                                      </p:stCondLst>
                                      <p:childTnLst>
                                        <p:animRot by="120000">
                                          <p:cBhvr>
                                            <p:cTn id="50" dur="200" fill="hold">
                                              <p:stCondLst>
                                                <p:cond delay="0"/>
                                              </p:stCondLst>
                                            </p:cTn>
                                            <p:tgtEl>
                                              <p:spTgt spid="36"/>
                                            </p:tgtEl>
                                            <p:attrNameLst>
                                              <p:attrName>r</p:attrName>
                                            </p:attrNameLst>
                                          </p:cBhvr>
                                        </p:animRot>
                                        <p:animRot by="-240000">
                                          <p:cBhvr>
                                            <p:cTn id="51" dur="400" fill="hold">
                                              <p:stCondLst>
                                                <p:cond delay="400"/>
                                              </p:stCondLst>
                                            </p:cTn>
                                            <p:tgtEl>
                                              <p:spTgt spid="36"/>
                                            </p:tgtEl>
                                            <p:attrNameLst>
                                              <p:attrName>r</p:attrName>
                                            </p:attrNameLst>
                                          </p:cBhvr>
                                        </p:animRot>
                                        <p:animRot by="240000">
                                          <p:cBhvr>
                                            <p:cTn id="52" dur="400" fill="hold">
                                              <p:stCondLst>
                                                <p:cond delay="800"/>
                                              </p:stCondLst>
                                            </p:cTn>
                                            <p:tgtEl>
                                              <p:spTgt spid="36"/>
                                            </p:tgtEl>
                                            <p:attrNameLst>
                                              <p:attrName>r</p:attrName>
                                            </p:attrNameLst>
                                          </p:cBhvr>
                                        </p:animRot>
                                        <p:animRot by="-240000">
                                          <p:cBhvr>
                                            <p:cTn id="53" dur="400" fill="hold">
                                              <p:stCondLst>
                                                <p:cond delay="1200"/>
                                              </p:stCondLst>
                                            </p:cTn>
                                            <p:tgtEl>
                                              <p:spTgt spid="36"/>
                                            </p:tgtEl>
                                            <p:attrNameLst>
                                              <p:attrName>r</p:attrName>
                                            </p:attrNameLst>
                                          </p:cBhvr>
                                        </p:animRot>
                                        <p:animRot by="120000">
                                          <p:cBhvr>
                                            <p:cTn id="54" dur="400" fill="hold">
                                              <p:stCondLst>
                                                <p:cond delay="1600"/>
                                              </p:stCondLst>
                                            </p:cTn>
                                            <p:tgtEl>
                                              <p:spTgt spid="36"/>
                                            </p:tgtEl>
                                            <p:attrNameLst>
                                              <p:attrName>r</p:attrName>
                                            </p:attrNameLst>
                                          </p:cBhvr>
                                        </p:animRot>
                                      </p:childTnLst>
                                    </p:cTn>
                                  </p:par>
                                  <p:par>
                                    <p:cTn id="55" presetID="2" presetClass="entr" presetSubtype="1" fill="hold" nodeType="withEffect">
                                      <p:stCondLst>
                                        <p:cond delay="50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1000" fill="hold"/>
                                            <p:tgtEl>
                                              <p:spTgt spid="41"/>
                                            </p:tgtEl>
                                            <p:attrNameLst>
                                              <p:attrName>ppt_x</p:attrName>
                                            </p:attrNameLst>
                                          </p:cBhvr>
                                          <p:tavLst>
                                            <p:tav tm="0">
                                              <p:val>
                                                <p:strVal val="#ppt_x"/>
                                              </p:val>
                                            </p:tav>
                                            <p:tav tm="100000">
                                              <p:val>
                                                <p:strVal val="#ppt_x"/>
                                              </p:val>
                                            </p:tav>
                                          </p:tavLst>
                                        </p:anim>
                                        <p:anim calcmode="lin" valueType="num">
                                          <p:cBhvr additive="base">
                                            <p:cTn id="58" dur="1000" fill="hold"/>
                                            <p:tgtEl>
                                              <p:spTgt spid="41"/>
                                            </p:tgtEl>
                                            <p:attrNameLst>
                                              <p:attrName>ppt_y</p:attrName>
                                            </p:attrNameLst>
                                          </p:cBhvr>
                                          <p:tavLst>
                                            <p:tav tm="0">
                                              <p:val>
                                                <p:strVal val="0-#ppt_h/2"/>
                                              </p:val>
                                            </p:tav>
                                            <p:tav tm="100000">
                                              <p:val>
                                                <p:strVal val="#ppt_y"/>
                                              </p:val>
                                            </p:tav>
                                          </p:tavLst>
                                        </p:anim>
                                      </p:childTnLst>
                                    </p:cTn>
                                  </p:par>
                                  <p:par>
                                    <p:cTn id="59" presetID="32" presetClass="emph" presetSubtype="0" repeatCount="4000" fill="hold" nodeType="withEffect">
                                      <p:stCondLst>
                                        <p:cond delay="0"/>
                                      </p:stCondLst>
                                      <p:childTnLst>
                                        <p:animRot by="120000">
                                          <p:cBhvr>
                                            <p:cTn id="60" dur="200" fill="hold">
                                              <p:stCondLst>
                                                <p:cond delay="0"/>
                                              </p:stCondLst>
                                            </p:cTn>
                                            <p:tgtEl>
                                              <p:spTgt spid="41"/>
                                            </p:tgtEl>
                                            <p:attrNameLst>
                                              <p:attrName>r</p:attrName>
                                            </p:attrNameLst>
                                          </p:cBhvr>
                                        </p:animRot>
                                        <p:animRot by="-240000">
                                          <p:cBhvr>
                                            <p:cTn id="61" dur="400" fill="hold">
                                              <p:stCondLst>
                                                <p:cond delay="400"/>
                                              </p:stCondLst>
                                            </p:cTn>
                                            <p:tgtEl>
                                              <p:spTgt spid="41"/>
                                            </p:tgtEl>
                                            <p:attrNameLst>
                                              <p:attrName>r</p:attrName>
                                            </p:attrNameLst>
                                          </p:cBhvr>
                                        </p:animRot>
                                        <p:animRot by="240000">
                                          <p:cBhvr>
                                            <p:cTn id="62" dur="400" fill="hold">
                                              <p:stCondLst>
                                                <p:cond delay="800"/>
                                              </p:stCondLst>
                                            </p:cTn>
                                            <p:tgtEl>
                                              <p:spTgt spid="41"/>
                                            </p:tgtEl>
                                            <p:attrNameLst>
                                              <p:attrName>r</p:attrName>
                                            </p:attrNameLst>
                                          </p:cBhvr>
                                        </p:animRot>
                                        <p:animRot by="-240000">
                                          <p:cBhvr>
                                            <p:cTn id="63" dur="400" fill="hold">
                                              <p:stCondLst>
                                                <p:cond delay="1200"/>
                                              </p:stCondLst>
                                            </p:cTn>
                                            <p:tgtEl>
                                              <p:spTgt spid="41"/>
                                            </p:tgtEl>
                                            <p:attrNameLst>
                                              <p:attrName>r</p:attrName>
                                            </p:attrNameLst>
                                          </p:cBhvr>
                                        </p:animRot>
                                        <p:animRot by="120000">
                                          <p:cBhvr>
                                            <p:cTn id="64" dur="400" fill="hold">
                                              <p:stCondLst>
                                                <p:cond delay="1600"/>
                                              </p:stCondLst>
                                            </p:cTn>
                                            <p:tgtEl>
                                              <p:spTgt spid="41"/>
                                            </p:tgtEl>
                                            <p:attrNameLst>
                                              <p:attrName>r</p:attrName>
                                            </p:attrNameLst>
                                          </p:cBhvr>
                                        </p:animRot>
                                      </p:childTnLst>
                                    </p:cTn>
                                  </p:par>
                                  <p:par>
                                    <p:cTn id="65" presetID="2" presetClass="entr" presetSubtype="1"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1000" fill="hold"/>
                                            <p:tgtEl>
                                              <p:spTgt spid="46"/>
                                            </p:tgtEl>
                                            <p:attrNameLst>
                                              <p:attrName>ppt_x</p:attrName>
                                            </p:attrNameLst>
                                          </p:cBhvr>
                                          <p:tavLst>
                                            <p:tav tm="0">
                                              <p:val>
                                                <p:strVal val="#ppt_x"/>
                                              </p:val>
                                            </p:tav>
                                            <p:tav tm="100000">
                                              <p:val>
                                                <p:strVal val="#ppt_x"/>
                                              </p:val>
                                            </p:tav>
                                          </p:tavLst>
                                        </p:anim>
                                        <p:anim calcmode="lin" valueType="num">
                                          <p:cBhvr additive="base">
                                            <p:cTn id="68" dur="1000" fill="hold"/>
                                            <p:tgtEl>
                                              <p:spTgt spid="46"/>
                                            </p:tgtEl>
                                            <p:attrNameLst>
                                              <p:attrName>ppt_y</p:attrName>
                                            </p:attrNameLst>
                                          </p:cBhvr>
                                          <p:tavLst>
                                            <p:tav tm="0">
                                              <p:val>
                                                <p:strVal val="0-#ppt_h/2"/>
                                              </p:val>
                                            </p:tav>
                                            <p:tav tm="100000">
                                              <p:val>
                                                <p:strVal val="#ppt_y"/>
                                              </p:val>
                                            </p:tav>
                                          </p:tavLst>
                                        </p:anim>
                                      </p:childTnLst>
                                    </p:cTn>
                                  </p:par>
                                  <p:par>
                                    <p:cTn id="69" presetID="32" presetClass="emph" presetSubtype="0" repeatCount="4000" fill="hold" nodeType="withEffect">
                                      <p:stCondLst>
                                        <p:cond delay="0"/>
                                      </p:stCondLst>
                                      <p:childTnLst>
                                        <p:animRot by="120000">
                                          <p:cBhvr>
                                            <p:cTn id="70" dur="200" fill="hold">
                                              <p:stCondLst>
                                                <p:cond delay="0"/>
                                              </p:stCondLst>
                                            </p:cTn>
                                            <p:tgtEl>
                                              <p:spTgt spid="46"/>
                                            </p:tgtEl>
                                            <p:attrNameLst>
                                              <p:attrName>r</p:attrName>
                                            </p:attrNameLst>
                                          </p:cBhvr>
                                        </p:animRot>
                                        <p:animRot by="-240000">
                                          <p:cBhvr>
                                            <p:cTn id="71" dur="400" fill="hold">
                                              <p:stCondLst>
                                                <p:cond delay="400"/>
                                              </p:stCondLst>
                                            </p:cTn>
                                            <p:tgtEl>
                                              <p:spTgt spid="46"/>
                                            </p:tgtEl>
                                            <p:attrNameLst>
                                              <p:attrName>r</p:attrName>
                                            </p:attrNameLst>
                                          </p:cBhvr>
                                        </p:animRot>
                                        <p:animRot by="240000">
                                          <p:cBhvr>
                                            <p:cTn id="72" dur="400" fill="hold">
                                              <p:stCondLst>
                                                <p:cond delay="800"/>
                                              </p:stCondLst>
                                            </p:cTn>
                                            <p:tgtEl>
                                              <p:spTgt spid="46"/>
                                            </p:tgtEl>
                                            <p:attrNameLst>
                                              <p:attrName>r</p:attrName>
                                            </p:attrNameLst>
                                          </p:cBhvr>
                                        </p:animRot>
                                        <p:animRot by="-240000">
                                          <p:cBhvr>
                                            <p:cTn id="73" dur="400" fill="hold">
                                              <p:stCondLst>
                                                <p:cond delay="1200"/>
                                              </p:stCondLst>
                                            </p:cTn>
                                            <p:tgtEl>
                                              <p:spTgt spid="46"/>
                                            </p:tgtEl>
                                            <p:attrNameLst>
                                              <p:attrName>r</p:attrName>
                                            </p:attrNameLst>
                                          </p:cBhvr>
                                        </p:animRot>
                                        <p:animRot by="120000">
                                          <p:cBhvr>
                                            <p:cTn id="74" dur="400" fill="hold">
                                              <p:stCondLst>
                                                <p:cond delay="1600"/>
                                              </p:stCondLst>
                                            </p:cTn>
                                            <p:tgtEl>
                                              <p:spTgt spid="46"/>
                                            </p:tgtEl>
                                            <p:attrNameLst>
                                              <p:attrName>r</p:attrName>
                                            </p:attrNameLst>
                                          </p:cBhvr>
                                        </p:animRot>
                                      </p:childTnLst>
                                    </p:cTn>
                                  </p:par>
                                  <p:par>
                                    <p:cTn id="75" presetID="2" presetClass="entr" presetSubtype="1" fill="hold" nodeType="withEffect">
                                      <p:stCondLst>
                                        <p:cond delay="25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1000" fill="hold"/>
                                            <p:tgtEl>
                                              <p:spTgt spid="53"/>
                                            </p:tgtEl>
                                            <p:attrNameLst>
                                              <p:attrName>ppt_x</p:attrName>
                                            </p:attrNameLst>
                                          </p:cBhvr>
                                          <p:tavLst>
                                            <p:tav tm="0">
                                              <p:val>
                                                <p:strVal val="#ppt_x"/>
                                              </p:val>
                                            </p:tav>
                                            <p:tav tm="100000">
                                              <p:val>
                                                <p:strVal val="#ppt_x"/>
                                              </p:val>
                                            </p:tav>
                                          </p:tavLst>
                                        </p:anim>
                                        <p:anim calcmode="lin" valueType="num">
                                          <p:cBhvr additive="base">
                                            <p:cTn id="78" dur="1000" fill="hold"/>
                                            <p:tgtEl>
                                              <p:spTgt spid="53"/>
                                            </p:tgtEl>
                                            <p:attrNameLst>
                                              <p:attrName>ppt_y</p:attrName>
                                            </p:attrNameLst>
                                          </p:cBhvr>
                                          <p:tavLst>
                                            <p:tav tm="0">
                                              <p:val>
                                                <p:strVal val="0-#ppt_h/2"/>
                                              </p:val>
                                            </p:tav>
                                            <p:tav tm="100000">
                                              <p:val>
                                                <p:strVal val="#ppt_y"/>
                                              </p:val>
                                            </p:tav>
                                          </p:tavLst>
                                        </p:anim>
                                      </p:childTnLst>
                                    </p:cTn>
                                  </p:par>
                                  <p:par>
                                    <p:cTn id="79" presetID="32" presetClass="emph" presetSubtype="0" repeatCount="4000" fill="hold" nodeType="withEffect">
                                      <p:stCondLst>
                                        <p:cond delay="0"/>
                                      </p:stCondLst>
                                      <p:childTnLst>
                                        <p:animRot by="120000">
                                          <p:cBhvr>
                                            <p:cTn id="80" dur="200" fill="hold">
                                              <p:stCondLst>
                                                <p:cond delay="0"/>
                                              </p:stCondLst>
                                            </p:cTn>
                                            <p:tgtEl>
                                              <p:spTgt spid="53"/>
                                            </p:tgtEl>
                                            <p:attrNameLst>
                                              <p:attrName>r</p:attrName>
                                            </p:attrNameLst>
                                          </p:cBhvr>
                                        </p:animRot>
                                        <p:animRot by="-240000">
                                          <p:cBhvr>
                                            <p:cTn id="81" dur="400" fill="hold">
                                              <p:stCondLst>
                                                <p:cond delay="400"/>
                                              </p:stCondLst>
                                            </p:cTn>
                                            <p:tgtEl>
                                              <p:spTgt spid="53"/>
                                            </p:tgtEl>
                                            <p:attrNameLst>
                                              <p:attrName>r</p:attrName>
                                            </p:attrNameLst>
                                          </p:cBhvr>
                                        </p:animRot>
                                        <p:animRot by="240000">
                                          <p:cBhvr>
                                            <p:cTn id="82" dur="400" fill="hold">
                                              <p:stCondLst>
                                                <p:cond delay="800"/>
                                              </p:stCondLst>
                                            </p:cTn>
                                            <p:tgtEl>
                                              <p:spTgt spid="53"/>
                                            </p:tgtEl>
                                            <p:attrNameLst>
                                              <p:attrName>r</p:attrName>
                                            </p:attrNameLst>
                                          </p:cBhvr>
                                        </p:animRot>
                                        <p:animRot by="-240000">
                                          <p:cBhvr>
                                            <p:cTn id="83" dur="400" fill="hold">
                                              <p:stCondLst>
                                                <p:cond delay="1200"/>
                                              </p:stCondLst>
                                            </p:cTn>
                                            <p:tgtEl>
                                              <p:spTgt spid="53"/>
                                            </p:tgtEl>
                                            <p:attrNameLst>
                                              <p:attrName>r</p:attrName>
                                            </p:attrNameLst>
                                          </p:cBhvr>
                                        </p:animRot>
                                        <p:animRot by="120000">
                                          <p:cBhvr>
                                            <p:cTn id="84" dur="400" fill="hold">
                                              <p:stCondLst>
                                                <p:cond delay="1600"/>
                                              </p:stCondLst>
                                            </p:cTn>
                                            <p:tgtEl>
                                              <p:spTgt spid="53"/>
                                            </p:tgtEl>
                                            <p:attrNameLst>
                                              <p:attrName>r</p:attrName>
                                            </p:attrNameLst>
                                          </p:cBhvr>
                                        </p:animRot>
                                      </p:childTnLst>
                                    </p:cTn>
                                  </p:par>
                                  <p:par>
                                    <p:cTn id="85" presetID="2" presetClass="entr" presetSubtype="8" accel="4400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250" fill="hold"/>
                                            <p:tgtEl>
                                              <p:spTgt spid="61"/>
                                            </p:tgtEl>
                                            <p:attrNameLst>
                                              <p:attrName>ppt_x</p:attrName>
                                            </p:attrNameLst>
                                          </p:cBhvr>
                                          <p:tavLst>
                                            <p:tav tm="0">
                                              <p:val>
                                                <p:strVal val="0-#ppt_w/2"/>
                                              </p:val>
                                            </p:tav>
                                            <p:tav tm="100000">
                                              <p:val>
                                                <p:strVal val="#ppt_x"/>
                                              </p:val>
                                            </p:tav>
                                          </p:tavLst>
                                        </p:anim>
                                        <p:anim calcmode="lin" valueType="num">
                                          <p:cBhvr additive="base">
                                            <p:cTn id="88" dur="250" fill="hold"/>
                                            <p:tgtEl>
                                              <p:spTgt spid="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2"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D42C48-8836-951A-F21A-CD6FD58A54A4}"/>
              </a:ext>
            </a:extLst>
          </p:cNvPr>
          <p:cNvPicPr>
            <a:picLocks noGrp="1" noChangeAspect="1"/>
          </p:cNvPicPr>
          <p:nvPr>
            <p:ph idx="1"/>
          </p:nvPr>
        </p:nvPicPr>
        <p:blipFill>
          <a:blip r:embed="rId2"/>
          <a:stretch>
            <a:fillRect/>
          </a:stretch>
        </p:blipFill>
        <p:spPr>
          <a:xfrm>
            <a:off x="167951" y="130629"/>
            <a:ext cx="3956180" cy="2020949"/>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93D3CE67-A6F4-F6E3-6F55-D385BF675CC9}"/>
              </a:ext>
            </a:extLst>
          </p:cNvPr>
          <p:cNvSpPr>
            <a:spLocks noGrp="1"/>
          </p:cNvSpPr>
          <p:nvPr>
            <p:ph type="title"/>
          </p:nvPr>
        </p:nvSpPr>
        <p:spPr>
          <a:xfrm>
            <a:off x="1402702" y="1819656"/>
            <a:ext cx="10058400" cy="1609344"/>
          </a:xfrm>
        </p:spPr>
        <p:txBody>
          <a:bodyPr>
            <a:normAutofit fontScale="90000"/>
          </a:bodyPr>
          <a:lstStyle/>
          <a:p>
            <a:br>
              <a:rPr lang="en-IN" dirty="0"/>
            </a:br>
            <a:r>
              <a:rPr lang="en-IN" dirty="0"/>
              <a:t>                     TOPIC</a:t>
            </a:r>
            <a:br>
              <a:rPr lang="en-IN" dirty="0"/>
            </a:br>
            <a:r>
              <a:rPr lang="en-IN" dirty="0">
                <a:solidFill>
                  <a:srgbClr val="FF0000"/>
                </a:solidFill>
              </a:rPr>
              <a:t>    (IPL DATASET VISUALISATION)</a:t>
            </a:r>
            <a:br>
              <a:rPr lang="en-IN" dirty="0"/>
            </a:br>
            <a:endParaRPr lang="en-IN" dirty="0"/>
          </a:p>
        </p:txBody>
      </p:sp>
      <p:pic>
        <p:nvPicPr>
          <p:cNvPr id="7" name="Picture 6">
            <a:extLst>
              <a:ext uri="{FF2B5EF4-FFF2-40B4-BE49-F238E27FC236}">
                <a16:creationId xmlns:a16="http://schemas.microsoft.com/office/drawing/2014/main" id="{69555CE2-AD55-0726-8423-CA612E198CAE}"/>
              </a:ext>
            </a:extLst>
          </p:cNvPr>
          <p:cNvPicPr>
            <a:picLocks noChangeAspect="1"/>
          </p:cNvPicPr>
          <p:nvPr/>
        </p:nvPicPr>
        <p:blipFill rotWithShape="1">
          <a:blip r:embed="rId3"/>
          <a:srcRect l="1497" t="-24762" r="-1497" b="70606"/>
          <a:stretch/>
        </p:blipFill>
        <p:spPr>
          <a:xfrm>
            <a:off x="342498" y="2698734"/>
            <a:ext cx="4899750" cy="265352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9" name="Picture 8">
            <a:extLst>
              <a:ext uri="{FF2B5EF4-FFF2-40B4-BE49-F238E27FC236}">
                <a16:creationId xmlns:a16="http://schemas.microsoft.com/office/drawing/2014/main" id="{775025F2-A7F2-6F6E-0067-96EEC9276777}"/>
              </a:ext>
            </a:extLst>
          </p:cNvPr>
          <p:cNvPicPr>
            <a:picLocks noChangeAspect="1"/>
          </p:cNvPicPr>
          <p:nvPr/>
        </p:nvPicPr>
        <p:blipFill rotWithShape="1">
          <a:blip r:embed="rId3"/>
          <a:srcRect l="-1" t="29796" r="-159" b="25170"/>
          <a:stretch/>
        </p:blipFill>
        <p:spPr>
          <a:xfrm>
            <a:off x="5400869" y="3429000"/>
            <a:ext cx="5901612" cy="265352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6588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2A6B3-85FE-2E63-77A4-7DB89D8E7936}"/>
              </a:ext>
            </a:extLst>
          </p:cNvPr>
          <p:cNvSpPr txBox="1"/>
          <p:nvPr/>
        </p:nvSpPr>
        <p:spPr>
          <a:xfrm>
            <a:off x="697463" y="374999"/>
            <a:ext cx="7401507" cy="461665"/>
          </a:xfrm>
          <a:prstGeom prst="rect">
            <a:avLst/>
          </a:prstGeom>
          <a:noFill/>
        </p:spPr>
        <p:txBody>
          <a:bodyPr wrap="square">
            <a:spAutoFit/>
          </a:bodyPr>
          <a:lstStyle/>
          <a:p>
            <a:r>
              <a:rPr lang="en-IN" sz="2400" dirty="0">
                <a:solidFill>
                  <a:srgbClr val="C00000"/>
                </a:solidFill>
              </a:rPr>
              <a:t>1. Import all the data using power Pivot?</a:t>
            </a:r>
          </a:p>
        </p:txBody>
      </p:sp>
      <p:pic>
        <p:nvPicPr>
          <p:cNvPr id="5" name="Picture 4">
            <a:extLst>
              <a:ext uri="{FF2B5EF4-FFF2-40B4-BE49-F238E27FC236}">
                <a16:creationId xmlns:a16="http://schemas.microsoft.com/office/drawing/2014/main" id="{62ED6A0E-75CC-5F69-BCD4-6DB88BF6AEF1}"/>
              </a:ext>
            </a:extLst>
          </p:cNvPr>
          <p:cNvPicPr>
            <a:picLocks noChangeAspect="1"/>
          </p:cNvPicPr>
          <p:nvPr/>
        </p:nvPicPr>
        <p:blipFill>
          <a:blip r:embed="rId2"/>
          <a:stretch>
            <a:fillRect/>
          </a:stretch>
        </p:blipFill>
        <p:spPr>
          <a:xfrm>
            <a:off x="1258077" y="878824"/>
            <a:ext cx="5887617" cy="3311785"/>
          </a:xfrm>
          <a:prstGeom prst="rect">
            <a:avLst/>
          </a:prstGeom>
        </p:spPr>
      </p:pic>
      <p:sp>
        <p:nvSpPr>
          <p:cNvPr id="6" name="TextBox 5">
            <a:extLst>
              <a:ext uri="{FF2B5EF4-FFF2-40B4-BE49-F238E27FC236}">
                <a16:creationId xmlns:a16="http://schemas.microsoft.com/office/drawing/2014/main" id="{296C57D1-064A-C58D-B867-F5F2AEED0580}"/>
              </a:ext>
            </a:extLst>
          </p:cNvPr>
          <p:cNvSpPr txBox="1"/>
          <p:nvPr/>
        </p:nvSpPr>
        <p:spPr>
          <a:xfrm>
            <a:off x="1352939" y="4544008"/>
            <a:ext cx="9507894" cy="1477328"/>
          </a:xfrm>
          <a:prstGeom prst="rect">
            <a:avLst/>
          </a:prstGeom>
          <a:noFill/>
        </p:spPr>
        <p:txBody>
          <a:bodyPr wrap="square" rtlCol="0">
            <a:spAutoFit/>
          </a:bodyPr>
          <a:lstStyle/>
          <a:p>
            <a:pPr marL="342900" indent="-342900">
              <a:buFont typeface="+mj-lt"/>
              <a:buAutoNum type="arabicPeriod"/>
            </a:pPr>
            <a:r>
              <a:rPr lang="en-IN" dirty="0">
                <a:solidFill>
                  <a:schemeClr val="tx1">
                    <a:lumMod val="85000"/>
                    <a:lumOff val="15000"/>
                  </a:schemeClr>
                </a:solidFill>
              </a:rPr>
              <a:t>Check the extension of the file which you want to import.</a:t>
            </a:r>
          </a:p>
          <a:p>
            <a:pPr marL="342900" indent="-342900">
              <a:buFont typeface="+mj-lt"/>
              <a:buAutoNum type="arabicPeriod"/>
            </a:pPr>
            <a:r>
              <a:rPr lang="en-IN" dirty="0">
                <a:solidFill>
                  <a:schemeClr val="tx1">
                    <a:lumMod val="85000"/>
                    <a:lumOff val="15000"/>
                  </a:schemeClr>
                </a:solidFill>
              </a:rPr>
              <a:t>Go to Power pivot click on manage then select the “from other sources” in the ribbons.</a:t>
            </a:r>
          </a:p>
          <a:p>
            <a:pPr marL="342900" indent="-342900">
              <a:buFont typeface="+mj-lt"/>
              <a:buAutoNum type="arabicPeriod"/>
            </a:pPr>
            <a:r>
              <a:rPr lang="en-IN" dirty="0">
                <a:solidFill>
                  <a:schemeClr val="tx1">
                    <a:lumMod val="85000"/>
                    <a:lumOff val="15000"/>
                  </a:schemeClr>
                </a:solidFill>
              </a:rPr>
              <a:t>Select the file type&gt;select the file.</a:t>
            </a:r>
          </a:p>
          <a:p>
            <a:pPr marL="342900" indent="-342900">
              <a:buFont typeface="+mj-lt"/>
              <a:buAutoNum type="arabicPeriod"/>
            </a:pPr>
            <a:r>
              <a:rPr lang="en-IN" dirty="0">
                <a:solidFill>
                  <a:schemeClr val="tx1">
                    <a:lumMod val="85000"/>
                    <a:lumOff val="15000"/>
                  </a:schemeClr>
                </a:solidFill>
              </a:rPr>
              <a:t>Import the data in Power Pivot in Excel.</a:t>
            </a:r>
          </a:p>
        </p:txBody>
      </p:sp>
    </p:spTree>
    <p:extLst>
      <p:ext uri="{BB962C8B-B14F-4D97-AF65-F5344CB8AC3E}">
        <p14:creationId xmlns:p14="http://schemas.microsoft.com/office/powerpoint/2010/main" val="376722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ABEC54-C909-B354-0881-6362C60FABC9}"/>
              </a:ext>
            </a:extLst>
          </p:cNvPr>
          <p:cNvSpPr txBox="1"/>
          <p:nvPr/>
        </p:nvSpPr>
        <p:spPr>
          <a:xfrm>
            <a:off x="597158" y="257596"/>
            <a:ext cx="9927773" cy="461665"/>
          </a:xfrm>
          <a:prstGeom prst="rect">
            <a:avLst/>
          </a:prstGeom>
          <a:noFill/>
        </p:spPr>
        <p:txBody>
          <a:bodyPr wrap="square" rtlCol="0">
            <a:spAutoFit/>
          </a:bodyPr>
          <a:lstStyle/>
          <a:p>
            <a:r>
              <a:rPr lang="en-US" sz="2400" dirty="0">
                <a:solidFill>
                  <a:srgbClr val="C00000"/>
                </a:solidFill>
              </a:rPr>
              <a:t>2. Create all the possible relationships between the tables?</a:t>
            </a:r>
            <a:endParaRPr lang="en-IN" sz="2400" dirty="0">
              <a:solidFill>
                <a:srgbClr val="C00000"/>
              </a:solidFill>
            </a:endParaRPr>
          </a:p>
        </p:txBody>
      </p:sp>
      <p:pic>
        <p:nvPicPr>
          <p:cNvPr id="5" name="Picture 4">
            <a:extLst>
              <a:ext uri="{FF2B5EF4-FFF2-40B4-BE49-F238E27FC236}">
                <a16:creationId xmlns:a16="http://schemas.microsoft.com/office/drawing/2014/main" id="{53DF8D5B-93B9-5BE7-91C0-133024369245}"/>
              </a:ext>
            </a:extLst>
          </p:cNvPr>
          <p:cNvPicPr>
            <a:picLocks noChangeAspect="1"/>
          </p:cNvPicPr>
          <p:nvPr/>
        </p:nvPicPr>
        <p:blipFill>
          <a:blip r:embed="rId2"/>
          <a:stretch>
            <a:fillRect/>
          </a:stretch>
        </p:blipFill>
        <p:spPr>
          <a:xfrm>
            <a:off x="998374" y="679189"/>
            <a:ext cx="5934272" cy="3338028"/>
          </a:xfrm>
          <a:prstGeom prst="rect">
            <a:avLst/>
          </a:prstGeom>
        </p:spPr>
      </p:pic>
      <p:sp>
        <p:nvSpPr>
          <p:cNvPr id="6" name="TextBox 5">
            <a:extLst>
              <a:ext uri="{FF2B5EF4-FFF2-40B4-BE49-F238E27FC236}">
                <a16:creationId xmlns:a16="http://schemas.microsoft.com/office/drawing/2014/main" id="{143626C5-15FB-80A5-E9F2-E1F78A6A3F30}"/>
              </a:ext>
            </a:extLst>
          </p:cNvPr>
          <p:cNvSpPr txBox="1"/>
          <p:nvPr/>
        </p:nvSpPr>
        <p:spPr>
          <a:xfrm>
            <a:off x="998374" y="4107414"/>
            <a:ext cx="10515602" cy="2031325"/>
          </a:xfrm>
          <a:prstGeom prst="rect">
            <a:avLst/>
          </a:prstGeom>
          <a:noFill/>
        </p:spPr>
        <p:txBody>
          <a:bodyPr wrap="square" rtlCol="0">
            <a:spAutoFit/>
          </a:bodyPr>
          <a:lstStyle/>
          <a:p>
            <a:r>
              <a:rPr lang="en-IN" dirty="0">
                <a:solidFill>
                  <a:schemeClr val="tx1">
                    <a:lumMod val="85000"/>
                    <a:lumOff val="15000"/>
                  </a:schemeClr>
                </a:solidFill>
              </a:rPr>
              <a:t>After import the data in power pivot we make relationships between tables click on home select diagram view we have 6 tables create the relationship between them .I create 14 relationships between the tables .In relationship between the tables form a lines ,the dark line indicates the relationship is in “active” there are 5 active relationships and doted lines indicates the relationship is in “inactive” there are 9 inactive relationships. With the help of the active relationships we can connect the tables and create pivot tables and make the solutions more easy. </a:t>
            </a:r>
          </a:p>
        </p:txBody>
      </p:sp>
    </p:spTree>
    <p:extLst>
      <p:ext uri="{BB962C8B-B14F-4D97-AF65-F5344CB8AC3E}">
        <p14:creationId xmlns:p14="http://schemas.microsoft.com/office/powerpoint/2010/main" val="37369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16D8F-FC64-1834-ECE7-10DE64A1B04E}"/>
              </a:ext>
            </a:extLst>
          </p:cNvPr>
          <p:cNvSpPr txBox="1"/>
          <p:nvPr/>
        </p:nvSpPr>
        <p:spPr>
          <a:xfrm>
            <a:off x="503853" y="457199"/>
            <a:ext cx="10021077" cy="830997"/>
          </a:xfrm>
          <a:prstGeom prst="rect">
            <a:avLst/>
          </a:prstGeom>
          <a:noFill/>
        </p:spPr>
        <p:txBody>
          <a:bodyPr wrap="square" rtlCol="0">
            <a:spAutoFit/>
          </a:bodyPr>
          <a:lstStyle/>
          <a:p>
            <a:r>
              <a:rPr lang="en-US" sz="2400" dirty="0">
                <a:solidFill>
                  <a:srgbClr val="C00000"/>
                </a:solidFill>
              </a:rPr>
              <a:t>3. Which player scored more runs in the IPL and their average?</a:t>
            </a:r>
          </a:p>
          <a:p>
            <a:endParaRPr lang="en-IN" sz="2400" dirty="0">
              <a:solidFill>
                <a:srgbClr val="C00000"/>
              </a:solidFill>
            </a:endParaRPr>
          </a:p>
        </p:txBody>
      </p:sp>
      <p:sp>
        <p:nvSpPr>
          <p:cNvPr id="5" name="TextBox 4">
            <a:extLst>
              <a:ext uri="{FF2B5EF4-FFF2-40B4-BE49-F238E27FC236}">
                <a16:creationId xmlns:a16="http://schemas.microsoft.com/office/drawing/2014/main" id="{35E8AB25-3853-359D-BFC9-2407DB3AA6E8}"/>
              </a:ext>
            </a:extLst>
          </p:cNvPr>
          <p:cNvSpPr txBox="1"/>
          <p:nvPr/>
        </p:nvSpPr>
        <p:spPr>
          <a:xfrm>
            <a:off x="1010816" y="4105468"/>
            <a:ext cx="10170367" cy="923330"/>
          </a:xfrm>
          <a:prstGeom prst="rect">
            <a:avLst/>
          </a:prstGeom>
          <a:noFill/>
        </p:spPr>
        <p:txBody>
          <a:bodyPr wrap="square" rtlCol="0">
            <a:spAutoFit/>
          </a:bodyPr>
          <a:lstStyle/>
          <a:p>
            <a:r>
              <a:rPr lang="en-IN" dirty="0">
                <a:solidFill>
                  <a:schemeClr val="tx1">
                    <a:lumMod val="85000"/>
                    <a:lumOff val="15000"/>
                  </a:schemeClr>
                </a:solidFill>
              </a:rPr>
              <a:t>First select the sheet of </a:t>
            </a:r>
            <a:r>
              <a:rPr lang="en-IN" dirty="0" err="1">
                <a:solidFill>
                  <a:schemeClr val="tx1">
                    <a:lumMod val="85000"/>
                    <a:lumOff val="15000"/>
                  </a:schemeClr>
                </a:solidFill>
              </a:rPr>
              <a:t>most_runs_average_strikerate</a:t>
            </a:r>
            <a:r>
              <a:rPr lang="en-IN" dirty="0">
                <a:solidFill>
                  <a:schemeClr val="tx1">
                    <a:lumMod val="85000"/>
                    <a:lumOff val="15000"/>
                  </a:schemeClr>
                </a:solidFill>
              </a:rPr>
              <a:t> from the given data and apply the filters to the total runs then we get the player and their average.</a:t>
            </a:r>
          </a:p>
          <a:p>
            <a:r>
              <a:rPr lang="en-IN" dirty="0">
                <a:solidFill>
                  <a:schemeClr val="tx1">
                    <a:lumMod val="85000"/>
                    <a:lumOff val="15000"/>
                  </a:schemeClr>
                </a:solidFill>
              </a:rPr>
              <a:t>V Kohli scored more runs in the IPL and their average is 35.6973  </a:t>
            </a:r>
          </a:p>
        </p:txBody>
      </p:sp>
      <p:pic>
        <p:nvPicPr>
          <p:cNvPr id="7" name="Picture 6">
            <a:extLst>
              <a:ext uri="{FF2B5EF4-FFF2-40B4-BE49-F238E27FC236}">
                <a16:creationId xmlns:a16="http://schemas.microsoft.com/office/drawing/2014/main" id="{831A4625-ED2C-7AA3-1DCF-B6254AA7539B}"/>
              </a:ext>
            </a:extLst>
          </p:cNvPr>
          <p:cNvPicPr>
            <a:picLocks noChangeAspect="1"/>
          </p:cNvPicPr>
          <p:nvPr/>
        </p:nvPicPr>
        <p:blipFill rotWithShape="1">
          <a:blip r:embed="rId2"/>
          <a:srcRect b="53032"/>
          <a:stretch/>
        </p:blipFill>
        <p:spPr>
          <a:xfrm>
            <a:off x="1010816" y="1059310"/>
            <a:ext cx="9675845" cy="2556305"/>
          </a:xfrm>
          <a:prstGeom prst="rect">
            <a:avLst/>
          </a:prstGeom>
        </p:spPr>
      </p:pic>
    </p:spTree>
    <p:extLst>
      <p:ext uri="{BB962C8B-B14F-4D97-AF65-F5344CB8AC3E}">
        <p14:creationId xmlns:p14="http://schemas.microsoft.com/office/powerpoint/2010/main" val="286372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60A6B5-B495-58C6-21A7-5C0E9D1FC6F4}"/>
              </a:ext>
            </a:extLst>
          </p:cNvPr>
          <p:cNvSpPr txBox="1"/>
          <p:nvPr/>
        </p:nvSpPr>
        <p:spPr>
          <a:xfrm>
            <a:off x="670249" y="438538"/>
            <a:ext cx="10851502" cy="1200329"/>
          </a:xfrm>
          <a:prstGeom prst="rect">
            <a:avLst/>
          </a:prstGeom>
          <a:noFill/>
        </p:spPr>
        <p:txBody>
          <a:bodyPr wrap="square" rtlCol="0">
            <a:spAutoFit/>
          </a:bodyPr>
          <a:lstStyle/>
          <a:p>
            <a:r>
              <a:rPr lang="en-US" sz="2400" dirty="0">
                <a:solidFill>
                  <a:srgbClr val="C00000"/>
                </a:solidFill>
              </a:rPr>
              <a:t>4. Name 3 teams who won more matches in their home ground and           	visualization?</a:t>
            </a:r>
          </a:p>
          <a:p>
            <a:endParaRPr lang="en-IN" sz="2400" dirty="0">
              <a:solidFill>
                <a:srgbClr val="C00000"/>
              </a:solidFill>
            </a:endParaRPr>
          </a:p>
        </p:txBody>
      </p:sp>
      <p:graphicFrame>
        <p:nvGraphicFramePr>
          <p:cNvPr id="5" name="Table 4">
            <a:extLst>
              <a:ext uri="{FF2B5EF4-FFF2-40B4-BE49-F238E27FC236}">
                <a16:creationId xmlns:a16="http://schemas.microsoft.com/office/drawing/2014/main" id="{AC32D539-8733-1459-3807-C3D43E88977F}"/>
              </a:ext>
            </a:extLst>
          </p:cNvPr>
          <p:cNvGraphicFramePr>
            <a:graphicFrameLocks noGrp="1"/>
          </p:cNvGraphicFramePr>
          <p:nvPr>
            <p:extLst>
              <p:ext uri="{D42A27DB-BD31-4B8C-83A1-F6EECF244321}">
                <p14:modId xmlns:p14="http://schemas.microsoft.com/office/powerpoint/2010/main" val="3914293003"/>
              </p:ext>
            </p:extLst>
          </p:nvPr>
        </p:nvGraphicFramePr>
        <p:xfrm>
          <a:off x="1104641" y="2776327"/>
          <a:ext cx="3327400" cy="2878023"/>
        </p:xfrm>
        <a:graphic>
          <a:graphicData uri="http://schemas.openxmlformats.org/drawingml/2006/table">
            <a:tbl>
              <a:tblPr>
                <a:tableStyleId>{5C22544A-7EE6-4342-B048-85BDC9FD1C3A}</a:tableStyleId>
              </a:tblPr>
              <a:tblGrid>
                <a:gridCol w="1663700">
                  <a:extLst>
                    <a:ext uri="{9D8B030D-6E8A-4147-A177-3AD203B41FA5}">
                      <a16:colId xmlns:a16="http://schemas.microsoft.com/office/drawing/2014/main" val="4046753617"/>
                    </a:ext>
                  </a:extLst>
                </a:gridCol>
                <a:gridCol w="1663700">
                  <a:extLst>
                    <a:ext uri="{9D8B030D-6E8A-4147-A177-3AD203B41FA5}">
                      <a16:colId xmlns:a16="http://schemas.microsoft.com/office/drawing/2014/main" val="3601970490"/>
                    </a:ext>
                  </a:extLst>
                </a:gridCol>
              </a:tblGrid>
              <a:tr h="823858">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Sum of home_wins</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293657"/>
                  </a:ext>
                </a:extLst>
              </a:tr>
              <a:tr h="790064">
                <a:tc>
                  <a:txBody>
                    <a:bodyPr/>
                    <a:lstStyle/>
                    <a:p>
                      <a:pPr algn="l" fontAlgn="b"/>
                      <a:r>
                        <a:rPr lang="en-IN" sz="1100" u="none" strike="noStrike">
                          <a:effectLst/>
                        </a:rPr>
                        <a:t>Chennai Super Kings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5241332"/>
                  </a:ext>
                </a:extLst>
              </a:tr>
              <a:tr h="421367">
                <a:tc>
                  <a:txBody>
                    <a:bodyPr/>
                    <a:lstStyle/>
                    <a:p>
                      <a:pPr algn="l" fontAlgn="b"/>
                      <a:r>
                        <a:rPr lang="en-IN" sz="1100" u="none" strike="noStrike">
                          <a:effectLst/>
                        </a:rPr>
                        <a:t>Kings XI Punjab</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6029922"/>
                  </a:ext>
                </a:extLst>
              </a:tr>
              <a:tr h="421367">
                <a:tc>
                  <a:txBody>
                    <a:bodyPr/>
                    <a:lstStyle/>
                    <a:p>
                      <a:pPr algn="l" fontAlgn="b"/>
                      <a:r>
                        <a:rPr lang="en-IN" sz="1100" u="none" strike="noStrike">
                          <a:effectLst/>
                        </a:rPr>
                        <a:t>Mumbai Indians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4305779"/>
                  </a:ext>
                </a:extLst>
              </a:tr>
              <a:tr h="421367">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147</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3628356"/>
                  </a:ext>
                </a:extLst>
              </a:tr>
            </a:tbl>
          </a:graphicData>
        </a:graphic>
      </p:graphicFrame>
      <p:sp>
        <p:nvSpPr>
          <p:cNvPr id="10" name="TextBox 9">
            <a:extLst>
              <a:ext uri="{FF2B5EF4-FFF2-40B4-BE49-F238E27FC236}">
                <a16:creationId xmlns:a16="http://schemas.microsoft.com/office/drawing/2014/main" id="{F45818D4-E435-DC3E-47E9-23F2243ACDFB}"/>
              </a:ext>
            </a:extLst>
          </p:cNvPr>
          <p:cNvSpPr txBox="1"/>
          <p:nvPr/>
        </p:nvSpPr>
        <p:spPr>
          <a:xfrm>
            <a:off x="923731" y="1296955"/>
            <a:ext cx="11330346" cy="1200329"/>
          </a:xfrm>
          <a:prstGeom prst="rect">
            <a:avLst/>
          </a:prstGeom>
          <a:noFill/>
        </p:spPr>
        <p:txBody>
          <a:bodyPr wrap="none" rtlCol="0">
            <a:spAutoFit/>
          </a:bodyPr>
          <a:lstStyle/>
          <a:p>
            <a:r>
              <a:rPr lang="en-IN" dirty="0"/>
              <a:t>Create a pivot table from the power pivot . Arrange the teams in rows and sum of home towns </a:t>
            </a:r>
          </a:p>
          <a:p>
            <a:r>
              <a:rPr lang="en-IN" dirty="0"/>
              <a:t>in values and apply filter values to top 3 then we get the top 3 teams won in home grounds .</a:t>
            </a:r>
          </a:p>
          <a:p>
            <a:r>
              <a:rPr lang="en-IN" dirty="0"/>
              <a:t>Chennai Super Kings , Kings XI Punjab , Mumbai Indians are the top 3 teams won  more matches </a:t>
            </a:r>
          </a:p>
          <a:p>
            <a:pPr algn="just"/>
            <a:r>
              <a:rPr lang="en-IN" dirty="0"/>
              <a:t>in their home ground.     </a:t>
            </a:r>
          </a:p>
        </p:txBody>
      </p:sp>
      <p:pic>
        <p:nvPicPr>
          <p:cNvPr id="11" name="Picture 10">
            <a:extLst>
              <a:ext uri="{FF2B5EF4-FFF2-40B4-BE49-F238E27FC236}">
                <a16:creationId xmlns:a16="http://schemas.microsoft.com/office/drawing/2014/main" id="{BABBC4D4-2C01-A219-6E01-DF84BDDC3A62}"/>
              </a:ext>
            </a:extLst>
          </p:cNvPr>
          <p:cNvPicPr>
            <a:picLocks noChangeAspect="1"/>
          </p:cNvPicPr>
          <p:nvPr/>
        </p:nvPicPr>
        <p:blipFill>
          <a:blip r:embed="rId2"/>
          <a:stretch>
            <a:fillRect/>
          </a:stretch>
        </p:blipFill>
        <p:spPr>
          <a:xfrm>
            <a:off x="5052631" y="2640808"/>
            <a:ext cx="5317467" cy="3265470"/>
          </a:xfrm>
          <a:prstGeom prst="rect">
            <a:avLst/>
          </a:prstGeom>
        </p:spPr>
      </p:pic>
    </p:spTree>
    <p:extLst>
      <p:ext uri="{BB962C8B-B14F-4D97-AF65-F5344CB8AC3E}">
        <p14:creationId xmlns:p14="http://schemas.microsoft.com/office/powerpoint/2010/main" val="203043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C818D6-EC1B-5DD4-C127-83CCD115FB0C}"/>
              </a:ext>
            </a:extLst>
          </p:cNvPr>
          <p:cNvSpPr txBox="1"/>
          <p:nvPr/>
        </p:nvSpPr>
        <p:spPr>
          <a:xfrm>
            <a:off x="431566" y="758161"/>
            <a:ext cx="7944804" cy="830997"/>
          </a:xfrm>
          <a:prstGeom prst="rect">
            <a:avLst/>
          </a:prstGeom>
          <a:noFill/>
        </p:spPr>
        <p:txBody>
          <a:bodyPr wrap="none" rtlCol="0">
            <a:spAutoFit/>
          </a:bodyPr>
          <a:lstStyle/>
          <a:p>
            <a:r>
              <a:rPr lang="en-US" sz="2400" dirty="0">
                <a:solidFill>
                  <a:srgbClr val="C00000"/>
                </a:solidFill>
              </a:rPr>
              <a:t>5. Teams and how many extra runs they conceded?</a:t>
            </a:r>
          </a:p>
          <a:p>
            <a:endParaRPr lang="en-IN" sz="2400" dirty="0">
              <a:solidFill>
                <a:srgbClr val="C00000"/>
              </a:solidFill>
            </a:endParaRPr>
          </a:p>
        </p:txBody>
      </p:sp>
      <p:graphicFrame>
        <p:nvGraphicFramePr>
          <p:cNvPr id="3" name="Table 2">
            <a:extLst>
              <a:ext uri="{FF2B5EF4-FFF2-40B4-BE49-F238E27FC236}">
                <a16:creationId xmlns:a16="http://schemas.microsoft.com/office/drawing/2014/main" id="{2093E225-F989-3B5E-65A7-157924210D2F}"/>
              </a:ext>
            </a:extLst>
          </p:cNvPr>
          <p:cNvGraphicFramePr>
            <a:graphicFrameLocks noGrp="1"/>
          </p:cNvGraphicFramePr>
          <p:nvPr>
            <p:extLst>
              <p:ext uri="{D42A27DB-BD31-4B8C-83A1-F6EECF244321}">
                <p14:modId xmlns:p14="http://schemas.microsoft.com/office/powerpoint/2010/main" val="4088453866"/>
              </p:ext>
            </p:extLst>
          </p:nvPr>
        </p:nvGraphicFramePr>
        <p:xfrm>
          <a:off x="8584390" y="1206654"/>
          <a:ext cx="2755900" cy="3589020"/>
        </p:xfrm>
        <a:graphic>
          <a:graphicData uri="http://schemas.openxmlformats.org/drawingml/2006/table">
            <a:tbl>
              <a:tblPr>
                <a:tableStyleId>{5C22544A-7EE6-4342-B048-85BDC9FD1C3A}</a:tableStyleId>
              </a:tblPr>
              <a:tblGrid>
                <a:gridCol w="1663700">
                  <a:extLst>
                    <a:ext uri="{9D8B030D-6E8A-4147-A177-3AD203B41FA5}">
                      <a16:colId xmlns:a16="http://schemas.microsoft.com/office/drawing/2014/main" val="895571892"/>
                    </a:ext>
                  </a:extLst>
                </a:gridCol>
                <a:gridCol w="1092200">
                  <a:extLst>
                    <a:ext uri="{9D8B030D-6E8A-4147-A177-3AD203B41FA5}">
                      <a16:colId xmlns:a16="http://schemas.microsoft.com/office/drawing/2014/main" val="1241440015"/>
                    </a:ext>
                  </a:extLst>
                </a:gridCol>
              </a:tblGrid>
              <a:tr h="133567">
                <a:tc>
                  <a:txBody>
                    <a:bodyPr/>
                    <a:lstStyle/>
                    <a:p>
                      <a:pPr algn="l" fontAlgn="b"/>
                      <a:r>
                        <a:rPr lang="en-IN" sz="1100" u="none" strike="noStrike" dirty="0">
                          <a:effectLst/>
                        </a:rPr>
                        <a:t>Row Labels</a:t>
                      </a:r>
                      <a:endParaRPr lang="en-IN" sz="1100" b="0"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Sum of extra_runs</a:t>
                      </a:r>
                      <a:endParaRPr lang="en-IN" sz="1100" b="0"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8724249"/>
                  </a:ext>
                </a:extLst>
              </a:tr>
              <a:tr h="182880">
                <a:tc>
                  <a:txBody>
                    <a:bodyPr/>
                    <a:lstStyle/>
                    <a:p>
                      <a:pPr algn="l" fontAlgn="b"/>
                      <a:r>
                        <a:rPr lang="en-IN" sz="1100" u="none" strike="noStrike">
                          <a:effectLst/>
                        </a:rPr>
                        <a:t>Chennai Super Kings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1344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5127423"/>
                  </a:ext>
                </a:extLst>
              </a:tr>
              <a:tr h="182880">
                <a:tc>
                  <a:txBody>
                    <a:bodyPr/>
                    <a:lstStyle/>
                    <a:p>
                      <a:pPr algn="l" fontAlgn="b"/>
                      <a:r>
                        <a:rPr lang="en-IN" sz="1100" u="none" strike="noStrike">
                          <a:effectLst/>
                        </a:rPr>
                        <a:t>Deccan Chargers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1867106"/>
                  </a:ext>
                </a:extLst>
              </a:tr>
              <a:tr h="182880">
                <a:tc>
                  <a:txBody>
                    <a:bodyPr/>
                    <a:lstStyle/>
                    <a:p>
                      <a:pPr algn="l" fontAlgn="b"/>
                      <a:r>
                        <a:rPr lang="en-IN" sz="1100" u="none" strike="noStrike">
                          <a:effectLst/>
                        </a:rPr>
                        <a:t>Delhi Capitals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2115759"/>
                  </a:ext>
                </a:extLst>
              </a:tr>
              <a:tr h="182880">
                <a:tc>
                  <a:txBody>
                    <a:bodyPr/>
                    <a:lstStyle/>
                    <a:p>
                      <a:pPr algn="l" fontAlgn="b"/>
                      <a:r>
                        <a:rPr lang="en-IN" sz="1100" u="none" strike="noStrike">
                          <a:effectLst/>
                        </a:rPr>
                        <a:t>Delhi Daredevils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1136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6489802"/>
                  </a:ext>
                </a:extLst>
              </a:tr>
              <a:tr h="182880">
                <a:tc>
                  <a:txBody>
                    <a:bodyPr/>
                    <a:lstStyle/>
                    <a:p>
                      <a:pPr algn="l" fontAlgn="b"/>
                      <a:r>
                        <a:rPr lang="en-IN" sz="1100" u="none" strike="noStrike">
                          <a:effectLst/>
                        </a:rPr>
                        <a:t>Gujarat Lions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0406628"/>
                  </a:ext>
                </a:extLst>
              </a:tr>
              <a:tr h="182880">
                <a:tc>
                  <a:txBody>
                    <a:bodyPr/>
                    <a:lstStyle/>
                    <a:p>
                      <a:pPr algn="l" fontAlgn="b"/>
                      <a:r>
                        <a:rPr lang="en-IN" sz="1100" u="none" strike="noStrike">
                          <a:effectLst/>
                        </a:rPr>
                        <a:t>Kings XI Punjab</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1539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9012786"/>
                  </a:ext>
                </a:extLst>
              </a:tr>
              <a:tr h="182880">
                <a:tc>
                  <a:txBody>
                    <a:bodyPr/>
                    <a:lstStyle/>
                    <a:p>
                      <a:pPr algn="l" fontAlgn="b"/>
                      <a:r>
                        <a:rPr lang="en-IN" sz="1100" u="none" strike="noStrike">
                          <a:effectLst/>
                        </a:rPr>
                        <a:t>Kochi Tuskers Kerala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5397417"/>
                  </a:ext>
                </a:extLst>
              </a:tr>
              <a:tr h="182880">
                <a:tc>
                  <a:txBody>
                    <a:bodyPr/>
                    <a:lstStyle/>
                    <a:p>
                      <a:pPr algn="l" fontAlgn="b"/>
                      <a:r>
                        <a:rPr lang="en-IN" sz="1100" u="none" strike="noStrike">
                          <a:effectLst/>
                        </a:rPr>
                        <a:t>Kolkata Knight Riders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1333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3800387"/>
                  </a:ext>
                </a:extLst>
              </a:tr>
              <a:tr h="182880">
                <a:tc>
                  <a:txBody>
                    <a:bodyPr/>
                    <a:lstStyle/>
                    <a:p>
                      <a:pPr algn="l" fontAlgn="b"/>
                      <a:r>
                        <a:rPr lang="en-IN" sz="1100" u="none" strike="noStrike">
                          <a:effectLst/>
                        </a:rPr>
                        <a:t>Mumbai Indians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1684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1869256"/>
                  </a:ext>
                </a:extLst>
              </a:tr>
              <a:tr h="182880">
                <a:tc>
                  <a:txBody>
                    <a:bodyPr/>
                    <a:lstStyle/>
                    <a:p>
                      <a:pPr algn="l" fontAlgn="b"/>
                      <a:r>
                        <a:rPr lang="en-IN" sz="1100" u="none" strike="noStrike">
                          <a:effectLst/>
                        </a:rPr>
                        <a:t>Pune Warriors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9017553"/>
                  </a:ext>
                </a:extLst>
              </a:tr>
              <a:tr h="182880">
                <a:tc>
                  <a:txBody>
                    <a:bodyPr/>
                    <a:lstStyle/>
                    <a:p>
                      <a:pPr algn="l" fontAlgn="b"/>
                      <a:r>
                        <a:rPr lang="en-IN" sz="1100" u="none" strike="noStrike">
                          <a:effectLst/>
                        </a:rPr>
                        <a:t>Rajasthan Royals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1124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9084424"/>
                  </a:ext>
                </a:extLst>
              </a:tr>
              <a:tr h="182880">
                <a:tc>
                  <a:txBody>
                    <a:bodyPr/>
                    <a:lstStyle/>
                    <a:p>
                      <a:pPr algn="l" fontAlgn="b"/>
                      <a:r>
                        <a:rPr lang="en-IN" sz="1100" u="none" strike="noStrike">
                          <a:effectLst/>
                        </a:rPr>
                        <a:t>Rising Pune Supergiant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4096757"/>
                  </a:ext>
                </a:extLst>
              </a:tr>
              <a:tr h="182880">
                <a:tc>
                  <a:txBody>
                    <a:bodyPr/>
                    <a:lstStyle/>
                    <a:p>
                      <a:pPr algn="l" fontAlgn="b"/>
                      <a:r>
                        <a:rPr lang="en-IN" sz="1100" u="none" strike="noStrike">
                          <a:effectLst/>
                        </a:rPr>
                        <a:t>Rising Pune Supergiants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8278067"/>
                  </a:ext>
                </a:extLst>
              </a:tr>
              <a:tr h="182880">
                <a:tc>
                  <a:txBody>
                    <a:bodyPr/>
                    <a:lstStyle/>
                    <a:p>
                      <a:pPr algn="l" fontAlgn="b"/>
                      <a:r>
                        <a:rPr lang="en-IN" sz="1100" u="none" strike="noStrike">
                          <a:effectLst/>
                        </a:rPr>
                        <a:t>Royal Challengers Bangalore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1392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2736629"/>
                  </a:ext>
                </a:extLst>
              </a:tr>
              <a:tr h="182880">
                <a:tc>
                  <a:txBody>
                    <a:bodyPr/>
                    <a:lstStyle/>
                    <a:p>
                      <a:pPr algn="l" fontAlgn="b"/>
                      <a:r>
                        <a:rPr lang="en-IN" sz="1100" u="none" strike="noStrike">
                          <a:effectLst/>
                        </a:rPr>
                        <a:t>Sunrisers Hyderabad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8278636"/>
                  </a:ext>
                </a:extLst>
              </a:tr>
              <a:tr h="182880">
                <a:tc>
                  <a:txBody>
                    <a:bodyPr/>
                    <a:lstStyle/>
                    <a:p>
                      <a:pPr algn="l" fontAlgn="b"/>
                      <a:r>
                        <a:rPr lang="en-IN" sz="1100" u="none" strike="noStrike">
                          <a:effectLst/>
                        </a:rPr>
                        <a:t>Grand Total</a:t>
                      </a:r>
                      <a:endParaRPr lang="en-IN" sz="1100" b="0" i="0" u="none" strike="noStrike">
                        <a:solidFill>
                          <a:srgbClr val="FFFFFF"/>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12004</a:t>
                      </a:r>
                      <a:endParaRPr lang="en-IN" sz="1100" b="0"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4838898"/>
                  </a:ext>
                </a:extLst>
              </a:tr>
            </a:tbl>
          </a:graphicData>
        </a:graphic>
      </p:graphicFrame>
      <p:sp>
        <p:nvSpPr>
          <p:cNvPr id="5" name="TextBox 4">
            <a:extLst>
              <a:ext uri="{FF2B5EF4-FFF2-40B4-BE49-F238E27FC236}">
                <a16:creationId xmlns:a16="http://schemas.microsoft.com/office/drawing/2014/main" id="{69F5F086-FFD0-245C-8F83-7A7DBAC07048}"/>
              </a:ext>
            </a:extLst>
          </p:cNvPr>
          <p:cNvSpPr txBox="1"/>
          <p:nvPr/>
        </p:nvSpPr>
        <p:spPr>
          <a:xfrm>
            <a:off x="851710" y="1318621"/>
            <a:ext cx="7316639" cy="1200329"/>
          </a:xfrm>
          <a:prstGeom prst="rect">
            <a:avLst/>
          </a:prstGeom>
          <a:noFill/>
        </p:spPr>
        <p:txBody>
          <a:bodyPr wrap="square" rtlCol="0">
            <a:spAutoFit/>
          </a:bodyPr>
          <a:lstStyle/>
          <a:p>
            <a:r>
              <a:rPr lang="en-IN" dirty="0"/>
              <a:t>Create a pivot table from the power pivot . Arrange the teams in rows and select the column of extra runs arrange into values of pivot table then we get the extra runs conceded by the teams and also we can represent that extra runs in charts also.</a:t>
            </a:r>
          </a:p>
        </p:txBody>
      </p:sp>
      <p:pic>
        <p:nvPicPr>
          <p:cNvPr id="6" name="Picture 5">
            <a:extLst>
              <a:ext uri="{FF2B5EF4-FFF2-40B4-BE49-F238E27FC236}">
                <a16:creationId xmlns:a16="http://schemas.microsoft.com/office/drawing/2014/main" id="{567ADEC2-3206-4DC7-108F-5636B9A5732E}"/>
              </a:ext>
            </a:extLst>
          </p:cNvPr>
          <p:cNvPicPr>
            <a:picLocks noChangeAspect="1"/>
          </p:cNvPicPr>
          <p:nvPr/>
        </p:nvPicPr>
        <p:blipFill>
          <a:blip r:embed="rId2"/>
          <a:stretch>
            <a:fillRect/>
          </a:stretch>
        </p:blipFill>
        <p:spPr>
          <a:xfrm>
            <a:off x="2095804" y="2692988"/>
            <a:ext cx="5096002" cy="3474547"/>
          </a:xfrm>
          <a:prstGeom prst="rect">
            <a:avLst/>
          </a:prstGeom>
        </p:spPr>
      </p:pic>
    </p:spTree>
    <p:extLst>
      <p:ext uri="{BB962C8B-B14F-4D97-AF65-F5344CB8AC3E}">
        <p14:creationId xmlns:p14="http://schemas.microsoft.com/office/powerpoint/2010/main" val="393992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81A615-2ACE-30A5-948A-4AAA4F0230AA}"/>
              </a:ext>
            </a:extLst>
          </p:cNvPr>
          <p:cNvSpPr txBox="1"/>
          <p:nvPr/>
        </p:nvSpPr>
        <p:spPr>
          <a:xfrm>
            <a:off x="279919" y="559837"/>
            <a:ext cx="11094098" cy="830997"/>
          </a:xfrm>
          <a:prstGeom prst="rect">
            <a:avLst/>
          </a:prstGeom>
          <a:noFill/>
        </p:spPr>
        <p:txBody>
          <a:bodyPr wrap="square" rtlCol="0">
            <a:spAutoFit/>
          </a:bodyPr>
          <a:lstStyle/>
          <a:p>
            <a:r>
              <a:rPr lang="en-US" sz="2400" dirty="0">
                <a:solidFill>
                  <a:srgbClr val="C00000"/>
                </a:solidFill>
              </a:rPr>
              <a:t>6. How many Total </a:t>
            </a:r>
            <a:r>
              <a:rPr lang="en-US" sz="2400" dirty="0" err="1">
                <a:solidFill>
                  <a:srgbClr val="C00000"/>
                </a:solidFill>
              </a:rPr>
              <a:t>superover</a:t>
            </a:r>
            <a:r>
              <a:rPr lang="en-US" sz="2400" dirty="0">
                <a:solidFill>
                  <a:srgbClr val="C00000"/>
                </a:solidFill>
              </a:rPr>
              <a:t> matches are played(replace 0 with non-	</a:t>
            </a:r>
            <a:r>
              <a:rPr lang="en-US" sz="2400" dirty="0" err="1">
                <a:solidFill>
                  <a:srgbClr val="C00000"/>
                </a:solidFill>
              </a:rPr>
              <a:t>superover</a:t>
            </a:r>
            <a:r>
              <a:rPr lang="en-US" sz="2400" dirty="0">
                <a:solidFill>
                  <a:srgbClr val="C00000"/>
                </a:solidFill>
              </a:rPr>
              <a:t> matches and 1 with </a:t>
            </a:r>
            <a:r>
              <a:rPr lang="en-US" sz="2400" dirty="0" err="1">
                <a:solidFill>
                  <a:srgbClr val="C00000"/>
                </a:solidFill>
              </a:rPr>
              <a:t>superover</a:t>
            </a:r>
            <a:r>
              <a:rPr lang="en-US" sz="2400" dirty="0">
                <a:solidFill>
                  <a:srgbClr val="C00000"/>
                </a:solidFill>
              </a:rPr>
              <a:t> matches)?</a:t>
            </a:r>
            <a:endParaRPr lang="en-IN" sz="2400" dirty="0">
              <a:solidFill>
                <a:srgbClr val="C00000"/>
              </a:solidFill>
            </a:endParaRPr>
          </a:p>
        </p:txBody>
      </p:sp>
      <p:graphicFrame>
        <p:nvGraphicFramePr>
          <p:cNvPr id="3" name="Table 2">
            <a:extLst>
              <a:ext uri="{FF2B5EF4-FFF2-40B4-BE49-F238E27FC236}">
                <a16:creationId xmlns:a16="http://schemas.microsoft.com/office/drawing/2014/main" id="{FC21420C-A53E-D77D-121E-4B8006C3E804}"/>
              </a:ext>
            </a:extLst>
          </p:cNvPr>
          <p:cNvGraphicFramePr>
            <a:graphicFrameLocks noGrp="1"/>
          </p:cNvGraphicFramePr>
          <p:nvPr>
            <p:extLst>
              <p:ext uri="{D42A27DB-BD31-4B8C-83A1-F6EECF244321}">
                <p14:modId xmlns:p14="http://schemas.microsoft.com/office/powerpoint/2010/main" val="581821646"/>
              </p:ext>
            </p:extLst>
          </p:nvPr>
        </p:nvGraphicFramePr>
        <p:xfrm>
          <a:off x="7495073" y="1822035"/>
          <a:ext cx="3098800" cy="3680460"/>
        </p:xfrm>
        <a:graphic>
          <a:graphicData uri="http://schemas.openxmlformats.org/drawingml/2006/table">
            <a:tbl>
              <a:tblPr>
                <a:tableStyleId>{5C22544A-7EE6-4342-B048-85BDC9FD1C3A}</a:tableStyleId>
              </a:tblPr>
              <a:tblGrid>
                <a:gridCol w="863600">
                  <a:extLst>
                    <a:ext uri="{9D8B030D-6E8A-4147-A177-3AD203B41FA5}">
                      <a16:colId xmlns:a16="http://schemas.microsoft.com/office/drawing/2014/main" val="2142192331"/>
                    </a:ext>
                  </a:extLst>
                </a:gridCol>
                <a:gridCol w="1320800">
                  <a:extLst>
                    <a:ext uri="{9D8B030D-6E8A-4147-A177-3AD203B41FA5}">
                      <a16:colId xmlns:a16="http://schemas.microsoft.com/office/drawing/2014/main" val="327301683"/>
                    </a:ext>
                  </a:extLst>
                </a:gridCol>
                <a:gridCol w="914400">
                  <a:extLst>
                    <a:ext uri="{9D8B030D-6E8A-4147-A177-3AD203B41FA5}">
                      <a16:colId xmlns:a16="http://schemas.microsoft.com/office/drawing/2014/main" val="3042826720"/>
                    </a:ext>
                  </a:extLst>
                </a:gridCol>
              </a:tblGrid>
              <a:tr h="18288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Sum of is_super_over</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Over</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7052515"/>
                  </a:ext>
                </a:extLst>
              </a:tr>
              <a:tr h="182880">
                <a:tc>
                  <a:txBody>
                    <a:bodyPr/>
                    <a:lstStyle/>
                    <a:p>
                      <a:pPr algn="l" fontAlgn="b"/>
                      <a:r>
                        <a:rPr lang="en-IN" sz="1100" u="none" strike="noStrike">
                          <a:effectLst/>
                        </a:rPr>
                        <a:t>IPL-2008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non-superover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7887039"/>
                  </a:ext>
                </a:extLst>
              </a:tr>
              <a:tr h="182880">
                <a:tc>
                  <a:txBody>
                    <a:bodyPr/>
                    <a:lstStyle/>
                    <a:p>
                      <a:pPr algn="l" fontAlgn="b"/>
                      <a:r>
                        <a:rPr lang="en-IN" sz="1100" u="none" strike="noStrike">
                          <a:effectLst/>
                        </a:rPr>
                        <a:t>IPL-2009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6859986"/>
                  </a:ext>
                </a:extLst>
              </a:tr>
              <a:tr h="182880">
                <a:tc>
                  <a:txBody>
                    <a:bodyPr/>
                    <a:lstStyle/>
                    <a:p>
                      <a:pPr algn="l" fontAlgn="b"/>
                      <a:r>
                        <a:rPr lang="en-IN" sz="1100" u="none" strike="noStrike">
                          <a:effectLst/>
                        </a:rPr>
                        <a:t>IPL-2010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5085009"/>
                  </a:ext>
                </a:extLst>
              </a:tr>
              <a:tr h="182880">
                <a:tc>
                  <a:txBody>
                    <a:bodyPr/>
                    <a:lstStyle/>
                    <a:p>
                      <a:pPr algn="l" fontAlgn="b"/>
                      <a:r>
                        <a:rPr lang="en-IN" sz="1100" u="none" strike="noStrike">
                          <a:effectLst/>
                        </a:rPr>
                        <a:t>IPL-2011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non-superover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9308216"/>
                  </a:ext>
                </a:extLst>
              </a:tr>
              <a:tr h="182880">
                <a:tc>
                  <a:txBody>
                    <a:bodyPr/>
                    <a:lstStyle/>
                    <a:p>
                      <a:pPr algn="l" fontAlgn="b"/>
                      <a:r>
                        <a:rPr lang="en-IN" sz="1100" u="none" strike="noStrike">
                          <a:effectLst/>
                        </a:rPr>
                        <a:t>IPL-2012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non-superover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5455236"/>
                  </a:ext>
                </a:extLst>
              </a:tr>
              <a:tr h="182880">
                <a:tc>
                  <a:txBody>
                    <a:bodyPr/>
                    <a:lstStyle/>
                    <a:p>
                      <a:pPr algn="l" fontAlgn="b"/>
                      <a:r>
                        <a:rPr lang="en-IN" sz="1100" u="none" strike="noStrike">
                          <a:effectLst/>
                        </a:rPr>
                        <a:t>IPL-2013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2505921"/>
                  </a:ext>
                </a:extLst>
              </a:tr>
              <a:tr h="182880">
                <a:tc>
                  <a:txBody>
                    <a:bodyPr/>
                    <a:lstStyle/>
                    <a:p>
                      <a:pPr algn="l" fontAlgn="b"/>
                      <a:r>
                        <a:rPr lang="en-IN" sz="1100" u="none" strike="noStrike">
                          <a:effectLst/>
                        </a:rPr>
                        <a:t>IPL-2014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4791117"/>
                  </a:ext>
                </a:extLst>
              </a:tr>
              <a:tr h="182880">
                <a:tc>
                  <a:txBody>
                    <a:bodyPr/>
                    <a:lstStyle/>
                    <a:p>
                      <a:pPr algn="l" fontAlgn="b"/>
                      <a:r>
                        <a:rPr lang="en-IN" sz="1100" u="none" strike="noStrike">
                          <a:effectLst/>
                        </a:rPr>
                        <a:t>IPL-2015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2924338"/>
                  </a:ext>
                </a:extLst>
              </a:tr>
              <a:tr h="182880">
                <a:tc>
                  <a:txBody>
                    <a:bodyPr/>
                    <a:lstStyle/>
                    <a:p>
                      <a:pPr algn="l" fontAlgn="b"/>
                      <a:r>
                        <a:rPr lang="en-IN" sz="1100" u="none" strike="noStrike">
                          <a:effectLst/>
                        </a:rPr>
                        <a:t>IPL-2016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non-superover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623380"/>
                  </a:ext>
                </a:extLst>
              </a:tr>
              <a:tr h="182880">
                <a:tc>
                  <a:txBody>
                    <a:bodyPr/>
                    <a:lstStyle/>
                    <a:p>
                      <a:pPr algn="l" fontAlgn="b"/>
                      <a:r>
                        <a:rPr lang="en-IN" sz="1100" u="none" strike="noStrike">
                          <a:effectLst/>
                        </a:rPr>
                        <a:t>IPL-2017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5529226"/>
                  </a:ext>
                </a:extLst>
              </a:tr>
              <a:tr h="182880">
                <a:tc>
                  <a:txBody>
                    <a:bodyPr/>
                    <a:lstStyle/>
                    <a:p>
                      <a:pPr algn="l" fontAlgn="b"/>
                      <a:r>
                        <a:rPr lang="en-IN" sz="1100" u="none" strike="noStrike">
                          <a:effectLst/>
                        </a:rPr>
                        <a:t>IPL-2018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non-superover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283228"/>
                  </a:ext>
                </a:extLst>
              </a:tr>
              <a:tr h="182880">
                <a:tc>
                  <a:txBody>
                    <a:bodyPr/>
                    <a:lstStyle/>
                    <a:p>
                      <a:pPr algn="l" fontAlgn="b"/>
                      <a:r>
                        <a:rPr lang="en-IN" sz="1100" u="none" strike="noStrike">
                          <a:effectLst/>
                        </a:rPr>
                        <a:t>IPL-2019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non-superover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3169973"/>
                  </a:ext>
                </a:extLst>
              </a:tr>
              <a:tr h="1828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81</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8581065"/>
                  </a:ext>
                </a:extLst>
              </a:tr>
            </a:tbl>
          </a:graphicData>
        </a:graphic>
      </p:graphicFrame>
      <p:sp>
        <p:nvSpPr>
          <p:cNvPr id="4" name="TextBox 3">
            <a:extLst>
              <a:ext uri="{FF2B5EF4-FFF2-40B4-BE49-F238E27FC236}">
                <a16:creationId xmlns:a16="http://schemas.microsoft.com/office/drawing/2014/main" id="{27CEB8E6-3E0A-3053-2E5A-D8E508438933}"/>
              </a:ext>
            </a:extLst>
          </p:cNvPr>
          <p:cNvSpPr txBox="1"/>
          <p:nvPr/>
        </p:nvSpPr>
        <p:spPr>
          <a:xfrm>
            <a:off x="755780" y="1822035"/>
            <a:ext cx="6391469" cy="2308324"/>
          </a:xfrm>
          <a:prstGeom prst="rect">
            <a:avLst/>
          </a:prstGeom>
          <a:noFill/>
        </p:spPr>
        <p:txBody>
          <a:bodyPr wrap="square" rtlCol="0">
            <a:spAutoFit/>
          </a:bodyPr>
          <a:lstStyle/>
          <a:p>
            <a:r>
              <a:rPr lang="en-IN" dirty="0"/>
              <a:t>Create a pivot table from power pivot . Select the season column and arrange it into rows and arrange </a:t>
            </a:r>
            <a:r>
              <a:rPr lang="en-IN" dirty="0" err="1"/>
              <a:t>superover</a:t>
            </a:r>
            <a:r>
              <a:rPr lang="en-IN" dirty="0"/>
              <a:t> Column into values then we get the total </a:t>
            </a:r>
            <a:r>
              <a:rPr lang="en-IN" dirty="0" err="1"/>
              <a:t>superovers</a:t>
            </a:r>
            <a:r>
              <a:rPr lang="en-IN" dirty="0"/>
              <a:t>. Which the value is 0 that is non-</a:t>
            </a:r>
            <a:r>
              <a:rPr lang="en-IN" dirty="0" err="1"/>
              <a:t>superover</a:t>
            </a:r>
            <a:endParaRPr lang="en-IN" dirty="0"/>
          </a:p>
          <a:p>
            <a:r>
              <a:rPr lang="en-IN" dirty="0"/>
              <a:t>and remaining values are </a:t>
            </a:r>
            <a:r>
              <a:rPr lang="en-IN" dirty="0" err="1"/>
              <a:t>superover</a:t>
            </a:r>
            <a:r>
              <a:rPr lang="en-IN" dirty="0"/>
              <a:t>. I use “IF” formula </a:t>
            </a:r>
          </a:p>
          <a:p>
            <a:r>
              <a:rPr lang="en-IN" dirty="0"/>
              <a:t>for the over column in that column the value of 0 gives non-</a:t>
            </a:r>
            <a:r>
              <a:rPr lang="en-IN" dirty="0" err="1"/>
              <a:t>superover</a:t>
            </a:r>
            <a:r>
              <a:rPr lang="en-IN" dirty="0"/>
              <a:t> and for values gives the </a:t>
            </a:r>
            <a:r>
              <a:rPr lang="en-IN" dirty="0" err="1"/>
              <a:t>superover</a:t>
            </a:r>
            <a:r>
              <a:rPr lang="en-IN" dirty="0"/>
              <a:t>.</a:t>
            </a:r>
          </a:p>
          <a:p>
            <a:r>
              <a:rPr lang="en-IN" dirty="0"/>
              <a:t>Total 81 </a:t>
            </a:r>
            <a:r>
              <a:rPr lang="en-IN" dirty="0" err="1"/>
              <a:t>superover</a:t>
            </a:r>
            <a:r>
              <a:rPr lang="en-IN" dirty="0"/>
              <a:t> matches are played.   </a:t>
            </a:r>
          </a:p>
        </p:txBody>
      </p:sp>
    </p:spTree>
    <p:extLst>
      <p:ext uri="{BB962C8B-B14F-4D97-AF65-F5344CB8AC3E}">
        <p14:creationId xmlns:p14="http://schemas.microsoft.com/office/powerpoint/2010/main" val="412977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15703-C082-6D35-B3A6-9E3F9681EF39}"/>
              </a:ext>
            </a:extLst>
          </p:cNvPr>
          <p:cNvSpPr txBox="1"/>
          <p:nvPr/>
        </p:nvSpPr>
        <p:spPr>
          <a:xfrm>
            <a:off x="401216" y="681135"/>
            <a:ext cx="10590245" cy="461665"/>
          </a:xfrm>
          <a:prstGeom prst="rect">
            <a:avLst/>
          </a:prstGeom>
          <a:noFill/>
        </p:spPr>
        <p:txBody>
          <a:bodyPr wrap="square" rtlCol="0">
            <a:spAutoFit/>
          </a:bodyPr>
          <a:lstStyle/>
          <a:p>
            <a:r>
              <a:rPr lang="en-US" sz="2400" dirty="0">
                <a:solidFill>
                  <a:srgbClr val="C00000"/>
                </a:solidFill>
              </a:rPr>
              <a:t>7. Which stadium records highest wins and visualization of the data?</a:t>
            </a:r>
            <a:endParaRPr lang="en-IN" sz="2400" dirty="0">
              <a:solidFill>
                <a:srgbClr val="C00000"/>
              </a:solidFill>
            </a:endParaRPr>
          </a:p>
        </p:txBody>
      </p:sp>
      <p:sp>
        <p:nvSpPr>
          <p:cNvPr id="5" name="TextBox 4">
            <a:extLst>
              <a:ext uri="{FF2B5EF4-FFF2-40B4-BE49-F238E27FC236}">
                <a16:creationId xmlns:a16="http://schemas.microsoft.com/office/drawing/2014/main" id="{7BEA6E2F-9E54-FC10-8A61-CB6988ACC6D6}"/>
              </a:ext>
            </a:extLst>
          </p:cNvPr>
          <p:cNvSpPr txBox="1"/>
          <p:nvPr/>
        </p:nvSpPr>
        <p:spPr>
          <a:xfrm>
            <a:off x="951722" y="1296755"/>
            <a:ext cx="9890449" cy="923330"/>
          </a:xfrm>
          <a:prstGeom prst="rect">
            <a:avLst/>
          </a:prstGeom>
          <a:noFill/>
        </p:spPr>
        <p:txBody>
          <a:bodyPr wrap="square" rtlCol="0">
            <a:spAutoFit/>
          </a:bodyPr>
          <a:lstStyle/>
          <a:p>
            <a:r>
              <a:rPr lang="en-IN" dirty="0"/>
              <a:t>Create a pivot table from power pivot. Select the venue column and arrange it into </a:t>
            </a:r>
            <a:r>
              <a:rPr lang="en-IN" dirty="0" err="1"/>
              <a:t>rows,select</a:t>
            </a:r>
            <a:r>
              <a:rPr lang="en-IN" dirty="0"/>
              <a:t> the result column and arrange it into values. Apply the condition formatting for the result then we get the stadium with highest wins. </a:t>
            </a:r>
          </a:p>
        </p:txBody>
      </p:sp>
      <p:sp>
        <p:nvSpPr>
          <p:cNvPr id="6" name="TextBox 5">
            <a:extLst>
              <a:ext uri="{FF2B5EF4-FFF2-40B4-BE49-F238E27FC236}">
                <a16:creationId xmlns:a16="http://schemas.microsoft.com/office/drawing/2014/main" id="{CD58226D-0B85-DC01-C659-6A0EF63DCDE5}"/>
              </a:ext>
            </a:extLst>
          </p:cNvPr>
          <p:cNvSpPr txBox="1"/>
          <p:nvPr/>
        </p:nvSpPr>
        <p:spPr>
          <a:xfrm>
            <a:off x="951722" y="5530534"/>
            <a:ext cx="9545217" cy="646331"/>
          </a:xfrm>
          <a:prstGeom prst="rect">
            <a:avLst/>
          </a:prstGeom>
          <a:noFill/>
        </p:spPr>
        <p:txBody>
          <a:bodyPr wrap="square" rtlCol="0">
            <a:spAutoFit/>
          </a:bodyPr>
          <a:lstStyle/>
          <a:p>
            <a:r>
              <a:rPr lang="en-IN" dirty="0"/>
              <a:t>Eden Gardens has the highest records in wins when compared to the all stadiums we can identify the stadium when we see the above chart. </a:t>
            </a:r>
          </a:p>
        </p:txBody>
      </p:sp>
      <p:pic>
        <p:nvPicPr>
          <p:cNvPr id="7" name="Picture 6">
            <a:extLst>
              <a:ext uri="{FF2B5EF4-FFF2-40B4-BE49-F238E27FC236}">
                <a16:creationId xmlns:a16="http://schemas.microsoft.com/office/drawing/2014/main" id="{5E5FF4BE-12B7-0F23-5C64-1D1247ACC35C}"/>
              </a:ext>
            </a:extLst>
          </p:cNvPr>
          <p:cNvPicPr>
            <a:picLocks noChangeAspect="1"/>
          </p:cNvPicPr>
          <p:nvPr/>
        </p:nvPicPr>
        <p:blipFill>
          <a:blip r:embed="rId2"/>
          <a:stretch>
            <a:fillRect/>
          </a:stretch>
        </p:blipFill>
        <p:spPr>
          <a:xfrm>
            <a:off x="3394712" y="2467346"/>
            <a:ext cx="4657606" cy="2799519"/>
          </a:xfrm>
          <a:prstGeom prst="rect">
            <a:avLst/>
          </a:prstGeom>
        </p:spPr>
      </p:pic>
    </p:spTree>
    <p:extLst>
      <p:ext uri="{BB962C8B-B14F-4D97-AF65-F5344CB8AC3E}">
        <p14:creationId xmlns:p14="http://schemas.microsoft.com/office/powerpoint/2010/main" val="2782972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267</TotalTime>
  <Words>918</Words>
  <Application>Microsoft Office PowerPoint</Application>
  <PresentationFormat>Widescreen</PresentationFormat>
  <Paragraphs>151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Bookman Old Style</vt:lpstr>
      <vt:lpstr>Calibri</vt:lpstr>
      <vt:lpstr>Century Gothic</vt:lpstr>
      <vt:lpstr>Wingdings</vt:lpstr>
      <vt:lpstr>Wood Type</vt:lpstr>
      <vt:lpstr>Excel Capstone:-2</vt:lpstr>
      <vt:lpstr>                      TOPIC     (IPL DATASET VISUALISATION)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Capstone:-2</dc:title>
  <dc:creator>akhilesh aminigadda</dc:creator>
  <cp:lastModifiedBy>akhilesh aminigadda</cp:lastModifiedBy>
  <cp:revision>1</cp:revision>
  <dcterms:created xsi:type="dcterms:W3CDTF">2022-12-10T12:30:22Z</dcterms:created>
  <dcterms:modified xsi:type="dcterms:W3CDTF">2022-12-11T08:05:30Z</dcterms:modified>
</cp:coreProperties>
</file>