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DD6B9-5F9F-44B1-A587-20887409DA22}" v="216" dt="2022-12-08T11:00:48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aminigadda" userId="1ae4e733e1fc72ff" providerId="LiveId" clId="{DDFDD6B9-5F9F-44B1-A587-20887409DA22}"/>
    <pc:docChg chg="undo custSel addSld delSld modSld modMainMaster modShowInfo">
      <pc:chgData name="akhilesh aminigadda" userId="1ae4e733e1fc72ff" providerId="LiveId" clId="{DDFDD6B9-5F9F-44B1-A587-20887409DA22}" dt="2022-12-09T09:49:40.254" v="6516" actId="20577"/>
      <pc:docMkLst>
        <pc:docMk/>
      </pc:docMkLst>
      <pc:sldChg chg="modSp mod modTransition modAnim">
        <pc:chgData name="akhilesh aminigadda" userId="1ae4e733e1fc72ff" providerId="LiveId" clId="{DDFDD6B9-5F9F-44B1-A587-20887409DA22}" dt="2022-12-08T11:00:48.080" v="6159"/>
        <pc:sldMkLst>
          <pc:docMk/>
          <pc:sldMk cId="3902385849" sldId="256"/>
        </pc:sldMkLst>
        <pc:spChg chg="mod modVis">
          <ac:chgData name="akhilesh aminigadda" userId="1ae4e733e1fc72ff" providerId="LiveId" clId="{DDFDD6B9-5F9F-44B1-A587-20887409DA22}" dt="2022-12-08T10:45:30.648" v="6107" actId="33935"/>
          <ac:spMkLst>
            <pc:docMk/>
            <pc:sldMk cId="3902385849" sldId="256"/>
            <ac:spMk id="2" creationId="{71CBB1BD-BD27-D343-FE53-ED46E868834B}"/>
          </ac:spMkLst>
        </pc:spChg>
        <pc:spChg chg="mod modVis">
          <ac:chgData name="akhilesh aminigadda" userId="1ae4e733e1fc72ff" providerId="LiveId" clId="{DDFDD6B9-5F9F-44B1-A587-20887409DA22}" dt="2022-12-08T10:45:30.648" v="6107" actId="33935"/>
          <ac:spMkLst>
            <pc:docMk/>
            <pc:sldMk cId="3902385849" sldId="256"/>
            <ac:spMk id="3" creationId="{0777CBA8-4B02-9029-05A5-B4F31C20109A}"/>
          </ac:spMkLst>
        </pc:spChg>
        <pc:spChg chg="mod modVis">
          <ac:chgData name="akhilesh aminigadda" userId="1ae4e733e1fc72ff" providerId="LiveId" clId="{DDFDD6B9-5F9F-44B1-A587-20887409DA22}" dt="2022-12-08T10:45:30.648" v="6107" actId="33935"/>
          <ac:spMkLst>
            <pc:docMk/>
            <pc:sldMk cId="3902385849" sldId="256"/>
            <ac:spMk id="4" creationId="{F561F190-21E8-998C-C5A6-D13F8AC74C7A}"/>
          </ac:spMkLst>
        </pc:spChg>
        <pc:spChg chg="mod modVis">
          <ac:chgData name="akhilesh aminigadda" userId="1ae4e733e1fc72ff" providerId="LiveId" clId="{DDFDD6B9-5F9F-44B1-A587-20887409DA22}" dt="2022-12-08T10:45:30.648" v="6107" actId="33935"/>
          <ac:spMkLst>
            <pc:docMk/>
            <pc:sldMk cId="3902385849" sldId="256"/>
            <ac:spMk id="5" creationId="{D21541D5-0F44-9AAC-B875-837C6F769A5A}"/>
          </ac:spMkLst>
        </pc:spChg>
        <pc:spChg chg="mod modVis">
          <ac:chgData name="akhilesh aminigadda" userId="1ae4e733e1fc72ff" providerId="LiveId" clId="{DDFDD6B9-5F9F-44B1-A587-20887409DA22}" dt="2022-12-08T10:45:30.648" v="6107" actId="33935"/>
          <ac:spMkLst>
            <pc:docMk/>
            <pc:sldMk cId="3902385849" sldId="256"/>
            <ac:spMk id="12" creationId="{E010F7AE-A45F-17B3-E697-A7C1EA25BFA8}"/>
          </ac:spMkLst>
        </pc:spChg>
        <pc:cxnChg chg="mod modVis">
          <ac:chgData name="akhilesh aminigadda" userId="1ae4e733e1fc72ff" providerId="LiveId" clId="{DDFDD6B9-5F9F-44B1-A587-20887409DA22}" dt="2022-12-08T10:45:30.648" v="6107" actId="33935"/>
          <ac:cxnSpMkLst>
            <pc:docMk/>
            <pc:sldMk cId="3902385849" sldId="256"/>
            <ac:cxnSpMk id="11" creationId="{A7B18529-EF36-886A-04AA-453F2568E665}"/>
          </ac:cxnSpMkLst>
        </pc:cxnChg>
      </pc:sldChg>
      <pc:sldChg chg="delSp modSp mod modTransition">
        <pc:chgData name="akhilesh aminigadda" userId="1ae4e733e1fc72ff" providerId="LiveId" clId="{DDFDD6B9-5F9F-44B1-A587-20887409DA22}" dt="2022-12-09T09:49:40.254" v="6516" actId="20577"/>
        <pc:sldMkLst>
          <pc:docMk/>
          <pc:sldMk cId="3912393091" sldId="257"/>
        </pc:sldMkLst>
        <pc:spChg chg="mod">
          <ac:chgData name="akhilesh aminigadda" userId="1ae4e733e1fc72ff" providerId="LiveId" clId="{DDFDD6B9-5F9F-44B1-A587-20887409DA22}" dt="2022-12-09T09:49:40.254" v="6516" actId="20577"/>
          <ac:spMkLst>
            <pc:docMk/>
            <pc:sldMk cId="3912393091" sldId="257"/>
            <ac:spMk id="2" creationId="{5975B792-0F9E-810D-FC6A-5A2B139E993D}"/>
          </ac:spMkLst>
        </pc:spChg>
        <pc:spChg chg="del mod">
          <ac:chgData name="akhilesh aminigadda" userId="1ae4e733e1fc72ff" providerId="LiveId" clId="{DDFDD6B9-5F9F-44B1-A587-20887409DA22}" dt="2022-12-06T06:44:39.223" v="300" actId="21"/>
          <ac:spMkLst>
            <pc:docMk/>
            <pc:sldMk cId="3912393091" sldId="257"/>
            <ac:spMk id="3" creationId="{B924BD1F-9E24-CC52-4482-F519274CBE88}"/>
          </ac:spMkLst>
        </pc:spChg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458574006" sldId="258"/>
        </pc:sldMkLst>
        <pc:spChg chg="del mod">
          <ac:chgData name="akhilesh aminigadda" userId="1ae4e733e1fc72ff" providerId="LiveId" clId="{DDFDD6B9-5F9F-44B1-A587-20887409DA22}" dt="2022-12-06T06:45:34.912" v="304" actId="21"/>
          <ac:spMkLst>
            <pc:docMk/>
            <pc:sldMk cId="458574006" sldId="258"/>
            <ac:spMk id="2" creationId="{D1570658-50BF-274E-FBFE-048C10FD3270}"/>
          </ac:spMkLst>
        </pc:spChg>
        <pc:spChg chg="add del mod">
          <ac:chgData name="akhilesh aminigadda" userId="1ae4e733e1fc72ff" providerId="LiveId" clId="{DDFDD6B9-5F9F-44B1-A587-20887409DA22}" dt="2022-12-08T07:37:14.949" v="3260" actId="207"/>
          <ac:spMkLst>
            <pc:docMk/>
            <pc:sldMk cId="458574006" sldId="258"/>
            <ac:spMk id="3" creationId="{3970E565-EE61-B9C9-65BA-4AEF78C242D1}"/>
          </ac:spMkLst>
        </pc:spChg>
        <pc:spChg chg="add del mod">
          <ac:chgData name="akhilesh aminigadda" userId="1ae4e733e1fc72ff" providerId="LiveId" clId="{DDFDD6B9-5F9F-44B1-A587-20887409DA22}" dt="2022-12-06T06:47:14.322" v="309"/>
          <ac:spMkLst>
            <pc:docMk/>
            <pc:sldMk cId="458574006" sldId="258"/>
            <ac:spMk id="7" creationId="{AECEEBB5-9857-6278-F6A3-E0BE24F79BE5}"/>
          </ac:spMkLst>
        </pc:spChg>
        <pc:spChg chg="add del mod">
          <ac:chgData name="akhilesh aminigadda" userId="1ae4e733e1fc72ff" providerId="LiveId" clId="{DDFDD6B9-5F9F-44B1-A587-20887409DA22}" dt="2022-12-06T06:47:38.359" v="315"/>
          <ac:spMkLst>
            <pc:docMk/>
            <pc:sldMk cId="458574006" sldId="258"/>
            <ac:spMk id="8" creationId="{43A0C6C7-4EF8-5FBA-0E5C-469BB1F68484}"/>
          </ac:spMkLst>
        </pc:spChg>
        <pc:spChg chg="add mod">
          <ac:chgData name="akhilesh aminigadda" userId="1ae4e733e1fc72ff" providerId="LiveId" clId="{DDFDD6B9-5F9F-44B1-A587-20887409DA22}" dt="2022-12-07T04:41:53.810" v="2334" actId="20577"/>
          <ac:spMkLst>
            <pc:docMk/>
            <pc:sldMk cId="458574006" sldId="258"/>
            <ac:spMk id="9" creationId="{CB1679AE-E798-4507-2E72-3CA3738CAFED}"/>
          </ac:spMkLst>
        </pc:spChg>
        <pc:graphicFrameChg chg="add del modGraphic">
          <ac:chgData name="akhilesh aminigadda" userId="1ae4e733e1fc72ff" providerId="LiveId" clId="{DDFDD6B9-5F9F-44B1-A587-20887409DA22}" dt="2022-12-06T06:30:32.212" v="159" actId="1032"/>
          <ac:graphicFrameMkLst>
            <pc:docMk/>
            <pc:sldMk cId="458574006" sldId="258"/>
            <ac:graphicFrameMk id="4" creationId="{37384662-685F-5256-942B-100D2BFE4CA9}"/>
          </ac:graphicFrameMkLst>
        </pc:graphicFrameChg>
        <pc:picChg chg="add mod">
          <ac:chgData name="akhilesh aminigadda" userId="1ae4e733e1fc72ff" providerId="LiveId" clId="{DDFDD6B9-5F9F-44B1-A587-20887409DA22}" dt="2022-12-06T07:14:45.607" v="920" actId="1076"/>
          <ac:picMkLst>
            <pc:docMk/>
            <pc:sldMk cId="458574006" sldId="258"/>
            <ac:picMk id="6" creationId="{4E5353EE-4E83-8242-F01B-75199328965E}"/>
          </ac:picMkLst>
        </pc:picChg>
      </pc:sldChg>
      <pc:sldChg chg="new del">
        <pc:chgData name="akhilesh aminigadda" userId="1ae4e733e1fc72ff" providerId="LiveId" clId="{DDFDD6B9-5F9F-44B1-A587-20887409DA22}" dt="2022-12-06T07:07:44.069" v="772" actId="2696"/>
        <pc:sldMkLst>
          <pc:docMk/>
          <pc:sldMk cId="2860020246" sldId="259"/>
        </pc:sldMkLst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3019007356" sldId="259"/>
        </pc:sldMkLst>
        <pc:spChg chg="add mod">
          <ac:chgData name="akhilesh aminigadda" userId="1ae4e733e1fc72ff" providerId="LiveId" clId="{DDFDD6B9-5F9F-44B1-A587-20887409DA22}" dt="2022-12-08T08:39:47.751" v="5745" actId="123"/>
          <ac:spMkLst>
            <pc:docMk/>
            <pc:sldMk cId="3019007356" sldId="259"/>
            <ac:spMk id="2" creationId="{1E868816-D521-85C0-B7D7-02F0189FB954}"/>
          </ac:spMkLst>
        </pc:spChg>
        <pc:spChg chg="add del mod">
          <ac:chgData name="akhilesh aminigadda" userId="1ae4e733e1fc72ff" providerId="LiveId" clId="{DDFDD6B9-5F9F-44B1-A587-20887409DA22}" dt="2022-12-06T07:10:45.547" v="789"/>
          <ac:spMkLst>
            <pc:docMk/>
            <pc:sldMk cId="3019007356" sldId="259"/>
            <ac:spMk id="2" creationId="{5457BC6D-0AFF-E925-5D6D-34E9ACD5FC4B}"/>
          </ac:spMkLst>
        </pc:spChg>
        <pc:spChg chg="add del mod">
          <ac:chgData name="akhilesh aminigadda" userId="1ae4e733e1fc72ff" providerId="LiveId" clId="{DDFDD6B9-5F9F-44B1-A587-20887409DA22}" dt="2022-12-06T07:11:05.859" v="792"/>
          <ac:spMkLst>
            <pc:docMk/>
            <pc:sldMk cId="3019007356" sldId="259"/>
            <ac:spMk id="3" creationId="{3C05306D-DDAB-315C-FF51-81B47BE8FEFE}"/>
          </ac:spMkLst>
        </pc:spChg>
        <pc:spChg chg="add mod">
          <ac:chgData name="akhilesh aminigadda" userId="1ae4e733e1fc72ff" providerId="LiveId" clId="{DDFDD6B9-5F9F-44B1-A587-20887409DA22}" dt="2022-12-08T07:38:30.107" v="3262" actId="1076"/>
          <ac:spMkLst>
            <pc:docMk/>
            <pc:sldMk cId="3019007356" sldId="259"/>
            <ac:spMk id="4" creationId="{F415DD38-BF45-485B-81FB-56C9C340C118}"/>
          </ac:spMkLst>
        </pc:spChg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914422400" sldId="260"/>
        </pc:sldMkLst>
        <pc:spChg chg="add mod">
          <ac:chgData name="akhilesh aminigadda" userId="1ae4e733e1fc72ff" providerId="LiveId" clId="{DDFDD6B9-5F9F-44B1-A587-20887409DA22}" dt="2022-12-08T08:39:55.032" v="5746" actId="123"/>
          <ac:spMkLst>
            <pc:docMk/>
            <pc:sldMk cId="914422400" sldId="260"/>
            <ac:spMk id="3" creationId="{67B7353D-02E9-0D2A-9F82-AA5115952DD7}"/>
          </ac:spMkLst>
        </pc:spChg>
        <pc:graphicFrameChg chg="add del mod modGraphic">
          <ac:chgData name="akhilesh aminigadda" userId="1ae4e733e1fc72ff" providerId="LiveId" clId="{DDFDD6B9-5F9F-44B1-A587-20887409DA22}" dt="2022-12-06T09:53:15.771" v="1530" actId="478"/>
          <ac:graphicFrameMkLst>
            <pc:docMk/>
            <pc:sldMk cId="914422400" sldId="260"/>
            <ac:graphicFrameMk id="4" creationId="{EEB6AD24-2077-245D-028D-3D3036824EE8}"/>
          </ac:graphicFrameMkLst>
        </pc:graphicFrameChg>
        <pc:graphicFrameChg chg="add mod">
          <ac:chgData name="akhilesh aminigadda" userId="1ae4e733e1fc72ff" providerId="LiveId" clId="{DDFDD6B9-5F9F-44B1-A587-20887409DA22}" dt="2022-12-08T08:05:03.084" v="4451" actId="1076"/>
          <ac:graphicFrameMkLst>
            <pc:docMk/>
            <pc:sldMk cId="914422400" sldId="260"/>
            <ac:graphicFrameMk id="5" creationId="{47D20D33-D964-0981-22E6-227B3B92BBE8}"/>
          </ac:graphicFrameMkLst>
        </pc:graphicFrameChg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602558591" sldId="261"/>
        </pc:sldMkLst>
        <pc:spChg chg="add mod">
          <ac:chgData name="akhilesh aminigadda" userId="1ae4e733e1fc72ff" providerId="LiveId" clId="{DDFDD6B9-5F9F-44B1-A587-20887409DA22}" dt="2022-12-08T08:40:26.960" v="5749" actId="123"/>
          <ac:spMkLst>
            <pc:docMk/>
            <pc:sldMk cId="602558591" sldId="261"/>
            <ac:spMk id="2" creationId="{0BF0D273-96AC-08F3-D809-53B5A68129E8}"/>
          </ac:spMkLst>
        </pc:spChg>
        <pc:graphicFrameChg chg="add mod modGraphic">
          <ac:chgData name="akhilesh aminigadda" userId="1ae4e733e1fc72ff" providerId="LiveId" clId="{DDFDD6B9-5F9F-44B1-A587-20887409DA22}" dt="2022-12-08T08:13:51.212" v="4798" actId="1076"/>
          <ac:graphicFrameMkLst>
            <pc:docMk/>
            <pc:sldMk cId="602558591" sldId="261"/>
            <ac:graphicFrameMk id="3" creationId="{E4959EDD-BED3-21DD-2999-ADD0E1064387}"/>
          </ac:graphicFrameMkLst>
        </pc:graphicFrameChg>
        <pc:picChg chg="add del mod modCrop">
          <ac:chgData name="akhilesh aminigadda" userId="1ae4e733e1fc72ff" providerId="LiveId" clId="{DDFDD6B9-5F9F-44B1-A587-20887409DA22}" dt="2022-12-06T11:09:16.582" v="1914" actId="21"/>
          <ac:picMkLst>
            <pc:docMk/>
            <pc:sldMk cId="602558591" sldId="261"/>
            <ac:picMk id="4" creationId="{020D7B2B-B447-6139-2017-F38967902032}"/>
          </ac:picMkLst>
        </pc:picChg>
        <pc:picChg chg="add del mod modCrop">
          <ac:chgData name="akhilesh aminigadda" userId="1ae4e733e1fc72ff" providerId="LiveId" clId="{DDFDD6B9-5F9F-44B1-A587-20887409DA22}" dt="2022-12-06T11:10:41.028" v="1922" actId="478"/>
          <ac:picMkLst>
            <pc:docMk/>
            <pc:sldMk cId="602558591" sldId="261"/>
            <ac:picMk id="6" creationId="{229B7B1B-6224-9BAE-CF4B-60D94818852E}"/>
          </ac:picMkLst>
        </pc:picChg>
        <pc:picChg chg="add del mod">
          <ac:chgData name="akhilesh aminigadda" userId="1ae4e733e1fc72ff" providerId="LiveId" clId="{DDFDD6B9-5F9F-44B1-A587-20887409DA22}" dt="2022-12-08T05:22:06.499" v="2758" actId="21"/>
          <ac:picMkLst>
            <pc:docMk/>
            <pc:sldMk cId="602558591" sldId="261"/>
            <ac:picMk id="8" creationId="{64315BB6-0FDA-0429-1D5F-1141304F7711}"/>
          </ac:picMkLst>
        </pc:picChg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1923351377" sldId="262"/>
        </pc:sldMkLst>
        <pc:spChg chg="add del mod">
          <ac:chgData name="akhilesh aminigadda" userId="1ae4e733e1fc72ff" providerId="LiveId" clId="{DDFDD6B9-5F9F-44B1-A587-20887409DA22}" dt="2022-12-06T17:11:23.162" v="1932"/>
          <ac:spMkLst>
            <pc:docMk/>
            <pc:sldMk cId="1923351377" sldId="262"/>
            <ac:spMk id="2" creationId="{5107E192-34C2-8E96-BBB2-98FF59589582}"/>
          </ac:spMkLst>
        </pc:spChg>
        <pc:spChg chg="add mod">
          <ac:chgData name="akhilesh aminigadda" userId="1ae4e733e1fc72ff" providerId="LiveId" clId="{DDFDD6B9-5F9F-44B1-A587-20887409DA22}" dt="2022-12-08T08:21:12.795" v="5048" actId="20577"/>
          <ac:spMkLst>
            <pc:docMk/>
            <pc:sldMk cId="1923351377" sldId="262"/>
            <ac:spMk id="3" creationId="{DD83ABD2-6412-7A4F-AD3D-9401DBA5D917}"/>
          </ac:spMkLst>
        </pc:spChg>
        <pc:graphicFrameChg chg="add mod">
          <ac:chgData name="akhilesh aminigadda" userId="1ae4e733e1fc72ff" providerId="LiveId" clId="{DDFDD6B9-5F9F-44B1-A587-20887409DA22}" dt="2022-12-08T08:22:02.989" v="5055" actId="1076"/>
          <ac:graphicFrameMkLst>
            <pc:docMk/>
            <pc:sldMk cId="1923351377" sldId="262"/>
            <ac:graphicFrameMk id="2" creationId="{2F66248A-7B64-4575-88B6-43C331892966}"/>
          </ac:graphicFrameMkLst>
        </pc:graphicFrameChg>
        <pc:graphicFrameChg chg="add mod modGraphic">
          <ac:chgData name="akhilesh aminigadda" userId="1ae4e733e1fc72ff" providerId="LiveId" clId="{DDFDD6B9-5F9F-44B1-A587-20887409DA22}" dt="2022-12-08T08:21:57.746" v="5053" actId="1076"/>
          <ac:graphicFrameMkLst>
            <pc:docMk/>
            <pc:sldMk cId="1923351377" sldId="262"/>
            <ac:graphicFrameMk id="4" creationId="{FA4F87D9-3731-431B-081A-6BE54D23CEAE}"/>
          </ac:graphicFrameMkLst>
        </pc:graphicFrameChg>
        <pc:graphicFrameChg chg="add del mod">
          <ac:chgData name="akhilesh aminigadda" userId="1ae4e733e1fc72ff" providerId="LiveId" clId="{DDFDD6B9-5F9F-44B1-A587-20887409DA22}" dt="2022-12-08T06:58:38.463" v="2767" actId="21"/>
          <ac:graphicFrameMkLst>
            <pc:docMk/>
            <pc:sldMk cId="1923351377" sldId="262"/>
            <ac:graphicFrameMk id="5" creationId="{595F1B0F-3C26-6098-C0C9-4BE6A5D8F915}"/>
          </ac:graphicFrameMkLst>
        </pc:graphicFrameChg>
      </pc:sldChg>
      <pc:sldChg chg="add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1330059283" sldId="263"/>
        </pc:sldMkLst>
        <pc:spChg chg="add mod">
          <ac:chgData name="akhilesh aminigadda" userId="1ae4e733e1fc72ff" providerId="LiveId" clId="{DDFDD6B9-5F9F-44B1-A587-20887409DA22}" dt="2022-12-08T08:56:12.541" v="5822" actId="1076"/>
          <ac:spMkLst>
            <pc:docMk/>
            <pc:sldMk cId="1330059283" sldId="263"/>
            <ac:spMk id="2" creationId="{C904B5EA-9743-08B6-4F79-467AF3F08C7C}"/>
          </ac:spMkLst>
        </pc:spChg>
        <pc:graphicFrameChg chg="add mod modGraphic">
          <ac:chgData name="akhilesh aminigadda" userId="1ae4e733e1fc72ff" providerId="LiveId" clId="{DDFDD6B9-5F9F-44B1-A587-20887409DA22}" dt="2022-12-08T08:56:24.012" v="5823" actId="1076"/>
          <ac:graphicFrameMkLst>
            <pc:docMk/>
            <pc:sldMk cId="1330059283" sldId="263"/>
            <ac:graphicFrameMk id="3" creationId="{70D4AED0-F41B-698B-1C74-27F6CF5935E2}"/>
          </ac:graphicFrameMkLst>
        </pc:graphicFrameChg>
      </pc:sldChg>
      <pc:sldChg chg="addSp delSp modSp new mod modTransition">
        <pc:chgData name="akhilesh aminigadda" userId="1ae4e733e1fc72ff" providerId="LiveId" clId="{DDFDD6B9-5F9F-44B1-A587-20887409DA22}" dt="2022-12-08T11:00:48.080" v="6159"/>
        <pc:sldMkLst>
          <pc:docMk/>
          <pc:sldMk cId="2052769945" sldId="264"/>
        </pc:sldMkLst>
        <pc:spChg chg="add del mod">
          <ac:chgData name="akhilesh aminigadda" userId="1ae4e733e1fc72ff" providerId="LiveId" clId="{DDFDD6B9-5F9F-44B1-A587-20887409DA22}" dt="2022-12-08T07:07:37.492" v="2799"/>
          <ac:spMkLst>
            <pc:docMk/>
            <pc:sldMk cId="2052769945" sldId="264"/>
            <ac:spMk id="2" creationId="{6DCFAAF2-7299-2890-7B1C-C35BF37CA1C3}"/>
          </ac:spMkLst>
        </pc:spChg>
        <pc:spChg chg="add mod">
          <ac:chgData name="akhilesh aminigadda" userId="1ae4e733e1fc72ff" providerId="LiveId" clId="{DDFDD6B9-5F9F-44B1-A587-20887409DA22}" dt="2022-12-08T08:29:22.944" v="5352" actId="20577"/>
          <ac:spMkLst>
            <pc:docMk/>
            <pc:sldMk cId="2052769945" sldId="264"/>
            <ac:spMk id="3" creationId="{1ECF7F28-5226-6DB8-2924-05A663F3516B}"/>
          </ac:spMkLst>
        </pc:spChg>
        <pc:graphicFrameChg chg="add mod">
          <ac:chgData name="akhilesh aminigadda" userId="1ae4e733e1fc72ff" providerId="LiveId" clId="{DDFDD6B9-5F9F-44B1-A587-20887409DA22}" dt="2022-12-08T08:28:58.344" v="5343" actId="1076"/>
          <ac:graphicFrameMkLst>
            <pc:docMk/>
            <pc:sldMk cId="2052769945" sldId="264"/>
            <ac:graphicFrameMk id="4" creationId="{D7D340BB-7722-45CE-A0EB-734F8CED0CD8}"/>
          </ac:graphicFrameMkLst>
        </pc:graphicFrameChg>
      </pc:sldChg>
      <pc:sldChg chg="addSp delSp modSp new mod modTransition addAnim delAnim modAnim">
        <pc:chgData name="akhilesh aminigadda" userId="1ae4e733e1fc72ff" providerId="LiveId" clId="{DDFDD6B9-5F9F-44B1-A587-20887409DA22}" dt="2022-12-08T11:01:22.999" v="6160" actId="208"/>
        <pc:sldMkLst>
          <pc:docMk/>
          <pc:sldMk cId="3299372833" sldId="265"/>
        </pc:sldMkLst>
        <pc:spChg chg="add del mod">
          <ac:chgData name="akhilesh aminigadda" userId="1ae4e733e1fc72ff" providerId="LiveId" clId="{DDFDD6B9-5F9F-44B1-A587-20887409DA22}" dt="2022-12-08T09:51:17.125" v="5905"/>
          <ac:spMkLst>
            <pc:docMk/>
            <pc:sldMk cId="3299372833" sldId="265"/>
            <ac:spMk id="2" creationId="{C1655BB3-9CB8-1B1E-8F35-E84A43A4E944}"/>
          </ac:spMkLst>
        </pc:spChg>
        <pc:spChg chg="add del mod">
          <ac:chgData name="akhilesh aminigadda" userId="1ae4e733e1fc72ff" providerId="LiveId" clId="{DDFDD6B9-5F9F-44B1-A587-20887409DA22}" dt="2022-12-08T09:48:12.206" v="5873" actId="33987"/>
          <ac:spMkLst>
            <pc:docMk/>
            <pc:sldMk cId="3299372833" sldId="265"/>
            <ac:spMk id="3" creationId="{FB19C23B-6410-E121-5A44-BC0B996CA53A}"/>
          </ac:spMkLst>
        </pc:spChg>
        <pc:spChg chg="add mod modVis">
          <ac:chgData name="akhilesh aminigadda" userId="1ae4e733e1fc72ff" providerId="LiveId" clId="{DDFDD6B9-5F9F-44B1-A587-20887409DA22}" dt="2022-12-08T10:41:45.840" v="6084" actId="1076"/>
          <ac:spMkLst>
            <pc:docMk/>
            <pc:sldMk cId="3299372833" sldId="265"/>
            <ac:spMk id="4" creationId="{63720F49-5A36-4AA4-1F20-DAB8FEA715E2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5" creationId="{A5545B9D-1AC5-ED12-8119-34AB82025BFA}"/>
          </ac:spMkLst>
        </pc:spChg>
        <pc:spChg chg="add del mod">
          <ac:chgData name="akhilesh aminigadda" userId="1ae4e733e1fc72ff" providerId="LiveId" clId="{DDFDD6B9-5F9F-44B1-A587-20887409DA22}" dt="2022-12-08T09:58:01.131" v="5921" actId="478"/>
          <ac:spMkLst>
            <pc:docMk/>
            <pc:sldMk cId="3299372833" sldId="265"/>
            <ac:spMk id="6" creationId="{94E3F457-A74F-D482-6625-3D68E1159C87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7" creationId="{AB36D1D5-47C8-E7B9-A3F7-AD240D9F71B0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8" creationId="{BD7D4C0C-FDAF-6605-CB99-A409B237C666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9" creationId="{9DFB2A29-6FB6-0DC5-6FA9-B048038252D2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10" creationId="{56EF4AB2-0C9C-3E6B-29E1-15D9114B05F6}"/>
          </ac:spMkLst>
        </pc:spChg>
        <pc:spChg chg="add del mod">
          <ac:chgData name="akhilesh aminigadda" userId="1ae4e733e1fc72ff" providerId="LiveId" clId="{DDFDD6B9-5F9F-44B1-A587-20887409DA22}" dt="2022-12-08T10:00:44.345" v="5946" actId="478"/>
          <ac:spMkLst>
            <pc:docMk/>
            <pc:sldMk cId="3299372833" sldId="265"/>
            <ac:spMk id="11" creationId="{12198111-7015-36F0-0C61-7A271666B5D1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12" creationId="{3C6B2100-0B32-5F49-CB43-85ED2E51967B}"/>
          </ac:spMkLst>
        </pc:spChg>
        <pc:spChg chg="add mod modVis">
          <ac:chgData name="akhilesh aminigadda" userId="1ae4e733e1fc72ff" providerId="LiveId" clId="{DDFDD6B9-5F9F-44B1-A587-20887409DA22}" dt="2022-12-08T10:32:56.209" v="6057" actId="33935"/>
          <ac:spMkLst>
            <pc:docMk/>
            <pc:sldMk cId="3299372833" sldId="265"/>
            <ac:spMk id="13" creationId="{F363BB7B-5367-58F2-E63C-5E7AC6280E0B}"/>
          </ac:spMkLst>
        </pc:spChg>
        <pc:spChg chg="add mod ord modVis">
          <ac:chgData name="akhilesh aminigadda" userId="1ae4e733e1fc72ff" providerId="LiveId" clId="{DDFDD6B9-5F9F-44B1-A587-20887409DA22}" dt="2022-12-08T11:01:22.999" v="6160" actId="208"/>
          <ac:spMkLst>
            <pc:docMk/>
            <pc:sldMk cId="3299372833" sldId="265"/>
            <ac:spMk id="14" creationId="{A3365DCA-9E44-6E51-A8EC-C2EE1BBDD5FF}"/>
          </ac:spMkLst>
        </pc:spChg>
        <pc:spChg chg="add del mod ord modVis">
          <ac:chgData name="akhilesh aminigadda" userId="1ae4e733e1fc72ff" providerId="LiveId" clId="{DDFDD6B9-5F9F-44B1-A587-20887409DA22}" dt="2022-12-08T10:46:19.484" v="6108" actId="21"/>
          <ac:spMkLst>
            <pc:docMk/>
            <pc:sldMk cId="3299372833" sldId="265"/>
            <ac:spMk id="15" creationId="{06F02091-5295-ABC7-0A72-DECF2891631C}"/>
          </ac:spMkLst>
        </pc:spChg>
      </pc:sldChg>
      <pc:sldMasterChg chg="modTransition modSldLayout">
        <pc:chgData name="akhilesh aminigadda" userId="1ae4e733e1fc72ff" providerId="LiveId" clId="{DDFDD6B9-5F9F-44B1-A587-20887409DA22}" dt="2022-12-08T11:00:48.080" v="6159"/>
        <pc:sldMasterMkLst>
          <pc:docMk/>
          <pc:sldMasterMk cId="0" sldId="2147483648"/>
        </pc:sldMasterMkLst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akhilesh aminigadda" userId="1ae4e733e1fc72ff" providerId="LiveId" clId="{DDFDD6B9-5F9F-44B1-A587-20887409DA22}" dt="2022-12-08T11:00:48.080" v="6159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ae4e733e1fc72ff/Capstones%20Data/share-of-children-underwei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18852275359482"/>
          <c:y val="2.9681546057980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'[share-of-children-underweight.xlsx]share-of-children-underweight'!$D$1</c:f>
              <c:strCache>
                <c:ptCount val="1"/>
                <c:pt idx="0">
                  <c:v>Prevalence of underweight, weight for age (% of children under 5)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'[share-of-children-underweight.xlsx]share-of-children-underweight'!$A$2:$C$1227</c:f>
              <c:strCache>
                <c:ptCount val="1226"/>
                <c:pt idx="0">
                  <c:v>Afghanistan</c:v>
                </c:pt>
                <c:pt idx="1">
                  <c:v>Afghanistan</c:v>
                </c:pt>
                <c:pt idx="2">
                  <c:v>Afghanistan</c:v>
                </c:pt>
                <c:pt idx="3">
                  <c:v>Afghanistan</c:v>
                </c:pt>
                <c:pt idx="4">
                  <c:v>Albania</c:v>
                </c:pt>
                <c:pt idx="5">
                  <c:v>Albania</c:v>
                </c:pt>
                <c:pt idx="6">
                  <c:v>Albania</c:v>
                </c:pt>
                <c:pt idx="7">
                  <c:v>Albania</c:v>
                </c:pt>
                <c:pt idx="8">
                  <c:v>Albania</c:v>
                </c:pt>
                <c:pt idx="9">
                  <c:v>Algeria</c:v>
                </c:pt>
                <c:pt idx="10">
                  <c:v>Algeria</c:v>
                </c:pt>
                <c:pt idx="11">
                  <c:v>Algeria</c:v>
                </c:pt>
                <c:pt idx="12">
                  <c:v>Algeria</c:v>
                </c:pt>
                <c:pt idx="13">
                  <c:v>Algeria</c:v>
                </c:pt>
                <c:pt idx="14">
                  <c:v>Algeria</c:v>
                </c:pt>
                <c:pt idx="15">
                  <c:v>Algeria</c:v>
                </c:pt>
                <c:pt idx="16">
                  <c:v>Algeria</c:v>
                </c:pt>
                <c:pt idx="17">
                  <c:v>Angola</c:v>
                </c:pt>
                <c:pt idx="18">
                  <c:v>Angola</c:v>
                </c:pt>
                <c:pt idx="19">
                  <c:v>Angola</c:v>
                </c:pt>
                <c:pt idx="20">
                  <c:v>Argentina</c:v>
                </c:pt>
                <c:pt idx="21">
                  <c:v>Argentina</c:v>
                </c:pt>
                <c:pt idx="22">
                  <c:v>Argentina</c:v>
                </c:pt>
                <c:pt idx="23">
                  <c:v>Argentina</c:v>
                </c:pt>
                <c:pt idx="24">
                  <c:v>Armenia</c:v>
                </c:pt>
                <c:pt idx="25">
                  <c:v>Armenia</c:v>
                </c:pt>
                <c:pt idx="26">
                  <c:v>Armenia</c:v>
                </c:pt>
                <c:pt idx="27">
                  <c:v>Armenia</c:v>
                </c:pt>
                <c:pt idx="28">
                  <c:v>Armenia</c:v>
                </c:pt>
                <c:pt idx="29">
                  <c:v>Australia</c:v>
                </c:pt>
                <c:pt idx="30">
                  <c:v>Australia</c:v>
                </c:pt>
                <c:pt idx="31">
                  <c:v>Azerbaijan</c:v>
                </c:pt>
                <c:pt idx="32">
                  <c:v>Azerbaijan</c:v>
                </c:pt>
                <c:pt idx="33">
                  <c:v>Azerbaijan</c:v>
                </c:pt>
                <c:pt idx="34">
                  <c:v>Azerbaijan</c:v>
                </c:pt>
                <c:pt idx="35">
                  <c:v>Azerbaijan</c:v>
                </c:pt>
                <c:pt idx="36">
                  <c:v>Azerbaijan</c:v>
                </c:pt>
                <c:pt idx="37">
                  <c:v>Bahrain</c:v>
                </c:pt>
                <c:pt idx="38">
                  <c:v>Bahrain</c:v>
                </c:pt>
                <c:pt idx="39">
                  <c:v>Bangladesh</c:v>
                </c:pt>
                <c:pt idx="40">
                  <c:v>Bangladesh</c:v>
                </c:pt>
                <c:pt idx="41">
                  <c:v>Bangladesh</c:v>
                </c:pt>
                <c:pt idx="42">
                  <c:v>Bangladesh</c:v>
                </c:pt>
                <c:pt idx="43">
                  <c:v>Bangladesh</c:v>
                </c:pt>
                <c:pt idx="44">
                  <c:v>Bangladesh</c:v>
                </c:pt>
                <c:pt idx="45">
                  <c:v>Bangladesh</c:v>
                </c:pt>
                <c:pt idx="46">
                  <c:v>Bangladesh</c:v>
                </c:pt>
                <c:pt idx="47">
                  <c:v>Bangladesh</c:v>
                </c:pt>
                <c:pt idx="48">
                  <c:v>Bangladesh</c:v>
                </c:pt>
                <c:pt idx="49">
                  <c:v>Bangladesh</c:v>
                </c:pt>
                <c:pt idx="50">
                  <c:v>Bangladesh</c:v>
                </c:pt>
                <c:pt idx="51">
                  <c:v>Bangladesh</c:v>
                </c:pt>
                <c:pt idx="52">
                  <c:v>Bangladesh</c:v>
                </c:pt>
                <c:pt idx="53">
                  <c:v>Bangladesh</c:v>
                </c:pt>
                <c:pt idx="54">
                  <c:v>Bangladesh</c:v>
                </c:pt>
                <c:pt idx="55">
                  <c:v>Bangladesh</c:v>
                </c:pt>
                <c:pt idx="56">
                  <c:v>Bangladesh</c:v>
                </c:pt>
                <c:pt idx="57">
                  <c:v>Bangladesh</c:v>
                </c:pt>
                <c:pt idx="58">
                  <c:v>Bangladesh</c:v>
                </c:pt>
                <c:pt idx="59">
                  <c:v>Bangladesh</c:v>
                </c:pt>
                <c:pt idx="60">
                  <c:v>Bangladesh</c:v>
                </c:pt>
                <c:pt idx="61">
                  <c:v>Bangladesh</c:v>
                </c:pt>
                <c:pt idx="62">
                  <c:v>Bangladesh</c:v>
                </c:pt>
                <c:pt idx="63">
                  <c:v>Barbados</c:v>
                </c:pt>
                <c:pt idx="64">
                  <c:v>Belarus</c:v>
                </c:pt>
                <c:pt idx="65">
                  <c:v>Belgium</c:v>
                </c:pt>
                <c:pt idx="66">
                  <c:v>Belize</c:v>
                </c:pt>
                <c:pt idx="67">
                  <c:v>Belize</c:v>
                </c:pt>
                <c:pt idx="68">
                  <c:v>Belize</c:v>
                </c:pt>
                <c:pt idx="69">
                  <c:v>Belize</c:v>
                </c:pt>
                <c:pt idx="70">
                  <c:v>Benin</c:v>
                </c:pt>
                <c:pt idx="71">
                  <c:v>Benin</c:v>
                </c:pt>
                <c:pt idx="72">
                  <c:v>Benin</c:v>
                </c:pt>
                <c:pt idx="73">
                  <c:v>Benin</c:v>
                </c:pt>
                <c:pt idx="74">
                  <c:v>Benin</c:v>
                </c:pt>
                <c:pt idx="75">
                  <c:v>Bhutan</c:v>
                </c:pt>
                <c:pt idx="76">
                  <c:v>Bhutan</c:v>
                </c:pt>
                <c:pt idx="77">
                  <c:v>Bhutan</c:v>
                </c:pt>
                <c:pt idx="78">
                  <c:v>Bhutan</c:v>
                </c:pt>
                <c:pt idx="79">
                  <c:v>Bolivia</c:v>
                </c:pt>
                <c:pt idx="80">
                  <c:v>Bolivia</c:v>
                </c:pt>
                <c:pt idx="81">
                  <c:v>Bolivia</c:v>
                </c:pt>
                <c:pt idx="82">
                  <c:v>Bolivia</c:v>
                </c:pt>
                <c:pt idx="83">
                  <c:v>Bolivia</c:v>
                </c:pt>
                <c:pt idx="84">
                  <c:v>Bolivia</c:v>
                </c:pt>
                <c:pt idx="85">
                  <c:v>Bolivia</c:v>
                </c:pt>
                <c:pt idx="86">
                  <c:v>Bolivia</c:v>
                </c:pt>
                <c:pt idx="87">
                  <c:v>Bolivia</c:v>
                </c:pt>
                <c:pt idx="88">
                  <c:v>Bolivia</c:v>
                </c:pt>
                <c:pt idx="89">
                  <c:v>Bolivia</c:v>
                </c:pt>
                <c:pt idx="90">
                  <c:v>Bosnia and Herzegovina</c:v>
                </c:pt>
                <c:pt idx="91">
                  <c:v>Bosnia and Herzegovina</c:v>
                </c:pt>
                <c:pt idx="92">
                  <c:v>Bosnia and Herzegovina</c:v>
                </c:pt>
                <c:pt idx="93">
                  <c:v>Botswana</c:v>
                </c:pt>
                <c:pt idx="94">
                  <c:v>Botswana</c:v>
                </c:pt>
                <c:pt idx="95">
                  <c:v>Botswana</c:v>
                </c:pt>
                <c:pt idx="96">
                  <c:v>Brazil</c:v>
                </c:pt>
                <c:pt idx="97">
                  <c:v>Brazil</c:v>
                </c:pt>
                <c:pt idx="98">
                  <c:v>Brazil</c:v>
                </c:pt>
                <c:pt idx="99">
                  <c:v>Brunei</c:v>
                </c:pt>
                <c:pt idx="100">
                  <c:v>Bulgaria</c:v>
                </c:pt>
                <c:pt idx="101">
                  <c:v>Bulgaria</c:v>
                </c:pt>
                <c:pt idx="102">
                  <c:v>Bulgaria</c:v>
                </c:pt>
                <c:pt idx="103">
                  <c:v>Burkina Faso</c:v>
                </c:pt>
                <c:pt idx="104">
                  <c:v>Burkina Faso</c:v>
                </c:pt>
                <c:pt idx="105">
                  <c:v>Burkina Faso</c:v>
                </c:pt>
                <c:pt idx="106">
                  <c:v>Burkina Faso</c:v>
                </c:pt>
                <c:pt idx="107">
                  <c:v>Burkina Faso</c:v>
                </c:pt>
                <c:pt idx="108">
                  <c:v>Burkina Faso</c:v>
                </c:pt>
                <c:pt idx="109">
                  <c:v>Burkina Faso</c:v>
                </c:pt>
                <c:pt idx="110">
                  <c:v>Burkina Faso</c:v>
                </c:pt>
                <c:pt idx="111">
                  <c:v>Burkina Faso</c:v>
                </c:pt>
                <c:pt idx="112">
                  <c:v>Burkina Faso</c:v>
                </c:pt>
                <c:pt idx="113">
                  <c:v>Burkina Faso</c:v>
                </c:pt>
                <c:pt idx="114">
                  <c:v>Burkina Faso</c:v>
                </c:pt>
                <c:pt idx="115">
                  <c:v>Burkina Faso</c:v>
                </c:pt>
                <c:pt idx="116">
                  <c:v>Burundi</c:v>
                </c:pt>
                <c:pt idx="117">
                  <c:v>Burundi</c:v>
                </c:pt>
                <c:pt idx="118">
                  <c:v>Burundi</c:v>
                </c:pt>
                <c:pt idx="119">
                  <c:v>Burundi</c:v>
                </c:pt>
                <c:pt idx="120">
                  <c:v>Burundi</c:v>
                </c:pt>
                <c:pt idx="121">
                  <c:v>Burundi</c:v>
                </c:pt>
                <c:pt idx="122">
                  <c:v>Burundi</c:v>
                </c:pt>
                <c:pt idx="123">
                  <c:v>Cambodia</c:v>
                </c:pt>
                <c:pt idx="124">
                  <c:v>Cambodia</c:v>
                </c:pt>
                <c:pt idx="125">
                  <c:v>Cambodia</c:v>
                </c:pt>
                <c:pt idx="126">
                  <c:v>Cambodia</c:v>
                </c:pt>
                <c:pt idx="127">
                  <c:v>Cambodia</c:v>
                </c:pt>
                <c:pt idx="128">
                  <c:v>Cambodia</c:v>
                </c:pt>
                <c:pt idx="129">
                  <c:v>Cameroon</c:v>
                </c:pt>
                <c:pt idx="130">
                  <c:v>Cameroon</c:v>
                </c:pt>
                <c:pt idx="131">
                  <c:v>Cameroon</c:v>
                </c:pt>
                <c:pt idx="132">
                  <c:v>Cameroon</c:v>
                </c:pt>
                <c:pt idx="133">
                  <c:v>Cameroon</c:v>
                </c:pt>
                <c:pt idx="134">
                  <c:v>Cameroon</c:v>
                </c:pt>
                <c:pt idx="135">
                  <c:v>Cameroon</c:v>
                </c:pt>
                <c:pt idx="136">
                  <c:v>Cape Verde</c:v>
                </c:pt>
                <c:pt idx="137">
                  <c:v>Cape Verde</c:v>
                </c:pt>
                <c:pt idx="138">
                  <c:v>Central African Republic</c:v>
                </c:pt>
                <c:pt idx="139">
                  <c:v>Central African Republic</c:v>
                </c:pt>
                <c:pt idx="140">
                  <c:v>Central African Republic</c:v>
                </c:pt>
                <c:pt idx="141">
                  <c:v>Central African Republic</c:v>
                </c:pt>
                <c:pt idx="142">
                  <c:v>Central African Republic</c:v>
                </c:pt>
                <c:pt idx="143">
                  <c:v>Central African Republic</c:v>
                </c:pt>
                <c:pt idx="144">
                  <c:v>Central African Republic</c:v>
                </c:pt>
                <c:pt idx="145">
                  <c:v>Central African Republic</c:v>
                </c:pt>
                <c:pt idx="146">
                  <c:v>Chad</c:v>
                </c:pt>
                <c:pt idx="147">
                  <c:v>Chad</c:v>
                </c:pt>
                <c:pt idx="148">
                  <c:v>Chad</c:v>
                </c:pt>
                <c:pt idx="149">
                  <c:v>Chad</c:v>
                </c:pt>
                <c:pt idx="150">
                  <c:v>Chad</c:v>
                </c:pt>
                <c:pt idx="151">
                  <c:v>Chad</c:v>
                </c:pt>
                <c:pt idx="152">
                  <c:v>Chad</c:v>
                </c:pt>
                <c:pt idx="153">
                  <c:v>Chad</c:v>
                </c:pt>
                <c:pt idx="154">
                  <c:v>Chile</c:v>
                </c:pt>
                <c:pt idx="155">
                  <c:v>Chile</c:v>
                </c:pt>
                <c:pt idx="156">
                  <c:v>Chile</c:v>
                </c:pt>
                <c:pt idx="157">
                  <c:v>Chile</c:v>
                </c:pt>
                <c:pt idx="158">
                  <c:v>Chile</c:v>
                </c:pt>
                <c:pt idx="159">
                  <c:v>Chile</c:v>
                </c:pt>
                <c:pt idx="160">
                  <c:v>Chile</c:v>
                </c:pt>
                <c:pt idx="161">
                  <c:v>Chile</c:v>
                </c:pt>
                <c:pt idx="162">
                  <c:v>Chile</c:v>
                </c:pt>
                <c:pt idx="163">
                  <c:v>Chile</c:v>
                </c:pt>
                <c:pt idx="164">
                  <c:v>Chile</c:v>
                </c:pt>
                <c:pt idx="165">
                  <c:v>Chile</c:v>
                </c:pt>
                <c:pt idx="166">
                  <c:v>Chile</c:v>
                </c:pt>
                <c:pt idx="167">
                  <c:v>Chile</c:v>
                </c:pt>
                <c:pt idx="168">
                  <c:v>Chile</c:v>
                </c:pt>
                <c:pt idx="169">
                  <c:v>China</c:v>
                </c:pt>
                <c:pt idx="170">
                  <c:v>China</c:v>
                </c:pt>
                <c:pt idx="171">
                  <c:v>China</c:v>
                </c:pt>
                <c:pt idx="172">
                  <c:v>China</c:v>
                </c:pt>
                <c:pt idx="173">
                  <c:v>China</c:v>
                </c:pt>
                <c:pt idx="174">
                  <c:v>China</c:v>
                </c:pt>
                <c:pt idx="175">
                  <c:v>China</c:v>
                </c:pt>
                <c:pt idx="176">
                  <c:v>China</c:v>
                </c:pt>
                <c:pt idx="177">
                  <c:v>China</c:v>
                </c:pt>
                <c:pt idx="178">
                  <c:v>China</c:v>
                </c:pt>
                <c:pt idx="179">
                  <c:v>China</c:v>
                </c:pt>
                <c:pt idx="180">
                  <c:v>China</c:v>
                </c:pt>
                <c:pt idx="181">
                  <c:v>Colombia</c:v>
                </c:pt>
                <c:pt idx="182">
                  <c:v>Colombia</c:v>
                </c:pt>
                <c:pt idx="183">
                  <c:v>Colombia</c:v>
                </c:pt>
                <c:pt idx="184">
                  <c:v>Colombia</c:v>
                </c:pt>
                <c:pt idx="185">
                  <c:v>Colombia</c:v>
                </c:pt>
                <c:pt idx="186">
                  <c:v>Colombia</c:v>
                </c:pt>
                <c:pt idx="187">
                  <c:v>Colombia</c:v>
                </c:pt>
                <c:pt idx="188">
                  <c:v>Comoros</c:v>
                </c:pt>
                <c:pt idx="189">
                  <c:v>Comoros</c:v>
                </c:pt>
                <c:pt idx="190">
                  <c:v>Comoros</c:v>
                </c:pt>
                <c:pt idx="191">
                  <c:v>Comoros</c:v>
                </c:pt>
                <c:pt idx="192">
                  <c:v>Congo</c:v>
                </c:pt>
                <c:pt idx="193">
                  <c:v>Congo</c:v>
                </c:pt>
                <c:pt idx="194">
                  <c:v>Congo</c:v>
                </c:pt>
                <c:pt idx="195">
                  <c:v>Congo</c:v>
                </c:pt>
                <c:pt idx="196">
                  <c:v>Costa Rica</c:v>
                </c:pt>
                <c:pt idx="197">
                  <c:v>Costa Rica</c:v>
                </c:pt>
                <c:pt idx="198">
                  <c:v>Costa Rica</c:v>
                </c:pt>
                <c:pt idx="199">
                  <c:v>Costa Rica</c:v>
                </c:pt>
                <c:pt idx="200">
                  <c:v>Costa Rica</c:v>
                </c:pt>
                <c:pt idx="201">
                  <c:v>Costa Rica</c:v>
                </c:pt>
                <c:pt idx="202">
                  <c:v>Costa Rica</c:v>
                </c:pt>
                <c:pt idx="203">
                  <c:v>Costa Rica</c:v>
                </c:pt>
                <c:pt idx="204">
                  <c:v>Costa Rica</c:v>
                </c:pt>
                <c:pt idx="205">
                  <c:v>Cote d'Ivoire</c:v>
                </c:pt>
                <c:pt idx="206">
                  <c:v>Cote d'Ivoire</c:v>
                </c:pt>
                <c:pt idx="207">
                  <c:v>Cote d'Ivoire</c:v>
                </c:pt>
                <c:pt idx="208">
                  <c:v>Cote d'Ivoire</c:v>
                </c:pt>
                <c:pt idx="209">
                  <c:v>Cote d'Ivoire</c:v>
                </c:pt>
                <c:pt idx="210">
                  <c:v>Cote d'Ivoire</c:v>
                </c:pt>
                <c:pt idx="211">
                  <c:v>Cuba</c:v>
                </c:pt>
                <c:pt idx="212">
                  <c:v>Cuba</c:v>
                </c:pt>
                <c:pt idx="213">
                  <c:v>Czechia</c:v>
                </c:pt>
                <c:pt idx="214">
                  <c:v>Czechia</c:v>
                </c:pt>
                <c:pt idx="215">
                  <c:v>Democratic Republic of Congo</c:v>
                </c:pt>
                <c:pt idx="216">
                  <c:v>Democratic Republic of Congo</c:v>
                </c:pt>
                <c:pt idx="217">
                  <c:v>Democratic Republic of Congo</c:v>
                </c:pt>
                <c:pt idx="218">
                  <c:v>Democratic Republic of Congo</c:v>
                </c:pt>
                <c:pt idx="219">
                  <c:v>Democratic Republic of Congo</c:v>
                </c:pt>
                <c:pt idx="220">
                  <c:v>Democratic Republic of Congo</c:v>
                </c:pt>
                <c:pt idx="221">
                  <c:v>Djibouti</c:v>
                </c:pt>
                <c:pt idx="222">
                  <c:v>Djibouti</c:v>
                </c:pt>
                <c:pt idx="223">
                  <c:v>Djibouti</c:v>
                </c:pt>
                <c:pt idx="224">
                  <c:v>Djibouti</c:v>
                </c:pt>
                <c:pt idx="225">
                  <c:v>Dominican Republic</c:v>
                </c:pt>
                <c:pt idx="226">
                  <c:v>Dominican Republic</c:v>
                </c:pt>
                <c:pt idx="227">
                  <c:v>Dominican Republic</c:v>
                </c:pt>
                <c:pt idx="228">
                  <c:v>Dominican Republic</c:v>
                </c:pt>
                <c:pt idx="229">
                  <c:v>Dominican Republic</c:v>
                </c:pt>
                <c:pt idx="230">
                  <c:v>Dominican Republic</c:v>
                </c:pt>
                <c:pt idx="231">
                  <c:v>Dominican Republic</c:v>
                </c:pt>
                <c:pt idx="232">
                  <c:v>Dominican Republic</c:v>
                </c:pt>
                <c:pt idx="233">
                  <c:v>East Asia and Pacific</c:v>
                </c:pt>
                <c:pt idx="234">
                  <c:v>East Asia and Pacific</c:v>
                </c:pt>
                <c:pt idx="235">
                  <c:v>East Asia and Pacific</c:v>
                </c:pt>
                <c:pt idx="236">
                  <c:v>East Asia and Pacific</c:v>
                </c:pt>
                <c:pt idx="237">
                  <c:v>East Asia and Pacific</c:v>
                </c:pt>
                <c:pt idx="238">
                  <c:v>East Asia and Pacific</c:v>
                </c:pt>
                <c:pt idx="239">
                  <c:v>East Asia and Pacific</c:v>
                </c:pt>
                <c:pt idx="240">
                  <c:v>East Asia and Pacific</c:v>
                </c:pt>
                <c:pt idx="241">
                  <c:v>East Asia and Pacific</c:v>
                </c:pt>
                <c:pt idx="242">
                  <c:v>East Asia and Pacific</c:v>
                </c:pt>
                <c:pt idx="243">
                  <c:v>East Asia and Pacific</c:v>
                </c:pt>
                <c:pt idx="244">
                  <c:v>East Asia and Pacific</c:v>
                </c:pt>
                <c:pt idx="245">
                  <c:v>East Asia and Pacific</c:v>
                </c:pt>
                <c:pt idx="246">
                  <c:v>East Asia and Pacific</c:v>
                </c:pt>
                <c:pt idx="247">
                  <c:v>East Asia and Pacific</c:v>
                </c:pt>
                <c:pt idx="248">
                  <c:v>East Asia and Pacific</c:v>
                </c:pt>
                <c:pt idx="249">
                  <c:v>East Asia and Pacific</c:v>
                </c:pt>
                <c:pt idx="250">
                  <c:v>East Asia and Pacific</c:v>
                </c:pt>
                <c:pt idx="251">
                  <c:v>East Asia and Pacific</c:v>
                </c:pt>
                <c:pt idx="252">
                  <c:v>East Asia and Pacific</c:v>
                </c:pt>
                <c:pt idx="253">
                  <c:v>East Asia and Pacific</c:v>
                </c:pt>
                <c:pt idx="254">
                  <c:v>Ecuador</c:v>
                </c:pt>
                <c:pt idx="255">
                  <c:v>Ecuador</c:v>
                </c:pt>
                <c:pt idx="256">
                  <c:v>Ecuador</c:v>
                </c:pt>
                <c:pt idx="257">
                  <c:v>Ecuador</c:v>
                </c:pt>
                <c:pt idx="258">
                  <c:v>Ecuador</c:v>
                </c:pt>
                <c:pt idx="259">
                  <c:v>Ecuador</c:v>
                </c:pt>
                <c:pt idx="260">
                  <c:v>Ecuador</c:v>
                </c:pt>
                <c:pt idx="261">
                  <c:v>Egypt</c:v>
                </c:pt>
                <c:pt idx="262">
                  <c:v>Egypt</c:v>
                </c:pt>
                <c:pt idx="263">
                  <c:v>Egypt</c:v>
                </c:pt>
                <c:pt idx="264">
                  <c:v>Egypt</c:v>
                </c:pt>
                <c:pt idx="265">
                  <c:v>Egypt</c:v>
                </c:pt>
                <c:pt idx="266">
                  <c:v>Egypt</c:v>
                </c:pt>
                <c:pt idx="267">
                  <c:v>Egypt</c:v>
                </c:pt>
                <c:pt idx="268">
                  <c:v>Egypt</c:v>
                </c:pt>
                <c:pt idx="269">
                  <c:v>Egypt</c:v>
                </c:pt>
                <c:pt idx="270">
                  <c:v>El Salvador</c:v>
                </c:pt>
                <c:pt idx="271">
                  <c:v>El Salvador</c:v>
                </c:pt>
                <c:pt idx="272">
                  <c:v>El Salvador</c:v>
                </c:pt>
                <c:pt idx="273">
                  <c:v>El Salvador</c:v>
                </c:pt>
                <c:pt idx="274">
                  <c:v>El Salvador</c:v>
                </c:pt>
                <c:pt idx="275">
                  <c:v>El Salvador</c:v>
                </c:pt>
                <c:pt idx="276">
                  <c:v>Equatorial Guinea</c:v>
                </c:pt>
                <c:pt idx="277">
                  <c:v>Equatorial Guinea</c:v>
                </c:pt>
                <c:pt idx="278">
                  <c:v>Equatorial Guinea</c:v>
                </c:pt>
                <c:pt idx="279">
                  <c:v>Equatorial Guinea</c:v>
                </c:pt>
                <c:pt idx="280">
                  <c:v>Eritrea</c:v>
                </c:pt>
                <c:pt idx="281">
                  <c:v>Eritrea</c:v>
                </c:pt>
                <c:pt idx="282">
                  <c:v>Eritrea</c:v>
                </c:pt>
                <c:pt idx="283">
                  <c:v>Eritrea</c:v>
                </c:pt>
                <c:pt idx="284">
                  <c:v>Estonia</c:v>
                </c:pt>
                <c:pt idx="285">
                  <c:v>Eswatini</c:v>
                </c:pt>
                <c:pt idx="286">
                  <c:v>Eswatini</c:v>
                </c:pt>
                <c:pt idx="287">
                  <c:v>Eswatini</c:v>
                </c:pt>
                <c:pt idx="288">
                  <c:v>Eswatini</c:v>
                </c:pt>
                <c:pt idx="289">
                  <c:v>Eswatini</c:v>
                </c:pt>
                <c:pt idx="290">
                  <c:v>Ethiopia</c:v>
                </c:pt>
                <c:pt idx="291">
                  <c:v>Ethiopia</c:v>
                </c:pt>
                <c:pt idx="292">
                  <c:v>Ethiopia</c:v>
                </c:pt>
                <c:pt idx="293">
                  <c:v>Ethiopia</c:v>
                </c:pt>
                <c:pt idx="294">
                  <c:v>Ethiopia</c:v>
                </c:pt>
                <c:pt idx="295">
                  <c:v>Ethiopia</c:v>
                </c:pt>
                <c:pt idx="296">
                  <c:v>Ethiopia</c:v>
                </c:pt>
                <c:pt idx="297">
                  <c:v>Fiji</c:v>
                </c:pt>
                <c:pt idx="298">
                  <c:v>Fiji</c:v>
                </c:pt>
                <c:pt idx="299">
                  <c:v>Gabon</c:v>
                </c:pt>
                <c:pt idx="300">
                  <c:v>Gabon</c:v>
                </c:pt>
                <c:pt idx="301">
                  <c:v>Gambia</c:v>
                </c:pt>
                <c:pt idx="302">
                  <c:v>Gambia</c:v>
                </c:pt>
                <c:pt idx="303">
                  <c:v>Gambia</c:v>
                </c:pt>
                <c:pt idx="304">
                  <c:v>Gambia</c:v>
                </c:pt>
                <c:pt idx="305">
                  <c:v>Gambia</c:v>
                </c:pt>
                <c:pt idx="306">
                  <c:v>Gambia</c:v>
                </c:pt>
                <c:pt idx="307">
                  <c:v>Gambia</c:v>
                </c:pt>
                <c:pt idx="308">
                  <c:v>Gambia</c:v>
                </c:pt>
                <c:pt idx="309">
                  <c:v>Georgia</c:v>
                </c:pt>
                <c:pt idx="310">
                  <c:v>Georgia</c:v>
                </c:pt>
                <c:pt idx="311">
                  <c:v>Georgia</c:v>
                </c:pt>
                <c:pt idx="312">
                  <c:v>Georgia</c:v>
                </c:pt>
                <c:pt idx="313">
                  <c:v>Germany</c:v>
                </c:pt>
                <c:pt idx="314">
                  <c:v>Germany</c:v>
                </c:pt>
                <c:pt idx="315">
                  <c:v>Ghana</c:v>
                </c:pt>
                <c:pt idx="316">
                  <c:v>Ghana</c:v>
                </c:pt>
                <c:pt idx="317">
                  <c:v>Ghana</c:v>
                </c:pt>
                <c:pt idx="318">
                  <c:v>Ghana</c:v>
                </c:pt>
                <c:pt idx="319">
                  <c:v>Ghana</c:v>
                </c:pt>
                <c:pt idx="320">
                  <c:v>Ghana</c:v>
                </c:pt>
                <c:pt idx="321">
                  <c:v>Ghana</c:v>
                </c:pt>
                <c:pt idx="322">
                  <c:v>Ghana</c:v>
                </c:pt>
                <c:pt idx="323">
                  <c:v>Ghana</c:v>
                </c:pt>
                <c:pt idx="324">
                  <c:v>Ghana</c:v>
                </c:pt>
                <c:pt idx="325">
                  <c:v>Greece</c:v>
                </c:pt>
                <c:pt idx="326">
                  <c:v>Guatemala</c:v>
                </c:pt>
                <c:pt idx="327">
                  <c:v>Guatemala</c:v>
                </c:pt>
                <c:pt idx="328">
                  <c:v>Guatemala</c:v>
                </c:pt>
                <c:pt idx="329">
                  <c:v>Guatemala</c:v>
                </c:pt>
                <c:pt idx="330">
                  <c:v>Guatemala</c:v>
                </c:pt>
                <c:pt idx="331">
                  <c:v>Guatemala</c:v>
                </c:pt>
                <c:pt idx="332">
                  <c:v>Guatemala</c:v>
                </c:pt>
                <c:pt idx="333">
                  <c:v>Guinea</c:v>
                </c:pt>
                <c:pt idx="334">
                  <c:v>Guinea</c:v>
                </c:pt>
                <c:pt idx="335">
                  <c:v>Guinea</c:v>
                </c:pt>
                <c:pt idx="336">
                  <c:v>Guinea</c:v>
                </c:pt>
                <c:pt idx="337">
                  <c:v>Guinea</c:v>
                </c:pt>
                <c:pt idx="338">
                  <c:v>Guinea</c:v>
                </c:pt>
                <c:pt idx="339">
                  <c:v>Guinea</c:v>
                </c:pt>
                <c:pt idx="340">
                  <c:v>Guinea-Bissau</c:v>
                </c:pt>
                <c:pt idx="341">
                  <c:v>Guinea-Bissau</c:v>
                </c:pt>
                <c:pt idx="342">
                  <c:v>Guinea-Bissau</c:v>
                </c:pt>
                <c:pt idx="343">
                  <c:v>Guinea-Bissau</c:v>
                </c:pt>
                <c:pt idx="344">
                  <c:v>Guinea-Bissau</c:v>
                </c:pt>
                <c:pt idx="345">
                  <c:v>Guyana</c:v>
                </c:pt>
                <c:pt idx="346">
                  <c:v>Guyana</c:v>
                </c:pt>
                <c:pt idx="347">
                  <c:v>Guyana</c:v>
                </c:pt>
                <c:pt idx="348">
                  <c:v>Guyana</c:v>
                </c:pt>
                <c:pt idx="349">
                  <c:v>Guyana</c:v>
                </c:pt>
                <c:pt idx="350">
                  <c:v>Guyana</c:v>
                </c:pt>
                <c:pt idx="351">
                  <c:v>Haiti</c:v>
                </c:pt>
                <c:pt idx="352">
                  <c:v>Haiti</c:v>
                </c:pt>
                <c:pt idx="353">
                  <c:v>Haiti</c:v>
                </c:pt>
                <c:pt idx="354">
                  <c:v>Haiti</c:v>
                </c:pt>
                <c:pt idx="355">
                  <c:v>Haiti</c:v>
                </c:pt>
                <c:pt idx="356">
                  <c:v>Haiti</c:v>
                </c:pt>
                <c:pt idx="357">
                  <c:v>High income</c:v>
                </c:pt>
                <c:pt idx="358">
                  <c:v>High income</c:v>
                </c:pt>
                <c:pt idx="359">
                  <c:v>High income</c:v>
                </c:pt>
                <c:pt idx="360">
                  <c:v>High income</c:v>
                </c:pt>
                <c:pt idx="361">
                  <c:v>High income</c:v>
                </c:pt>
                <c:pt idx="362">
                  <c:v>High income</c:v>
                </c:pt>
                <c:pt idx="363">
                  <c:v>High income</c:v>
                </c:pt>
                <c:pt idx="364">
                  <c:v>High income</c:v>
                </c:pt>
                <c:pt idx="365">
                  <c:v>High income</c:v>
                </c:pt>
                <c:pt idx="366">
                  <c:v>High income</c:v>
                </c:pt>
                <c:pt idx="367">
                  <c:v>High income</c:v>
                </c:pt>
                <c:pt idx="368">
                  <c:v>High income</c:v>
                </c:pt>
                <c:pt idx="369">
                  <c:v>High income</c:v>
                </c:pt>
                <c:pt idx="370">
                  <c:v>High income</c:v>
                </c:pt>
                <c:pt idx="371">
                  <c:v>High income</c:v>
                </c:pt>
                <c:pt idx="372">
                  <c:v>High income</c:v>
                </c:pt>
                <c:pt idx="373">
                  <c:v>High income</c:v>
                </c:pt>
                <c:pt idx="374">
                  <c:v>High income</c:v>
                </c:pt>
                <c:pt idx="375">
                  <c:v>High income</c:v>
                </c:pt>
                <c:pt idx="376">
                  <c:v>High income</c:v>
                </c:pt>
                <c:pt idx="377">
                  <c:v>High income</c:v>
                </c:pt>
                <c:pt idx="378">
                  <c:v>Honduras</c:v>
                </c:pt>
                <c:pt idx="379">
                  <c:v>Honduras</c:v>
                </c:pt>
                <c:pt idx="380">
                  <c:v>Honduras</c:v>
                </c:pt>
                <c:pt idx="381">
                  <c:v>Honduras</c:v>
                </c:pt>
                <c:pt idx="382">
                  <c:v>Honduras</c:v>
                </c:pt>
                <c:pt idx="383">
                  <c:v>Honduras</c:v>
                </c:pt>
                <c:pt idx="384">
                  <c:v>Honduras</c:v>
                </c:pt>
                <c:pt idx="385">
                  <c:v>India</c:v>
                </c:pt>
                <c:pt idx="386">
                  <c:v>India</c:v>
                </c:pt>
                <c:pt idx="387">
                  <c:v>India</c:v>
                </c:pt>
                <c:pt idx="388">
                  <c:v>India</c:v>
                </c:pt>
                <c:pt idx="389">
                  <c:v>India</c:v>
                </c:pt>
                <c:pt idx="390">
                  <c:v>India</c:v>
                </c:pt>
                <c:pt idx="391">
                  <c:v>India</c:v>
                </c:pt>
                <c:pt idx="392">
                  <c:v>India</c:v>
                </c:pt>
                <c:pt idx="393">
                  <c:v>India</c:v>
                </c:pt>
                <c:pt idx="394">
                  <c:v>Indonesia</c:v>
                </c:pt>
                <c:pt idx="395">
                  <c:v>Indonesia</c:v>
                </c:pt>
                <c:pt idx="396">
                  <c:v>Indonesia</c:v>
                </c:pt>
                <c:pt idx="397">
                  <c:v>Indonesia</c:v>
                </c:pt>
                <c:pt idx="398">
                  <c:v>Indonesia</c:v>
                </c:pt>
                <c:pt idx="399">
                  <c:v>Indonesia</c:v>
                </c:pt>
                <c:pt idx="400">
                  <c:v>Indonesia</c:v>
                </c:pt>
                <c:pt idx="401">
                  <c:v>Indonesia</c:v>
                </c:pt>
                <c:pt idx="402">
                  <c:v>Indonesia</c:v>
                </c:pt>
                <c:pt idx="403">
                  <c:v>Indonesia</c:v>
                </c:pt>
                <c:pt idx="404">
                  <c:v>Indonesia</c:v>
                </c:pt>
                <c:pt idx="405">
                  <c:v>Indonesia</c:v>
                </c:pt>
                <c:pt idx="406">
                  <c:v>Indonesia</c:v>
                </c:pt>
                <c:pt idx="407">
                  <c:v>Indonesia</c:v>
                </c:pt>
                <c:pt idx="408">
                  <c:v>Indonesia</c:v>
                </c:pt>
                <c:pt idx="409">
                  <c:v>Indonesia</c:v>
                </c:pt>
                <c:pt idx="410">
                  <c:v>Iran</c:v>
                </c:pt>
                <c:pt idx="411">
                  <c:v>Iran</c:v>
                </c:pt>
                <c:pt idx="412">
                  <c:v>Iran</c:v>
                </c:pt>
                <c:pt idx="413">
                  <c:v>Iran</c:v>
                </c:pt>
                <c:pt idx="414">
                  <c:v>Iraq</c:v>
                </c:pt>
                <c:pt idx="415">
                  <c:v>Iraq</c:v>
                </c:pt>
                <c:pt idx="416">
                  <c:v>Iraq</c:v>
                </c:pt>
                <c:pt idx="417">
                  <c:v>Iraq</c:v>
                </c:pt>
                <c:pt idx="418">
                  <c:v>Iraq</c:v>
                </c:pt>
                <c:pt idx="419">
                  <c:v>Iraq</c:v>
                </c:pt>
                <c:pt idx="420">
                  <c:v>Iraq</c:v>
                </c:pt>
                <c:pt idx="421">
                  <c:v>Jamaica</c:v>
                </c:pt>
                <c:pt idx="422">
                  <c:v>Jamaica</c:v>
                </c:pt>
                <c:pt idx="423">
                  <c:v>Jamaica</c:v>
                </c:pt>
                <c:pt idx="424">
                  <c:v>Jamaica</c:v>
                </c:pt>
                <c:pt idx="425">
                  <c:v>Jamaica</c:v>
                </c:pt>
                <c:pt idx="426">
                  <c:v>Jamaica</c:v>
                </c:pt>
                <c:pt idx="427">
                  <c:v>Jamaica</c:v>
                </c:pt>
                <c:pt idx="428">
                  <c:v>Jamaica</c:v>
                </c:pt>
                <c:pt idx="429">
                  <c:v>Jamaica</c:v>
                </c:pt>
                <c:pt idx="430">
                  <c:v>Jamaica</c:v>
                </c:pt>
                <c:pt idx="431">
                  <c:v>Jamaica</c:v>
                </c:pt>
                <c:pt idx="432">
                  <c:v>Jamaica</c:v>
                </c:pt>
                <c:pt idx="433">
                  <c:v>Jamaica</c:v>
                </c:pt>
                <c:pt idx="434">
                  <c:v>Jamaica</c:v>
                </c:pt>
                <c:pt idx="435">
                  <c:v>Jamaica</c:v>
                </c:pt>
                <c:pt idx="436">
                  <c:v>Jamaica</c:v>
                </c:pt>
                <c:pt idx="437">
                  <c:v>Jamaica</c:v>
                </c:pt>
                <c:pt idx="438">
                  <c:v>Jamaica</c:v>
                </c:pt>
                <c:pt idx="439">
                  <c:v>Jamaica</c:v>
                </c:pt>
                <c:pt idx="440">
                  <c:v>Jamaica</c:v>
                </c:pt>
                <c:pt idx="441">
                  <c:v>Japan</c:v>
                </c:pt>
                <c:pt idx="442">
                  <c:v>Jordan</c:v>
                </c:pt>
                <c:pt idx="443">
                  <c:v>Jordan</c:v>
                </c:pt>
                <c:pt idx="444">
                  <c:v>Jordan</c:v>
                </c:pt>
                <c:pt idx="445">
                  <c:v>Jordan</c:v>
                </c:pt>
                <c:pt idx="446">
                  <c:v>Jordan</c:v>
                </c:pt>
                <c:pt idx="447">
                  <c:v>Kazakhstan</c:v>
                </c:pt>
                <c:pt idx="448">
                  <c:v>Kazakhstan</c:v>
                </c:pt>
                <c:pt idx="449">
                  <c:v>Kazakhstan</c:v>
                </c:pt>
                <c:pt idx="450">
                  <c:v>Kazakhstan</c:v>
                </c:pt>
                <c:pt idx="451">
                  <c:v>Kazakhstan</c:v>
                </c:pt>
                <c:pt idx="452">
                  <c:v>Kenya</c:v>
                </c:pt>
                <c:pt idx="453">
                  <c:v>Kenya</c:v>
                </c:pt>
                <c:pt idx="454">
                  <c:v>Kenya</c:v>
                </c:pt>
                <c:pt idx="455">
                  <c:v>Kenya</c:v>
                </c:pt>
                <c:pt idx="456">
                  <c:v>Kenya</c:v>
                </c:pt>
                <c:pt idx="457">
                  <c:v>Kenya</c:v>
                </c:pt>
                <c:pt idx="458">
                  <c:v>Kenya</c:v>
                </c:pt>
                <c:pt idx="459">
                  <c:v>Kenya</c:v>
                </c:pt>
                <c:pt idx="460">
                  <c:v>Kenya</c:v>
                </c:pt>
                <c:pt idx="461">
                  <c:v>Kiribati</c:v>
                </c:pt>
                <c:pt idx="462">
                  <c:v>Kiribati</c:v>
                </c:pt>
                <c:pt idx="463">
                  <c:v>Kiribati</c:v>
                </c:pt>
                <c:pt idx="464">
                  <c:v>Kuwait</c:v>
                </c:pt>
                <c:pt idx="465">
                  <c:v>Kuwait</c:v>
                </c:pt>
                <c:pt idx="466">
                  <c:v>Kuwait</c:v>
                </c:pt>
                <c:pt idx="467">
                  <c:v>Kuwait</c:v>
                </c:pt>
                <c:pt idx="468">
                  <c:v>Kuwait</c:v>
                </c:pt>
                <c:pt idx="469">
                  <c:v>Kuwait</c:v>
                </c:pt>
                <c:pt idx="470">
                  <c:v>Kuwait</c:v>
                </c:pt>
                <c:pt idx="471">
                  <c:v>Kuwait</c:v>
                </c:pt>
                <c:pt idx="472">
                  <c:v>Kuwait</c:v>
                </c:pt>
                <c:pt idx="473">
                  <c:v>Kuwait</c:v>
                </c:pt>
                <c:pt idx="474">
                  <c:v>Kuwait</c:v>
                </c:pt>
                <c:pt idx="475">
                  <c:v>Kuwait</c:v>
                </c:pt>
                <c:pt idx="476">
                  <c:v>Kuwait</c:v>
                </c:pt>
                <c:pt idx="477">
                  <c:v>Kuwait</c:v>
                </c:pt>
                <c:pt idx="478">
                  <c:v>Kuwait</c:v>
                </c:pt>
                <c:pt idx="479">
                  <c:v>Kyrgyzstan</c:v>
                </c:pt>
                <c:pt idx="480">
                  <c:v>Kyrgyzstan</c:v>
                </c:pt>
                <c:pt idx="481">
                  <c:v>Kyrgyzstan</c:v>
                </c:pt>
                <c:pt idx="482">
                  <c:v>Kyrgyzstan</c:v>
                </c:pt>
                <c:pt idx="483">
                  <c:v>Kyrgyzstan</c:v>
                </c:pt>
                <c:pt idx="484">
                  <c:v>Kyrgyzstan</c:v>
                </c:pt>
                <c:pt idx="485">
                  <c:v>Laos</c:v>
                </c:pt>
                <c:pt idx="486">
                  <c:v>Laos</c:v>
                </c:pt>
                <c:pt idx="487">
                  <c:v>Laos</c:v>
                </c:pt>
                <c:pt idx="488">
                  <c:v>Laos</c:v>
                </c:pt>
                <c:pt idx="489">
                  <c:v>Laos</c:v>
                </c:pt>
                <c:pt idx="490">
                  <c:v>Laos</c:v>
                </c:pt>
                <c:pt idx="491">
                  <c:v>Laos</c:v>
                </c:pt>
                <c:pt idx="492">
                  <c:v>Latin America and Caribbean</c:v>
                </c:pt>
                <c:pt idx="493">
                  <c:v>Latin America and Caribbean</c:v>
                </c:pt>
                <c:pt idx="494">
                  <c:v>Latin America and Caribbean</c:v>
                </c:pt>
                <c:pt idx="495">
                  <c:v>Latin America and Caribbean</c:v>
                </c:pt>
                <c:pt idx="496">
                  <c:v>Latin America and Caribbean</c:v>
                </c:pt>
                <c:pt idx="497">
                  <c:v>Latin America and Caribbean</c:v>
                </c:pt>
                <c:pt idx="498">
                  <c:v>Latin America and Caribbean</c:v>
                </c:pt>
                <c:pt idx="499">
                  <c:v>Latin America and Caribbean</c:v>
                </c:pt>
                <c:pt idx="500">
                  <c:v>Latin America and Caribbean</c:v>
                </c:pt>
                <c:pt idx="501">
                  <c:v>Latin America and Caribbean</c:v>
                </c:pt>
                <c:pt idx="502">
                  <c:v>Latin America and Caribbean</c:v>
                </c:pt>
                <c:pt idx="503">
                  <c:v>Latin America and Caribbean</c:v>
                </c:pt>
                <c:pt idx="504">
                  <c:v>Latin America and Caribbean</c:v>
                </c:pt>
                <c:pt idx="505">
                  <c:v>Latin America and Caribbean</c:v>
                </c:pt>
                <c:pt idx="506">
                  <c:v>Latin America and Caribbean</c:v>
                </c:pt>
                <c:pt idx="507">
                  <c:v>Latin America and Caribbean</c:v>
                </c:pt>
                <c:pt idx="508">
                  <c:v>Latin America and Caribbean</c:v>
                </c:pt>
                <c:pt idx="509">
                  <c:v>Latin America and Caribbean</c:v>
                </c:pt>
                <c:pt idx="510">
                  <c:v>Latin America and Caribbean</c:v>
                </c:pt>
                <c:pt idx="511">
                  <c:v>Latin America and Caribbean</c:v>
                </c:pt>
                <c:pt idx="512">
                  <c:v>Latin America and Caribbean</c:v>
                </c:pt>
                <c:pt idx="513">
                  <c:v>Lebanon</c:v>
                </c:pt>
                <c:pt idx="514">
                  <c:v>Lebanon</c:v>
                </c:pt>
                <c:pt idx="515">
                  <c:v>Lesotho</c:v>
                </c:pt>
                <c:pt idx="516">
                  <c:v>Lesotho</c:v>
                </c:pt>
                <c:pt idx="517">
                  <c:v>Lesotho</c:v>
                </c:pt>
                <c:pt idx="518">
                  <c:v>Lesotho</c:v>
                </c:pt>
                <c:pt idx="519">
                  <c:v>Lesotho</c:v>
                </c:pt>
                <c:pt idx="520">
                  <c:v>Lesotho</c:v>
                </c:pt>
                <c:pt idx="521">
                  <c:v>Liberia</c:v>
                </c:pt>
                <c:pt idx="522">
                  <c:v>Liberia</c:v>
                </c:pt>
                <c:pt idx="523">
                  <c:v>Liberia</c:v>
                </c:pt>
                <c:pt idx="524">
                  <c:v>Liberia</c:v>
                </c:pt>
                <c:pt idx="525">
                  <c:v>Liberia</c:v>
                </c:pt>
                <c:pt idx="526">
                  <c:v>Liberia</c:v>
                </c:pt>
                <c:pt idx="527">
                  <c:v>Libya</c:v>
                </c:pt>
                <c:pt idx="528">
                  <c:v>Libya</c:v>
                </c:pt>
                <c:pt idx="529">
                  <c:v>Libya</c:v>
                </c:pt>
                <c:pt idx="530">
                  <c:v>Low and middle income</c:v>
                </c:pt>
                <c:pt idx="531">
                  <c:v>Low and middle income</c:v>
                </c:pt>
                <c:pt idx="532">
                  <c:v>Low and middle income</c:v>
                </c:pt>
                <c:pt idx="533">
                  <c:v>Low and middle income</c:v>
                </c:pt>
                <c:pt idx="534">
                  <c:v>Low and middle income</c:v>
                </c:pt>
                <c:pt idx="535">
                  <c:v>Low and middle income</c:v>
                </c:pt>
                <c:pt idx="536">
                  <c:v>Low and middle income</c:v>
                </c:pt>
                <c:pt idx="537">
                  <c:v>Low and middle income</c:v>
                </c:pt>
                <c:pt idx="538">
                  <c:v>Low and middle income</c:v>
                </c:pt>
                <c:pt idx="539">
                  <c:v>Low and middle income</c:v>
                </c:pt>
                <c:pt idx="540">
                  <c:v>Low and middle income</c:v>
                </c:pt>
                <c:pt idx="541">
                  <c:v>Low and middle income</c:v>
                </c:pt>
                <c:pt idx="542">
                  <c:v>Low and middle income</c:v>
                </c:pt>
                <c:pt idx="543">
                  <c:v>Low and middle income</c:v>
                </c:pt>
                <c:pt idx="544">
                  <c:v>Low and middle income</c:v>
                </c:pt>
                <c:pt idx="545">
                  <c:v>Low and middle income</c:v>
                </c:pt>
                <c:pt idx="546">
                  <c:v>Low and middle income</c:v>
                </c:pt>
                <c:pt idx="547">
                  <c:v>Low and middle income</c:v>
                </c:pt>
                <c:pt idx="548">
                  <c:v>Low and middle income</c:v>
                </c:pt>
                <c:pt idx="549">
                  <c:v>Low and middle income</c:v>
                </c:pt>
                <c:pt idx="550">
                  <c:v>Low and middle income</c:v>
                </c:pt>
                <c:pt idx="551">
                  <c:v>Low income</c:v>
                </c:pt>
                <c:pt idx="552">
                  <c:v>Low income</c:v>
                </c:pt>
                <c:pt idx="553">
                  <c:v>Low income</c:v>
                </c:pt>
                <c:pt idx="554">
                  <c:v>Low income</c:v>
                </c:pt>
                <c:pt idx="555">
                  <c:v>Low income</c:v>
                </c:pt>
                <c:pt idx="556">
                  <c:v>Low income</c:v>
                </c:pt>
                <c:pt idx="557">
                  <c:v>Low income</c:v>
                </c:pt>
                <c:pt idx="558">
                  <c:v>Low income</c:v>
                </c:pt>
                <c:pt idx="559">
                  <c:v>Low income</c:v>
                </c:pt>
                <c:pt idx="560">
                  <c:v>Low income</c:v>
                </c:pt>
                <c:pt idx="561">
                  <c:v>Low income</c:v>
                </c:pt>
                <c:pt idx="562">
                  <c:v>Low income</c:v>
                </c:pt>
                <c:pt idx="563">
                  <c:v>Low income</c:v>
                </c:pt>
                <c:pt idx="564">
                  <c:v>Low income</c:v>
                </c:pt>
                <c:pt idx="565">
                  <c:v>Low income</c:v>
                </c:pt>
                <c:pt idx="566">
                  <c:v>Low income</c:v>
                </c:pt>
                <c:pt idx="567">
                  <c:v>Low income</c:v>
                </c:pt>
                <c:pt idx="568">
                  <c:v>Low income</c:v>
                </c:pt>
                <c:pt idx="569">
                  <c:v>Low income</c:v>
                </c:pt>
                <c:pt idx="570">
                  <c:v>Low income</c:v>
                </c:pt>
                <c:pt idx="571">
                  <c:v>Low income</c:v>
                </c:pt>
                <c:pt idx="572">
                  <c:v>Lower middle income</c:v>
                </c:pt>
                <c:pt idx="573">
                  <c:v>Lower middle income</c:v>
                </c:pt>
                <c:pt idx="574">
                  <c:v>Lower middle income</c:v>
                </c:pt>
                <c:pt idx="575">
                  <c:v>Lower middle income</c:v>
                </c:pt>
                <c:pt idx="576">
                  <c:v>Lower middle income</c:v>
                </c:pt>
                <c:pt idx="577">
                  <c:v>Lower middle income</c:v>
                </c:pt>
                <c:pt idx="578">
                  <c:v>Lower middle income</c:v>
                </c:pt>
                <c:pt idx="579">
                  <c:v>Lower middle income</c:v>
                </c:pt>
                <c:pt idx="580">
                  <c:v>Lower middle income</c:v>
                </c:pt>
                <c:pt idx="581">
                  <c:v>Lower middle income</c:v>
                </c:pt>
                <c:pt idx="582">
                  <c:v>Lower middle income</c:v>
                </c:pt>
                <c:pt idx="583">
                  <c:v>Lower middle income</c:v>
                </c:pt>
                <c:pt idx="584">
                  <c:v>Lower middle income</c:v>
                </c:pt>
                <c:pt idx="585">
                  <c:v>Lower middle income</c:v>
                </c:pt>
                <c:pt idx="586">
                  <c:v>Lower middle income</c:v>
                </c:pt>
                <c:pt idx="587">
                  <c:v>Lower middle income</c:v>
                </c:pt>
                <c:pt idx="588">
                  <c:v>Lower middle income</c:v>
                </c:pt>
                <c:pt idx="589">
                  <c:v>Lower middle income</c:v>
                </c:pt>
                <c:pt idx="590">
                  <c:v>Lower middle income</c:v>
                </c:pt>
                <c:pt idx="591">
                  <c:v>Lower middle income</c:v>
                </c:pt>
                <c:pt idx="592">
                  <c:v>Lower middle income</c:v>
                </c:pt>
                <c:pt idx="593">
                  <c:v>Madagascar</c:v>
                </c:pt>
                <c:pt idx="594">
                  <c:v>Madagascar</c:v>
                </c:pt>
                <c:pt idx="595">
                  <c:v>Madagascar</c:v>
                </c:pt>
                <c:pt idx="596">
                  <c:v>Madagascar</c:v>
                </c:pt>
                <c:pt idx="597">
                  <c:v>Madagascar</c:v>
                </c:pt>
                <c:pt idx="598">
                  <c:v>Madagascar</c:v>
                </c:pt>
                <c:pt idx="599">
                  <c:v>Madagascar</c:v>
                </c:pt>
                <c:pt idx="600">
                  <c:v>Malawi</c:v>
                </c:pt>
                <c:pt idx="601">
                  <c:v>Malawi</c:v>
                </c:pt>
                <c:pt idx="602">
                  <c:v>Malawi</c:v>
                </c:pt>
                <c:pt idx="603">
                  <c:v>Malawi</c:v>
                </c:pt>
                <c:pt idx="604">
                  <c:v>Malawi</c:v>
                </c:pt>
                <c:pt idx="605">
                  <c:v>Malawi</c:v>
                </c:pt>
                <c:pt idx="606">
                  <c:v>Malawi</c:v>
                </c:pt>
                <c:pt idx="607">
                  <c:v>Malawi</c:v>
                </c:pt>
                <c:pt idx="608">
                  <c:v>Malawi</c:v>
                </c:pt>
                <c:pt idx="609">
                  <c:v>Malawi</c:v>
                </c:pt>
                <c:pt idx="610">
                  <c:v>Malawi</c:v>
                </c:pt>
                <c:pt idx="611">
                  <c:v>Malawi</c:v>
                </c:pt>
                <c:pt idx="612">
                  <c:v>Malawi</c:v>
                </c:pt>
                <c:pt idx="613">
                  <c:v>Malawi</c:v>
                </c:pt>
                <c:pt idx="614">
                  <c:v>Malawi</c:v>
                </c:pt>
                <c:pt idx="615">
                  <c:v>Malaysia</c:v>
                </c:pt>
                <c:pt idx="616">
                  <c:v>Malaysia</c:v>
                </c:pt>
                <c:pt idx="617">
                  <c:v>Malaysia</c:v>
                </c:pt>
                <c:pt idx="618">
                  <c:v>Malaysia</c:v>
                </c:pt>
                <c:pt idx="619">
                  <c:v>Malaysia</c:v>
                </c:pt>
                <c:pt idx="620">
                  <c:v>Malaysia</c:v>
                </c:pt>
                <c:pt idx="621">
                  <c:v>Malaysia</c:v>
                </c:pt>
                <c:pt idx="622">
                  <c:v>Malaysia</c:v>
                </c:pt>
                <c:pt idx="623">
                  <c:v>Malaysia</c:v>
                </c:pt>
                <c:pt idx="624">
                  <c:v>Malaysia</c:v>
                </c:pt>
                <c:pt idx="625">
                  <c:v>Malaysia</c:v>
                </c:pt>
                <c:pt idx="626">
                  <c:v>Maldives</c:v>
                </c:pt>
                <c:pt idx="627">
                  <c:v>Maldives</c:v>
                </c:pt>
                <c:pt idx="628">
                  <c:v>Maldives</c:v>
                </c:pt>
                <c:pt idx="629">
                  <c:v>Maldives</c:v>
                </c:pt>
                <c:pt idx="630">
                  <c:v>Maldives</c:v>
                </c:pt>
                <c:pt idx="631">
                  <c:v>Maldives</c:v>
                </c:pt>
                <c:pt idx="632">
                  <c:v>Mali</c:v>
                </c:pt>
                <c:pt idx="633">
                  <c:v>Mali</c:v>
                </c:pt>
                <c:pt idx="634">
                  <c:v>Mali</c:v>
                </c:pt>
                <c:pt idx="635">
                  <c:v>Mali</c:v>
                </c:pt>
                <c:pt idx="636">
                  <c:v>Mali</c:v>
                </c:pt>
                <c:pt idx="637">
                  <c:v>Mali</c:v>
                </c:pt>
                <c:pt idx="638">
                  <c:v>Mali</c:v>
                </c:pt>
                <c:pt idx="639">
                  <c:v>Mali</c:v>
                </c:pt>
                <c:pt idx="640">
                  <c:v>Mali</c:v>
                </c:pt>
                <c:pt idx="641">
                  <c:v>Mali</c:v>
                </c:pt>
                <c:pt idx="642">
                  <c:v>Mali</c:v>
                </c:pt>
                <c:pt idx="643">
                  <c:v>Mali</c:v>
                </c:pt>
                <c:pt idx="644">
                  <c:v>Marshall Islands</c:v>
                </c:pt>
                <c:pt idx="645">
                  <c:v>Mauritania</c:v>
                </c:pt>
                <c:pt idx="646">
                  <c:v>Mauritania</c:v>
                </c:pt>
                <c:pt idx="647">
                  <c:v>Mauritania</c:v>
                </c:pt>
                <c:pt idx="648">
                  <c:v>Mauritania</c:v>
                </c:pt>
                <c:pt idx="649">
                  <c:v>Mauritania</c:v>
                </c:pt>
                <c:pt idx="650">
                  <c:v>Mauritania</c:v>
                </c:pt>
                <c:pt idx="651">
                  <c:v>Mauritania</c:v>
                </c:pt>
                <c:pt idx="652">
                  <c:v>Mauritania</c:v>
                </c:pt>
                <c:pt idx="653">
                  <c:v>Mauritius</c:v>
                </c:pt>
                <c:pt idx="654">
                  <c:v>Mauritius</c:v>
                </c:pt>
                <c:pt idx="655">
                  <c:v>Mexico</c:v>
                </c:pt>
                <c:pt idx="656">
                  <c:v>Mexico</c:v>
                </c:pt>
                <c:pt idx="657">
                  <c:v>Mexico</c:v>
                </c:pt>
                <c:pt idx="658">
                  <c:v>Mexico</c:v>
                </c:pt>
                <c:pt idx="659">
                  <c:v>Mexico</c:v>
                </c:pt>
                <c:pt idx="660">
                  <c:v>Mexico</c:v>
                </c:pt>
                <c:pt idx="661">
                  <c:v>Mexico</c:v>
                </c:pt>
                <c:pt idx="662">
                  <c:v>Mexico</c:v>
                </c:pt>
                <c:pt idx="663">
                  <c:v>Mexico</c:v>
                </c:pt>
                <c:pt idx="664">
                  <c:v>Middle East and North Africa</c:v>
                </c:pt>
                <c:pt idx="665">
                  <c:v>Middle East and North Africa</c:v>
                </c:pt>
                <c:pt idx="666">
                  <c:v>Middle East and North Africa</c:v>
                </c:pt>
                <c:pt idx="667">
                  <c:v>Middle East and North Africa</c:v>
                </c:pt>
                <c:pt idx="668">
                  <c:v>Middle East and North Africa</c:v>
                </c:pt>
                <c:pt idx="669">
                  <c:v>Middle East and North Africa</c:v>
                </c:pt>
                <c:pt idx="670">
                  <c:v>Middle East and North Africa</c:v>
                </c:pt>
                <c:pt idx="671">
                  <c:v>Middle East and North Africa</c:v>
                </c:pt>
                <c:pt idx="672">
                  <c:v>Middle East and North Africa</c:v>
                </c:pt>
                <c:pt idx="673">
                  <c:v>Middle East and North Africa</c:v>
                </c:pt>
                <c:pt idx="674">
                  <c:v>Middle East and North Africa</c:v>
                </c:pt>
                <c:pt idx="675">
                  <c:v>Middle East and North Africa</c:v>
                </c:pt>
                <c:pt idx="676">
                  <c:v>Middle East and North Africa</c:v>
                </c:pt>
                <c:pt idx="677">
                  <c:v>Middle East and North Africa</c:v>
                </c:pt>
                <c:pt idx="678">
                  <c:v>Middle East and North Africa</c:v>
                </c:pt>
                <c:pt idx="679">
                  <c:v>Middle East and North Africa</c:v>
                </c:pt>
                <c:pt idx="680">
                  <c:v>Middle East and North Africa</c:v>
                </c:pt>
                <c:pt idx="681">
                  <c:v>Middle East and North Africa</c:v>
                </c:pt>
                <c:pt idx="682">
                  <c:v>Middle East and North Africa</c:v>
                </c:pt>
                <c:pt idx="683">
                  <c:v>Middle East and North Africa</c:v>
                </c:pt>
                <c:pt idx="684">
                  <c:v>Middle East and North Africa</c:v>
                </c:pt>
                <c:pt idx="685">
                  <c:v>Middle income</c:v>
                </c:pt>
                <c:pt idx="686">
                  <c:v>Middle income</c:v>
                </c:pt>
                <c:pt idx="687">
                  <c:v>Middle income</c:v>
                </c:pt>
                <c:pt idx="688">
                  <c:v>Middle income</c:v>
                </c:pt>
                <c:pt idx="689">
                  <c:v>Middle income</c:v>
                </c:pt>
                <c:pt idx="690">
                  <c:v>Middle income</c:v>
                </c:pt>
                <c:pt idx="691">
                  <c:v>Middle income</c:v>
                </c:pt>
                <c:pt idx="692">
                  <c:v>Middle income</c:v>
                </c:pt>
                <c:pt idx="693">
                  <c:v>Middle income</c:v>
                </c:pt>
                <c:pt idx="694">
                  <c:v>Middle income</c:v>
                </c:pt>
                <c:pt idx="695">
                  <c:v>Middle income</c:v>
                </c:pt>
                <c:pt idx="696">
                  <c:v>Middle income</c:v>
                </c:pt>
                <c:pt idx="697">
                  <c:v>Middle income</c:v>
                </c:pt>
                <c:pt idx="698">
                  <c:v>Middle income</c:v>
                </c:pt>
                <c:pt idx="699">
                  <c:v>Middle income</c:v>
                </c:pt>
                <c:pt idx="700">
                  <c:v>Middle income</c:v>
                </c:pt>
                <c:pt idx="701">
                  <c:v>Middle income</c:v>
                </c:pt>
                <c:pt idx="702">
                  <c:v>Middle income</c:v>
                </c:pt>
                <c:pt idx="703">
                  <c:v>Middle income</c:v>
                </c:pt>
                <c:pt idx="704">
                  <c:v>Middle income</c:v>
                </c:pt>
                <c:pt idx="705">
                  <c:v>Middle income</c:v>
                </c:pt>
                <c:pt idx="706">
                  <c:v>Moldova</c:v>
                </c:pt>
                <c:pt idx="707">
                  <c:v>Moldova</c:v>
                </c:pt>
                <c:pt idx="708">
                  <c:v>Mongolia</c:v>
                </c:pt>
                <c:pt idx="709">
                  <c:v>Mongolia</c:v>
                </c:pt>
                <c:pt idx="710">
                  <c:v>Mongolia</c:v>
                </c:pt>
                <c:pt idx="711">
                  <c:v>Mongolia</c:v>
                </c:pt>
                <c:pt idx="712">
                  <c:v>Mongolia</c:v>
                </c:pt>
                <c:pt idx="713">
                  <c:v>Mongolia</c:v>
                </c:pt>
                <c:pt idx="714">
                  <c:v>Mongolia</c:v>
                </c:pt>
                <c:pt idx="715">
                  <c:v>Mongolia</c:v>
                </c:pt>
                <c:pt idx="716">
                  <c:v>Mongolia</c:v>
                </c:pt>
                <c:pt idx="717">
                  <c:v>Montenegro</c:v>
                </c:pt>
                <c:pt idx="718">
                  <c:v>Montenegro</c:v>
                </c:pt>
                <c:pt idx="719">
                  <c:v>Montenegro</c:v>
                </c:pt>
                <c:pt idx="720">
                  <c:v>Morocco</c:v>
                </c:pt>
                <c:pt idx="721">
                  <c:v>Morocco</c:v>
                </c:pt>
                <c:pt idx="722">
                  <c:v>Morocco</c:v>
                </c:pt>
                <c:pt idx="723">
                  <c:v>Morocco</c:v>
                </c:pt>
                <c:pt idx="724">
                  <c:v>Morocco</c:v>
                </c:pt>
                <c:pt idx="725">
                  <c:v>Morocco</c:v>
                </c:pt>
                <c:pt idx="726">
                  <c:v>Mozambique</c:v>
                </c:pt>
                <c:pt idx="727">
                  <c:v>Mozambique</c:v>
                </c:pt>
                <c:pt idx="728">
                  <c:v>Mozambique</c:v>
                </c:pt>
                <c:pt idx="729">
                  <c:v>Mozambique</c:v>
                </c:pt>
                <c:pt idx="730">
                  <c:v>Mozambique</c:v>
                </c:pt>
                <c:pt idx="731">
                  <c:v>Mozambique</c:v>
                </c:pt>
                <c:pt idx="732">
                  <c:v>Mozambique</c:v>
                </c:pt>
                <c:pt idx="733">
                  <c:v>Myanmar</c:v>
                </c:pt>
                <c:pt idx="734">
                  <c:v>Myanmar</c:v>
                </c:pt>
                <c:pt idx="735">
                  <c:v>Myanmar</c:v>
                </c:pt>
                <c:pt idx="736">
                  <c:v>Myanmar</c:v>
                </c:pt>
                <c:pt idx="737">
                  <c:v>Myanmar</c:v>
                </c:pt>
                <c:pt idx="738">
                  <c:v>Myanmar</c:v>
                </c:pt>
                <c:pt idx="739">
                  <c:v>Myanmar</c:v>
                </c:pt>
                <c:pt idx="740">
                  <c:v>Myanmar</c:v>
                </c:pt>
                <c:pt idx="741">
                  <c:v>Myanmar</c:v>
                </c:pt>
                <c:pt idx="742">
                  <c:v>Myanmar</c:v>
                </c:pt>
                <c:pt idx="743">
                  <c:v>Namibia</c:v>
                </c:pt>
                <c:pt idx="744">
                  <c:v>Namibia</c:v>
                </c:pt>
                <c:pt idx="745">
                  <c:v>Namibia</c:v>
                </c:pt>
                <c:pt idx="746">
                  <c:v>Namibia</c:v>
                </c:pt>
                <c:pt idx="747">
                  <c:v>Nauru</c:v>
                </c:pt>
                <c:pt idx="748">
                  <c:v>Nepal</c:v>
                </c:pt>
                <c:pt idx="749">
                  <c:v>Nepal</c:v>
                </c:pt>
                <c:pt idx="750">
                  <c:v>Nepal</c:v>
                </c:pt>
                <c:pt idx="751">
                  <c:v>Nepal</c:v>
                </c:pt>
                <c:pt idx="752">
                  <c:v>Nepal</c:v>
                </c:pt>
                <c:pt idx="753">
                  <c:v>Nepal</c:v>
                </c:pt>
                <c:pt idx="754">
                  <c:v>Nepal</c:v>
                </c:pt>
                <c:pt idx="755">
                  <c:v>Nepal</c:v>
                </c:pt>
                <c:pt idx="756">
                  <c:v>Nepal</c:v>
                </c:pt>
                <c:pt idx="757">
                  <c:v>Netherlands</c:v>
                </c:pt>
                <c:pt idx="758">
                  <c:v>Netherlands</c:v>
                </c:pt>
                <c:pt idx="759">
                  <c:v>Nicaragua</c:v>
                </c:pt>
                <c:pt idx="760">
                  <c:v>Nicaragua</c:v>
                </c:pt>
                <c:pt idx="761">
                  <c:v>Nicaragua</c:v>
                </c:pt>
                <c:pt idx="762">
                  <c:v>Nicaragua</c:v>
                </c:pt>
                <c:pt idx="763">
                  <c:v>Nicaragua</c:v>
                </c:pt>
                <c:pt idx="764">
                  <c:v>Nicaragua</c:v>
                </c:pt>
                <c:pt idx="765">
                  <c:v>Niger</c:v>
                </c:pt>
                <c:pt idx="766">
                  <c:v>Niger</c:v>
                </c:pt>
                <c:pt idx="767">
                  <c:v>Niger</c:v>
                </c:pt>
                <c:pt idx="768">
                  <c:v>Niger</c:v>
                </c:pt>
                <c:pt idx="769">
                  <c:v>Niger</c:v>
                </c:pt>
                <c:pt idx="770">
                  <c:v>Niger</c:v>
                </c:pt>
                <c:pt idx="771">
                  <c:v>Niger</c:v>
                </c:pt>
                <c:pt idx="772">
                  <c:v>Niger</c:v>
                </c:pt>
                <c:pt idx="773">
                  <c:v>Niger</c:v>
                </c:pt>
                <c:pt idx="774">
                  <c:v>Niger</c:v>
                </c:pt>
                <c:pt idx="775">
                  <c:v>Niger</c:v>
                </c:pt>
                <c:pt idx="776">
                  <c:v>Niger</c:v>
                </c:pt>
                <c:pt idx="777">
                  <c:v>Niger</c:v>
                </c:pt>
                <c:pt idx="778">
                  <c:v>Niger</c:v>
                </c:pt>
                <c:pt idx="779">
                  <c:v>Niger</c:v>
                </c:pt>
                <c:pt idx="780">
                  <c:v>Niger</c:v>
                </c:pt>
                <c:pt idx="781">
                  <c:v>Niger</c:v>
                </c:pt>
                <c:pt idx="782">
                  <c:v>Nigeria</c:v>
                </c:pt>
                <c:pt idx="783">
                  <c:v>Nigeria</c:v>
                </c:pt>
                <c:pt idx="784">
                  <c:v>Nigeria</c:v>
                </c:pt>
                <c:pt idx="785">
                  <c:v>Nigeria</c:v>
                </c:pt>
                <c:pt idx="786">
                  <c:v>Nigeria</c:v>
                </c:pt>
                <c:pt idx="787">
                  <c:v>Nigeria</c:v>
                </c:pt>
                <c:pt idx="788">
                  <c:v>Nigeria</c:v>
                </c:pt>
                <c:pt idx="789">
                  <c:v>Nigeria</c:v>
                </c:pt>
                <c:pt idx="790">
                  <c:v>Nigeria</c:v>
                </c:pt>
                <c:pt idx="791">
                  <c:v>North America</c:v>
                </c:pt>
                <c:pt idx="792">
                  <c:v>North America</c:v>
                </c:pt>
                <c:pt idx="793">
                  <c:v>North America</c:v>
                </c:pt>
                <c:pt idx="794">
                  <c:v>North America</c:v>
                </c:pt>
                <c:pt idx="795">
                  <c:v>North America</c:v>
                </c:pt>
                <c:pt idx="796">
                  <c:v>North America</c:v>
                </c:pt>
                <c:pt idx="797">
                  <c:v>North America</c:v>
                </c:pt>
                <c:pt idx="798">
                  <c:v>North America</c:v>
                </c:pt>
                <c:pt idx="799">
                  <c:v>North America</c:v>
                </c:pt>
                <c:pt idx="800">
                  <c:v>North America</c:v>
                </c:pt>
                <c:pt idx="801">
                  <c:v>North America</c:v>
                </c:pt>
                <c:pt idx="802">
                  <c:v>North America</c:v>
                </c:pt>
                <c:pt idx="803">
                  <c:v>North America</c:v>
                </c:pt>
                <c:pt idx="804">
                  <c:v>North America</c:v>
                </c:pt>
                <c:pt idx="805">
                  <c:v>North America</c:v>
                </c:pt>
                <c:pt idx="806">
                  <c:v>North America</c:v>
                </c:pt>
                <c:pt idx="807">
                  <c:v>North America</c:v>
                </c:pt>
                <c:pt idx="808">
                  <c:v>North America</c:v>
                </c:pt>
                <c:pt idx="809">
                  <c:v>North America</c:v>
                </c:pt>
                <c:pt idx="810">
                  <c:v>North America</c:v>
                </c:pt>
                <c:pt idx="811">
                  <c:v>North America</c:v>
                </c:pt>
                <c:pt idx="812">
                  <c:v>North Korea</c:v>
                </c:pt>
                <c:pt idx="813">
                  <c:v>North Korea</c:v>
                </c:pt>
                <c:pt idx="814">
                  <c:v>North Korea</c:v>
                </c:pt>
                <c:pt idx="815">
                  <c:v>North Korea</c:v>
                </c:pt>
                <c:pt idx="816">
                  <c:v>North Korea</c:v>
                </c:pt>
                <c:pt idx="817">
                  <c:v>North Korea</c:v>
                </c:pt>
                <c:pt idx="818">
                  <c:v>North Korea</c:v>
                </c:pt>
                <c:pt idx="819">
                  <c:v>North Macedonia</c:v>
                </c:pt>
                <c:pt idx="820">
                  <c:v>North Macedonia</c:v>
                </c:pt>
                <c:pt idx="821">
                  <c:v>North Macedonia</c:v>
                </c:pt>
                <c:pt idx="822">
                  <c:v>North Macedonia</c:v>
                </c:pt>
                <c:pt idx="823">
                  <c:v>Oman</c:v>
                </c:pt>
                <c:pt idx="824">
                  <c:v>Oman</c:v>
                </c:pt>
                <c:pt idx="825">
                  <c:v>Oman</c:v>
                </c:pt>
                <c:pt idx="826">
                  <c:v>Oman</c:v>
                </c:pt>
                <c:pt idx="827">
                  <c:v>Oman</c:v>
                </c:pt>
                <c:pt idx="828">
                  <c:v>Oman</c:v>
                </c:pt>
                <c:pt idx="829">
                  <c:v>Pakistan</c:v>
                </c:pt>
                <c:pt idx="830">
                  <c:v>Pakistan</c:v>
                </c:pt>
                <c:pt idx="831">
                  <c:v>Pakistan</c:v>
                </c:pt>
                <c:pt idx="832">
                  <c:v>Pakistan</c:v>
                </c:pt>
                <c:pt idx="833">
                  <c:v>Pakistan</c:v>
                </c:pt>
                <c:pt idx="834">
                  <c:v>Pakistan</c:v>
                </c:pt>
                <c:pt idx="835">
                  <c:v>Pakistan</c:v>
                </c:pt>
                <c:pt idx="836">
                  <c:v>Pakistan</c:v>
                </c:pt>
                <c:pt idx="837">
                  <c:v>Palestine</c:v>
                </c:pt>
                <c:pt idx="838">
                  <c:v>Palestine</c:v>
                </c:pt>
                <c:pt idx="839">
                  <c:v>Palestine</c:v>
                </c:pt>
                <c:pt idx="840">
                  <c:v>Palestine</c:v>
                </c:pt>
                <c:pt idx="841">
                  <c:v>Palestine</c:v>
                </c:pt>
                <c:pt idx="842">
                  <c:v>Palestine</c:v>
                </c:pt>
                <c:pt idx="843">
                  <c:v>Palestine</c:v>
                </c:pt>
                <c:pt idx="844">
                  <c:v>Panama</c:v>
                </c:pt>
                <c:pt idx="845">
                  <c:v>Panama</c:v>
                </c:pt>
                <c:pt idx="846">
                  <c:v>Panama</c:v>
                </c:pt>
                <c:pt idx="847">
                  <c:v>Panama</c:v>
                </c:pt>
                <c:pt idx="848">
                  <c:v>Papua New Guinea</c:v>
                </c:pt>
                <c:pt idx="849">
                  <c:v>Papua New Guinea</c:v>
                </c:pt>
                <c:pt idx="850">
                  <c:v>Papua New Guinea</c:v>
                </c:pt>
                <c:pt idx="851">
                  <c:v>Paraguay</c:v>
                </c:pt>
                <c:pt idx="852">
                  <c:v>Paraguay</c:v>
                </c:pt>
                <c:pt idx="853">
                  <c:v>Paraguay</c:v>
                </c:pt>
                <c:pt idx="854">
                  <c:v>Paraguay</c:v>
                </c:pt>
                <c:pt idx="855">
                  <c:v>Peru</c:v>
                </c:pt>
                <c:pt idx="856">
                  <c:v>Peru</c:v>
                </c:pt>
                <c:pt idx="857">
                  <c:v>Peru</c:v>
                </c:pt>
                <c:pt idx="858">
                  <c:v>Peru</c:v>
                </c:pt>
                <c:pt idx="859">
                  <c:v>Peru</c:v>
                </c:pt>
                <c:pt idx="860">
                  <c:v>Peru</c:v>
                </c:pt>
                <c:pt idx="861">
                  <c:v>Peru</c:v>
                </c:pt>
                <c:pt idx="862">
                  <c:v>Peru</c:v>
                </c:pt>
                <c:pt idx="863">
                  <c:v>Peru</c:v>
                </c:pt>
                <c:pt idx="864">
                  <c:v>Peru</c:v>
                </c:pt>
                <c:pt idx="865">
                  <c:v>Peru</c:v>
                </c:pt>
                <c:pt idx="866">
                  <c:v>Peru</c:v>
                </c:pt>
                <c:pt idx="867">
                  <c:v>Peru</c:v>
                </c:pt>
                <c:pt idx="868">
                  <c:v>Peru</c:v>
                </c:pt>
                <c:pt idx="869">
                  <c:v>Peru</c:v>
                </c:pt>
                <c:pt idx="870">
                  <c:v>Peru</c:v>
                </c:pt>
                <c:pt idx="871">
                  <c:v>Philippines</c:v>
                </c:pt>
                <c:pt idx="872">
                  <c:v>Philippines</c:v>
                </c:pt>
                <c:pt idx="873">
                  <c:v>Philippines</c:v>
                </c:pt>
                <c:pt idx="874">
                  <c:v>Philippines</c:v>
                </c:pt>
                <c:pt idx="875">
                  <c:v>Philippines</c:v>
                </c:pt>
                <c:pt idx="876">
                  <c:v>Philippines</c:v>
                </c:pt>
                <c:pt idx="877">
                  <c:v>Philippines</c:v>
                </c:pt>
                <c:pt idx="878">
                  <c:v>Philippines</c:v>
                </c:pt>
                <c:pt idx="879">
                  <c:v>Philippines</c:v>
                </c:pt>
                <c:pt idx="880">
                  <c:v>Philippines</c:v>
                </c:pt>
                <c:pt idx="881">
                  <c:v>Philippines</c:v>
                </c:pt>
                <c:pt idx="882">
                  <c:v>Poland</c:v>
                </c:pt>
                <c:pt idx="883">
                  <c:v>Portugal</c:v>
                </c:pt>
                <c:pt idx="884">
                  <c:v>Qatar</c:v>
                </c:pt>
                <c:pt idx="885">
                  <c:v>Romania</c:v>
                </c:pt>
                <c:pt idx="886">
                  <c:v>Romania</c:v>
                </c:pt>
                <c:pt idx="887">
                  <c:v>Romania</c:v>
                </c:pt>
                <c:pt idx="888">
                  <c:v>Romania</c:v>
                </c:pt>
                <c:pt idx="889">
                  <c:v>Romania</c:v>
                </c:pt>
                <c:pt idx="890">
                  <c:v>Rwanda</c:v>
                </c:pt>
                <c:pt idx="891">
                  <c:v>Rwanda</c:v>
                </c:pt>
                <c:pt idx="892">
                  <c:v>Rwanda</c:v>
                </c:pt>
                <c:pt idx="893">
                  <c:v>Rwanda</c:v>
                </c:pt>
                <c:pt idx="894">
                  <c:v>Rwanda</c:v>
                </c:pt>
                <c:pt idx="895">
                  <c:v>Rwanda</c:v>
                </c:pt>
                <c:pt idx="896">
                  <c:v>Rwanda</c:v>
                </c:pt>
                <c:pt idx="897">
                  <c:v>Rwanda</c:v>
                </c:pt>
                <c:pt idx="898">
                  <c:v>Rwanda</c:v>
                </c:pt>
                <c:pt idx="899">
                  <c:v>Rwanda</c:v>
                </c:pt>
                <c:pt idx="900">
                  <c:v>Saint Lucia</c:v>
                </c:pt>
                <c:pt idx="901">
                  <c:v>Samoa</c:v>
                </c:pt>
                <c:pt idx="902">
                  <c:v>Samoa</c:v>
                </c:pt>
                <c:pt idx="903">
                  <c:v>Samoa</c:v>
                </c:pt>
                <c:pt idx="904">
                  <c:v>Sao Tome and Principe</c:v>
                </c:pt>
                <c:pt idx="905">
                  <c:v>Sao Tome and Principe</c:v>
                </c:pt>
                <c:pt idx="906">
                  <c:v>Sao Tome and Principe</c:v>
                </c:pt>
                <c:pt idx="907">
                  <c:v>Saudi Arabia</c:v>
                </c:pt>
                <c:pt idx="908">
                  <c:v>Saudi Arabia</c:v>
                </c:pt>
                <c:pt idx="909">
                  <c:v>Senegal</c:v>
                </c:pt>
                <c:pt idx="910">
                  <c:v>Senegal</c:v>
                </c:pt>
                <c:pt idx="911">
                  <c:v>Senegal</c:v>
                </c:pt>
                <c:pt idx="912">
                  <c:v>Senegal</c:v>
                </c:pt>
                <c:pt idx="913">
                  <c:v>Senegal</c:v>
                </c:pt>
                <c:pt idx="914">
                  <c:v>Senegal</c:v>
                </c:pt>
                <c:pt idx="915">
                  <c:v>Senegal</c:v>
                </c:pt>
                <c:pt idx="916">
                  <c:v>Senegal</c:v>
                </c:pt>
                <c:pt idx="917">
                  <c:v>Senegal</c:v>
                </c:pt>
                <c:pt idx="918">
                  <c:v>Senegal</c:v>
                </c:pt>
                <c:pt idx="919">
                  <c:v>Senegal</c:v>
                </c:pt>
                <c:pt idx="920">
                  <c:v>Senegal</c:v>
                </c:pt>
                <c:pt idx="921">
                  <c:v>Senegal</c:v>
                </c:pt>
                <c:pt idx="922">
                  <c:v>Senegal</c:v>
                </c:pt>
                <c:pt idx="923">
                  <c:v>Senegal</c:v>
                </c:pt>
                <c:pt idx="924">
                  <c:v>Serbia</c:v>
                </c:pt>
                <c:pt idx="925">
                  <c:v>Serbia</c:v>
                </c:pt>
                <c:pt idx="926">
                  <c:v>Serbia</c:v>
                </c:pt>
                <c:pt idx="927">
                  <c:v>Serbia</c:v>
                </c:pt>
                <c:pt idx="928">
                  <c:v>Seychelles</c:v>
                </c:pt>
                <c:pt idx="929">
                  <c:v>Seychelles</c:v>
                </c:pt>
                <c:pt idx="930">
                  <c:v>Sierra Leone</c:v>
                </c:pt>
                <c:pt idx="931">
                  <c:v>Sierra Leone</c:v>
                </c:pt>
                <c:pt idx="932">
                  <c:v>Sierra Leone</c:v>
                </c:pt>
                <c:pt idx="933">
                  <c:v>Sierra Leone</c:v>
                </c:pt>
                <c:pt idx="934">
                  <c:v>Sierra Leone</c:v>
                </c:pt>
                <c:pt idx="935">
                  <c:v>Sierra Leone</c:v>
                </c:pt>
                <c:pt idx="936">
                  <c:v>Sierra Leone</c:v>
                </c:pt>
                <c:pt idx="937">
                  <c:v>Sierra Leone</c:v>
                </c:pt>
                <c:pt idx="938">
                  <c:v>Singapore</c:v>
                </c:pt>
                <c:pt idx="939">
                  <c:v>Solomon Islands</c:v>
                </c:pt>
                <c:pt idx="940">
                  <c:v>Solomon Islands</c:v>
                </c:pt>
                <c:pt idx="941">
                  <c:v>Solomon Islands</c:v>
                </c:pt>
                <c:pt idx="942">
                  <c:v>Somalia</c:v>
                </c:pt>
                <c:pt idx="943">
                  <c:v>Somalia</c:v>
                </c:pt>
                <c:pt idx="944">
                  <c:v>Somalia</c:v>
                </c:pt>
                <c:pt idx="945">
                  <c:v>South Africa</c:v>
                </c:pt>
                <c:pt idx="946">
                  <c:v>South Africa</c:v>
                </c:pt>
                <c:pt idx="947">
                  <c:v>South Africa</c:v>
                </c:pt>
                <c:pt idx="948">
                  <c:v>South Africa</c:v>
                </c:pt>
                <c:pt idx="949">
                  <c:v>South Africa</c:v>
                </c:pt>
                <c:pt idx="950">
                  <c:v>South Africa</c:v>
                </c:pt>
                <c:pt idx="951">
                  <c:v>South Asia</c:v>
                </c:pt>
                <c:pt idx="952">
                  <c:v>South Asia</c:v>
                </c:pt>
                <c:pt idx="953">
                  <c:v>South Asia</c:v>
                </c:pt>
                <c:pt idx="954">
                  <c:v>South Asia</c:v>
                </c:pt>
                <c:pt idx="955">
                  <c:v>South Asia</c:v>
                </c:pt>
                <c:pt idx="956">
                  <c:v>South Asia</c:v>
                </c:pt>
                <c:pt idx="957">
                  <c:v>South Asia</c:v>
                </c:pt>
                <c:pt idx="958">
                  <c:v>South Asia</c:v>
                </c:pt>
                <c:pt idx="959">
                  <c:v>South Asia</c:v>
                </c:pt>
                <c:pt idx="960">
                  <c:v>South Asia</c:v>
                </c:pt>
                <c:pt idx="961">
                  <c:v>South Asia</c:v>
                </c:pt>
                <c:pt idx="962">
                  <c:v>South Asia</c:v>
                </c:pt>
                <c:pt idx="963">
                  <c:v>South Asia</c:v>
                </c:pt>
                <c:pt idx="964">
                  <c:v>South Asia</c:v>
                </c:pt>
                <c:pt idx="965">
                  <c:v>South Asia</c:v>
                </c:pt>
                <c:pt idx="966">
                  <c:v>South Asia</c:v>
                </c:pt>
                <c:pt idx="967">
                  <c:v>South Asia</c:v>
                </c:pt>
                <c:pt idx="968">
                  <c:v>South Asia</c:v>
                </c:pt>
                <c:pt idx="969">
                  <c:v>South Asia</c:v>
                </c:pt>
                <c:pt idx="970">
                  <c:v>South Asia</c:v>
                </c:pt>
                <c:pt idx="971">
                  <c:v>South Asia</c:v>
                </c:pt>
                <c:pt idx="972">
                  <c:v>South Korea</c:v>
                </c:pt>
                <c:pt idx="973">
                  <c:v>South Korea</c:v>
                </c:pt>
                <c:pt idx="974">
                  <c:v>South Sudan</c:v>
                </c:pt>
                <c:pt idx="975">
                  <c:v>South Sudan</c:v>
                </c:pt>
                <c:pt idx="976">
                  <c:v>Sri Lanka</c:v>
                </c:pt>
                <c:pt idx="977">
                  <c:v>Sri Lanka</c:v>
                </c:pt>
                <c:pt idx="978">
                  <c:v>Sri Lanka</c:v>
                </c:pt>
                <c:pt idx="979">
                  <c:v>Sri Lanka</c:v>
                </c:pt>
                <c:pt idx="980">
                  <c:v>Sri Lanka</c:v>
                </c:pt>
                <c:pt idx="981">
                  <c:v>Sri Lanka</c:v>
                </c:pt>
                <c:pt idx="982">
                  <c:v>Sri Lanka</c:v>
                </c:pt>
                <c:pt idx="983">
                  <c:v>Sri Lanka</c:v>
                </c:pt>
                <c:pt idx="984">
                  <c:v>Sub-Saharan Africa</c:v>
                </c:pt>
                <c:pt idx="985">
                  <c:v>Sub-Saharan Africa</c:v>
                </c:pt>
                <c:pt idx="986">
                  <c:v>Sub-Saharan Africa</c:v>
                </c:pt>
                <c:pt idx="987">
                  <c:v>Sub-Saharan Africa</c:v>
                </c:pt>
                <c:pt idx="988">
                  <c:v>Sub-Saharan Africa</c:v>
                </c:pt>
                <c:pt idx="989">
                  <c:v>Sub-Saharan Africa</c:v>
                </c:pt>
                <c:pt idx="990">
                  <c:v>Sub-Saharan Africa</c:v>
                </c:pt>
                <c:pt idx="991">
                  <c:v>Sub-Saharan Africa</c:v>
                </c:pt>
                <c:pt idx="992">
                  <c:v>Sub-Saharan Africa</c:v>
                </c:pt>
                <c:pt idx="993">
                  <c:v>Sub-Saharan Africa</c:v>
                </c:pt>
                <c:pt idx="994">
                  <c:v>Sub-Saharan Africa</c:v>
                </c:pt>
                <c:pt idx="995">
                  <c:v>Sub-Saharan Africa</c:v>
                </c:pt>
                <c:pt idx="996">
                  <c:v>Sub-Saharan Africa</c:v>
                </c:pt>
                <c:pt idx="997">
                  <c:v>Sub-Saharan Africa</c:v>
                </c:pt>
                <c:pt idx="998">
                  <c:v>Sub-Saharan Africa</c:v>
                </c:pt>
                <c:pt idx="999">
                  <c:v>Sub-Saharan Africa</c:v>
                </c:pt>
                <c:pt idx="1000">
                  <c:v>Sub-Saharan Africa</c:v>
                </c:pt>
                <c:pt idx="1001">
                  <c:v>Sub-Saharan Africa</c:v>
                </c:pt>
                <c:pt idx="1002">
                  <c:v>Sub-Saharan Africa</c:v>
                </c:pt>
                <c:pt idx="1003">
                  <c:v>Sub-Saharan Africa</c:v>
                </c:pt>
                <c:pt idx="1004">
                  <c:v>Sub-Saharan Africa</c:v>
                </c:pt>
                <c:pt idx="1005">
                  <c:v>Sudan</c:v>
                </c:pt>
                <c:pt idx="1006">
                  <c:v>Sudan</c:v>
                </c:pt>
                <c:pt idx="1007">
                  <c:v>Sudan</c:v>
                </c:pt>
                <c:pt idx="1008">
                  <c:v>Suriname</c:v>
                </c:pt>
                <c:pt idx="1009">
                  <c:v>Suriname</c:v>
                </c:pt>
                <c:pt idx="1010">
                  <c:v>Suriname</c:v>
                </c:pt>
                <c:pt idx="1011">
                  <c:v>Suriname</c:v>
                </c:pt>
                <c:pt idx="1012">
                  <c:v>Syria</c:v>
                </c:pt>
                <c:pt idx="1013">
                  <c:v>Syria</c:v>
                </c:pt>
                <c:pt idx="1014">
                  <c:v>Syria</c:v>
                </c:pt>
                <c:pt idx="1015">
                  <c:v>Syria</c:v>
                </c:pt>
                <c:pt idx="1016">
                  <c:v>Syria</c:v>
                </c:pt>
                <c:pt idx="1017">
                  <c:v>Syria</c:v>
                </c:pt>
                <c:pt idx="1018">
                  <c:v>Tajikistan</c:v>
                </c:pt>
                <c:pt idx="1019">
                  <c:v>Tajikistan</c:v>
                </c:pt>
                <c:pt idx="1020">
                  <c:v>Tajikistan</c:v>
                </c:pt>
                <c:pt idx="1021">
                  <c:v>Tajikistan</c:v>
                </c:pt>
                <c:pt idx="1022">
                  <c:v>Tajikistan</c:v>
                </c:pt>
                <c:pt idx="1023">
                  <c:v>Tajikistan</c:v>
                </c:pt>
                <c:pt idx="1024">
                  <c:v>Tanzania</c:v>
                </c:pt>
                <c:pt idx="1025">
                  <c:v>Tanzania</c:v>
                </c:pt>
                <c:pt idx="1026">
                  <c:v>Tanzania</c:v>
                </c:pt>
                <c:pt idx="1027">
                  <c:v>Tanzania</c:v>
                </c:pt>
                <c:pt idx="1028">
                  <c:v>Tanzania</c:v>
                </c:pt>
                <c:pt idx="1029">
                  <c:v>Tanzania</c:v>
                </c:pt>
                <c:pt idx="1030">
                  <c:v>Tanzania</c:v>
                </c:pt>
                <c:pt idx="1031">
                  <c:v>Tanzania</c:v>
                </c:pt>
                <c:pt idx="1032">
                  <c:v>Tanzania</c:v>
                </c:pt>
                <c:pt idx="1033">
                  <c:v>Tanzania</c:v>
                </c:pt>
                <c:pt idx="1034">
                  <c:v>Tanzania</c:v>
                </c:pt>
                <c:pt idx="1035">
                  <c:v>Thailand</c:v>
                </c:pt>
                <c:pt idx="1036">
                  <c:v>Thailand</c:v>
                </c:pt>
                <c:pt idx="1037">
                  <c:v>Thailand</c:v>
                </c:pt>
                <c:pt idx="1038">
                  <c:v>Thailand</c:v>
                </c:pt>
                <c:pt idx="1039">
                  <c:v>Thailand</c:v>
                </c:pt>
                <c:pt idx="1040">
                  <c:v>Thailand</c:v>
                </c:pt>
                <c:pt idx="1041">
                  <c:v>Thailand</c:v>
                </c:pt>
                <c:pt idx="1042">
                  <c:v>Timor</c:v>
                </c:pt>
                <c:pt idx="1043">
                  <c:v>Timor</c:v>
                </c:pt>
                <c:pt idx="1044">
                  <c:v>Timor</c:v>
                </c:pt>
                <c:pt idx="1045">
                  <c:v>Timor</c:v>
                </c:pt>
                <c:pt idx="1046">
                  <c:v>Timor</c:v>
                </c:pt>
                <c:pt idx="1047">
                  <c:v>Togo</c:v>
                </c:pt>
                <c:pt idx="1048">
                  <c:v>Togo</c:v>
                </c:pt>
                <c:pt idx="1049">
                  <c:v>Togo</c:v>
                </c:pt>
                <c:pt idx="1050">
                  <c:v>Togo</c:v>
                </c:pt>
                <c:pt idx="1051">
                  <c:v>Togo</c:v>
                </c:pt>
                <c:pt idx="1052">
                  <c:v>Togo</c:v>
                </c:pt>
                <c:pt idx="1053">
                  <c:v>Togo</c:v>
                </c:pt>
                <c:pt idx="1054">
                  <c:v>Togo</c:v>
                </c:pt>
                <c:pt idx="1055">
                  <c:v>Togo</c:v>
                </c:pt>
                <c:pt idx="1056">
                  <c:v>Tonga</c:v>
                </c:pt>
                <c:pt idx="1057">
                  <c:v>Tonga</c:v>
                </c:pt>
                <c:pt idx="1058">
                  <c:v>Trinidad and Tobago</c:v>
                </c:pt>
                <c:pt idx="1059">
                  <c:v>Trinidad and Tobago</c:v>
                </c:pt>
                <c:pt idx="1060">
                  <c:v>Trinidad and Tobago</c:v>
                </c:pt>
                <c:pt idx="1061">
                  <c:v>Tunisia</c:v>
                </c:pt>
                <c:pt idx="1062">
                  <c:v>Tunisia</c:v>
                </c:pt>
                <c:pt idx="1063">
                  <c:v>Tunisia</c:v>
                </c:pt>
                <c:pt idx="1064">
                  <c:v>Tunisia</c:v>
                </c:pt>
                <c:pt idx="1065">
                  <c:v>Tunisia</c:v>
                </c:pt>
                <c:pt idx="1066">
                  <c:v>Tunisia</c:v>
                </c:pt>
                <c:pt idx="1067">
                  <c:v>Turkey</c:v>
                </c:pt>
                <c:pt idx="1068">
                  <c:v>Turkey</c:v>
                </c:pt>
                <c:pt idx="1069">
                  <c:v>Turkey</c:v>
                </c:pt>
                <c:pt idx="1070">
                  <c:v>Turkey</c:v>
                </c:pt>
                <c:pt idx="1071">
                  <c:v>Turkey</c:v>
                </c:pt>
                <c:pt idx="1072">
                  <c:v>Turkey</c:v>
                </c:pt>
                <c:pt idx="1073">
                  <c:v>Turkey</c:v>
                </c:pt>
                <c:pt idx="1074">
                  <c:v>Turkmenistan</c:v>
                </c:pt>
                <c:pt idx="1075">
                  <c:v>Turkmenistan</c:v>
                </c:pt>
                <c:pt idx="1076">
                  <c:v>Turkmenistan</c:v>
                </c:pt>
                <c:pt idx="1077">
                  <c:v>Turkmenistan</c:v>
                </c:pt>
                <c:pt idx="1078">
                  <c:v>Tuvalu</c:v>
                </c:pt>
                <c:pt idx="1079">
                  <c:v>Uganda</c:v>
                </c:pt>
                <c:pt idx="1080">
                  <c:v>Uganda</c:v>
                </c:pt>
                <c:pt idx="1081">
                  <c:v>Uganda</c:v>
                </c:pt>
                <c:pt idx="1082">
                  <c:v>Uganda</c:v>
                </c:pt>
                <c:pt idx="1083">
                  <c:v>Uganda</c:v>
                </c:pt>
                <c:pt idx="1084">
                  <c:v>Uganda</c:v>
                </c:pt>
                <c:pt idx="1085">
                  <c:v>Uganda</c:v>
                </c:pt>
                <c:pt idx="1086">
                  <c:v>Uganda</c:v>
                </c:pt>
                <c:pt idx="1087">
                  <c:v>Uganda</c:v>
                </c:pt>
                <c:pt idx="1088">
                  <c:v>Ukraine</c:v>
                </c:pt>
                <c:pt idx="1089">
                  <c:v>United States</c:v>
                </c:pt>
                <c:pt idx="1090">
                  <c:v>United States</c:v>
                </c:pt>
                <c:pt idx="1091">
                  <c:v>United States</c:v>
                </c:pt>
                <c:pt idx="1092">
                  <c:v>United States</c:v>
                </c:pt>
                <c:pt idx="1093">
                  <c:v>United States</c:v>
                </c:pt>
                <c:pt idx="1094">
                  <c:v>United States</c:v>
                </c:pt>
                <c:pt idx="1095">
                  <c:v>United States</c:v>
                </c:pt>
                <c:pt idx="1096">
                  <c:v>United States</c:v>
                </c:pt>
                <c:pt idx="1097">
                  <c:v>United States</c:v>
                </c:pt>
                <c:pt idx="1098">
                  <c:v>United States</c:v>
                </c:pt>
                <c:pt idx="1099">
                  <c:v>United States</c:v>
                </c:pt>
                <c:pt idx="1100">
                  <c:v>Upper middle income</c:v>
                </c:pt>
                <c:pt idx="1101">
                  <c:v>Upper middle income</c:v>
                </c:pt>
                <c:pt idx="1102">
                  <c:v>Upper middle income</c:v>
                </c:pt>
                <c:pt idx="1103">
                  <c:v>Upper middle income</c:v>
                </c:pt>
                <c:pt idx="1104">
                  <c:v>Upper middle income</c:v>
                </c:pt>
                <c:pt idx="1105">
                  <c:v>Upper middle income</c:v>
                </c:pt>
                <c:pt idx="1106">
                  <c:v>Upper middle income</c:v>
                </c:pt>
                <c:pt idx="1107">
                  <c:v>Upper middle income</c:v>
                </c:pt>
                <c:pt idx="1108">
                  <c:v>Upper middle income</c:v>
                </c:pt>
                <c:pt idx="1109">
                  <c:v>Upper middle income</c:v>
                </c:pt>
                <c:pt idx="1110">
                  <c:v>Upper middle income</c:v>
                </c:pt>
                <c:pt idx="1111">
                  <c:v>Upper middle income</c:v>
                </c:pt>
                <c:pt idx="1112">
                  <c:v>Upper middle income</c:v>
                </c:pt>
                <c:pt idx="1113">
                  <c:v>Upper middle income</c:v>
                </c:pt>
                <c:pt idx="1114">
                  <c:v>Upper middle income</c:v>
                </c:pt>
                <c:pt idx="1115">
                  <c:v>Upper middle income</c:v>
                </c:pt>
                <c:pt idx="1116">
                  <c:v>Upper middle income</c:v>
                </c:pt>
                <c:pt idx="1117">
                  <c:v>Upper middle income</c:v>
                </c:pt>
                <c:pt idx="1118">
                  <c:v>Upper middle income</c:v>
                </c:pt>
                <c:pt idx="1119">
                  <c:v>Upper middle income</c:v>
                </c:pt>
                <c:pt idx="1120">
                  <c:v>Upper middle income</c:v>
                </c:pt>
                <c:pt idx="1121">
                  <c:v>Uruguay</c:v>
                </c:pt>
                <c:pt idx="1122">
                  <c:v>Uruguay</c:v>
                </c:pt>
                <c:pt idx="1123">
                  <c:v>Uruguay</c:v>
                </c:pt>
                <c:pt idx="1124">
                  <c:v>Uruguay</c:v>
                </c:pt>
                <c:pt idx="1125">
                  <c:v>Uruguay</c:v>
                </c:pt>
                <c:pt idx="1126">
                  <c:v>Uruguay</c:v>
                </c:pt>
                <c:pt idx="1127">
                  <c:v>Uruguay</c:v>
                </c:pt>
                <c:pt idx="1128">
                  <c:v>Uruguay</c:v>
                </c:pt>
                <c:pt idx="1129">
                  <c:v>Uruguay</c:v>
                </c:pt>
                <c:pt idx="1130">
                  <c:v>Uruguay</c:v>
                </c:pt>
                <c:pt idx="1131">
                  <c:v>Uzbekistan</c:v>
                </c:pt>
                <c:pt idx="1132">
                  <c:v>Uzbekistan</c:v>
                </c:pt>
                <c:pt idx="1133">
                  <c:v>Uzbekistan</c:v>
                </c:pt>
                <c:pt idx="1134">
                  <c:v>Uzbekistan</c:v>
                </c:pt>
                <c:pt idx="1135">
                  <c:v>Vanuatu</c:v>
                </c:pt>
                <c:pt idx="1136">
                  <c:v>Vanuatu</c:v>
                </c:pt>
                <c:pt idx="1137">
                  <c:v>Vanuatu</c:v>
                </c:pt>
                <c:pt idx="1138">
                  <c:v>Venezuela</c:v>
                </c:pt>
                <c:pt idx="1139">
                  <c:v>Venezuela</c:v>
                </c:pt>
                <c:pt idx="1140">
                  <c:v>Venezuela</c:v>
                </c:pt>
                <c:pt idx="1141">
                  <c:v>Venezuela</c:v>
                </c:pt>
                <c:pt idx="1142">
                  <c:v>Venezuela</c:v>
                </c:pt>
                <c:pt idx="1143">
                  <c:v>Venezuela</c:v>
                </c:pt>
                <c:pt idx="1144">
                  <c:v>Venezuela</c:v>
                </c:pt>
                <c:pt idx="1145">
                  <c:v>Venezuela</c:v>
                </c:pt>
                <c:pt idx="1146">
                  <c:v>Venezuela</c:v>
                </c:pt>
                <c:pt idx="1147">
                  <c:v>Venezuela</c:v>
                </c:pt>
                <c:pt idx="1148">
                  <c:v>Venezuela</c:v>
                </c:pt>
                <c:pt idx="1149">
                  <c:v>Venezuela</c:v>
                </c:pt>
                <c:pt idx="1150">
                  <c:v>Venezuela</c:v>
                </c:pt>
                <c:pt idx="1151">
                  <c:v>Venezuela</c:v>
                </c:pt>
                <c:pt idx="1152">
                  <c:v>Venezuela</c:v>
                </c:pt>
                <c:pt idx="1153">
                  <c:v>Venezuela</c:v>
                </c:pt>
                <c:pt idx="1154">
                  <c:v>Venezuela</c:v>
                </c:pt>
                <c:pt idx="1155">
                  <c:v>Venezuela</c:v>
                </c:pt>
                <c:pt idx="1156">
                  <c:v>Venezuela</c:v>
                </c:pt>
                <c:pt idx="1157">
                  <c:v>Venezuela</c:v>
                </c:pt>
                <c:pt idx="1158">
                  <c:v>Venezuela</c:v>
                </c:pt>
                <c:pt idx="1159">
                  <c:v>Vietnam</c:v>
                </c:pt>
                <c:pt idx="1160">
                  <c:v>Vietnam</c:v>
                </c:pt>
                <c:pt idx="1161">
                  <c:v>Vietnam</c:v>
                </c:pt>
                <c:pt idx="1162">
                  <c:v>Vietnam</c:v>
                </c:pt>
                <c:pt idx="1163">
                  <c:v>Vietnam</c:v>
                </c:pt>
                <c:pt idx="1164">
                  <c:v>Vietnam</c:v>
                </c:pt>
                <c:pt idx="1165">
                  <c:v>Vietnam</c:v>
                </c:pt>
                <c:pt idx="1166">
                  <c:v>Vietnam</c:v>
                </c:pt>
                <c:pt idx="1167">
                  <c:v>Vietnam</c:v>
                </c:pt>
                <c:pt idx="1168">
                  <c:v>Vietnam</c:v>
                </c:pt>
                <c:pt idx="1169">
                  <c:v>Vietnam</c:v>
                </c:pt>
                <c:pt idx="1170">
                  <c:v>Vietnam</c:v>
                </c:pt>
                <c:pt idx="1171">
                  <c:v>Vietnam</c:v>
                </c:pt>
                <c:pt idx="1172">
                  <c:v>Vietnam</c:v>
                </c:pt>
                <c:pt idx="1173">
                  <c:v>Vietnam</c:v>
                </c:pt>
                <c:pt idx="1174">
                  <c:v>Vietnam</c:v>
                </c:pt>
                <c:pt idx="1175">
                  <c:v>Vietnam</c:v>
                </c:pt>
                <c:pt idx="1176">
                  <c:v>Vietnam</c:v>
                </c:pt>
                <c:pt idx="1177">
                  <c:v>Vietnam</c:v>
                </c:pt>
                <c:pt idx="1178">
                  <c:v>Vietnam</c:v>
                </c:pt>
                <c:pt idx="1179">
                  <c:v>Vietnam</c:v>
                </c:pt>
                <c:pt idx="1180">
                  <c:v>Vietnam</c:v>
                </c:pt>
                <c:pt idx="1181">
                  <c:v>World</c:v>
                </c:pt>
                <c:pt idx="1182">
                  <c:v>World</c:v>
                </c:pt>
                <c:pt idx="1183">
                  <c:v>World</c:v>
                </c:pt>
                <c:pt idx="1184">
                  <c:v>World</c:v>
                </c:pt>
                <c:pt idx="1185">
                  <c:v>World</c:v>
                </c:pt>
                <c:pt idx="1186">
                  <c:v>World</c:v>
                </c:pt>
                <c:pt idx="1187">
                  <c:v>World</c:v>
                </c:pt>
                <c:pt idx="1188">
                  <c:v>World</c:v>
                </c:pt>
                <c:pt idx="1189">
                  <c:v>World</c:v>
                </c:pt>
                <c:pt idx="1190">
                  <c:v>World</c:v>
                </c:pt>
                <c:pt idx="1191">
                  <c:v>World</c:v>
                </c:pt>
                <c:pt idx="1192">
                  <c:v>World</c:v>
                </c:pt>
                <c:pt idx="1193">
                  <c:v>World</c:v>
                </c:pt>
                <c:pt idx="1194">
                  <c:v>World</c:v>
                </c:pt>
                <c:pt idx="1195">
                  <c:v>World</c:v>
                </c:pt>
                <c:pt idx="1196">
                  <c:v>World</c:v>
                </c:pt>
                <c:pt idx="1197">
                  <c:v>World</c:v>
                </c:pt>
                <c:pt idx="1198">
                  <c:v>World</c:v>
                </c:pt>
                <c:pt idx="1199">
                  <c:v>World</c:v>
                </c:pt>
                <c:pt idx="1200">
                  <c:v>World</c:v>
                </c:pt>
                <c:pt idx="1201">
                  <c:v>World</c:v>
                </c:pt>
                <c:pt idx="1202">
                  <c:v>Yemen</c:v>
                </c:pt>
                <c:pt idx="1203">
                  <c:v>Yemen</c:v>
                </c:pt>
                <c:pt idx="1204">
                  <c:v>Yemen</c:v>
                </c:pt>
                <c:pt idx="1205">
                  <c:v>Yemen</c:v>
                </c:pt>
                <c:pt idx="1206">
                  <c:v>Yemen</c:v>
                </c:pt>
                <c:pt idx="1207">
                  <c:v>Yemen</c:v>
                </c:pt>
                <c:pt idx="1208">
                  <c:v>Yemen</c:v>
                </c:pt>
                <c:pt idx="1209">
                  <c:v>Zambia</c:v>
                </c:pt>
                <c:pt idx="1210">
                  <c:v>Zambia</c:v>
                </c:pt>
                <c:pt idx="1211">
                  <c:v>Zambia</c:v>
                </c:pt>
                <c:pt idx="1212">
                  <c:v>Zambia</c:v>
                </c:pt>
                <c:pt idx="1213">
                  <c:v>Zambia</c:v>
                </c:pt>
                <c:pt idx="1214">
                  <c:v>Zambia</c:v>
                </c:pt>
                <c:pt idx="1215">
                  <c:v>Zambia</c:v>
                </c:pt>
                <c:pt idx="1216">
                  <c:v>Zimbabwe</c:v>
                </c:pt>
                <c:pt idx="1217">
                  <c:v>Zimbabwe</c:v>
                </c:pt>
                <c:pt idx="1218">
                  <c:v>Zimbabwe</c:v>
                </c:pt>
                <c:pt idx="1219">
                  <c:v>Zimbabwe</c:v>
                </c:pt>
                <c:pt idx="1220">
                  <c:v>Zimbabwe</c:v>
                </c:pt>
                <c:pt idx="1221">
                  <c:v>Zimbabwe</c:v>
                </c:pt>
                <c:pt idx="1222">
                  <c:v>Zimbabwe</c:v>
                </c:pt>
                <c:pt idx="1223">
                  <c:v>Zimbabwe</c:v>
                </c:pt>
                <c:pt idx="1224">
                  <c:v>Zimbabwe</c:v>
                </c:pt>
                <c:pt idx="1225">
                  <c:v>Zimbabwe</c:v>
                </c:pt>
              </c:strCache>
              <c:extLst/>
            </c:strRef>
          </c:cat>
          <c:val>
            <c:numRef>
              <c:f>'[share-of-children-underweight.xlsx]share-of-children-underweight'!$D$2:$D$1227</c:f>
              <c:numCache>
                <c:formatCode>0%</c:formatCode>
                <c:ptCount val="1226"/>
                <c:pt idx="0">
                  <c:v>44.900001525878899</c:v>
                </c:pt>
                <c:pt idx="1">
                  <c:v>32.900001525878899</c:v>
                </c:pt>
                <c:pt idx="2">
                  <c:v>24.600000381469702</c:v>
                </c:pt>
                <c:pt idx="3">
                  <c:v>19.100000381469702</c:v>
                </c:pt>
                <c:pt idx="4">
                  <c:v>7.0999999046325604</c:v>
                </c:pt>
                <c:pt idx="5">
                  <c:v>17</c:v>
                </c:pt>
                <c:pt idx="6">
                  <c:v>6.5999999046325604</c:v>
                </c:pt>
                <c:pt idx="7">
                  <c:v>6.3000001907348597</c:v>
                </c:pt>
                <c:pt idx="8">
                  <c:v>1.5</c:v>
                </c:pt>
                <c:pt idx="9">
                  <c:v>8</c:v>
                </c:pt>
                <c:pt idx="10">
                  <c:v>9.1999998092651296</c:v>
                </c:pt>
                <c:pt idx="11">
                  <c:v>11.300000190734799</c:v>
                </c:pt>
                <c:pt idx="12">
                  <c:v>5.4000000953674299</c:v>
                </c:pt>
                <c:pt idx="13">
                  <c:v>11.1000003814697</c:v>
                </c:pt>
                <c:pt idx="14">
                  <c:v>3.4000000953674299</c:v>
                </c:pt>
                <c:pt idx="15">
                  <c:v>3</c:v>
                </c:pt>
                <c:pt idx="16">
                  <c:v>2.70000004768371</c:v>
                </c:pt>
                <c:pt idx="17">
                  <c:v>36.200000762939403</c:v>
                </c:pt>
                <c:pt idx="18">
                  <c:v>15.6000003814697</c:v>
                </c:pt>
                <c:pt idx="19">
                  <c:v>19</c:v>
                </c:pt>
                <c:pt idx="20">
                  <c:v>1.70000004768371</c:v>
                </c:pt>
                <c:pt idx="21">
                  <c:v>4.6999998092651296</c:v>
                </c:pt>
                <c:pt idx="22">
                  <c:v>2.2999999523162802</c:v>
                </c:pt>
                <c:pt idx="23">
                  <c:v>1.70000004768371</c:v>
                </c:pt>
                <c:pt idx="24">
                  <c:v>2.70000004768371</c:v>
                </c:pt>
                <c:pt idx="25">
                  <c:v>2.5999999046325599</c:v>
                </c:pt>
                <c:pt idx="26">
                  <c:v>4.1999998092651296</c:v>
                </c:pt>
                <c:pt idx="27">
                  <c:v>5.3000001907348597</c:v>
                </c:pt>
                <c:pt idx="28">
                  <c:v>2.5999999046325599</c:v>
                </c:pt>
                <c:pt idx="29">
                  <c:v>0</c:v>
                </c:pt>
                <c:pt idx="30">
                  <c:v>0.20000000298023199</c:v>
                </c:pt>
                <c:pt idx="31">
                  <c:v>8.8000001907348597</c:v>
                </c:pt>
                <c:pt idx="32">
                  <c:v>14</c:v>
                </c:pt>
                <c:pt idx="33">
                  <c:v>5.9000000953674299</c:v>
                </c:pt>
                <c:pt idx="34">
                  <c:v>8.3999996185302699</c:v>
                </c:pt>
                <c:pt idx="35">
                  <c:v>6.5</c:v>
                </c:pt>
                <c:pt idx="36">
                  <c:v>4.9000000953674299</c:v>
                </c:pt>
                <c:pt idx="37">
                  <c:v>6.3000001907348597</c:v>
                </c:pt>
                <c:pt idx="38">
                  <c:v>7.5999999046325604</c:v>
                </c:pt>
                <c:pt idx="39">
                  <c:v>66.800003051757798</c:v>
                </c:pt>
                <c:pt idx="40">
                  <c:v>61.5</c:v>
                </c:pt>
                <c:pt idx="41">
                  <c:v>61.200000762939403</c:v>
                </c:pt>
                <c:pt idx="42">
                  <c:v>60.599998474121001</c:v>
                </c:pt>
                <c:pt idx="43">
                  <c:v>56.099998474121001</c:v>
                </c:pt>
                <c:pt idx="44">
                  <c:v>58</c:v>
                </c:pt>
                <c:pt idx="45">
                  <c:v>55.200000762939403</c:v>
                </c:pt>
                <c:pt idx="46">
                  <c:v>54</c:v>
                </c:pt>
                <c:pt idx="47">
                  <c:v>53.599998474121001</c:v>
                </c:pt>
                <c:pt idx="48">
                  <c:v>50.700000762939403</c:v>
                </c:pt>
                <c:pt idx="49">
                  <c:v>49.5</c:v>
                </c:pt>
                <c:pt idx="50">
                  <c:v>42.400001525878899</c:v>
                </c:pt>
                <c:pt idx="51">
                  <c:v>43.200000762939403</c:v>
                </c:pt>
                <c:pt idx="52">
                  <c:v>41</c:v>
                </c:pt>
                <c:pt idx="53">
                  <c:v>38.900001525878899</c:v>
                </c:pt>
                <c:pt idx="54">
                  <c:v>42.799999237060497</c:v>
                </c:pt>
                <c:pt idx="55">
                  <c:v>37.299999237060497</c:v>
                </c:pt>
                <c:pt idx="56">
                  <c:v>37.900001525878899</c:v>
                </c:pt>
                <c:pt idx="57">
                  <c:v>41.299999237060497</c:v>
                </c:pt>
                <c:pt idx="58">
                  <c:v>36.700000762939403</c:v>
                </c:pt>
                <c:pt idx="59">
                  <c:v>35.099998474121001</c:v>
                </c:pt>
                <c:pt idx="60">
                  <c:v>32.799999237060497</c:v>
                </c:pt>
                <c:pt idx="61">
                  <c:v>21.899999618530199</c:v>
                </c:pt>
                <c:pt idx="62">
                  <c:v>22.600000381469702</c:v>
                </c:pt>
                <c:pt idx="63">
                  <c:v>3.5</c:v>
                </c:pt>
                <c:pt idx="64">
                  <c:v>1.29999995231628</c:v>
                </c:pt>
                <c:pt idx="65">
                  <c:v>1</c:v>
                </c:pt>
                <c:pt idx="66">
                  <c:v>5.4000000953674299</c:v>
                </c:pt>
                <c:pt idx="67">
                  <c:v>5</c:v>
                </c:pt>
                <c:pt idx="68">
                  <c:v>6.1999998092651296</c:v>
                </c:pt>
                <c:pt idx="69">
                  <c:v>4.5999999046325604</c:v>
                </c:pt>
                <c:pt idx="70">
                  <c:v>26.2000007629394</c:v>
                </c:pt>
                <c:pt idx="71">
                  <c:v>19.5</c:v>
                </c:pt>
                <c:pt idx="72">
                  <c:v>17.799999237060501</c:v>
                </c:pt>
                <c:pt idx="73">
                  <c:v>18</c:v>
                </c:pt>
                <c:pt idx="74">
                  <c:v>16.799999237060501</c:v>
                </c:pt>
                <c:pt idx="75">
                  <c:v>34</c:v>
                </c:pt>
                <c:pt idx="76">
                  <c:v>14.1000003814697</c:v>
                </c:pt>
                <c:pt idx="77">
                  <c:v>10.399999618530201</c:v>
                </c:pt>
                <c:pt idx="78">
                  <c:v>12.699999809265099</c:v>
                </c:pt>
                <c:pt idx="79">
                  <c:v>9.8000001907348597</c:v>
                </c:pt>
                <c:pt idx="80">
                  <c:v>7.8000001907348597</c:v>
                </c:pt>
                <c:pt idx="81">
                  <c:v>9.6999998092651296</c:v>
                </c:pt>
                <c:pt idx="82">
                  <c:v>10.199999809265099</c:v>
                </c:pt>
                <c:pt idx="83">
                  <c:v>10.5</c:v>
                </c:pt>
                <c:pt idx="84">
                  <c:v>11</c:v>
                </c:pt>
                <c:pt idx="85">
                  <c:v>5.9000000953674299</c:v>
                </c:pt>
                <c:pt idx="86">
                  <c:v>5.8000001907348597</c:v>
                </c:pt>
                <c:pt idx="87">
                  <c:v>4.5</c:v>
                </c:pt>
                <c:pt idx="88">
                  <c:v>3.5999999046325599</c:v>
                </c:pt>
                <c:pt idx="89">
                  <c:v>3.4000000953674299</c:v>
                </c:pt>
                <c:pt idx="90">
                  <c:v>4.1999998092651296</c:v>
                </c:pt>
                <c:pt idx="91">
                  <c:v>1.6000000238418499</c:v>
                </c:pt>
                <c:pt idx="92">
                  <c:v>1.6000000238418499</c:v>
                </c:pt>
                <c:pt idx="93">
                  <c:v>15.1000003814697</c:v>
                </c:pt>
                <c:pt idx="94">
                  <c:v>11.1000003814697</c:v>
                </c:pt>
                <c:pt idx="95">
                  <c:v>11.800000190734799</c:v>
                </c:pt>
                <c:pt idx="96">
                  <c:v>5.5999999046325604</c:v>
                </c:pt>
                <c:pt idx="97">
                  <c:v>4.5</c:v>
                </c:pt>
                <c:pt idx="98">
                  <c:v>2.20000004768371</c:v>
                </c:pt>
                <c:pt idx="99">
                  <c:v>9.6000003814697195</c:v>
                </c:pt>
                <c:pt idx="100">
                  <c:v>1.6000000238418499</c:v>
                </c:pt>
                <c:pt idx="101">
                  <c:v>3.70000004768371</c:v>
                </c:pt>
                <c:pt idx="102">
                  <c:v>1.8999999761581401</c:v>
                </c:pt>
                <c:pt idx="103">
                  <c:v>28.7000007629394</c:v>
                </c:pt>
                <c:pt idx="104">
                  <c:v>30.899999618530199</c:v>
                </c:pt>
                <c:pt idx="105">
                  <c:v>26</c:v>
                </c:pt>
                <c:pt idx="106">
                  <c:v>26.2000007629394</c:v>
                </c:pt>
                <c:pt idx="107">
                  <c:v>25.100000381469702</c:v>
                </c:pt>
                <c:pt idx="108">
                  <c:v>24.299999237060501</c:v>
                </c:pt>
                <c:pt idx="109">
                  <c:v>20.899999618530199</c:v>
                </c:pt>
                <c:pt idx="110">
                  <c:v>20</c:v>
                </c:pt>
                <c:pt idx="111">
                  <c:v>22.799999237060501</c:v>
                </c:pt>
                <c:pt idx="112">
                  <c:v>18.899999618530199</c:v>
                </c:pt>
                <c:pt idx="113">
                  <c:v>16.2000007629394</c:v>
                </c:pt>
                <c:pt idx="114">
                  <c:v>17.7000007629394</c:v>
                </c:pt>
                <c:pt idx="115">
                  <c:v>16.399999618530199</c:v>
                </c:pt>
                <c:pt idx="116">
                  <c:v>33.599998474121001</c:v>
                </c:pt>
                <c:pt idx="117">
                  <c:v>39.099998474121001</c:v>
                </c:pt>
                <c:pt idx="118">
                  <c:v>35.200000762939403</c:v>
                </c:pt>
                <c:pt idx="119">
                  <c:v>29.100000381469702</c:v>
                </c:pt>
                <c:pt idx="120">
                  <c:v>29.299999237060501</c:v>
                </c:pt>
                <c:pt idx="121">
                  <c:v>29.600000381469702</c:v>
                </c:pt>
                <c:pt idx="122">
                  <c:v>27</c:v>
                </c:pt>
                <c:pt idx="123">
                  <c:v>42.599998474121001</c:v>
                </c:pt>
                <c:pt idx="124">
                  <c:v>39.700000762939403</c:v>
                </c:pt>
                <c:pt idx="125">
                  <c:v>28.299999237060501</c:v>
                </c:pt>
                <c:pt idx="126">
                  <c:v>28.299999237060501</c:v>
                </c:pt>
                <c:pt idx="127">
                  <c:v>28.899999618530199</c:v>
                </c:pt>
                <c:pt idx="128">
                  <c:v>24.100000381469702</c:v>
                </c:pt>
                <c:pt idx="129">
                  <c:v>12.899999618530201</c:v>
                </c:pt>
                <c:pt idx="130">
                  <c:v>17.299999237060501</c:v>
                </c:pt>
                <c:pt idx="131">
                  <c:v>15.1000003814697</c:v>
                </c:pt>
                <c:pt idx="132">
                  <c:v>16.5</c:v>
                </c:pt>
                <c:pt idx="133">
                  <c:v>15.199999809265099</c:v>
                </c:pt>
                <c:pt idx="134">
                  <c:v>14.800000190734799</c:v>
                </c:pt>
                <c:pt idx="135">
                  <c:v>11</c:v>
                </c:pt>
                <c:pt idx="136">
                  <c:v>13.699999809265099</c:v>
                </c:pt>
                <c:pt idx="137">
                  <c:v>11.800000190734799</c:v>
                </c:pt>
                <c:pt idx="138">
                  <c:v>24</c:v>
                </c:pt>
                <c:pt idx="139">
                  <c:v>21.299999237060501</c:v>
                </c:pt>
                <c:pt idx="140">
                  <c:v>26.100000381469702</c:v>
                </c:pt>
                <c:pt idx="141">
                  <c:v>23.5</c:v>
                </c:pt>
                <c:pt idx="142">
                  <c:v>24.5</c:v>
                </c:pt>
                <c:pt idx="143">
                  <c:v>20</c:v>
                </c:pt>
                <c:pt idx="144">
                  <c:v>19.7000007629394</c:v>
                </c:pt>
                <c:pt idx="145">
                  <c:v>20.5</c:v>
                </c:pt>
                <c:pt idx="146">
                  <c:v>34.299999237060497</c:v>
                </c:pt>
                <c:pt idx="147">
                  <c:v>29.2000007629394</c:v>
                </c:pt>
                <c:pt idx="148">
                  <c:v>33.799999237060497</c:v>
                </c:pt>
                <c:pt idx="149">
                  <c:v>30.299999237060501</c:v>
                </c:pt>
                <c:pt idx="150">
                  <c:v>29.399999618530199</c:v>
                </c:pt>
                <c:pt idx="151">
                  <c:v>24.299999237060501</c:v>
                </c:pt>
                <c:pt idx="152">
                  <c:v>24.7000007629394</c:v>
                </c:pt>
                <c:pt idx="153">
                  <c:v>29.2000007629394</c:v>
                </c:pt>
                <c:pt idx="154">
                  <c:v>2.20000004768371</c:v>
                </c:pt>
                <c:pt idx="155">
                  <c:v>0.80000001192092896</c:v>
                </c:pt>
                <c:pt idx="156">
                  <c:v>0.80000001192092896</c:v>
                </c:pt>
                <c:pt idx="157">
                  <c:v>0.69999998807907104</c:v>
                </c:pt>
                <c:pt idx="158">
                  <c:v>0.69999998807907104</c:v>
                </c:pt>
                <c:pt idx="159">
                  <c:v>0.69999998807907104</c:v>
                </c:pt>
                <c:pt idx="160">
                  <c:v>0.69999998807907104</c:v>
                </c:pt>
                <c:pt idx="161">
                  <c:v>0.69999998807907104</c:v>
                </c:pt>
                <c:pt idx="162">
                  <c:v>0.60000002384185702</c:v>
                </c:pt>
                <c:pt idx="163">
                  <c:v>0.60000002384185702</c:v>
                </c:pt>
                <c:pt idx="164">
                  <c:v>0.60000002384185702</c:v>
                </c:pt>
                <c:pt idx="165">
                  <c:v>0.60000002384185702</c:v>
                </c:pt>
                <c:pt idx="166">
                  <c:v>0.5</c:v>
                </c:pt>
                <c:pt idx="167">
                  <c:v>0.5</c:v>
                </c:pt>
                <c:pt idx="168">
                  <c:v>0.5</c:v>
                </c:pt>
                <c:pt idx="169">
                  <c:v>18.7000007629394</c:v>
                </c:pt>
                <c:pt idx="170">
                  <c:v>12.6000003814697</c:v>
                </c:pt>
                <c:pt idx="171">
                  <c:v>14.199999809265099</c:v>
                </c:pt>
                <c:pt idx="172">
                  <c:v>10.699999809265099</c:v>
                </c:pt>
                <c:pt idx="173">
                  <c:v>6.9000000953674299</c:v>
                </c:pt>
                <c:pt idx="174">
                  <c:v>7.4000000953674299</c:v>
                </c:pt>
                <c:pt idx="175">
                  <c:v>6.8000001907348597</c:v>
                </c:pt>
                <c:pt idx="176">
                  <c:v>4.5</c:v>
                </c:pt>
                <c:pt idx="177">
                  <c:v>3.7999999523162802</c:v>
                </c:pt>
                <c:pt idx="178">
                  <c:v>3.4000000953674299</c:v>
                </c:pt>
                <c:pt idx="179">
                  <c:v>3.4000000953674299</c:v>
                </c:pt>
                <c:pt idx="180">
                  <c:v>2.4000000953674299</c:v>
                </c:pt>
                <c:pt idx="181">
                  <c:v>8.8999996185302699</c:v>
                </c:pt>
                <c:pt idx="182">
                  <c:v>8.8000001907348597</c:v>
                </c:pt>
                <c:pt idx="183">
                  <c:v>6.3000001907348597</c:v>
                </c:pt>
                <c:pt idx="184">
                  <c:v>4.9000000953674299</c:v>
                </c:pt>
                <c:pt idx="185">
                  <c:v>5</c:v>
                </c:pt>
                <c:pt idx="186">
                  <c:v>3.4000000953674299</c:v>
                </c:pt>
                <c:pt idx="187">
                  <c:v>3.70000004768371</c:v>
                </c:pt>
                <c:pt idx="188">
                  <c:v>15.199999809265099</c:v>
                </c:pt>
                <c:pt idx="189">
                  <c:v>21.100000381469702</c:v>
                </c:pt>
                <c:pt idx="190">
                  <c:v>25.100000381469702</c:v>
                </c:pt>
                <c:pt idx="191">
                  <c:v>16.899999618530199</c:v>
                </c:pt>
                <c:pt idx="192">
                  <c:v>16.399999618530199</c:v>
                </c:pt>
                <c:pt idx="193">
                  <c:v>11.899999618530201</c:v>
                </c:pt>
                <c:pt idx="194">
                  <c:v>11.800000190734799</c:v>
                </c:pt>
                <c:pt idx="195">
                  <c:v>12.300000190734799</c:v>
                </c:pt>
                <c:pt idx="196">
                  <c:v>2.4000000953674299</c:v>
                </c:pt>
                <c:pt idx="197">
                  <c:v>2.5</c:v>
                </c:pt>
                <c:pt idx="198">
                  <c:v>2.20000004768371</c:v>
                </c:pt>
                <c:pt idx="199">
                  <c:v>2</c:v>
                </c:pt>
                <c:pt idx="200">
                  <c:v>2</c:v>
                </c:pt>
                <c:pt idx="201">
                  <c:v>1.8999999761581401</c:v>
                </c:pt>
                <c:pt idx="202">
                  <c:v>3.7999999523162802</c:v>
                </c:pt>
                <c:pt idx="203">
                  <c:v>1.1000000238418499</c:v>
                </c:pt>
                <c:pt idx="204">
                  <c:v>2.9000000953674299</c:v>
                </c:pt>
                <c:pt idx="205">
                  <c:v>11.699999809265099</c:v>
                </c:pt>
                <c:pt idx="206">
                  <c:v>20.299999237060501</c:v>
                </c:pt>
                <c:pt idx="207">
                  <c:v>18.2000007629394</c:v>
                </c:pt>
                <c:pt idx="208">
                  <c:v>29.399999618530199</c:v>
                </c:pt>
                <c:pt idx="209">
                  <c:v>15.699999809265099</c:v>
                </c:pt>
                <c:pt idx="210">
                  <c:v>12.800000190734799</c:v>
                </c:pt>
                <c:pt idx="211">
                  <c:v>3.4000000953674299</c:v>
                </c:pt>
                <c:pt idx="212">
                  <c:v>2.4000000953674299</c:v>
                </c:pt>
                <c:pt idx="213">
                  <c:v>0.89999997615814198</c:v>
                </c:pt>
                <c:pt idx="214">
                  <c:v>2.0999999046325599</c:v>
                </c:pt>
                <c:pt idx="215">
                  <c:v>30.7000007629394</c:v>
                </c:pt>
                <c:pt idx="216">
                  <c:v>30.299999237060501</c:v>
                </c:pt>
                <c:pt idx="217">
                  <c:v>25.600000381469702</c:v>
                </c:pt>
                <c:pt idx="218">
                  <c:v>24.2000007629394</c:v>
                </c:pt>
                <c:pt idx="219">
                  <c:v>23.399999618530199</c:v>
                </c:pt>
                <c:pt idx="220">
                  <c:v>23.100000381469702</c:v>
                </c:pt>
                <c:pt idx="221">
                  <c:v>20.2000007629394</c:v>
                </c:pt>
                <c:pt idx="222">
                  <c:v>16</c:v>
                </c:pt>
                <c:pt idx="223">
                  <c:v>24.399999618530199</c:v>
                </c:pt>
                <c:pt idx="224">
                  <c:v>29.899999618530199</c:v>
                </c:pt>
                <c:pt idx="225">
                  <c:v>8.6999998092651296</c:v>
                </c:pt>
                <c:pt idx="226">
                  <c:v>8.3999996185302699</c:v>
                </c:pt>
                <c:pt idx="227">
                  <c:v>4.6999998092651296</c:v>
                </c:pt>
                <c:pt idx="228">
                  <c:v>3.2999999523162802</c:v>
                </c:pt>
                <c:pt idx="229">
                  <c:v>4.1999998092651296</c:v>
                </c:pt>
                <c:pt idx="230">
                  <c:v>3.9000000953674299</c:v>
                </c:pt>
                <c:pt idx="231">
                  <c:v>3.4000000953674299</c:v>
                </c:pt>
                <c:pt idx="232">
                  <c:v>4</c:v>
                </c:pt>
                <c:pt idx="233">
                  <c:v>11.6696767807006</c:v>
                </c:pt>
                <c:pt idx="234">
                  <c:v>11.0398406982421</c:v>
                </c:pt>
                <c:pt idx="235">
                  <c:v>10.564881324768001</c:v>
                </c:pt>
                <c:pt idx="236">
                  <c:v>10.2111902236938</c:v>
                </c:pt>
                <c:pt idx="237">
                  <c:v>9.8896713256835902</c:v>
                </c:pt>
                <c:pt idx="238">
                  <c:v>9.5290164947509695</c:v>
                </c:pt>
                <c:pt idx="239">
                  <c:v>9.1729812622070295</c:v>
                </c:pt>
                <c:pt idx="240">
                  <c:v>8.79792976379394</c:v>
                </c:pt>
                <c:pt idx="241">
                  <c:v>8.4077978134155202</c:v>
                </c:pt>
                <c:pt idx="242">
                  <c:v>8.0321741104125906</c:v>
                </c:pt>
                <c:pt idx="243">
                  <c:v>7.6888852119445801</c:v>
                </c:pt>
                <c:pt idx="244">
                  <c:v>7.3574838638305602</c:v>
                </c:pt>
                <c:pt idx="245">
                  <c:v>7.0587687492370597</c:v>
                </c:pt>
                <c:pt idx="246">
                  <c:v>6.7867741584777797</c:v>
                </c:pt>
                <c:pt idx="247">
                  <c:v>6.5287885665893501</c:v>
                </c:pt>
                <c:pt idx="248">
                  <c:v>6.2771735191345197</c:v>
                </c:pt>
                <c:pt idx="249">
                  <c:v>6.0472016334533603</c:v>
                </c:pt>
                <c:pt idx="250">
                  <c:v>5.8164777755737296</c:v>
                </c:pt>
                <c:pt idx="251">
                  <c:v>5.5874752998351997</c:v>
                </c:pt>
                <c:pt idx="252">
                  <c:v>5.3709440231323198</c:v>
                </c:pt>
                <c:pt idx="253">
                  <c:v>5.1758213043212802</c:v>
                </c:pt>
                <c:pt idx="254">
                  <c:v>14.5</c:v>
                </c:pt>
                <c:pt idx="255">
                  <c:v>10.399999618530201</c:v>
                </c:pt>
                <c:pt idx="256">
                  <c:v>6.6999998092651296</c:v>
                </c:pt>
                <c:pt idx="257">
                  <c:v>6.8000001907348597</c:v>
                </c:pt>
                <c:pt idx="258">
                  <c:v>6.4000000953674299</c:v>
                </c:pt>
                <c:pt idx="259">
                  <c:v>5.0999999046325604</c:v>
                </c:pt>
                <c:pt idx="260">
                  <c:v>5.1999998092651296</c:v>
                </c:pt>
                <c:pt idx="261">
                  <c:v>9.3999996185302699</c:v>
                </c:pt>
                <c:pt idx="262">
                  <c:v>10.5</c:v>
                </c:pt>
                <c:pt idx="263">
                  <c:v>8.1999998092651296</c:v>
                </c:pt>
                <c:pt idx="264">
                  <c:v>10.800000190734799</c:v>
                </c:pt>
                <c:pt idx="265">
                  <c:v>9.3999996185302699</c:v>
                </c:pt>
                <c:pt idx="266">
                  <c:v>8.6999998092651296</c:v>
                </c:pt>
                <c:pt idx="267">
                  <c:v>5.4000000953674299</c:v>
                </c:pt>
                <c:pt idx="268">
                  <c:v>6.8000001907348597</c:v>
                </c:pt>
                <c:pt idx="269">
                  <c:v>7</c:v>
                </c:pt>
                <c:pt idx="270">
                  <c:v>11.1000003814697</c:v>
                </c:pt>
                <c:pt idx="271">
                  <c:v>8</c:v>
                </c:pt>
                <c:pt idx="272">
                  <c:v>9.6999998092651296</c:v>
                </c:pt>
                <c:pt idx="273">
                  <c:v>6.0999999046325604</c:v>
                </c:pt>
                <c:pt idx="274">
                  <c:v>6.6999998092651296</c:v>
                </c:pt>
                <c:pt idx="275">
                  <c:v>5</c:v>
                </c:pt>
                <c:pt idx="276">
                  <c:v>13.800000190734799</c:v>
                </c:pt>
                <c:pt idx="277">
                  <c:v>15.699999809265099</c:v>
                </c:pt>
                <c:pt idx="278">
                  <c:v>10.6000003814697</c:v>
                </c:pt>
                <c:pt idx="279">
                  <c:v>5.5999999046325604</c:v>
                </c:pt>
                <c:pt idx="280">
                  <c:v>36.900001525878899</c:v>
                </c:pt>
                <c:pt idx="281">
                  <c:v>39.599998474121001</c:v>
                </c:pt>
                <c:pt idx="282">
                  <c:v>34.299999237060497</c:v>
                </c:pt>
                <c:pt idx="283">
                  <c:v>39.400001525878899</c:v>
                </c:pt>
                <c:pt idx="284">
                  <c:v>0.40000000596046398</c:v>
                </c:pt>
                <c:pt idx="285">
                  <c:v>9.1000003814697195</c:v>
                </c:pt>
                <c:pt idx="286">
                  <c:v>6</c:v>
                </c:pt>
                <c:pt idx="287">
                  <c:v>7.3000001907348597</c:v>
                </c:pt>
                <c:pt idx="288">
                  <c:v>5.9000000953674299</c:v>
                </c:pt>
                <c:pt idx="289">
                  <c:v>5.8000001907348597</c:v>
                </c:pt>
                <c:pt idx="290">
                  <c:v>41.900001525878899</c:v>
                </c:pt>
                <c:pt idx="291">
                  <c:v>41.799999237060497</c:v>
                </c:pt>
                <c:pt idx="292">
                  <c:v>34.299999237060497</c:v>
                </c:pt>
                <c:pt idx="293">
                  <c:v>29.2000007629394</c:v>
                </c:pt>
                <c:pt idx="294">
                  <c:v>26.5</c:v>
                </c:pt>
                <c:pt idx="295">
                  <c:v>23.5</c:v>
                </c:pt>
                <c:pt idx="296">
                  <c:v>21.100000381469702</c:v>
                </c:pt>
                <c:pt idx="297">
                  <c:v>6.9000000953674299</c:v>
                </c:pt>
                <c:pt idx="298">
                  <c:v>5.3000001907348597</c:v>
                </c:pt>
                <c:pt idx="299">
                  <c:v>9</c:v>
                </c:pt>
                <c:pt idx="300">
                  <c:v>6.4000000953674299</c:v>
                </c:pt>
                <c:pt idx="301">
                  <c:v>23.2000007629394</c:v>
                </c:pt>
                <c:pt idx="302">
                  <c:v>15.399999618530201</c:v>
                </c:pt>
                <c:pt idx="303">
                  <c:v>15.800000190734799</c:v>
                </c:pt>
                <c:pt idx="304">
                  <c:v>17.399999618530199</c:v>
                </c:pt>
                <c:pt idx="305">
                  <c:v>17.899999618530199</c:v>
                </c:pt>
                <c:pt idx="306">
                  <c:v>16.5</c:v>
                </c:pt>
                <c:pt idx="307">
                  <c:v>10.300000190734799</c:v>
                </c:pt>
                <c:pt idx="308">
                  <c:v>11.6000003814697</c:v>
                </c:pt>
                <c:pt idx="309">
                  <c:v>2.70000004768371</c:v>
                </c:pt>
                <c:pt idx="310">
                  <c:v>2.4000000953674299</c:v>
                </c:pt>
                <c:pt idx="311">
                  <c:v>1.1000000238418499</c:v>
                </c:pt>
                <c:pt idx="312">
                  <c:v>2.0999999046325599</c:v>
                </c:pt>
                <c:pt idx="313">
                  <c:v>1.1000000238418499</c:v>
                </c:pt>
                <c:pt idx="314">
                  <c:v>0.5</c:v>
                </c:pt>
                <c:pt idx="315">
                  <c:v>24.799999237060501</c:v>
                </c:pt>
                <c:pt idx="316">
                  <c:v>25.799999237060501</c:v>
                </c:pt>
                <c:pt idx="317">
                  <c:v>22.2000007629394</c:v>
                </c:pt>
                <c:pt idx="318">
                  <c:v>20.100000381469702</c:v>
                </c:pt>
                <c:pt idx="319">
                  <c:v>19</c:v>
                </c:pt>
                <c:pt idx="320">
                  <c:v>13.899999618530201</c:v>
                </c:pt>
                <c:pt idx="321">
                  <c:v>14.399999618530201</c:v>
                </c:pt>
                <c:pt idx="322">
                  <c:v>13.399999618530201</c:v>
                </c:pt>
                <c:pt idx="323">
                  <c:v>11.199999809265099</c:v>
                </c:pt>
                <c:pt idx="324">
                  <c:v>12.6000003814697</c:v>
                </c:pt>
                <c:pt idx="325">
                  <c:v>0.20000000298023199</c:v>
                </c:pt>
                <c:pt idx="326">
                  <c:v>27.899999618530199</c:v>
                </c:pt>
                <c:pt idx="327">
                  <c:v>21.7000007629394</c:v>
                </c:pt>
                <c:pt idx="328">
                  <c:v>20.299999237060501</c:v>
                </c:pt>
                <c:pt idx="329">
                  <c:v>18.799999237060501</c:v>
                </c:pt>
                <c:pt idx="330">
                  <c:v>18.2000007629394</c:v>
                </c:pt>
                <c:pt idx="331">
                  <c:v>14.1000003814697</c:v>
                </c:pt>
                <c:pt idx="332">
                  <c:v>12.399999618530201</c:v>
                </c:pt>
                <c:pt idx="333">
                  <c:v>21.2000007629394</c:v>
                </c:pt>
                <c:pt idx="334">
                  <c:v>20</c:v>
                </c:pt>
                <c:pt idx="335">
                  <c:v>22.7000007629394</c:v>
                </c:pt>
                <c:pt idx="336">
                  <c:v>16.399999618530199</c:v>
                </c:pt>
                <c:pt idx="337">
                  <c:v>18.799999237060501</c:v>
                </c:pt>
                <c:pt idx="338">
                  <c:v>18.299999237060501</c:v>
                </c:pt>
                <c:pt idx="339">
                  <c:v>16.299999237060501</c:v>
                </c:pt>
                <c:pt idx="340">
                  <c:v>19.799999237060501</c:v>
                </c:pt>
                <c:pt idx="341">
                  <c:v>18</c:v>
                </c:pt>
                <c:pt idx="342">
                  <c:v>17</c:v>
                </c:pt>
                <c:pt idx="343">
                  <c:v>17</c:v>
                </c:pt>
                <c:pt idx="344">
                  <c:v>18.799999237060501</c:v>
                </c:pt>
                <c:pt idx="345">
                  <c:v>13.199999809265099</c:v>
                </c:pt>
                <c:pt idx="346">
                  <c:v>10.300000190734799</c:v>
                </c:pt>
                <c:pt idx="347">
                  <c:v>11.899999618530201</c:v>
                </c:pt>
                <c:pt idx="348">
                  <c:v>10.800000190734799</c:v>
                </c:pt>
                <c:pt idx="349">
                  <c:v>11</c:v>
                </c:pt>
                <c:pt idx="350">
                  <c:v>8.1999998092651296</c:v>
                </c:pt>
                <c:pt idx="351">
                  <c:v>23.7000007629394</c:v>
                </c:pt>
                <c:pt idx="352">
                  <c:v>23.799999237060501</c:v>
                </c:pt>
                <c:pt idx="353">
                  <c:v>13.899999618530201</c:v>
                </c:pt>
                <c:pt idx="354">
                  <c:v>18.899999618530199</c:v>
                </c:pt>
                <c:pt idx="355">
                  <c:v>11.6000003814697</c:v>
                </c:pt>
                <c:pt idx="356">
                  <c:v>9.5</c:v>
                </c:pt>
                <c:pt idx="357">
                  <c:v>1.3032156229019101</c:v>
                </c:pt>
                <c:pt idx="358">
                  <c:v>1.2791162729263299</c:v>
                </c:pt>
                <c:pt idx="359">
                  <c:v>1.2554568052291799</c:v>
                </c:pt>
                <c:pt idx="360">
                  <c:v>1.2322295904159499</c:v>
                </c:pt>
                <c:pt idx="361">
                  <c:v>1.2094268798828101</c:v>
                </c:pt>
                <c:pt idx="362">
                  <c:v>1.1870409250259399</c:v>
                </c:pt>
                <c:pt idx="363">
                  <c:v>1.1650645732879601</c:v>
                </c:pt>
                <c:pt idx="364">
                  <c:v>1.1434903144836399</c:v>
                </c:pt>
                <c:pt idx="365">
                  <c:v>1.1223109960555999</c:v>
                </c:pt>
                <c:pt idx="366">
                  <c:v>1.1015195846557599</c:v>
                </c:pt>
                <c:pt idx="367">
                  <c:v>1.08110916614532</c:v>
                </c:pt>
                <c:pt idx="368">
                  <c:v>1.06107294559478</c:v>
                </c:pt>
                <c:pt idx="369">
                  <c:v>1.04140400886535</c:v>
                </c:pt>
                <c:pt idx="370">
                  <c:v>1.02209603786468</c:v>
                </c:pt>
                <c:pt idx="371">
                  <c:v>1.0031423568725499</c:v>
                </c:pt>
                <c:pt idx="372">
                  <c:v>0.98453658819198597</c:v>
                </c:pt>
                <c:pt idx="373">
                  <c:v>0.966272592544555</c:v>
                </c:pt>
                <c:pt idx="374">
                  <c:v>0.94834423065185502</c:v>
                </c:pt>
                <c:pt idx="375">
                  <c:v>0.93074530363082797</c:v>
                </c:pt>
                <c:pt idx="376">
                  <c:v>0.91346997022628695</c:v>
                </c:pt>
                <c:pt idx="377">
                  <c:v>0.89651238918304399</c:v>
                </c:pt>
                <c:pt idx="378">
                  <c:v>18.100000381469702</c:v>
                </c:pt>
                <c:pt idx="379">
                  <c:v>15</c:v>
                </c:pt>
                <c:pt idx="380">
                  <c:v>16.100000381469702</c:v>
                </c:pt>
                <c:pt idx="381">
                  <c:v>17.899999618530199</c:v>
                </c:pt>
                <c:pt idx="382">
                  <c:v>12.800000190734799</c:v>
                </c:pt>
                <c:pt idx="383">
                  <c:v>8.6999998092651296</c:v>
                </c:pt>
                <c:pt idx="384">
                  <c:v>7.0999999046325604</c:v>
                </c:pt>
                <c:pt idx="385">
                  <c:v>55.5</c:v>
                </c:pt>
                <c:pt idx="386">
                  <c:v>52.799999237060497</c:v>
                </c:pt>
                <c:pt idx="387">
                  <c:v>51.200000762939403</c:v>
                </c:pt>
                <c:pt idx="388">
                  <c:v>38.400001525878899</c:v>
                </c:pt>
                <c:pt idx="389">
                  <c:v>46.299999237060497</c:v>
                </c:pt>
                <c:pt idx="390">
                  <c:v>43.5</c:v>
                </c:pt>
                <c:pt idx="391">
                  <c:v>29.399999618530199</c:v>
                </c:pt>
                <c:pt idx="392">
                  <c:v>36.299999237060497</c:v>
                </c:pt>
                <c:pt idx="393">
                  <c:v>33.400001525878899</c:v>
                </c:pt>
                <c:pt idx="394">
                  <c:v>35.900001525878899</c:v>
                </c:pt>
                <c:pt idx="395">
                  <c:v>31</c:v>
                </c:pt>
                <c:pt idx="396">
                  <c:v>29.799999237060501</c:v>
                </c:pt>
                <c:pt idx="397">
                  <c:v>30.299999237060501</c:v>
                </c:pt>
                <c:pt idx="398">
                  <c:v>25.799999237060501</c:v>
                </c:pt>
                <c:pt idx="399">
                  <c:v>22.799999237060501</c:v>
                </c:pt>
                <c:pt idx="400">
                  <c:v>24.799999237060501</c:v>
                </c:pt>
                <c:pt idx="401">
                  <c:v>23.399999618530199</c:v>
                </c:pt>
                <c:pt idx="402">
                  <c:v>23</c:v>
                </c:pt>
                <c:pt idx="403">
                  <c:v>23.100000381469702</c:v>
                </c:pt>
                <c:pt idx="404">
                  <c:v>19.7000007629394</c:v>
                </c:pt>
                <c:pt idx="405">
                  <c:v>24.399999618530199</c:v>
                </c:pt>
                <c:pt idx="406">
                  <c:v>19.600000381469702</c:v>
                </c:pt>
                <c:pt idx="407">
                  <c:v>18.600000381469702</c:v>
                </c:pt>
                <c:pt idx="408">
                  <c:v>19.899999618530199</c:v>
                </c:pt>
                <c:pt idx="409">
                  <c:v>17.7000007629394</c:v>
                </c:pt>
                <c:pt idx="410">
                  <c:v>13.800000190734799</c:v>
                </c:pt>
                <c:pt idx="411">
                  <c:v>9.5</c:v>
                </c:pt>
                <c:pt idx="412">
                  <c:v>4.5999999046325604</c:v>
                </c:pt>
                <c:pt idx="413">
                  <c:v>4.0999999046325604</c:v>
                </c:pt>
                <c:pt idx="414">
                  <c:v>10.399999618530201</c:v>
                </c:pt>
                <c:pt idx="415">
                  <c:v>12.800000190734799</c:v>
                </c:pt>
                <c:pt idx="416">
                  <c:v>10.1000003814697</c:v>
                </c:pt>
                <c:pt idx="417">
                  <c:v>8</c:v>
                </c:pt>
                <c:pt idx="418">
                  <c:v>7.0999999046325604</c:v>
                </c:pt>
                <c:pt idx="419">
                  <c:v>7.1999998092651296</c:v>
                </c:pt>
                <c:pt idx="420">
                  <c:v>3.9000000953674299</c:v>
                </c:pt>
                <c:pt idx="421">
                  <c:v>5.8000001907348597</c:v>
                </c:pt>
                <c:pt idx="422">
                  <c:v>5.5999999046325604</c:v>
                </c:pt>
                <c:pt idx="423">
                  <c:v>5.6999998092651296</c:v>
                </c:pt>
                <c:pt idx="424">
                  <c:v>4.5999999046325604</c:v>
                </c:pt>
                <c:pt idx="425">
                  <c:v>4.8000001907348597</c:v>
                </c:pt>
                <c:pt idx="426">
                  <c:v>5.5999999046325604</c:v>
                </c:pt>
                <c:pt idx="427">
                  <c:v>3.5</c:v>
                </c:pt>
                <c:pt idx="428">
                  <c:v>3.7999999523162802</c:v>
                </c:pt>
                <c:pt idx="429">
                  <c:v>2.0999999046325599</c:v>
                </c:pt>
                <c:pt idx="430">
                  <c:v>3.9000000953674299</c:v>
                </c:pt>
                <c:pt idx="431">
                  <c:v>4</c:v>
                </c:pt>
                <c:pt idx="432">
                  <c:v>2.70000004768371</c:v>
                </c:pt>
                <c:pt idx="433">
                  <c:v>3.0999999046325599</c:v>
                </c:pt>
                <c:pt idx="434">
                  <c:v>4.8000001907348597</c:v>
                </c:pt>
                <c:pt idx="435">
                  <c:v>1.79999995231628</c:v>
                </c:pt>
                <c:pt idx="436">
                  <c:v>2.4000000953674299</c:v>
                </c:pt>
                <c:pt idx="437">
                  <c:v>3.4000000953674299</c:v>
                </c:pt>
                <c:pt idx="438">
                  <c:v>2.70000004768371</c:v>
                </c:pt>
                <c:pt idx="439">
                  <c:v>2.20000004768371</c:v>
                </c:pt>
                <c:pt idx="440">
                  <c:v>4.4000000953674299</c:v>
                </c:pt>
                <c:pt idx="441">
                  <c:v>3.4000000953674299</c:v>
                </c:pt>
                <c:pt idx="442">
                  <c:v>5.0999999046325604</c:v>
                </c:pt>
                <c:pt idx="443">
                  <c:v>3.7999999523162802</c:v>
                </c:pt>
                <c:pt idx="444">
                  <c:v>3.70000004768371</c:v>
                </c:pt>
                <c:pt idx="445">
                  <c:v>1.8999999761581401</c:v>
                </c:pt>
                <c:pt idx="446">
                  <c:v>3</c:v>
                </c:pt>
                <c:pt idx="447">
                  <c:v>4.4000000953674299</c:v>
                </c:pt>
                <c:pt idx="448">
                  <c:v>3.7999999523162802</c:v>
                </c:pt>
                <c:pt idx="449">
                  <c:v>4.9000000953674299</c:v>
                </c:pt>
                <c:pt idx="450">
                  <c:v>3.70000004768371</c:v>
                </c:pt>
                <c:pt idx="451">
                  <c:v>2</c:v>
                </c:pt>
                <c:pt idx="452">
                  <c:v>19.399999618530199</c:v>
                </c:pt>
                <c:pt idx="453">
                  <c:v>17.899999618530199</c:v>
                </c:pt>
                <c:pt idx="454">
                  <c:v>17.5</c:v>
                </c:pt>
                <c:pt idx="455">
                  <c:v>17.100000381469702</c:v>
                </c:pt>
                <c:pt idx="456">
                  <c:v>16.399999618530199</c:v>
                </c:pt>
                <c:pt idx="457">
                  <c:v>18</c:v>
                </c:pt>
                <c:pt idx="458">
                  <c:v>16.5</c:v>
                </c:pt>
                <c:pt idx="459">
                  <c:v>12.699999809265099</c:v>
                </c:pt>
                <c:pt idx="460">
                  <c:v>11.199999809265099</c:v>
                </c:pt>
                <c:pt idx="461">
                  <c:v>11.300000190734799</c:v>
                </c:pt>
                <c:pt idx="462">
                  <c:v>15.1000003814697</c:v>
                </c:pt>
                <c:pt idx="463">
                  <c:v>6.9000000953674299</c:v>
                </c:pt>
                <c:pt idx="464">
                  <c:v>1.5</c:v>
                </c:pt>
                <c:pt idx="465">
                  <c:v>2.20000004768371</c:v>
                </c:pt>
                <c:pt idx="466">
                  <c:v>2.0999999046325599</c:v>
                </c:pt>
                <c:pt idx="467">
                  <c:v>2.2999999523162802</c:v>
                </c:pt>
                <c:pt idx="468">
                  <c:v>2.7999999523162802</c:v>
                </c:pt>
                <c:pt idx="469">
                  <c:v>2.70000004768371</c:v>
                </c:pt>
                <c:pt idx="470">
                  <c:v>2.70000004768371</c:v>
                </c:pt>
                <c:pt idx="471">
                  <c:v>2.9000000953674299</c:v>
                </c:pt>
                <c:pt idx="472">
                  <c:v>2.2999999523162802</c:v>
                </c:pt>
                <c:pt idx="473">
                  <c:v>1.70000004768371</c:v>
                </c:pt>
                <c:pt idx="474">
                  <c:v>1.70000004768371</c:v>
                </c:pt>
                <c:pt idx="475">
                  <c:v>2.0999999046325599</c:v>
                </c:pt>
                <c:pt idx="476">
                  <c:v>2.20000004768371</c:v>
                </c:pt>
                <c:pt idx="477">
                  <c:v>3.0999999046325599</c:v>
                </c:pt>
                <c:pt idx="478">
                  <c:v>3</c:v>
                </c:pt>
                <c:pt idx="479">
                  <c:v>10.399999618530201</c:v>
                </c:pt>
                <c:pt idx="480">
                  <c:v>2.70000004768371</c:v>
                </c:pt>
                <c:pt idx="481">
                  <c:v>4.6999998092651296</c:v>
                </c:pt>
                <c:pt idx="482">
                  <c:v>3.7999999523162802</c:v>
                </c:pt>
                <c:pt idx="483">
                  <c:v>2.7999999523162802</c:v>
                </c:pt>
                <c:pt idx="484">
                  <c:v>1.79999995231628</c:v>
                </c:pt>
                <c:pt idx="485">
                  <c:v>39.799999237060497</c:v>
                </c:pt>
                <c:pt idx="486">
                  <c:v>35.900001525878899</c:v>
                </c:pt>
                <c:pt idx="487">
                  <c:v>35.599998474121001</c:v>
                </c:pt>
                <c:pt idx="488">
                  <c:v>31.600000381469702</c:v>
                </c:pt>
                <c:pt idx="489">
                  <c:v>26.600000381469702</c:v>
                </c:pt>
                <c:pt idx="490">
                  <c:v>25.5</c:v>
                </c:pt>
                <c:pt idx="491">
                  <c:v>21.100000381469702</c:v>
                </c:pt>
                <c:pt idx="492">
                  <c:v>5.2916831970214799</c:v>
                </c:pt>
                <c:pt idx="493">
                  <c:v>5.1192255020141602</c:v>
                </c:pt>
                <c:pt idx="494">
                  <c:v>4.95430183410644</c:v>
                </c:pt>
                <c:pt idx="495">
                  <c:v>4.7957062721252397</c:v>
                </c:pt>
                <c:pt idx="496">
                  <c:v>4.6423692703246999</c:v>
                </c:pt>
                <c:pt idx="497">
                  <c:v>4.4937219619750897</c:v>
                </c:pt>
                <c:pt idx="498">
                  <c:v>4.3507766723632804</c:v>
                </c:pt>
                <c:pt idx="499">
                  <c:v>4.21048784255981</c:v>
                </c:pt>
                <c:pt idx="500">
                  <c:v>4.0734372138976997</c:v>
                </c:pt>
                <c:pt idx="501">
                  <c:v>3.9404726028442298</c:v>
                </c:pt>
                <c:pt idx="502">
                  <c:v>3.8120458126068102</c:v>
                </c:pt>
                <c:pt idx="503">
                  <c:v>3.6872105598449698</c:v>
                </c:pt>
                <c:pt idx="504">
                  <c:v>3.56666827201843</c:v>
                </c:pt>
                <c:pt idx="505">
                  <c:v>3.4500987529754599</c:v>
                </c:pt>
                <c:pt idx="506">
                  <c:v>3.3369221687316801</c:v>
                </c:pt>
                <c:pt idx="507">
                  <c:v>3.2268257141113201</c:v>
                </c:pt>
                <c:pt idx="508">
                  <c:v>3.1204276084899898</c:v>
                </c:pt>
                <c:pt idx="509">
                  <c:v>3.0165414810180602</c:v>
                </c:pt>
                <c:pt idx="510">
                  <c:v>2.9154484272003098</c:v>
                </c:pt>
                <c:pt idx="511">
                  <c:v>2.8176355361938401</c:v>
                </c:pt>
                <c:pt idx="512">
                  <c:v>2.7233359813690101</c:v>
                </c:pt>
                <c:pt idx="513">
                  <c:v>3.5</c:v>
                </c:pt>
                <c:pt idx="514">
                  <c:v>4.1999998092651296</c:v>
                </c:pt>
                <c:pt idx="515">
                  <c:v>13.800000190734799</c:v>
                </c:pt>
                <c:pt idx="516">
                  <c:v>18.899999618530199</c:v>
                </c:pt>
                <c:pt idx="517">
                  <c:v>16.600000381469702</c:v>
                </c:pt>
                <c:pt idx="518">
                  <c:v>13.399999618530201</c:v>
                </c:pt>
                <c:pt idx="519">
                  <c:v>10.5</c:v>
                </c:pt>
                <c:pt idx="520">
                  <c:v>10.5</c:v>
                </c:pt>
                <c:pt idx="521">
                  <c:v>22.799999237060501</c:v>
                </c:pt>
                <c:pt idx="522">
                  <c:v>20.399999618530199</c:v>
                </c:pt>
                <c:pt idx="523">
                  <c:v>16.600000381469702</c:v>
                </c:pt>
                <c:pt idx="524">
                  <c:v>15.300000190734799</c:v>
                </c:pt>
                <c:pt idx="525">
                  <c:v>13.6000003814697</c:v>
                </c:pt>
                <c:pt idx="526">
                  <c:v>10.899999618530201</c:v>
                </c:pt>
                <c:pt idx="527">
                  <c:v>4.1999998092651296</c:v>
                </c:pt>
                <c:pt idx="528">
                  <c:v>5.5999999046325604</c:v>
                </c:pt>
                <c:pt idx="529">
                  <c:v>11.699999809265099</c:v>
                </c:pt>
                <c:pt idx="530">
                  <c:v>22.524324417114201</c:v>
                </c:pt>
                <c:pt idx="531">
                  <c:v>21.9090576171875</c:v>
                </c:pt>
                <c:pt idx="532">
                  <c:v>21.4084968566894</c:v>
                </c:pt>
                <c:pt idx="533">
                  <c:v>20.992073059081999</c:v>
                </c:pt>
                <c:pt idx="534">
                  <c:v>20.586666107177699</c:v>
                </c:pt>
                <c:pt idx="535">
                  <c:v>20.1427307128906</c:v>
                </c:pt>
                <c:pt idx="536">
                  <c:v>19.7023391723632</c:v>
                </c:pt>
                <c:pt idx="537">
                  <c:v>19.2398071289062</c:v>
                </c:pt>
                <c:pt idx="538">
                  <c:v>18.756431579589801</c:v>
                </c:pt>
                <c:pt idx="539">
                  <c:v>18.270790100097599</c:v>
                </c:pt>
                <c:pt idx="540">
                  <c:v>17.796400070190401</c:v>
                </c:pt>
                <c:pt idx="541">
                  <c:v>17.337629318237301</c:v>
                </c:pt>
                <c:pt idx="542">
                  <c:v>16.870479583740199</c:v>
                </c:pt>
                <c:pt idx="543">
                  <c:v>16.408102035522401</c:v>
                </c:pt>
                <c:pt idx="544">
                  <c:v>15.9636316299438</c:v>
                </c:pt>
                <c:pt idx="545">
                  <c:v>15.5468444824218</c:v>
                </c:pt>
                <c:pt idx="546">
                  <c:v>15.1348323822021</c:v>
                </c:pt>
                <c:pt idx="547">
                  <c:v>14.7619180679321</c:v>
                </c:pt>
                <c:pt idx="548">
                  <c:v>14.4209947586059</c:v>
                </c:pt>
                <c:pt idx="549">
                  <c:v>14.0979089736938</c:v>
                </c:pt>
                <c:pt idx="550">
                  <c:v>13.7823181152343</c:v>
                </c:pt>
                <c:pt idx="551">
                  <c:v>28.648891448974599</c:v>
                </c:pt>
                <c:pt idx="552">
                  <c:v>28.094289779663001</c:v>
                </c:pt>
                <c:pt idx="553">
                  <c:v>27.546279907226499</c:v>
                </c:pt>
                <c:pt idx="554">
                  <c:v>27.0049438476562</c:v>
                </c:pt>
                <c:pt idx="555">
                  <c:v>26.470359802246001</c:v>
                </c:pt>
                <c:pt idx="556">
                  <c:v>25.942598342895501</c:v>
                </c:pt>
                <c:pt idx="557">
                  <c:v>25.4217205047607</c:v>
                </c:pt>
                <c:pt idx="558">
                  <c:v>24.9077835083007</c:v>
                </c:pt>
                <c:pt idx="559">
                  <c:v>24.40083694458</c:v>
                </c:pt>
                <c:pt idx="560">
                  <c:v>23.900924682617099</c:v>
                </c:pt>
                <c:pt idx="561">
                  <c:v>23.408082962036101</c:v>
                </c:pt>
                <c:pt idx="562">
                  <c:v>22.922342300415</c:v>
                </c:pt>
                <c:pt idx="563">
                  <c:v>22.443729400634702</c:v>
                </c:pt>
                <c:pt idx="564">
                  <c:v>21.9722595214843</c:v>
                </c:pt>
                <c:pt idx="565">
                  <c:v>21.507946014404201</c:v>
                </c:pt>
                <c:pt idx="566">
                  <c:v>21.050798416137599</c:v>
                </c:pt>
                <c:pt idx="567">
                  <c:v>20.600816726684499</c:v>
                </c:pt>
                <c:pt idx="568">
                  <c:v>20.1579990386962</c:v>
                </c:pt>
                <c:pt idx="569">
                  <c:v>19.722333908081001</c:v>
                </c:pt>
                <c:pt idx="570">
                  <c:v>19.293809890746999</c:v>
                </c:pt>
                <c:pt idx="571">
                  <c:v>18.872407913208001</c:v>
                </c:pt>
                <c:pt idx="572">
                  <c:v>31.666769027709901</c:v>
                </c:pt>
                <c:pt idx="573">
                  <c:v>30.9667663574218</c:v>
                </c:pt>
                <c:pt idx="574">
                  <c:v>30.2753810882568</c:v>
                </c:pt>
                <c:pt idx="575">
                  <c:v>29.592815399169901</c:v>
                </c:pt>
                <c:pt idx="576">
                  <c:v>28.919256210327099</c:v>
                </c:pt>
                <c:pt idx="577">
                  <c:v>28.2548732757568</c:v>
                </c:pt>
                <c:pt idx="578">
                  <c:v>27.599828720092699</c:v>
                </c:pt>
                <c:pt idx="579">
                  <c:v>26.954265594482401</c:v>
                </c:pt>
                <c:pt idx="580">
                  <c:v>26.318311691284102</c:v>
                </c:pt>
                <c:pt idx="581">
                  <c:v>25.6920871734619</c:v>
                </c:pt>
                <c:pt idx="582">
                  <c:v>25.075689315795898</c:v>
                </c:pt>
                <c:pt idx="583">
                  <c:v>24.469211578369102</c:v>
                </c:pt>
                <c:pt idx="584">
                  <c:v>23.872728347778299</c:v>
                </c:pt>
                <c:pt idx="585">
                  <c:v>23.286302566528299</c:v>
                </c:pt>
                <c:pt idx="586">
                  <c:v>22.709985733032202</c:v>
                </c:pt>
                <c:pt idx="587">
                  <c:v>22.143814086913999</c:v>
                </c:pt>
                <c:pt idx="588">
                  <c:v>21.587814331054599</c:v>
                </c:pt>
                <c:pt idx="589">
                  <c:v>21.042003631591701</c:v>
                </c:pt>
                <c:pt idx="590">
                  <c:v>20.506381988525298</c:v>
                </c:pt>
                <c:pt idx="591">
                  <c:v>19.9809455871582</c:v>
                </c:pt>
                <c:pt idx="592">
                  <c:v>19.465675354003899</c:v>
                </c:pt>
                <c:pt idx="593">
                  <c:v>35.200000762939403</c:v>
                </c:pt>
                <c:pt idx="594">
                  <c:v>40.900001525878899</c:v>
                </c:pt>
                <c:pt idx="595">
                  <c:v>30.399999618530199</c:v>
                </c:pt>
                <c:pt idx="596">
                  <c:v>38</c:v>
                </c:pt>
                <c:pt idx="597">
                  <c:v>36.700000762939403</c:v>
                </c:pt>
                <c:pt idx="598">
                  <c:v>32.599998474121001</c:v>
                </c:pt>
                <c:pt idx="599">
                  <c:v>26.399999618530199</c:v>
                </c:pt>
                <c:pt idx="600">
                  <c:v>24.399999618530199</c:v>
                </c:pt>
                <c:pt idx="601">
                  <c:v>26.5</c:v>
                </c:pt>
                <c:pt idx="602">
                  <c:v>24.5</c:v>
                </c:pt>
                <c:pt idx="603">
                  <c:v>21.5</c:v>
                </c:pt>
                <c:pt idx="604">
                  <c:v>21.7000007629394</c:v>
                </c:pt>
                <c:pt idx="605">
                  <c:v>18.600000381469702</c:v>
                </c:pt>
                <c:pt idx="606">
                  <c:v>15.6000003814697</c:v>
                </c:pt>
                <c:pt idx="607">
                  <c:v>12.1000003814697</c:v>
                </c:pt>
                <c:pt idx="608">
                  <c:v>13.899999618530201</c:v>
                </c:pt>
                <c:pt idx="609">
                  <c:v>16.7000007629394</c:v>
                </c:pt>
                <c:pt idx="610">
                  <c:v>11.800000190734799</c:v>
                </c:pt>
                <c:pt idx="611">
                  <c:v>15</c:v>
                </c:pt>
                <c:pt idx="612">
                  <c:v>12.6000003814697</c:v>
                </c:pt>
                <c:pt idx="613">
                  <c:v>11.800000190734799</c:v>
                </c:pt>
                <c:pt idx="614">
                  <c:v>9</c:v>
                </c:pt>
                <c:pt idx="615">
                  <c:v>22.100000381469702</c:v>
                </c:pt>
                <c:pt idx="616">
                  <c:v>23.100000381469702</c:v>
                </c:pt>
                <c:pt idx="617">
                  <c:v>22.600000381469702</c:v>
                </c:pt>
                <c:pt idx="618">
                  <c:v>20.5</c:v>
                </c:pt>
                <c:pt idx="619">
                  <c:v>19.7000007629394</c:v>
                </c:pt>
                <c:pt idx="620">
                  <c:v>17.7000007629394</c:v>
                </c:pt>
                <c:pt idx="621">
                  <c:v>16.7000007629394</c:v>
                </c:pt>
                <c:pt idx="622">
                  <c:v>12.699999809265099</c:v>
                </c:pt>
                <c:pt idx="623">
                  <c:v>12.399999618530201</c:v>
                </c:pt>
                <c:pt idx="624">
                  <c:v>13.699999809265099</c:v>
                </c:pt>
                <c:pt idx="625">
                  <c:v>14.1000003814697</c:v>
                </c:pt>
                <c:pt idx="626">
                  <c:v>32.5</c:v>
                </c:pt>
                <c:pt idx="627">
                  <c:v>39</c:v>
                </c:pt>
                <c:pt idx="628">
                  <c:v>36.700000762939403</c:v>
                </c:pt>
                <c:pt idx="629">
                  <c:v>25.7000007629394</c:v>
                </c:pt>
                <c:pt idx="630">
                  <c:v>17.7000007629394</c:v>
                </c:pt>
                <c:pt idx="631">
                  <c:v>14.800000190734799</c:v>
                </c:pt>
                <c:pt idx="632">
                  <c:v>28.600000381469702</c:v>
                </c:pt>
                <c:pt idx="633">
                  <c:v>37.700000762939403</c:v>
                </c:pt>
                <c:pt idx="634">
                  <c:v>30</c:v>
                </c:pt>
                <c:pt idx="635">
                  <c:v>27.899999618530199</c:v>
                </c:pt>
                <c:pt idx="636">
                  <c:v>18.899999618530199</c:v>
                </c:pt>
                <c:pt idx="637">
                  <c:v>20</c:v>
                </c:pt>
                <c:pt idx="638">
                  <c:v>24.100000381469702</c:v>
                </c:pt>
                <c:pt idx="639">
                  <c:v>25</c:v>
                </c:pt>
                <c:pt idx="640">
                  <c:v>20.2000007629394</c:v>
                </c:pt>
                <c:pt idx="641">
                  <c:v>17.100000381469702</c:v>
                </c:pt>
                <c:pt idx="642">
                  <c:v>18.600000381469702</c:v>
                </c:pt>
                <c:pt idx="643">
                  <c:v>18.100000381469702</c:v>
                </c:pt>
                <c:pt idx="644">
                  <c:v>11.899999618530201</c:v>
                </c:pt>
                <c:pt idx="645">
                  <c:v>20.299999237060501</c:v>
                </c:pt>
                <c:pt idx="646">
                  <c:v>29.7000007629394</c:v>
                </c:pt>
                <c:pt idx="647">
                  <c:v>25.5</c:v>
                </c:pt>
                <c:pt idx="648">
                  <c:v>16.5</c:v>
                </c:pt>
                <c:pt idx="649">
                  <c:v>24.399999618530199</c:v>
                </c:pt>
                <c:pt idx="650">
                  <c:v>20.399999618530199</c:v>
                </c:pt>
                <c:pt idx="651">
                  <c:v>24.899999618530199</c:v>
                </c:pt>
                <c:pt idx="652">
                  <c:v>19.2000007629394</c:v>
                </c:pt>
                <c:pt idx="653">
                  <c:v>21.100000381469702</c:v>
                </c:pt>
                <c:pt idx="654">
                  <c:v>13</c:v>
                </c:pt>
                <c:pt idx="655">
                  <c:v>10.899999618530201</c:v>
                </c:pt>
                <c:pt idx="656">
                  <c:v>9.6000003814697195</c:v>
                </c:pt>
                <c:pt idx="657">
                  <c:v>10.300000190734799</c:v>
                </c:pt>
                <c:pt idx="658">
                  <c:v>5.5999999046325604</c:v>
                </c:pt>
                <c:pt idx="659">
                  <c:v>3.4000000953674299</c:v>
                </c:pt>
                <c:pt idx="660">
                  <c:v>2.7999999523162802</c:v>
                </c:pt>
                <c:pt idx="661">
                  <c:v>3.9000000953674299</c:v>
                </c:pt>
                <c:pt idx="662">
                  <c:v>4.1999998092651296</c:v>
                </c:pt>
                <c:pt idx="663">
                  <c:v>4.6999998092651296</c:v>
                </c:pt>
                <c:pt idx="664">
                  <c:v>8.7055597305297798</c:v>
                </c:pt>
                <c:pt idx="665">
                  <c:v>8.4468336105346609</c:v>
                </c:pt>
                <c:pt idx="666">
                  <c:v>8.1951074600219709</c:v>
                </c:pt>
                <c:pt idx="667">
                  <c:v>7.9502310752868599</c:v>
                </c:pt>
                <c:pt idx="668">
                  <c:v>7.71205711364746</c:v>
                </c:pt>
                <c:pt idx="669">
                  <c:v>7.4804387092590297</c:v>
                </c:pt>
                <c:pt idx="670">
                  <c:v>7.2552294731140101</c:v>
                </c:pt>
                <c:pt idx="671">
                  <c:v>7.0362849235534597</c:v>
                </c:pt>
                <c:pt idx="672">
                  <c:v>6.8234615325927699</c:v>
                </c:pt>
                <c:pt idx="673">
                  <c:v>6.6166172027587802</c:v>
                </c:pt>
                <c:pt idx="674">
                  <c:v>6.4156112670898402</c:v>
                </c:pt>
                <c:pt idx="675">
                  <c:v>6.2203049659729004</c:v>
                </c:pt>
                <c:pt idx="676">
                  <c:v>6.0305614471435502</c:v>
                </c:pt>
                <c:pt idx="677">
                  <c:v>5.8462448120117099</c:v>
                </c:pt>
                <c:pt idx="678">
                  <c:v>5.6672215461730904</c:v>
                </c:pt>
                <c:pt idx="679">
                  <c:v>5.4933605194091797</c:v>
                </c:pt>
                <c:pt idx="680">
                  <c:v>5.3245325088500897</c:v>
                </c:pt>
                <c:pt idx="681">
                  <c:v>5.1606097221374503</c:v>
                </c:pt>
                <c:pt idx="682">
                  <c:v>5.0014667510986301</c:v>
                </c:pt>
                <c:pt idx="683">
                  <c:v>4.84698057174682</c:v>
                </c:pt>
                <c:pt idx="684">
                  <c:v>4.6970305442809996</c:v>
                </c:pt>
                <c:pt idx="685">
                  <c:v>21.612621307373001</c:v>
                </c:pt>
                <c:pt idx="686">
                  <c:v>20.973699569702099</c:v>
                </c:pt>
                <c:pt idx="687">
                  <c:v>20.459775924682599</c:v>
                </c:pt>
                <c:pt idx="688">
                  <c:v>20.037631988525298</c:v>
                </c:pt>
                <c:pt idx="689">
                  <c:v>19.627922058105401</c:v>
                </c:pt>
                <c:pt idx="690">
                  <c:v>19.1761665344238</c:v>
                </c:pt>
                <c:pt idx="691">
                  <c:v>18.7284622192382</c:v>
                </c:pt>
                <c:pt idx="692">
                  <c:v>18.2567119598388</c:v>
                </c:pt>
                <c:pt idx="693">
                  <c:v>17.762048721313398</c:v>
                </c:pt>
                <c:pt idx="694">
                  <c:v>17.264822006225501</c:v>
                </c:pt>
                <c:pt idx="695">
                  <c:v>16.7801494598388</c:v>
                </c:pt>
                <c:pt idx="696">
                  <c:v>16.313207626342699</c:v>
                </c:pt>
                <c:pt idx="697">
                  <c:v>15.8361091613769</c:v>
                </c:pt>
                <c:pt idx="698">
                  <c:v>15.3637285232543</c:v>
                </c:pt>
                <c:pt idx="699">
                  <c:v>14.9106073379516</c:v>
                </c:pt>
                <c:pt idx="700">
                  <c:v>14.487338066101</c:v>
                </c:pt>
                <c:pt idx="701">
                  <c:v>14.067201614379799</c:v>
                </c:pt>
                <c:pt idx="702">
                  <c:v>13.6916913986206</c:v>
                </c:pt>
                <c:pt idx="703">
                  <c:v>13.352175712585399</c:v>
                </c:pt>
                <c:pt idx="704">
                  <c:v>13.0318183898925</c:v>
                </c:pt>
                <c:pt idx="705">
                  <c:v>12.7182464599609</c:v>
                </c:pt>
                <c:pt idx="706">
                  <c:v>3.20000004768371</c:v>
                </c:pt>
                <c:pt idx="707">
                  <c:v>2.20000004768371</c:v>
                </c:pt>
                <c:pt idx="708">
                  <c:v>11.800000190734799</c:v>
                </c:pt>
                <c:pt idx="709">
                  <c:v>10.800000190734799</c:v>
                </c:pt>
                <c:pt idx="710">
                  <c:v>11.6000003814697</c:v>
                </c:pt>
                <c:pt idx="711">
                  <c:v>4.8000001907348597</c:v>
                </c:pt>
                <c:pt idx="712">
                  <c:v>5.3000001907348597</c:v>
                </c:pt>
                <c:pt idx="713">
                  <c:v>3.2999999523162802</c:v>
                </c:pt>
                <c:pt idx="714">
                  <c:v>1.6000000238418499</c:v>
                </c:pt>
                <c:pt idx="715">
                  <c:v>0.80000001192092896</c:v>
                </c:pt>
                <c:pt idx="716">
                  <c:v>1.79999995231628</c:v>
                </c:pt>
                <c:pt idx="717">
                  <c:v>2.20000004768371</c:v>
                </c:pt>
                <c:pt idx="718">
                  <c:v>1</c:v>
                </c:pt>
                <c:pt idx="719">
                  <c:v>3.70000004768371</c:v>
                </c:pt>
                <c:pt idx="720">
                  <c:v>10.399999618530201</c:v>
                </c:pt>
                <c:pt idx="721">
                  <c:v>8.1000003814697195</c:v>
                </c:pt>
                <c:pt idx="722">
                  <c:v>7.6999998092651296</c:v>
                </c:pt>
                <c:pt idx="723">
                  <c:v>9.8000001907348597</c:v>
                </c:pt>
                <c:pt idx="724">
                  <c:v>2.9000000953674299</c:v>
                </c:pt>
                <c:pt idx="725">
                  <c:v>2.5999999046325599</c:v>
                </c:pt>
                <c:pt idx="726">
                  <c:v>23.899999618530199</c:v>
                </c:pt>
                <c:pt idx="727">
                  <c:v>26.299999237060501</c:v>
                </c:pt>
                <c:pt idx="728">
                  <c:v>24.5</c:v>
                </c:pt>
                <c:pt idx="729">
                  <c:v>21.2000007629394</c:v>
                </c:pt>
                <c:pt idx="730">
                  <c:v>18.2000007629394</c:v>
                </c:pt>
                <c:pt idx="731">
                  <c:v>15.6000003814697</c:v>
                </c:pt>
                <c:pt idx="732">
                  <c:v>15.6000003814697</c:v>
                </c:pt>
                <c:pt idx="733">
                  <c:v>32.5</c:v>
                </c:pt>
                <c:pt idx="734">
                  <c:v>37</c:v>
                </c:pt>
                <c:pt idx="735">
                  <c:v>31.2000007629394</c:v>
                </c:pt>
                <c:pt idx="736">
                  <c:v>38.700000762939403</c:v>
                </c:pt>
                <c:pt idx="737">
                  <c:v>28.100000381469702</c:v>
                </c:pt>
                <c:pt idx="738">
                  <c:v>30</c:v>
                </c:pt>
                <c:pt idx="739">
                  <c:v>29.2000007629394</c:v>
                </c:pt>
                <c:pt idx="740">
                  <c:v>22.600000381469702</c:v>
                </c:pt>
                <c:pt idx="741">
                  <c:v>18.5</c:v>
                </c:pt>
                <c:pt idx="742">
                  <c:v>19.100000381469702</c:v>
                </c:pt>
                <c:pt idx="743">
                  <c:v>21.399999618530199</c:v>
                </c:pt>
                <c:pt idx="744">
                  <c:v>20.2000007629394</c:v>
                </c:pt>
                <c:pt idx="745">
                  <c:v>17.399999618530199</c:v>
                </c:pt>
                <c:pt idx="746">
                  <c:v>13.199999809265099</c:v>
                </c:pt>
                <c:pt idx="747">
                  <c:v>4.8000001907348597</c:v>
                </c:pt>
                <c:pt idx="748">
                  <c:v>42.599998474121001</c:v>
                </c:pt>
                <c:pt idx="749">
                  <c:v>47.099998474121001</c:v>
                </c:pt>
                <c:pt idx="750">
                  <c:v>38.200000762939403</c:v>
                </c:pt>
                <c:pt idx="751">
                  <c:v>42.799999237060497</c:v>
                </c:pt>
                <c:pt idx="752">
                  <c:v>38.599998474121001</c:v>
                </c:pt>
                <c:pt idx="753">
                  <c:v>28.899999618530199</c:v>
                </c:pt>
                <c:pt idx="754">
                  <c:v>29.7000007629394</c:v>
                </c:pt>
                <c:pt idx="755">
                  <c:v>27.299999237060501</c:v>
                </c:pt>
                <c:pt idx="756">
                  <c:v>24.399999618530199</c:v>
                </c:pt>
                <c:pt idx="757">
                  <c:v>1.1000000238418499</c:v>
                </c:pt>
                <c:pt idx="758">
                  <c:v>1</c:v>
                </c:pt>
                <c:pt idx="759">
                  <c:v>9.6000003814697195</c:v>
                </c:pt>
                <c:pt idx="760">
                  <c:v>10.300000190734799</c:v>
                </c:pt>
                <c:pt idx="761">
                  <c:v>7.6999998092651296</c:v>
                </c:pt>
                <c:pt idx="762">
                  <c:v>4.3000001907348597</c:v>
                </c:pt>
                <c:pt idx="763">
                  <c:v>5.6999998092651296</c:v>
                </c:pt>
                <c:pt idx="764">
                  <c:v>4.5999999046325604</c:v>
                </c:pt>
                <c:pt idx="765">
                  <c:v>45</c:v>
                </c:pt>
                <c:pt idx="766">
                  <c:v>38.700000762939403</c:v>
                </c:pt>
                <c:pt idx="767">
                  <c:v>46.900001525878899</c:v>
                </c:pt>
                <c:pt idx="768">
                  <c:v>43.099998474121001</c:v>
                </c:pt>
                <c:pt idx="769">
                  <c:v>35.599998474121001</c:v>
                </c:pt>
                <c:pt idx="770">
                  <c:v>37.900001525878899</c:v>
                </c:pt>
                <c:pt idx="771">
                  <c:v>34.599998474121001</c:v>
                </c:pt>
                <c:pt idx="772">
                  <c:v>33.5</c:v>
                </c:pt>
                <c:pt idx="773">
                  <c:v>40</c:v>
                </c:pt>
                <c:pt idx="774">
                  <c:v>38.400001525878899</c:v>
                </c:pt>
                <c:pt idx="775">
                  <c:v>32.099998474121001</c:v>
                </c:pt>
                <c:pt idx="776">
                  <c:v>33.099998474121001</c:v>
                </c:pt>
                <c:pt idx="777">
                  <c:v>34.599998474121001</c:v>
                </c:pt>
                <c:pt idx="778">
                  <c:v>35.799999237060497</c:v>
                </c:pt>
                <c:pt idx="779">
                  <c:v>32</c:v>
                </c:pt>
                <c:pt idx="780">
                  <c:v>37.5</c:v>
                </c:pt>
                <c:pt idx="781">
                  <c:v>31.299999237060501</c:v>
                </c:pt>
                <c:pt idx="782">
                  <c:v>33.099998474121001</c:v>
                </c:pt>
                <c:pt idx="783">
                  <c:v>35.099998474121001</c:v>
                </c:pt>
                <c:pt idx="784">
                  <c:v>26.7000007629394</c:v>
                </c:pt>
                <c:pt idx="785">
                  <c:v>24.2000007629394</c:v>
                </c:pt>
                <c:pt idx="786">
                  <c:v>20.600000381469702</c:v>
                </c:pt>
                <c:pt idx="787">
                  <c:v>19.5</c:v>
                </c:pt>
                <c:pt idx="788">
                  <c:v>31.5</c:v>
                </c:pt>
                <c:pt idx="789">
                  <c:v>21.799999237060501</c:v>
                </c:pt>
                <c:pt idx="790">
                  <c:v>18.399999618530199</c:v>
                </c:pt>
                <c:pt idx="791">
                  <c:v>0.89048790931701605</c:v>
                </c:pt>
                <c:pt idx="792">
                  <c:v>0.87794053554534901</c:v>
                </c:pt>
                <c:pt idx="793">
                  <c:v>0.86556839942932096</c:v>
                </c:pt>
                <c:pt idx="794">
                  <c:v>0.85336911678314198</c:v>
                </c:pt>
                <c:pt idx="795">
                  <c:v>0.84134030342101995</c:v>
                </c:pt>
                <c:pt idx="796">
                  <c:v>0.82947969436645497</c:v>
                </c:pt>
                <c:pt idx="797">
                  <c:v>0.81778484582901001</c:v>
                </c:pt>
                <c:pt idx="798">
                  <c:v>0.80625355243682795</c:v>
                </c:pt>
                <c:pt idx="799">
                  <c:v>0.79488354921340898</c:v>
                </c:pt>
                <c:pt idx="800">
                  <c:v>0.78367263078689497</c:v>
                </c:pt>
                <c:pt idx="801">
                  <c:v>0.77261859178543002</c:v>
                </c:pt>
                <c:pt idx="802">
                  <c:v>0.76171928644180298</c:v>
                </c:pt>
                <c:pt idx="803">
                  <c:v>0.75097256898880005</c:v>
                </c:pt>
                <c:pt idx="804">
                  <c:v>0.74037635326385498</c:v>
                </c:pt>
                <c:pt idx="805">
                  <c:v>0.72992849349975497</c:v>
                </c:pt>
                <c:pt idx="806">
                  <c:v>0.71962708234786898</c:v>
                </c:pt>
                <c:pt idx="807">
                  <c:v>0.709469974040985</c:v>
                </c:pt>
                <c:pt idx="808">
                  <c:v>0.69945520162582397</c:v>
                </c:pt>
                <c:pt idx="809">
                  <c:v>0.689580857753753</c:v>
                </c:pt>
                <c:pt idx="810">
                  <c:v>0.67984491586685103</c:v>
                </c:pt>
                <c:pt idx="811">
                  <c:v>0.67024552822113004</c:v>
                </c:pt>
                <c:pt idx="812">
                  <c:v>55.5</c:v>
                </c:pt>
                <c:pt idx="813">
                  <c:v>24.7000007629394</c:v>
                </c:pt>
                <c:pt idx="814">
                  <c:v>17.799999237060501</c:v>
                </c:pt>
                <c:pt idx="815">
                  <c:v>20.600000381469702</c:v>
                </c:pt>
                <c:pt idx="816">
                  <c:v>18.799999237060501</c:v>
                </c:pt>
                <c:pt idx="817">
                  <c:v>15.199999809265099</c:v>
                </c:pt>
                <c:pt idx="818">
                  <c:v>9.3000001907348597</c:v>
                </c:pt>
                <c:pt idx="819">
                  <c:v>1.8999999761581401</c:v>
                </c:pt>
                <c:pt idx="820">
                  <c:v>1.79999995231628</c:v>
                </c:pt>
                <c:pt idx="821">
                  <c:v>1.29999995231628</c:v>
                </c:pt>
                <c:pt idx="822">
                  <c:v>0.89999997615814198</c:v>
                </c:pt>
                <c:pt idx="823">
                  <c:v>18.600000381469702</c:v>
                </c:pt>
                <c:pt idx="824">
                  <c:v>10.399999618530201</c:v>
                </c:pt>
                <c:pt idx="825">
                  <c:v>13</c:v>
                </c:pt>
                <c:pt idx="826">
                  <c:v>8.6000003814697195</c:v>
                </c:pt>
                <c:pt idx="827">
                  <c:v>9.6999998092651296</c:v>
                </c:pt>
                <c:pt idx="828">
                  <c:v>11.199999809265099</c:v>
                </c:pt>
                <c:pt idx="829">
                  <c:v>44.400001525878899</c:v>
                </c:pt>
                <c:pt idx="830">
                  <c:v>38.400001525878899</c:v>
                </c:pt>
                <c:pt idx="831">
                  <c:v>35.299999237060497</c:v>
                </c:pt>
                <c:pt idx="832">
                  <c:v>34.200000762939403</c:v>
                </c:pt>
                <c:pt idx="833">
                  <c:v>31.2000007629394</c:v>
                </c:pt>
                <c:pt idx="834">
                  <c:v>31.399999618530199</c:v>
                </c:pt>
                <c:pt idx="835">
                  <c:v>31.799999237060501</c:v>
                </c:pt>
                <c:pt idx="836">
                  <c:v>23.100000381469702</c:v>
                </c:pt>
                <c:pt idx="837">
                  <c:v>2.5</c:v>
                </c:pt>
                <c:pt idx="838">
                  <c:v>2.20000004768371</c:v>
                </c:pt>
                <c:pt idx="839">
                  <c:v>3.2999999523162802</c:v>
                </c:pt>
                <c:pt idx="840">
                  <c:v>2.5999999046325599</c:v>
                </c:pt>
                <c:pt idx="841">
                  <c:v>3.70000004768371</c:v>
                </c:pt>
                <c:pt idx="842">
                  <c:v>1.3999999761581401</c:v>
                </c:pt>
                <c:pt idx="843">
                  <c:v>2.0999999046325599</c:v>
                </c:pt>
                <c:pt idx="844">
                  <c:v>5</c:v>
                </c:pt>
                <c:pt idx="845">
                  <c:v>5.3000001907348597</c:v>
                </c:pt>
                <c:pt idx="846">
                  <c:v>3.9000000953674299</c:v>
                </c:pt>
                <c:pt idx="847">
                  <c:v>3</c:v>
                </c:pt>
                <c:pt idx="848">
                  <c:v>22.799999237060501</c:v>
                </c:pt>
                <c:pt idx="849">
                  <c:v>18.100000381469702</c:v>
                </c:pt>
                <c:pt idx="850">
                  <c:v>27.799999237060501</c:v>
                </c:pt>
                <c:pt idx="851">
                  <c:v>2.7999999523162802</c:v>
                </c:pt>
                <c:pt idx="852">
                  <c:v>3.4000000953674299</c:v>
                </c:pt>
                <c:pt idx="853">
                  <c:v>2.5999999046325599</c:v>
                </c:pt>
                <c:pt idx="854">
                  <c:v>1.29999995231628</c:v>
                </c:pt>
                <c:pt idx="855">
                  <c:v>8.8000001907348597</c:v>
                </c:pt>
                <c:pt idx="856">
                  <c:v>5.6999998092651296</c:v>
                </c:pt>
                <c:pt idx="857">
                  <c:v>5.1999998092651296</c:v>
                </c:pt>
                <c:pt idx="858">
                  <c:v>5.4000000953674299</c:v>
                </c:pt>
                <c:pt idx="859">
                  <c:v>4.3000001907348597</c:v>
                </c:pt>
                <c:pt idx="860">
                  <c:v>4.3000001907348597</c:v>
                </c:pt>
                <c:pt idx="861">
                  <c:v>4.3000001907348597</c:v>
                </c:pt>
                <c:pt idx="862">
                  <c:v>4.1999998092651296</c:v>
                </c:pt>
                <c:pt idx="863">
                  <c:v>3.4000000953674299</c:v>
                </c:pt>
                <c:pt idx="864">
                  <c:v>3.5999999046325599</c:v>
                </c:pt>
                <c:pt idx="865">
                  <c:v>3.20000004768371</c:v>
                </c:pt>
                <c:pt idx="866">
                  <c:v>3.4000000953674299</c:v>
                </c:pt>
                <c:pt idx="867">
                  <c:v>3.20000004768371</c:v>
                </c:pt>
                <c:pt idx="868">
                  <c:v>3.20000004768371</c:v>
                </c:pt>
                <c:pt idx="869">
                  <c:v>2.5999999046325599</c:v>
                </c:pt>
                <c:pt idx="870">
                  <c:v>2.4000000953674299</c:v>
                </c:pt>
                <c:pt idx="871">
                  <c:v>29.299999237060501</c:v>
                </c:pt>
                <c:pt idx="872">
                  <c:v>29.899999618530199</c:v>
                </c:pt>
                <c:pt idx="873">
                  <c:v>29.799999237060501</c:v>
                </c:pt>
                <c:pt idx="874">
                  <c:v>26.299999237060501</c:v>
                </c:pt>
                <c:pt idx="875">
                  <c:v>28.299999237060501</c:v>
                </c:pt>
                <c:pt idx="876">
                  <c:v>20.7000007629394</c:v>
                </c:pt>
                <c:pt idx="877">
                  <c:v>20.600000381469702</c:v>
                </c:pt>
                <c:pt idx="878">
                  <c:v>20.2000007629394</c:v>
                </c:pt>
                <c:pt idx="879">
                  <c:v>19.899999618530199</c:v>
                </c:pt>
                <c:pt idx="880">
                  <c:v>21.399999618530199</c:v>
                </c:pt>
                <c:pt idx="881">
                  <c:v>19.100000381469702</c:v>
                </c:pt>
                <c:pt idx="882">
                  <c:v>0.69999998807907104</c:v>
                </c:pt>
                <c:pt idx="883">
                  <c:v>0.40000000596046398</c:v>
                </c:pt>
                <c:pt idx="884">
                  <c:v>4.8000001907348597</c:v>
                </c:pt>
                <c:pt idx="885">
                  <c:v>5</c:v>
                </c:pt>
                <c:pt idx="886">
                  <c:v>3.4000000953674299</c:v>
                </c:pt>
                <c:pt idx="887">
                  <c:v>3.70000004768371</c:v>
                </c:pt>
                <c:pt idx="888">
                  <c:v>3.7999999523162802</c:v>
                </c:pt>
                <c:pt idx="889">
                  <c:v>3.5</c:v>
                </c:pt>
                <c:pt idx="890">
                  <c:v>24.2000007629394</c:v>
                </c:pt>
                <c:pt idx="891">
                  <c:v>22.600000381469702</c:v>
                </c:pt>
                <c:pt idx="892">
                  <c:v>20.299999237060501</c:v>
                </c:pt>
                <c:pt idx="893">
                  <c:v>17.899999618530199</c:v>
                </c:pt>
                <c:pt idx="894">
                  <c:v>14.300000190734799</c:v>
                </c:pt>
                <c:pt idx="895">
                  <c:v>11.699999809265099</c:v>
                </c:pt>
                <c:pt idx="896">
                  <c:v>12</c:v>
                </c:pt>
                <c:pt idx="897">
                  <c:v>8.8999996185302699</c:v>
                </c:pt>
                <c:pt idx="898">
                  <c:v>12.6000003814697</c:v>
                </c:pt>
                <c:pt idx="899">
                  <c:v>7.6999998092651296</c:v>
                </c:pt>
                <c:pt idx="900">
                  <c:v>2.7999999523162802</c:v>
                </c:pt>
                <c:pt idx="901">
                  <c:v>1.70000004768371</c:v>
                </c:pt>
                <c:pt idx="902">
                  <c:v>3.20000004768371</c:v>
                </c:pt>
                <c:pt idx="903">
                  <c:v>3.4000000953674299</c:v>
                </c:pt>
                <c:pt idx="904">
                  <c:v>14.5</c:v>
                </c:pt>
                <c:pt idx="905">
                  <c:v>8.8000001907348597</c:v>
                </c:pt>
                <c:pt idx="906">
                  <c:v>5.4000000953674299</c:v>
                </c:pt>
                <c:pt idx="907">
                  <c:v>13.5</c:v>
                </c:pt>
                <c:pt idx="908">
                  <c:v>5.3000001907348597</c:v>
                </c:pt>
                <c:pt idx="909">
                  <c:v>17</c:v>
                </c:pt>
                <c:pt idx="910">
                  <c:v>20.399999618530199</c:v>
                </c:pt>
                <c:pt idx="911">
                  <c:v>19</c:v>
                </c:pt>
                <c:pt idx="912">
                  <c:v>19.600000381469702</c:v>
                </c:pt>
                <c:pt idx="913">
                  <c:v>17.799999237060501</c:v>
                </c:pt>
                <c:pt idx="914">
                  <c:v>14.5</c:v>
                </c:pt>
                <c:pt idx="915">
                  <c:v>18.399999618530199</c:v>
                </c:pt>
                <c:pt idx="916">
                  <c:v>14.399999618530201</c:v>
                </c:pt>
                <c:pt idx="917">
                  <c:v>16.7000007629394</c:v>
                </c:pt>
                <c:pt idx="918">
                  <c:v>12.800000190734799</c:v>
                </c:pt>
                <c:pt idx="919">
                  <c:v>16.100000381469702</c:v>
                </c:pt>
                <c:pt idx="920">
                  <c:v>13.800000190734799</c:v>
                </c:pt>
                <c:pt idx="921">
                  <c:v>14.399999618530201</c:v>
                </c:pt>
                <c:pt idx="922">
                  <c:v>15.1000003814697</c:v>
                </c:pt>
                <c:pt idx="923">
                  <c:v>14.399999618530201</c:v>
                </c:pt>
                <c:pt idx="924">
                  <c:v>1.79999995231628</c:v>
                </c:pt>
                <c:pt idx="925">
                  <c:v>1.6000000238418499</c:v>
                </c:pt>
                <c:pt idx="926">
                  <c:v>1.79999995231628</c:v>
                </c:pt>
                <c:pt idx="927">
                  <c:v>1</c:v>
                </c:pt>
                <c:pt idx="928">
                  <c:v>5</c:v>
                </c:pt>
                <c:pt idx="929">
                  <c:v>3.5999999046325599</c:v>
                </c:pt>
                <c:pt idx="930">
                  <c:v>23.7000007629394</c:v>
                </c:pt>
                <c:pt idx="931">
                  <c:v>25.399999618530199</c:v>
                </c:pt>
                <c:pt idx="932">
                  <c:v>23.399999618530199</c:v>
                </c:pt>
                <c:pt idx="933">
                  <c:v>27.2000007629394</c:v>
                </c:pt>
                <c:pt idx="934">
                  <c:v>18.5</c:v>
                </c:pt>
                <c:pt idx="935">
                  <c:v>13</c:v>
                </c:pt>
                <c:pt idx="936">
                  <c:v>13.6000003814697</c:v>
                </c:pt>
                <c:pt idx="937">
                  <c:v>13.5</c:v>
                </c:pt>
                <c:pt idx="938">
                  <c:v>3.2999999523162802</c:v>
                </c:pt>
                <c:pt idx="939">
                  <c:v>16.299999237060501</c:v>
                </c:pt>
                <c:pt idx="940">
                  <c:v>11.800000190734799</c:v>
                </c:pt>
                <c:pt idx="941">
                  <c:v>16.2000007629394</c:v>
                </c:pt>
                <c:pt idx="942">
                  <c:v>22.799999237060501</c:v>
                </c:pt>
                <c:pt idx="943">
                  <c:v>32.799999237060497</c:v>
                </c:pt>
                <c:pt idx="944">
                  <c:v>22.5</c:v>
                </c:pt>
                <c:pt idx="945">
                  <c:v>8</c:v>
                </c:pt>
                <c:pt idx="946">
                  <c:v>9.8000001907348597</c:v>
                </c:pt>
                <c:pt idx="947">
                  <c:v>8.8000001907348597</c:v>
                </c:pt>
                <c:pt idx="948">
                  <c:v>5.0999999046325604</c:v>
                </c:pt>
                <c:pt idx="949">
                  <c:v>5.9000000953674299</c:v>
                </c:pt>
                <c:pt idx="950">
                  <c:v>5.5</c:v>
                </c:pt>
                <c:pt idx="951">
                  <c:v>42.873184204101499</c:v>
                </c:pt>
                <c:pt idx="952">
                  <c:v>42.032192230224602</c:v>
                </c:pt>
                <c:pt idx="953">
                  <c:v>41.19580078125</c:v>
                </c:pt>
                <c:pt idx="954">
                  <c:v>40.364459991455</c:v>
                </c:pt>
                <c:pt idx="955">
                  <c:v>39.538619995117102</c:v>
                </c:pt>
                <c:pt idx="956">
                  <c:v>38.718704223632798</c:v>
                </c:pt>
                <c:pt idx="957">
                  <c:v>37.905132293701101</c:v>
                </c:pt>
                <c:pt idx="958">
                  <c:v>37.098304748535099</c:v>
                </c:pt>
                <c:pt idx="959">
                  <c:v>36.298614501953097</c:v>
                </c:pt>
                <c:pt idx="960">
                  <c:v>35.506431579589801</c:v>
                </c:pt>
                <c:pt idx="961">
                  <c:v>34.722110748291001</c:v>
                </c:pt>
                <c:pt idx="962">
                  <c:v>33.945999145507798</c:v>
                </c:pt>
                <c:pt idx="963">
                  <c:v>33.178417205810497</c:v>
                </c:pt>
                <c:pt idx="964">
                  <c:v>32.419673919677699</c:v>
                </c:pt>
                <c:pt idx="965">
                  <c:v>31.670057296752901</c:v>
                </c:pt>
                <c:pt idx="966">
                  <c:v>30.9298400878906</c:v>
                </c:pt>
                <c:pt idx="967">
                  <c:v>30.199277877807599</c:v>
                </c:pt>
                <c:pt idx="968">
                  <c:v>29.4786071777343</c:v>
                </c:pt>
                <c:pt idx="969">
                  <c:v>28.768045425415</c:v>
                </c:pt>
                <c:pt idx="970">
                  <c:v>28.067796707153299</c:v>
                </c:pt>
                <c:pt idx="971">
                  <c:v>27.378038406371999</c:v>
                </c:pt>
                <c:pt idx="972">
                  <c:v>0.89999997615814198</c:v>
                </c:pt>
                <c:pt idx="973">
                  <c:v>0.69999998807907104</c:v>
                </c:pt>
                <c:pt idx="974">
                  <c:v>32.5</c:v>
                </c:pt>
                <c:pt idx="975">
                  <c:v>27.7000007629394</c:v>
                </c:pt>
                <c:pt idx="976">
                  <c:v>32.799999237060497</c:v>
                </c:pt>
                <c:pt idx="977">
                  <c:v>30.299999237060501</c:v>
                </c:pt>
                <c:pt idx="978">
                  <c:v>29.299999237060501</c:v>
                </c:pt>
                <c:pt idx="979">
                  <c:v>22.899999618530199</c:v>
                </c:pt>
                <c:pt idx="980">
                  <c:v>22.100000381469702</c:v>
                </c:pt>
                <c:pt idx="981">
                  <c:v>21.600000381469702</c:v>
                </c:pt>
                <c:pt idx="982">
                  <c:v>26.100000381469702</c:v>
                </c:pt>
                <c:pt idx="983">
                  <c:v>20.5</c:v>
                </c:pt>
                <c:pt idx="984">
                  <c:v>24.8408298492431</c:v>
                </c:pt>
                <c:pt idx="985">
                  <c:v>24.3888339996337</c:v>
                </c:pt>
                <c:pt idx="986">
                  <c:v>23.942441940307599</c:v>
                </c:pt>
                <c:pt idx="987">
                  <c:v>23.501680374145501</c:v>
                </c:pt>
                <c:pt idx="988">
                  <c:v>23.066574096679599</c:v>
                </c:pt>
                <c:pt idx="989">
                  <c:v>22.637136459350501</c:v>
                </c:pt>
                <c:pt idx="990">
                  <c:v>22.213386535644499</c:v>
                </c:pt>
                <c:pt idx="991">
                  <c:v>21.795335769653299</c:v>
                </c:pt>
                <c:pt idx="992">
                  <c:v>21.382987976074201</c:v>
                </c:pt>
                <c:pt idx="993">
                  <c:v>20.9763488769531</c:v>
                </c:pt>
                <c:pt idx="994">
                  <c:v>20.575420379638601</c:v>
                </c:pt>
                <c:pt idx="995">
                  <c:v>20.180196762084901</c:v>
                </c:pt>
                <c:pt idx="996">
                  <c:v>19.790674209594702</c:v>
                </c:pt>
                <c:pt idx="997">
                  <c:v>19.406841278076101</c:v>
                </c:pt>
                <c:pt idx="998">
                  <c:v>19.0286865234375</c:v>
                </c:pt>
                <c:pt idx="999">
                  <c:v>18.656194686889599</c:v>
                </c:pt>
                <c:pt idx="1000">
                  <c:v>18.289348602294901</c:v>
                </c:pt>
                <c:pt idx="1001">
                  <c:v>17.928125381469702</c:v>
                </c:pt>
                <c:pt idx="1002">
                  <c:v>17.572502136230401</c:v>
                </c:pt>
                <c:pt idx="1003">
                  <c:v>17.222454071044901</c:v>
                </c:pt>
                <c:pt idx="1004">
                  <c:v>16.8779487609863</c:v>
                </c:pt>
                <c:pt idx="1005">
                  <c:v>27</c:v>
                </c:pt>
                <c:pt idx="1006">
                  <c:v>29.799999237060501</c:v>
                </c:pt>
                <c:pt idx="1007">
                  <c:v>33</c:v>
                </c:pt>
                <c:pt idx="1008">
                  <c:v>11.1000003814697</c:v>
                </c:pt>
                <c:pt idx="1009">
                  <c:v>7.5</c:v>
                </c:pt>
                <c:pt idx="1010">
                  <c:v>5.8000001907348597</c:v>
                </c:pt>
                <c:pt idx="1011">
                  <c:v>6.6999998092651296</c:v>
                </c:pt>
                <c:pt idx="1012">
                  <c:v>11.5</c:v>
                </c:pt>
                <c:pt idx="1013">
                  <c:v>11.300000190734799</c:v>
                </c:pt>
                <c:pt idx="1014">
                  <c:v>6</c:v>
                </c:pt>
                <c:pt idx="1015">
                  <c:v>11.5</c:v>
                </c:pt>
                <c:pt idx="1016">
                  <c:v>10</c:v>
                </c:pt>
                <c:pt idx="1017">
                  <c:v>10.399999618530201</c:v>
                </c:pt>
                <c:pt idx="1018">
                  <c:v>14.899999618530201</c:v>
                </c:pt>
                <c:pt idx="1019">
                  <c:v>15.1000003814697</c:v>
                </c:pt>
                <c:pt idx="1020">
                  <c:v>8.3000001907348597</c:v>
                </c:pt>
                <c:pt idx="1021">
                  <c:v>13.300000190734799</c:v>
                </c:pt>
                <c:pt idx="1022">
                  <c:v>6.4000000953674299</c:v>
                </c:pt>
                <c:pt idx="1023">
                  <c:v>7.5999999046325604</c:v>
                </c:pt>
                <c:pt idx="1024">
                  <c:v>24.799999237060501</c:v>
                </c:pt>
                <c:pt idx="1025">
                  <c:v>26.799999237060501</c:v>
                </c:pt>
                <c:pt idx="1026">
                  <c:v>25.299999237060501</c:v>
                </c:pt>
                <c:pt idx="1027">
                  <c:v>16.7000007629394</c:v>
                </c:pt>
                <c:pt idx="1028">
                  <c:v>16.399999618530199</c:v>
                </c:pt>
                <c:pt idx="1029">
                  <c:v>16.100000381469702</c:v>
                </c:pt>
                <c:pt idx="1030">
                  <c:v>14.1000003814697</c:v>
                </c:pt>
                <c:pt idx="1031">
                  <c:v>13.1000003814697</c:v>
                </c:pt>
                <c:pt idx="1032">
                  <c:v>13.399999618530201</c:v>
                </c:pt>
                <c:pt idx="1033">
                  <c:v>13.699999809265099</c:v>
                </c:pt>
                <c:pt idx="1034">
                  <c:v>14.6000003814697</c:v>
                </c:pt>
                <c:pt idx="1035">
                  <c:v>20.2000007629394</c:v>
                </c:pt>
                <c:pt idx="1036">
                  <c:v>16.299999237060501</c:v>
                </c:pt>
                <c:pt idx="1037">
                  <c:v>15.399999618530201</c:v>
                </c:pt>
                <c:pt idx="1038">
                  <c:v>7</c:v>
                </c:pt>
                <c:pt idx="1039">
                  <c:v>9.1999998092651296</c:v>
                </c:pt>
                <c:pt idx="1040">
                  <c:v>6.6999998092651296</c:v>
                </c:pt>
                <c:pt idx="1041">
                  <c:v>7.6999998092651296</c:v>
                </c:pt>
                <c:pt idx="1042">
                  <c:v>40.599998474121001</c:v>
                </c:pt>
                <c:pt idx="1043">
                  <c:v>41.5</c:v>
                </c:pt>
                <c:pt idx="1044">
                  <c:v>49.5</c:v>
                </c:pt>
                <c:pt idx="1045">
                  <c:v>44.900001525878899</c:v>
                </c:pt>
                <c:pt idx="1046">
                  <c:v>37.5</c:v>
                </c:pt>
                <c:pt idx="1047">
                  <c:v>21.7000007629394</c:v>
                </c:pt>
                <c:pt idx="1048">
                  <c:v>16.7000007629394</c:v>
                </c:pt>
                <c:pt idx="1049">
                  <c:v>23.799999237060501</c:v>
                </c:pt>
                <c:pt idx="1050">
                  <c:v>20.5</c:v>
                </c:pt>
                <c:pt idx="1051">
                  <c:v>16.600000381469702</c:v>
                </c:pt>
                <c:pt idx="1052">
                  <c:v>15.1000003814697</c:v>
                </c:pt>
                <c:pt idx="1053">
                  <c:v>16.5</c:v>
                </c:pt>
                <c:pt idx="1054">
                  <c:v>16.100000381469702</c:v>
                </c:pt>
                <c:pt idx="1055">
                  <c:v>15.199999809265099</c:v>
                </c:pt>
                <c:pt idx="1056">
                  <c:v>1.79999995231628</c:v>
                </c:pt>
                <c:pt idx="1057">
                  <c:v>0.80000001192092896</c:v>
                </c:pt>
                <c:pt idx="1058">
                  <c:v>6.1999998092651296</c:v>
                </c:pt>
                <c:pt idx="1059">
                  <c:v>4.3000001907348597</c:v>
                </c:pt>
                <c:pt idx="1060">
                  <c:v>4.9000000953674299</c:v>
                </c:pt>
                <c:pt idx="1061">
                  <c:v>7.9000000953674299</c:v>
                </c:pt>
                <c:pt idx="1062">
                  <c:v>3.2999999523162802</c:v>
                </c:pt>
                <c:pt idx="1063">
                  <c:v>3.5</c:v>
                </c:pt>
                <c:pt idx="1064">
                  <c:v>3.2999999523162802</c:v>
                </c:pt>
                <c:pt idx="1065">
                  <c:v>2.2999999523162802</c:v>
                </c:pt>
                <c:pt idx="1066">
                  <c:v>1.6000000238418499</c:v>
                </c:pt>
                <c:pt idx="1067">
                  <c:v>8.6999998092651296</c:v>
                </c:pt>
                <c:pt idx="1068">
                  <c:v>9</c:v>
                </c:pt>
                <c:pt idx="1069">
                  <c:v>7</c:v>
                </c:pt>
                <c:pt idx="1070">
                  <c:v>3.5</c:v>
                </c:pt>
                <c:pt idx="1071">
                  <c:v>1.8999999761581401</c:v>
                </c:pt>
                <c:pt idx="1072">
                  <c:v>2.2999999523162802</c:v>
                </c:pt>
                <c:pt idx="1073">
                  <c:v>1.5</c:v>
                </c:pt>
                <c:pt idx="1074">
                  <c:v>10.5</c:v>
                </c:pt>
                <c:pt idx="1075">
                  <c:v>9.1999998092651296</c:v>
                </c:pt>
                <c:pt idx="1076">
                  <c:v>3.20000004768371</c:v>
                </c:pt>
                <c:pt idx="1077">
                  <c:v>3.0999999046325599</c:v>
                </c:pt>
                <c:pt idx="1078">
                  <c:v>1.6000000238418499</c:v>
                </c:pt>
                <c:pt idx="1079">
                  <c:v>19.7000007629394</c:v>
                </c:pt>
                <c:pt idx="1080">
                  <c:v>20.799999237060501</c:v>
                </c:pt>
                <c:pt idx="1081">
                  <c:v>19.2000007629394</c:v>
                </c:pt>
                <c:pt idx="1082">
                  <c:v>16.299999237060501</c:v>
                </c:pt>
                <c:pt idx="1083">
                  <c:v>15.699999809265099</c:v>
                </c:pt>
                <c:pt idx="1084">
                  <c:v>14.1000003814697</c:v>
                </c:pt>
                <c:pt idx="1085">
                  <c:v>11.899999618530201</c:v>
                </c:pt>
                <c:pt idx="1086">
                  <c:v>11.699999809265099</c:v>
                </c:pt>
                <c:pt idx="1087">
                  <c:v>10.399999618530201</c:v>
                </c:pt>
                <c:pt idx="1088">
                  <c:v>4.0999999046325604</c:v>
                </c:pt>
                <c:pt idx="1089">
                  <c:v>0.80000001192092896</c:v>
                </c:pt>
                <c:pt idx="1090">
                  <c:v>1.1000000238418499</c:v>
                </c:pt>
                <c:pt idx="1091">
                  <c:v>0.80000001192092896</c:v>
                </c:pt>
                <c:pt idx="1092">
                  <c:v>1.29999995231628</c:v>
                </c:pt>
                <c:pt idx="1093">
                  <c:v>0.69999998807907104</c:v>
                </c:pt>
                <c:pt idx="1094">
                  <c:v>0.69999998807907104</c:v>
                </c:pt>
                <c:pt idx="1095">
                  <c:v>1</c:v>
                </c:pt>
                <c:pt idx="1096">
                  <c:v>0.5</c:v>
                </c:pt>
                <c:pt idx="1097">
                  <c:v>0.69999998807907104</c:v>
                </c:pt>
                <c:pt idx="1098">
                  <c:v>1.3999999761581401</c:v>
                </c:pt>
                <c:pt idx="1099">
                  <c:v>0.40000000596046398</c:v>
                </c:pt>
                <c:pt idx="1100">
                  <c:v>7.7355751991271902</c:v>
                </c:pt>
                <c:pt idx="1101">
                  <c:v>7.3156838417053196</c:v>
                </c:pt>
                <c:pt idx="1102">
                  <c:v>6.9168758392333904</c:v>
                </c:pt>
                <c:pt idx="1103">
                  <c:v>6.5382747650146404</c:v>
                </c:pt>
                <c:pt idx="1104">
                  <c:v>6.1790208816528303</c:v>
                </c:pt>
                <c:pt idx="1105">
                  <c:v>5.83827400207519</c:v>
                </c:pt>
                <c:pt idx="1106">
                  <c:v>5.5152130126953098</c:v>
                </c:pt>
                <c:pt idx="1107">
                  <c:v>5.2090401649475098</c:v>
                </c:pt>
                <c:pt idx="1108">
                  <c:v>4.9189786911010698</c:v>
                </c:pt>
                <c:pt idx="1109">
                  <c:v>4.6442780494689897</c:v>
                </c:pt>
                <c:pt idx="1110">
                  <c:v>4.3842105865478498</c:v>
                </c:pt>
                <c:pt idx="1111">
                  <c:v>4.1380743980407697</c:v>
                </c:pt>
                <c:pt idx="1112">
                  <c:v>3.9051923751831001</c:v>
                </c:pt>
                <c:pt idx="1113">
                  <c:v>3.6849124431610099</c:v>
                </c:pt>
                <c:pt idx="1114">
                  <c:v>3.4766085147857599</c:v>
                </c:pt>
                <c:pt idx="1115">
                  <c:v>3.2796785831451398</c:v>
                </c:pt>
                <c:pt idx="1116">
                  <c:v>3.0935461521148602</c:v>
                </c:pt>
                <c:pt idx="1117">
                  <c:v>2.91765880584716</c:v>
                </c:pt>
                <c:pt idx="1118">
                  <c:v>2.7514877319335902</c:v>
                </c:pt>
                <c:pt idx="1119">
                  <c:v>2.59452772140502</c:v>
                </c:pt>
                <c:pt idx="1120">
                  <c:v>2.4462962150573699</c:v>
                </c:pt>
                <c:pt idx="1121">
                  <c:v>6.5</c:v>
                </c:pt>
                <c:pt idx="1122">
                  <c:v>4.6999998092651296</c:v>
                </c:pt>
                <c:pt idx="1123">
                  <c:v>5.4000000953674299</c:v>
                </c:pt>
                <c:pt idx="1124">
                  <c:v>5.0999999046325604</c:v>
                </c:pt>
                <c:pt idx="1125">
                  <c:v>6</c:v>
                </c:pt>
                <c:pt idx="1126">
                  <c:v>4.1999998092651296</c:v>
                </c:pt>
                <c:pt idx="1127">
                  <c:v>4</c:v>
                </c:pt>
                <c:pt idx="1128">
                  <c:v>1.20000004768371</c:v>
                </c:pt>
                <c:pt idx="1129">
                  <c:v>3.20000004768371</c:v>
                </c:pt>
                <c:pt idx="1130">
                  <c:v>1.79999995231628</c:v>
                </c:pt>
                <c:pt idx="1131">
                  <c:v>13.300000190734799</c:v>
                </c:pt>
                <c:pt idx="1132">
                  <c:v>7.4000000953674299</c:v>
                </c:pt>
                <c:pt idx="1133">
                  <c:v>4.4000000953674299</c:v>
                </c:pt>
                <c:pt idx="1134">
                  <c:v>2.9000000953674299</c:v>
                </c:pt>
                <c:pt idx="1135">
                  <c:v>10.6000003814697</c:v>
                </c:pt>
                <c:pt idx="1136">
                  <c:v>11.5</c:v>
                </c:pt>
                <c:pt idx="1137">
                  <c:v>11.699999809265099</c:v>
                </c:pt>
                <c:pt idx="1138">
                  <c:v>3.9000000953674299</c:v>
                </c:pt>
                <c:pt idx="1139">
                  <c:v>6.6999998092651296</c:v>
                </c:pt>
                <c:pt idx="1140">
                  <c:v>5.4000000953674299</c:v>
                </c:pt>
                <c:pt idx="1141">
                  <c:v>4.5</c:v>
                </c:pt>
                <c:pt idx="1142">
                  <c:v>4</c:v>
                </c:pt>
                <c:pt idx="1143">
                  <c:v>3.9000000953674299</c:v>
                </c:pt>
                <c:pt idx="1144">
                  <c:v>4.0999999046325604</c:v>
                </c:pt>
                <c:pt idx="1145">
                  <c:v>4.4000000953674299</c:v>
                </c:pt>
                <c:pt idx="1146">
                  <c:v>4.5</c:v>
                </c:pt>
                <c:pt idx="1147">
                  <c:v>4.5999999046325604</c:v>
                </c:pt>
                <c:pt idx="1148">
                  <c:v>4.0999999046325604</c:v>
                </c:pt>
                <c:pt idx="1149">
                  <c:v>3.9000000953674299</c:v>
                </c:pt>
                <c:pt idx="1150">
                  <c:v>4</c:v>
                </c:pt>
                <c:pt idx="1151">
                  <c:v>4.1999998092651296</c:v>
                </c:pt>
                <c:pt idx="1152">
                  <c:v>4.5999999046325604</c:v>
                </c:pt>
                <c:pt idx="1153">
                  <c:v>4.5</c:v>
                </c:pt>
                <c:pt idx="1154">
                  <c:v>4.0999999046325604</c:v>
                </c:pt>
                <c:pt idx="1155">
                  <c:v>3.9000000953674299</c:v>
                </c:pt>
                <c:pt idx="1156">
                  <c:v>3.70000004768371</c:v>
                </c:pt>
                <c:pt idx="1157">
                  <c:v>3.20000004768371</c:v>
                </c:pt>
                <c:pt idx="1158">
                  <c:v>2.9000000953674299</c:v>
                </c:pt>
                <c:pt idx="1159">
                  <c:v>40.700000762939403</c:v>
                </c:pt>
                <c:pt idx="1160">
                  <c:v>36.599998474121001</c:v>
                </c:pt>
                <c:pt idx="1161">
                  <c:v>40.599998474121001</c:v>
                </c:pt>
                <c:pt idx="1162">
                  <c:v>35.799999237060497</c:v>
                </c:pt>
                <c:pt idx="1163">
                  <c:v>31.100000381469702</c:v>
                </c:pt>
                <c:pt idx="1164">
                  <c:v>26.7000007629394</c:v>
                </c:pt>
                <c:pt idx="1165">
                  <c:v>23.399999618530199</c:v>
                </c:pt>
                <c:pt idx="1166">
                  <c:v>24.600000381469702</c:v>
                </c:pt>
                <c:pt idx="1167">
                  <c:v>23.799999237060501</c:v>
                </c:pt>
                <c:pt idx="1168">
                  <c:v>22.7000007629394</c:v>
                </c:pt>
                <c:pt idx="1169">
                  <c:v>22.100000381469702</c:v>
                </c:pt>
                <c:pt idx="1170">
                  <c:v>22.600000381469702</c:v>
                </c:pt>
                <c:pt idx="1171">
                  <c:v>20.2000007629394</c:v>
                </c:pt>
                <c:pt idx="1172">
                  <c:v>17.5</c:v>
                </c:pt>
                <c:pt idx="1173">
                  <c:v>11.699999809265099</c:v>
                </c:pt>
                <c:pt idx="1174">
                  <c:v>16.799999237060501</c:v>
                </c:pt>
                <c:pt idx="1175">
                  <c:v>16.2000007629394</c:v>
                </c:pt>
                <c:pt idx="1176">
                  <c:v>15.300000190734799</c:v>
                </c:pt>
                <c:pt idx="1177">
                  <c:v>14.5</c:v>
                </c:pt>
                <c:pt idx="1178">
                  <c:v>14.1000003814697</c:v>
                </c:pt>
                <c:pt idx="1179">
                  <c:v>13.800000190734799</c:v>
                </c:pt>
                <c:pt idx="1180">
                  <c:v>13.399999618530201</c:v>
                </c:pt>
                <c:pt idx="1181">
                  <c:v>20.484285354614201</c:v>
                </c:pt>
                <c:pt idx="1182">
                  <c:v>19.992881774902301</c:v>
                </c:pt>
                <c:pt idx="1183">
                  <c:v>19.571187973022401</c:v>
                </c:pt>
                <c:pt idx="1184">
                  <c:v>19.202751159667901</c:v>
                </c:pt>
                <c:pt idx="1185">
                  <c:v>18.833635330200099</c:v>
                </c:pt>
                <c:pt idx="1186">
                  <c:v>18.425701141357401</c:v>
                </c:pt>
                <c:pt idx="1187">
                  <c:v>18.011287689208899</c:v>
                </c:pt>
                <c:pt idx="1188">
                  <c:v>17.573076248168899</c:v>
                </c:pt>
                <c:pt idx="1189">
                  <c:v>17.115339279174801</c:v>
                </c:pt>
                <c:pt idx="1190">
                  <c:v>16.655920028686499</c:v>
                </c:pt>
                <c:pt idx="1191">
                  <c:v>16.205081939697202</c:v>
                </c:pt>
                <c:pt idx="1192">
                  <c:v>15.750083923339799</c:v>
                </c:pt>
                <c:pt idx="1193">
                  <c:v>15.3048343658447</c:v>
                </c:pt>
                <c:pt idx="1194">
                  <c:v>14.875663757324199</c:v>
                </c:pt>
                <c:pt idx="1195">
                  <c:v>14.4711513519287</c:v>
                </c:pt>
                <c:pt idx="1196">
                  <c:v>14.0972328186035</c:v>
                </c:pt>
                <c:pt idx="1197">
                  <c:v>13.732595443725501</c:v>
                </c:pt>
                <c:pt idx="1198">
                  <c:v>13.416058540344199</c:v>
                </c:pt>
                <c:pt idx="1199">
                  <c:v>13.133181571960399</c:v>
                </c:pt>
                <c:pt idx="1200">
                  <c:v>12.8642921447753</c:v>
                </c:pt>
                <c:pt idx="1201">
                  <c:v>12.597687721252401</c:v>
                </c:pt>
                <c:pt idx="1202">
                  <c:v>29.899999618530199</c:v>
                </c:pt>
                <c:pt idx="1203">
                  <c:v>34.200000762939403</c:v>
                </c:pt>
                <c:pt idx="1204">
                  <c:v>43</c:v>
                </c:pt>
                <c:pt idx="1205">
                  <c:v>45.299999237060497</c:v>
                </c:pt>
                <c:pt idx="1206">
                  <c:v>36.700000762939403</c:v>
                </c:pt>
                <c:pt idx="1207">
                  <c:v>35.5</c:v>
                </c:pt>
                <c:pt idx="1208">
                  <c:v>39.900001525878899</c:v>
                </c:pt>
                <c:pt idx="1209">
                  <c:v>21.2000007629394</c:v>
                </c:pt>
                <c:pt idx="1210">
                  <c:v>19.600000381469702</c:v>
                </c:pt>
                <c:pt idx="1211">
                  <c:v>19.600000381469702</c:v>
                </c:pt>
                <c:pt idx="1212">
                  <c:v>23.2000007629394</c:v>
                </c:pt>
                <c:pt idx="1213">
                  <c:v>14.899999618530201</c:v>
                </c:pt>
                <c:pt idx="1214">
                  <c:v>14.899999618530201</c:v>
                </c:pt>
                <c:pt idx="1215">
                  <c:v>11.800000190734799</c:v>
                </c:pt>
                <c:pt idx="1216">
                  <c:v>10.5</c:v>
                </c:pt>
                <c:pt idx="1217">
                  <c:v>8</c:v>
                </c:pt>
                <c:pt idx="1218">
                  <c:v>11.800000190734799</c:v>
                </c:pt>
                <c:pt idx="1219">
                  <c:v>11.5</c:v>
                </c:pt>
                <c:pt idx="1220">
                  <c:v>14</c:v>
                </c:pt>
                <c:pt idx="1221">
                  <c:v>11.699999809265099</c:v>
                </c:pt>
                <c:pt idx="1222">
                  <c:v>10.199999809265099</c:v>
                </c:pt>
                <c:pt idx="1223">
                  <c:v>11.199999809265099</c:v>
                </c:pt>
                <c:pt idx="1224">
                  <c:v>8.5</c:v>
                </c:pt>
                <c:pt idx="1225">
                  <c:v>9.6999998092651296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1-48E0-8E70-877AC09EE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2174880"/>
        <c:axId val="1502174464"/>
      </c:barChart>
      <c:catAx>
        <c:axId val="15021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74464"/>
        <c:crosses val="autoZero"/>
        <c:auto val="1"/>
        <c:lblAlgn val="ctr"/>
        <c:lblOffset val="100"/>
        <c:noMultiLvlLbl val="0"/>
      </c:catAx>
      <c:valAx>
        <c:axId val="150217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7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1 data.xlsx]Q5!PivotTable4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222222222222215E-2"/>
          <c:y val="0.24476633129192185"/>
          <c:w val="0.7881065179352581"/>
          <c:h val="0.68578922426363376"/>
        </c:manualLayout>
      </c:layout>
      <c:pie3DChart>
        <c:varyColors val="1"/>
        <c:ser>
          <c:idx val="0"/>
          <c:order val="0"/>
          <c:tx>
            <c:strRef>
              <c:f>'Q5'!$B$2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01A-46C2-B940-972AB1F41E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01A-46C2-B940-972AB1F41E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01A-46C2-B940-972AB1F41E2E}"/>
              </c:ext>
            </c:extLst>
          </c:dPt>
          <c:cat>
            <c:strRef>
              <c:f>'Q5'!$A$3:$A$6</c:f>
              <c:strCache>
                <c:ptCount val="3"/>
                <c:pt idx="0">
                  <c:v>Malawi</c:v>
                </c:pt>
                <c:pt idx="1">
                  <c:v>Niger</c:v>
                </c:pt>
                <c:pt idx="2">
                  <c:v>Vietnam</c:v>
                </c:pt>
              </c:strCache>
            </c:strRef>
          </c:cat>
          <c:val>
            <c:numRef>
              <c:f>'Q5'!$B$3:$B$6</c:f>
              <c:numCache>
                <c:formatCode>General</c:formatCode>
                <c:ptCount val="3"/>
                <c:pt idx="0">
                  <c:v>723.49999999999955</c:v>
                </c:pt>
                <c:pt idx="1">
                  <c:v>789.00000381469692</c:v>
                </c:pt>
                <c:pt idx="2">
                  <c:v>768.3000011444085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1A-46C2-B940-972AB1F41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1 data.xlsx]Q6!PivotTable5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'Q6'!$B$2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'Q6'!$A$3:$A$40</c:f>
              <c:strCache>
                <c:ptCount val="37"/>
                <c:pt idx="0">
                  <c:v>1983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  <c:pt idx="31">
                  <c:v>2015</c:v>
                </c:pt>
                <c:pt idx="32">
                  <c:v>2016</c:v>
                </c:pt>
                <c:pt idx="33">
                  <c:v>2017</c:v>
                </c:pt>
                <c:pt idx="34">
                  <c:v>2018</c:v>
                </c:pt>
                <c:pt idx="35">
                  <c:v>2019</c:v>
                </c:pt>
                <c:pt idx="36">
                  <c:v>2020</c:v>
                </c:pt>
              </c:strCache>
            </c:strRef>
          </c:cat>
          <c:val>
            <c:numRef>
              <c:f>'Q6'!$B$3:$B$40</c:f>
              <c:numCache>
                <c:formatCode>General</c:formatCode>
                <c:ptCount val="37"/>
                <c:pt idx="0">
                  <c:v>46</c:v>
                </c:pt>
                <c:pt idx="1">
                  <c:v>132.2999992370604</c:v>
                </c:pt>
                <c:pt idx="2">
                  <c:v>314.40000271797157</c:v>
                </c:pt>
                <c:pt idx="3">
                  <c:v>551.59999752044621</c:v>
                </c:pt>
                <c:pt idx="4">
                  <c:v>387.30000019073441</c:v>
                </c:pt>
                <c:pt idx="5">
                  <c:v>303.3000011444089</c:v>
                </c:pt>
                <c:pt idx="6">
                  <c:v>325.60000038146944</c:v>
                </c:pt>
                <c:pt idx="7">
                  <c:v>644.50000858306839</c:v>
                </c:pt>
                <c:pt idx="8">
                  <c:v>845.200000762939</c:v>
                </c:pt>
                <c:pt idx="9">
                  <c:v>781.89999580383233</c:v>
                </c:pt>
                <c:pt idx="10">
                  <c:v>701.90000009536652</c:v>
                </c:pt>
                <c:pt idx="11">
                  <c:v>912.80000257491986</c:v>
                </c:pt>
                <c:pt idx="12">
                  <c:v>1138.2999868392933</c:v>
                </c:pt>
                <c:pt idx="13">
                  <c:v>705.00000476837079</c:v>
                </c:pt>
                <c:pt idx="14">
                  <c:v>798.09999918937604</c:v>
                </c:pt>
                <c:pt idx="15">
                  <c:v>766.60000514984051</c:v>
                </c:pt>
                <c:pt idx="16">
                  <c:v>1787.2000014781943</c:v>
                </c:pt>
                <c:pt idx="17">
                  <c:v>598.90000295638993</c:v>
                </c:pt>
                <c:pt idx="18">
                  <c:v>618.59999942779473</c:v>
                </c:pt>
                <c:pt idx="19">
                  <c:v>676.5000071525568</c:v>
                </c:pt>
                <c:pt idx="20">
                  <c:v>737.50000214576664</c:v>
                </c:pt>
                <c:pt idx="21">
                  <c:v>882.40000391006379</c:v>
                </c:pt>
                <c:pt idx="22">
                  <c:v>1147.0999929904924</c:v>
                </c:pt>
                <c:pt idx="23">
                  <c:v>808.49999952316216</c:v>
                </c:pt>
                <c:pt idx="24">
                  <c:v>623.40000462531998</c:v>
                </c:pt>
                <c:pt idx="25">
                  <c:v>877.89999604225068</c:v>
                </c:pt>
                <c:pt idx="26">
                  <c:v>1119.3999979495991</c:v>
                </c:pt>
                <c:pt idx="27">
                  <c:v>892.19999629258996</c:v>
                </c:pt>
                <c:pt idx="28">
                  <c:v>856.800005197524</c:v>
                </c:pt>
                <c:pt idx="29">
                  <c:v>727.90000557899396</c:v>
                </c:pt>
                <c:pt idx="30">
                  <c:v>1066.3000084161747</c:v>
                </c:pt>
                <c:pt idx="31">
                  <c:v>759.20000410079876</c:v>
                </c:pt>
                <c:pt idx="32">
                  <c:v>694.5999970436086</c:v>
                </c:pt>
                <c:pt idx="33">
                  <c:v>540.19999456405537</c:v>
                </c:pt>
                <c:pt idx="34">
                  <c:v>936.79998683929318</c:v>
                </c:pt>
                <c:pt idx="35">
                  <c:v>658.49999690055756</c:v>
                </c:pt>
                <c:pt idx="36">
                  <c:v>90.799998283386131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A-4EA2-BB17-1FDD7BDFF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133791"/>
        <c:axId val="107143775"/>
      </c:lineChart>
      <c:catAx>
        <c:axId val="10713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43775"/>
        <c:crosses val="autoZero"/>
        <c:auto val="1"/>
        <c:lblAlgn val="ctr"/>
        <c:lblOffset val="100"/>
        <c:noMultiLvlLbl val="0"/>
      </c:catAx>
      <c:valAx>
        <c:axId val="1071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3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27C9-B778-44D2-8637-1DE2C06925D9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42A62-26AE-4766-B34B-98BFD108F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2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1BD-BD27-D343-FE53-ED46E868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165" y="2085395"/>
            <a:ext cx="9529664" cy="1343605"/>
          </a:xfrm>
        </p:spPr>
        <p:txBody>
          <a:bodyPr/>
          <a:lstStyle/>
          <a:p>
            <a:r>
              <a:rPr lang="en-IN" dirty="0"/>
              <a:t>            Excel capstone-1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7CBA8-4B02-9029-05A5-B4F31C201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61F190-21E8-998C-C5A6-D13F8AC74C7A}"/>
              </a:ext>
            </a:extLst>
          </p:cNvPr>
          <p:cNvSpPr/>
          <p:nvPr/>
        </p:nvSpPr>
        <p:spPr>
          <a:xfrm>
            <a:off x="6003632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541D5-0F44-9AAC-B875-837C6F769A5A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18529-EF36-886A-04AA-453F2568E665}"/>
              </a:ext>
            </a:extLst>
          </p:cNvPr>
          <p:cNvCxnSpPr/>
          <p:nvPr/>
        </p:nvCxnSpPr>
        <p:spPr>
          <a:xfrm>
            <a:off x="3191070" y="3441800"/>
            <a:ext cx="547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10F7AE-A45F-17B3-E697-A7C1EA25BFA8}"/>
              </a:ext>
            </a:extLst>
          </p:cNvPr>
          <p:cNvSpPr txBox="1"/>
          <p:nvPr/>
        </p:nvSpPr>
        <p:spPr>
          <a:xfrm>
            <a:off x="8668139" y="5868754"/>
            <a:ext cx="32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A.SAI AKHILESH</a:t>
            </a:r>
          </a:p>
        </p:txBody>
      </p:sp>
    </p:spTree>
    <p:extLst>
      <p:ext uri="{BB962C8B-B14F-4D97-AF65-F5344CB8AC3E}">
        <p14:creationId xmlns:p14="http://schemas.microsoft.com/office/powerpoint/2010/main" val="39023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20F49-5A36-4AA4-1F20-DAB8FEA715E2}"/>
              </a:ext>
            </a:extLst>
          </p:cNvPr>
          <p:cNvSpPr txBox="1"/>
          <p:nvPr/>
        </p:nvSpPr>
        <p:spPr>
          <a:xfrm>
            <a:off x="4423034" y="2407294"/>
            <a:ext cx="652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5B9D-1AC5-ED12-8119-34AB82025BFA}"/>
              </a:ext>
            </a:extLst>
          </p:cNvPr>
          <p:cNvSpPr txBox="1"/>
          <p:nvPr/>
        </p:nvSpPr>
        <p:spPr>
          <a:xfrm>
            <a:off x="4881323" y="2407295"/>
            <a:ext cx="717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6D1D5-47C8-E7B9-A3F7-AD240D9F71B0}"/>
              </a:ext>
            </a:extLst>
          </p:cNvPr>
          <p:cNvSpPr txBox="1"/>
          <p:nvPr/>
        </p:nvSpPr>
        <p:spPr>
          <a:xfrm>
            <a:off x="5505756" y="2407295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D4C0C-FDAF-6605-CB99-A409B237C666}"/>
              </a:ext>
            </a:extLst>
          </p:cNvPr>
          <p:cNvSpPr txBox="1"/>
          <p:nvPr/>
        </p:nvSpPr>
        <p:spPr>
          <a:xfrm>
            <a:off x="6096000" y="2407296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B2A29-6FB6-0DC5-6FA9-B048038252D2}"/>
              </a:ext>
            </a:extLst>
          </p:cNvPr>
          <p:cNvSpPr txBox="1"/>
          <p:nvPr/>
        </p:nvSpPr>
        <p:spPr>
          <a:xfrm>
            <a:off x="6848670" y="240729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F4AB2-0C9C-3E6B-29E1-15D9114B05F6}"/>
              </a:ext>
            </a:extLst>
          </p:cNvPr>
          <p:cNvSpPr txBox="1"/>
          <p:nvPr/>
        </p:nvSpPr>
        <p:spPr>
          <a:xfrm>
            <a:off x="5714379" y="317240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2100-0B32-5F49-CB43-85ED2E51967B}"/>
              </a:ext>
            </a:extLst>
          </p:cNvPr>
          <p:cNvSpPr txBox="1"/>
          <p:nvPr/>
        </p:nvSpPr>
        <p:spPr>
          <a:xfrm>
            <a:off x="6150494" y="3198888"/>
            <a:ext cx="974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65DCA-9E44-6E51-A8EC-C2EE1BBDD5FF}"/>
              </a:ext>
            </a:extLst>
          </p:cNvPr>
          <p:cNvSpPr/>
          <p:nvPr/>
        </p:nvSpPr>
        <p:spPr>
          <a:xfrm>
            <a:off x="7830107" y="2080727"/>
            <a:ext cx="142395" cy="24897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3BB7B-5367-58F2-E63C-5E7AC6280E0B}"/>
              </a:ext>
            </a:extLst>
          </p:cNvPr>
          <p:cNvSpPr txBox="1"/>
          <p:nvPr/>
        </p:nvSpPr>
        <p:spPr>
          <a:xfrm>
            <a:off x="6944255" y="3247052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2993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2" grpId="0"/>
      <p:bldP spid="14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B792-0F9E-810D-FC6A-5A2B139E9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5" y="2597992"/>
            <a:ext cx="8210550" cy="1662015"/>
          </a:xfrm>
        </p:spPr>
        <p:txBody>
          <a:bodyPr/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TOPIC</a:t>
            </a:r>
            <a:r>
              <a:rPr lang="en-IN" sz="4400" dirty="0"/>
              <a:t> : hunger </a:t>
            </a:r>
            <a:r>
              <a:rPr lang="en-IN" sz="4400"/>
              <a:t>dataset  </a:t>
            </a:r>
            <a:br>
              <a:rPr lang="en-IN" sz="4400"/>
            </a:br>
            <a:r>
              <a:rPr lang="en-IN" sz="4400"/>
              <a:t>             </a:t>
            </a:r>
            <a:r>
              <a:rPr lang="en-IN" sz="4400" dirty="0" err="1"/>
              <a:t>vISUALISATION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1239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E565-EE61-B9C9-65BA-4AEF78C2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8" y="187422"/>
            <a:ext cx="9905999" cy="3541714"/>
          </a:xfrm>
        </p:spPr>
        <p:txBody>
          <a:bodyPr/>
          <a:lstStyle/>
          <a:p>
            <a:r>
              <a:rPr lang="en-IN" u="sng" dirty="0">
                <a:solidFill>
                  <a:schemeClr val="tx2"/>
                </a:solidFill>
              </a:rPr>
              <a:t>1.</a:t>
            </a:r>
            <a:r>
              <a:rPr lang="en-IN" dirty="0"/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 the data using power pivot?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353EE-4E83-8242-F01B-75199328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71" y="814892"/>
            <a:ext cx="5722742" cy="3219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679AE-E798-4507-2E72-3CA3738CAFED}"/>
              </a:ext>
            </a:extLst>
          </p:cNvPr>
          <p:cNvSpPr txBox="1"/>
          <p:nvPr/>
        </p:nvSpPr>
        <p:spPr>
          <a:xfrm>
            <a:off x="1432431" y="4189445"/>
            <a:ext cx="98886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en-IN" sz="2400" dirty="0"/>
              <a:t>Check the extension of the file which you want to import.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en-IN" sz="2400" dirty="0"/>
              <a:t>Go to Power Pivot select manage go to “from other sources” in home </a:t>
            </a:r>
            <a:r>
              <a:rPr lang="en-IN" sz="2400" dirty="0" err="1"/>
              <a:t>rebbion</a:t>
            </a:r>
            <a:r>
              <a:rPr lang="en-IN" sz="2400" dirty="0"/>
              <a:t> </a:t>
            </a:r>
          </a:p>
          <a:p>
            <a:r>
              <a:rPr lang="en-IN" sz="2400" dirty="0"/>
              <a:t>   and choose the option according to the file extension.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</a:t>
            </a:r>
            <a:r>
              <a:rPr lang="en-IN" sz="2400" dirty="0"/>
              <a:t>Select the file type&gt;select the file.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en-IN" sz="2400" dirty="0"/>
              <a:t>Import the data in Power Pivot in Excel.</a:t>
            </a:r>
          </a:p>
        </p:txBody>
      </p:sp>
    </p:spTree>
    <p:extLst>
      <p:ext uri="{BB962C8B-B14F-4D97-AF65-F5344CB8AC3E}">
        <p14:creationId xmlns:p14="http://schemas.microsoft.com/office/powerpoint/2010/main" val="4585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15DD38-BF45-485B-81FB-56C9C340C118}"/>
              </a:ext>
            </a:extLst>
          </p:cNvPr>
          <p:cNvSpPr txBox="1"/>
          <p:nvPr/>
        </p:nvSpPr>
        <p:spPr>
          <a:xfrm>
            <a:off x="955105" y="2910865"/>
            <a:ext cx="1028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>
                <a:solidFill>
                  <a:schemeClr val="tx2"/>
                </a:solidFill>
              </a:rPr>
              <a:t>2.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Which country’s hunger index decreased from the year 2000 to 2021 and how </a:t>
            </a:r>
          </a:p>
          <a:p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much decreased?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68816-D521-85C0-B7D7-02F0189FB954}"/>
              </a:ext>
            </a:extLst>
          </p:cNvPr>
          <p:cNvSpPr txBox="1"/>
          <p:nvPr/>
        </p:nvSpPr>
        <p:spPr>
          <a:xfrm>
            <a:off x="894039" y="3666930"/>
            <a:ext cx="10227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Ans: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err="1"/>
              <a:t>Belarus,Chile,Croatia,Cuba,Estonia,Kuwait,Lithuania,Moldova</a:t>
            </a:r>
            <a:r>
              <a:rPr lang="en-IN" sz="2400" dirty="0"/>
              <a:t> are the countries</a:t>
            </a:r>
          </a:p>
          <a:p>
            <a:r>
              <a:rPr lang="en-IN" sz="2400" dirty="0"/>
              <a:t>       has been occurred the hunger index decreased from the year 2000 to 2021 </a:t>
            </a:r>
          </a:p>
          <a:p>
            <a:r>
              <a:rPr lang="en-IN" sz="2400" dirty="0"/>
              <a:t>       and 93.36% is decreased.</a:t>
            </a:r>
          </a:p>
        </p:txBody>
      </p:sp>
    </p:spTree>
    <p:extLst>
      <p:ext uri="{BB962C8B-B14F-4D97-AF65-F5344CB8AC3E}">
        <p14:creationId xmlns:p14="http://schemas.microsoft.com/office/powerpoint/2010/main" val="301900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B7353D-02E9-0D2A-9F82-AA5115952DD7}"/>
              </a:ext>
            </a:extLst>
          </p:cNvPr>
          <p:cNvSpPr txBox="1"/>
          <p:nvPr/>
        </p:nvSpPr>
        <p:spPr>
          <a:xfrm>
            <a:off x="1119673" y="518622"/>
            <a:ext cx="91906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3.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Which country is having more percentage prevalence of underweight    </a:t>
            </a:r>
          </a:p>
          <a:p>
            <a:pPr algn="just"/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compared to all the countries and what is the percentage? </a:t>
            </a:r>
          </a:p>
          <a:p>
            <a:pPr algn="just"/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n-IN" sz="2400" dirty="0"/>
              <a:t>Import the data from power pivot&gt;pivot table then arrange the     </a:t>
            </a:r>
          </a:p>
          <a:p>
            <a:pPr algn="just"/>
            <a:r>
              <a:rPr lang="en-IN" sz="2400" dirty="0"/>
              <a:t>        countries in rows and prevalence of underweight in values and   </a:t>
            </a:r>
          </a:p>
          <a:p>
            <a:pPr algn="just"/>
            <a:r>
              <a:rPr lang="en-IN" sz="2400" dirty="0"/>
              <a:t>       applied the conditional formatting with top 1 value then we get the  </a:t>
            </a:r>
          </a:p>
          <a:p>
            <a:pPr algn="just"/>
            <a:r>
              <a:rPr lang="en-IN" sz="2400" dirty="0"/>
              <a:t>        highest percentage value. Then Bangladesh country is having more  </a:t>
            </a:r>
          </a:p>
          <a:p>
            <a:pPr algn="just"/>
            <a:r>
              <a:rPr lang="en-IN" sz="2400" dirty="0"/>
              <a:t>       percentage prevalence of underweight  compared to all the  </a:t>
            </a:r>
          </a:p>
          <a:p>
            <a:pPr algn="just"/>
            <a:r>
              <a:rPr lang="en-IN" sz="2400" dirty="0"/>
              <a:t>       countries with having 1101.1%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D20D33-D964-0981-22E6-227B3B92B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24695"/>
              </p:ext>
            </p:extLst>
          </p:nvPr>
        </p:nvGraphicFramePr>
        <p:xfrm>
          <a:off x="2677885" y="3565610"/>
          <a:ext cx="6074227" cy="300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42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0D273-96AC-08F3-D809-53B5A68129E8}"/>
              </a:ext>
            </a:extLst>
          </p:cNvPr>
          <p:cNvSpPr txBox="1"/>
          <p:nvPr/>
        </p:nvSpPr>
        <p:spPr>
          <a:xfrm>
            <a:off x="1408922" y="1194318"/>
            <a:ext cx="9179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4.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the rank of Prevalence of wasting in the year 2002?</a:t>
            </a:r>
          </a:p>
          <a:p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400" dirty="0"/>
              <a:t>From power pivot&gt;pivot table arrange the years in rows  then</a:t>
            </a:r>
          </a:p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</a:t>
            </a:r>
            <a:r>
              <a:rPr lang="en-IN" sz="2400" dirty="0"/>
              <a:t>then applied the rank formula for the years apply the filters for </a:t>
            </a:r>
          </a:p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</a:t>
            </a:r>
            <a:r>
              <a:rPr lang="en-IN" sz="2400" dirty="0"/>
              <a:t>both the columns and filter the year then we get the rank of the year</a:t>
            </a:r>
          </a:p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</a:t>
            </a:r>
            <a:r>
              <a:rPr lang="en-IN" sz="2400" dirty="0"/>
              <a:t>2002.The rank of Prevalence of wasting in the year 2002 is 19</a:t>
            </a:r>
            <a:endParaRPr lang="en-IN" sz="2400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959EDD-BED3-21DD-2999-ADD0E1064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94124"/>
              </p:ext>
            </p:extLst>
          </p:nvPr>
        </p:nvGraphicFramePr>
        <p:xfrm>
          <a:off x="3400459" y="3620277"/>
          <a:ext cx="3793444" cy="1632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519">
                  <a:extLst>
                    <a:ext uri="{9D8B030D-6E8A-4147-A177-3AD203B41FA5}">
                      <a16:colId xmlns:a16="http://schemas.microsoft.com/office/drawing/2014/main" val="47149241"/>
                    </a:ext>
                  </a:extLst>
                </a:gridCol>
                <a:gridCol w="1793264">
                  <a:extLst>
                    <a:ext uri="{9D8B030D-6E8A-4147-A177-3AD203B41FA5}">
                      <a16:colId xmlns:a16="http://schemas.microsoft.com/office/drawing/2014/main" val="623762293"/>
                    </a:ext>
                  </a:extLst>
                </a:gridCol>
                <a:gridCol w="827661">
                  <a:extLst>
                    <a:ext uri="{9D8B030D-6E8A-4147-A177-3AD203B41FA5}">
                      <a16:colId xmlns:a16="http://schemas.microsoft.com/office/drawing/2014/main" val="2067756089"/>
                    </a:ext>
                  </a:extLst>
                </a:gridCol>
              </a:tblGrid>
              <a:tr h="46229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872336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Ranks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8398780"/>
                  </a:ext>
                </a:extLst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998101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4609391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21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5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3ABD2-6412-7A4F-AD3D-9401DBA5D917}"/>
              </a:ext>
            </a:extLst>
          </p:cNvPr>
          <p:cNvSpPr txBox="1"/>
          <p:nvPr/>
        </p:nvSpPr>
        <p:spPr>
          <a:xfrm>
            <a:off x="1068666" y="513185"/>
            <a:ext cx="104627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5.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countries where the sum of prevalence of stunting is between </a:t>
            </a:r>
          </a:p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500 to 1200 and represent the visualisation?</a:t>
            </a:r>
          </a:p>
          <a:p>
            <a:r>
              <a:rPr lang="en-IN" sz="2400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Ans.</a:t>
            </a:r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n-IN" sz="2400" dirty="0"/>
              <a:t>From Power pivot&gt;pivot table arrange the countries in rows and sum of </a:t>
            </a:r>
          </a:p>
          <a:p>
            <a:r>
              <a:rPr lang="en-IN" sz="2400" dirty="0"/>
              <a:t>        prevalence into values and apply the filter to the countries filter values </a:t>
            </a:r>
          </a:p>
          <a:p>
            <a:r>
              <a:rPr lang="en-IN" sz="2400" dirty="0"/>
              <a:t>        between 500 to 1200 we get the countries.</a:t>
            </a:r>
          </a:p>
          <a:p>
            <a:r>
              <a:rPr lang="en-IN" sz="2400" dirty="0"/>
              <a:t>        Malawi , Niger and Vietnam are the countries sum of prevalence of stunting is</a:t>
            </a:r>
          </a:p>
          <a:p>
            <a:r>
              <a:rPr lang="en-IN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IN" sz="2400" dirty="0"/>
              <a:t>between 500 to 1200. </a:t>
            </a:r>
            <a:endParaRPr lang="en-IN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F87D9-3731-431B-081A-6BE54D23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5856"/>
              </p:ext>
            </p:extLst>
          </p:nvPr>
        </p:nvGraphicFramePr>
        <p:xfrm>
          <a:off x="5298551" y="3153748"/>
          <a:ext cx="6232851" cy="1912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549">
                  <a:extLst>
                    <a:ext uri="{9D8B030D-6E8A-4147-A177-3AD203B41FA5}">
                      <a16:colId xmlns:a16="http://schemas.microsoft.com/office/drawing/2014/main" val="1844117222"/>
                    </a:ext>
                  </a:extLst>
                </a:gridCol>
                <a:gridCol w="5138302">
                  <a:extLst>
                    <a:ext uri="{9D8B030D-6E8A-4147-A177-3AD203B41FA5}">
                      <a16:colId xmlns:a16="http://schemas.microsoft.com/office/drawing/2014/main" val="156976315"/>
                    </a:ext>
                  </a:extLst>
                </a:gridCol>
              </a:tblGrid>
              <a:tr h="31869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Row Labels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Sum of Prevalence of stunting, height for age (% of children under 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3089848"/>
                  </a:ext>
                </a:extLst>
              </a:tr>
              <a:tr h="8335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Malawi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723.5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80576"/>
                  </a:ext>
                </a:extLst>
              </a:tr>
              <a:tr h="294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Niger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789.0000038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027735"/>
                  </a:ext>
                </a:extLst>
              </a:tr>
              <a:tr h="466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Vietnam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768.3000011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3073285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F66248A-7B64-4575-88B6-43C331892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171912"/>
              </p:ext>
            </p:extLst>
          </p:nvPr>
        </p:nvGraphicFramePr>
        <p:xfrm>
          <a:off x="945501" y="4348066"/>
          <a:ext cx="4287417" cy="243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33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F7F28-5226-6DB8-2924-05A663F3516B}"/>
              </a:ext>
            </a:extLst>
          </p:cNvPr>
          <p:cNvSpPr txBox="1"/>
          <p:nvPr/>
        </p:nvSpPr>
        <p:spPr>
          <a:xfrm>
            <a:off x="1568862" y="1231642"/>
            <a:ext cx="9736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  </a:t>
            </a:r>
            <a:r>
              <a:rPr lang="en-IN" sz="2400" u="sng" dirty="0">
                <a:solidFill>
                  <a:schemeClr val="tx2"/>
                </a:solidFill>
              </a:rPr>
              <a:t>6.</a:t>
            </a:r>
            <a:r>
              <a:rPr lang="en-IN" sz="2400" dirty="0">
                <a:solidFill>
                  <a:schemeClr val="tx2"/>
                </a:solidFill>
              </a:rPr>
              <a:t>  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which year the prevalence of stunting has increased? </a:t>
            </a:r>
          </a:p>
          <a:p>
            <a:r>
              <a:rPr lang="en-IN" sz="2400" u="sng" dirty="0">
                <a:solidFill>
                  <a:schemeClr val="tx2"/>
                </a:solidFill>
              </a:rPr>
              <a:t>Ans.</a:t>
            </a:r>
            <a:r>
              <a:rPr lang="en-IN" sz="2400" dirty="0">
                <a:solidFill>
                  <a:schemeClr val="tx2"/>
                </a:solidFill>
              </a:rPr>
              <a:t> </a:t>
            </a:r>
            <a:r>
              <a:rPr lang="en-IN" sz="2400" dirty="0"/>
              <a:t>Power pivot&gt;pivot table arrange the years in rows and prevalence</a:t>
            </a:r>
          </a:p>
          <a:p>
            <a:r>
              <a:rPr lang="en-IN" sz="2400" dirty="0">
                <a:solidFill>
                  <a:schemeClr val="tx2"/>
                </a:solidFill>
              </a:rPr>
              <a:t>       </a:t>
            </a:r>
            <a:r>
              <a:rPr lang="en-IN" sz="2400" dirty="0"/>
              <a:t>of stunting in </a:t>
            </a:r>
            <a:r>
              <a:rPr lang="en-IN" sz="2400" dirty="0" err="1"/>
              <a:t>values.Create</a:t>
            </a:r>
            <a:r>
              <a:rPr lang="en-IN" sz="2400" dirty="0"/>
              <a:t> a line chart for the data, from the below </a:t>
            </a:r>
          </a:p>
          <a:p>
            <a:r>
              <a:rPr lang="en-IN" sz="2400" dirty="0"/>
              <a:t>       chart we can observe that from the year 1986 the prevalence of stunting</a:t>
            </a:r>
          </a:p>
          <a:p>
            <a:r>
              <a:rPr lang="en-IN" sz="2400" dirty="0"/>
              <a:t>        has increased.</a:t>
            </a:r>
            <a:endParaRPr lang="en-IN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D340BB-7722-45CE-A0EB-734F8CED0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20168"/>
              </p:ext>
            </p:extLst>
          </p:nvPr>
        </p:nvGraphicFramePr>
        <p:xfrm>
          <a:off x="3810000" y="31706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276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4B5EA-9743-08B6-4F79-467AF3F08C7C}"/>
              </a:ext>
            </a:extLst>
          </p:cNvPr>
          <p:cNvSpPr txBox="1"/>
          <p:nvPr/>
        </p:nvSpPr>
        <p:spPr>
          <a:xfrm>
            <a:off x="1344122" y="1380930"/>
            <a:ext cx="9503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  </a:t>
            </a:r>
            <a:r>
              <a:rPr lang="en-IN" sz="2400" u="sng" dirty="0">
                <a:solidFill>
                  <a:schemeClr val="tx2"/>
                </a:solidFill>
              </a:rPr>
              <a:t>7.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What is the average of the top 5 years in prevalence of wasting?</a:t>
            </a:r>
          </a:p>
          <a:p>
            <a:r>
              <a:rPr lang="en-IN" sz="2400" u="sng" dirty="0">
                <a:solidFill>
                  <a:schemeClr val="tx2"/>
                </a:solidFill>
              </a:rPr>
              <a:t>Ans.</a:t>
            </a:r>
            <a:r>
              <a:rPr lang="en-IN" sz="2400" dirty="0">
                <a:solidFill>
                  <a:schemeClr val="tx2"/>
                </a:solidFill>
              </a:rPr>
              <a:t> </a:t>
            </a:r>
            <a:r>
              <a:rPr lang="en-IN" sz="2400" dirty="0"/>
              <a:t>Power pivot&gt;pivot table arrange the years in rows and prevalence of </a:t>
            </a:r>
          </a:p>
          <a:p>
            <a:r>
              <a:rPr lang="en-IN" sz="2400" dirty="0">
                <a:solidFill>
                  <a:schemeClr val="tx2"/>
                </a:solidFill>
              </a:rPr>
              <a:t>       </a:t>
            </a:r>
            <a:r>
              <a:rPr lang="en-IN" sz="2400" dirty="0"/>
              <a:t>wasting in values and apply the filter to the prevalence of wasting</a:t>
            </a:r>
          </a:p>
          <a:p>
            <a:r>
              <a:rPr lang="en-IN" sz="2400" dirty="0"/>
              <a:t>       then filter values in top 5 items then we get the top 5years with </a:t>
            </a:r>
          </a:p>
          <a:p>
            <a:r>
              <a:rPr lang="en-IN" sz="2400" dirty="0"/>
              <a:t>       sum of prevalence of wasting then apply average formula for the</a:t>
            </a:r>
          </a:p>
          <a:p>
            <a:r>
              <a:rPr lang="en-IN" sz="2400" dirty="0"/>
              <a:t>       top 5years then we get the average.</a:t>
            </a:r>
            <a:endParaRPr lang="en-IN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       </a:t>
            </a:r>
            <a:r>
              <a:rPr lang="en-IN" sz="2400" dirty="0"/>
              <a:t>The average of the top 5 years in prevalence of wasting is 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218.9466664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.</a:t>
            </a:r>
            <a:endParaRPr lang="en-IN" sz="2400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4AED0-F41B-698B-1C74-27F6CF593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63903"/>
              </p:ext>
            </p:extLst>
          </p:nvPr>
        </p:nvGraphicFramePr>
        <p:xfrm>
          <a:off x="3536950" y="4258193"/>
          <a:ext cx="51181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969816899"/>
                    </a:ext>
                  </a:extLst>
                </a:gridCol>
                <a:gridCol w="4254500">
                  <a:extLst>
                    <a:ext uri="{9D8B030D-6E8A-4147-A177-3AD203B41FA5}">
                      <a16:colId xmlns:a16="http://schemas.microsoft.com/office/drawing/2014/main" val="3594533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Prevalence of wasting, weight for height (% of children under 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675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435.6000005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81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306.9000002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196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276.5000006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402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270.099999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3473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6318.981576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878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3436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218.9466664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3703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63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5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1018</TotalTime>
  <Words>626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            Excel capstone-1 </vt:lpstr>
      <vt:lpstr>TOPIC : hunger dataset               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Excel capstone-1 </dc:title>
  <dc:creator>akhilesh aminigadda</dc:creator>
  <cp:lastModifiedBy>akhilesh aminigadda</cp:lastModifiedBy>
  <cp:revision>1</cp:revision>
  <dcterms:created xsi:type="dcterms:W3CDTF">2022-12-06T06:02:25Z</dcterms:created>
  <dcterms:modified xsi:type="dcterms:W3CDTF">2022-12-09T09:49:44Z</dcterms:modified>
</cp:coreProperties>
</file>