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E550D-F449-47AB-8D23-1024281B4C3D}" v="26" dt="2023-06-09T17:18:42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esh aminigadda" userId="1ae4e733e1fc72ff" providerId="LiveId" clId="{11FE550D-F449-47AB-8D23-1024281B4C3D}"/>
    <pc:docChg chg="undo custSel addSld delSld modSld">
      <pc:chgData name="akhilesh aminigadda" userId="1ae4e733e1fc72ff" providerId="LiveId" clId="{11FE550D-F449-47AB-8D23-1024281B4C3D}" dt="2023-06-09T17:19:28.769" v="2108" actId="108"/>
      <pc:docMkLst>
        <pc:docMk/>
      </pc:docMkLst>
      <pc:sldChg chg="modSp mod">
        <pc:chgData name="akhilesh aminigadda" userId="1ae4e733e1fc72ff" providerId="LiveId" clId="{11FE550D-F449-47AB-8D23-1024281B4C3D}" dt="2023-06-09T17:19:28.769" v="2108" actId="108"/>
        <pc:sldMkLst>
          <pc:docMk/>
          <pc:sldMk cId="2941664464" sldId="257"/>
        </pc:sldMkLst>
        <pc:spChg chg="mod">
          <ac:chgData name="akhilesh aminigadda" userId="1ae4e733e1fc72ff" providerId="LiveId" clId="{11FE550D-F449-47AB-8D23-1024281B4C3D}" dt="2023-06-09T17:19:28.769" v="2108" actId="108"/>
          <ac:spMkLst>
            <pc:docMk/>
            <pc:sldMk cId="2941664464" sldId="257"/>
            <ac:spMk id="2" creationId="{B96D85F0-A6FF-BCFE-CD6C-F1889B52754C}"/>
          </ac:spMkLst>
        </pc:spChg>
      </pc:sldChg>
      <pc:sldChg chg="addSp modSp mod">
        <pc:chgData name="akhilesh aminigadda" userId="1ae4e733e1fc72ff" providerId="LiveId" clId="{11FE550D-F449-47AB-8D23-1024281B4C3D}" dt="2023-06-09T16:30:25.899" v="528" actId="20577"/>
        <pc:sldMkLst>
          <pc:docMk/>
          <pc:sldMk cId="83325082" sldId="258"/>
        </pc:sldMkLst>
        <pc:spChg chg="add mod">
          <ac:chgData name="akhilesh aminigadda" userId="1ae4e733e1fc72ff" providerId="LiveId" clId="{11FE550D-F449-47AB-8D23-1024281B4C3D}" dt="2023-06-09T16:30:25.899" v="528" actId="20577"/>
          <ac:spMkLst>
            <pc:docMk/>
            <pc:sldMk cId="83325082" sldId="258"/>
            <ac:spMk id="2" creationId="{6331BE89-F6C3-CF74-D023-8C0D53EF7220}"/>
          </ac:spMkLst>
        </pc:spChg>
        <pc:spChg chg="add mod">
          <ac:chgData name="akhilesh aminigadda" userId="1ae4e733e1fc72ff" providerId="LiveId" clId="{11FE550D-F449-47AB-8D23-1024281B4C3D}" dt="2023-06-09T16:24:24.829" v="333" actId="20577"/>
          <ac:spMkLst>
            <pc:docMk/>
            <pc:sldMk cId="83325082" sldId="258"/>
            <ac:spMk id="3" creationId="{8EACFC0F-38BF-6F83-E09C-BD398155A4E3}"/>
          </ac:spMkLst>
        </pc:spChg>
        <pc:picChg chg="add mod modCrop">
          <ac:chgData name="akhilesh aminigadda" userId="1ae4e733e1fc72ff" providerId="LiveId" clId="{11FE550D-F449-47AB-8D23-1024281B4C3D}" dt="2023-06-09T16:24:07.963" v="328" actId="1076"/>
          <ac:picMkLst>
            <pc:docMk/>
            <pc:sldMk cId="83325082" sldId="258"/>
            <ac:picMk id="5" creationId="{33402B63-714E-AEE7-CC71-B2BF6CDDDBD7}"/>
          </ac:picMkLst>
        </pc:picChg>
      </pc:sldChg>
      <pc:sldChg chg="addSp modSp new mod">
        <pc:chgData name="akhilesh aminigadda" userId="1ae4e733e1fc72ff" providerId="LiveId" clId="{11FE550D-F449-47AB-8D23-1024281B4C3D}" dt="2023-06-09T16:30:31.330" v="531" actId="20577"/>
        <pc:sldMkLst>
          <pc:docMk/>
          <pc:sldMk cId="222125449" sldId="259"/>
        </pc:sldMkLst>
        <pc:spChg chg="add mod">
          <ac:chgData name="akhilesh aminigadda" userId="1ae4e733e1fc72ff" providerId="LiveId" clId="{11FE550D-F449-47AB-8D23-1024281B4C3D}" dt="2023-06-09T16:30:31.330" v="531" actId="20577"/>
          <ac:spMkLst>
            <pc:docMk/>
            <pc:sldMk cId="222125449" sldId="259"/>
            <ac:spMk id="2" creationId="{D335C790-DFEB-4F45-0605-BF75F2DEE203}"/>
          </ac:spMkLst>
        </pc:spChg>
        <pc:spChg chg="add mod">
          <ac:chgData name="akhilesh aminigadda" userId="1ae4e733e1fc72ff" providerId="LiveId" clId="{11FE550D-F449-47AB-8D23-1024281B4C3D}" dt="2023-06-09T16:30:07.830" v="525" actId="20577"/>
          <ac:spMkLst>
            <pc:docMk/>
            <pc:sldMk cId="222125449" sldId="259"/>
            <ac:spMk id="5" creationId="{6F44C864-A8C0-7917-7F0B-2801407E9859}"/>
          </ac:spMkLst>
        </pc:spChg>
        <pc:picChg chg="add mod modCrop">
          <ac:chgData name="akhilesh aminigadda" userId="1ae4e733e1fc72ff" providerId="LiveId" clId="{11FE550D-F449-47AB-8D23-1024281B4C3D}" dt="2023-06-09T16:26:22.365" v="404" actId="1076"/>
          <ac:picMkLst>
            <pc:docMk/>
            <pc:sldMk cId="222125449" sldId="259"/>
            <ac:picMk id="4" creationId="{51116369-56A8-478F-49C1-D08EB73B2678}"/>
          </ac:picMkLst>
        </pc:picChg>
      </pc:sldChg>
      <pc:sldChg chg="addSp modSp new mod">
        <pc:chgData name="akhilesh aminigadda" userId="1ae4e733e1fc72ff" providerId="LiveId" clId="{11FE550D-F449-47AB-8D23-1024281B4C3D}" dt="2023-06-09T16:43:27.653" v="907" actId="1076"/>
        <pc:sldMkLst>
          <pc:docMk/>
          <pc:sldMk cId="590609985" sldId="260"/>
        </pc:sldMkLst>
        <pc:spChg chg="add mod">
          <ac:chgData name="akhilesh aminigadda" userId="1ae4e733e1fc72ff" providerId="LiveId" clId="{11FE550D-F449-47AB-8D23-1024281B4C3D}" dt="2023-06-09T16:43:18.840" v="904" actId="1076"/>
          <ac:spMkLst>
            <pc:docMk/>
            <pc:sldMk cId="590609985" sldId="260"/>
            <ac:spMk id="2" creationId="{6259C87E-60C6-63B9-DC9B-FED681B747A7}"/>
          </ac:spMkLst>
        </pc:spChg>
        <pc:spChg chg="add mod">
          <ac:chgData name="akhilesh aminigadda" userId="1ae4e733e1fc72ff" providerId="LiveId" clId="{11FE550D-F449-47AB-8D23-1024281B4C3D}" dt="2023-06-09T16:43:22.613" v="905" actId="1076"/>
          <ac:spMkLst>
            <pc:docMk/>
            <pc:sldMk cId="590609985" sldId="260"/>
            <ac:spMk id="3" creationId="{504AB4E6-1086-17C5-83FC-A192062DD772}"/>
          </ac:spMkLst>
        </pc:spChg>
        <pc:picChg chg="add mod modCrop">
          <ac:chgData name="akhilesh aminigadda" userId="1ae4e733e1fc72ff" providerId="LiveId" clId="{11FE550D-F449-47AB-8D23-1024281B4C3D}" dt="2023-06-09T16:43:27.653" v="907" actId="1076"/>
          <ac:picMkLst>
            <pc:docMk/>
            <pc:sldMk cId="590609985" sldId="260"/>
            <ac:picMk id="5" creationId="{23744038-15C7-5519-A2F7-D73B2C525EA0}"/>
          </ac:picMkLst>
        </pc:picChg>
        <pc:picChg chg="add mod modCrop">
          <ac:chgData name="akhilesh aminigadda" userId="1ae4e733e1fc72ff" providerId="LiveId" clId="{11FE550D-F449-47AB-8D23-1024281B4C3D}" dt="2023-06-09T16:43:25.106" v="906" actId="1076"/>
          <ac:picMkLst>
            <pc:docMk/>
            <pc:sldMk cId="590609985" sldId="260"/>
            <ac:picMk id="7" creationId="{3B6EBC24-6D01-EABA-1BD2-AE3D7BA647BB}"/>
          </ac:picMkLst>
        </pc:picChg>
      </pc:sldChg>
      <pc:sldChg chg="addSp modSp new mod">
        <pc:chgData name="akhilesh aminigadda" userId="1ae4e733e1fc72ff" providerId="LiveId" clId="{11FE550D-F449-47AB-8D23-1024281B4C3D}" dt="2023-06-09T17:02:39.250" v="1223" actId="1076"/>
        <pc:sldMkLst>
          <pc:docMk/>
          <pc:sldMk cId="825481503" sldId="261"/>
        </pc:sldMkLst>
        <pc:spChg chg="add mod">
          <ac:chgData name="akhilesh aminigadda" userId="1ae4e733e1fc72ff" providerId="LiveId" clId="{11FE550D-F449-47AB-8D23-1024281B4C3D}" dt="2023-06-09T16:58:21.155" v="971" actId="207"/>
          <ac:spMkLst>
            <pc:docMk/>
            <pc:sldMk cId="825481503" sldId="261"/>
            <ac:spMk id="2" creationId="{5678DFD0-EA35-0033-B621-011E49598C1C}"/>
          </ac:spMkLst>
        </pc:spChg>
        <pc:spChg chg="add mod">
          <ac:chgData name="akhilesh aminigadda" userId="1ae4e733e1fc72ff" providerId="LiveId" clId="{11FE550D-F449-47AB-8D23-1024281B4C3D}" dt="2023-06-09T17:01:08.975" v="1210" actId="20577"/>
          <ac:spMkLst>
            <pc:docMk/>
            <pc:sldMk cId="825481503" sldId="261"/>
            <ac:spMk id="3" creationId="{1F08BC98-1C8F-64C8-FB35-E98A613784DD}"/>
          </ac:spMkLst>
        </pc:spChg>
        <pc:picChg chg="add mod modCrop">
          <ac:chgData name="akhilesh aminigadda" userId="1ae4e733e1fc72ff" providerId="LiveId" clId="{11FE550D-F449-47AB-8D23-1024281B4C3D}" dt="2023-06-09T17:01:41.453" v="1216" actId="1076"/>
          <ac:picMkLst>
            <pc:docMk/>
            <pc:sldMk cId="825481503" sldId="261"/>
            <ac:picMk id="5" creationId="{76F89EB8-0E09-5758-44CB-E7F17E9FE5A0}"/>
          </ac:picMkLst>
        </pc:picChg>
        <pc:picChg chg="add mod modCrop">
          <ac:chgData name="akhilesh aminigadda" userId="1ae4e733e1fc72ff" providerId="LiveId" clId="{11FE550D-F449-47AB-8D23-1024281B4C3D}" dt="2023-06-09T17:02:39.250" v="1223" actId="1076"/>
          <ac:picMkLst>
            <pc:docMk/>
            <pc:sldMk cId="825481503" sldId="261"/>
            <ac:picMk id="7" creationId="{2ACBFBEE-21D1-7C84-1F39-536AF12D30EF}"/>
          </ac:picMkLst>
        </pc:picChg>
      </pc:sldChg>
      <pc:sldChg chg="addSp modSp new mod">
        <pc:chgData name="akhilesh aminigadda" userId="1ae4e733e1fc72ff" providerId="LiveId" clId="{11FE550D-F449-47AB-8D23-1024281B4C3D}" dt="2023-06-09T17:08:28.548" v="1545" actId="1076"/>
        <pc:sldMkLst>
          <pc:docMk/>
          <pc:sldMk cId="3309949327" sldId="262"/>
        </pc:sldMkLst>
        <pc:spChg chg="add mod">
          <ac:chgData name="akhilesh aminigadda" userId="1ae4e733e1fc72ff" providerId="LiveId" clId="{11FE550D-F449-47AB-8D23-1024281B4C3D}" dt="2023-06-09T17:04:27.301" v="1310" actId="207"/>
          <ac:spMkLst>
            <pc:docMk/>
            <pc:sldMk cId="3309949327" sldId="262"/>
            <ac:spMk id="2" creationId="{3C8DAD76-3636-8C80-AACF-8BE05C06974A}"/>
          </ac:spMkLst>
        </pc:spChg>
        <pc:spChg chg="add mod">
          <ac:chgData name="akhilesh aminigadda" userId="1ae4e733e1fc72ff" providerId="LiveId" clId="{11FE550D-F449-47AB-8D23-1024281B4C3D}" dt="2023-06-09T17:07:47.171" v="1537" actId="20577"/>
          <ac:spMkLst>
            <pc:docMk/>
            <pc:sldMk cId="3309949327" sldId="262"/>
            <ac:spMk id="3" creationId="{38C65F3A-AB83-53BD-F982-80261235D3A7}"/>
          </ac:spMkLst>
        </pc:spChg>
        <pc:picChg chg="add mod modCrop">
          <ac:chgData name="akhilesh aminigadda" userId="1ae4e733e1fc72ff" providerId="LiveId" clId="{11FE550D-F449-47AB-8D23-1024281B4C3D}" dt="2023-06-09T17:07:35.585" v="1509" actId="14100"/>
          <ac:picMkLst>
            <pc:docMk/>
            <pc:sldMk cId="3309949327" sldId="262"/>
            <ac:picMk id="5" creationId="{792A2F15-174F-F1D2-E7BB-505B248C91E2}"/>
          </ac:picMkLst>
        </pc:picChg>
        <pc:picChg chg="add mod modCrop">
          <ac:chgData name="akhilesh aminigadda" userId="1ae4e733e1fc72ff" providerId="LiveId" clId="{11FE550D-F449-47AB-8D23-1024281B4C3D}" dt="2023-06-09T17:08:28.548" v="1545" actId="1076"/>
          <ac:picMkLst>
            <pc:docMk/>
            <pc:sldMk cId="3309949327" sldId="262"/>
            <ac:picMk id="7" creationId="{A64A4225-60A7-499D-118E-8FFC15307B0F}"/>
          </ac:picMkLst>
        </pc:picChg>
      </pc:sldChg>
      <pc:sldChg chg="addSp delSp modSp new mod">
        <pc:chgData name="akhilesh aminigadda" userId="1ae4e733e1fc72ff" providerId="LiveId" clId="{11FE550D-F449-47AB-8D23-1024281B4C3D}" dt="2023-06-09T17:16:50.719" v="2100" actId="1076"/>
        <pc:sldMkLst>
          <pc:docMk/>
          <pc:sldMk cId="301924172" sldId="263"/>
        </pc:sldMkLst>
        <pc:spChg chg="add del mod">
          <ac:chgData name="akhilesh aminigadda" userId="1ae4e733e1fc72ff" providerId="LiveId" clId="{11FE550D-F449-47AB-8D23-1024281B4C3D}" dt="2023-06-09T17:09:13.790" v="1549"/>
          <ac:spMkLst>
            <pc:docMk/>
            <pc:sldMk cId="301924172" sldId="263"/>
            <ac:spMk id="2" creationId="{E1691269-8448-C3AF-E620-0D23BBA2C5B1}"/>
          </ac:spMkLst>
        </pc:spChg>
        <pc:spChg chg="add mod">
          <ac:chgData name="akhilesh aminigadda" userId="1ae4e733e1fc72ff" providerId="LiveId" clId="{11FE550D-F449-47AB-8D23-1024281B4C3D}" dt="2023-06-09T17:10:56.261" v="1681" actId="207"/>
          <ac:spMkLst>
            <pc:docMk/>
            <pc:sldMk cId="301924172" sldId="263"/>
            <ac:spMk id="3" creationId="{C06A2B37-BE31-630B-55DD-B18ACE9642C3}"/>
          </ac:spMkLst>
        </pc:spChg>
        <pc:spChg chg="add mod">
          <ac:chgData name="akhilesh aminigadda" userId="1ae4e733e1fc72ff" providerId="LiveId" clId="{11FE550D-F449-47AB-8D23-1024281B4C3D}" dt="2023-06-09T17:15:55.498" v="2090" actId="20577"/>
          <ac:spMkLst>
            <pc:docMk/>
            <pc:sldMk cId="301924172" sldId="263"/>
            <ac:spMk id="4" creationId="{011ECD39-D7C5-AE94-40D9-33F4E729BB1C}"/>
          </ac:spMkLst>
        </pc:spChg>
        <pc:picChg chg="add mod modCrop">
          <ac:chgData name="akhilesh aminigadda" userId="1ae4e733e1fc72ff" providerId="LiveId" clId="{11FE550D-F449-47AB-8D23-1024281B4C3D}" dt="2023-06-09T17:16:48.512" v="2099" actId="1076"/>
          <ac:picMkLst>
            <pc:docMk/>
            <pc:sldMk cId="301924172" sldId="263"/>
            <ac:picMk id="6" creationId="{53B3ECF7-1DB1-32A2-FC54-2391C3BBB7E6}"/>
          </ac:picMkLst>
        </pc:picChg>
        <pc:picChg chg="add mod modCrop">
          <ac:chgData name="akhilesh aminigadda" userId="1ae4e733e1fc72ff" providerId="LiveId" clId="{11FE550D-F449-47AB-8D23-1024281B4C3D}" dt="2023-06-09T17:16:50.719" v="2100" actId="1076"/>
          <ac:picMkLst>
            <pc:docMk/>
            <pc:sldMk cId="301924172" sldId="263"/>
            <ac:picMk id="8" creationId="{9504BAB5-9FBE-6A7A-C7ED-CF233B70BBC9}"/>
          </ac:picMkLst>
        </pc:picChg>
      </pc:sldChg>
      <pc:sldChg chg="new del">
        <pc:chgData name="akhilesh aminigadda" userId="1ae4e733e1fc72ff" providerId="LiveId" clId="{11FE550D-F449-47AB-8D23-1024281B4C3D}" dt="2023-06-09T17:18:57.794" v="2106" actId="2696"/>
        <pc:sldMkLst>
          <pc:docMk/>
          <pc:sldMk cId="1606251679" sldId="264"/>
        </pc:sldMkLst>
      </pc:sldChg>
      <pc:sldChg chg="modSp add mod">
        <pc:chgData name="akhilesh aminigadda" userId="1ae4e733e1fc72ff" providerId="LiveId" clId="{11FE550D-F449-47AB-8D23-1024281B4C3D}" dt="2023-06-09T17:18:46.659" v="2105" actId="14100"/>
        <pc:sldMkLst>
          <pc:docMk/>
          <pc:sldMk cId="1672455937" sldId="280"/>
        </pc:sldMkLst>
        <pc:spChg chg="mod">
          <ac:chgData name="akhilesh aminigadda" userId="1ae4e733e1fc72ff" providerId="LiveId" clId="{11FE550D-F449-47AB-8D23-1024281B4C3D}" dt="2023-06-09T17:18:46.659" v="2105" actId="14100"/>
          <ac:spMkLst>
            <pc:docMk/>
            <pc:sldMk cId="1672455937" sldId="280"/>
            <ac:spMk id="15" creationId="{FF6FCEE2-151A-CCE2-8AB1-529321D74C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8ECE-F4DB-1191-59CB-192C3ADD4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EndCapstone-1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CED71-18F9-C1B2-6FD0-77A31E78D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A. Sai Akhilesh</a:t>
            </a:r>
          </a:p>
        </p:txBody>
      </p:sp>
    </p:spTree>
    <p:extLst>
      <p:ext uri="{BB962C8B-B14F-4D97-AF65-F5344CB8AC3E}">
        <p14:creationId xmlns:p14="http://schemas.microsoft.com/office/powerpoint/2010/main" val="270289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85F0-A6FF-BCFE-CD6C-F1889B527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Amazon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A473D-C712-DC8A-5600-92865A1DC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66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1BE89-F6C3-CF74-D023-8C0D53EF7220}"/>
              </a:ext>
            </a:extLst>
          </p:cNvPr>
          <p:cNvSpPr txBox="1"/>
          <p:nvPr/>
        </p:nvSpPr>
        <p:spPr>
          <a:xfrm>
            <a:off x="793102" y="606490"/>
            <a:ext cx="1034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1. Import  the data using web scrapping.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CFC0F-38BF-6F83-E09C-BD398155A4E3}"/>
              </a:ext>
            </a:extLst>
          </p:cNvPr>
          <p:cNvSpPr txBox="1"/>
          <p:nvPr/>
        </p:nvSpPr>
        <p:spPr>
          <a:xfrm>
            <a:off x="886408" y="1240971"/>
            <a:ext cx="8453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Generate a python code using selenium to download the amazon data set and make some  exploratory data analysis and take the code from it </a:t>
            </a:r>
          </a:p>
          <a:p>
            <a:r>
              <a:rPr lang="en-IN" dirty="0"/>
              <a:t>df1.to_csv(‘</a:t>
            </a:r>
            <a:r>
              <a:rPr lang="en-IN" dirty="0" err="1"/>
              <a:t>Amazon.data’,index</a:t>
            </a:r>
            <a:r>
              <a:rPr lang="en-IN" dirty="0"/>
              <a:t>=False).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02B63-714E-AEE7-CC71-B2BF6CDDD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30" t="18207" r="20409" b="20637"/>
          <a:stretch/>
        </p:blipFill>
        <p:spPr>
          <a:xfrm>
            <a:off x="1091682" y="2337117"/>
            <a:ext cx="8602825" cy="399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35C790-DFEB-4F45-0605-BF75F2DEE203}"/>
              </a:ext>
            </a:extLst>
          </p:cNvPr>
          <p:cNvSpPr txBox="1"/>
          <p:nvPr/>
        </p:nvSpPr>
        <p:spPr>
          <a:xfrm>
            <a:off x="653143" y="569167"/>
            <a:ext cx="1020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2. Import the amazon data after cleaning in python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16369-56A8-478F-49C1-D08EB73B2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" t="21208" r="28368" b="36926"/>
          <a:stretch/>
        </p:blipFill>
        <p:spPr>
          <a:xfrm>
            <a:off x="783771" y="1119674"/>
            <a:ext cx="8509518" cy="2733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4C864-A8C0-7917-7F0B-2801407E9859}"/>
              </a:ext>
            </a:extLst>
          </p:cNvPr>
          <p:cNvSpPr txBox="1"/>
          <p:nvPr/>
        </p:nvSpPr>
        <p:spPr>
          <a:xfrm>
            <a:off x="783771" y="4208106"/>
            <a:ext cx="932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the data consists of </a:t>
            </a:r>
            <a:r>
              <a:rPr lang="en-IN" dirty="0" err="1"/>
              <a:t>ProductTitle</a:t>
            </a:r>
            <a:r>
              <a:rPr lang="en-IN" dirty="0"/>
              <a:t>, Rating, </a:t>
            </a:r>
            <a:r>
              <a:rPr lang="en-IN" dirty="0" err="1"/>
              <a:t>OfferPrice</a:t>
            </a:r>
            <a:r>
              <a:rPr lang="en-IN" dirty="0"/>
              <a:t>, </a:t>
            </a:r>
            <a:r>
              <a:rPr lang="en-IN" dirty="0" err="1"/>
              <a:t>ActualPrice</a:t>
            </a:r>
            <a:r>
              <a:rPr lang="en-IN" dirty="0"/>
              <a:t>, Brand shape of 13rows and 5columns.</a:t>
            </a:r>
          </a:p>
        </p:txBody>
      </p:sp>
    </p:spTree>
    <p:extLst>
      <p:ext uri="{BB962C8B-B14F-4D97-AF65-F5344CB8AC3E}">
        <p14:creationId xmlns:p14="http://schemas.microsoft.com/office/powerpoint/2010/main" val="22212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59C87E-60C6-63B9-DC9B-FED681B747A7}"/>
              </a:ext>
            </a:extLst>
          </p:cNvPr>
          <p:cNvSpPr txBox="1"/>
          <p:nvPr/>
        </p:nvSpPr>
        <p:spPr>
          <a:xfrm>
            <a:off x="690465" y="402503"/>
            <a:ext cx="1016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3. Which brand has more ratings?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AB4E6-1086-17C5-83FC-A192062DD772}"/>
              </a:ext>
            </a:extLst>
          </p:cNvPr>
          <p:cNvSpPr txBox="1"/>
          <p:nvPr/>
        </p:nvSpPr>
        <p:spPr>
          <a:xfrm>
            <a:off x="923731" y="1108553"/>
            <a:ext cx="9927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a pivot table on two columns brand and ratings and drag the brand column into the rows and ratings into the sum of ratings . </a:t>
            </a:r>
          </a:p>
          <a:p>
            <a:r>
              <a:rPr lang="en-IN" dirty="0"/>
              <a:t>And create the pie chart regarding to the data.</a:t>
            </a:r>
          </a:p>
          <a:p>
            <a:endParaRPr lang="en-IN" dirty="0"/>
          </a:p>
          <a:p>
            <a:r>
              <a:rPr lang="en-IN" dirty="0"/>
              <a:t>Here we can see the Hp brand  has more ratings when compared to all the brands.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44038-15C7-5519-A2F7-D73B2C525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3" t="40522" r="67857" b="31353"/>
          <a:stretch/>
        </p:blipFill>
        <p:spPr>
          <a:xfrm>
            <a:off x="9159550" y="1495990"/>
            <a:ext cx="2043404" cy="1836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EBC24-6D01-EABA-1BD2-AE3D7BA64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98" t="35068" r="24770" b="20923"/>
          <a:stretch/>
        </p:blipFill>
        <p:spPr>
          <a:xfrm>
            <a:off x="1791476" y="2830266"/>
            <a:ext cx="6120882" cy="35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0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8DFD0-EA35-0033-B621-011E49598C1C}"/>
              </a:ext>
            </a:extLst>
          </p:cNvPr>
          <p:cNvSpPr txBox="1"/>
          <p:nvPr/>
        </p:nvSpPr>
        <p:spPr>
          <a:xfrm>
            <a:off x="550506" y="438539"/>
            <a:ext cx="1107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4. Which laptop has more ratings compared to all laptops?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8BC98-1C8F-64C8-FB35-E98A613784DD}"/>
              </a:ext>
            </a:extLst>
          </p:cNvPr>
          <p:cNvSpPr txBox="1"/>
          <p:nvPr/>
        </p:nvSpPr>
        <p:spPr>
          <a:xfrm>
            <a:off x="755780" y="1166327"/>
            <a:ext cx="763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a pivot table on Product title and ratings drag the product title column into the rows and ratings into the sum of the ratings.</a:t>
            </a:r>
          </a:p>
          <a:p>
            <a:endParaRPr lang="en-IN" dirty="0"/>
          </a:p>
          <a:p>
            <a:r>
              <a:rPr lang="en-IN" dirty="0"/>
              <a:t>Here Acer Aspire 5 Gaming laptop has more ratings compare to all the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89EB8-0E09-5758-44CB-E7F17E9FE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" t="39213" r="65714" b="21208"/>
          <a:stretch/>
        </p:blipFill>
        <p:spPr>
          <a:xfrm>
            <a:off x="8288368" y="900204"/>
            <a:ext cx="3754341" cy="2407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BFBEE-21D1-7C84-1F39-536AF12D3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34" t="31353" r="27831" b="22066"/>
          <a:stretch/>
        </p:blipFill>
        <p:spPr>
          <a:xfrm>
            <a:off x="2155370" y="2491272"/>
            <a:ext cx="5561045" cy="37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8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DAD76-3636-8C80-AACF-8BE05C06974A}"/>
              </a:ext>
            </a:extLst>
          </p:cNvPr>
          <p:cNvSpPr txBox="1"/>
          <p:nvPr/>
        </p:nvSpPr>
        <p:spPr>
          <a:xfrm>
            <a:off x="681135" y="382555"/>
            <a:ext cx="10487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5. Which company has maximum offer price compared to all the brands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65F3A-AB83-53BD-F982-80261235D3A7}"/>
              </a:ext>
            </a:extLst>
          </p:cNvPr>
          <p:cNvSpPr txBox="1"/>
          <p:nvPr/>
        </p:nvSpPr>
        <p:spPr>
          <a:xfrm>
            <a:off x="858416" y="1054359"/>
            <a:ext cx="8266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a pivot table on brands and offer price columns drag the brands into rows and offer price set in the max offer price .</a:t>
            </a:r>
          </a:p>
          <a:p>
            <a:endParaRPr lang="en-IN" dirty="0"/>
          </a:p>
          <a:p>
            <a:r>
              <a:rPr lang="en-IN" dirty="0"/>
              <a:t>Here Hp brand has the max offer price compared to all the brands.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A2F15-174F-F1D2-E7BB-505B248C9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6" t="40926" r="76275" b="32018"/>
          <a:stretch/>
        </p:blipFill>
        <p:spPr>
          <a:xfrm>
            <a:off x="7800392" y="1662192"/>
            <a:ext cx="2901821" cy="2318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A4225-60A7-499D-118E-8FFC15307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21" t="35235" r="32194" b="15064"/>
          <a:stretch/>
        </p:blipFill>
        <p:spPr>
          <a:xfrm>
            <a:off x="1735493" y="2442656"/>
            <a:ext cx="5505061" cy="36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4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6A2B37-BE31-630B-55DD-B18ACE9642C3}"/>
              </a:ext>
            </a:extLst>
          </p:cNvPr>
          <p:cNvSpPr txBox="1"/>
          <p:nvPr/>
        </p:nvSpPr>
        <p:spPr>
          <a:xfrm>
            <a:off x="475861" y="578498"/>
            <a:ext cx="1115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6. Which model is costly compared to all the models with out offer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ECD39-D7C5-AE94-40D9-33F4E729BB1C}"/>
              </a:ext>
            </a:extLst>
          </p:cNvPr>
          <p:cNvSpPr txBox="1"/>
          <p:nvPr/>
        </p:nvSpPr>
        <p:spPr>
          <a:xfrm>
            <a:off x="690465" y="1362269"/>
            <a:ext cx="8388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a pivot table on product title and actual price drag the product title into the rows and actual price into the max of actual price .</a:t>
            </a:r>
          </a:p>
          <a:p>
            <a:endParaRPr lang="en-IN" dirty="0"/>
          </a:p>
          <a:p>
            <a:r>
              <a:rPr lang="en-IN" dirty="0"/>
              <a:t>Here  ‘Asus </a:t>
            </a:r>
            <a:r>
              <a:rPr lang="en-IN" dirty="0" err="1"/>
              <a:t>Vivobook</a:t>
            </a:r>
            <a:r>
              <a:rPr lang="en-IN" dirty="0"/>
              <a:t> s15’  is costly compared to all the models . And apply the</a:t>
            </a:r>
          </a:p>
          <a:p>
            <a:r>
              <a:rPr lang="en-IN" dirty="0"/>
              <a:t>Conditional formatting with top 1 then we will </a:t>
            </a:r>
            <a:r>
              <a:rPr lang="en-IN" dirty="0" err="1"/>
              <a:t>hightlight</a:t>
            </a:r>
            <a:r>
              <a:rPr lang="en-IN" dirty="0"/>
              <a:t> the price of the costly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3ECF7-1DB1-32A2-FC54-2391C3BBB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" t="39498" r="70459" b="22923"/>
          <a:stretch/>
        </p:blipFill>
        <p:spPr>
          <a:xfrm>
            <a:off x="8315131" y="3041780"/>
            <a:ext cx="3480318" cy="2453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04BAB5-9FBE-6A7A-C7ED-CF233B70B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6" t="32210" r="24464" b="15922"/>
          <a:stretch/>
        </p:blipFill>
        <p:spPr>
          <a:xfrm>
            <a:off x="2099388" y="2939144"/>
            <a:ext cx="5710334" cy="34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08F2AC-BBB8-2FDB-99E8-A006AD56F791}"/>
              </a:ext>
            </a:extLst>
          </p:cNvPr>
          <p:cNvSpPr/>
          <p:nvPr/>
        </p:nvSpPr>
        <p:spPr>
          <a:xfrm>
            <a:off x="1431946" y="2993381"/>
            <a:ext cx="553491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Bradley Hand ITC" panose="03070402050302030203" pitchFamily="66" charset="0"/>
              </a:rPr>
              <a:t>Thank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FCEE2-151A-CCE2-8AB1-529321D74C74}"/>
              </a:ext>
            </a:extLst>
          </p:cNvPr>
          <p:cNvSpPr/>
          <p:nvPr/>
        </p:nvSpPr>
        <p:spPr>
          <a:xfrm>
            <a:off x="6528677" y="3089783"/>
            <a:ext cx="270862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you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02E13E-D894-E8A7-B074-9943B7A8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041" y="3449307"/>
            <a:ext cx="1531620" cy="1143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1BC412-6884-2183-E66E-C6B803DD0CBB}"/>
              </a:ext>
            </a:extLst>
          </p:cNvPr>
          <p:cNvCxnSpPr/>
          <p:nvPr/>
        </p:nvCxnSpPr>
        <p:spPr>
          <a:xfrm>
            <a:off x="2575250" y="4592307"/>
            <a:ext cx="3620277" cy="0"/>
          </a:xfrm>
          <a:prstGeom prst="straightConnector1">
            <a:avLst/>
          </a:prstGeom>
          <a:ln>
            <a:tailEnd type="triangle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62</TotalTime>
  <Words>329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Bradley Hand ITC</vt:lpstr>
      <vt:lpstr>Corbel</vt:lpstr>
      <vt:lpstr>Wingdings 2</vt:lpstr>
      <vt:lpstr>Frame</vt:lpstr>
      <vt:lpstr>Excel EndCapstone-1</vt:lpstr>
      <vt:lpstr>Amazon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EndCapstone-1</dc:title>
  <dc:creator>akhilesh aminigadda</dc:creator>
  <cp:lastModifiedBy>akhilesh aminigadda</cp:lastModifiedBy>
  <cp:revision>1</cp:revision>
  <dcterms:created xsi:type="dcterms:W3CDTF">2023-06-09T16:17:06Z</dcterms:created>
  <dcterms:modified xsi:type="dcterms:W3CDTF">2023-06-09T17:19:29Z</dcterms:modified>
</cp:coreProperties>
</file>