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E7DFE0-CE13-43C9-A684-0DA64EFD0B6F}" v="42" dt="2023-01-17T07:49:45.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aminigadda" userId="1ae4e733e1fc72ff" providerId="LiveId" clId="{F4E7DFE0-CE13-43C9-A684-0DA64EFD0B6F}"/>
    <pc:docChg chg="undo custSel addSld modSld">
      <pc:chgData name="akhilesh aminigadda" userId="1ae4e733e1fc72ff" providerId="LiveId" clId="{F4E7DFE0-CE13-43C9-A684-0DA64EFD0B6F}" dt="2023-01-17T07:49:45.589" v="4734"/>
      <pc:docMkLst>
        <pc:docMk/>
      </pc:docMkLst>
      <pc:sldChg chg="modSp mod">
        <pc:chgData name="akhilesh aminigadda" userId="1ae4e733e1fc72ff" providerId="LiveId" clId="{F4E7DFE0-CE13-43C9-A684-0DA64EFD0B6F}" dt="2023-01-16T16:59:48.505" v="4402" actId="115"/>
        <pc:sldMkLst>
          <pc:docMk/>
          <pc:sldMk cId="2837193314" sldId="256"/>
        </pc:sldMkLst>
        <pc:spChg chg="mod">
          <ac:chgData name="akhilesh aminigadda" userId="1ae4e733e1fc72ff" providerId="LiveId" clId="{F4E7DFE0-CE13-43C9-A684-0DA64EFD0B6F}" dt="2023-01-16T16:59:48.505" v="4402" actId="115"/>
          <ac:spMkLst>
            <pc:docMk/>
            <pc:sldMk cId="2837193314" sldId="256"/>
            <ac:spMk id="3" creationId="{FE3D5472-F0B5-8EDC-2227-05D5755F34B6}"/>
          </ac:spMkLst>
        </pc:spChg>
      </pc:sldChg>
      <pc:sldChg chg="addSp modSp mod">
        <pc:chgData name="akhilesh aminigadda" userId="1ae4e733e1fc72ff" providerId="LiveId" clId="{F4E7DFE0-CE13-43C9-A684-0DA64EFD0B6F}" dt="2023-01-15T05:27:30.038" v="1122" actId="404"/>
        <pc:sldMkLst>
          <pc:docMk/>
          <pc:sldMk cId="2011479221" sldId="257"/>
        </pc:sldMkLst>
        <pc:spChg chg="add mod">
          <ac:chgData name="akhilesh aminigadda" userId="1ae4e733e1fc72ff" providerId="LiveId" clId="{F4E7DFE0-CE13-43C9-A684-0DA64EFD0B6F}" dt="2023-01-15T05:27:30.038" v="1122" actId="404"/>
          <ac:spMkLst>
            <pc:docMk/>
            <pc:sldMk cId="2011479221" sldId="257"/>
            <ac:spMk id="2" creationId="{B2B6D3E5-156E-4A82-A0DA-63E28BB85AAE}"/>
          </ac:spMkLst>
        </pc:spChg>
      </pc:sldChg>
      <pc:sldChg chg="addSp delSp modSp new mod">
        <pc:chgData name="akhilesh aminigadda" userId="1ae4e733e1fc72ff" providerId="LiveId" clId="{F4E7DFE0-CE13-43C9-A684-0DA64EFD0B6F}" dt="2023-01-15T05:33:13.951" v="1244" actId="1076"/>
        <pc:sldMkLst>
          <pc:docMk/>
          <pc:sldMk cId="2292572471" sldId="258"/>
        </pc:sldMkLst>
        <pc:spChg chg="add mod">
          <ac:chgData name="akhilesh aminigadda" userId="1ae4e733e1fc72ff" providerId="LiveId" clId="{F4E7DFE0-CE13-43C9-A684-0DA64EFD0B6F}" dt="2023-01-15T05:33:13.951" v="1244" actId="1076"/>
          <ac:spMkLst>
            <pc:docMk/>
            <pc:sldMk cId="2292572471" sldId="258"/>
            <ac:spMk id="2" creationId="{DF879568-9B29-CE45-1403-11794A9B08BF}"/>
          </ac:spMkLst>
        </pc:spChg>
        <pc:graphicFrameChg chg="add del mod modGraphic">
          <ac:chgData name="akhilesh aminigadda" userId="1ae4e733e1fc72ff" providerId="LiveId" clId="{F4E7DFE0-CE13-43C9-A684-0DA64EFD0B6F}" dt="2023-01-15T05:20:31.034" v="866"/>
          <ac:graphicFrameMkLst>
            <pc:docMk/>
            <pc:sldMk cId="2292572471" sldId="258"/>
            <ac:graphicFrameMk id="3" creationId="{8860941E-6290-7034-F073-4A36D6EF7C9C}"/>
          </ac:graphicFrameMkLst>
        </pc:graphicFrameChg>
      </pc:sldChg>
      <pc:sldChg chg="addSp modSp new mod">
        <pc:chgData name="akhilesh aminigadda" userId="1ae4e733e1fc72ff" providerId="LiveId" clId="{F4E7DFE0-CE13-43C9-A684-0DA64EFD0B6F}" dt="2023-01-15T11:24:05.926" v="2085" actId="207"/>
        <pc:sldMkLst>
          <pc:docMk/>
          <pc:sldMk cId="1035600682" sldId="259"/>
        </pc:sldMkLst>
        <pc:spChg chg="add mod">
          <ac:chgData name="akhilesh aminigadda" userId="1ae4e733e1fc72ff" providerId="LiveId" clId="{F4E7DFE0-CE13-43C9-A684-0DA64EFD0B6F}" dt="2023-01-15T11:24:05.926" v="2085" actId="207"/>
          <ac:spMkLst>
            <pc:docMk/>
            <pc:sldMk cId="1035600682" sldId="259"/>
            <ac:spMk id="2" creationId="{2C43EBEB-349F-6435-0813-8B04E2527D74}"/>
          </ac:spMkLst>
        </pc:spChg>
      </pc:sldChg>
      <pc:sldChg chg="addSp delSp modSp new mod">
        <pc:chgData name="akhilesh aminigadda" userId="1ae4e733e1fc72ff" providerId="LiveId" clId="{F4E7DFE0-CE13-43C9-A684-0DA64EFD0B6F}" dt="2023-01-17T07:17:04.708" v="4733" actId="20577"/>
        <pc:sldMkLst>
          <pc:docMk/>
          <pc:sldMk cId="1905796292" sldId="260"/>
        </pc:sldMkLst>
        <pc:spChg chg="add mod">
          <ac:chgData name="akhilesh aminigadda" userId="1ae4e733e1fc72ff" providerId="LiveId" clId="{F4E7DFE0-CE13-43C9-A684-0DA64EFD0B6F}" dt="2023-01-17T07:17:04.708" v="4733" actId="20577"/>
          <ac:spMkLst>
            <pc:docMk/>
            <pc:sldMk cId="1905796292" sldId="260"/>
            <ac:spMk id="2" creationId="{A0721015-A7B0-C57F-11CB-04A31D2D08B0}"/>
          </ac:spMkLst>
        </pc:spChg>
        <pc:spChg chg="add del mod">
          <ac:chgData name="akhilesh aminigadda" userId="1ae4e733e1fc72ff" providerId="LiveId" clId="{F4E7DFE0-CE13-43C9-A684-0DA64EFD0B6F}" dt="2023-01-15T11:27:54.900" v="2099" actId="478"/>
          <ac:spMkLst>
            <pc:docMk/>
            <pc:sldMk cId="1905796292" sldId="260"/>
            <ac:spMk id="3" creationId="{809A1583-B7CD-3FE1-6AA8-9636243994FB}"/>
          </ac:spMkLst>
        </pc:spChg>
      </pc:sldChg>
      <pc:sldChg chg="addSp modSp new mod">
        <pc:chgData name="akhilesh aminigadda" userId="1ae4e733e1fc72ff" providerId="LiveId" clId="{F4E7DFE0-CE13-43C9-A684-0DA64EFD0B6F}" dt="2023-01-16T16:33:14.072" v="4359" actId="20577"/>
        <pc:sldMkLst>
          <pc:docMk/>
          <pc:sldMk cId="847535337" sldId="261"/>
        </pc:sldMkLst>
        <pc:spChg chg="add mod">
          <ac:chgData name="akhilesh aminigadda" userId="1ae4e733e1fc72ff" providerId="LiveId" clId="{F4E7DFE0-CE13-43C9-A684-0DA64EFD0B6F}" dt="2023-01-16T16:33:14.072" v="4359" actId="20577"/>
          <ac:spMkLst>
            <pc:docMk/>
            <pc:sldMk cId="847535337" sldId="261"/>
            <ac:spMk id="2" creationId="{54C4B418-2558-D3F3-F693-1B7A3605620D}"/>
          </ac:spMkLst>
        </pc:spChg>
      </pc:sldChg>
      <pc:sldChg chg="addSp delSp modSp new mod">
        <pc:chgData name="akhilesh aminigadda" userId="1ae4e733e1fc72ff" providerId="LiveId" clId="{F4E7DFE0-CE13-43C9-A684-0DA64EFD0B6F}" dt="2023-01-16T16:33:44.156" v="4362" actId="20577"/>
        <pc:sldMkLst>
          <pc:docMk/>
          <pc:sldMk cId="2448384864" sldId="262"/>
        </pc:sldMkLst>
        <pc:spChg chg="add mod">
          <ac:chgData name="akhilesh aminigadda" userId="1ae4e733e1fc72ff" providerId="LiveId" clId="{F4E7DFE0-CE13-43C9-A684-0DA64EFD0B6F}" dt="2023-01-16T16:33:44.156" v="4362" actId="20577"/>
          <ac:spMkLst>
            <pc:docMk/>
            <pc:sldMk cId="2448384864" sldId="262"/>
            <ac:spMk id="2" creationId="{3D2DB1D2-B4A8-444E-A505-4D9811A905D1}"/>
          </ac:spMkLst>
        </pc:spChg>
        <pc:spChg chg="add del">
          <ac:chgData name="akhilesh aminigadda" userId="1ae4e733e1fc72ff" providerId="LiveId" clId="{F4E7DFE0-CE13-43C9-A684-0DA64EFD0B6F}" dt="2023-01-15T12:28:00.554" v="2508"/>
          <ac:spMkLst>
            <pc:docMk/>
            <pc:sldMk cId="2448384864" sldId="262"/>
            <ac:spMk id="3" creationId="{0857820E-CFFF-21DF-C947-E8C689D531F7}"/>
          </ac:spMkLst>
        </pc:spChg>
        <pc:spChg chg="add del">
          <ac:chgData name="akhilesh aminigadda" userId="1ae4e733e1fc72ff" providerId="LiveId" clId="{F4E7DFE0-CE13-43C9-A684-0DA64EFD0B6F}" dt="2023-01-15T12:28:05.604" v="2510"/>
          <ac:spMkLst>
            <pc:docMk/>
            <pc:sldMk cId="2448384864" sldId="262"/>
            <ac:spMk id="4" creationId="{13486CDE-78CE-E1D1-A2D5-4B1EEA9B96B7}"/>
          </ac:spMkLst>
        </pc:spChg>
      </pc:sldChg>
      <pc:sldChg chg="addSp modSp new mod">
        <pc:chgData name="akhilesh aminigadda" userId="1ae4e733e1fc72ff" providerId="LiveId" clId="{F4E7DFE0-CE13-43C9-A684-0DA64EFD0B6F}" dt="2023-01-15T13:50:52.747" v="2886" actId="1076"/>
        <pc:sldMkLst>
          <pc:docMk/>
          <pc:sldMk cId="4280730643" sldId="263"/>
        </pc:sldMkLst>
        <pc:spChg chg="add mod">
          <ac:chgData name="akhilesh aminigadda" userId="1ae4e733e1fc72ff" providerId="LiveId" clId="{F4E7DFE0-CE13-43C9-A684-0DA64EFD0B6F}" dt="2023-01-15T13:50:52.747" v="2886" actId="1076"/>
          <ac:spMkLst>
            <pc:docMk/>
            <pc:sldMk cId="4280730643" sldId="263"/>
            <ac:spMk id="2" creationId="{1CD207B5-D9F9-F503-FDC5-92FBB0397D5C}"/>
          </ac:spMkLst>
        </pc:spChg>
      </pc:sldChg>
      <pc:sldChg chg="addSp modSp new mod">
        <pc:chgData name="akhilesh aminigadda" userId="1ae4e733e1fc72ff" providerId="LiveId" clId="{F4E7DFE0-CE13-43C9-A684-0DA64EFD0B6F}" dt="2023-01-16T16:34:24.439" v="4364" actId="20577"/>
        <pc:sldMkLst>
          <pc:docMk/>
          <pc:sldMk cId="1085564864" sldId="264"/>
        </pc:sldMkLst>
        <pc:spChg chg="add mod">
          <ac:chgData name="akhilesh aminigadda" userId="1ae4e733e1fc72ff" providerId="LiveId" clId="{F4E7DFE0-CE13-43C9-A684-0DA64EFD0B6F}" dt="2023-01-16T16:34:24.439" v="4364" actId="20577"/>
          <ac:spMkLst>
            <pc:docMk/>
            <pc:sldMk cId="1085564864" sldId="264"/>
            <ac:spMk id="2" creationId="{232645CD-F4AD-CC74-484B-A3CA0F792B9C}"/>
          </ac:spMkLst>
        </pc:spChg>
      </pc:sldChg>
      <pc:sldChg chg="addSp delSp modSp new mod">
        <pc:chgData name="akhilesh aminigadda" userId="1ae4e733e1fc72ff" providerId="LiveId" clId="{F4E7DFE0-CE13-43C9-A684-0DA64EFD0B6F}" dt="2023-01-17T06:34:46.496" v="4720" actId="208"/>
        <pc:sldMkLst>
          <pc:docMk/>
          <pc:sldMk cId="3426387013" sldId="265"/>
        </pc:sldMkLst>
        <pc:spChg chg="add mod">
          <ac:chgData name="akhilesh aminigadda" userId="1ae4e733e1fc72ff" providerId="LiveId" clId="{F4E7DFE0-CE13-43C9-A684-0DA64EFD0B6F}" dt="2023-01-17T06:28:47.480" v="4621" actId="1076"/>
          <ac:spMkLst>
            <pc:docMk/>
            <pc:sldMk cId="3426387013" sldId="265"/>
            <ac:spMk id="2" creationId="{9844D726-5A58-AB51-7B2B-EAF6FCB5FEC2}"/>
          </ac:spMkLst>
        </pc:spChg>
        <pc:spChg chg="add del mod">
          <ac:chgData name="akhilesh aminigadda" userId="1ae4e733e1fc72ff" providerId="LiveId" clId="{F4E7DFE0-CE13-43C9-A684-0DA64EFD0B6F}" dt="2023-01-17T06:28:39.591" v="4620" actId="21"/>
          <ac:spMkLst>
            <pc:docMk/>
            <pc:sldMk cId="3426387013" sldId="265"/>
            <ac:spMk id="3" creationId="{3BAF3DB2-4F91-ABE5-B831-3DE96C1AF239}"/>
          </ac:spMkLst>
        </pc:spChg>
        <pc:spChg chg="add mod">
          <ac:chgData name="akhilesh aminigadda" userId="1ae4e733e1fc72ff" providerId="LiveId" clId="{F4E7DFE0-CE13-43C9-A684-0DA64EFD0B6F}" dt="2023-01-17T06:29:27.425" v="4649" actId="20577"/>
          <ac:spMkLst>
            <pc:docMk/>
            <pc:sldMk cId="3426387013" sldId="265"/>
            <ac:spMk id="4" creationId="{2CAF13AE-42B0-5649-9293-5B6480DEC9CF}"/>
          </ac:spMkLst>
        </pc:spChg>
        <pc:spChg chg="add mod">
          <ac:chgData name="akhilesh aminigadda" userId="1ae4e733e1fc72ff" providerId="LiveId" clId="{F4E7DFE0-CE13-43C9-A684-0DA64EFD0B6F}" dt="2023-01-17T06:30:36.186" v="4681" actId="1076"/>
          <ac:spMkLst>
            <pc:docMk/>
            <pc:sldMk cId="3426387013" sldId="265"/>
            <ac:spMk id="5" creationId="{106DE36B-2554-B7D1-8B9B-562E68F0F3E8}"/>
          </ac:spMkLst>
        </pc:spChg>
        <pc:spChg chg="add mod">
          <ac:chgData name="akhilesh aminigadda" userId="1ae4e733e1fc72ff" providerId="LiveId" clId="{F4E7DFE0-CE13-43C9-A684-0DA64EFD0B6F}" dt="2023-01-17T06:32:09.617" v="4706" actId="207"/>
          <ac:spMkLst>
            <pc:docMk/>
            <pc:sldMk cId="3426387013" sldId="265"/>
            <ac:spMk id="6" creationId="{C338F150-3860-E4E5-B921-75C33390A964}"/>
          </ac:spMkLst>
        </pc:spChg>
        <pc:cxnChg chg="add">
          <ac:chgData name="akhilesh aminigadda" userId="1ae4e733e1fc72ff" providerId="LiveId" clId="{F4E7DFE0-CE13-43C9-A684-0DA64EFD0B6F}" dt="2023-01-17T06:32:40.477" v="4707" actId="11529"/>
          <ac:cxnSpMkLst>
            <pc:docMk/>
            <pc:sldMk cId="3426387013" sldId="265"/>
            <ac:cxnSpMk id="8" creationId="{987715EE-FA95-A157-CFDE-F82F89A112B5}"/>
          </ac:cxnSpMkLst>
        </pc:cxnChg>
        <pc:cxnChg chg="add">
          <ac:chgData name="akhilesh aminigadda" userId="1ae4e733e1fc72ff" providerId="LiveId" clId="{F4E7DFE0-CE13-43C9-A684-0DA64EFD0B6F}" dt="2023-01-17T06:32:55.051" v="4708" actId="11529"/>
          <ac:cxnSpMkLst>
            <pc:docMk/>
            <pc:sldMk cId="3426387013" sldId="265"/>
            <ac:cxnSpMk id="10" creationId="{702E3D79-F563-43AA-7EB9-D99A237A4C8E}"/>
          </ac:cxnSpMkLst>
        </pc:cxnChg>
        <pc:cxnChg chg="add del">
          <ac:chgData name="akhilesh aminigadda" userId="1ae4e733e1fc72ff" providerId="LiveId" clId="{F4E7DFE0-CE13-43C9-A684-0DA64EFD0B6F}" dt="2023-01-17T06:33:10.413" v="4710" actId="11529"/>
          <ac:cxnSpMkLst>
            <pc:docMk/>
            <pc:sldMk cId="3426387013" sldId="265"/>
            <ac:cxnSpMk id="12" creationId="{452D4A75-8E6F-7BE2-3FB5-7ADBFA59B7AF}"/>
          </ac:cxnSpMkLst>
        </pc:cxnChg>
        <pc:cxnChg chg="add mod">
          <ac:chgData name="akhilesh aminigadda" userId="1ae4e733e1fc72ff" providerId="LiveId" clId="{F4E7DFE0-CE13-43C9-A684-0DA64EFD0B6F}" dt="2023-01-17T06:34:29.232" v="4718" actId="208"/>
          <ac:cxnSpMkLst>
            <pc:docMk/>
            <pc:sldMk cId="3426387013" sldId="265"/>
            <ac:cxnSpMk id="14" creationId="{550196CF-E3D7-251F-1676-3F45C0BE7282}"/>
          </ac:cxnSpMkLst>
        </pc:cxnChg>
        <pc:cxnChg chg="add mod">
          <ac:chgData name="akhilesh aminigadda" userId="1ae4e733e1fc72ff" providerId="LiveId" clId="{F4E7DFE0-CE13-43C9-A684-0DA64EFD0B6F}" dt="2023-01-17T06:34:33.329" v="4719" actId="208"/>
          <ac:cxnSpMkLst>
            <pc:docMk/>
            <pc:sldMk cId="3426387013" sldId="265"/>
            <ac:cxnSpMk id="16" creationId="{2E0B725F-2F38-4E03-51FB-80D76A30400A}"/>
          </ac:cxnSpMkLst>
        </pc:cxnChg>
        <pc:cxnChg chg="add del">
          <ac:chgData name="akhilesh aminigadda" userId="1ae4e733e1fc72ff" providerId="LiveId" clId="{F4E7DFE0-CE13-43C9-A684-0DA64EFD0B6F}" dt="2023-01-17T06:33:45.832" v="4714" actId="11529"/>
          <ac:cxnSpMkLst>
            <pc:docMk/>
            <pc:sldMk cId="3426387013" sldId="265"/>
            <ac:cxnSpMk id="18" creationId="{3D67C55B-81B1-A454-A672-E51BBB15CC3D}"/>
          </ac:cxnSpMkLst>
        </pc:cxnChg>
        <pc:cxnChg chg="add mod">
          <ac:chgData name="akhilesh aminigadda" userId="1ae4e733e1fc72ff" providerId="LiveId" clId="{F4E7DFE0-CE13-43C9-A684-0DA64EFD0B6F}" dt="2023-01-17T06:34:46.496" v="4720" actId="208"/>
          <ac:cxnSpMkLst>
            <pc:docMk/>
            <pc:sldMk cId="3426387013" sldId="265"/>
            <ac:cxnSpMk id="20" creationId="{7C9071AD-4C87-5942-6330-45A125E57477}"/>
          </ac:cxnSpMkLst>
        </pc:cxnChg>
      </pc:sldChg>
      <pc:sldChg chg="addSp delSp modSp new mod">
        <pc:chgData name="akhilesh aminigadda" userId="1ae4e733e1fc72ff" providerId="LiveId" clId="{F4E7DFE0-CE13-43C9-A684-0DA64EFD0B6F}" dt="2023-01-16T16:35:06.711" v="4379" actId="20577"/>
        <pc:sldMkLst>
          <pc:docMk/>
          <pc:sldMk cId="1273667660" sldId="266"/>
        </pc:sldMkLst>
        <pc:spChg chg="add mod">
          <ac:chgData name="akhilesh aminigadda" userId="1ae4e733e1fc72ff" providerId="LiveId" clId="{F4E7DFE0-CE13-43C9-A684-0DA64EFD0B6F}" dt="2023-01-16T16:35:06.711" v="4379" actId="20577"/>
          <ac:spMkLst>
            <pc:docMk/>
            <pc:sldMk cId="1273667660" sldId="266"/>
            <ac:spMk id="2" creationId="{D408DF29-6F7F-9A8A-F7DB-811DD6D97B2B}"/>
          </ac:spMkLst>
        </pc:spChg>
        <pc:spChg chg="add mod">
          <ac:chgData name="akhilesh aminigadda" userId="1ae4e733e1fc72ff" providerId="LiveId" clId="{F4E7DFE0-CE13-43C9-A684-0DA64EFD0B6F}" dt="2023-01-16T07:59:03.431" v="3687" actId="14100"/>
          <ac:spMkLst>
            <pc:docMk/>
            <pc:sldMk cId="1273667660" sldId="266"/>
            <ac:spMk id="3" creationId="{D745BFAE-FEE6-5C6D-2824-7FBCC0BCF5C2}"/>
          </ac:spMkLst>
        </pc:spChg>
        <pc:picChg chg="add del mod modCrop">
          <ac:chgData name="akhilesh aminigadda" userId="1ae4e733e1fc72ff" providerId="LiveId" clId="{F4E7DFE0-CE13-43C9-A684-0DA64EFD0B6F}" dt="2023-01-16T08:00:20.043" v="3709" actId="21"/>
          <ac:picMkLst>
            <pc:docMk/>
            <pc:sldMk cId="1273667660" sldId="266"/>
            <ac:picMk id="5" creationId="{683AD8BF-3F95-2D95-7ADA-27BE400A759C}"/>
          </ac:picMkLst>
        </pc:picChg>
        <pc:picChg chg="add mod modCrop">
          <ac:chgData name="akhilesh aminigadda" userId="1ae4e733e1fc72ff" providerId="LiveId" clId="{F4E7DFE0-CE13-43C9-A684-0DA64EFD0B6F}" dt="2023-01-16T08:06:01.114" v="3722" actId="1076"/>
          <ac:picMkLst>
            <pc:docMk/>
            <pc:sldMk cId="1273667660" sldId="266"/>
            <ac:picMk id="7" creationId="{67DEE34D-B9CD-1315-4846-A2B013302574}"/>
          </ac:picMkLst>
        </pc:picChg>
      </pc:sldChg>
      <pc:sldChg chg="addSp delSp modSp new mod">
        <pc:chgData name="akhilesh aminigadda" userId="1ae4e733e1fc72ff" providerId="LiveId" clId="{F4E7DFE0-CE13-43C9-A684-0DA64EFD0B6F}" dt="2023-01-17T06:36:07.080" v="4731" actId="1076"/>
        <pc:sldMkLst>
          <pc:docMk/>
          <pc:sldMk cId="1234005766" sldId="267"/>
        </pc:sldMkLst>
        <pc:spChg chg="add mod">
          <ac:chgData name="akhilesh aminigadda" userId="1ae4e733e1fc72ff" providerId="LiveId" clId="{F4E7DFE0-CE13-43C9-A684-0DA64EFD0B6F}" dt="2023-01-17T06:10:17.130" v="4442" actId="1076"/>
          <ac:spMkLst>
            <pc:docMk/>
            <pc:sldMk cId="1234005766" sldId="267"/>
            <ac:spMk id="2" creationId="{37C878ED-9D76-EB39-C3D4-56F7890079A8}"/>
          </ac:spMkLst>
        </pc:spChg>
        <pc:spChg chg="add mod">
          <ac:chgData name="akhilesh aminigadda" userId="1ae4e733e1fc72ff" providerId="LiveId" clId="{F4E7DFE0-CE13-43C9-A684-0DA64EFD0B6F}" dt="2023-01-17T06:12:34.634" v="4477" actId="20577"/>
          <ac:spMkLst>
            <pc:docMk/>
            <pc:sldMk cId="1234005766" sldId="267"/>
            <ac:spMk id="3" creationId="{D1B9236D-5CAF-5D69-6A10-D1D895A7030F}"/>
          </ac:spMkLst>
        </pc:spChg>
        <pc:picChg chg="add del mod modCrop">
          <ac:chgData name="akhilesh aminigadda" userId="1ae4e733e1fc72ff" providerId="LiveId" clId="{F4E7DFE0-CE13-43C9-A684-0DA64EFD0B6F}" dt="2023-01-17T06:35:21.411" v="4721" actId="21"/>
          <ac:picMkLst>
            <pc:docMk/>
            <pc:sldMk cId="1234005766" sldId="267"/>
            <ac:picMk id="5" creationId="{D75C2B88-4294-6154-1A83-2D8AAE1CBD5E}"/>
          </ac:picMkLst>
        </pc:picChg>
        <pc:picChg chg="add mod modCrop">
          <ac:chgData name="akhilesh aminigadda" userId="1ae4e733e1fc72ff" providerId="LiveId" clId="{F4E7DFE0-CE13-43C9-A684-0DA64EFD0B6F}" dt="2023-01-17T06:36:07.080" v="4731" actId="1076"/>
          <ac:picMkLst>
            <pc:docMk/>
            <pc:sldMk cId="1234005766" sldId="267"/>
            <ac:picMk id="7" creationId="{169A137C-D14A-C110-6D61-BF5AC82B1621}"/>
          </ac:picMkLst>
        </pc:picChg>
      </pc:sldChg>
      <pc:sldChg chg="addSp modSp new mod">
        <pc:chgData name="akhilesh aminigadda" userId="1ae4e733e1fc72ff" providerId="LiveId" clId="{F4E7DFE0-CE13-43C9-A684-0DA64EFD0B6F}" dt="2023-01-16T12:07:42.113" v="3838" actId="1076"/>
        <pc:sldMkLst>
          <pc:docMk/>
          <pc:sldMk cId="2727963218" sldId="268"/>
        </pc:sldMkLst>
        <pc:spChg chg="add mod">
          <ac:chgData name="akhilesh aminigadda" userId="1ae4e733e1fc72ff" providerId="LiveId" clId="{F4E7DFE0-CE13-43C9-A684-0DA64EFD0B6F}" dt="2023-01-16T10:38:44.887" v="3811" actId="207"/>
          <ac:spMkLst>
            <pc:docMk/>
            <pc:sldMk cId="2727963218" sldId="268"/>
            <ac:spMk id="2" creationId="{448224D5-D481-144B-B86D-E2C3CBC6AA7A}"/>
          </ac:spMkLst>
        </pc:spChg>
        <pc:spChg chg="add mod">
          <ac:chgData name="akhilesh aminigadda" userId="1ae4e733e1fc72ff" providerId="LiveId" clId="{F4E7DFE0-CE13-43C9-A684-0DA64EFD0B6F}" dt="2023-01-16T12:06:25.129" v="3828" actId="20577"/>
          <ac:spMkLst>
            <pc:docMk/>
            <pc:sldMk cId="2727963218" sldId="268"/>
            <ac:spMk id="3" creationId="{F3B3F5F1-A08F-E792-07CD-47113EC3C230}"/>
          </ac:spMkLst>
        </pc:spChg>
        <pc:picChg chg="add mod modCrop">
          <ac:chgData name="akhilesh aminigadda" userId="1ae4e733e1fc72ff" providerId="LiveId" clId="{F4E7DFE0-CE13-43C9-A684-0DA64EFD0B6F}" dt="2023-01-16T12:07:42.113" v="3838" actId="1076"/>
          <ac:picMkLst>
            <pc:docMk/>
            <pc:sldMk cId="2727963218" sldId="268"/>
            <ac:picMk id="5" creationId="{FB375FB9-F3B6-C2E1-B1DF-D18FF3F60240}"/>
          </ac:picMkLst>
        </pc:picChg>
      </pc:sldChg>
      <pc:sldChg chg="addSp modSp new mod">
        <pc:chgData name="akhilesh aminigadda" userId="1ae4e733e1fc72ff" providerId="LiveId" clId="{F4E7DFE0-CE13-43C9-A684-0DA64EFD0B6F}" dt="2023-01-16T12:58:53.255" v="4293" actId="14100"/>
        <pc:sldMkLst>
          <pc:docMk/>
          <pc:sldMk cId="2573287015" sldId="269"/>
        </pc:sldMkLst>
        <pc:spChg chg="add mod">
          <ac:chgData name="akhilesh aminigadda" userId="1ae4e733e1fc72ff" providerId="LiveId" clId="{F4E7DFE0-CE13-43C9-A684-0DA64EFD0B6F}" dt="2023-01-16T12:09:37.434" v="3846" actId="207"/>
          <ac:spMkLst>
            <pc:docMk/>
            <pc:sldMk cId="2573287015" sldId="269"/>
            <ac:spMk id="2" creationId="{58322202-369D-8E40-6F8A-D9FC7197308B}"/>
          </ac:spMkLst>
        </pc:spChg>
        <pc:spChg chg="add mod">
          <ac:chgData name="akhilesh aminigadda" userId="1ae4e733e1fc72ff" providerId="LiveId" clId="{F4E7DFE0-CE13-43C9-A684-0DA64EFD0B6F}" dt="2023-01-16T12:58:43.674" v="4292" actId="20577"/>
          <ac:spMkLst>
            <pc:docMk/>
            <pc:sldMk cId="2573287015" sldId="269"/>
            <ac:spMk id="3" creationId="{90C06142-5FF4-8DD8-FE1A-FC50BDCDC177}"/>
          </ac:spMkLst>
        </pc:spChg>
        <pc:picChg chg="add mod modCrop">
          <ac:chgData name="akhilesh aminigadda" userId="1ae4e733e1fc72ff" providerId="LiveId" clId="{F4E7DFE0-CE13-43C9-A684-0DA64EFD0B6F}" dt="2023-01-16T12:58:53.255" v="4293" actId="14100"/>
          <ac:picMkLst>
            <pc:docMk/>
            <pc:sldMk cId="2573287015" sldId="269"/>
            <ac:picMk id="5" creationId="{CE9875C3-E192-CC6D-B5AE-DC0F6FD5BC4C}"/>
          </ac:picMkLst>
        </pc:picChg>
      </pc:sldChg>
      <pc:sldChg chg="addSp modSp new mod">
        <pc:chgData name="akhilesh aminigadda" userId="1ae4e733e1fc72ff" providerId="LiveId" clId="{F4E7DFE0-CE13-43C9-A684-0DA64EFD0B6F}" dt="2023-01-16T13:52:40.888" v="4347" actId="1076"/>
        <pc:sldMkLst>
          <pc:docMk/>
          <pc:sldMk cId="2022184204" sldId="270"/>
        </pc:sldMkLst>
        <pc:spChg chg="add mod">
          <ac:chgData name="akhilesh aminigadda" userId="1ae4e733e1fc72ff" providerId="LiveId" clId="{F4E7DFE0-CE13-43C9-A684-0DA64EFD0B6F}" dt="2023-01-16T13:48:25.052" v="4334" actId="1076"/>
          <ac:spMkLst>
            <pc:docMk/>
            <pc:sldMk cId="2022184204" sldId="270"/>
            <ac:spMk id="2" creationId="{D0E09E5A-847C-9177-24D9-E5A95BF6100D}"/>
          </ac:spMkLst>
        </pc:spChg>
        <pc:spChg chg="add mod">
          <ac:chgData name="akhilesh aminigadda" userId="1ae4e733e1fc72ff" providerId="LiveId" clId="{F4E7DFE0-CE13-43C9-A684-0DA64EFD0B6F}" dt="2023-01-16T13:51:26.543" v="4340"/>
          <ac:spMkLst>
            <pc:docMk/>
            <pc:sldMk cId="2022184204" sldId="270"/>
            <ac:spMk id="3" creationId="{00BF3B0C-3222-1B92-AF5B-05401FFA95F0}"/>
          </ac:spMkLst>
        </pc:spChg>
        <pc:picChg chg="add mod modCrop">
          <ac:chgData name="akhilesh aminigadda" userId="1ae4e733e1fc72ff" providerId="LiveId" clId="{F4E7DFE0-CE13-43C9-A684-0DA64EFD0B6F}" dt="2023-01-16T13:52:40.888" v="4347" actId="1076"/>
          <ac:picMkLst>
            <pc:docMk/>
            <pc:sldMk cId="2022184204" sldId="270"/>
            <ac:picMk id="5" creationId="{36230206-A42B-E2D1-B32D-2C61BB8185A9}"/>
          </ac:picMkLst>
        </pc:picChg>
      </pc:sldChg>
      <pc:sldChg chg="addSp modSp new mod">
        <pc:chgData name="akhilesh aminigadda" userId="1ae4e733e1fc72ff" providerId="LiveId" clId="{F4E7DFE0-CE13-43C9-A684-0DA64EFD0B6F}" dt="2023-01-17T05:19:13.779" v="4441" actId="20577"/>
        <pc:sldMkLst>
          <pc:docMk/>
          <pc:sldMk cId="3921898189" sldId="271"/>
        </pc:sldMkLst>
        <pc:spChg chg="add mod">
          <ac:chgData name="akhilesh aminigadda" userId="1ae4e733e1fc72ff" providerId="LiveId" clId="{F4E7DFE0-CE13-43C9-A684-0DA64EFD0B6F}" dt="2023-01-16T16:35:36.967" v="4381" actId="20577"/>
          <ac:spMkLst>
            <pc:docMk/>
            <pc:sldMk cId="3921898189" sldId="271"/>
            <ac:spMk id="2" creationId="{8EEA44CF-D539-D298-4226-E4A464FCF504}"/>
          </ac:spMkLst>
        </pc:spChg>
        <pc:spChg chg="add mod">
          <ac:chgData name="akhilesh aminigadda" userId="1ae4e733e1fc72ff" providerId="LiveId" clId="{F4E7DFE0-CE13-43C9-A684-0DA64EFD0B6F}" dt="2023-01-17T05:19:13.779" v="4441" actId="20577"/>
          <ac:spMkLst>
            <pc:docMk/>
            <pc:sldMk cId="3921898189" sldId="271"/>
            <ac:spMk id="3" creationId="{9DB1F5E2-DBB4-183B-FCD6-E9C121A14525}"/>
          </ac:spMkLst>
        </pc:spChg>
      </pc:sldChg>
      <pc:sldChg chg="add">
        <pc:chgData name="akhilesh aminigadda" userId="1ae4e733e1fc72ff" providerId="LiveId" clId="{F4E7DFE0-CE13-43C9-A684-0DA64EFD0B6F}" dt="2023-01-17T07:49:45.589" v="4734"/>
        <pc:sldMkLst>
          <pc:docMk/>
          <pc:sldMk cId="2630385030" sldId="272"/>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C13B-DC2E-A11C-5DE6-D2894D4ADFE5}"/>
              </a:ext>
            </a:extLst>
          </p:cNvPr>
          <p:cNvSpPr>
            <a:spLocks noGrp="1"/>
          </p:cNvSpPr>
          <p:nvPr>
            <p:ph type="ctrTitle"/>
          </p:nvPr>
        </p:nvSpPr>
        <p:spPr/>
        <p:txBody>
          <a:bodyPr/>
          <a:lstStyle/>
          <a:p>
            <a:r>
              <a:rPr lang="en-IN" dirty="0" err="1"/>
              <a:t>Sql</a:t>
            </a:r>
            <a:r>
              <a:rPr lang="en-IN" dirty="0"/>
              <a:t> capstone - 2</a:t>
            </a:r>
          </a:p>
        </p:txBody>
      </p:sp>
      <p:sp>
        <p:nvSpPr>
          <p:cNvPr id="3" name="Subtitle 2">
            <a:extLst>
              <a:ext uri="{FF2B5EF4-FFF2-40B4-BE49-F238E27FC236}">
                <a16:creationId xmlns:a16="http://schemas.microsoft.com/office/drawing/2014/main" id="{FE3D5472-F0B5-8EDC-2227-05D5755F34B6}"/>
              </a:ext>
            </a:extLst>
          </p:cNvPr>
          <p:cNvSpPr>
            <a:spLocks noGrp="1"/>
          </p:cNvSpPr>
          <p:nvPr>
            <p:ph type="subTitle" idx="1"/>
          </p:nvPr>
        </p:nvSpPr>
        <p:spPr>
          <a:xfrm>
            <a:off x="7395420" y="4468031"/>
            <a:ext cx="7891272" cy="1069848"/>
          </a:xfrm>
        </p:spPr>
        <p:txBody>
          <a:bodyPr>
            <a:normAutofit/>
          </a:bodyPr>
          <a:lstStyle/>
          <a:p>
            <a:pPr lvl="1" algn="l"/>
            <a:r>
              <a:rPr lang="en-IN" sz="2000" i="1" u="sng" dirty="0" err="1">
                <a:solidFill>
                  <a:schemeClr val="accent1">
                    <a:lumMod val="75000"/>
                  </a:schemeClr>
                </a:solidFill>
              </a:rPr>
              <a:t>A.Sai</a:t>
            </a:r>
            <a:r>
              <a:rPr lang="en-IN" sz="2000" i="1" u="sng" dirty="0">
                <a:solidFill>
                  <a:schemeClr val="accent1">
                    <a:lumMod val="75000"/>
                  </a:schemeClr>
                </a:solidFill>
              </a:rPr>
              <a:t> Akhilesh</a:t>
            </a:r>
          </a:p>
        </p:txBody>
      </p:sp>
    </p:spTree>
    <p:extLst>
      <p:ext uri="{BB962C8B-B14F-4D97-AF65-F5344CB8AC3E}">
        <p14:creationId xmlns:p14="http://schemas.microsoft.com/office/powerpoint/2010/main" val="2837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4D726-5A58-AB51-7B2B-EAF6FCB5FEC2}"/>
              </a:ext>
            </a:extLst>
          </p:cNvPr>
          <p:cNvSpPr txBox="1"/>
          <p:nvPr/>
        </p:nvSpPr>
        <p:spPr>
          <a:xfrm>
            <a:off x="238104" y="496078"/>
            <a:ext cx="11355355" cy="2554545"/>
          </a:xfrm>
          <a:prstGeom prst="rect">
            <a:avLst/>
          </a:prstGeom>
          <a:noFill/>
        </p:spPr>
        <p:txBody>
          <a:bodyPr wrap="square" rtlCol="0">
            <a:spAutoFit/>
          </a:bodyPr>
          <a:lstStyle/>
          <a:p>
            <a:r>
              <a:rPr lang="en-US" sz="2000" dirty="0">
                <a:solidFill>
                  <a:srgbClr val="00B050"/>
                </a:solidFill>
              </a:rPr>
              <a:t>  Q9</a:t>
            </a:r>
            <a:r>
              <a:rPr lang="en-US" sz="2000" dirty="0"/>
              <a:t>:  </a:t>
            </a:r>
            <a:r>
              <a:rPr lang="en-US" sz="2000" dirty="0">
                <a:solidFill>
                  <a:srgbClr val="FF0000"/>
                </a:solidFill>
              </a:rPr>
              <a:t>Write script of merge join and write the importance.</a:t>
            </a:r>
          </a:p>
          <a:p>
            <a:r>
              <a:rPr lang="en-US" sz="2000" dirty="0">
                <a:solidFill>
                  <a:srgbClr val="00B050"/>
                </a:solidFill>
              </a:rPr>
              <a:t>Ans</a:t>
            </a:r>
            <a:r>
              <a:rPr lang="en-US" sz="2000" dirty="0"/>
              <a:t>:  Merge join is used to join the different database and output is generated by joining two 	 	   sorted datasets, output be single dataset.</a:t>
            </a:r>
          </a:p>
          <a:p>
            <a:r>
              <a:rPr lang="en-US" sz="2000" dirty="0"/>
              <a:t>	   Merge join operator supports all the joins like inner </a:t>
            </a:r>
            <a:r>
              <a:rPr lang="en-US" sz="2000" dirty="0" err="1"/>
              <a:t>join,outer</a:t>
            </a:r>
            <a:r>
              <a:rPr lang="en-US" sz="2000" dirty="0"/>
              <a:t> </a:t>
            </a:r>
            <a:r>
              <a:rPr lang="en-US" sz="2000" dirty="0" err="1"/>
              <a:t>join,cross</a:t>
            </a:r>
            <a:r>
              <a:rPr lang="en-US" sz="2000" dirty="0"/>
              <a:t> </a:t>
            </a:r>
            <a:r>
              <a:rPr lang="en-US" sz="2000" dirty="0" err="1"/>
              <a:t>join,self</a:t>
            </a:r>
            <a:r>
              <a:rPr lang="en-US" sz="2000" dirty="0"/>
              <a:t> join.</a:t>
            </a:r>
          </a:p>
          <a:p>
            <a:r>
              <a:rPr lang="en-US" sz="2000" dirty="0"/>
              <a:t>	   Merge statement in SQL is very popular </a:t>
            </a:r>
            <a:r>
              <a:rPr lang="en-US" sz="2000" dirty="0" err="1"/>
              <a:t>caluse</a:t>
            </a:r>
            <a:r>
              <a:rPr lang="en-US" sz="2000" dirty="0"/>
              <a:t>  that can handle </a:t>
            </a:r>
            <a:r>
              <a:rPr lang="en-US" sz="2000" dirty="0" err="1"/>
              <a:t>inserts,updates</a:t>
            </a:r>
            <a:r>
              <a:rPr lang="en-US" sz="2000" dirty="0"/>
              <a:t> and 		  	   delete statements.</a:t>
            </a:r>
          </a:p>
          <a:p>
            <a:r>
              <a:rPr lang="en-US" sz="2000" dirty="0"/>
              <a:t>	    When we want to retrieve data from more than one table then we use merge join. </a:t>
            </a:r>
          </a:p>
          <a:p>
            <a:r>
              <a:rPr lang="en-US" sz="2000" dirty="0"/>
              <a:t>	   </a:t>
            </a:r>
            <a:endParaRPr lang="en-IN" sz="2000" dirty="0"/>
          </a:p>
        </p:txBody>
      </p:sp>
      <p:sp>
        <p:nvSpPr>
          <p:cNvPr id="4" name="TextBox 3">
            <a:extLst>
              <a:ext uri="{FF2B5EF4-FFF2-40B4-BE49-F238E27FC236}">
                <a16:creationId xmlns:a16="http://schemas.microsoft.com/office/drawing/2014/main" id="{2CAF13AE-42B0-5649-9293-5B6480DEC9CF}"/>
              </a:ext>
            </a:extLst>
          </p:cNvPr>
          <p:cNvSpPr txBox="1"/>
          <p:nvPr/>
        </p:nvSpPr>
        <p:spPr>
          <a:xfrm>
            <a:off x="1464733" y="3302000"/>
            <a:ext cx="1540934" cy="2031325"/>
          </a:xfrm>
          <a:prstGeom prst="rect">
            <a:avLst/>
          </a:prstGeom>
          <a:noFill/>
        </p:spPr>
        <p:txBody>
          <a:bodyPr wrap="square" rtlCol="0">
            <a:spAutoFit/>
          </a:bodyPr>
          <a:lstStyle/>
          <a:p>
            <a:r>
              <a:rPr lang="en-IN" dirty="0"/>
              <a:t>FIRST TABLE</a:t>
            </a:r>
          </a:p>
          <a:p>
            <a:endParaRPr lang="en-IN" dirty="0"/>
          </a:p>
          <a:p>
            <a:pPr algn="ctr"/>
            <a:r>
              <a:rPr lang="en-IN" dirty="0"/>
              <a:t>1</a:t>
            </a:r>
          </a:p>
          <a:p>
            <a:pPr algn="ctr"/>
            <a:r>
              <a:rPr lang="en-IN" dirty="0"/>
              <a:t>2</a:t>
            </a:r>
          </a:p>
          <a:p>
            <a:pPr algn="ctr"/>
            <a:r>
              <a:rPr lang="en-IN" dirty="0"/>
              <a:t>3</a:t>
            </a:r>
          </a:p>
          <a:p>
            <a:pPr algn="ctr"/>
            <a:r>
              <a:rPr lang="en-IN" dirty="0"/>
              <a:t>4</a:t>
            </a:r>
          </a:p>
          <a:p>
            <a:pPr algn="ctr"/>
            <a:r>
              <a:rPr lang="en-IN" dirty="0"/>
              <a:t>5</a:t>
            </a:r>
          </a:p>
        </p:txBody>
      </p:sp>
      <p:sp>
        <p:nvSpPr>
          <p:cNvPr id="5" name="TextBox 4">
            <a:extLst>
              <a:ext uri="{FF2B5EF4-FFF2-40B4-BE49-F238E27FC236}">
                <a16:creationId xmlns:a16="http://schemas.microsoft.com/office/drawing/2014/main" id="{106DE36B-2554-B7D1-8B9B-562E68F0F3E8}"/>
              </a:ext>
            </a:extLst>
          </p:cNvPr>
          <p:cNvSpPr txBox="1"/>
          <p:nvPr/>
        </p:nvSpPr>
        <p:spPr>
          <a:xfrm>
            <a:off x="3725333" y="3302000"/>
            <a:ext cx="2006600" cy="2031325"/>
          </a:xfrm>
          <a:prstGeom prst="rect">
            <a:avLst/>
          </a:prstGeom>
          <a:noFill/>
        </p:spPr>
        <p:txBody>
          <a:bodyPr wrap="square" rtlCol="0">
            <a:spAutoFit/>
          </a:bodyPr>
          <a:lstStyle/>
          <a:p>
            <a:r>
              <a:rPr lang="en-IN" dirty="0"/>
              <a:t>SECOND TABLE</a:t>
            </a:r>
          </a:p>
          <a:p>
            <a:endParaRPr lang="en-IN" dirty="0"/>
          </a:p>
          <a:p>
            <a:pPr algn="ctr"/>
            <a:r>
              <a:rPr lang="en-IN" dirty="0"/>
              <a:t>1</a:t>
            </a:r>
          </a:p>
          <a:p>
            <a:pPr algn="ctr"/>
            <a:r>
              <a:rPr lang="en-IN" dirty="0"/>
              <a:t>1</a:t>
            </a:r>
          </a:p>
          <a:p>
            <a:pPr algn="ctr"/>
            <a:r>
              <a:rPr lang="en-IN" dirty="0"/>
              <a:t>2</a:t>
            </a:r>
          </a:p>
          <a:p>
            <a:pPr algn="ctr"/>
            <a:r>
              <a:rPr lang="en-IN" dirty="0"/>
              <a:t>2</a:t>
            </a:r>
          </a:p>
          <a:p>
            <a:pPr algn="ctr"/>
            <a:r>
              <a:rPr lang="en-IN" dirty="0"/>
              <a:t>3</a:t>
            </a:r>
          </a:p>
        </p:txBody>
      </p:sp>
      <p:sp>
        <p:nvSpPr>
          <p:cNvPr id="6" name="TextBox 5">
            <a:extLst>
              <a:ext uri="{FF2B5EF4-FFF2-40B4-BE49-F238E27FC236}">
                <a16:creationId xmlns:a16="http://schemas.microsoft.com/office/drawing/2014/main" id="{C338F150-3860-E4E5-B921-75C33390A964}"/>
              </a:ext>
            </a:extLst>
          </p:cNvPr>
          <p:cNvSpPr txBox="1"/>
          <p:nvPr/>
        </p:nvSpPr>
        <p:spPr>
          <a:xfrm>
            <a:off x="6383866" y="3301999"/>
            <a:ext cx="1244600" cy="2031325"/>
          </a:xfrm>
          <a:prstGeom prst="rect">
            <a:avLst/>
          </a:prstGeom>
          <a:noFill/>
        </p:spPr>
        <p:txBody>
          <a:bodyPr wrap="square" rtlCol="0">
            <a:spAutoFit/>
          </a:bodyPr>
          <a:lstStyle/>
          <a:p>
            <a:r>
              <a:rPr lang="en-IN" dirty="0">
                <a:solidFill>
                  <a:srgbClr val="0070C0"/>
                </a:solidFill>
              </a:rPr>
              <a:t>OUTPUT</a:t>
            </a:r>
          </a:p>
          <a:p>
            <a:endParaRPr lang="en-IN" dirty="0">
              <a:solidFill>
                <a:srgbClr val="0070C0"/>
              </a:solidFill>
            </a:endParaRPr>
          </a:p>
          <a:p>
            <a:pPr algn="ctr"/>
            <a:r>
              <a:rPr lang="en-IN" dirty="0">
                <a:solidFill>
                  <a:srgbClr val="0070C0"/>
                </a:solidFill>
              </a:rPr>
              <a:t>1</a:t>
            </a:r>
          </a:p>
          <a:p>
            <a:pPr algn="ctr"/>
            <a:r>
              <a:rPr lang="en-IN" dirty="0">
                <a:solidFill>
                  <a:srgbClr val="0070C0"/>
                </a:solidFill>
              </a:rPr>
              <a:t>1</a:t>
            </a:r>
          </a:p>
          <a:p>
            <a:pPr algn="ctr"/>
            <a:r>
              <a:rPr lang="en-IN" dirty="0">
                <a:solidFill>
                  <a:srgbClr val="0070C0"/>
                </a:solidFill>
              </a:rPr>
              <a:t>2</a:t>
            </a:r>
          </a:p>
          <a:p>
            <a:pPr algn="ctr"/>
            <a:r>
              <a:rPr lang="en-IN" dirty="0">
                <a:solidFill>
                  <a:srgbClr val="0070C0"/>
                </a:solidFill>
              </a:rPr>
              <a:t>2</a:t>
            </a:r>
          </a:p>
          <a:p>
            <a:pPr algn="ctr"/>
            <a:r>
              <a:rPr lang="en-IN" dirty="0">
                <a:solidFill>
                  <a:srgbClr val="0070C0"/>
                </a:solidFill>
              </a:rPr>
              <a:t>3</a:t>
            </a:r>
          </a:p>
        </p:txBody>
      </p:sp>
      <p:cxnSp>
        <p:nvCxnSpPr>
          <p:cNvPr id="8" name="Straight Arrow Connector 7">
            <a:extLst>
              <a:ext uri="{FF2B5EF4-FFF2-40B4-BE49-F238E27FC236}">
                <a16:creationId xmlns:a16="http://schemas.microsoft.com/office/drawing/2014/main" id="{987715EE-FA95-A157-CFDE-F82F89A112B5}"/>
              </a:ext>
            </a:extLst>
          </p:cNvPr>
          <p:cNvCxnSpPr/>
          <p:nvPr/>
        </p:nvCxnSpPr>
        <p:spPr>
          <a:xfrm>
            <a:off x="2328333" y="4021667"/>
            <a:ext cx="2226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02E3D79-F563-43AA-7EB9-D99A237A4C8E}"/>
              </a:ext>
            </a:extLst>
          </p:cNvPr>
          <p:cNvCxnSpPr/>
          <p:nvPr/>
        </p:nvCxnSpPr>
        <p:spPr>
          <a:xfrm>
            <a:off x="2396067" y="4097867"/>
            <a:ext cx="2235200" cy="219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0196CF-E3D7-251F-1676-3F45C0BE7282}"/>
              </a:ext>
            </a:extLst>
          </p:cNvPr>
          <p:cNvCxnSpPr/>
          <p:nvPr/>
        </p:nvCxnSpPr>
        <p:spPr>
          <a:xfrm>
            <a:off x="2396067" y="4317661"/>
            <a:ext cx="2235200" cy="27973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0B725F-2F38-4E03-51FB-80D76A30400A}"/>
              </a:ext>
            </a:extLst>
          </p:cNvPr>
          <p:cNvCxnSpPr/>
          <p:nvPr/>
        </p:nvCxnSpPr>
        <p:spPr>
          <a:xfrm>
            <a:off x="2396067" y="4317661"/>
            <a:ext cx="2235200" cy="53373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9071AD-4C87-5942-6330-45A125E57477}"/>
              </a:ext>
            </a:extLst>
          </p:cNvPr>
          <p:cNvCxnSpPr/>
          <p:nvPr/>
        </p:nvCxnSpPr>
        <p:spPr>
          <a:xfrm>
            <a:off x="2396067" y="4597400"/>
            <a:ext cx="2235200" cy="508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38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8DF29-6F7F-9A8A-F7DB-811DD6D97B2B}"/>
              </a:ext>
            </a:extLst>
          </p:cNvPr>
          <p:cNvSpPr txBox="1"/>
          <p:nvPr/>
        </p:nvSpPr>
        <p:spPr>
          <a:xfrm>
            <a:off x="441649" y="270589"/>
            <a:ext cx="11122090" cy="1323439"/>
          </a:xfrm>
          <a:prstGeom prst="rect">
            <a:avLst/>
          </a:prstGeom>
          <a:noFill/>
        </p:spPr>
        <p:txBody>
          <a:bodyPr wrap="square" rtlCol="0">
            <a:spAutoFit/>
          </a:bodyPr>
          <a:lstStyle/>
          <a:p>
            <a:r>
              <a:rPr lang="en-US" sz="2000" dirty="0">
                <a:solidFill>
                  <a:srgbClr val="00B050"/>
                </a:solidFill>
              </a:rPr>
              <a:t>Q10</a:t>
            </a:r>
            <a:r>
              <a:rPr lang="en-US" sz="2000" dirty="0">
                <a:solidFill>
                  <a:srgbClr val="FF0000"/>
                </a:solidFill>
              </a:rPr>
              <a:t>: Write the script for following: (10*5=50)</a:t>
            </a:r>
          </a:p>
          <a:p>
            <a:r>
              <a:rPr lang="en-US" sz="2000" dirty="0">
                <a:solidFill>
                  <a:srgbClr val="00B050"/>
                </a:solidFill>
              </a:rPr>
              <a:t>   a</a:t>
            </a:r>
            <a:r>
              <a:rPr lang="en-US" sz="2000" dirty="0">
                <a:solidFill>
                  <a:srgbClr val="FF0000"/>
                </a:solidFill>
              </a:rPr>
              <a:t>. 	create stored procedure which take input parameter as </a:t>
            </a:r>
            <a:r>
              <a:rPr lang="en-US" sz="2000" dirty="0" err="1">
                <a:solidFill>
                  <a:srgbClr val="FF0000"/>
                </a:solidFill>
              </a:rPr>
              <a:t>businessentityid</a:t>
            </a:r>
            <a:r>
              <a:rPr lang="en-US" sz="2000" dirty="0">
                <a:solidFill>
                  <a:srgbClr val="FF0000"/>
                </a:solidFill>
              </a:rPr>
              <a:t>, then in output, 	you receive the information of that person. Choose as many related columns for that 	</a:t>
            </a:r>
            <a:r>
              <a:rPr lang="en-US" sz="2000" dirty="0" err="1">
                <a:solidFill>
                  <a:srgbClr val="FF0000"/>
                </a:solidFill>
              </a:rPr>
              <a:t>businessentityid</a:t>
            </a:r>
            <a:r>
              <a:rPr lang="en-US" sz="2000" dirty="0">
                <a:solidFill>
                  <a:srgbClr val="FF0000"/>
                </a:solidFill>
              </a:rPr>
              <a:t> from database </a:t>
            </a:r>
            <a:r>
              <a:rPr lang="en-US" sz="2000" dirty="0" err="1">
                <a:solidFill>
                  <a:srgbClr val="FF0000"/>
                </a:solidFill>
              </a:rPr>
              <a:t>adventureworks</a:t>
            </a:r>
            <a:r>
              <a:rPr lang="en-US" sz="2000" dirty="0">
                <a:solidFill>
                  <a:srgbClr val="FF0000"/>
                </a:solidFill>
              </a:rPr>
              <a:t>)</a:t>
            </a:r>
            <a:endParaRPr lang="en-IN" sz="2000" dirty="0">
              <a:solidFill>
                <a:srgbClr val="FF0000"/>
              </a:solidFill>
            </a:endParaRPr>
          </a:p>
        </p:txBody>
      </p:sp>
      <p:sp>
        <p:nvSpPr>
          <p:cNvPr id="3" name="TextBox 2">
            <a:extLst>
              <a:ext uri="{FF2B5EF4-FFF2-40B4-BE49-F238E27FC236}">
                <a16:creationId xmlns:a16="http://schemas.microsoft.com/office/drawing/2014/main" id="{D745BFAE-FEE6-5C6D-2824-7FBCC0BCF5C2}"/>
              </a:ext>
            </a:extLst>
          </p:cNvPr>
          <p:cNvSpPr txBox="1"/>
          <p:nvPr/>
        </p:nvSpPr>
        <p:spPr>
          <a:xfrm>
            <a:off x="441649" y="1691953"/>
            <a:ext cx="6976188" cy="5047536"/>
          </a:xfrm>
          <a:prstGeom prst="rect">
            <a:avLst/>
          </a:prstGeom>
          <a:noFill/>
        </p:spPr>
        <p:txBody>
          <a:bodyPr wrap="square" rtlCol="0">
            <a:spAutoFit/>
          </a:bodyPr>
          <a:lstStyle/>
          <a:p>
            <a:r>
              <a:rPr lang="en-US" dirty="0">
                <a:solidFill>
                  <a:srgbClr val="00B050"/>
                </a:solidFill>
                <a:latin typeface="Consolas" panose="020B0609020204030204" pitchFamily="49" charset="0"/>
              </a:rPr>
              <a:t>Ans</a:t>
            </a:r>
            <a:r>
              <a:rPr lang="en-US" sz="1600" dirty="0">
                <a:solidFill>
                  <a:srgbClr val="0000FF"/>
                </a:solidFill>
                <a:latin typeface="Consolas" panose="020B0609020204030204" pitchFamily="49" charset="0"/>
              </a:rPr>
              <a:t>:</a:t>
            </a:r>
          </a:p>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Entity_details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@BussinessEntityID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AS</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BEGIN</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Person</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Person</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BusinessEntityID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FirstName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MiddleName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LastName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JobTitle</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BirthDate</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HumanResources</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Employee</a:t>
            </a:r>
            <a:endParaRPr lang="en-IN"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INNER</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Person</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Person</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ON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Person</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Person</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BusinessEntityID</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HumanResources</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Employee</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BusinessEntityID</a:t>
            </a:r>
            <a:endParaRPr lang="en-IN"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Person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Person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BusinessEntityID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@BussinessEntityID</a:t>
            </a:r>
          </a:p>
          <a:p>
            <a:r>
              <a:rPr lang="en-IN" sz="1600" dirty="0">
                <a:solidFill>
                  <a:srgbClr val="0000FF"/>
                </a:solidFill>
                <a:latin typeface="Consolas" panose="020B0609020204030204" pitchFamily="49" charset="0"/>
              </a:rPr>
              <a:t>END</a:t>
            </a:r>
            <a:endParaRPr lang="en-IN" sz="1600" dirty="0">
              <a:solidFill>
                <a:srgbClr val="000000"/>
              </a:solidFill>
              <a:latin typeface="Consolas" panose="020B0609020204030204" pitchFamily="49" charset="0"/>
            </a:endParaRPr>
          </a:p>
          <a:p>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EXEC</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Entity_details</a:t>
            </a:r>
            <a:r>
              <a:rPr lang="en-IN" sz="1600" dirty="0">
                <a:solidFill>
                  <a:srgbClr val="0000FF"/>
                </a:solidFill>
                <a:latin typeface="Consolas" panose="020B0609020204030204" pitchFamily="49" charset="0"/>
              </a:rPr>
              <a:t> </a:t>
            </a:r>
            <a:r>
              <a:rPr lang="en-IN" sz="1600" dirty="0">
                <a:solidFill>
                  <a:srgbClr val="FF0000"/>
                </a:solidFill>
                <a:latin typeface="Consolas" panose="020B0609020204030204" pitchFamily="49" charset="0"/>
              </a:rPr>
              <a:t>'2'</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EXEC</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Entity_details</a:t>
            </a:r>
            <a:r>
              <a:rPr lang="en-IN" sz="1600" dirty="0">
                <a:solidFill>
                  <a:srgbClr val="0000FF"/>
                </a:solidFill>
                <a:latin typeface="Consolas" panose="020B0609020204030204" pitchFamily="49" charset="0"/>
              </a:rPr>
              <a:t> </a:t>
            </a:r>
            <a:r>
              <a:rPr lang="en-IN" sz="1600" dirty="0">
                <a:solidFill>
                  <a:srgbClr val="FF0000"/>
                </a:solidFill>
                <a:latin typeface="Consolas" panose="020B0609020204030204" pitchFamily="49" charset="0"/>
              </a:rPr>
              <a:t>'15'</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EXEC</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Entity_details</a:t>
            </a:r>
            <a:r>
              <a:rPr lang="en-IN" sz="1600" dirty="0">
                <a:solidFill>
                  <a:srgbClr val="0000FF"/>
                </a:solidFill>
                <a:latin typeface="Consolas" panose="020B0609020204030204" pitchFamily="49" charset="0"/>
              </a:rPr>
              <a:t> </a:t>
            </a:r>
            <a:r>
              <a:rPr lang="en-IN" sz="1600" dirty="0">
                <a:solidFill>
                  <a:srgbClr val="FF0000"/>
                </a:solidFill>
                <a:latin typeface="Consolas" panose="020B0609020204030204" pitchFamily="49" charset="0"/>
              </a:rPr>
              <a:t>'5'</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EXEC</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Entity_details</a:t>
            </a:r>
            <a:r>
              <a:rPr lang="en-IN" sz="1600" dirty="0">
                <a:solidFill>
                  <a:srgbClr val="0000FF"/>
                </a:solidFill>
                <a:latin typeface="Consolas" panose="020B0609020204030204" pitchFamily="49" charset="0"/>
              </a:rPr>
              <a:t> </a:t>
            </a:r>
            <a:r>
              <a:rPr lang="en-IN" sz="1600" dirty="0">
                <a:solidFill>
                  <a:srgbClr val="FF0000"/>
                </a:solidFill>
                <a:latin typeface="Consolas" panose="020B0609020204030204" pitchFamily="49" charset="0"/>
              </a:rPr>
              <a:t>'150'</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EXEC</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Entity_details</a:t>
            </a:r>
            <a:r>
              <a:rPr lang="en-IN" sz="1600" dirty="0">
                <a:solidFill>
                  <a:srgbClr val="0000FF"/>
                </a:solidFill>
                <a:latin typeface="Consolas" panose="020B0609020204030204" pitchFamily="49" charset="0"/>
              </a:rPr>
              <a:t> </a:t>
            </a:r>
            <a:r>
              <a:rPr lang="en-IN" sz="1600" dirty="0">
                <a:solidFill>
                  <a:srgbClr val="FF0000"/>
                </a:solidFill>
                <a:latin typeface="Consolas" panose="020B0609020204030204" pitchFamily="49" charset="0"/>
              </a:rPr>
              <a:t>'240'</a:t>
            </a:r>
            <a:endParaRPr lang="en-IN" sz="1600" dirty="0"/>
          </a:p>
        </p:txBody>
      </p:sp>
      <p:pic>
        <p:nvPicPr>
          <p:cNvPr id="7" name="Picture 6">
            <a:extLst>
              <a:ext uri="{FF2B5EF4-FFF2-40B4-BE49-F238E27FC236}">
                <a16:creationId xmlns:a16="http://schemas.microsoft.com/office/drawing/2014/main" id="{67DEE34D-B9CD-1315-4846-A2B013302574}"/>
              </a:ext>
            </a:extLst>
          </p:cNvPr>
          <p:cNvPicPr>
            <a:picLocks noChangeAspect="1"/>
          </p:cNvPicPr>
          <p:nvPr/>
        </p:nvPicPr>
        <p:blipFill rotWithShape="1">
          <a:blip r:embed="rId2"/>
          <a:srcRect l="29924" t="39784" r="35637" b="28781"/>
          <a:stretch/>
        </p:blipFill>
        <p:spPr>
          <a:xfrm>
            <a:off x="7417837" y="3415004"/>
            <a:ext cx="4449967" cy="2175539"/>
          </a:xfrm>
          <a:prstGeom prst="rect">
            <a:avLst/>
          </a:prstGeom>
        </p:spPr>
      </p:pic>
    </p:spTree>
    <p:extLst>
      <p:ext uri="{BB962C8B-B14F-4D97-AF65-F5344CB8AC3E}">
        <p14:creationId xmlns:p14="http://schemas.microsoft.com/office/powerpoint/2010/main" val="127366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878ED-9D76-EB39-C3D4-56F7890079A8}"/>
              </a:ext>
            </a:extLst>
          </p:cNvPr>
          <p:cNvSpPr txBox="1"/>
          <p:nvPr/>
        </p:nvSpPr>
        <p:spPr>
          <a:xfrm>
            <a:off x="354908" y="311539"/>
            <a:ext cx="11262049" cy="1015663"/>
          </a:xfrm>
          <a:prstGeom prst="rect">
            <a:avLst/>
          </a:prstGeom>
          <a:noFill/>
        </p:spPr>
        <p:txBody>
          <a:bodyPr wrap="square" rtlCol="0">
            <a:spAutoFit/>
          </a:bodyPr>
          <a:lstStyle/>
          <a:p>
            <a:r>
              <a:rPr lang="en-US" sz="2000" dirty="0">
                <a:solidFill>
                  <a:srgbClr val="00B050"/>
                </a:solidFill>
              </a:rPr>
              <a:t>b</a:t>
            </a:r>
            <a:r>
              <a:rPr lang="en-US" sz="2000" dirty="0"/>
              <a:t>. </a:t>
            </a:r>
            <a:r>
              <a:rPr lang="en-US" sz="2000" dirty="0">
                <a:solidFill>
                  <a:srgbClr val="FF0000"/>
                </a:solidFill>
              </a:rPr>
              <a:t>Create audit stored procedure where, whenever insert update or delete command is                                 executed on employee table, then at same time audit table is also populated with those         records, and </a:t>
            </a:r>
            <a:r>
              <a:rPr lang="en-US" sz="2000" dirty="0" err="1">
                <a:solidFill>
                  <a:srgbClr val="FF0000"/>
                </a:solidFill>
              </a:rPr>
              <a:t>userid,username,curentdate</a:t>
            </a:r>
            <a:r>
              <a:rPr lang="en-US" sz="2000" dirty="0">
                <a:solidFill>
                  <a:srgbClr val="FF0000"/>
                </a:solidFill>
              </a:rPr>
              <a:t> and time value, </a:t>
            </a:r>
            <a:r>
              <a:rPr lang="en-US" sz="2000" dirty="0" err="1">
                <a:solidFill>
                  <a:srgbClr val="FF0000"/>
                </a:solidFill>
              </a:rPr>
              <a:t>sessionid</a:t>
            </a:r>
            <a:r>
              <a:rPr lang="en-US" sz="2000" dirty="0">
                <a:solidFill>
                  <a:srgbClr val="FF0000"/>
                </a:solidFill>
              </a:rPr>
              <a:t>.</a:t>
            </a:r>
            <a:endParaRPr lang="en-IN" sz="2000" dirty="0">
              <a:solidFill>
                <a:srgbClr val="FF0000"/>
              </a:solidFill>
            </a:endParaRPr>
          </a:p>
        </p:txBody>
      </p:sp>
      <p:sp>
        <p:nvSpPr>
          <p:cNvPr id="3" name="TextBox 2">
            <a:extLst>
              <a:ext uri="{FF2B5EF4-FFF2-40B4-BE49-F238E27FC236}">
                <a16:creationId xmlns:a16="http://schemas.microsoft.com/office/drawing/2014/main" id="{D1B9236D-5CAF-5D69-6A10-D1D895A7030F}"/>
              </a:ext>
            </a:extLst>
          </p:cNvPr>
          <p:cNvSpPr txBox="1"/>
          <p:nvPr/>
        </p:nvSpPr>
        <p:spPr>
          <a:xfrm>
            <a:off x="354908" y="1327202"/>
            <a:ext cx="7586825" cy="5386090"/>
          </a:xfrm>
          <a:prstGeom prst="rect">
            <a:avLst/>
          </a:prstGeom>
          <a:noFill/>
        </p:spPr>
        <p:txBody>
          <a:bodyPr wrap="square" rtlCol="0">
            <a:spAutoFit/>
          </a:bodyPr>
          <a:lstStyle/>
          <a:p>
            <a:r>
              <a:rPr lang="en-IN" sz="2000" dirty="0">
                <a:solidFill>
                  <a:srgbClr val="00B050"/>
                </a:solidFill>
              </a:rPr>
              <a:t>Ans</a:t>
            </a:r>
            <a:r>
              <a:rPr lang="en-IN" sz="1200" dirty="0">
                <a:solidFill>
                  <a:srgbClr val="0000FF"/>
                </a:solidFill>
                <a:latin typeface="Consolas" panose="020B0609020204030204" pitchFamily="49" charset="0"/>
              </a:rPr>
              <a:t> </a:t>
            </a:r>
            <a:r>
              <a:rPr lang="en-IN" sz="1400" dirty="0">
                <a:solidFill>
                  <a:srgbClr val="0000FF"/>
                </a:solidFill>
                <a:latin typeface="Consolas" panose="020B0609020204030204" pitchFamily="49" charset="0"/>
              </a:rPr>
              <a:t>CREATE</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TABLE</a:t>
            </a:r>
            <a:r>
              <a:rPr lang="en-IN" sz="1400" dirty="0">
                <a:solidFill>
                  <a:srgbClr val="000000"/>
                </a:solidFill>
                <a:latin typeface="Consolas" panose="020B0609020204030204" pitchFamily="49" charset="0"/>
              </a:rPr>
              <a:t> Employee</a:t>
            </a:r>
          </a:p>
          <a:p>
            <a:pPr lvl="2"/>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userid</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char</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5</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pPr lvl="2"/>
            <a:r>
              <a:rPr lang="en-IN" sz="1400" dirty="0">
                <a:solidFill>
                  <a:srgbClr val="000000"/>
                </a:solidFill>
                <a:latin typeface="Consolas" panose="020B0609020204030204" pitchFamily="49" charset="0"/>
              </a:rPr>
              <a:t>  username </a:t>
            </a:r>
            <a:r>
              <a:rPr lang="en-IN" sz="1400" dirty="0">
                <a:solidFill>
                  <a:srgbClr val="0000FF"/>
                </a:solidFill>
                <a:latin typeface="Consolas" panose="020B0609020204030204" pitchFamily="49" charset="0"/>
              </a:rPr>
              <a:t>varchar</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30</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curentdate</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datetime</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sessionid</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char</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5</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lvl="2"/>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lvl="2"/>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INSERT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INTO</a:t>
            </a:r>
            <a:r>
              <a:rPr lang="en-IN" sz="1400" dirty="0">
                <a:solidFill>
                  <a:srgbClr val="000000"/>
                </a:solidFill>
                <a:latin typeface="Consolas" panose="020B0609020204030204" pitchFamily="49" charset="0"/>
              </a:rPr>
              <a:t> Employee</a:t>
            </a:r>
          </a:p>
          <a:p>
            <a:pPr lvl="2"/>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VALUES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1</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'JANI'</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GETDATE</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'E001'</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2</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'EANI'</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GETDATE</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'E002'</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3</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'ANIL'</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GETDATE</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'E003'</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lvl="2"/>
            <a:r>
              <a:rPr lang="it-IT" sz="1400" dirty="0">
                <a:solidFill>
                  <a:srgbClr val="808080"/>
                </a:solidFill>
                <a:latin typeface="Consolas" panose="020B0609020204030204" pitchFamily="49" charset="0"/>
              </a:rPr>
              <a:t>(</a:t>
            </a:r>
            <a:r>
              <a:rPr lang="it-IT" sz="1400" dirty="0">
                <a:solidFill>
                  <a:srgbClr val="000000"/>
                </a:solidFill>
                <a:latin typeface="Consolas" panose="020B0609020204030204" pitchFamily="49" charset="0"/>
              </a:rPr>
              <a:t>4</a:t>
            </a:r>
            <a:r>
              <a:rPr lang="it-IT" sz="1400" dirty="0">
                <a:solidFill>
                  <a:srgbClr val="808080"/>
                </a:solidFill>
                <a:latin typeface="Consolas" panose="020B0609020204030204" pitchFamily="49" charset="0"/>
              </a:rPr>
              <a:t>,</a:t>
            </a:r>
            <a:r>
              <a:rPr lang="it-IT" sz="1400" dirty="0">
                <a:solidFill>
                  <a:srgbClr val="FF0000"/>
                </a:solidFill>
                <a:latin typeface="Consolas" panose="020B0609020204030204" pitchFamily="49" charset="0"/>
              </a:rPr>
              <a:t>'AKHIL'</a:t>
            </a:r>
            <a:r>
              <a:rPr lang="it-IT" sz="1400" dirty="0">
                <a:solidFill>
                  <a:srgbClr val="808080"/>
                </a:solidFill>
                <a:latin typeface="Consolas" panose="020B0609020204030204" pitchFamily="49" charset="0"/>
              </a:rPr>
              <a:t>,</a:t>
            </a:r>
            <a:r>
              <a:rPr lang="it-IT" sz="1400" dirty="0">
                <a:solidFill>
                  <a:srgbClr val="FF00FF"/>
                </a:solidFill>
                <a:latin typeface="Consolas" panose="020B0609020204030204" pitchFamily="49" charset="0"/>
              </a:rPr>
              <a:t>GETDATE</a:t>
            </a:r>
            <a:r>
              <a:rPr lang="it-IT" sz="1400" dirty="0">
                <a:solidFill>
                  <a:srgbClr val="808080"/>
                </a:solidFill>
                <a:latin typeface="Consolas" panose="020B0609020204030204" pitchFamily="49" charset="0"/>
              </a:rPr>
              <a:t>(),</a:t>
            </a:r>
            <a:r>
              <a:rPr lang="it-IT" sz="1400" dirty="0">
                <a:solidFill>
                  <a:srgbClr val="FF0000"/>
                </a:solidFill>
                <a:latin typeface="Consolas" panose="020B0609020204030204" pitchFamily="49" charset="0"/>
              </a:rPr>
              <a:t>'E004'</a:t>
            </a:r>
            <a:r>
              <a:rPr lang="it-IT" sz="1400" dirty="0">
                <a:solidFill>
                  <a:srgbClr val="808080"/>
                </a:solidFill>
                <a:latin typeface="Consolas" panose="020B0609020204030204" pitchFamily="49" charset="0"/>
              </a:rPr>
              <a:t>),(</a:t>
            </a:r>
            <a:r>
              <a:rPr lang="it-IT" sz="1400" dirty="0">
                <a:solidFill>
                  <a:srgbClr val="000000"/>
                </a:solidFill>
                <a:latin typeface="Consolas" panose="020B0609020204030204" pitchFamily="49" charset="0"/>
              </a:rPr>
              <a:t>5</a:t>
            </a:r>
            <a:r>
              <a:rPr lang="it-IT" sz="1400" dirty="0">
                <a:solidFill>
                  <a:srgbClr val="808080"/>
                </a:solidFill>
                <a:latin typeface="Consolas" panose="020B0609020204030204" pitchFamily="49" charset="0"/>
              </a:rPr>
              <a:t>,</a:t>
            </a:r>
            <a:r>
              <a:rPr lang="it-IT" sz="1400" dirty="0">
                <a:solidFill>
                  <a:srgbClr val="FF0000"/>
                </a:solidFill>
                <a:latin typeface="Consolas" panose="020B0609020204030204" pitchFamily="49" charset="0"/>
              </a:rPr>
              <a:t>'JAAN'</a:t>
            </a:r>
            <a:r>
              <a:rPr lang="it-IT" sz="1400" dirty="0">
                <a:solidFill>
                  <a:srgbClr val="808080"/>
                </a:solidFill>
                <a:latin typeface="Consolas" panose="020B0609020204030204" pitchFamily="49" charset="0"/>
              </a:rPr>
              <a:t>,</a:t>
            </a:r>
            <a:r>
              <a:rPr lang="it-IT" sz="1400" dirty="0">
                <a:solidFill>
                  <a:srgbClr val="FF00FF"/>
                </a:solidFill>
                <a:latin typeface="Consolas" panose="020B0609020204030204" pitchFamily="49" charset="0"/>
              </a:rPr>
              <a:t>GETDATE</a:t>
            </a:r>
            <a:r>
              <a:rPr lang="it-IT" sz="1400" dirty="0">
                <a:solidFill>
                  <a:srgbClr val="808080"/>
                </a:solidFill>
                <a:latin typeface="Consolas" panose="020B0609020204030204" pitchFamily="49" charset="0"/>
              </a:rPr>
              <a:t>(),</a:t>
            </a:r>
            <a:r>
              <a:rPr lang="it-IT" sz="1400" dirty="0">
                <a:solidFill>
                  <a:srgbClr val="FF0000"/>
                </a:solidFill>
                <a:latin typeface="Consolas" panose="020B0609020204030204" pitchFamily="49" charset="0"/>
              </a:rPr>
              <a:t>'E005'</a:t>
            </a:r>
            <a:r>
              <a:rPr lang="it-IT"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lvl="2"/>
            <a:r>
              <a:rPr lang="en-IN" sz="1400" dirty="0">
                <a:solidFill>
                  <a:srgbClr val="FF00FF"/>
                </a:solidFill>
                <a:latin typeface="Consolas" panose="020B0609020204030204" pitchFamily="49" charset="0"/>
              </a:rPr>
              <a:t>UPDATE</a:t>
            </a:r>
            <a:r>
              <a:rPr lang="en-IN" sz="1400" dirty="0">
                <a:solidFill>
                  <a:srgbClr val="000000"/>
                </a:solidFill>
                <a:latin typeface="Consolas" panose="020B0609020204030204" pitchFamily="49" charset="0"/>
              </a:rPr>
              <a:t> Employee</a:t>
            </a:r>
          </a:p>
          <a:p>
            <a:pPr lvl="2"/>
            <a:r>
              <a:rPr lang="en-IN" sz="1400" dirty="0">
                <a:solidFill>
                  <a:srgbClr val="0000FF"/>
                </a:solidFill>
                <a:latin typeface="Consolas" panose="020B0609020204030204" pitchFamily="49" charset="0"/>
              </a:rPr>
              <a:t>SET</a:t>
            </a:r>
            <a:r>
              <a:rPr lang="en-IN" sz="1400" dirty="0">
                <a:solidFill>
                  <a:srgbClr val="000000"/>
                </a:solidFill>
                <a:latin typeface="Consolas" panose="020B0609020204030204" pitchFamily="49" charset="0"/>
              </a:rPr>
              <a:t> username</a:t>
            </a:r>
            <a:r>
              <a:rPr lang="en-IN" sz="1400" dirty="0">
                <a:solidFill>
                  <a:srgbClr val="808080"/>
                </a:solidFill>
                <a:latin typeface="Consolas" panose="020B0609020204030204" pitchFamily="49" charset="0"/>
              </a:rPr>
              <a:t>=</a:t>
            </a:r>
            <a:r>
              <a:rPr lang="en-IN" sz="1400" dirty="0">
                <a:solidFill>
                  <a:srgbClr val="FF0000"/>
                </a:solidFill>
                <a:latin typeface="Consolas" panose="020B0609020204030204" pitchFamily="49" charset="0"/>
              </a:rPr>
              <a:t>'Ramya'</a:t>
            </a:r>
            <a:endParaRPr lang="en-IN" sz="1400" dirty="0">
              <a:solidFill>
                <a:srgbClr val="000000"/>
              </a:solidFill>
              <a:latin typeface="Consolas" panose="020B0609020204030204" pitchFamily="49" charset="0"/>
            </a:endParaRPr>
          </a:p>
          <a:p>
            <a:pPr lvl="2"/>
            <a:r>
              <a:rPr lang="en-IN" sz="1400" dirty="0">
                <a:solidFill>
                  <a:srgbClr val="0000FF"/>
                </a:solidFill>
                <a:latin typeface="Consolas" panose="020B0609020204030204" pitchFamily="49" charset="0"/>
              </a:rPr>
              <a:t>WHERE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userid</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2</a:t>
            </a:r>
          </a:p>
          <a:p>
            <a:pPr lvl="2"/>
            <a:r>
              <a:rPr lang="en-IN" sz="1400" dirty="0">
                <a:solidFill>
                  <a:srgbClr val="0000FF"/>
                </a:solidFill>
                <a:latin typeface="Consolas" panose="020B0609020204030204" pitchFamily="49" charset="0"/>
              </a:rPr>
              <a:t>DELETE</a:t>
            </a:r>
            <a:r>
              <a:rPr lang="en-IN" sz="1400" dirty="0">
                <a:solidFill>
                  <a:srgbClr val="000000"/>
                </a:solidFill>
                <a:latin typeface="Consolas" panose="020B0609020204030204" pitchFamily="49" charset="0"/>
              </a:rPr>
              <a:t> Employee</a:t>
            </a:r>
          </a:p>
          <a:p>
            <a:pPr lvl="2"/>
            <a:r>
              <a:rPr lang="en-IN" sz="1400" dirty="0">
                <a:solidFill>
                  <a:srgbClr val="0000FF"/>
                </a:solidFill>
                <a:latin typeface="Consolas" panose="020B0609020204030204" pitchFamily="49" charset="0"/>
              </a:rPr>
              <a:t>WHERE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userid</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5</a:t>
            </a:r>
          </a:p>
          <a:p>
            <a:pPr lvl="2"/>
            <a:endParaRPr lang="en-IN" sz="1400" dirty="0">
              <a:solidFill>
                <a:srgbClr val="000000"/>
              </a:solidFill>
              <a:latin typeface="Consolas" panose="020B0609020204030204" pitchFamily="49" charset="0"/>
            </a:endParaRPr>
          </a:p>
          <a:p>
            <a:pPr lvl="2"/>
            <a:r>
              <a:rPr lang="en-IN" sz="1400" dirty="0">
                <a:solidFill>
                  <a:srgbClr val="0000FF"/>
                </a:solidFill>
                <a:latin typeface="Consolas" panose="020B0609020204030204" pitchFamily="49" charset="0"/>
              </a:rPr>
              <a:t>CREATE</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PROCEDURE</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audit_em</a:t>
            </a:r>
            <a:endParaRPr lang="en-IN" sz="1400" dirty="0">
              <a:solidFill>
                <a:srgbClr val="000000"/>
              </a:solidFill>
              <a:latin typeface="Consolas" panose="020B0609020204030204" pitchFamily="49" charset="0"/>
            </a:endParaRPr>
          </a:p>
          <a:p>
            <a:pPr lvl="2"/>
            <a:r>
              <a:rPr lang="en-IN" sz="1400" dirty="0">
                <a:solidFill>
                  <a:srgbClr val="0000FF"/>
                </a:solidFill>
                <a:latin typeface="Consolas" panose="020B0609020204030204" pitchFamily="49" charset="0"/>
              </a:rPr>
              <a:t>AS</a:t>
            </a:r>
            <a:endParaRPr lang="en-IN" sz="1400" dirty="0">
              <a:solidFill>
                <a:srgbClr val="000000"/>
              </a:solidFill>
              <a:latin typeface="Consolas" panose="020B0609020204030204" pitchFamily="49" charset="0"/>
            </a:endParaRPr>
          </a:p>
          <a:p>
            <a:pPr lvl="2"/>
            <a:r>
              <a:rPr lang="en-IN" sz="1400" dirty="0">
                <a:solidFill>
                  <a:srgbClr val="0000FF"/>
                </a:solidFill>
                <a:latin typeface="Consolas" panose="020B0609020204030204" pitchFamily="49" charset="0"/>
              </a:rPr>
              <a:t>BEGIN</a:t>
            </a:r>
            <a:endParaRPr lang="en-IN" sz="1400" dirty="0">
              <a:solidFill>
                <a:srgbClr val="000000"/>
              </a:solidFill>
              <a:latin typeface="Consolas" panose="020B0609020204030204" pitchFamily="49" charset="0"/>
            </a:endParaRPr>
          </a:p>
          <a:p>
            <a:pPr lvl="2"/>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Employee</a:t>
            </a:r>
          </a:p>
          <a:p>
            <a:pPr lvl="2"/>
            <a:r>
              <a:rPr lang="en-IN" sz="1400" dirty="0">
                <a:solidFill>
                  <a:srgbClr val="0000FF"/>
                </a:solidFill>
                <a:latin typeface="Consolas" panose="020B0609020204030204" pitchFamily="49" charset="0"/>
              </a:rPr>
              <a:t>END</a:t>
            </a:r>
            <a:endParaRPr lang="en-IN" sz="1400" dirty="0">
              <a:solidFill>
                <a:srgbClr val="000000"/>
              </a:solidFill>
              <a:latin typeface="Consolas" panose="020B0609020204030204" pitchFamily="49" charset="0"/>
            </a:endParaRPr>
          </a:p>
          <a:p>
            <a:pPr lvl="2"/>
            <a:endParaRPr lang="en-IN" sz="1400" dirty="0">
              <a:solidFill>
                <a:srgbClr val="000000"/>
              </a:solidFill>
              <a:latin typeface="Consolas" panose="020B0609020204030204" pitchFamily="49" charset="0"/>
            </a:endParaRPr>
          </a:p>
          <a:p>
            <a:pPr lvl="2"/>
            <a:r>
              <a:rPr lang="en-IN" sz="1400" dirty="0">
                <a:solidFill>
                  <a:srgbClr val="0000FF"/>
                </a:solidFill>
                <a:latin typeface="Consolas" panose="020B0609020204030204" pitchFamily="49" charset="0"/>
              </a:rPr>
              <a:t>EXEC</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audit_em</a:t>
            </a:r>
            <a:endParaRPr lang="en-IN" sz="1400" dirty="0">
              <a:solidFill>
                <a:srgbClr val="00B050"/>
              </a:solidFill>
            </a:endParaRPr>
          </a:p>
        </p:txBody>
      </p:sp>
      <p:pic>
        <p:nvPicPr>
          <p:cNvPr id="7" name="Picture 6">
            <a:extLst>
              <a:ext uri="{FF2B5EF4-FFF2-40B4-BE49-F238E27FC236}">
                <a16:creationId xmlns:a16="http://schemas.microsoft.com/office/drawing/2014/main" id="{169A137C-D14A-C110-6D61-BF5AC82B1621}"/>
              </a:ext>
            </a:extLst>
          </p:cNvPr>
          <p:cNvPicPr>
            <a:picLocks noChangeAspect="1"/>
          </p:cNvPicPr>
          <p:nvPr/>
        </p:nvPicPr>
        <p:blipFill rotWithShape="1">
          <a:blip r:embed="rId2"/>
          <a:srcRect l="30626" t="29774" r="49028" b="50000"/>
          <a:stretch/>
        </p:blipFill>
        <p:spPr>
          <a:xfrm>
            <a:off x="7001933" y="3592973"/>
            <a:ext cx="4351865" cy="2317034"/>
          </a:xfrm>
          <a:prstGeom prst="rect">
            <a:avLst/>
          </a:prstGeom>
        </p:spPr>
      </p:pic>
    </p:spTree>
    <p:extLst>
      <p:ext uri="{BB962C8B-B14F-4D97-AF65-F5344CB8AC3E}">
        <p14:creationId xmlns:p14="http://schemas.microsoft.com/office/powerpoint/2010/main" val="123400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224D5-D481-144B-B86D-E2C3CBC6AA7A}"/>
              </a:ext>
            </a:extLst>
          </p:cNvPr>
          <p:cNvSpPr txBox="1"/>
          <p:nvPr/>
        </p:nvSpPr>
        <p:spPr>
          <a:xfrm>
            <a:off x="447869" y="419878"/>
            <a:ext cx="11271380" cy="707886"/>
          </a:xfrm>
          <a:prstGeom prst="rect">
            <a:avLst/>
          </a:prstGeom>
          <a:noFill/>
        </p:spPr>
        <p:txBody>
          <a:bodyPr wrap="square" rtlCol="0">
            <a:spAutoFit/>
          </a:bodyPr>
          <a:lstStyle/>
          <a:p>
            <a:r>
              <a:rPr lang="en-US" sz="2000" dirty="0">
                <a:solidFill>
                  <a:srgbClr val="00B050"/>
                </a:solidFill>
              </a:rPr>
              <a:t>c</a:t>
            </a:r>
            <a:r>
              <a:rPr lang="en-US" sz="2000" dirty="0"/>
              <a:t>. </a:t>
            </a:r>
            <a:r>
              <a:rPr lang="en-US" sz="2000" dirty="0">
                <a:solidFill>
                  <a:srgbClr val="FF0000"/>
                </a:solidFill>
              </a:rPr>
              <a:t>create stored procedure with input output and default parameter at same time, use any table,        	and parameters needed.</a:t>
            </a:r>
            <a:endParaRPr lang="en-IN" sz="2000" dirty="0">
              <a:solidFill>
                <a:srgbClr val="FF0000"/>
              </a:solidFill>
            </a:endParaRPr>
          </a:p>
        </p:txBody>
      </p:sp>
      <p:sp>
        <p:nvSpPr>
          <p:cNvPr id="3" name="TextBox 2">
            <a:extLst>
              <a:ext uri="{FF2B5EF4-FFF2-40B4-BE49-F238E27FC236}">
                <a16:creationId xmlns:a16="http://schemas.microsoft.com/office/drawing/2014/main" id="{F3B3F5F1-A08F-E792-07CD-47113EC3C230}"/>
              </a:ext>
            </a:extLst>
          </p:cNvPr>
          <p:cNvSpPr txBox="1"/>
          <p:nvPr/>
        </p:nvSpPr>
        <p:spPr>
          <a:xfrm>
            <a:off x="625151" y="1483568"/>
            <a:ext cx="11374016" cy="3477875"/>
          </a:xfrm>
          <a:prstGeom prst="rect">
            <a:avLst/>
          </a:prstGeom>
          <a:noFill/>
        </p:spPr>
        <p:txBody>
          <a:bodyPr wrap="square" rtlCol="0">
            <a:spAutoFit/>
          </a:bodyPr>
          <a:lstStyle/>
          <a:p>
            <a:r>
              <a:rPr lang="en-IN" sz="2000" dirty="0">
                <a:solidFill>
                  <a:srgbClr val="00B050"/>
                </a:solidFill>
              </a:rPr>
              <a:t>Ans</a:t>
            </a:r>
          </a:p>
          <a:p>
            <a:r>
              <a:rPr lang="en-IN" sz="2000" dirty="0">
                <a:solidFill>
                  <a:srgbClr val="00B050"/>
                </a:solidFill>
              </a:rPr>
              <a:t>	</a:t>
            </a:r>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Details</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@BussinessEntityID </a:t>
            </a:r>
            <a:r>
              <a:rPr lang="en-US" sz="2000" dirty="0">
                <a:solidFill>
                  <a:srgbClr val="0000FF"/>
                </a:solidFill>
                <a:latin typeface="Consolas" panose="020B0609020204030204" pitchFamily="49" charset="0"/>
              </a:rPr>
              <a:t>int</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NationlIDNumber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OUTPUT</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IN" sz="2000" dirty="0">
                <a:solidFill>
                  <a:srgbClr val="0000FF"/>
                </a:solidFill>
                <a:latin typeface="Consolas" panose="020B0609020204030204" pitchFamily="49" charset="0"/>
              </a:rPr>
              <a:t>	AS</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BEGIN</a:t>
            </a:r>
            <a:endParaRPr lang="en-IN"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	SELECT</a:t>
            </a:r>
            <a:r>
              <a:rPr lang="en-US" sz="2000" dirty="0">
                <a:solidFill>
                  <a:srgbClr val="000000"/>
                </a:solidFill>
                <a:latin typeface="Consolas" panose="020B0609020204030204" pitchFamily="49" charset="0"/>
              </a:rPr>
              <a:t> @NationlIDNumber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NationalIDNumber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HumanResources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Employee</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	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HumanResources</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Employee</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BusinessEntityID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@BussinessEntityID</a:t>
            </a:r>
          </a:p>
          <a:p>
            <a:r>
              <a:rPr lang="en-IN" sz="2000" dirty="0">
                <a:solidFill>
                  <a:srgbClr val="0000FF"/>
                </a:solidFill>
                <a:latin typeface="Consolas" panose="020B0609020204030204" pitchFamily="49" charset="0"/>
              </a:rPr>
              <a:t>	END</a:t>
            </a:r>
            <a:endParaRPr lang="en-IN" sz="2000" dirty="0">
              <a:solidFill>
                <a:srgbClr val="000000"/>
              </a:solidFill>
              <a:latin typeface="Consolas" panose="020B0609020204030204" pitchFamily="49" charset="0"/>
            </a:endParaRPr>
          </a:p>
          <a:p>
            <a:endParaRPr lang="en-IN" sz="2000" dirty="0">
              <a:solidFill>
                <a:srgbClr val="000000"/>
              </a:solidFill>
              <a:latin typeface="Consolas" panose="020B0609020204030204" pitchFamily="49" charset="0"/>
            </a:endParaRPr>
          </a:p>
          <a:p>
            <a:endParaRPr lang="en-IN" sz="2000" dirty="0">
              <a:solidFill>
                <a:srgbClr val="000000"/>
              </a:solidFill>
              <a:latin typeface="Consolas" panose="020B0609020204030204" pitchFamily="49" charset="0"/>
            </a:endParaRPr>
          </a:p>
          <a:p>
            <a:r>
              <a:rPr lang="en-IN" sz="2000" dirty="0">
                <a:solidFill>
                  <a:srgbClr val="0000FF"/>
                </a:solidFill>
                <a:latin typeface="Consolas" panose="020B0609020204030204" pitchFamily="49" charset="0"/>
              </a:rPr>
              <a:t>	DECLARE</a:t>
            </a:r>
            <a:r>
              <a:rPr lang="en-IN" sz="2000" dirty="0">
                <a:solidFill>
                  <a:srgbClr val="000000"/>
                </a:solidFill>
                <a:latin typeface="Consolas" panose="020B0609020204030204" pitchFamily="49" charset="0"/>
              </a:rPr>
              <a:t> @NationalIDNumber </a:t>
            </a:r>
            <a:r>
              <a:rPr lang="en-IN" sz="2000" dirty="0">
                <a:solidFill>
                  <a:srgbClr val="0000FF"/>
                </a:solidFill>
                <a:latin typeface="Consolas" panose="020B0609020204030204" pitchFamily="49" charset="0"/>
              </a:rPr>
              <a:t>int</a:t>
            </a:r>
            <a:endParaRPr lang="en-IN"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	EXEC</a:t>
            </a:r>
            <a:r>
              <a:rPr lang="en-US" sz="2000" dirty="0">
                <a:solidFill>
                  <a:srgbClr val="000000"/>
                </a:solidFill>
                <a:latin typeface="Consolas" panose="020B0609020204030204" pitchFamily="49" charset="0"/>
              </a:rPr>
              <a:t> Details</a:t>
            </a:r>
            <a:r>
              <a:rPr lang="en-US" sz="2000" dirty="0">
                <a:solidFill>
                  <a:srgbClr val="0000FF"/>
                </a:solidFill>
                <a:latin typeface="Consolas" panose="020B0609020204030204" pitchFamily="49" charset="0"/>
              </a:rPr>
              <a:t> </a:t>
            </a:r>
            <a:r>
              <a:rPr lang="en-US" sz="2000" dirty="0">
                <a:solidFill>
                  <a:srgbClr val="000000"/>
                </a:solidFill>
                <a:latin typeface="Consolas" panose="020B0609020204030204" pitchFamily="49" charset="0"/>
              </a:rPr>
              <a:t>5</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@NationalIDNumber </a:t>
            </a:r>
            <a:r>
              <a:rPr lang="en-US" sz="2000" dirty="0">
                <a:solidFill>
                  <a:srgbClr val="0000FF"/>
                </a:solidFill>
                <a:latin typeface="Consolas" panose="020B0609020204030204" pitchFamily="49" charset="0"/>
              </a:rPr>
              <a:t>output</a:t>
            </a:r>
            <a:r>
              <a:rPr lang="en-US" sz="2000" dirty="0">
                <a:solidFill>
                  <a:srgbClr val="000000"/>
                </a:solidFill>
                <a:latin typeface="Consolas" panose="020B0609020204030204" pitchFamily="49" charset="0"/>
              </a:rPr>
              <a:t> </a:t>
            </a:r>
          </a:p>
          <a:p>
            <a:r>
              <a:rPr lang="en-IN" sz="2000" dirty="0">
                <a:solidFill>
                  <a:srgbClr val="0000FF"/>
                </a:solidFill>
                <a:latin typeface="Consolas" panose="020B0609020204030204" pitchFamily="49" charset="0"/>
              </a:rPr>
              <a:t>	SELECT</a:t>
            </a:r>
            <a:r>
              <a:rPr lang="en-IN" sz="2000" dirty="0">
                <a:solidFill>
                  <a:srgbClr val="000000"/>
                </a:solidFill>
                <a:latin typeface="Consolas" panose="020B0609020204030204" pitchFamily="49" charset="0"/>
              </a:rPr>
              <a:t> @NationlIDNumber</a:t>
            </a:r>
            <a:endParaRPr lang="en-IN" sz="2000" dirty="0">
              <a:solidFill>
                <a:srgbClr val="00B050"/>
              </a:solidFill>
            </a:endParaRPr>
          </a:p>
        </p:txBody>
      </p:sp>
      <p:pic>
        <p:nvPicPr>
          <p:cNvPr id="5" name="Picture 4">
            <a:extLst>
              <a:ext uri="{FF2B5EF4-FFF2-40B4-BE49-F238E27FC236}">
                <a16:creationId xmlns:a16="http://schemas.microsoft.com/office/drawing/2014/main" id="{FB375FB9-F3B6-C2E1-B1DF-D18FF3F60240}"/>
              </a:ext>
            </a:extLst>
          </p:cNvPr>
          <p:cNvPicPr>
            <a:picLocks noChangeAspect="1"/>
          </p:cNvPicPr>
          <p:nvPr/>
        </p:nvPicPr>
        <p:blipFill rotWithShape="1">
          <a:blip r:embed="rId2"/>
          <a:srcRect l="30765" t="31925" r="46275" b="46785"/>
          <a:stretch/>
        </p:blipFill>
        <p:spPr>
          <a:xfrm>
            <a:off x="7243154" y="3608503"/>
            <a:ext cx="4476095" cy="2223130"/>
          </a:xfrm>
          <a:prstGeom prst="rect">
            <a:avLst/>
          </a:prstGeom>
        </p:spPr>
      </p:pic>
    </p:spTree>
    <p:extLst>
      <p:ext uri="{BB962C8B-B14F-4D97-AF65-F5344CB8AC3E}">
        <p14:creationId xmlns:p14="http://schemas.microsoft.com/office/powerpoint/2010/main" val="272796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322202-369D-8E40-6F8A-D9FC7197308B}"/>
              </a:ext>
            </a:extLst>
          </p:cNvPr>
          <p:cNvSpPr txBox="1"/>
          <p:nvPr/>
        </p:nvSpPr>
        <p:spPr>
          <a:xfrm>
            <a:off x="662473" y="447869"/>
            <a:ext cx="10580915" cy="400110"/>
          </a:xfrm>
          <a:prstGeom prst="rect">
            <a:avLst/>
          </a:prstGeom>
          <a:noFill/>
        </p:spPr>
        <p:txBody>
          <a:bodyPr wrap="square" rtlCol="0">
            <a:spAutoFit/>
          </a:bodyPr>
          <a:lstStyle/>
          <a:p>
            <a:r>
              <a:rPr lang="en-US" sz="2000" dirty="0">
                <a:solidFill>
                  <a:srgbClr val="00B050"/>
                </a:solidFill>
              </a:rPr>
              <a:t>d</a:t>
            </a:r>
            <a:r>
              <a:rPr lang="en-US" sz="2000" dirty="0">
                <a:solidFill>
                  <a:srgbClr val="FF0000"/>
                </a:solidFill>
              </a:rPr>
              <a:t>. Create deterministic and non-deterministic user defined function, take any example.</a:t>
            </a:r>
            <a:endParaRPr lang="en-IN" sz="2000" dirty="0">
              <a:solidFill>
                <a:srgbClr val="FF0000"/>
              </a:solidFill>
            </a:endParaRPr>
          </a:p>
        </p:txBody>
      </p:sp>
      <p:sp>
        <p:nvSpPr>
          <p:cNvPr id="3" name="TextBox 2">
            <a:extLst>
              <a:ext uri="{FF2B5EF4-FFF2-40B4-BE49-F238E27FC236}">
                <a16:creationId xmlns:a16="http://schemas.microsoft.com/office/drawing/2014/main" id="{90C06142-5FF4-8DD8-FE1A-FC50BDCDC177}"/>
              </a:ext>
            </a:extLst>
          </p:cNvPr>
          <p:cNvSpPr txBox="1"/>
          <p:nvPr/>
        </p:nvSpPr>
        <p:spPr>
          <a:xfrm>
            <a:off x="503854" y="923730"/>
            <a:ext cx="7585788" cy="4524315"/>
          </a:xfrm>
          <a:prstGeom prst="rect">
            <a:avLst/>
          </a:prstGeom>
          <a:noFill/>
        </p:spPr>
        <p:txBody>
          <a:bodyPr wrap="square" rtlCol="0">
            <a:spAutoFit/>
          </a:bodyPr>
          <a:lstStyle/>
          <a:p>
            <a:r>
              <a:rPr lang="en-IN" dirty="0">
                <a:solidFill>
                  <a:srgbClr val="00B050"/>
                </a:solidFill>
              </a:rPr>
              <a:t>Ans</a:t>
            </a:r>
          </a:p>
          <a:p>
            <a:r>
              <a:rPr lang="en-IN" dirty="0">
                <a:solidFill>
                  <a:srgbClr val="00B050"/>
                </a:solidFill>
              </a:rPr>
              <a:t>       </a:t>
            </a:r>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FUNCTION</a:t>
            </a:r>
            <a:r>
              <a:rPr lang="en-US" sz="1800" dirty="0">
                <a:solidFill>
                  <a:srgbClr val="000000"/>
                </a:solidFill>
                <a:latin typeface="Consolas" panose="020B0609020204030204" pitchFamily="49" charset="0"/>
              </a:rPr>
              <a:t> DETERMINISTIC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@Var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RETURNS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INT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BEGIN</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RETURN</a:t>
            </a:r>
            <a:r>
              <a:rPr lang="en-IN" sz="1800" dirty="0">
                <a:solidFill>
                  <a:srgbClr val="000000"/>
                </a:solidFill>
                <a:latin typeface="Consolas" panose="020B0609020204030204" pitchFamily="49" charset="0"/>
              </a:rPr>
              <a:t> @Var</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1000</a:t>
            </a:r>
          </a:p>
          <a:p>
            <a:r>
              <a:rPr lang="en-IN" sz="1800" dirty="0">
                <a:solidFill>
                  <a:srgbClr val="0000FF"/>
                </a:solidFill>
                <a:latin typeface="Consolas" panose="020B0609020204030204" pitchFamily="49" charset="0"/>
              </a:rPr>
              <a:t>	END</a:t>
            </a:r>
            <a:endParaRPr lang="en-IN"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DETERMINISTIC</a:t>
            </a:r>
            <a:r>
              <a:rPr lang="en-IN" sz="1800" dirty="0">
                <a:solidFill>
                  <a:srgbClr val="0000FF"/>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1000</a:t>
            </a:r>
            <a:r>
              <a:rPr lang="en-IN" sz="1800" dirty="0">
                <a:solidFill>
                  <a:srgbClr val="808080"/>
                </a:solidFill>
                <a:latin typeface="Consolas" panose="020B0609020204030204" pitchFamily="49" charset="0"/>
              </a:rPr>
              <a:t>)</a:t>
            </a:r>
          </a:p>
          <a:p>
            <a:r>
              <a:rPr lang="en-IN" dirty="0">
                <a:solidFill>
                  <a:srgbClr val="808080"/>
                </a:solidFill>
                <a:latin typeface="Consolas" panose="020B0609020204030204" pitchFamily="49" charset="0"/>
              </a:rPr>
              <a:t>	</a:t>
            </a:r>
            <a:r>
              <a:rPr lang="en-IN" dirty="0"/>
              <a:t>when we execute with the same var </a:t>
            </a:r>
            <a:r>
              <a:rPr lang="en-IN" dirty="0" err="1"/>
              <a:t>repetedly</a:t>
            </a:r>
            <a:r>
              <a:rPr lang="en-IN" dirty="0"/>
              <a:t> the output be same  	its doesn’t change it is called deterministic.</a:t>
            </a:r>
          </a:p>
          <a:p>
            <a:endParaRPr lang="en-IN" dirty="0"/>
          </a:p>
          <a:p>
            <a:endParaRPr lang="en-IN" dirty="0"/>
          </a:p>
          <a:p>
            <a:r>
              <a:rPr lang="en-IN" dirty="0"/>
              <a:t>	Nondeterministic  functions result  was different </a:t>
            </a:r>
            <a:r>
              <a:rPr lang="en-IN" dirty="0" err="1"/>
              <a:t>ouput</a:t>
            </a:r>
            <a:r>
              <a:rPr lang="en-IN" dirty="0"/>
              <a:t> </a:t>
            </a:r>
            <a:r>
              <a:rPr lang="en-IN" dirty="0" err="1"/>
              <a:t>eachtime</a:t>
            </a:r>
            <a:r>
              <a:rPr lang="en-IN" dirty="0"/>
              <a:t> 	they are called as fixed set of input </a:t>
            </a:r>
            <a:r>
              <a:rPr lang="en-IN" dirty="0" err="1"/>
              <a:t>values.For</a:t>
            </a:r>
            <a:r>
              <a:rPr lang="en-IN" dirty="0"/>
              <a:t> example 	GETDATE()  function results the current date and time value,</a:t>
            </a:r>
          </a:p>
          <a:p>
            <a:r>
              <a:rPr lang="en-IN" dirty="0"/>
              <a:t>	always a different value.</a:t>
            </a:r>
          </a:p>
        </p:txBody>
      </p:sp>
      <p:pic>
        <p:nvPicPr>
          <p:cNvPr id="5" name="Picture 4">
            <a:extLst>
              <a:ext uri="{FF2B5EF4-FFF2-40B4-BE49-F238E27FC236}">
                <a16:creationId xmlns:a16="http://schemas.microsoft.com/office/drawing/2014/main" id="{CE9875C3-E192-CC6D-B5AE-DC0F6FD5BC4C}"/>
              </a:ext>
            </a:extLst>
          </p:cNvPr>
          <p:cNvPicPr>
            <a:picLocks noChangeAspect="1"/>
          </p:cNvPicPr>
          <p:nvPr/>
        </p:nvPicPr>
        <p:blipFill rotWithShape="1">
          <a:blip r:embed="rId2"/>
          <a:srcRect l="30153" t="31496" r="54541" b="52215"/>
          <a:stretch/>
        </p:blipFill>
        <p:spPr>
          <a:xfrm>
            <a:off x="8395093" y="1707500"/>
            <a:ext cx="3699511" cy="2108720"/>
          </a:xfrm>
          <a:prstGeom prst="rect">
            <a:avLst/>
          </a:prstGeom>
        </p:spPr>
      </p:pic>
    </p:spTree>
    <p:extLst>
      <p:ext uri="{BB962C8B-B14F-4D97-AF65-F5344CB8AC3E}">
        <p14:creationId xmlns:p14="http://schemas.microsoft.com/office/powerpoint/2010/main" val="257328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09E5A-847C-9177-24D9-E5A95BF6100D}"/>
              </a:ext>
            </a:extLst>
          </p:cNvPr>
          <p:cNvSpPr txBox="1"/>
          <p:nvPr/>
        </p:nvSpPr>
        <p:spPr>
          <a:xfrm>
            <a:off x="474306" y="849085"/>
            <a:ext cx="11243387" cy="707886"/>
          </a:xfrm>
          <a:prstGeom prst="rect">
            <a:avLst/>
          </a:prstGeom>
          <a:noFill/>
        </p:spPr>
        <p:txBody>
          <a:bodyPr wrap="square" rtlCol="0">
            <a:spAutoFit/>
          </a:bodyPr>
          <a:lstStyle/>
          <a:p>
            <a:r>
              <a:rPr lang="en-US" sz="2000" dirty="0">
                <a:solidFill>
                  <a:srgbClr val="00B050"/>
                </a:solidFill>
              </a:rPr>
              <a:t>e. </a:t>
            </a:r>
            <a:r>
              <a:rPr lang="en-US" sz="2000" dirty="0">
                <a:solidFill>
                  <a:srgbClr val="FF0000"/>
                </a:solidFill>
              </a:rPr>
              <a:t>create user defined function so that if any column character length is checked then, user   	        	defined function gives output as length of characters for each row.</a:t>
            </a:r>
            <a:endParaRPr lang="en-IN" sz="2000" dirty="0">
              <a:solidFill>
                <a:srgbClr val="FF0000"/>
              </a:solidFill>
            </a:endParaRPr>
          </a:p>
        </p:txBody>
      </p:sp>
      <p:sp>
        <p:nvSpPr>
          <p:cNvPr id="3" name="TextBox 2">
            <a:extLst>
              <a:ext uri="{FF2B5EF4-FFF2-40B4-BE49-F238E27FC236}">
                <a16:creationId xmlns:a16="http://schemas.microsoft.com/office/drawing/2014/main" id="{00BF3B0C-3222-1B92-AF5B-05401FFA95F0}"/>
              </a:ext>
            </a:extLst>
          </p:cNvPr>
          <p:cNvSpPr txBox="1"/>
          <p:nvPr/>
        </p:nvSpPr>
        <p:spPr>
          <a:xfrm>
            <a:off x="474306" y="1735493"/>
            <a:ext cx="8434873" cy="3477875"/>
          </a:xfrm>
          <a:prstGeom prst="rect">
            <a:avLst/>
          </a:prstGeom>
          <a:noFill/>
        </p:spPr>
        <p:txBody>
          <a:bodyPr wrap="square" rtlCol="0">
            <a:spAutoFit/>
          </a:bodyPr>
          <a:lstStyle/>
          <a:p>
            <a:r>
              <a:rPr lang="en-US" sz="2000" dirty="0">
                <a:solidFill>
                  <a:srgbClr val="00B050"/>
                </a:solidFill>
                <a:latin typeface="Consolas" panose="020B0609020204030204" pitchFamily="49" charset="0"/>
              </a:rPr>
              <a:t>Ans</a:t>
            </a:r>
          </a:p>
          <a:p>
            <a:pPr lvl="2"/>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LEAK</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@FirstName </a:t>
            </a:r>
            <a:r>
              <a:rPr lang="en-US" sz="2000" dirty="0">
                <a:solidFill>
                  <a:srgbClr val="0000FF"/>
                </a:solidFill>
                <a:latin typeface="Consolas" panose="020B0609020204030204" pitchFamily="49" charset="0"/>
              </a:rPr>
              <a:t>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10</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pPr lvl="2"/>
            <a:r>
              <a:rPr lang="en-IN" sz="2000" dirty="0">
                <a:solidFill>
                  <a:srgbClr val="0000FF"/>
                </a:solidFill>
                <a:latin typeface="Consolas" panose="020B0609020204030204" pitchFamily="49" charset="0"/>
              </a:rPr>
              <a:t>RETURNS</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TABLE</a:t>
            </a:r>
            <a:endParaRPr lang="en-IN" sz="2000" dirty="0">
              <a:solidFill>
                <a:srgbClr val="000000"/>
              </a:solidFill>
              <a:latin typeface="Consolas" panose="020B0609020204030204" pitchFamily="49" charset="0"/>
            </a:endParaRPr>
          </a:p>
          <a:p>
            <a:pPr lvl="2"/>
            <a:r>
              <a:rPr lang="en-IN" sz="2000" dirty="0">
                <a:solidFill>
                  <a:srgbClr val="0000FF"/>
                </a:solidFill>
                <a:latin typeface="Consolas" panose="020B0609020204030204" pitchFamily="49" charset="0"/>
              </a:rPr>
              <a:t>AS</a:t>
            </a:r>
            <a:endParaRPr lang="en-IN" sz="2000" dirty="0">
              <a:solidFill>
                <a:srgbClr val="000000"/>
              </a:solidFill>
              <a:latin typeface="Consolas" panose="020B0609020204030204" pitchFamily="49" charset="0"/>
            </a:endParaRPr>
          </a:p>
          <a:p>
            <a:pPr lvl="2"/>
            <a:r>
              <a:rPr lang="en-IN" sz="2000" dirty="0">
                <a:solidFill>
                  <a:srgbClr val="0000FF"/>
                </a:solidFill>
                <a:latin typeface="Consolas" panose="020B0609020204030204" pitchFamily="49" charset="0"/>
              </a:rPr>
              <a:t>RETURN</a:t>
            </a:r>
            <a:r>
              <a:rPr lang="en-IN" sz="2000" dirty="0">
                <a:solidFill>
                  <a:srgbClr val="000000"/>
                </a:solidFill>
                <a:latin typeface="Consolas" panose="020B0609020204030204" pitchFamily="49" charset="0"/>
              </a:rPr>
              <a:t> </a:t>
            </a:r>
          </a:p>
          <a:p>
            <a:pPr lvl="2"/>
            <a:r>
              <a:rPr lang="en-IN" sz="2000" dirty="0">
                <a:solidFill>
                  <a:srgbClr val="0000FF"/>
                </a:solidFill>
                <a:latin typeface="Consolas" panose="020B0609020204030204" pitchFamily="49" charset="0"/>
              </a:rPr>
              <a:t>SELECT</a:t>
            </a:r>
            <a:endParaRPr lang="en-IN" sz="2000" dirty="0">
              <a:solidFill>
                <a:srgbClr val="000000"/>
              </a:solidFill>
              <a:latin typeface="Consolas" panose="020B0609020204030204" pitchFamily="49" charset="0"/>
            </a:endParaRPr>
          </a:p>
          <a:p>
            <a:pPr lvl="2"/>
            <a:r>
              <a:rPr lang="en-IN" sz="2000" dirty="0">
                <a:solidFill>
                  <a:srgbClr val="FF00FF"/>
                </a:solidFill>
                <a:latin typeface="Consolas" panose="020B0609020204030204" pitchFamily="49" charset="0"/>
              </a:rPr>
              <a:t>LEN</a:t>
            </a:r>
            <a:r>
              <a:rPr lang="en-IN" sz="2000" dirty="0">
                <a:solidFill>
                  <a:srgbClr val="808080"/>
                </a:solidFill>
                <a:latin typeface="Consolas" panose="020B0609020204030204" pitchFamily="49" charset="0"/>
              </a:rPr>
              <a:t>(</a:t>
            </a:r>
            <a:r>
              <a:rPr lang="en-IN" sz="2000" dirty="0">
                <a:solidFill>
                  <a:srgbClr val="000000"/>
                </a:solidFill>
                <a:latin typeface="Consolas" panose="020B0609020204030204" pitchFamily="49" charset="0"/>
              </a:rPr>
              <a:t>FirstName</a:t>
            </a:r>
            <a:r>
              <a:rPr lang="en-IN" sz="2000" dirty="0">
                <a:solidFill>
                  <a:srgbClr val="808080"/>
                </a:solidFill>
                <a:latin typeface="Consolas" panose="020B0609020204030204" pitchFamily="49" charset="0"/>
              </a:rPr>
              <a:t>)</a:t>
            </a:r>
            <a:endParaRPr lang="en-IN" sz="2000" dirty="0">
              <a:solidFill>
                <a:srgbClr val="000000"/>
              </a:solidFill>
              <a:latin typeface="Consolas" panose="020B0609020204030204" pitchFamily="49" charset="0"/>
            </a:endParaRPr>
          </a:p>
          <a:p>
            <a:pPr lvl="2"/>
            <a:r>
              <a:rPr lang="en-IN" sz="2000" dirty="0">
                <a:solidFill>
                  <a:srgbClr val="0000FF"/>
                </a:solidFill>
                <a:latin typeface="Consolas" panose="020B0609020204030204" pitchFamily="49" charset="0"/>
              </a:rPr>
              <a:t>FROM</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Person</a:t>
            </a:r>
            <a:r>
              <a:rPr lang="en-IN" sz="2000" dirty="0" err="1">
                <a:solidFill>
                  <a:srgbClr val="808080"/>
                </a:solidFill>
                <a:latin typeface="Consolas" panose="020B0609020204030204" pitchFamily="49" charset="0"/>
              </a:rPr>
              <a:t>.</a:t>
            </a:r>
            <a:r>
              <a:rPr lang="en-IN" sz="2000" dirty="0" err="1">
                <a:solidFill>
                  <a:srgbClr val="000000"/>
                </a:solidFill>
                <a:latin typeface="Consolas" panose="020B0609020204030204" pitchFamily="49" charset="0"/>
              </a:rPr>
              <a:t>Person</a:t>
            </a:r>
            <a:endParaRPr lang="en-IN" sz="2000" dirty="0">
              <a:solidFill>
                <a:srgbClr val="000000"/>
              </a:solidFill>
              <a:latin typeface="Consolas" panose="020B0609020204030204" pitchFamily="49" charset="0"/>
            </a:endParaRPr>
          </a:p>
          <a:p>
            <a:pPr lvl="2"/>
            <a:r>
              <a:rPr lang="en-IN" sz="2000" dirty="0">
                <a:solidFill>
                  <a:srgbClr val="0000FF"/>
                </a:solidFill>
                <a:latin typeface="Consolas" panose="020B0609020204030204" pitchFamily="49" charset="0"/>
              </a:rPr>
              <a:t>WHERE</a:t>
            </a:r>
            <a:r>
              <a:rPr lang="en-IN" sz="2000" dirty="0">
                <a:solidFill>
                  <a:srgbClr val="000000"/>
                </a:solidFill>
                <a:latin typeface="Consolas" panose="020B0609020204030204" pitchFamily="49" charset="0"/>
              </a:rPr>
              <a:t> FirstName</a:t>
            </a:r>
            <a:r>
              <a:rPr lang="en-IN" sz="2000" dirty="0">
                <a:solidFill>
                  <a:srgbClr val="808080"/>
                </a:solidFill>
                <a:latin typeface="Consolas" panose="020B0609020204030204" pitchFamily="49" charset="0"/>
              </a:rPr>
              <a:t>=</a:t>
            </a:r>
            <a:r>
              <a:rPr lang="en-IN" sz="2000" dirty="0">
                <a:solidFill>
                  <a:srgbClr val="000000"/>
                </a:solidFill>
                <a:latin typeface="Consolas" panose="020B0609020204030204" pitchFamily="49" charset="0"/>
              </a:rPr>
              <a:t>@FirstName;</a:t>
            </a:r>
          </a:p>
          <a:p>
            <a:pPr lvl="2"/>
            <a:endParaRPr lang="en-IN" sz="2000" dirty="0">
              <a:solidFill>
                <a:srgbClr val="000000"/>
              </a:solidFill>
              <a:latin typeface="Consolas" panose="020B0609020204030204" pitchFamily="49" charset="0"/>
            </a:endParaRPr>
          </a:p>
          <a:p>
            <a:pPr lvl="2"/>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LEAK</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Gail</a:t>
            </a:r>
            <a:r>
              <a:rPr lang="en-IN" sz="1800" dirty="0">
                <a:solidFill>
                  <a:srgbClr val="808080"/>
                </a:solidFill>
                <a:latin typeface="Consolas" panose="020B0609020204030204" pitchFamily="49" charset="0"/>
              </a:rPr>
              <a:t>);</a:t>
            </a:r>
            <a:endParaRPr lang="en-IN" sz="2000" dirty="0"/>
          </a:p>
        </p:txBody>
      </p:sp>
      <p:pic>
        <p:nvPicPr>
          <p:cNvPr id="5" name="Picture 4">
            <a:extLst>
              <a:ext uri="{FF2B5EF4-FFF2-40B4-BE49-F238E27FC236}">
                <a16:creationId xmlns:a16="http://schemas.microsoft.com/office/drawing/2014/main" id="{36230206-A42B-E2D1-B32D-2C61BB8185A9}"/>
              </a:ext>
            </a:extLst>
          </p:cNvPr>
          <p:cNvPicPr>
            <a:picLocks noChangeAspect="1"/>
          </p:cNvPicPr>
          <p:nvPr/>
        </p:nvPicPr>
        <p:blipFill rotWithShape="1">
          <a:blip r:embed="rId2"/>
          <a:srcRect l="29924" t="46499" r="54694" b="38355"/>
          <a:stretch/>
        </p:blipFill>
        <p:spPr>
          <a:xfrm>
            <a:off x="7063272" y="2874826"/>
            <a:ext cx="4434407" cy="2338542"/>
          </a:xfrm>
          <a:prstGeom prst="rect">
            <a:avLst/>
          </a:prstGeom>
        </p:spPr>
      </p:pic>
    </p:spTree>
    <p:extLst>
      <p:ext uri="{BB962C8B-B14F-4D97-AF65-F5344CB8AC3E}">
        <p14:creationId xmlns:p14="http://schemas.microsoft.com/office/powerpoint/2010/main" val="202218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A44CF-D539-D298-4226-E4A464FCF504}"/>
              </a:ext>
            </a:extLst>
          </p:cNvPr>
          <p:cNvSpPr txBox="1"/>
          <p:nvPr/>
        </p:nvSpPr>
        <p:spPr>
          <a:xfrm>
            <a:off x="625151" y="569167"/>
            <a:ext cx="11150082" cy="400110"/>
          </a:xfrm>
          <a:prstGeom prst="rect">
            <a:avLst/>
          </a:prstGeom>
          <a:noFill/>
        </p:spPr>
        <p:txBody>
          <a:bodyPr wrap="square" rtlCol="0">
            <a:spAutoFit/>
          </a:bodyPr>
          <a:lstStyle/>
          <a:p>
            <a:r>
              <a:rPr lang="en-US" sz="2000" dirty="0">
                <a:solidFill>
                  <a:srgbClr val="00B050"/>
                </a:solidFill>
              </a:rPr>
              <a:t>Q11</a:t>
            </a:r>
            <a:r>
              <a:rPr lang="en-US" sz="2000" dirty="0"/>
              <a:t>: </a:t>
            </a:r>
            <a:r>
              <a:rPr lang="en-US" sz="2000" dirty="0">
                <a:solidFill>
                  <a:srgbClr val="FF0000"/>
                </a:solidFill>
              </a:rPr>
              <a:t>create triggers, to make audit table on DML operation.</a:t>
            </a:r>
            <a:endParaRPr lang="en-IN" sz="2000" dirty="0">
              <a:solidFill>
                <a:srgbClr val="FF0000"/>
              </a:solidFill>
            </a:endParaRPr>
          </a:p>
        </p:txBody>
      </p:sp>
      <p:sp>
        <p:nvSpPr>
          <p:cNvPr id="3" name="TextBox 2">
            <a:extLst>
              <a:ext uri="{FF2B5EF4-FFF2-40B4-BE49-F238E27FC236}">
                <a16:creationId xmlns:a16="http://schemas.microsoft.com/office/drawing/2014/main" id="{9DB1F5E2-DBB4-183B-FCD6-E9C121A14525}"/>
              </a:ext>
            </a:extLst>
          </p:cNvPr>
          <p:cNvSpPr txBox="1"/>
          <p:nvPr/>
        </p:nvSpPr>
        <p:spPr>
          <a:xfrm>
            <a:off x="685799" y="1049867"/>
            <a:ext cx="7730067" cy="5355312"/>
          </a:xfrm>
          <a:prstGeom prst="rect">
            <a:avLst/>
          </a:prstGeom>
          <a:noFill/>
        </p:spPr>
        <p:txBody>
          <a:bodyPr wrap="square" rtlCol="0">
            <a:spAutoFit/>
          </a:bodyPr>
          <a:lstStyle/>
          <a:p>
            <a:r>
              <a:rPr lang="en-IN" sz="2000" dirty="0">
                <a:solidFill>
                  <a:srgbClr val="00B050"/>
                </a:solidFill>
              </a:rPr>
              <a:t>Ans</a:t>
            </a:r>
          </a:p>
          <a:p>
            <a:pPr lvl="1"/>
            <a:r>
              <a:rPr lang="en-IN" sz="2000" dirty="0"/>
              <a:t>	</a:t>
            </a:r>
            <a:r>
              <a:rPr lang="en-IN" sz="2000" dirty="0">
                <a:solidFill>
                  <a:srgbClr val="0000FF"/>
                </a:solidFill>
                <a:latin typeface="Consolas" panose="020B0609020204030204" pitchFamily="49" charset="0"/>
              </a:rPr>
              <a:t>CREATE</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TABLE</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Audit_table</a:t>
            </a:r>
            <a:endParaRPr lang="en-IN" sz="2000" dirty="0">
              <a:solidFill>
                <a:srgbClr val="000000"/>
              </a:solidFill>
              <a:latin typeface="Consolas" panose="020B0609020204030204" pitchFamily="49" charset="0"/>
            </a:endParaRPr>
          </a:p>
          <a:p>
            <a:pPr lvl="1"/>
            <a:r>
              <a:rPr lang="en-IN" sz="2000" dirty="0">
                <a:solidFill>
                  <a:srgbClr val="808080"/>
                </a:solidFill>
                <a:latin typeface="Consolas" panose="020B0609020204030204" pitchFamily="49" charset="0"/>
              </a:rPr>
              <a:t>(</a:t>
            </a:r>
            <a:endParaRPr lang="en-IN" sz="2000" dirty="0">
              <a:solidFill>
                <a:srgbClr val="000000"/>
              </a:solidFill>
              <a:latin typeface="Consolas" panose="020B0609020204030204" pitchFamily="49" charset="0"/>
            </a:endParaRPr>
          </a:p>
          <a:p>
            <a:pPr lvl="1"/>
            <a:r>
              <a:rPr lang="en-IN" sz="2000" dirty="0">
                <a:solidFill>
                  <a:srgbClr val="000000"/>
                </a:solidFill>
                <a:latin typeface="Consolas" panose="020B0609020204030204" pitchFamily="49" charset="0"/>
              </a:rPr>
              <a:t>id </a:t>
            </a:r>
            <a:r>
              <a:rPr lang="en-IN" sz="2000" dirty="0">
                <a:solidFill>
                  <a:srgbClr val="0000FF"/>
                </a:solidFill>
                <a:latin typeface="Consolas" panose="020B0609020204030204" pitchFamily="49" charset="0"/>
              </a:rPr>
              <a:t>int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identity</a:t>
            </a:r>
            <a:r>
              <a:rPr lang="en-IN" sz="2000" dirty="0">
                <a:solidFill>
                  <a:srgbClr val="808080"/>
                </a:solidFill>
                <a:latin typeface="Consolas" panose="020B0609020204030204" pitchFamily="49" charset="0"/>
              </a:rPr>
              <a:t>,</a:t>
            </a:r>
            <a:endParaRPr lang="en-IN" sz="2000" dirty="0">
              <a:solidFill>
                <a:srgbClr val="000000"/>
              </a:solidFill>
              <a:latin typeface="Consolas" panose="020B0609020204030204" pitchFamily="49" charset="0"/>
            </a:endParaRPr>
          </a:p>
          <a:p>
            <a:pPr lvl="1"/>
            <a:r>
              <a:rPr lang="en-IN" sz="2000" dirty="0" err="1">
                <a:solidFill>
                  <a:srgbClr val="000000"/>
                </a:solidFill>
                <a:latin typeface="Consolas" panose="020B0609020204030204" pitchFamily="49" charset="0"/>
              </a:rPr>
              <a:t>table_name</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varchar</a:t>
            </a:r>
            <a:r>
              <a:rPr lang="en-IN" sz="2000" dirty="0">
                <a:solidFill>
                  <a:srgbClr val="808080"/>
                </a:solidFill>
                <a:latin typeface="Consolas" panose="020B0609020204030204" pitchFamily="49" charset="0"/>
              </a:rPr>
              <a:t>(</a:t>
            </a:r>
            <a:r>
              <a:rPr lang="en-IN" sz="2000" dirty="0">
                <a:solidFill>
                  <a:srgbClr val="000000"/>
                </a:solidFill>
                <a:latin typeface="Consolas" panose="020B0609020204030204" pitchFamily="49" charset="0"/>
              </a:rPr>
              <a:t>50</a:t>
            </a:r>
            <a:r>
              <a:rPr lang="en-IN" sz="2000" dirty="0">
                <a:solidFill>
                  <a:srgbClr val="808080"/>
                </a:solidFill>
                <a:latin typeface="Consolas" panose="020B0609020204030204" pitchFamily="49" charset="0"/>
              </a:rPr>
              <a:t>),</a:t>
            </a:r>
            <a:endParaRPr lang="en-IN" sz="2000" dirty="0">
              <a:solidFill>
                <a:srgbClr val="000000"/>
              </a:solidFill>
              <a:latin typeface="Consolas" panose="020B0609020204030204" pitchFamily="49" charset="0"/>
            </a:endParaRPr>
          </a:p>
          <a:p>
            <a:pPr lvl="1"/>
            <a:r>
              <a:rPr lang="en-IN" sz="2000" dirty="0" err="1">
                <a:solidFill>
                  <a:srgbClr val="000000"/>
                </a:solidFill>
                <a:latin typeface="Consolas" panose="020B0609020204030204" pitchFamily="49" charset="0"/>
              </a:rPr>
              <a:t>date_of_creation</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datetime</a:t>
            </a:r>
            <a:r>
              <a:rPr lang="en-IN" sz="2000" dirty="0">
                <a:solidFill>
                  <a:srgbClr val="808080"/>
                </a:solidFill>
                <a:latin typeface="Consolas" panose="020B0609020204030204" pitchFamily="49" charset="0"/>
              </a:rPr>
              <a:t>,</a:t>
            </a:r>
            <a:endParaRPr lang="en-IN" sz="2000" dirty="0">
              <a:solidFill>
                <a:srgbClr val="000000"/>
              </a:solidFill>
              <a:latin typeface="Consolas" panose="020B0609020204030204" pitchFamily="49" charset="0"/>
            </a:endParaRPr>
          </a:p>
          <a:p>
            <a:pPr lvl="1"/>
            <a:r>
              <a:rPr lang="en-IN" sz="2000" dirty="0" err="1">
                <a:solidFill>
                  <a:srgbClr val="000000"/>
                </a:solidFill>
                <a:latin typeface="Consolas" panose="020B0609020204030204" pitchFamily="49" charset="0"/>
              </a:rPr>
              <a:t>session_id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int</a:t>
            </a:r>
            <a:endParaRPr lang="en-IN" sz="2000" dirty="0">
              <a:solidFill>
                <a:srgbClr val="000000"/>
              </a:solidFill>
              <a:latin typeface="Consolas" panose="020B0609020204030204" pitchFamily="49" charset="0"/>
            </a:endParaRPr>
          </a:p>
          <a:p>
            <a:pPr lvl="1"/>
            <a:r>
              <a:rPr lang="en-IN" sz="2000" dirty="0">
                <a:solidFill>
                  <a:srgbClr val="808080"/>
                </a:solidFill>
                <a:latin typeface="Consolas" panose="020B0609020204030204" pitchFamily="49" charset="0"/>
              </a:rPr>
              <a:t>)</a:t>
            </a:r>
            <a:endParaRPr lang="en-IN" sz="2000" dirty="0">
              <a:solidFill>
                <a:srgbClr val="000000"/>
              </a:solidFill>
              <a:latin typeface="Consolas" panose="020B0609020204030204" pitchFamily="49" charset="0"/>
            </a:endParaRPr>
          </a:p>
          <a:p>
            <a:pPr lvl="1"/>
            <a:r>
              <a:rPr lang="en-IN" sz="2000" dirty="0">
                <a:solidFill>
                  <a:srgbClr val="0000FF"/>
                </a:solidFill>
                <a:latin typeface="Consolas" panose="020B0609020204030204" pitchFamily="49" charset="0"/>
              </a:rPr>
              <a:t>Go</a:t>
            </a:r>
            <a:endParaRPr lang="en-IN" sz="1800"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TRIGGER</a:t>
            </a:r>
            <a:r>
              <a:rPr lang="en-US" dirty="0">
                <a:solidFill>
                  <a:srgbClr val="000000"/>
                </a:solidFill>
                <a:latin typeface="Consolas" panose="020B0609020204030204" pitchFamily="49" charset="0"/>
              </a:rPr>
              <a:t> AUDIT_DML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Audit_table</a:t>
            </a:r>
            <a:endParaRPr lang="en-US" dirty="0">
              <a:solidFill>
                <a:srgbClr val="000000"/>
              </a:solidFill>
              <a:latin typeface="Consolas" panose="020B0609020204030204" pitchFamily="49" charset="0"/>
            </a:endParaRPr>
          </a:p>
          <a:p>
            <a:pPr lvl="1"/>
            <a:r>
              <a:rPr lang="en-IN" dirty="0">
                <a:solidFill>
                  <a:srgbClr val="0000FF"/>
                </a:solidFill>
                <a:latin typeface="Consolas" panose="020B0609020204030204" pitchFamily="49" charset="0"/>
              </a:rPr>
              <a:t>FOR</a:t>
            </a:r>
            <a:r>
              <a:rPr lang="en-IN" dirty="0">
                <a:solidFill>
                  <a:srgbClr val="000000"/>
                </a:solidFill>
                <a:latin typeface="Consolas" panose="020B0609020204030204" pitchFamily="49" charset="0"/>
              </a:rPr>
              <a:t> </a:t>
            </a:r>
            <a:r>
              <a:rPr lang="en-IN" dirty="0">
                <a:solidFill>
                  <a:srgbClr val="FF00FF"/>
                </a:solidFill>
                <a:latin typeface="Consolas" panose="020B0609020204030204" pitchFamily="49" charset="0"/>
              </a:rPr>
              <a:t>UPDATE</a:t>
            </a:r>
            <a:endParaRPr lang="en-IN" dirty="0">
              <a:solidFill>
                <a:srgbClr val="000000"/>
              </a:solidFill>
              <a:latin typeface="Consolas" panose="020B0609020204030204" pitchFamily="49" charset="0"/>
            </a:endParaRPr>
          </a:p>
          <a:p>
            <a:pPr lvl="1"/>
            <a:r>
              <a:rPr lang="en-IN" dirty="0">
                <a:solidFill>
                  <a:srgbClr val="808080"/>
                </a:solidFill>
                <a:latin typeface="Consolas" panose="020B0609020204030204" pitchFamily="49" charset="0"/>
              </a:rPr>
              <a:t>NOT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FOR</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REPLICATION</a:t>
            </a:r>
            <a:endParaRPr lang="en-IN" dirty="0">
              <a:solidFill>
                <a:srgbClr val="000000"/>
              </a:solidFill>
              <a:latin typeface="Consolas" panose="020B0609020204030204" pitchFamily="49" charset="0"/>
            </a:endParaRPr>
          </a:p>
          <a:p>
            <a:pPr lvl="1"/>
            <a:r>
              <a:rPr lang="en-IN" dirty="0">
                <a:solidFill>
                  <a:srgbClr val="0000FF"/>
                </a:solidFill>
                <a:latin typeface="Consolas" panose="020B0609020204030204" pitchFamily="49" charset="0"/>
              </a:rPr>
              <a:t>AS</a:t>
            </a:r>
            <a:r>
              <a:rPr lang="en-IN" dirty="0">
                <a:solidFill>
                  <a:srgbClr val="000000"/>
                </a:solidFill>
                <a:latin typeface="Consolas" panose="020B0609020204030204" pitchFamily="49" charset="0"/>
              </a:rPr>
              <a:t> </a:t>
            </a:r>
          </a:p>
          <a:p>
            <a:pPr lvl="1"/>
            <a:r>
              <a:rPr lang="en-IN" dirty="0">
                <a:solidFill>
                  <a:srgbClr val="0000FF"/>
                </a:solidFill>
                <a:latin typeface="Consolas" panose="020B0609020204030204" pitchFamily="49" charset="0"/>
              </a:rPr>
              <a:t>BEGIN</a:t>
            </a:r>
            <a:endParaRPr lang="en-IN" dirty="0">
              <a:solidFill>
                <a:srgbClr val="000000"/>
              </a:solidFill>
              <a:latin typeface="Consolas" panose="020B0609020204030204" pitchFamily="49" charset="0"/>
            </a:endParaRPr>
          </a:p>
          <a:p>
            <a:pPr lvl="1"/>
            <a:r>
              <a:rPr lang="en-IN" dirty="0">
                <a:solidFill>
                  <a:srgbClr val="0000FF"/>
                </a:solidFill>
                <a:latin typeface="Consolas" panose="020B0609020204030204" pitchFamily="49" charset="0"/>
              </a:rPr>
              <a:t>INSERT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INTO</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Audit_table</a:t>
            </a:r>
            <a:endParaRPr lang="en-IN" dirty="0">
              <a:solidFill>
                <a:srgbClr val="000000"/>
              </a:solidFill>
              <a:latin typeface="Consolas" panose="020B0609020204030204" pitchFamily="49" charset="0"/>
            </a:endParaRPr>
          </a:p>
          <a:p>
            <a:pPr lvl="1"/>
            <a:r>
              <a:rPr lang="en-IN" dirty="0">
                <a:solidFill>
                  <a:srgbClr val="0000FF"/>
                </a:solidFill>
                <a:latin typeface="Consolas" panose="020B0609020204030204" pitchFamily="49" charset="0"/>
              </a:rPr>
              <a:t>SELECT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table_name</a:t>
            </a:r>
            <a:r>
              <a:rPr lang="en-IN" dirty="0" err="1">
                <a:solidFill>
                  <a:srgbClr val="808080"/>
                </a:solidFill>
                <a:latin typeface="Consolas" panose="020B0609020204030204" pitchFamily="49" charset="0"/>
              </a:rPr>
              <a:t>,</a:t>
            </a:r>
            <a:r>
              <a:rPr lang="en-IN" dirty="0" err="1">
                <a:solidFill>
                  <a:srgbClr val="FF00FF"/>
                </a:solidFill>
                <a:latin typeface="Consolas" panose="020B0609020204030204" pitchFamily="49" charset="0"/>
              </a:rPr>
              <a:t>getdate</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 </a:t>
            </a:r>
          </a:p>
          <a:p>
            <a:pPr lvl="1"/>
            <a:r>
              <a:rPr lang="en-IN" dirty="0">
                <a:solidFill>
                  <a:srgbClr val="0000FF"/>
                </a:solidFill>
                <a:latin typeface="Consolas" panose="020B0609020204030204" pitchFamily="49" charset="0"/>
              </a:rPr>
              <a:t>FROM</a:t>
            </a:r>
            <a:r>
              <a:rPr lang="en-IN" dirty="0">
                <a:solidFill>
                  <a:srgbClr val="000000"/>
                </a:solidFill>
                <a:latin typeface="Consolas" panose="020B0609020204030204" pitchFamily="49" charset="0"/>
              </a:rPr>
              <a:t> inserted</a:t>
            </a:r>
          </a:p>
          <a:p>
            <a:pPr lvl="1"/>
            <a:r>
              <a:rPr lang="en-IN" dirty="0">
                <a:solidFill>
                  <a:srgbClr val="0000FF"/>
                </a:solidFill>
                <a:latin typeface="Consolas" panose="020B0609020204030204" pitchFamily="49" charset="0"/>
              </a:rPr>
              <a:t>END</a:t>
            </a:r>
            <a:endParaRPr lang="en-IN" sz="20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92189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2D7B08D-B3ED-FFA4-B853-4A13822998F3}"/>
              </a:ext>
            </a:extLst>
          </p:cNvPr>
          <p:cNvGrpSpPr/>
          <p:nvPr/>
        </p:nvGrpSpPr>
        <p:grpSpPr>
          <a:xfrm>
            <a:off x="549070" y="-1132391"/>
            <a:ext cx="1282723" cy="5481935"/>
            <a:chOff x="802432" y="-1160383"/>
            <a:chExt cx="1282723" cy="5481935"/>
          </a:xfrm>
        </p:grpSpPr>
        <p:sp>
          <p:nvSpPr>
            <p:cNvPr id="2" name="TextBox 1">
              <a:extLst>
                <a:ext uri="{FF2B5EF4-FFF2-40B4-BE49-F238E27FC236}">
                  <a16:creationId xmlns:a16="http://schemas.microsoft.com/office/drawing/2014/main" id="{AABF537F-4832-4E91-6BCD-1FF1494CE560}"/>
                </a:ext>
              </a:extLst>
            </p:cNvPr>
            <p:cNvSpPr txBox="1"/>
            <p:nvPr/>
          </p:nvSpPr>
          <p:spPr>
            <a:xfrm>
              <a:off x="802432" y="2105561"/>
              <a:ext cx="1282723" cy="2215991"/>
            </a:xfrm>
            <a:prstGeom prst="rect">
              <a:avLst/>
            </a:prstGeom>
            <a:noFill/>
          </p:spPr>
          <p:txBody>
            <a:bodyPr wrap="none" rtlCol="0">
              <a:spAutoFit/>
            </a:bodyPr>
            <a:lstStyle/>
            <a:p>
              <a:r>
                <a:rPr lang="en-IN" sz="13800" dirty="0">
                  <a:ln>
                    <a:solidFill>
                      <a:schemeClr val="bg1"/>
                    </a:solidFill>
                  </a:ln>
                  <a:solidFill>
                    <a:srgbClr val="FF0000"/>
                  </a:solidFill>
                  <a:effectLst>
                    <a:outerShdw blurRad="50800" dist="38100" dir="2700000" sx="107000" sy="107000" algn="tl" rotWithShape="0">
                      <a:prstClr val="black">
                        <a:alpha val="40000"/>
                      </a:prstClr>
                    </a:outerShdw>
                  </a:effectLst>
                </a:rPr>
                <a:t>T</a:t>
              </a:r>
            </a:p>
          </p:txBody>
        </p:sp>
        <p:sp>
          <p:nvSpPr>
            <p:cNvPr id="3" name="Oval 2">
              <a:extLst>
                <a:ext uri="{FF2B5EF4-FFF2-40B4-BE49-F238E27FC236}">
                  <a16:creationId xmlns:a16="http://schemas.microsoft.com/office/drawing/2014/main" id="{EA301154-069E-416A-7C52-71A91C512653}"/>
                </a:ext>
              </a:extLst>
            </p:cNvPr>
            <p:cNvSpPr/>
            <p:nvPr/>
          </p:nvSpPr>
          <p:spPr>
            <a:xfrm rot="14783352" flipH="1" flipV="1">
              <a:off x="1389593" y="2642784"/>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5" name="Straight Connector 4">
              <a:extLst>
                <a:ext uri="{FF2B5EF4-FFF2-40B4-BE49-F238E27FC236}">
                  <a16:creationId xmlns:a16="http://schemas.microsoft.com/office/drawing/2014/main" id="{1AC9382F-246F-C7DA-4BA0-E74C83B1CE5B}"/>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A19F309E-3C6F-E8AE-9129-26D992A7DB49}"/>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15CFBF1A-8C83-82CE-B038-9BC626526778}"/>
              </a:ext>
            </a:extLst>
          </p:cNvPr>
          <p:cNvGrpSpPr/>
          <p:nvPr/>
        </p:nvGrpSpPr>
        <p:grpSpPr>
          <a:xfrm>
            <a:off x="1739641" y="-328155"/>
            <a:ext cx="1353256" cy="5130368"/>
            <a:chOff x="688222" y="-1160383"/>
            <a:chExt cx="1353256" cy="5130368"/>
          </a:xfrm>
        </p:grpSpPr>
        <p:sp>
          <p:nvSpPr>
            <p:cNvPr id="19" name="TextBox 18">
              <a:extLst>
                <a:ext uri="{FF2B5EF4-FFF2-40B4-BE49-F238E27FC236}">
                  <a16:creationId xmlns:a16="http://schemas.microsoft.com/office/drawing/2014/main" id="{4B8AA883-8D40-31E1-5205-D21EA69816F2}"/>
                </a:ext>
              </a:extLst>
            </p:cNvPr>
            <p:cNvSpPr txBox="1"/>
            <p:nvPr/>
          </p:nvSpPr>
          <p:spPr>
            <a:xfrm>
              <a:off x="688222" y="1753994"/>
              <a:ext cx="1353256" cy="2215991"/>
            </a:xfrm>
            <a:prstGeom prst="rect">
              <a:avLst/>
            </a:prstGeom>
            <a:noFill/>
          </p:spPr>
          <p:txBody>
            <a:bodyPr wrap="none" rtlCol="0">
              <a:spAutoFit/>
            </a:bodyPr>
            <a:lstStyle/>
            <a:p>
              <a:r>
                <a:rPr lang="en-IN" sz="13800" dirty="0">
                  <a:ln>
                    <a:solidFill>
                      <a:schemeClr val="bg1"/>
                    </a:solidFill>
                  </a:ln>
                  <a:solidFill>
                    <a:srgbClr val="002060"/>
                  </a:solidFill>
                  <a:effectLst>
                    <a:outerShdw blurRad="50800" dist="38100" dir="2700000" sx="107000" sy="107000" algn="tl" rotWithShape="0">
                      <a:prstClr val="black">
                        <a:alpha val="40000"/>
                      </a:prstClr>
                    </a:outerShdw>
                  </a:effectLst>
                </a:rPr>
                <a:t>h</a:t>
              </a:r>
            </a:p>
          </p:txBody>
        </p:sp>
        <p:sp>
          <p:nvSpPr>
            <p:cNvPr id="20" name="Oval 19">
              <a:extLst>
                <a:ext uri="{FF2B5EF4-FFF2-40B4-BE49-F238E27FC236}">
                  <a16:creationId xmlns:a16="http://schemas.microsoft.com/office/drawing/2014/main" id="{26ED5C3A-5C4C-AA74-FD7F-F10E4BDF0EB0}"/>
                </a:ext>
              </a:extLst>
            </p:cNvPr>
            <p:cNvSpPr/>
            <p:nvPr/>
          </p:nvSpPr>
          <p:spPr>
            <a:xfrm rot="14783352" flipH="1" flipV="1">
              <a:off x="1400384" y="2609136"/>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21" name="Straight Connector 20">
              <a:extLst>
                <a:ext uri="{FF2B5EF4-FFF2-40B4-BE49-F238E27FC236}">
                  <a16:creationId xmlns:a16="http://schemas.microsoft.com/office/drawing/2014/main" id="{9B03F9FC-8319-69F9-6A05-4A613585C7D9}"/>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1106F0C9-BEA1-4DFD-250E-4C0BE18CE983}"/>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2666855D-DB0B-53A0-84CC-23AF80995DBB}"/>
              </a:ext>
            </a:extLst>
          </p:cNvPr>
          <p:cNvGrpSpPr/>
          <p:nvPr/>
        </p:nvGrpSpPr>
        <p:grpSpPr>
          <a:xfrm>
            <a:off x="2894944" y="-642753"/>
            <a:ext cx="1210588" cy="5098503"/>
            <a:chOff x="849289" y="-1160383"/>
            <a:chExt cx="1210588" cy="5098503"/>
          </a:xfrm>
        </p:grpSpPr>
        <p:sp>
          <p:nvSpPr>
            <p:cNvPr id="24" name="TextBox 23">
              <a:extLst>
                <a:ext uri="{FF2B5EF4-FFF2-40B4-BE49-F238E27FC236}">
                  <a16:creationId xmlns:a16="http://schemas.microsoft.com/office/drawing/2014/main" id="{AEC48B77-ECAF-E4B8-3E54-4856CC20999A}"/>
                </a:ext>
              </a:extLst>
            </p:cNvPr>
            <p:cNvSpPr txBox="1"/>
            <p:nvPr/>
          </p:nvSpPr>
          <p:spPr>
            <a:xfrm>
              <a:off x="849289" y="1722129"/>
              <a:ext cx="1210588" cy="2215991"/>
            </a:xfrm>
            <a:prstGeom prst="rect">
              <a:avLst/>
            </a:prstGeom>
            <a:noFill/>
          </p:spPr>
          <p:txBody>
            <a:bodyPr wrap="none" rtlCol="0">
              <a:spAutoFit/>
            </a:bodyPr>
            <a:lstStyle/>
            <a:p>
              <a:r>
                <a:rPr lang="en-IN" sz="13800" dirty="0">
                  <a:ln>
                    <a:solidFill>
                      <a:schemeClr val="bg1"/>
                    </a:solidFill>
                  </a:ln>
                  <a:solidFill>
                    <a:srgbClr val="FFC000"/>
                  </a:solidFill>
                  <a:effectLst>
                    <a:outerShdw blurRad="50800" dist="38100" dir="2700000" sx="107000" sy="107000" algn="tl" rotWithShape="0">
                      <a:prstClr val="black">
                        <a:alpha val="40000"/>
                      </a:prstClr>
                    </a:outerShdw>
                  </a:effectLst>
                </a:rPr>
                <a:t>a</a:t>
              </a:r>
            </a:p>
          </p:txBody>
        </p:sp>
        <p:sp>
          <p:nvSpPr>
            <p:cNvPr id="25" name="Oval 24">
              <a:extLst>
                <a:ext uri="{FF2B5EF4-FFF2-40B4-BE49-F238E27FC236}">
                  <a16:creationId xmlns:a16="http://schemas.microsoft.com/office/drawing/2014/main" id="{BEF1B30C-B747-6B43-4271-B1299E9E9465}"/>
                </a:ext>
              </a:extLst>
            </p:cNvPr>
            <p:cNvSpPr/>
            <p:nvPr/>
          </p:nvSpPr>
          <p:spPr>
            <a:xfrm rot="14783352" flipH="1" flipV="1">
              <a:off x="1383856" y="2562650"/>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26" name="Straight Connector 25">
              <a:extLst>
                <a:ext uri="{FF2B5EF4-FFF2-40B4-BE49-F238E27FC236}">
                  <a16:creationId xmlns:a16="http://schemas.microsoft.com/office/drawing/2014/main" id="{0BDFBA88-6C74-FD01-5125-383B792C1930}"/>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2AE4D8F8-B4D3-8882-9654-4FF182B9EE67}"/>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50E59456-32F3-4675-4189-4716BA92765A}"/>
              </a:ext>
            </a:extLst>
          </p:cNvPr>
          <p:cNvGrpSpPr/>
          <p:nvPr/>
        </p:nvGrpSpPr>
        <p:grpSpPr>
          <a:xfrm>
            <a:off x="3954145" y="-387919"/>
            <a:ext cx="1353256" cy="5255356"/>
            <a:chOff x="682485" y="-1309333"/>
            <a:chExt cx="1353256" cy="5255356"/>
          </a:xfrm>
        </p:grpSpPr>
        <p:sp>
          <p:nvSpPr>
            <p:cNvPr id="29" name="TextBox 28">
              <a:extLst>
                <a:ext uri="{FF2B5EF4-FFF2-40B4-BE49-F238E27FC236}">
                  <a16:creationId xmlns:a16="http://schemas.microsoft.com/office/drawing/2014/main" id="{361483C6-A114-7B7C-DE58-A96BFF325B68}"/>
                </a:ext>
              </a:extLst>
            </p:cNvPr>
            <p:cNvSpPr txBox="1"/>
            <p:nvPr/>
          </p:nvSpPr>
          <p:spPr>
            <a:xfrm>
              <a:off x="682485" y="1730032"/>
              <a:ext cx="1353256" cy="2215991"/>
            </a:xfrm>
            <a:prstGeom prst="rect">
              <a:avLst/>
            </a:prstGeom>
            <a:noFill/>
          </p:spPr>
          <p:txBody>
            <a:bodyPr wrap="none" rtlCol="0">
              <a:spAutoFit/>
            </a:bodyPr>
            <a:lstStyle/>
            <a:p>
              <a:r>
                <a:rPr lang="en-IN" sz="13800" dirty="0">
                  <a:ln>
                    <a:solidFill>
                      <a:schemeClr val="bg1"/>
                    </a:solidFill>
                  </a:ln>
                  <a:solidFill>
                    <a:schemeClr val="accent4">
                      <a:lumMod val="75000"/>
                    </a:schemeClr>
                  </a:solidFill>
                  <a:effectLst>
                    <a:outerShdw blurRad="50800" dist="38100" dir="2700000" sx="107000" sy="107000" algn="tl" rotWithShape="0">
                      <a:prstClr val="black">
                        <a:alpha val="40000"/>
                      </a:prstClr>
                    </a:outerShdw>
                  </a:effectLst>
                </a:rPr>
                <a:t>n</a:t>
              </a:r>
            </a:p>
          </p:txBody>
        </p:sp>
        <p:sp>
          <p:nvSpPr>
            <p:cNvPr id="30" name="Oval 29">
              <a:extLst>
                <a:ext uri="{FF2B5EF4-FFF2-40B4-BE49-F238E27FC236}">
                  <a16:creationId xmlns:a16="http://schemas.microsoft.com/office/drawing/2014/main" id="{B2269923-9891-D438-A564-D91A7A83FFC5}"/>
                </a:ext>
              </a:extLst>
            </p:cNvPr>
            <p:cNvSpPr/>
            <p:nvPr/>
          </p:nvSpPr>
          <p:spPr>
            <a:xfrm rot="14783352" flipH="1" flipV="1">
              <a:off x="1322268" y="2555811"/>
              <a:ext cx="176125" cy="78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31" name="Straight Connector 30">
              <a:extLst>
                <a:ext uri="{FF2B5EF4-FFF2-40B4-BE49-F238E27FC236}">
                  <a16:creationId xmlns:a16="http://schemas.microsoft.com/office/drawing/2014/main" id="{31538669-76F3-866F-0A24-E5F778CB2017}"/>
                </a:ext>
              </a:extLst>
            </p:cNvPr>
            <p:cNvCxnSpPr>
              <a:cxnSpLocks/>
              <a:endCxn id="30" idx="4"/>
            </p:cNvCxnSpPr>
            <p:nvPr/>
          </p:nvCxnSpPr>
          <p:spPr>
            <a:xfrm flipH="1">
              <a:off x="1374355" y="-1309333"/>
              <a:ext cx="2300" cy="3920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9E6E7B61-1B94-315D-82D4-3E64A7DCAA82}"/>
                </a:ext>
              </a:extLst>
            </p:cNvPr>
            <p:cNvSpPr/>
            <p:nvPr/>
          </p:nvSpPr>
          <p:spPr>
            <a:xfrm>
              <a:off x="1419641" y="2420481"/>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35">
            <a:extLst>
              <a:ext uri="{FF2B5EF4-FFF2-40B4-BE49-F238E27FC236}">
                <a16:creationId xmlns:a16="http://schemas.microsoft.com/office/drawing/2014/main" id="{D5FAF8B3-C86F-F198-2ED4-2EAC90C2BF40}"/>
              </a:ext>
            </a:extLst>
          </p:cNvPr>
          <p:cNvGrpSpPr/>
          <p:nvPr/>
        </p:nvGrpSpPr>
        <p:grpSpPr>
          <a:xfrm>
            <a:off x="5147102" y="-950664"/>
            <a:ext cx="1282723" cy="5496627"/>
            <a:chOff x="1100926" y="-1160383"/>
            <a:chExt cx="1282723" cy="5496627"/>
          </a:xfrm>
        </p:grpSpPr>
        <p:sp>
          <p:nvSpPr>
            <p:cNvPr id="37" name="TextBox 36">
              <a:extLst>
                <a:ext uri="{FF2B5EF4-FFF2-40B4-BE49-F238E27FC236}">
                  <a16:creationId xmlns:a16="http://schemas.microsoft.com/office/drawing/2014/main" id="{2038D28E-1325-A965-3D4E-93381EB9C0EA}"/>
                </a:ext>
              </a:extLst>
            </p:cNvPr>
            <p:cNvSpPr txBox="1"/>
            <p:nvPr/>
          </p:nvSpPr>
          <p:spPr>
            <a:xfrm>
              <a:off x="1100926" y="2120253"/>
              <a:ext cx="1282723" cy="2215991"/>
            </a:xfrm>
            <a:prstGeom prst="rect">
              <a:avLst/>
            </a:prstGeom>
            <a:noFill/>
          </p:spPr>
          <p:txBody>
            <a:bodyPr wrap="none" rtlCol="0">
              <a:spAutoFit/>
            </a:bodyPr>
            <a:lstStyle/>
            <a:p>
              <a:r>
                <a:rPr lang="en-IN" sz="13800" dirty="0">
                  <a:ln>
                    <a:solidFill>
                      <a:schemeClr val="bg1"/>
                    </a:solidFill>
                  </a:ln>
                  <a:solidFill>
                    <a:srgbClr val="00B050"/>
                  </a:solidFill>
                  <a:effectLst>
                    <a:outerShdw blurRad="50800" dist="38100" dir="2700000" sx="107000" sy="107000" algn="tl" rotWithShape="0">
                      <a:prstClr val="black">
                        <a:alpha val="40000"/>
                      </a:prstClr>
                    </a:outerShdw>
                  </a:effectLst>
                </a:rPr>
                <a:t>k</a:t>
              </a:r>
            </a:p>
          </p:txBody>
        </p:sp>
        <p:sp>
          <p:nvSpPr>
            <p:cNvPr id="38" name="Oval 37">
              <a:extLst>
                <a:ext uri="{FF2B5EF4-FFF2-40B4-BE49-F238E27FC236}">
                  <a16:creationId xmlns:a16="http://schemas.microsoft.com/office/drawing/2014/main" id="{678ABC74-9052-110A-7F1A-CB5164E45D53}"/>
                </a:ext>
              </a:extLst>
            </p:cNvPr>
            <p:cNvSpPr/>
            <p:nvPr/>
          </p:nvSpPr>
          <p:spPr>
            <a:xfrm rot="14783352" flipH="1" flipV="1">
              <a:off x="1380954" y="2589312"/>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39" name="Straight Connector 38">
              <a:extLst>
                <a:ext uri="{FF2B5EF4-FFF2-40B4-BE49-F238E27FC236}">
                  <a16:creationId xmlns:a16="http://schemas.microsoft.com/office/drawing/2014/main" id="{23051B06-71F7-224A-A4AB-72E2F62D64AF}"/>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1105F75F-4063-E077-6AC6-7FAB2ECAA7DA}"/>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2898F75C-EB91-96C4-9902-19A7262D2A34}"/>
              </a:ext>
            </a:extLst>
          </p:cNvPr>
          <p:cNvGrpSpPr/>
          <p:nvPr/>
        </p:nvGrpSpPr>
        <p:grpSpPr>
          <a:xfrm>
            <a:off x="6702033" y="-539082"/>
            <a:ext cx="1140056" cy="5085045"/>
            <a:chOff x="544120" y="-1160383"/>
            <a:chExt cx="1140056" cy="5085045"/>
          </a:xfrm>
        </p:grpSpPr>
        <p:sp>
          <p:nvSpPr>
            <p:cNvPr id="42" name="TextBox 41">
              <a:extLst>
                <a:ext uri="{FF2B5EF4-FFF2-40B4-BE49-F238E27FC236}">
                  <a16:creationId xmlns:a16="http://schemas.microsoft.com/office/drawing/2014/main" id="{6A310883-0C27-F555-3B6F-D7B9082FADC1}"/>
                </a:ext>
              </a:extLst>
            </p:cNvPr>
            <p:cNvSpPr txBox="1"/>
            <p:nvPr/>
          </p:nvSpPr>
          <p:spPr>
            <a:xfrm>
              <a:off x="544120" y="1708671"/>
              <a:ext cx="1140056" cy="2215991"/>
            </a:xfrm>
            <a:prstGeom prst="rect">
              <a:avLst/>
            </a:prstGeom>
            <a:noFill/>
          </p:spPr>
          <p:txBody>
            <a:bodyPr wrap="none" rtlCol="0">
              <a:spAutoFit/>
            </a:bodyPr>
            <a:lstStyle/>
            <a:p>
              <a:r>
                <a:rPr lang="en-IN" sz="13800" dirty="0">
                  <a:ln>
                    <a:solidFill>
                      <a:schemeClr val="bg1"/>
                    </a:solidFill>
                  </a:ln>
                  <a:solidFill>
                    <a:schemeClr val="accent5">
                      <a:lumMod val="50000"/>
                    </a:schemeClr>
                  </a:solidFill>
                  <a:effectLst>
                    <a:outerShdw blurRad="50800" dist="38100" dir="2700000" sx="107000" sy="107000" algn="tl" rotWithShape="0">
                      <a:prstClr val="black">
                        <a:alpha val="40000"/>
                      </a:prstClr>
                    </a:outerShdw>
                  </a:effectLst>
                </a:rPr>
                <a:t>y</a:t>
              </a:r>
            </a:p>
          </p:txBody>
        </p:sp>
        <p:sp>
          <p:nvSpPr>
            <p:cNvPr id="43" name="Oval 42">
              <a:extLst>
                <a:ext uri="{FF2B5EF4-FFF2-40B4-BE49-F238E27FC236}">
                  <a16:creationId xmlns:a16="http://schemas.microsoft.com/office/drawing/2014/main" id="{A0D3CA19-7532-DF14-2E6A-AFD29199A3EA}"/>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44" name="Straight Connector 43">
              <a:extLst>
                <a:ext uri="{FF2B5EF4-FFF2-40B4-BE49-F238E27FC236}">
                  <a16:creationId xmlns:a16="http://schemas.microsoft.com/office/drawing/2014/main" id="{DF13B604-6F4F-371F-0D15-C3B9DB95F8B7}"/>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B6043664-EE97-0D85-3E22-E29F7533C6FC}"/>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FADC65BB-CF15-3B8B-14A4-15D2630E742B}"/>
              </a:ext>
            </a:extLst>
          </p:cNvPr>
          <p:cNvGrpSpPr/>
          <p:nvPr/>
        </p:nvGrpSpPr>
        <p:grpSpPr>
          <a:xfrm>
            <a:off x="7471395" y="-328155"/>
            <a:ext cx="1175322" cy="5178435"/>
            <a:chOff x="848142" y="-1211975"/>
            <a:chExt cx="1175322" cy="5178435"/>
          </a:xfrm>
        </p:grpSpPr>
        <p:sp>
          <p:nvSpPr>
            <p:cNvPr id="47" name="TextBox 46">
              <a:extLst>
                <a:ext uri="{FF2B5EF4-FFF2-40B4-BE49-F238E27FC236}">
                  <a16:creationId xmlns:a16="http://schemas.microsoft.com/office/drawing/2014/main" id="{79193E17-48D2-5DE5-0DCB-FB874BC9A1F3}"/>
                </a:ext>
              </a:extLst>
            </p:cNvPr>
            <p:cNvSpPr txBox="1"/>
            <p:nvPr/>
          </p:nvSpPr>
          <p:spPr>
            <a:xfrm>
              <a:off x="848142" y="1750469"/>
              <a:ext cx="1175322" cy="2215991"/>
            </a:xfrm>
            <a:prstGeom prst="rect">
              <a:avLst/>
            </a:prstGeom>
            <a:noFill/>
          </p:spPr>
          <p:txBody>
            <a:bodyPr wrap="none" rtlCol="0">
              <a:spAutoFit/>
            </a:bodyPr>
            <a:lstStyle/>
            <a:p>
              <a:r>
                <a:rPr lang="en-IN" sz="13800" dirty="0">
                  <a:ln>
                    <a:solidFill>
                      <a:schemeClr val="bg1"/>
                    </a:solidFill>
                  </a:ln>
                  <a:solidFill>
                    <a:srgbClr val="00B0F0"/>
                  </a:solidFill>
                  <a:effectLst>
                    <a:outerShdw blurRad="50800" dist="38100" dir="2700000" sx="107000" sy="107000" algn="tl" rotWithShape="0">
                      <a:prstClr val="black">
                        <a:alpha val="40000"/>
                      </a:prstClr>
                    </a:outerShdw>
                  </a:effectLst>
                </a:rPr>
                <a:t>o</a:t>
              </a:r>
            </a:p>
          </p:txBody>
        </p:sp>
        <p:sp>
          <p:nvSpPr>
            <p:cNvPr id="48" name="Oval 47">
              <a:extLst>
                <a:ext uri="{FF2B5EF4-FFF2-40B4-BE49-F238E27FC236}">
                  <a16:creationId xmlns:a16="http://schemas.microsoft.com/office/drawing/2014/main" id="{230FC4D4-60EC-24C2-02D6-2AA3A9EB943D}"/>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49" name="Straight Connector 48">
              <a:extLst>
                <a:ext uri="{FF2B5EF4-FFF2-40B4-BE49-F238E27FC236}">
                  <a16:creationId xmlns:a16="http://schemas.microsoft.com/office/drawing/2014/main" id="{C54078B7-EE2D-7CC8-4C2B-9EE3E6A7A3C8}"/>
                </a:ext>
              </a:extLst>
            </p:cNvPr>
            <p:cNvCxnSpPr>
              <a:cxnSpLocks/>
            </p:cNvCxnSpPr>
            <p:nvPr/>
          </p:nvCxnSpPr>
          <p:spPr>
            <a:xfrm>
              <a:off x="1421687" y="-1211975"/>
              <a:ext cx="14116" cy="387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C6C4C586-67C4-C7C2-42EA-3D280F8CBEE7}"/>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8FD89082-74D3-B918-63C2-911F7F882D91}"/>
              </a:ext>
            </a:extLst>
          </p:cNvPr>
          <p:cNvGrpSpPr/>
          <p:nvPr/>
        </p:nvGrpSpPr>
        <p:grpSpPr>
          <a:xfrm>
            <a:off x="8400984" y="-527332"/>
            <a:ext cx="1388522" cy="5109526"/>
            <a:chOff x="1067520" y="-1211975"/>
            <a:chExt cx="1388522" cy="5109526"/>
          </a:xfrm>
        </p:grpSpPr>
        <p:sp>
          <p:nvSpPr>
            <p:cNvPr id="54" name="TextBox 53">
              <a:extLst>
                <a:ext uri="{FF2B5EF4-FFF2-40B4-BE49-F238E27FC236}">
                  <a16:creationId xmlns:a16="http://schemas.microsoft.com/office/drawing/2014/main" id="{8F06EF11-2380-3A08-41F9-AE26C408FC68}"/>
                </a:ext>
              </a:extLst>
            </p:cNvPr>
            <p:cNvSpPr txBox="1"/>
            <p:nvPr/>
          </p:nvSpPr>
          <p:spPr>
            <a:xfrm>
              <a:off x="1067520" y="1681560"/>
              <a:ext cx="1388522" cy="2215991"/>
            </a:xfrm>
            <a:prstGeom prst="rect">
              <a:avLst/>
            </a:prstGeom>
            <a:noFill/>
          </p:spPr>
          <p:txBody>
            <a:bodyPr wrap="none" rtlCol="0">
              <a:spAutoFit/>
            </a:bodyPr>
            <a:lstStyle/>
            <a:p>
              <a:r>
                <a:rPr lang="en-IN" sz="13800" dirty="0">
                  <a:ln>
                    <a:solidFill>
                      <a:schemeClr val="bg1"/>
                    </a:solidFill>
                  </a:ln>
                  <a:solidFill>
                    <a:srgbClr val="7030A0"/>
                  </a:solidFill>
                  <a:effectLst>
                    <a:outerShdw blurRad="50800" dist="38100" dir="2700000" sx="107000" sy="107000" algn="tl" rotWithShape="0">
                      <a:prstClr val="black">
                        <a:alpha val="40000"/>
                      </a:prstClr>
                    </a:outerShdw>
                  </a:effectLst>
                </a:rPr>
                <a:t>u</a:t>
              </a:r>
            </a:p>
          </p:txBody>
        </p:sp>
        <p:sp>
          <p:nvSpPr>
            <p:cNvPr id="55" name="Oval 54">
              <a:extLst>
                <a:ext uri="{FF2B5EF4-FFF2-40B4-BE49-F238E27FC236}">
                  <a16:creationId xmlns:a16="http://schemas.microsoft.com/office/drawing/2014/main" id="{8BC4AEF9-9D7B-5C35-86F6-DA88BF5212E1}"/>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56" name="Straight Connector 55">
              <a:extLst>
                <a:ext uri="{FF2B5EF4-FFF2-40B4-BE49-F238E27FC236}">
                  <a16:creationId xmlns:a16="http://schemas.microsoft.com/office/drawing/2014/main" id="{B7A77FCD-558B-F606-D9D2-B3DAD77B8A16}"/>
                </a:ext>
              </a:extLst>
            </p:cNvPr>
            <p:cNvCxnSpPr>
              <a:cxnSpLocks/>
            </p:cNvCxnSpPr>
            <p:nvPr/>
          </p:nvCxnSpPr>
          <p:spPr>
            <a:xfrm>
              <a:off x="1421687" y="-1211975"/>
              <a:ext cx="14116" cy="387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73AE10BA-FB6A-538C-0C50-166640CCCC72}"/>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61" name="Picture 60">
            <a:extLst>
              <a:ext uri="{FF2B5EF4-FFF2-40B4-BE49-F238E27FC236}">
                <a16:creationId xmlns:a16="http://schemas.microsoft.com/office/drawing/2014/main" id="{311F0C4B-94C7-29E6-23CC-499A968B59F2}"/>
              </a:ext>
            </a:extLst>
          </p:cNvPr>
          <p:cNvPicPr>
            <a:picLocks noChangeAspect="1"/>
          </p:cNvPicPr>
          <p:nvPr/>
        </p:nvPicPr>
        <p:blipFill rotWithShape="1">
          <a:blip r:embed="rId3"/>
          <a:srcRect l="7173" t="1739" r="3730" b="9855"/>
          <a:stretch/>
        </p:blipFill>
        <p:spPr>
          <a:xfrm>
            <a:off x="9149653" y="4413257"/>
            <a:ext cx="2101107" cy="2252143"/>
          </a:xfrm>
          <a:prstGeom prst="rect">
            <a:avLst/>
          </a:prstGeom>
        </p:spPr>
      </p:pic>
    </p:spTree>
    <p:extLst>
      <p:ext uri="{BB962C8B-B14F-4D97-AF65-F5344CB8AC3E}">
        <p14:creationId xmlns:p14="http://schemas.microsoft.com/office/powerpoint/2010/main" val="263038503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4000" fill="hold" nodeType="withEffect">
                                      <p:stCondLst>
                                        <p:cond delay="0"/>
                                      </p:stCondLst>
                                      <p:childTnLst>
                                        <p:animRot by="120000">
                                          <p:cBhvr>
                                            <p:cTn id="10" dur="200" fill="hold">
                                              <p:stCondLst>
                                                <p:cond delay="0"/>
                                              </p:stCondLst>
                                            </p:cTn>
                                            <p:tgtEl>
                                              <p:spTgt spid="17"/>
                                            </p:tgtEl>
                                            <p:attrNameLst>
                                              <p:attrName>r</p:attrName>
                                            </p:attrNameLst>
                                          </p:cBhvr>
                                        </p:animRot>
                                        <p:animRot by="-240000">
                                          <p:cBhvr>
                                            <p:cTn id="11" dur="400" fill="hold">
                                              <p:stCondLst>
                                                <p:cond delay="400"/>
                                              </p:stCondLst>
                                            </p:cTn>
                                            <p:tgtEl>
                                              <p:spTgt spid="17"/>
                                            </p:tgtEl>
                                            <p:attrNameLst>
                                              <p:attrName>r</p:attrName>
                                            </p:attrNameLst>
                                          </p:cBhvr>
                                        </p:animRot>
                                        <p:animRot by="240000">
                                          <p:cBhvr>
                                            <p:cTn id="12" dur="400" fill="hold">
                                              <p:stCondLst>
                                                <p:cond delay="800"/>
                                              </p:stCondLst>
                                            </p:cTn>
                                            <p:tgtEl>
                                              <p:spTgt spid="17"/>
                                            </p:tgtEl>
                                            <p:attrNameLst>
                                              <p:attrName>r</p:attrName>
                                            </p:attrNameLst>
                                          </p:cBhvr>
                                        </p:animRot>
                                        <p:animRot by="-240000">
                                          <p:cBhvr>
                                            <p:cTn id="13" dur="400" fill="hold">
                                              <p:stCondLst>
                                                <p:cond delay="1200"/>
                                              </p:stCondLst>
                                            </p:cTn>
                                            <p:tgtEl>
                                              <p:spTgt spid="17"/>
                                            </p:tgtEl>
                                            <p:attrNameLst>
                                              <p:attrName>r</p:attrName>
                                            </p:attrNameLst>
                                          </p:cBhvr>
                                        </p:animRot>
                                        <p:animRot by="120000">
                                          <p:cBhvr>
                                            <p:cTn id="14" dur="400" fill="hold">
                                              <p:stCondLst>
                                                <p:cond delay="1600"/>
                                              </p:stCondLst>
                                            </p:cTn>
                                            <p:tgtEl>
                                              <p:spTgt spid="17"/>
                                            </p:tgtEl>
                                            <p:attrNameLst>
                                              <p:attrName>r</p:attrName>
                                            </p:attrNameLst>
                                          </p:cBhvr>
                                        </p:animRot>
                                      </p:childTnLst>
                                    </p:cTn>
                                  </p:par>
                                  <p:par>
                                    <p:cTn id="15" presetID="2" presetClass="entr" presetSubtype="1" fill="hold" nodeType="withEffect" p14:presetBounceEnd="60000">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14:bounceEnd="60000">
                                          <p:cBhvr additive="base">
                                            <p:cTn id="17" dur="10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18" dur="1000" fill="hold"/>
                                            <p:tgtEl>
                                              <p:spTgt spid="18"/>
                                            </p:tgtEl>
                                            <p:attrNameLst>
                                              <p:attrName>ppt_y</p:attrName>
                                            </p:attrNameLst>
                                          </p:cBhvr>
                                          <p:tavLst>
                                            <p:tav tm="0">
                                              <p:val>
                                                <p:strVal val="0-#ppt_h/2"/>
                                              </p:val>
                                            </p:tav>
                                            <p:tav tm="100000">
                                              <p:val>
                                                <p:strVal val="#ppt_y"/>
                                              </p:val>
                                            </p:tav>
                                          </p:tavLst>
                                        </p:anim>
                                      </p:childTnLst>
                                    </p:cTn>
                                  </p:par>
                                  <p:par>
                                    <p:cTn id="19" presetID="32" presetClass="emph" presetSubtype="0" repeatCount="4000" fill="hold" nodeType="withEffect">
                                      <p:stCondLst>
                                        <p:cond delay="0"/>
                                      </p:stCondLst>
                                      <p:childTnLst>
                                        <p:animRot by="120000">
                                          <p:cBhvr>
                                            <p:cTn id="20" dur="200" fill="hold">
                                              <p:stCondLst>
                                                <p:cond delay="0"/>
                                              </p:stCondLst>
                                            </p:cTn>
                                            <p:tgtEl>
                                              <p:spTgt spid="18"/>
                                            </p:tgtEl>
                                            <p:attrNameLst>
                                              <p:attrName>r</p:attrName>
                                            </p:attrNameLst>
                                          </p:cBhvr>
                                        </p:animRot>
                                        <p:animRot by="-240000">
                                          <p:cBhvr>
                                            <p:cTn id="21" dur="400" fill="hold">
                                              <p:stCondLst>
                                                <p:cond delay="400"/>
                                              </p:stCondLst>
                                            </p:cTn>
                                            <p:tgtEl>
                                              <p:spTgt spid="18"/>
                                            </p:tgtEl>
                                            <p:attrNameLst>
                                              <p:attrName>r</p:attrName>
                                            </p:attrNameLst>
                                          </p:cBhvr>
                                        </p:animRot>
                                        <p:animRot by="240000">
                                          <p:cBhvr>
                                            <p:cTn id="22" dur="400" fill="hold">
                                              <p:stCondLst>
                                                <p:cond delay="800"/>
                                              </p:stCondLst>
                                            </p:cTn>
                                            <p:tgtEl>
                                              <p:spTgt spid="18"/>
                                            </p:tgtEl>
                                            <p:attrNameLst>
                                              <p:attrName>r</p:attrName>
                                            </p:attrNameLst>
                                          </p:cBhvr>
                                        </p:animRot>
                                        <p:animRot by="-240000">
                                          <p:cBhvr>
                                            <p:cTn id="23" dur="400" fill="hold">
                                              <p:stCondLst>
                                                <p:cond delay="1200"/>
                                              </p:stCondLst>
                                            </p:cTn>
                                            <p:tgtEl>
                                              <p:spTgt spid="18"/>
                                            </p:tgtEl>
                                            <p:attrNameLst>
                                              <p:attrName>r</p:attrName>
                                            </p:attrNameLst>
                                          </p:cBhvr>
                                        </p:animRot>
                                        <p:animRot by="120000">
                                          <p:cBhvr>
                                            <p:cTn id="24" dur="400" fill="hold">
                                              <p:stCondLst>
                                                <p:cond delay="1600"/>
                                              </p:stCondLst>
                                            </p:cTn>
                                            <p:tgtEl>
                                              <p:spTgt spid="18"/>
                                            </p:tgtEl>
                                            <p:attrNameLst>
                                              <p:attrName>r</p:attrName>
                                            </p:attrNameLst>
                                          </p:cBhvr>
                                        </p:animRot>
                                      </p:childTnLst>
                                    </p:cTn>
                                  </p:par>
                                  <p:par>
                                    <p:cTn id="25" presetID="2" presetClass="entr" presetSubtype="1" fill="hold" nodeType="withEffect" p14:presetBounceEnd="60000">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14:bounceEnd="60000">
                                          <p:cBhvr additive="base">
                                            <p:cTn id="27"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28" dur="1000" fill="hold"/>
                                            <p:tgtEl>
                                              <p:spTgt spid="23"/>
                                            </p:tgtEl>
                                            <p:attrNameLst>
                                              <p:attrName>ppt_y</p:attrName>
                                            </p:attrNameLst>
                                          </p:cBhvr>
                                          <p:tavLst>
                                            <p:tav tm="0">
                                              <p:val>
                                                <p:strVal val="0-#ppt_h/2"/>
                                              </p:val>
                                            </p:tav>
                                            <p:tav tm="100000">
                                              <p:val>
                                                <p:strVal val="#ppt_y"/>
                                              </p:val>
                                            </p:tav>
                                          </p:tavLst>
                                        </p:anim>
                                      </p:childTnLst>
                                    </p:cTn>
                                  </p:par>
                                  <p:par>
                                    <p:cTn id="29" presetID="32" presetClass="emph" presetSubtype="0" repeatCount="4000" fill="hold" nodeType="withEffect">
                                      <p:stCondLst>
                                        <p:cond delay="0"/>
                                      </p:stCondLst>
                                      <p:childTnLst>
                                        <p:animRot by="120000">
                                          <p:cBhvr>
                                            <p:cTn id="30" dur="200" fill="hold">
                                              <p:stCondLst>
                                                <p:cond delay="0"/>
                                              </p:stCondLst>
                                            </p:cTn>
                                            <p:tgtEl>
                                              <p:spTgt spid="23"/>
                                            </p:tgtEl>
                                            <p:attrNameLst>
                                              <p:attrName>r</p:attrName>
                                            </p:attrNameLst>
                                          </p:cBhvr>
                                        </p:animRot>
                                        <p:animRot by="-240000">
                                          <p:cBhvr>
                                            <p:cTn id="31" dur="400" fill="hold">
                                              <p:stCondLst>
                                                <p:cond delay="400"/>
                                              </p:stCondLst>
                                            </p:cTn>
                                            <p:tgtEl>
                                              <p:spTgt spid="23"/>
                                            </p:tgtEl>
                                            <p:attrNameLst>
                                              <p:attrName>r</p:attrName>
                                            </p:attrNameLst>
                                          </p:cBhvr>
                                        </p:animRot>
                                        <p:animRot by="240000">
                                          <p:cBhvr>
                                            <p:cTn id="32" dur="400" fill="hold">
                                              <p:stCondLst>
                                                <p:cond delay="800"/>
                                              </p:stCondLst>
                                            </p:cTn>
                                            <p:tgtEl>
                                              <p:spTgt spid="23"/>
                                            </p:tgtEl>
                                            <p:attrNameLst>
                                              <p:attrName>r</p:attrName>
                                            </p:attrNameLst>
                                          </p:cBhvr>
                                        </p:animRot>
                                        <p:animRot by="-240000">
                                          <p:cBhvr>
                                            <p:cTn id="33" dur="400" fill="hold">
                                              <p:stCondLst>
                                                <p:cond delay="1200"/>
                                              </p:stCondLst>
                                            </p:cTn>
                                            <p:tgtEl>
                                              <p:spTgt spid="23"/>
                                            </p:tgtEl>
                                            <p:attrNameLst>
                                              <p:attrName>r</p:attrName>
                                            </p:attrNameLst>
                                          </p:cBhvr>
                                        </p:animRot>
                                        <p:animRot by="120000">
                                          <p:cBhvr>
                                            <p:cTn id="34" dur="400" fill="hold">
                                              <p:stCondLst>
                                                <p:cond delay="1600"/>
                                              </p:stCondLst>
                                            </p:cTn>
                                            <p:tgtEl>
                                              <p:spTgt spid="23"/>
                                            </p:tgtEl>
                                            <p:attrNameLst>
                                              <p:attrName>r</p:attrName>
                                            </p:attrNameLst>
                                          </p:cBhvr>
                                        </p:animRot>
                                      </p:childTnLst>
                                    </p:cTn>
                                  </p:par>
                                  <p:par>
                                    <p:cTn id="35" presetID="2" presetClass="entr" presetSubtype="1" fill="hold" nodeType="withEffect" p14:presetBounceEnd="60000">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14:bounceEnd="60000">
                                          <p:cBhvr additive="base">
                                            <p:cTn id="37"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38" dur="1000" fill="hold"/>
                                            <p:tgtEl>
                                              <p:spTgt spid="28"/>
                                            </p:tgtEl>
                                            <p:attrNameLst>
                                              <p:attrName>ppt_y</p:attrName>
                                            </p:attrNameLst>
                                          </p:cBhvr>
                                          <p:tavLst>
                                            <p:tav tm="0">
                                              <p:val>
                                                <p:strVal val="0-#ppt_h/2"/>
                                              </p:val>
                                            </p:tav>
                                            <p:tav tm="100000">
                                              <p:val>
                                                <p:strVal val="#ppt_y"/>
                                              </p:val>
                                            </p:tav>
                                          </p:tavLst>
                                        </p:anim>
                                      </p:childTnLst>
                                    </p:cTn>
                                  </p:par>
                                  <p:par>
                                    <p:cTn id="39" presetID="32" presetClass="emph" presetSubtype="0" repeatCount="4000" fill="hold" nodeType="withEffect">
                                      <p:stCondLst>
                                        <p:cond delay="0"/>
                                      </p:stCondLst>
                                      <p:childTnLst>
                                        <p:animRot by="120000">
                                          <p:cBhvr>
                                            <p:cTn id="40" dur="200" fill="hold">
                                              <p:stCondLst>
                                                <p:cond delay="0"/>
                                              </p:stCondLst>
                                            </p:cTn>
                                            <p:tgtEl>
                                              <p:spTgt spid="28"/>
                                            </p:tgtEl>
                                            <p:attrNameLst>
                                              <p:attrName>r</p:attrName>
                                            </p:attrNameLst>
                                          </p:cBhvr>
                                        </p:animRot>
                                        <p:animRot by="-240000">
                                          <p:cBhvr>
                                            <p:cTn id="41" dur="400" fill="hold">
                                              <p:stCondLst>
                                                <p:cond delay="400"/>
                                              </p:stCondLst>
                                            </p:cTn>
                                            <p:tgtEl>
                                              <p:spTgt spid="28"/>
                                            </p:tgtEl>
                                            <p:attrNameLst>
                                              <p:attrName>r</p:attrName>
                                            </p:attrNameLst>
                                          </p:cBhvr>
                                        </p:animRot>
                                        <p:animRot by="240000">
                                          <p:cBhvr>
                                            <p:cTn id="42" dur="400" fill="hold">
                                              <p:stCondLst>
                                                <p:cond delay="800"/>
                                              </p:stCondLst>
                                            </p:cTn>
                                            <p:tgtEl>
                                              <p:spTgt spid="28"/>
                                            </p:tgtEl>
                                            <p:attrNameLst>
                                              <p:attrName>r</p:attrName>
                                            </p:attrNameLst>
                                          </p:cBhvr>
                                        </p:animRot>
                                        <p:animRot by="-240000">
                                          <p:cBhvr>
                                            <p:cTn id="43" dur="400" fill="hold">
                                              <p:stCondLst>
                                                <p:cond delay="1200"/>
                                              </p:stCondLst>
                                            </p:cTn>
                                            <p:tgtEl>
                                              <p:spTgt spid="28"/>
                                            </p:tgtEl>
                                            <p:attrNameLst>
                                              <p:attrName>r</p:attrName>
                                            </p:attrNameLst>
                                          </p:cBhvr>
                                        </p:animRot>
                                        <p:animRot by="120000">
                                          <p:cBhvr>
                                            <p:cTn id="44" dur="400" fill="hold">
                                              <p:stCondLst>
                                                <p:cond delay="1600"/>
                                              </p:stCondLst>
                                            </p:cTn>
                                            <p:tgtEl>
                                              <p:spTgt spid="28"/>
                                            </p:tgtEl>
                                            <p:attrNameLst>
                                              <p:attrName>r</p:attrName>
                                            </p:attrNameLst>
                                          </p:cBhvr>
                                        </p:animRot>
                                      </p:childTnLst>
                                    </p:cTn>
                                  </p:par>
                                  <p:par>
                                    <p:cTn id="45" presetID="2" presetClass="entr" presetSubtype="1" fill="hold" nodeType="withEffect" p14:presetBounceEnd="60000">
                                      <p:stCondLst>
                                        <p:cond delay="500"/>
                                      </p:stCondLst>
                                      <p:childTnLst>
                                        <p:set>
                                          <p:cBhvr>
                                            <p:cTn id="46" dur="1" fill="hold">
                                              <p:stCondLst>
                                                <p:cond delay="0"/>
                                              </p:stCondLst>
                                            </p:cTn>
                                            <p:tgtEl>
                                              <p:spTgt spid="36"/>
                                            </p:tgtEl>
                                            <p:attrNameLst>
                                              <p:attrName>style.visibility</p:attrName>
                                            </p:attrNameLst>
                                          </p:cBhvr>
                                          <p:to>
                                            <p:strVal val="visible"/>
                                          </p:to>
                                        </p:set>
                                        <p:anim calcmode="lin" valueType="num" p14:bounceEnd="60000">
                                          <p:cBhvr additive="base">
                                            <p:cTn id="47" dur="100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48" dur="1000" fill="hold"/>
                                            <p:tgtEl>
                                              <p:spTgt spid="36"/>
                                            </p:tgtEl>
                                            <p:attrNameLst>
                                              <p:attrName>ppt_y</p:attrName>
                                            </p:attrNameLst>
                                          </p:cBhvr>
                                          <p:tavLst>
                                            <p:tav tm="0">
                                              <p:val>
                                                <p:strVal val="0-#ppt_h/2"/>
                                              </p:val>
                                            </p:tav>
                                            <p:tav tm="100000">
                                              <p:val>
                                                <p:strVal val="#ppt_y"/>
                                              </p:val>
                                            </p:tav>
                                          </p:tavLst>
                                        </p:anim>
                                      </p:childTnLst>
                                    </p:cTn>
                                  </p:par>
                                  <p:par>
                                    <p:cTn id="49" presetID="32" presetClass="emph" presetSubtype="0" repeatCount="4000" fill="hold" nodeType="withEffect">
                                      <p:stCondLst>
                                        <p:cond delay="0"/>
                                      </p:stCondLst>
                                      <p:childTnLst>
                                        <p:animRot by="120000">
                                          <p:cBhvr>
                                            <p:cTn id="50" dur="200" fill="hold">
                                              <p:stCondLst>
                                                <p:cond delay="0"/>
                                              </p:stCondLst>
                                            </p:cTn>
                                            <p:tgtEl>
                                              <p:spTgt spid="36"/>
                                            </p:tgtEl>
                                            <p:attrNameLst>
                                              <p:attrName>r</p:attrName>
                                            </p:attrNameLst>
                                          </p:cBhvr>
                                        </p:animRot>
                                        <p:animRot by="-240000">
                                          <p:cBhvr>
                                            <p:cTn id="51" dur="400" fill="hold">
                                              <p:stCondLst>
                                                <p:cond delay="400"/>
                                              </p:stCondLst>
                                            </p:cTn>
                                            <p:tgtEl>
                                              <p:spTgt spid="36"/>
                                            </p:tgtEl>
                                            <p:attrNameLst>
                                              <p:attrName>r</p:attrName>
                                            </p:attrNameLst>
                                          </p:cBhvr>
                                        </p:animRot>
                                        <p:animRot by="240000">
                                          <p:cBhvr>
                                            <p:cTn id="52" dur="400" fill="hold">
                                              <p:stCondLst>
                                                <p:cond delay="800"/>
                                              </p:stCondLst>
                                            </p:cTn>
                                            <p:tgtEl>
                                              <p:spTgt spid="36"/>
                                            </p:tgtEl>
                                            <p:attrNameLst>
                                              <p:attrName>r</p:attrName>
                                            </p:attrNameLst>
                                          </p:cBhvr>
                                        </p:animRot>
                                        <p:animRot by="-240000">
                                          <p:cBhvr>
                                            <p:cTn id="53" dur="400" fill="hold">
                                              <p:stCondLst>
                                                <p:cond delay="1200"/>
                                              </p:stCondLst>
                                            </p:cTn>
                                            <p:tgtEl>
                                              <p:spTgt spid="36"/>
                                            </p:tgtEl>
                                            <p:attrNameLst>
                                              <p:attrName>r</p:attrName>
                                            </p:attrNameLst>
                                          </p:cBhvr>
                                        </p:animRot>
                                        <p:animRot by="120000">
                                          <p:cBhvr>
                                            <p:cTn id="54" dur="400" fill="hold">
                                              <p:stCondLst>
                                                <p:cond delay="1600"/>
                                              </p:stCondLst>
                                            </p:cTn>
                                            <p:tgtEl>
                                              <p:spTgt spid="36"/>
                                            </p:tgtEl>
                                            <p:attrNameLst>
                                              <p:attrName>r</p:attrName>
                                            </p:attrNameLst>
                                          </p:cBhvr>
                                        </p:animRot>
                                      </p:childTnLst>
                                    </p:cTn>
                                  </p:par>
                                  <p:par>
                                    <p:cTn id="55" presetID="2" presetClass="entr" presetSubtype="1" fill="hold" nodeType="withEffect" p14:presetBounceEnd="60000">
                                      <p:stCondLst>
                                        <p:cond delay="500"/>
                                      </p:stCondLst>
                                      <p:childTnLst>
                                        <p:set>
                                          <p:cBhvr>
                                            <p:cTn id="56" dur="1" fill="hold">
                                              <p:stCondLst>
                                                <p:cond delay="0"/>
                                              </p:stCondLst>
                                            </p:cTn>
                                            <p:tgtEl>
                                              <p:spTgt spid="41"/>
                                            </p:tgtEl>
                                            <p:attrNameLst>
                                              <p:attrName>style.visibility</p:attrName>
                                            </p:attrNameLst>
                                          </p:cBhvr>
                                          <p:to>
                                            <p:strVal val="visible"/>
                                          </p:to>
                                        </p:set>
                                        <p:anim calcmode="lin" valueType="num" p14:bounceEnd="60000">
                                          <p:cBhvr additive="base">
                                            <p:cTn id="57" dur="1000" fill="hold"/>
                                            <p:tgtEl>
                                              <p:spTgt spid="41"/>
                                            </p:tgtEl>
                                            <p:attrNameLst>
                                              <p:attrName>ppt_x</p:attrName>
                                            </p:attrNameLst>
                                          </p:cBhvr>
                                          <p:tavLst>
                                            <p:tav tm="0">
                                              <p:val>
                                                <p:strVal val="#ppt_x"/>
                                              </p:val>
                                            </p:tav>
                                            <p:tav tm="100000">
                                              <p:val>
                                                <p:strVal val="#ppt_x"/>
                                              </p:val>
                                            </p:tav>
                                          </p:tavLst>
                                        </p:anim>
                                        <p:anim calcmode="lin" valueType="num" p14:bounceEnd="60000">
                                          <p:cBhvr additive="base">
                                            <p:cTn id="58" dur="1000" fill="hold"/>
                                            <p:tgtEl>
                                              <p:spTgt spid="41"/>
                                            </p:tgtEl>
                                            <p:attrNameLst>
                                              <p:attrName>ppt_y</p:attrName>
                                            </p:attrNameLst>
                                          </p:cBhvr>
                                          <p:tavLst>
                                            <p:tav tm="0">
                                              <p:val>
                                                <p:strVal val="0-#ppt_h/2"/>
                                              </p:val>
                                            </p:tav>
                                            <p:tav tm="100000">
                                              <p:val>
                                                <p:strVal val="#ppt_y"/>
                                              </p:val>
                                            </p:tav>
                                          </p:tavLst>
                                        </p:anim>
                                      </p:childTnLst>
                                    </p:cTn>
                                  </p:par>
                                  <p:par>
                                    <p:cTn id="59" presetID="32" presetClass="emph" presetSubtype="0" repeatCount="4000" fill="hold" nodeType="withEffect">
                                      <p:stCondLst>
                                        <p:cond delay="0"/>
                                      </p:stCondLst>
                                      <p:childTnLst>
                                        <p:animRot by="120000">
                                          <p:cBhvr>
                                            <p:cTn id="60" dur="200" fill="hold">
                                              <p:stCondLst>
                                                <p:cond delay="0"/>
                                              </p:stCondLst>
                                            </p:cTn>
                                            <p:tgtEl>
                                              <p:spTgt spid="41"/>
                                            </p:tgtEl>
                                            <p:attrNameLst>
                                              <p:attrName>r</p:attrName>
                                            </p:attrNameLst>
                                          </p:cBhvr>
                                        </p:animRot>
                                        <p:animRot by="-240000">
                                          <p:cBhvr>
                                            <p:cTn id="61" dur="400" fill="hold">
                                              <p:stCondLst>
                                                <p:cond delay="400"/>
                                              </p:stCondLst>
                                            </p:cTn>
                                            <p:tgtEl>
                                              <p:spTgt spid="41"/>
                                            </p:tgtEl>
                                            <p:attrNameLst>
                                              <p:attrName>r</p:attrName>
                                            </p:attrNameLst>
                                          </p:cBhvr>
                                        </p:animRot>
                                        <p:animRot by="240000">
                                          <p:cBhvr>
                                            <p:cTn id="62" dur="400" fill="hold">
                                              <p:stCondLst>
                                                <p:cond delay="800"/>
                                              </p:stCondLst>
                                            </p:cTn>
                                            <p:tgtEl>
                                              <p:spTgt spid="41"/>
                                            </p:tgtEl>
                                            <p:attrNameLst>
                                              <p:attrName>r</p:attrName>
                                            </p:attrNameLst>
                                          </p:cBhvr>
                                        </p:animRot>
                                        <p:animRot by="-240000">
                                          <p:cBhvr>
                                            <p:cTn id="63" dur="400" fill="hold">
                                              <p:stCondLst>
                                                <p:cond delay="1200"/>
                                              </p:stCondLst>
                                            </p:cTn>
                                            <p:tgtEl>
                                              <p:spTgt spid="41"/>
                                            </p:tgtEl>
                                            <p:attrNameLst>
                                              <p:attrName>r</p:attrName>
                                            </p:attrNameLst>
                                          </p:cBhvr>
                                        </p:animRot>
                                        <p:animRot by="120000">
                                          <p:cBhvr>
                                            <p:cTn id="64" dur="400" fill="hold">
                                              <p:stCondLst>
                                                <p:cond delay="1600"/>
                                              </p:stCondLst>
                                            </p:cTn>
                                            <p:tgtEl>
                                              <p:spTgt spid="41"/>
                                            </p:tgtEl>
                                            <p:attrNameLst>
                                              <p:attrName>r</p:attrName>
                                            </p:attrNameLst>
                                          </p:cBhvr>
                                        </p:animRot>
                                      </p:childTnLst>
                                    </p:cTn>
                                  </p:par>
                                  <p:par>
                                    <p:cTn id="65" presetID="2" presetClass="entr" presetSubtype="1" fill="hold" nodeType="withEffect" p14:presetBounceEnd="60000">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14:bounceEnd="60000">
                                          <p:cBhvr additive="base">
                                            <p:cTn id="67" dur="1000" fill="hold"/>
                                            <p:tgtEl>
                                              <p:spTgt spid="46"/>
                                            </p:tgtEl>
                                            <p:attrNameLst>
                                              <p:attrName>ppt_x</p:attrName>
                                            </p:attrNameLst>
                                          </p:cBhvr>
                                          <p:tavLst>
                                            <p:tav tm="0">
                                              <p:val>
                                                <p:strVal val="#ppt_x"/>
                                              </p:val>
                                            </p:tav>
                                            <p:tav tm="100000">
                                              <p:val>
                                                <p:strVal val="#ppt_x"/>
                                              </p:val>
                                            </p:tav>
                                          </p:tavLst>
                                        </p:anim>
                                        <p:anim calcmode="lin" valueType="num" p14:bounceEnd="60000">
                                          <p:cBhvr additive="base">
                                            <p:cTn id="68" dur="1000" fill="hold"/>
                                            <p:tgtEl>
                                              <p:spTgt spid="46"/>
                                            </p:tgtEl>
                                            <p:attrNameLst>
                                              <p:attrName>ppt_y</p:attrName>
                                            </p:attrNameLst>
                                          </p:cBhvr>
                                          <p:tavLst>
                                            <p:tav tm="0">
                                              <p:val>
                                                <p:strVal val="0-#ppt_h/2"/>
                                              </p:val>
                                            </p:tav>
                                            <p:tav tm="100000">
                                              <p:val>
                                                <p:strVal val="#ppt_y"/>
                                              </p:val>
                                            </p:tav>
                                          </p:tavLst>
                                        </p:anim>
                                      </p:childTnLst>
                                    </p:cTn>
                                  </p:par>
                                  <p:par>
                                    <p:cTn id="69" presetID="32" presetClass="emph" presetSubtype="0" repeatCount="4000" fill="hold" nodeType="withEffect">
                                      <p:stCondLst>
                                        <p:cond delay="0"/>
                                      </p:stCondLst>
                                      <p:childTnLst>
                                        <p:animRot by="120000">
                                          <p:cBhvr>
                                            <p:cTn id="70" dur="200" fill="hold">
                                              <p:stCondLst>
                                                <p:cond delay="0"/>
                                              </p:stCondLst>
                                            </p:cTn>
                                            <p:tgtEl>
                                              <p:spTgt spid="46"/>
                                            </p:tgtEl>
                                            <p:attrNameLst>
                                              <p:attrName>r</p:attrName>
                                            </p:attrNameLst>
                                          </p:cBhvr>
                                        </p:animRot>
                                        <p:animRot by="-240000">
                                          <p:cBhvr>
                                            <p:cTn id="71" dur="400" fill="hold">
                                              <p:stCondLst>
                                                <p:cond delay="400"/>
                                              </p:stCondLst>
                                            </p:cTn>
                                            <p:tgtEl>
                                              <p:spTgt spid="46"/>
                                            </p:tgtEl>
                                            <p:attrNameLst>
                                              <p:attrName>r</p:attrName>
                                            </p:attrNameLst>
                                          </p:cBhvr>
                                        </p:animRot>
                                        <p:animRot by="240000">
                                          <p:cBhvr>
                                            <p:cTn id="72" dur="400" fill="hold">
                                              <p:stCondLst>
                                                <p:cond delay="800"/>
                                              </p:stCondLst>
                                            </p:cTn>
                                            <p:tgtEl>
                                              <p:spTgt spid="46"/>
                                            </p:tgtEl>
                                            <p:attrNameLst>
                                              <p:attrName>r</p:attrName>
                                            </p:attrNameLst>
                                          </p:cBhvr>
                                        </p:animRot>
                                        <p:animRot by="-240000">
                                          <p:cBhvr>
                                            <p:cTn id="73" dur="400" fill="hold">
                                              <p:stCondLst>
                                                <p:cond delay="1200"/>
                                              </p:stCondLst>
                                            </p:cTn>
                                            <p:tgtEl>
                                              <p:spTgt spid="46"/>
                                            </p:tgtEl>
                                            <p:attrNameLst>
                                              <p:attrName>r</p:attrName>
                                            </p:attrNameLst>
                                          </p:cBhvr>
                                        </p:animRot>
                                        <p:animRot by="120000">
                                          <p:cBhvr>
                                            <p:cTn id="74" dur="400" fill="hold">
                                              <p:stCondLst>
                                                <p:cond delay="1600"/>
                                              </p:stCondLst>
                                            </p:cTn>
                                            <p:tgtEl>
                                              <p:spTgt spid="46"/>
                                            </p:tgtEl>
                                            <p:attrNameLst>
                                              <p:attrName>r</p:attrName>
                                            </p:attrNameLst>
                                          </p:cBhvr>
                                        </p:animRot>
                                      </p:childTnLst>
                                    </p:cTn>
                                  </p:par>
                                  <p:par>
                                    <p:cTn id="75" presetID="2" presetClass="entr" presetSubtype="1" fill="hold" nodeType="withEffect" p14:presetBounceEnd="60000">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14:bounceEnd="60000">
                                          <p:cBhvr additive="base">
                                            <p:cTn id="77" dur="1000" fill="hold"/>
                                            <p:tgtEl>
                                              <p:spTgt spid="53"/>
                                            </p:tgtEl>
                                            <p:attrNameLst>
                                              <p:attrName>ppt_x</p:attrName>
                                            </p:attrNameLst>
                                          </p:cBhvr>
                                          <p:tavLst>
                                            <p:tav tm="0">
                                              <p:val>
                                                <p:strVal val="#ppt_x"/>
                                              </p:val>
                                            </p:tav>
                                            <p:tav tm="100000">
                                              <p:val>
                                                <p:strVal val="#ppt_x"/>
                                              </p:val>
                                            </p:tav>
                                          </p:tavLst>
                                        </p:anim>
                                        <p:anim calcmode="lin" valueType="num" p14:bounceEnd="60000">
                                          <p:cBhvr additive="base">
                                            <p:cTn id="78" dur="1000" fill="hold"/>
                                            <p:tgtEl>
                                              <p:spTgt spid="53"/>
                                            </p:tgtEl>
                                            <p:attrNameLst>
                                              <p:attrName>ppt_y</p:attrName>
                                            </p:attrNameLst>
                                          </p:cBhvr>
                                          <p:tavLst>
                                            <p:tav tm="0">
                                              <p:val>
                                                <p:strVal val="0-#ppt_h/2"/>
                                              </p:val>
                                            </p:tav>
                                            <p:tav tm="100000">
                                              <p:val>
                                                <p:strVal val="#ppt_y"/>
                                              </p:val>
                                            </p:tav>
                                          </p:tavLst>
                                        </p:anim>
                                      </p:childTnLst>
                                    </p:cTn>
                                  </p:par>
                                  <p:par>
                                    <p:cTn id="79" presetID="32" presetClass="emph" presetSubtype="0" repeatCount="4000" fill="hold" nodeType="withEffect">
                                      <p:stCondLst>
                                        <p:cond delay="0"/>
                                      </p:stCondLst>
                                      <p:childTnLst>
                                        <p:animRot by="120000">
                                          <p:cBhvr>
                                            <p:cTn id="80" dur="200" fill="hold">
                                              <p:stCondLst>
                                                <p:cond delay="0"/>
                                              </p:stCondLst>
                                            </p:cTn>
                                            <p:tgtEl>
                                              <p:spTgt spid="53"/>
                                            </p:tgtEl>
                                            <p:attrNameLst>
                                              <p:attrName>r</p:attrName>
                                            </p:attrNameLst>
                                          </p:cBhvr>
                                        </p:animRot>
                                        <p:animRot by="-240000">
                                          <p:cBhvr>
                                            <p:cTn id="81" dur="400" fill="hold">
                                              <p:stCondLst>
                                                <p:cond delay="400"/>
                                              </p:stCondLst>
                                            </p:cTn>
                                            <p:tgtEl>
                                              <p:spTgt spid="53"/>
                                            </p:tgtEl>
                                            <p:attrNameLst>
                                              <p:attrName>r</p:attrName>
                                            </p:attrNameLst>
                                          </p:cBhvr>
                                        </p:animRot>
                                        <p:animRot by="240000">
                                          <p:cBhvr>
                                            <p:cTn id="82" dur="400" fill="hold">
                                              <p:stCondLst>
                                                <p:cond delay="800"/>
                                              </p:stCondLst>
                                            </p:cTn>
                                            <p:tgtEl>
                                              <p:spTgt spid="53"/>
                                            </p:tgtEl>
                                            <p:attrNameLst>
                                              <p:attrName>r</p:attrName>
                                            </p:attrNameLst>
                                          </p:cBhvr>
                                        </p:animRot>
                                        <p:animRot by="-240000">
                                          <p:cBhvr>
                                            <p:cTn id="83" dur="400" fill="hold">
                                              <p:stCondLst>
                                                <p:cond delay="1200"/>
                                              </p:stCondLst>
                                            </p:cTn>
                                            <p:tgtEl>
                                              <p:spTgt spid="53"/>
                                            </p:tgtEl>
                                            <p:attrNameLst>
                                              <p:attrName>r</p:attrName>
                                            </p:attrNameLst>
                                          </p:cBhvr>
                                        </p:animRot>
                                        <p:animRot by="120000">
                                          <p:cBhvr>
                                            <p:cTn id="84" dur="400" fill="hold">
                                              <p:stCondLst>
                                                <p:cond delay="1600"/>
                                              </p:stCondLst>
                                            </p:cTn>
                                            <p:tgtEl>
                                              <p:spTgt spid="53"/>
                                            </p:tgtEl>
                                            <p:attrNameLst>
                                              <p:attrName>r</p:attrName>
                                            </p:attrNameLst>
                                          </p:cBhvr>
                                        </p:animRot>
                                      </p:childTnLst>
                                    </p:cTn>
                                  </p:par>
                                  <p:par>
                                    <p:cTn id="85" presetID="2" presetClass="entr" presetSubtype="8" accel="4400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250" fill="hold"/>
                                            <p:tgtEl>
                                              <p:spTgt spid="61"/>
                                            </p:tgtEl>
                                            <p:attrNameLst>
                                              <p:attrName>ppt_x</p:attrName>
                                            </p:attrNameLst>
                                          </p:cBhvr>
                                          <p:tavLst>
                                            <p:tav tm="0">
                                              <p:val>
                                                <p:strVal val="0-#ppt_w/2"/>
                                              </p:val>
                                            </p:tav>
                                            <p:tav tm="100000">
                                              <p:val>
                                                <p:strVal val="#ppt_x"/>
                                              </p:val>
                                            </p:tav>
                                          </p:tavLst>
                                        </p:anim>
                                        <p:anim calcmode="lin" valueType="num">
                                          <p:cBhvr additive="base">
                                            <p:cTn id="88" dur="250" fill="hold"/>
                                            <p:tgtEl>
                                              <p:spTgt spid="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4000" fill="hold" nodeType="withEffect">
                                      <p:stCondLst>
                                        <p:cond delay="0"/>
                                      </p:stCondLst>
                                      <p:childTnLst>
                                        <p:animRot by="120000">
                                          <p:cBhvr>
                                            <p:cTn id="10" dur="200" fill="hold">
                                              <p:stCondLst>
                                                <p:cond delay="0"/>
                                              </p:stCondLst>
                                            </p:cTn>
                                            <p:tgtEl>
                                              <p:spTgt spid="17"/>
                                            </p:tgtEl>
                                            <p:attrNameLst>
                                              <p:attrName>r</p:attrName>
                                            </p:attrNameLst>
                                          </p:cBhvr>
                                        </p:animRot>
                                        <p:animRot by="-240000">
                                          <p:cBhvr>
                                            <p:cTn id="11" dur="400" fill="hold">
                                              <p:stCondLst>
                                                <p:cond delay="400"/>
                                              </p:stCondLst>
                                            </p:cTn>
                                            <p:tgtEl>
                                              <p:spTgt spid="17"/>
                                            </p:tgtEl>
                                            <p:attrNameLst>
                                              <p:attrName>r</p:attrName>
                                            </p:attrNameLst>
                                          </p:cBhvr>
                                        </p:animRot>
                                        <p:animRot by="240000">
                                          <p:cBhvr>
                                            <p:cTn id="12" dur="400" fill="hold">
                                              <p:stCondLst>
                                                <p:cond delay="800"/>
                                              </p:stCondLst>
                                            </p:cTn>
                                            <p:tgtEl>
                                              <p:spTgt spid="17"/>
                                            </p:tgtEl>
                                            <p:attrNameLst>
                                              <p:attrName>r</p:attrName>
                                            </p:attrNameLst>
                                          </p:cBhvr>
                                        </p:animRot>
                                        <p:animRot by="-240000">
                                          <p:cBhvr>
                                            <p:cTn id="13" dur="400" fill="hold">
                                              <p:stCondLst>
                                                <p:cond delay="1200"/>
                                              </p:stCondLst>
                                            </p:cTn>
                                            <p:tgtEl>
                                              <p:spTgt spid="17"/>
                                            </p:tgtEl>
                                            <p:attrNameLst>
                                              <p:attrName>r</p:attrName>
                                            </p:attrNameLst>
                                          </p:cBhvr>
                                        </p:animRot>
                                        <p:animRot by="120000">
                                          <p:cBhvr>
                                            <p:cTn id="14" dur="400" fill="hold">
                                              <p:stCondLst>
                                                <p:cond delay="1600"/>
                                              </p:stCondLst>
                                            </p:cTn>
                                            <p:tgtEl>
                                              <p:spTgt spid="17"/>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ppt_x"/>
                                              </p:val>
                                            </p:tav>
                                            <p:tav tm="100000">
                                              <p:val>
                                                <p:strVal val="#ppt_x"/>
                                              </p:val>
                                            </p:tav>
                                          </p:tavLst>
                                        </p:anim>
                                        <p:anim calcmode="lin" valueType="num">
                                          <p:cBhvr additive="base">
                                            <p:cTn id="18" dur="1000" fill="hold"/>
                                            <p:tgtEl>
                                              <p:spTgt spid="18"/>
                                            </p:tgtEl>
                                            <p:attrNameLst>
                                              <p:attrName>ppt_y</p:attrName>
                                            </p:attrNameLst>
                                          </p:cBhvr>
                                          <p:tavLst>
                                            <p:tav tm="0">
                                              <p:val>
                                                <p:strVal val="0-#ppt_h/2"/>
                                              </p:val>
                                            </p:tav>
                                            <p:tav tm="100000">
                                              <p:val>
                                                <p:strVal val="#ppt_y"/>
                                              </p:val>
                                            </p:tav>
                                          </p:tavLst>
                                        </p:anim>
                                      </p:childTnLst>
                                    </p:cTn>
                                  </p:par>
                                  <p:par>
                                    <p:cTn id="19" presetID="32" presetClass="emph" presetSubtype="0" repeatCount="4000" fill="hold" nodeType="withEffect">
                                      <p:stCondLst>
                                        <p:cond delay="0"/>
                                      </p:stCondLst>
                                      <p:childTnLst>
                                        <p:animRot by="120000">
                                          <p:cBhvr>
                                            <p:cTn id="20" dur="200" fill="hold">
                                              <p:stCondLst>
                                                <p:cond delay="0"/>
                                              </p:stCondLst>
                                            </p:cTn>
                                            <p:tgtEl>
                                              <p:spTgt spid="18"/>
                                            </p:tgtEl>
                                            <p:attrNameLst>
                                              <p:attrName>r</p:attrName>
                                            </p:attrNameLst>
                                          </p:cBhvr>
                                        </p:animRot>
                                        <p:animRot by="-240000">
                                          <p:cBhvr>
                                            <p:cTn id="21" dur="400" fill="hold">
                                              <p:stCondLst>
                                                <p:cond delay="400"/>
                                              </p:stCondLst>
                                            </p:cTn>
                                            <p:tgtEl>
                                              <p:spTgt spid="18"/>
                                            </p:tgtEl>
                                            <p:attrNameLst>
                                              <p:attrName>r</p:attrName>
                                            </p:attrNameLst>
                                          </p:cBhvr>
                                        </p:animRot>
                                        <p:animRot by="240000">
                                          <p:cBhvr>
                                            <p:cTn id="22" dur="400" fill="hold">
                                              <p:stCondLst>
                                                <p:cond delay="800"/>
                                              </p:stCondLst>
                                            </p:cTn>
                                            <p:tgtEl>
                                              <p:spTgt spid="18"/>
                                            </p:tgtEl>
                                            <p:attrNameLst>
                                              <p:attrName>r</p:attrName>
                                            </p:attrNameLst>
                                          </p:cBhvr>
                                        </p:animRot>
                                        <p:animRot by="-240000">
                                          <p:cBhvr>
                                            <p:cTn id="23" dur="400" fill="hold">
                                              <p:stCondLst>
                                                <p:cond delay="1200"/>
                                              </p:stCondLst>
                                            </p:cTn>
                                            <p:tgtEl>
                                              <p:spTgt spid="18"/>
                                            </p:tgtEl>
                                            <p:attrNameLst>
                                              <p:attrName>r</p:attrName>
                                            </p:attrNameLst>
                                          </p:cBhvr>
                                        </p:animRot>
                                        <p:animRot by="120000">
                                          <p:cBhvr>
                                            <p:cTn id="24" dur="400" fill="hold">
                                              <p:stCondLst>
                                                <p:cond delay="1600"/>
                                              </p:stCondLst>
                                            </p:cTn>
                                            <p:tgtEl>
                                              <p:spTgt spid="18"/>
                                            </p:tgtEl>
                                            <p:attrNameLst>
                                              <p:attrName>r</p:attrName>
                                            </p:attrNameLst>
                                          </p:cBhvr>
                                        </p:animRot>
                                      </p:childTnLst>
                                    </p:cTn>
                                  </p:par>
                                  <p:par>
                                    <p:cTn id="25" presetID="2" presetClass="entr" presetSubtype="1" fill="hold"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1000" fill="hold"/>
                                            <p:tgtEl>
                                              <p:spTgt spid="23"/>
                                            </p:tgtEl>
                                            <p:attrNameLst>
                                              <p:attrName>ppt_x</p:attrName>
                                            </p:attrNameLst>
                                          </p:cBhvr>
                                          <p:tavLst>
                                            <p:tav tm="0">
                                              <p:val>
                                                <p:strVal val="#ppt_x"/>
                                              </p:val>
                                            </p:tav>
                                            <p:tav tm="100000">
                                              <p:val>
                                                <p:strVal val="#ppt_x"/>
                                              </p:val>
                                            </p:tav>
                                          </p:tavLst>
                                        </p:anim>
                                        <p:anim calcmode="lin" valueType="num">
                                          <p:cBhvr additive="base">
                                            <p:cTn id="28" dur="1000" fill="hold"/>
                                            <p:tgtEl>
                                              <p:spTgt spid="23"/>
                                            </p:tgtEl>
                                            <p:attrNameLst>
                                              <p:attrName>ppt_y</p:attrName>
                                            </p:attrNameLst>
                                          </p:cBhvr>
                                          <p:tavLst>
                                            <p:tav tm="0">
                                              <p:val>
                                                <p:strVal val="0-#ppt_h/2"/>
                                              </p:val>
                                            </p:tav>
                                            <p:tav tm="100000">
                                              <p:val>
                                                <p:strVal val="#ppt_y"/>
                                              </p:val>
                                            </p:tav>
                                          </p:tavLst>
                                        </p:anim>
                                      </p:childTnLst>
                                    </p:cTn>
                                  </p:par>
                                  <p:par>
                                    <p:cTn id="29" presetID="32" presetClass="emph" presetSubtype="0" repeatCount="4000" fill="hold" nodeType="withEffect">
                                      <p:stCondLst>
                                        <p:cond delay="0"/>
                                      </p:stCondLst>
                                      <p:childTnLst>
                                        <p:animRot by="120000">
                                          <p:cBhvr>
                                            <p:cTn id="30" dur="200" fill="hold">
                                              <p:stCondLst>
                                                <p:cond delay="0"/>
                                              </p:stCondLst>
                                            </p:cTn>
                                            <p:tgtEl>
                                              <p:spTgt spid="23"/>
                                            </p:tgtEl>
                                            <p:attrNameLst>
                                              <p:attrName>r</p:attrName>
                                            </p:attrNameLst>
                                          </p:cBhvr>
                                        </p:animRot>
                                        <p:animRot by="-240000">
                                          <p:cBhvr>
                                            <p:cTn id="31" dur="400" fill="hold">
                                              <p:stCondLst>
                                                <p:cond delay="400"/>
                                              </p:stCondLst>
                                            </p:cTn>
                                            <p:tgtEl>
                                              <p:spTgt spid="23"/>
                                            </p:tgtEl>
                                            <p:attrNameLst>
                                              <p:attrName>r</p:attrName>
                                            </p:attrNameLst>
                                          </p:cBhvr>
                                        </p:animRot>
                                        <p:animRot by="240000">
                                          <p:cBhvr>
                                            <p:cTn id="32" dur="400" fill="hold">
                                              <p:stCondLst>
                                                <p:cond delay="800"/>
                                              </p:stCondLst>
                                            </p:cTn>
                                            <p:tgtEl>
                                              <p:spTgt spid="23"/>
                                            </p:tgtEl>
                                            <p:attrNameLst>
                                              <p:attrName>r</p:attrName>
                                            </p:attrNameLst>
                                          </p:cBhvr>
                                        </p:animRot>
                                        <p:animRot by="-240000">
                                          <p:cBhvr>
                                            <p:cTn id="33" dur="400" fill="hold">
                                              <p:stCondLst>
                                                <p:cond delay="1200"/>
                                              </p:stCondLst>
                                            </p:cTn>
                                            <p:tgtEl>
                                              <p:spTgt spid="23"/>
                                            </p:tgtEl>
                                            <p:attrNameLst>
                                              <p:attrName>r</p:attrName>
                                            </p:attrNameLst>
                                          </p:cBhvr>
                                        </p:animRot>
                                        <p:animRot by="120000">
                                          <p:cBhvr>
                                            <p:cTn id="34" dur="400" fill="hold">
                                              <p:stCondLst>
                                                <p:cond delay="1600"/>
                                              </p:stCondLst>
                                            </p:cTn>
                                            <p:tgtEl>
                                              <p:spTgt spid="23"/>
                                            </p:tgtEl>
                                            <p:attrNameLst>
                                              <p:attrName>r</p:attrName>
                                            </p:attrNameLst>
                                          </p:cBhvr>
                                        </p:animRot>
                                      </p:childTnLst>
                                    </p:cTn>
                                  </p:par>
                                  <p:par>
                                    <p:cTn id="35" presetID="2" presetClass="entr" presetSubtype="1"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1000" fill="hold"/>
                                            <p:tgtEl>
                                              <p:spTgt spid="28"/>
                                            </p:tgtEl>
                                            <p:attrNameLst>
                                              <p:attrName>ppt_x</p:attrName>
                                            </p:attrNameLst>
                                          </p:cBhvr>
                                          <p:tavLst>
                                            <p:tav tm="0">
                                              <p:val>
                                                <p:strVal val="#ppt_x"/>
                                              </p:val>
                                            </p:tav>
                                            <p:tav tm="100000">
                                              <p:val>
                                                <p:strVal val="#ppt_x"/>
                                              </p:val>
                                            </p:tav>
                                          </p:tavLst>
                                        </p:anim>
                                        <p:anim calcmode="lin" valueType="num">
                                          <p:cBhvr additive="base">
                                            <p:cTn id="38" dur="1000" fill="hold"/>
                                            <p:tgtEl>
                                              <p:spTgt spid="28"/>
                                            </p:tgtEl>
                                            <p:attrNameLst>
                                              <p:attrName>ppt_y</p:attrName>
                                            </p:attrNameLst>
                                          </p:cBhvr>
                                          <p:tavLst>
                                            <p:tav tm="0">
                                              <p:val>
                                                <p:strVal val="0-#ppt_h/2"/>
                                              </p:val>
                                            </p:tav>
                                            <p:tav tm="100000">
                                              <p:val>
                                                <p:strVal val="#ppt_y"/>
                                              </p:val>
                                            </p:tav>
                                          </p:tavLst>
                                        </p:anim>
                                      </p:childTnLst>
                                    </p:cTn>
                                  </p:par>
                                  <p:par>
                                    <p:cTn id="39" presetID="32" presetClass="emph" presetSubtype="0" repeatCount="4000" fill="hold" nodeType="withEffect">
                                      <p:stCondLst>
                                        <p:cond delay="0"/>
                                      </p:stCondLst>
                                      <p:childTnLst>
                                        <p:animRot by="120000">
                                          <p:cBhvr>
                                            <p:cTn id="40" dur="200" fill="hold">
                                              <p:stCondLst>
                                                <p:cond delay="0"/>
                                              </p:stCondLst>
                                            </p:cTn>
                                            <p:tgtEl>
                                              <p:spTgt spid="28"/>
                                            </p:tgtEl>
                                            <p:attrNameLst>
                                              <p:attrName>r</p:attrName>
                                            </p:attrNameLst>
                                          </p:cBhvr>
                                        </p:animRot>
                                        <p:animRot by="-240000">
                                          <p:cBhvr>
                                            <p:cTn id="41" dur="400" fill="hold">
                                              <p:stCondLst>
                                                <p:cond delay="400"/>
                                              </p:stCondLst>
                                            </p:cTn>
                                            <p:tgtEl>
                                              <p:spTgt spid="28"/>
                                            </p:tgtEl>
                                            <p:attrNameLst>
                                              <p:attrName>r</p:attrName>
                                            </p:attrNameLst>
                                          </p:cBhvr>
                                        </p:animRot>
                                        <p:animRot by="240000">
                                          <p:cBhvr>
                                            <p:cTn id="42" dur="400" fill="hold">
                                              <p:stCondLst>
                                                <p:cond delay="800"/>
                                              </p:stCondLst>
                                            </p:cTn>
                                            <p:tgtEl>
                                              <p:spTgt spid="28"/>
                                            </p:tgtEl>
                                            <p:attrNameLst>
                                              <p:attrName>r</p:attrName>
                                            </p:attrNameLst>
                                          </p:cBhvr>
                                        </p:animRot>
                                        <p:animRot by="-240000">
                                          <p:cBhvr>
                                            <p:cTn id="43" dur="400" fill="hold">
                                              <p:stCondLst>
                                                <p:cond delay="1200"/>
                                              </p:stCondLst>
                                            </p:cTn>
                                            <p:tgtEl>
                                              <p:spTgt spid="28"/>
                                            </p:tgtEl>
                                            <p:attrNameLst>
                                              <p:attrName>r</p:attrName>
                                            </p:attrNameLst>
                                          </p:cBhvr>
                                        </p:animRot>
                                        <p:animRot by="120000">
                                          <p:cBhvr>
                                            <p:cTn id="44" dur="400" fill="hold">
                                              <p:stCondLst>
                                                <p:cond delay="1600"/>
                                              </p:stCondLst>
                                            </p:cTn>
                                            <p:tgtEl>
                                              <p:spTgt spid="28"/>
                                            </p:tgtEl>
                                            <p:attrNameLst>
                                              <p:attrName>r</p:attrName>
                                            </p:attrNameLst>
                                          </p:cBhvr>
                                        </p:animRot>
                                      </p:childTnLst>
                                    </p:cTn>
                                  </p:par>
                                  <p:par>
                                    <p:cTn id="45" presetID="2" presetClass="entr" presetSubtype="1" fill="hold" nodeType="withEffect">
                                      <p:stCondLst>
                                        <p:cond delay="50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1000" fill="hold"/>
                                            <p:tgtEl>
                                              <p:spTgt spid="36"/>
                                            </p:tgtEl>
                                            <p:attrNameLst>
                                              <p:attrName>ppt_x</p:attrName>
                                            </p:attrNameLst>
                                          </p:cBhvr>
                                          <p:tavLst>
                                            <p:tav tm="0">
                                              <p:val>
                                                <p:strVal val="#ppt_x"/>
                                              </p:val>
                                            </p:tav>
                                            <p:tav tm="100000">
                                              <p:val>
                                                <p:strVal val="#ppt_x"/>
                                              </p:val>
                                            </p:tav>
                                          </p:tavLst>
                                        </p:anim>
                                        <p:anim calcmode="lin" valueType="num">
                                          <p:cBhvr additive="base">
                                            <p:cTn id="48" dur="1000" fill="hold"/>
                                            <p:tgtEl>
                                              <p:spTgt spid="36"/>
                                            </p:tgtEl>
                                            <p:attrNameLst>
                                              <p:attrName>ppt_y</p:attrName>
                                            </p:attrNameLst>
                                          </p:cBhvr>
                                          <p:tavLst>
                                            <p:tav tm="0">
                                              <p:val>
                                                <p:strVal val="0-#ppt_h/2"/>
                                              </p:val>
                                            </p:tav>
                                            <p:tav tm="100000">
                                              <p:val>
                                                <p:strVal val="#ppt_y"/>
                                              </p:val>
                                            </p:tav>
                                          </p:tavLst>
                                        </p:anim>
                                      </p:childTnLst>
                                    </p:cTn>
                                  </p:par>
                                  <p:par>
                                    <p:cTn id="49" presetID="32" presetClass="emph" presetSubtype="0" repeatCount="4000" fill="hold" nodeType="withEffect">
                                      <p:stCondLst>
                                        <p:cond delay="0"/>
                                      </p:stCondLst>
                                      <p:childTnLst>
                                        <p:animRot by="120000">
                                          <p:cBhvr>
                                            <p:cTn id="50" dur="200" fill="hold">
                                              <p:stCondLst>
                                                <p:cond delay="0"/>
                                              </p:stCondLst>
                                            </p:cTn>
                                            <p:tgtEl>
                                              <p:spTgt spid="36"/>
                                            </p:tgtEl>
                                            <p:attrNameLst>
                                              <p:attrName>r</p:attrName>
                                            </p:attrNameLst>
                                          </p:cBhvr>
                                        </p:animRot>
                                        <p:animRot by="-240000">
                                          <p:cBhvr>
                                            <p:cTn id="51" dur="400" fill="hold">
                                              <p:stCondLst>
                                                <p:cond delay="400"/>
                                              </p:stCondLst>
                                            </p:cTn>
                                            <p:tgtEl>
                                              <p:spTgt spid="36"/>
                                            </p:tgtEl>
                                            <p:attrNameLst>
                                              <p:attrName>r</p:attrName>
                                            </p:attrNameLst>
                                          </p:cBhvr>
                                        </p:animRot>
                                        <p:animRot by="240000">
                                          <p:cBhvr>
                                            <p:cTn id="52" dur="400" fill="hold">
                                              <p:stCondLst>
                                                <p:cond delay="800"/>
                                              </p:stCondLst>
                                            </p:cTn>
                                            <p:tgtEl>
                                              <p:spTgt spid="36"/>
                                            </p:tgtEl>
                                            <p:attrNameLst>
                                              <p:attrName>r</p:attrName>
                                            </p:attrNameLst>
                                          </p:cBhvr>
                                        </p:animRot>
                                        <p:animRot by="-240000">
                                          <p:cBhvr>
                                            <p:cTn id="53" dur="400" fill="hold">
                                              <p:stCondLst>
                                                <p:cond delay="1200"/>
                                              </p:stCondLst>
                                            </p:cTn>
                                            <p:tgtEl>
                                              <p:spTgt spid="36"/>
                                            </p:tgtEl>
                                            <p:attrNameLst>
                                              <p:attrName>r</p:attrName>
                                            </p:attrNameLst>
                                          </p:cBhvr>
                                        </p:animRot>
                                        <p:animRot by="120000">
                                          <p:cBhvr>
                                            <p:cTn id="54" dur="400" fill="hold">
                                              <p:stCondLst>
                                                <p:cond delay="1600"/>
                                              </p:stCondLst>
                                            </p:cTn>
                                            <p:tgtEl>
                                              <p:spTgt spid="36"/>
                                            </p:tgtEl>
                                            <p:attrNameLst>
                                              <p:attrName>r</p:attrName>
                                            </p:attrNameLst>
                                          </p:cBhvr>
                                        </p:animRot>
                                      </p:childTnLst>
                                    </p:cTn>
                                  </p:par>
                                  <p:par>
                                    <p:cTn id="55" presetID="2" presetClass="entr" presetSubtype="1" fill="hold" nodeType="withEffect">
                                      <p:stCondLst>
                                        <p:cond delay="50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1000" fill="hold"/>
                                            <p:tgtEl>
                                              <p:spTgt spid="41"/>
                                            </p:tgtEl>
                                            <p:attrNameLst>
                                              <p:attrName>ppt_x</p:attrName>
                                            </p:attrNameLst>
                                          </p:cBhvr>
                                          <p:tavLst>
                                            <p:tav tm="0">
                                              <p:val>
                                                <p:strVal val="#ppt_x"/>
                                              </p:val>
                                            </p:tav>
                                            <p:tav tm="100000">
                                              <p:val>
                                                <p:strVal val="#ppt_x"/>
                                              </p:val>
                                            </p:tav>
                                          </p:tavLst>
                                        </p:anim>
                                        <p:anim calcmode="lin" valueType="num">
                                          <p:cBhvr additive="base">
                                            <p:cTn id="58" dur="1000" fill="hold"/>
                                            <p:tgtEl>
                                              <p:spTgt spid="41"/>
                                            </p:tgtEl>
                                            <p:attrNameLst>
                                              <p:attrName>ppt_y</p:attrName>
                                            </p:attrNameLst>
                                          </p:cBhvr>
                                          <p:tavLst>
                                            <p:tav tm="0">
                                              <p:val>
                                                <p:strVal val="0-#ppt_h/2"/>
                                              </p:val>
                                            </p:tav>
                                            <p:tav tm="100000">
                                              <p:val>
                                                <p:strVal val="#ppt_y"/>
                                              </p:val>
                                            </p:tav>
                                          </p:tavLst>
                                        </p:anim>
                                      </p:childTnLst>
                                    </p:cTn>
                                  </p:par>
                                  <p:par>
                                    <p:cTn id="59" presetID="32" presetClass="emph" presetSubtype="0" repeatCount="4000" fill="hold" nodeType="withEffect">
                                      <p:stCondLst>
                                        <p:cond delay="0"/>
                                      </p:stCondLst>
                                      <p:childTnLst>
                                        <p:animRot by="120000">
                                          <p:cBhvr>
                                            <p:cTn id="60" dur="200" fill="hold">
                                              <p:stCondLst>
                                                <p:cond delay="0"/>
                                              </p:stCondLst>
                                            </p:cTn>
                                            <p:tgtEl>
                                              <p:spTgt spid="41"/>
                                            </p:tgtEl>
                                            <p:attrNameLst>
                                              <p:attrName>r</p:attrName>
                                            </p:attrNameLst>
                                          </p:cBhvr>
                                        </p:animRot>
                                        <p:animRot by="-240000">
                                          <p:cBhvr>
                                            <p:cTn id="61" dur="400" fill="hold">
                                              <p:stCondLst>
                                                <p:cond delay="400"/>
                                              </p:stCondLst>
                                            </p:cTn>
                                            <p:tgtEl>
                                              <p:spTgt spid="41"/>
                                            </p:tgtEl>
                                            <p:attrNameLst>
                                              <p:attrName>r</p:attrName>
                                            </p:attrNameLst>
                                          </p:cBhvr>
                                        </p:animRot>
                                        <p:animRot by="240000">
                                          <p:cBhvr>
                                            <p:cTn id="62" dur="400" fill="hold">
                                              <p:stCondLst>
                                                <p:cond delay="800"/>
                                              </p:stCondLst>
                                            </p:cTn>
                                            <p:tgtEl>
                                              <p:spTgt spid="41"/>
                                            </p:tgtEl>
                                            <p:attrNameLst>
                                              <p:attrName>r</p:attrName>
                                            </p:attrNameLst>
                                          </p:cBhvr>
                                        </p:animRot>
                                        <p:animRot by="-240000">
                                          <p:cBhvr>
                                            <p:cTn id="63" dur="400" fill="hold">
                                              <p:stCondLst>
                                                <p:cond delay="1200"/>
                                              </p:stCondLst>
                                            </p:cTn>
                                            <p:tgtEl>
                                              <p:spTgt spid="41"/>
                                            </p:tgtEl>
                                            <p:attrNameLst>
                                              <p:attrName>r</p:attrName>
                                            </p:attrNameLst>
                                          </p:cBhvr>
                                        </p:animRot>
                                        <p:animRot by="120000">
                                          <p:cBhvr>
                                            <p:cTn id="64" dur="400" fill="hold">
                                              <p:stCondLst>
                                                <p:cond delay="1600"/>
                                              </p:stCondLst>
                                            </p:cTn>
                                            <p:tgtEl>
                                              <p:spTgt spid="41"/>
                                            </p:tgtEl>
                                            <p:attrNameLst>
                                              <p:attrName>r</p:attrName>
                                            </p:attrNameLst>
                                          </p:cBhvr>
                                        </p:animRot>
                                      </p:childTnLst>
                                    </p:cTn>
                                  </p:par>
                                  <p:par>
                                    <p:cTn id="65" presetID="2" presetClass="entr" presetSubtype="1"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1000" fill="hold"/>
                                            <p:tgtEl>
                                              <p:spTgt spid="46"/>
                                            </p:tgtEl>
                                            <p:attrNameLst>
                                              <p:attrName>ppt_x</p:attrName>
                                            </p:attrNameLst>
                                          </p:cBhvr>
                                          <p:tavLst>
                                            <p:tav tm="0">
                                              <p:val>
                                                <p:strVal val="#ppt_x"/>
                                              </p:val>
                                            </p:tav>
                                            <p:tav tm="100000">
                                              <p:val>
                                                <p:strVal val="#ppt_x"/>
                                              </p:val>
                                            </p:tav>
                                          </p:tavLst>
                                        </p:anim>
                                        <p:anim calcmode="lin" valueType="num">
                                          <p:cBhvr additive="base">
                                            <p:cTn id="68" dur="1000" fill="hold"/>
                                            <p:tgtEl>
                                              <p:spTgt spid="46"/>
                                            </p:tgtEl>
                                            <p:attrNameLst>
                                              <p:attrName>ppt_y</p:attrName>
                                            </p:attrNameLst>
                                          </p:cBhvr>
                                          <p:tavLst>
                                            <p:tav tm="0">
                                              <p:val>
                                                <p:strVal val="0-#ppt_h/2"/>
                                              </p:val>
                                            </p:tav>
                                            <p:tav tm="100000">
                                              <p:val>
                                                <p:strVal val="#ppt_y"/>
                                              </p:val>
                                            </p:tav>
                                          </p:tavLst>
                                        </p:anim>
                                      </p:childTnLst>
                                    </p:cTn>
                                  </p:par>
                                  <p:par>
                                    <p:cTn id="69" presetID="32" presetClass="emph" presetSubtype="0" repeatCount="4000" fill="hold" nodeType="withEffect">
                                      <p:stCondLst>
                                        <p:cond delay="0"/>
                                      </p:stCondLst>
                                      <p:childTnLst>
                                        <p:animRot by="120000">
                                          <p:cBhvr>
                                            <p:cTn id="70" dur="200" fill="hold">
                                              <p:stCondLst>
                                                <p:cond delay="0"/>
                                              </p:stCondLst>
                                            </p:cTn>
                                            <p:tgtEl>
                                              <p:spTgt spid="46"/>
                                            </p:tgtEl>
                                            <p:attrNameLst>
                                              <p:attrName>r</p:attrName>
                                            </p:attrNameLst>
                                          </p:cBhvr>
                                        </p:animRot>
                                        <p:animRot by="-240000">
                                          <p:cBhvr>
                                            <p:cTn id="71" dur="400" fill="hold">
                                              <p:stCondLst>
                                                <p:cond delay="400"/>
                                              </p:stCondLst>
                                            </p:cTn>
                                            <p:tgtEl>
                                              <p:spTgt spid="46"/>
                                            </p:tgtEl>
                                            <p:attrNameLst>
                                              <p:attrName>r</p:attrName>
                                            </p:attrNameLst>
                                          </p:cBhvr>
                                        </p:animRot>
                                        <p:animRot by="240000">
                                          <p:cBhvr>
                                            <p:cTn id="72" dur="400" fill="hold">
                                              <p:stCondLst>
                                                <p:cond delay="800"/>
                                              </p:stCondLst>
                                            </p:cTn>
                                            <p:tgtEl>
                                              <p:spTgt spid="46"/>
                                            </p:tgtEl>
                                            <p:attrNameLst>
                                              <p:attrName>r</p:attrName>
                                            </p:attrNameLst>
                                          </p:cBhvr>
                                        </p:animRot>
                                        <p:animRot by="-240000">
                                          <p:cBhvr>
                                            <p:cTn id="73" dur="400" fill="hold">
                                              <p:stCondLst>
                                                <p:cond delay="1200"/>
                                              </p:stCondLst>
                                            </p:cTn>
                                            <p:tgtEl>
                                              <p:spTgt spid="46"/>
                                            </p:tgtEl>
                                            <p:attrNameLst>
                                              <p:attrName>r</p:attrName>
                                            </p:attrNameLst>
                                          </p:cBhvr>
                                        </p:animRot>
                                        <p:animRot by="120000">
                                          <p:cBhvr>
                                            <p:cTn id="74" dur="400" fill="hold">
                                              <p:stCondLst>
                                                <p:cond delay="1600"/>
                                              </p:stCondLst>
                                            </p:cTn>
                                            <p:tgtEl>
                                              <p:spTgt spid="46"/>
                                            </p:tgtEl>
                                            <p:attrNameLst>
                                              <p:attrName>r</p:attrName>
                                            </p:attrNameLst>
                                          </p:cBhvr>
                                        </p:animRot>
                                      </p:childTnLst>
                                    </p:cTn>
                                  </p:par>
                                  <p:par>
                                    <p:cTn id="75" presetID="2" presetClass="entr" presetSubtype="1" fill="hold" nodeType="withEffect">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1000" fill="hold"/>
                                            <p:tgtEl>
                                              <p:spTgt spid="53"/>
                                            </p:tgtEl>
                                            <p:attrNameLst>
                                              <p:attrName>ppt_x</p:attrName>
                                            </p:attrNameLst>
                                          </p:cBhvr>
                                          <p:tavLst>
                                            <p:tav tm="0">
                                              <p:val>
                                                <p:strVal val="#ppt_x"/>
                                              </p:val>
                                            </p:tav>
                                            <p:tav tm="100000">
                                              <p:val>
                                                <p:strVal val="#ppt_x"/>
                                              </p:val>
                                            </p:tav>
                                          </p:tavLst>
                                        </p:anim>
                                        <p:anim calcmode="lin" valueType="num">
                                          <p:cBhvr additive="base">
                                            <p:cTn id="78" dur="1000" fill="hold"/>
                                            <p:tgtEl>
                                              <p:spTgt spid="53"/>
                                            </p:tgtEl>
                                            <p:attrNameLst>
                                              <p:attrName>ppt_y</p:attrName>
                                            </p:attrNameLst>
                                          </p:cBhvr>
                                          <p:tavLst>
                                            <p:tav tm="0">
                                              <p:val>
                                                <p:strVal val="0-#ppt_h/2"/>
                                              </p:val>
                                            </p:tav>
                                            <p:tav tm="100000">
                                              <p:val>
                                                <p:strVal val="#ppt_y"/>
                                              </p:val>
                                            </p:tav>
                                          </p:tavLst>
                                        </p:anim>
                                      </p:childTnLst>
                                    </p:cTn>
                                  </p:par>
                                  <p:par>
                                    <p:cTn id="79" presetID="32" presetClass="emph" presetSubtype="0" repeatCount="4000" fill="hold" nodeType="withEffect">
                                      <p:stCondLst>
                                        <p:cond delay="0"/>
                                      </p:stCondLst>
                                      <p:childTnLst>
                                        <p:animRot by="120000">
                                          <p:cBhvr>
                                            <p:cTn id="80" dur="200" fill="hold">
                                              <p:stCondLst>
                                                <p:cond delay="0"/>
                                              </p:stCondLst>
                                            </p:cTn>
                                            <p:tgtEl>
                                              <p:spTgt spid="53"/>
                                            </p:tgtEl>
                                            <p:attrNameLst>
                                              <p:attrName>r</p:attrName>
                                            </p:attrNameLst>
                                          </p:cBhvr>
                                        </p:animRot>
                                        <p:animRot by="-240000">
                                          <p:cBhvr>
                                            <p:cTn id="81" dur="400" fill="hold">
                                              <p:stCondLst>
                                                <p:cond delay="400"/>
                                              </p:stCondLst>
                                            </p:cTn>
                                            <p:tgtEl>
                                              <p:spTgt spid="53"/>
                                            </p:tgtEl>
                                            <p:attrNameLst>
                                              <p:attrName>r</p:attrName>
                                            </p:attrNameLst>
                                          </p:cBhvr>
                                        </p:animRot>
                                        <p:animRot by="240000">
                                          <p:cBhvr>
                                            <p:cTn id="82" dur="400" fill="hold">
                                              <p:stCondLst>
                                                <p:cond delay="800"/>
                                              </p:stCondLst>
                                            </p:cTn>
                                            <p:tgtEl>
                                              <p:spTgt spid="53"/>
                                            </p:tgtEl>
                                            <p:attrNameLst>
                                              <p:attrName>r</p:attrName>
                                            </p:attrNameLst>
                                          </p:cBhvr>
                                        </p:animRot>
                                        <p:animRot by="-240000">
                                          <p:cBhvr>
                                            <p:cTn id="83" dur="400" fill="hold">
                                              <p:stCondLst>
                                                <p:cond delay="1200"/>
                                              </p:stCondLst>
                                            </p:cTn>
                                            <p:tgtEl>
                                              <p:spTgt spid="53"/>
                                            </p:tgtEl>
                                            <p:attrNameLst>
                                              <p:attrName>r</p:attrName>
                                            </p:attrNameLst>
                                          </p:cBhvr>
                                        </p:animRot>
                                        <p:animRot by="120000">
                                          <p:cBhvr>
                                            <p:cTn id="84" dur="400" fill="hold">
                                              <p:stCondLst>
                                                <p:cond delay="1600"/>
                                              </p:stCondLst>
                                            </p:cTn>
                                            <p:tgtEl>
                                              <p:spTgt spid="53"/>
                                            </p:tgtEl>
                                            <p:attrNameLst>
                                              <p:attrName>r</p:attrName>
                                            </p:attrNameLst>
                                          </p:cBhvr>
                                        </p:animRot>
                                      </p:childTnLst>
                                    </p:cTn>
                                  </p:par>
                                  <p:par>
                                    <p:cTn id="85" presetID="2" presetClass="entr" presetSubtype="8" accel="4400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250" fill="hold"/>
                                            <p:tgtEl>
                                              <p:spTgt spid="61"/>
                                            </p:tgtEl>
                                            <p:attrNameLst>
                                              <p:attrName>ppt_x</p:attrName>
                                            </p:attrNameLst>
                                          </p:cBhvr>
                                          <p:tavLst>
                                            <p:tav tm="0">
                                              <p:val>
                                                <p:strVal val="0-#ppt_w/2"/>
                                              </p:val>
                                            </p:tav>
                                            <p:tav tm="100000">
                                              <p:val>
                                                <p:strVal val="#ppt_x"/>
                                              </p:val>
                                            </p:tav>
                                          </p:tavLst>
                                        </p:anim>
                                        <p:anim calcmode="lin" valueType="num">
                                          <p:cBhvr additive="base">
                                            <p:cTn id="88" dur="250" fill="hold"/>
                                            <p:tgtEl>
                                              <p:spTgt spid="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4"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6D3E5-156E-4A82-A0DA-63E28BB85AAE}"/>
              </a:ext>
            </a:extLst>
          </p:cNvPr>
          <p:cNvSpPr txBox="1"/>
          <p:nvPr/>
        </p:nvSpPr>
        <p:spPr>
          <a:xfrm>
            <a:off x="628261" y="458956"/>
            <a:ext cx="10935477" cy="5940088"/>
          </a:xfrm>
          <a:prstGeom prst="rect">
            <a:avLst/>
          </a:prstGeom>
          <a:noFill/>
        </p:spPr>
        <p:txBody>
          <a:bodyPr wrap="square" rtlCol="0">
            <a:spAutoFit/>
          </a:bodyPr>
          <a:lstStyle/>
          <a:p>
            <a:r>
              <a:rPr lang="en-US" sz="2000" dirty="0">
                <a:solidFill>
                  <a:srgbClr val="00B050"/>
                </a:solidFill>
              </a:rPr>
              <a:t>Q1</a:t>
            </a:r>
            <a:r>
              <a:rPr lang="en-US" sz="2000" dirty="0"/>
              <a:t>: </a:t>
            </a:r>
            <a:r>
              <a:rPr lang="en-US" sz="2000" dirty="0">
                <a:solidFill>
                  <a:srgbClr val="FF0000"/>
                </a:solidFill>
              </a:rPr>
              <a:t>What is user defined stored procedure and user defined function, explain and write the</a:t>
            </a:r>
          </a:p>
          <a:p>
            <a:r>
              <a:rPr lang="en-US" sz="2000" dirty="0">
                <a:solidFill>
                  <a:srgbClr val="FF0000"/>
                </a:solidFill>
              </a:rPr>
              <a:t>	differences?</a:t>
            </a:r>
          </a:p>
          <a:p>
            <a:r>
              <a:rPr lang="en-US" sz="2000" dirty="0">
                <a:solidFill>
                  <a:srgbClr val="00B050"/>
                </a:solidFill>
              </a:rPr>
              <a:t>Ans</a:t>
            </a:r>
            <a:r>
              <a:rPr lang="en-US" sz="2000" dirty="0">
                <a:solidFill>
                  <a:srgbClr val="FF0000"/>
                </a:solidFill>
              </a:rPr>
              <a:t> </a:t>
            </a:r>
            <a:r>
              <a:rPr lang="en-US" sz="2000" dirty="0"/>
              <a:t>User defined stored function is function stores the query if a query is used day by day 	or instead of writing queries repeatedly then we stores the query and use it for our 	usage 	is called user defined stored procedure.</a:t>
            </a:r>
          </a:p>
          <a:p>
            <a:r>
              <a:rPr lang="en-US" sz="2000" dirty="0"/>
              <a:t>	User defined function</a:t>
            </a:r>
            <a:r>
              <a:rPr lang="en-US" sz="2000" b="0" i="0" dirty="0">
                <a:effectLst/>
              </a:rPr>
              <a:t> is a function provided by the user of a </a:t>
            </a:r>
            <a:r>
              <a:rPr lang="en-US" sz="2000" b="0" i="0" dirty="0" err="1">
                <a:effectLst/>
              </a:rPr>
              <a:t>query,in</a:t>
            </a:r>
            <a:r>
              <a:rPr lang="en-US" sz="2000" b="0" i="0" dirty="0">
                <a:effectLst/>
              </a:rPr>
              <a:t> a context where 	the usual assumption is that functions are built into the query. UDFs are usually 	written 	for the requirement of its user.</a:t>
            </a:r>
          </a:p>
          <a:p>
            <a:pPr marL="800100" lvl="1" indent="-342900">
              <a:buFont typeface="Arial" panose="020B0604020202020204" pitchFamily="34" charset="0"/>
              <a:buChar char="•"/>
            </a:pPr>
            <a:r>
              <a:rPr lang="en-US" sz="2000" b="0" i="0" dirty="0">
                <a:solidFill>
                  <a:srgbClr val="232629"/>
                </a:solidFill>
                <a:effectLst/>
              </a:rPr>
              <a:t>UDF can be used in the SQL statements anywhere in the WHERE/HAVING/SELECT section where as Stored procedures cannot be.</a:t>
            </a:r>
          </a:p>
          <a:p>
            <a:pPr marL="800100" lvl="1" indent="-342900">
              <a:buFont typeface="Arial" panose="020B0604020202020204" pitchFamily="34" charset="0"/>
              <a:buChar char="•"/>
            </a:pPr>
            <a:r>
              <a:rPr lang="en-US" sz="2000" b="0" i="0" dirty="0">
                <a:solidFill>
                  <a:srgbClr val="232629"/>
                </a:solidFill>
                <a:effectLst/>
              </a:rPr>
              <a:t>Procedure can return zero or n values whereas function can return one value which is mandatory.</a:t>
            </a:r>
          </a:p>
          <a:p>
            <a:pPr marL="800100" lvl="1" indent="-342900">
              <a:buFont typeface="Arial" panose="020B0604020202020204" pitchFamily="34" charset="0"/>
              <a:buChar char="•"/>
            </a:pPr>
            <a:r>
              <a:rPr lang="en-US" sz="2000" b="0" i="0" dirty="0">
                <a:solidFill>
                  <a:srgbClr val="232629"/>
                </a:solidFill>
                <a:effectLst/>
              </a:rPr>
              <a:t>Functions can be called from procedure whereas procedures cannot be called from function.</a:t>
            </a:r>
          </a:p>
          <a:p>
            <a:pPr marL="800100" lvl="1" indent="-342900">
              <a:buFont typeface="Arial" panose="020B0604020202020204" pitchFamily="34" charset="0"/>
              <a:buChar char="•"/>
            </a:pPr>
            <a:r>
              <a:rPr lang="en-US" sz="2000" b="0" i="0" dirty="0">
                <a:solidFill>
                  <a:srgbClr val="232629"/>
                </a:solidFill>
                <a:effectLst/>
              </a:rPr>
              <a:t>Procedure stores the query and function can’t stores the query.</a:t>
            </a:r>
          </a:p>
          <a:p>
            <a:pPr marL="800100" lvl="1" indent="-342900">
              <a:buFont typeface="Arial" panose="020B0604020202020204" pitchFamily="34" charset="0"/>
              <a:buChar char="•"/>
            </a:pPr>
            <a:r>
              <a:rPr lang="en-US" sz="2000" b="0" i="0" dirty="0">
                <a:solidFill>
                  <a:srgbClr val="232629"/>
                </a:solidFill>
                <a:effectLst/>
              </a:rPr>
              <a:t>Functi</a:t>
            </a:r>
            <a:r>
              <a:rPr lang="en-US" sz="2000" dirty="0">
                <a:solidFill>
                  <a:srgbClr val="232629"/>
                </a:solidFill>
              </a:rPr>
              <a:t>on can take time to complete and execute compared procedure because it is already stores the query. </a:t>
            </a:r>
            <a:endParaRPr lang="en-US" sz="2000" b="0" i="0" dirty="0">
              <a:solidFill>
                <a:srgbClr val="232629"/>
              </a:solidFill>
              <a:effectLst/>
            </a:endParaRPr>
          </a:p>
          <a:p>
            <a:pPr marL="800100" lvl="1" indent="-342900">
              <a:buFont typeface="Arial" panose="020B0604020202020204" pitchFamily="34" charset="0"/>
              <a:buChar char="•"/>
            </a:pPr>
            <a:endParaRPr lang="en-US" sz="2000" b="0" i="0" dirty="0">
              <a:solidFill>
                <a:srgbClr val="232629"/>
              </a:solidFill>
              <a:effectLst/>
            </a:endParaRPr>
          </a:p>
          <a:p>
            <a:pPr marL="800100" lvl="1"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01147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79568-9B29-CE45-1403-11794A9B08BF}"/>
              </a:ext>
            </a:extLst>
          </p:cNvPr>
          <p:cNvSpPr txBox="1"/>
          <p:nvPr/>
        </p:nvSpPr>
        <p:spPr>
          <a:xfrm>
            <a:off x="763555" y="634480"/>
            <a:ext cx="10664890" cy="2554545"/>
          </a:xfrm>
          <a:prstGeom prst="rect">
            <a:avLst/>
          </a:prstGeom>
          <a:noFill/>
        </p:spPr>
        <p:txBody>
          <a:bodyPr wrap="square" rtlCol="0">
            <a:spAutoFit/>
          </a:bodyPr>
          <a:lstStyle/>
          <a:p>
            <a:r>
              <a:rPr lang="en-US" sz="2000" dirty="0">
                <a:solidFill>
                  <a:srgbClr val="00B050"/>
                </a:solidFill>
              </a:rPr>
              <a:t>  Q2</a:t>
            </a:r>
            <a:r>
              <a:rPr lang="en-US" sz="2000" dirty="0"/>
              <a:t>: </a:t>
            </a:r>
            <a:r>
              <a:rPr lang="en-US" sz="2000" dirty="0">
                <a:solidFill>
                  <a:srgbClr val="FF0000"/>
                </a:solidFill>
              </a:rPr>
              <a:t>what are advantage of using stored procedure?</a:t>
            </a:r>
          </a:p>
          <a:p>
            <a:r>
              <a:rPr lang="en-US" sz="2000" dirty="0">
                <a:solidFill>
                  <a:srgbClr val="00B050"/>
                </a:solidFill>
              </a:rPr>
              <a:t>Ans</a:t>
            </a:r>
            <a:r>
              <a:rPr lang="en-US" sz="2000" dirty="0"/>
              <a:t>: Stored procedure is faster when compared to function.</a:t>
            </a:r>
          </a:p>
          <a:p>
            <a:r>
              <a:rPr lang="en-US" sz="2000" dirty="0"/>
              <a:t>	  Stored procedure </a:t>
            </a:r>
            <a:r>
              <a:rPr lang="en-IN" sz="2000" b="0" i="0" dirty="0">
                <a:effectLst/>
              </a:rPr>
              <a:t>is pre-compiled.</a:t>
            </a:r>
          </a:p>
          <a:p>
            <a:r>
              <a:rPr lang="en-IN" sz="2000" dirty="0"/>
              <a:t>	  Stored procedure is</a:t>
            </a:r>
            <a:r>
              <a:rPr lang="en-IN" sz="2000" b="0" i="0" dirty="0">
                <a:effectLst/>
              </a:rPr>
              <a:t> reduces network traffic.</a:t>
            </a:r>
            <a:endParaRPr lang="en-IN" sz="2000" dirty="0"/>
          </a:p>
          <a:p>
            <a:r>
              <a:rPr lang="en-US" sz="2000" dirty="0"/>
              <a:t>	  Stored procedure is reusable.</a:t>
            </a:r>
          </a:p>
          <a:p>
            <a:r>
              <a:rPr lang="en-US" sz="2000" dirty="0"/>
              <a:t>	  Security is high in store procedure.</a:t>
            </a:r>
          </a:p>
          <a:p>
            <a:r>
              <a:rPr lang="en-US" sz="2000" dirty="0"/>
              <a:t>	  </a:t>
            </a:r>
            <a:r>
              <a:rPr lang="en-US" sz="2000" b="0" i="0" dirty="0">
                <a:effectLst/>
              </a:rPr>
              <a:t>The executable code is automatically cached, hence lowers the memory </a:t>
            </a:r>
            <a:r>
              <a:rPr lang="en-US" sz="2000" dirty="0"/>
              <a:t>space</a:t>
            </a:r>
            <a:r>
              <a:rPr lang="en-US" sz="2000" dirty="0">
                <a:solidFill>
                  <a:srgbClr val="273239"/>
                </a:solidFill>
              </a:rPr>
              <a:t>.</a:t>
            </a:r>
            <a:endParaRPr lang="en-US" sz="2000" dirty="0">
              <a:solidFill>
                <a:srgbClr val="00B050"/>
              </a:solidFill>
            </a:endParaRPr>
          </a:p>
          <a:p>
            <a:r>
              <a:rPr lang="en-US" sz="2000" dirty="0">
                <a:solidFill>
                  <a:srgbClr val="00B050"/>
                </a:solidFill>
              </a:rPr>
              <a:t>         </a:t>
            </a:r>
          </a:p>
        </p:txBody>
      </p:sp>
    </p:spTree>
    <p:extLst>
      <p:ext uri="{BB962C8B-B14F-4D97-AF65-F5344CB8AC3E}">
        <p14:creationId xmlns:p14="http://schemas.microsoft.com/office/powerpoint/2010/main" val="229257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3EBEB-349F-6435-0813-8B04E2527D74}"/>
              </a:ext>
            </a:extLst>
          </p:cNvPr>
          <p:cNvSpPr txBox="1"/>
          <p:nvPr/>
        </p:nvSpPr>
        <p:spPr>
          <a:xfrm>
            <a:off x="538366" y="491412"/>
            <a:ext cx="11115267" cy="5940088"/>
          </a:xfrm>
          <a:prstGeom prst="rect">
            <a:avLst/>
          </a:prstGeom>
          <a:noFill/>
        </p:spPr>
        <p:txBody>
          <a:bodyPr wrap="square" rtlCol="0">
            <a:spAutoFit/>
          </a:bodyPr>
          <a:lstStyle/>
          <a:p>
            <a:r>
              <a:rPr lang="en-US" sz="2000" dirty="0">
                <a:solidFill>
                  <a:srgbClr val="00B050"/>
                </a:solidFill>
              </a:rPr>
              <a:t> Q3</a:t>
            </a:r>
            <a:r>
              <a:rPr lang="en-US" sz="2000" dirty="0"/>
              <a:t>:  </a:t>
            </a:r>
            <a:r>
              <a:rPr lang="en-US" sz="2000" dirty="0">
                <a:solidFill>
                  <a:srgbClr val="FF0000"/>
                </a:solidFill>
              </a:rPr>
              <a:t>what is your understanding with complex stored procedure explain with example.</a:t>
            </a:r>
          </a:p>
          <a:p>
            <a:r>
              <a:rPr lang="en-US" sz="2000" dirty="0">
                <a:solidFill>
                  <a:srgbClr val="00B050"/>
                </a:solidFill>
              </a:rPr>
              <a:t>Ans</a:t>
            </a:r>
            <a:r>
              <a:rPr lang="en-US" sz="2000" dirty="0"/>
              <a:t>:  A complex store procedure is a procedure has a complex syntax and comprise the 		   multiple parts .A complex query can include several joins between the tables or have 	   queries or a query  is nested within another query of stored procedure.</a:t>
            </a:r>
          </a:p>
          <a:p>
            <a:r>
              <a:rPr lang="en-US" sz="2000" dirty="0"/>
              <a:t>	</a:t>
            </a:r>
          </a:p>
          <a:p>
            <a:r>
              <a:rPr lang="en-US" sz="2000" dirty="0"/>
              <a:t>	   </a:t>
            </a:r>
            <a:r>
              <a:rPr lang="en-US" sz="2000" b="0" i="0" dirty="0">
                <a:solidFill>
                  <a:srgbClr val="222222"/>
                </a:solidFill>
                <a:effectLst/>
              </a:rPr>
              <a:t>CREATE PROCEDURE</a:t>
            </a:r>
          </a:p>
          <a:p>
            <a:r>
              <a:rPr lang="en-US" sz="2000" b="0" i="0" dirty="0">
                <a:solidFill>
                  <a:srgbClr val="222222"/>
                </a:solidFill>
                <a:effectLst/>
              </a:rPr>
              <a:t> 		</a:t>
            </a:r>
            <a:r>
              <a:rPr lang="en-US" sz="2000" b="0" i="0" dirty="0" err="1">
                <a:solidFill>
                  <a:srgbClr val="222222"/>
                </a:solidFill>
                <a:effectLst/>
              </a:rPr>
              <a:t>insert_data</a:t>
            </a:r>
            <a:r>
              <a:rPr lang="en-US" sz="2000" b="0" i="0" dirty="0">
                <a:solidFill>
                  <a:srgbClr val="222222"/>
                </a:solidFill>
                <a:effectLst/>
              </a:rPr>
              <a:t> </a:t>
            </a:r>
          </a:p>
          <a:p>
            <a:r>
              <a:rPr lang="en-US" sz="2000" b="0" i="0" dirty="0">
                <a:solidFill>
                  <a:srgbClr val="222222"/>
                </a:solidFill>
                <a:effectLst/>
              </a:rPr>
              <a:t>		@College_ID char(5),</a:t>
            </a:r>
          </a:p>
          <a:p>
            <a:r>
              <a:rPr lang="en-US" sz="2000" b="0" i="0" dirty="0">
                <a:solidFill>
                  <a:srgbClr val="222222"/>
                </a:solidFill>
                <a:effectLst/>
              </a:rPr>
              <a:t> 		@First_name </a:t>
            </a:r>
            <a:r>
              <a:rPr lang="en-US" sz="2000" dirty="0">
                <a:solidFill>
                  <a:srgbClr val="222222"/>
                </a:solidFill>
              </a:rPr>
              <a:t>var</a:t>
            </a:r>
            <a:r>
              <a:rPr lang="en-US" sz="2000" b="0" i="0" dirty="0">
                <a:solidFill>
                  <a:srgbClr val="222222"/>
                </a:solidFill>
                <a:effectLst/>
              </a:rPr>
              <a:t>char(30), </a:t>
            </a:r>
          </a:p>
          <a:p>
            <a:r>
              <a:rPr lang="en-US" sz="2000" b="0" i="0" dirty="0">
                <a:solidFill>
                  <a:srgbClr val="222222"/>
                </a:solidFill>
                <a:effectLst/>
              </a:rPr>
              <a:t>		@Last_name </a:t>
            </a:r>
            <a:r>
              <a:rPr lang="en-US" sz="2000" dirty="0">
                <a:solidFill>
                  <a:srgbClr val="222222"/>
                </a:solidFill>
              </a:rPr>
              <a:t>var</a:t>
            </a:r>
            <a:r>
              <a:rPr lang="en-US" sz="2000" b="0" i="0" dirty="0">
                <a:solidFill>
                  <a:srgbClr val="222222"/>
                </a:solidFill>
                <a:effectLst/>
              </a:rPr>
              <a:t>char(30),</a:t>
            </a:r>
          </a:p>
          <a:p>
            <a:r>
              <a:rPr lang="en-US" sz="2000" b="0" i="0" dirty="0">
                <a:solidFill>
                  <a:srgbClr val="222222"/>
                </a:solidFill>
                <a:effectLst/>
              </a:rPr>
              <a:t>		@Stream </a:t>
            </a:r>
            <a:r>
              <a:rPr lang="en-US" sz="2000" dirty="0">
                <a:solidFill>
                  <a:srgbClr val="222222"/>
                </a:solidFill>
              </a:rPr>
              <a:t>var</a:t>
            </a:r>
            <a:r>
              <a:rPr lang="en-US" sz="2000" b="0" i="0" dirty="0">
                <a:solidFill>
                  <a:srgbClr val="222222"/>
                </a:solidFill>
                <a:effectLst/>
              </a:rPr>
              <a:t>char(25),</a:t>
            </a:r>
          </a:p>
          <a:p>
            <a:r>
              <a:rPr lang="en-US" sz="2000" b="0" i="0" dirty="0">
                <a:solidFill>
                  <a:srgbClr val="222222"/>
                </a:solidFill>
                <a:effectLst/>
              </a:rPr>
              <a:t> 		@Email </a:t>
            </a:r>
            <a:r>
              <a:rPr lang="en-US" sz="2000" dirty="0">
                <a:solidFill>
                  <a:srgbClr val="222222"/>
                </a:solidFill>
              </a:rPr>
              <a:t>var</a:t>
            </a:r>
            <a:r>
              <a:rPr lang="en-US" sz="2000" b="0" i="0" dirty="0">
                <a:solidFill>
                  <a:srgbClr val="222222"/>
                </a:solidFill>
                <a:effectLst/>
              </a:rPr>
              <a:t>char(30), </a:t>
            </a:r>
          </a:p>
          <a:p>
            <a:r>
              <a:rPr lang="en-US" sz="2000" b="0" i="0" dirty="0">
                <a:solidFill>
                  <a:srgbClr val="222222"/>
                </a:solidFill>
                <a:effectLst/>
              </a:rPr>
              <a:t>		@Phone int(14) </a:t>
            </a:r>
          </a:p>
          <a:p>
            <a:r>
              <a:rPr lang="en-US" sz="2000" b="0" i="0" dirty="0">
                <a:solidFill>
                  <a:srgbClr val="222222"/>
                </a:solidFill>
                <a:effectLst/>
              </a:rPr>
              <a:t>	AS INSERT INTO Student ([College ID], [First Name], [Last Name], Stream, [E mail], Phone) </a:t>
            </a:r>
          </a:p>
          <a:p>
            <a:r>
              <a:rPr lang="en-US" sz="2000" b="0" i="0" dirty="0">
                <a:solidFill>
                  <a:srgbClr val="222222"/>
                </a:solidFill>
                <a:effectLst/>
              </a:rPr>
              <a:t>	VALUES (@College_ID ,@</a:t>
            </a:r>
            <a:r>
              <a:rPr lang="en-US" sz="2000" b="0" i="0" dirty="0" err="1">
                <a:solidFill>
                  <a:srgbClr val="222222"/>
                </a:solidFill>
                <a:effectLst/>
              </a:rPr>
              <a:t>First_name</a:t>
            </a:r>
            <a:r>
              <a:rPr lang="en-US" sz="2000" b="0" i="0" dirty="0">
                <a:solidFill>
                  <a:srgbClr val="222222"/>
                </a:solidFill>
                <a:effectLst/>
              </a:rPr>
              <a:t> ,@</a:t>
            </a:r>
            <a:r>
              <a:rPr lang="en-US" sz="2000" b="0" i="0" dirty="0" err="1">
                <a:solidFill>
                  <a:srgbClr val="222222"/>
                </a:solidFill>
                <a:effectLst/>
              </a:rPr>
              <a:t>Last_name</a:t>
            </a:r>
            <a:r>
              <a:rPr lang="en-US" sz="2000" b="0" i="0" dirty="0">
                <a:solidFill>
                  <a:srgbClr val="222222"/>
                </a:solidFill>
                <a:effectLst/>
              </a:rPr>
              <a:t> ,@Stream, @Email, @Phone)</a:t>
            </a:r>
          </a:p>
          <a:p>
            <a:r>
              <a:rPr lang="en-US" sz="2000" b="0" i="0" dirty="0">
                <a:solidFill>
                  <a:srgbClr val="222222"/>
                </a:solidFill>
                <a:effectLst/>
              </a:rPr>
              <a:t> 	GO</a:t>
            </a:r>
          </a:p>
          <a:p>
            <a:r>
              <a:rPr lang="en-US" sz="2000" dirty="0">
                <a:solidFill>
                  <a:srgbClr val="222222"/>
                </a:solidFill>
              </a:rPr>
              <a:t>		And have the same query in another procedure then that procedure is called complex </a:t>
            </a:r>
          </a:p>
          <a:p>
            <a:r>
              <a:rPr lang="en-US" sz="2000" dirty="0">
                <a:solidFill>
                  <a:srgbClr val="222222"/>
                </a:solidFill>
              </a:rPr>
              <a:t>		stored procedure.</a:t>
            </a:r>
          </a:p>
          <a:p>
            <a:r>
              <a:rPr lang="en-US" sz="2000" b="0" i="0" dirty="0">
                <a:solidFill>
                  <a:srgbClr val="222222"/>
                </a:solidFill>
                <a:effectLst/>
              </a:rPr>
              <a:t>	</a:t>
            </a:r>
          </a:p>
        </p:txBody>
      </p:sp>
    </p:spTree>
    <p:extLst>
      <p:ext uri="{BB962C8B-B14F-4D97-AF65-F5344CB8AC3E}">
        <p14:creationId xmlns:p14="http://schemas.microsoft.com/office/powerpoint/2010/main" val="103560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21015-A7B0-C57F-11CB-04A31D2D08B0}"/>
              </a:ext>
            </a:extLst>
          </p:cNvPr>
          <p:cNvSpPr txBox="1"/>
          <p:nvPr/>
        </p:nvSpPr>
        <p:spPr>
          <a:xfrm>
            <a:off x="297024" y="485191"/>
            <a:ext cx="10870164" cy="6247864"/>
          </a:xfrm>
          <a:prstGeom prst="rect">
            <a:avLst/>
          </a:prstGeom>
          <a:noFill/>
        </p:spPr>
        <p:txBody>
          <a:bodyPr wrap="square" rtlCol="0">
            <a:spAutoFit/>
          </a:bodyPr>
          <a:lstStyle/>
          <a:p>
            <a:r>
              <a:rPr lang="en-US" sz="2000" dirty="0"/>
              <a:t> </a:t>
            </a:r>
            <a:r>
              <a:rPr lang="en-US" sz="2000" dirty="0">
                <a:solidFill>
                  <a:srgbClr val="00B050"/>
                </a:solidFill>
              </a:rPr>
              <a:t> Q4</a:t>
            </a:r>
            <a:r>
              <a:rPr lang="en-US" sz="2000" dirty="0"/>
              <a:t>: </a:t>
            </a:r>
            <a:r>
              <a:rPr lang="en-US" sz="2000" dirty="0">
                <a:solidFill>
                  <a:srgbClr val="FF0000"/>
                </a:solidFill>
              </a:rPr>
              <a:t>what are system defined stored procedure , list any five and explain.</a:t>
            </a:r>
          </a:p>
          <a:p>
            <a:r>
              <a:rPr lang="en-IN" sz="2000" dirty="0">
                <a:solidFill>
                  <a:srgbClr val="00B050"/>
                </a:solidFill>
              </a:rPr>
              <a:t>Ans</a:t>
            </a:r>
            <a:r>
              <a:rPr lang="en-IN" sz="2000" dirty="0"/>
              <a:t>: </a:t>
            </a:r>
            <a:r>
              <a:rPr lang="en-US" sz="2000" b="0" i="0" dirty="0">
                <a:solidFill>
                  <a:srgbClr val="161616"/>
                </a:solidFill>
                <a:effectLst/>
              </a:rPr>
              <a:t>These stored procedures are already defined in</a:t>
            </a:r>
            <a:r>
              <a:rPr lang="en-US" sz="2000" dirty="0">
                <a:solidFill>
                  <a:srgbClr val="1E88E5"/>
                </a:solidFill>
              </a:rPr>
              <a:t> </a:t>
            </a:r>
            <a:r>
              <a:rPr lang="en-US" sz="2000" dirty="0"/>
              <a:t>SQL is called system defined store 	procedure</a:t>
            </a:r>
            <a:r>
              <a:rPr lang="en-US" sz="2000" b="0" i="0" dirty="0">
                <a:effectLst/>
              </a:rPr>
              <a:t> </a:t>
            </a:r>
            <a:r>
              <a:rPr lang="en-US" sz="2000" b="0" i="0" dirty="0">
                <a:solidFill>
                  <a:srgbClr val="161616"/>
                </a:solidFill>
                <a:effectLst/>
              </a:rPr>
              <a:t>These are physically stored in hidden SQL </a:t>
            </a:r>
            <a:r>
              <a:rPr lang="en-US" sz="2000" dirty="0">
                <a:solidFill>
                  <a:srgbClr val="161616"/>
                </a:solidFill>
              </a:rPr>
              <a:t> </a:t>
            </a:r>
            <a:r>
              <a:rPr lang="en-US" sz="2000" b="0" i="0" dirty="0">
                <a:solidFill>
                  <a:srgbClr val="161616"/>
                </a:solidFill>
                <a:effectLst/>
              </a:rPr>
              <a:t>Database .This procedure 	starts with the </a:t>
            </a:r>
            <a:r>
              <a:rPr lang="en-US" sz="2000" b="0" i="0" dirty="0" err="1">
                <a:solidFill>
                  <a:srgbClr val="161616"/>
                </a:solidFill>
                <a:effectLst/>
              </a:rPr>
              <a:t>sp</a:t>
            </a:r>
            <a:r>
              <a:rPr lang="en-US" sz="2000" b="0" i="0" dirty="0">
                <a:solidFill>
                  <a:srgbClr val="161616"/>
                </a:solidFill>
                <a:effectLst/>
              </a:rPr>
              <a:t>_ prefix. Hence we don't use this prefix when naming user-	defined  	procedures. Here </a:t>
            </a:r>
            <a:r>
              <a:rPr lang="en-US" sz="2000" dirty="0">
                <a:solidFill>
                  <a:srgbClr val="161616"/>
                </a:solidFill>
              </a:rPr>
              <a:t>we have</a:t>
            </a:r>
            <a:r>
              <a:rPr lang="en-US" sz="2000" b="0" i="0" dirty="0">
                <a:solidFill>
                  <a:srgbClr val="161616"/>
                </a:solidFill>
                <a:effectLst/>
              </a:rPr>
              <a:t> a list of some system defined procedure.</a:t>
            </a:r>
          </a:p>
          <a:p>
            <a:pPr algn="l"/>
            <a:r>
              <a:rPr lang="en-US" sz="2000" dirty="0">
                <a:solidFill>
                  <a:srgbClr val="161616"/>
                </a:solidFill>
              </a:rPr>
              <a:t>	 </a:t>
            </a:r>
            <a:r>
              <a:rPr lang="en-US" sz="2000" b="0" i="0" dirty="0" err="1">
                <a:solidFill>
                  <a:srgbClr val="212529"/>
                </a:solidFill>
                <a:effectLst/>
              </a:rPr>
              <a:t>sp_rename</a:t>
            </a:r>
            <a:r>
              <a:rPr lang="en-US" sz="2000" dirty="0">
                <a:solidFill>
                  <a:srgbClr val="212529"/>
                </a:solidFill>
              </a:rPr>
              <a:t> : –</a:t>
            </a:r>
          </a:p>
          <a:p>
            <a:pPr algn="l"/>
            <a:r>
              <a:rPr lang="en-US" sz="2000" b="0" i="0" dirty="0">
                <a:solidFill>
                  <a:srgbClr val="212529"/>
                </a:solidFill>
                <a:effectLst/>
              </a:rPr>
              <a:t>	 It is used to rename the names of database object like stored procedure, views </a:t>
            </a:r>
            <a:r>
              <a:rPr lang="en-US" sz="2000" b="0" i="0" dirty="0" err="1">
                <a:solidFill>
                  <a:srgbClr val="212529"/>
                </a:solidFill>
                <a:effectLst/>
              </a:rPr>
              <a:t>etc</a:t>
            </a:r>
            <a:r>
              <a:rPr lang="en-US" sz="2000" b="0" i="0" dirty="0">
                <a:solidFill>
                  <a:srgbClr val="212529"/>
                </a:solidFill>
                <a:effectLst/>
              </a:rPr>
              <a:t>…</a:t>
            </a:r>
          </a:p>
          <a:p>
            <a:pPr algn="l"/>
            <a:r>
              <a:rPr lang="en-IN" sz="2000" dirty="0"/>
              <a:t>	 </a:t>
            </a:r>
            <a:r>
              <a:rPr lang="en-US" sz="2000" b="0" i="0" dirty="0" err="1">
                <a:solidFill>
                  <a:srgbClr val="212529"/>
                </a:solidFill>
                <a:effectLst/>
              </a:rPr>
              <a:t>sp_changeowner</a:t>
            </a:r>
            <a:r>
              <a:rPr lang="en-US" sz="2000" b="0" i="0" dirty="0">
                <a:solidFill>
                  <a:srgbClr val="212529"/>
                </a:solidFill>
                <a:effectLst/>
              </a:rPr>
              <a:t> :</a:t>
            </a:r>
            <a:r>
              <a:rPr lang="en-US" sz="2000" dirty="0">
                <a:solidFill>
                  <a:srgbClr val="212529"/>
                </a:solidFill>
              </a:rPr>
              <a:t> –</a:t>
            </a:r>
          </a:p>
          <a:p>
            <a:pPr algn="l"/>
            <a:r>
              <a:rPr lang="en-US" sz="2000" b="0" i="0" dirty="0">
                <a:solidFill>
                  <a:srgbClr val="212529"/>
                </a:solidFill>
                <a:effectLst/>
              </a:rPr>
              <a:t>	 It is used to change the owner of a database object.</a:t>
            </a:r>
          </a:p>
          <a:p>
            <a:pPr algn="l"/>
            <a:r>
              <a:rPr lang="en-US" sz="2000" dirty="0">
                <a:solidFill>
                  <a:srgbClr val="212529"/>
                </a:solidFill>
              </a:rPr>
              <a:t>	 </a:t>
            </a:r>
            <a:r>
              <a:rPr lang="en-US" sz="2000" b="0" i="0" dirty="0" err="1">
                <a:solidFill>
                  <a:srgbClr val="212529"/>
                </a:solidFill>
                <a:effectLst/>
              </a:rPr>
              <a:t>sp_help</a:t>
            </a:r>
            <a:r>
              <a:rPr lang="en-US" sz="2000" b="0" i="0" dirty="0">
                <a:solidFill>
                  <a:srgbClr val="212529"/>
                </a:solidFill>
                <a:effectLst/>
              </a:rPr>
              <a:t> :</a:t>
            </a:r>
            <a:r>
              <a:rPr lang="en-US" sz="2000" dirty="0">
                <a:solidFill>
                  <a:srgbClr val="212529"/>
                </a:solidFill>
              </a:rPr>
              <a:t>-</a:t>
            </a:r>
          </a:p>
          <a:p>
            <a:pPr algn="l"/>
            <a:r>
              <a:rPr lang="en-US" sz="2000" b="0" i="0" dirty="0">
                <a:solidFill>
                  <a:srgbClr val="212529"/>
                </a:solidFill>
                <a:effectLst/>
              </a:rPr>
              <a:t>	 It provides details on any database object.</a:t>
            </a:r>
          </a:p>
          <a:p>
            <a:pPr algn="l"/>
            <a:r>
              <a:rPr lang="en-US" sz="2000" b="0" i="0" dirty="0">
                <a:solidFill>
                  <a:srgbClr val="212529"/>
                </a:solidFill>
                <a:effectLst/>
              </a:rPr>
              <a:t>	 </a:t>
            </a:r>
            <a:r>
              <a:rPr lang="en-US" sz="2000" b="0" i="0" dirty="0" err="1">
                <a:solidFill>
                  <a:srgbClr val="212529"/>
                </a:solidFill>
                <a:effectLst/>
              </a:rPr>
              <a:t>sp_helpdb</a:t>
            </a:r>
            <a:r>
              <a:rPr lang="en-US" sz="2000" b="0" i="0" dirty="0">
                <a:solidFill>
                  <a:srgbClr val="212529"/>
                </a:solidFill>
                <a:effectLst/>
              </a:rPr>
              <a:t>:-</a:t>
            </a:r>
            <a:endParaRPr lang="en-US" sz="2000" dirty="0">
              <a:solidFill>
                <a:srgbClr val="212529"/>
              </a:solidFill>
            </a:endParaRPr>
          </a:p>
          <a:p>
            <a:pPr algn="l"/>
            <a:r>
              <a:rPr lang="en-US" sz="2000" b="0" i="0" dirty="0">
                <a:solidFill>
                  <a:srgbClr val="212529"/>
                </a:solidFill>
                <a:effectLst/>
              </a:rPr>
              <a:t>	 It provides the details of the databases defined in the SQL Server.</a:t>
            </a:r>
          </a:p>
          <a:p>
            <a:pPr algn="l"/>
            <a:r>
              <a:rPr lang="en-US" sz="2000" b="0" i="0" dirty="0">
                <a:solidFill>
                  <a:srgbClr val="212529"/>
                </a:solidFill>
                <a:effectLst/>
              </a:rPr>
              <a:t>	 </a:t>
            </a:r>
            <a:r>
              <a:rPr lang="en-US" sz="2000" b="0" i="0" dirty="0" err="1">
                <a:solidFill>
                  <a:srgbClr val="212529"/>
                </a:solidFill>
                <a:effectLst/>
              </a:rPr>
              <a:t>sp_helptext</a:t>
            </a:r>
            <a:r>
              <a:rPr lang="en-US" sz="2000" b="0" i="0" dirty="0">
                <a:solidFill>
                  <a:srgbClr val="212529"/>
                </a:solidFill>
                <a:effectLst/>
              </a:rPr>
              <a:t> :</a:t>
            </a:r>
            <a:r>
              <a:rPr lang="en-US" sz="2000" dirty="0">
                <a:solidFill>
                  <a:srgbClr val="212529"/>
                </a:solidFill>
              </a:rPr>
              <a:t>-</a:t>
            </a:r>
          </a:p>
          <a:p>
            <a:pPr algn="l"/>
            <a:r>
              <a:rPr lang="en-US" sz="2000" b="0" i="0" dirty="0">
                <a:solidFill>
                  <a:srgbClr val="212529"/>
                </a:solidFill>
                <a:effectLst/>
              </a:rPr>
              <a:t>	 It provides the text of a stored procedure reside in SQL Server</a:t>
            </a:r>
          </a:p>
          <a:p>
            <a:pPr algn="l"/>
            <a:r>
              <a:rPr lang="en-US" sz="2000" b="0" i="0" dirty="0">
                <a:solidFill>
                  <a:srgbClr val="212529"/>
                </a:solidFill>
                <a:effectLst/>
              </a:rPr>
              <a:t>	 </a:t>
            </a:r>
            <a:r>
              <a:rPr lang="en-US" sz="2000" b="0" i="0" dirty="0" err="1">
                <a:solidFill>
                  <a:srgbClr val="212529"/>
                </a:solidFill>
                <a:effectLst/>
              </a:rPr>
              <a:t>sp_depends</a:t>
            </a:r>
            <a:r>
              <a:rPr lang="en-US" sz="2000" b="0" i="0" dirty="0">
                <a:solidFill>
                  <a:srgbClr val="212529"/>
                </a:solidFill>
                <a:effectLst/>
              </a:rPr>
              <a:t> :</a:t>
            </a:r>
            <a:r>
              <a:rPr lang="en-US" sz="2000" dirty="0">
                <a:solidFill>
                  <a:srgbClr val="212529"/>
                </a:solidFill>
              </a:rPr>
              <a:t>-</a:t>
            </a:r>
          </a:p>
          <a:p>
            <a:pPr algn="l"/>
            <a:r>
              <a:rPr lang="en-US" sz="2000" b="0" i="0" dirty="0">
                <a:solidFill>
                  <a:srgbClr val="212529"/>
                </a:solidFill>
                <a:effectLst/>
              </a:rPr>
              <a:t>	 It provides the details of all database objects that depend on the specific database 		 object.</a:t>
            </a:r>
          </a:p>
          <a:p>
            <a:pPr algn="l"/>
            <a:endParaRPr lang="en-US" sz="2000" b="0" i="0" dirty="0">
              <a:solidFill>
                <a:srgbClr val="212529"/>
              </a:solidFill>
              <a:effectLst/>
            </a:endParaRPr>
          </a:p>
          <a:p>
            <a:endParaRPr lang="en-IN" sz="2000" dirty="0"/>
          </a:p>
        </p:txBody>
      </p:sp>
    </p:spTree>
    <p:extLst>
      <p:ext uri="{BB962C8B-B14F-4D97-AF65-F5344CB8AC3E}">
        <p14:creationId xmlns:p14="http://schemas.microsoft.com/office/powerpoint/2010/main" val="190579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4B418-2558-D3F3-F693-1B7A3605620D}"/>
              </a:ext>
            </a:extLst>
          </p:cNvPr>
          <p:cNvSpPr txBox="1"/>
          <p:nvPr/>
        </p:nvSpPr>
        <p:spPr>
          <a:xfrm>
            <a:off x="597160" y="578499"/>
            <a:ext cx="10804849" cy="1938992"/>
          </a:xfrm>
          <a:prstGeom prst="rect">
            <a:avLst/>
          </a:prstGeom>
          <a:noFill/>
        </p:spPr>
        <p:txBody>
          <a:bodyPr wrap="square" rtlCol="0">
            <a:spAutoFit/>
          </a:bodyPr>
          <a:lstStyle/>
          <a:p>
            <a:r>
              <a:rPr lang="en-US" sz="2000" dirty="0">
                <a:solidFill>
                  <a:srgbClr val="00B050"/>
                </a:solidFill>
              </a:rPr>
              <a:t>  Q5</a:t>
            </a:r>
            <a:r>
              <a:rPr lang="en-US" sz="2000" dirty="0"/>
              <a:t>: </a:t>
            </a:r>
            <a:r>
              <a:rPr lang="en-US" sz="2000" dirty="0">
                <a:solidFill>
                  <a:srgbClr val="FF0000"/>
                </a:solidFill>
              </a:rPr>
              <a:t>what type of triggers, and on what event you can pass trigger</a:t>
            </a:r>
            <a:r>
              <a:rPr lang="en-US" sz="2000" dirty="0"/>
              <a:t>.</a:t>
            </a:r>
          </a:p>
          <a:p>
            <a:r>
              <a:rPr lang="en-US" sz="2000" dirty="0">
                <a:solidFill>
                  <a:srgbClr val="00B050"/>
                </a:solidFill>
              </a:rPr>
              <a:t>Ans</a:t>
            </a:r>
            <a:r>
              <a:rPr lang="en-US" sz="2000" dirty="0"/>
              <a:t>: </a:t>
            </a:r>
            <a:r>
              <a:rPr lang="en-US" sz="2000" b="0" i="0" dirty="0">
                <a:solidFill>
                  <a:srgbClr val="161616"/>
                </a:solidFill>
                <a:effectLst/>
              </a:rPr>
              <a:t>Triggers is a special type of stored procedure that is automatically executed when a 	 	  DDL or DML command statement related to the trigger is executed. Triggers are used 	  to assess data before or after data modification using DDL and DML statements.</a:t>
            </a:r>
          </a:p>
          <a:p>
            <a:r>
              <a:rPr lang="en-US" sz="2000" dirty="0">
                <a:solidFill>
                  <a:srgbClr val="161616"/>
                </a:solidFill>
              </a:rPr>
              <a:t>	  DDL triggers- CREATE,ALTER,DROP.</a:t>
            </a:r>
          </a:p>
          <a:p>
            <a:r>
              <a:rPr lang="en-US" sz="2000" dirty="0">
                <a:solidFill>
                  <a:srgbClr val="161616"/>
                </a:solidFill>
              </a:rPr>
              <a:t>	  DML triggers- INSERT,UPDATE,DELETE.</a:t>
            </a:r>
            <a:endParaRPr lang="en-IN" sz="2000" dirty="0"/>
          </a:p>
        </p:txBody>
      </p:sp>
    </p:spTree>
    <p:extLst>
      <p:ext uri="{BB962C8B-B14F-4D97-AF65-F5344CB8AC3E}">
        <p14:creationId xmlns:p14="http://schemas.microsoft.com/office/powerpoint/2010/main" val="84753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DB1D2-B4A8-444E-A505-4D9811A905D1}"/>
              </a:ext>
            </a:extLst>
          </p:cNvPr>
          <p:cNvSpPr txBox="1"/>
          <p:nvPr/>
        </p:nvSpPr>
        <p:spPr>
          <a:xfrm>
            <a:off x="474306" y="593248"/>
            <a:ext cx="11243388" cy="1323439"/>
          </a:xfrm>
          <a:prstGeom prst="rect">
            <a:avLst/>
          </a:prstGeom>
          <a:noFill/>
        </p:spPr>
        <p:txBody>
          <a:bodyPr wrap="square" rtlCol="0">
            <a:spAutoFit/>
          </a:bodyPr>
          <a:lstStyle/>
          <a:p>
            <a:r>
              <a:rPr lang="en-US" sz="2000" dirty="0">
                <a:solidFill>
                  <a:srgbClr val="00B050"/>
                </a:solidFill>
              </a:rPr>
              <a:t> Q6</a:t>
            </a:r>
            <a:r>
              <a:rPr lang="en-US" sz="2000" dirty="0"/>
              <a:t>:  </a:t>
            </a:r>
            <a:r>
              <a:rPr lang="en-US" sz="2000" dirty="0">
                <a:solidFill>
                  <a:srgbClr val="FF0000"/>
                </a:solidFill>
              </a:rPr>
              <a:t>write about recursive trigger</a:t>
            </a:r>
            <a:r>
              <a:rPr lang="en-US" sz="2000" dirty="0"/>
              <a:t>.</a:t>
            </a:r>
          </a:p>
          <a:p>
            <a:r>
              <a:rPr lang="en-US" sz="2000" dirty="0">
                <a:solidFill>
                  <a:srgbClr val="00B050"/>
                </a:solidFill>
              </a:rPr>
              <a:t>Ans</a:t>
            </a:r>
            <a:r>
              <a:rPr lang="en-US" sz="2000" dirty="0"/>
              <a:t>: </a:t>
            </a:r>
            <a:r>
              <a:rPr lang="en-US" sz="2000" b="0" i="0" dirty="0">
                <a:solidFill>
                  <a:srgbClr val="202124"/>
                </a:solidFill>
                <a:effectLst/>
              </a:rPr>
              <a:t>If a trigger modifies the same table where the trigger was already created, the trigger 	does not fire again unless the recursive triggers option is turned on. recursive triggers 	is </a:t>
            </a:r>
            <a:r>
              <a:rPr lang="en-US" sz="2000" i="0" dirty="0">
                <a:solidFill>
                  <a:srgbClr val="202124"/>
                </a:solidFill>
                <a:effectLst/>
              </a:rPr>
              <a:t>a database option turned off by default.</a:t>
            </a:r>
            <a:endParaRPr lang="en-IN" sz="2000" dirty="0"/>
          </a:p>
        </p:txBody>
      </p:sp>
    </p:spTree>
    <p:extLst>
      <p:ext uri="{BB962C8B-B14F-4D97-AF65-F5344CB8AC3E}">
        <p14:creationId xmlns:p14="http://schemas.microsoft.com/office/powerpoint/2010/main" val="244838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207B5-D9F9-F503-FDC5-92FBB0397D5C}"/>
              </a:ext>
            </a:extLst>
          </p:cNvPr>
          <p:cNvSpPr txBox="1"/>
          <p:nvPr/>
        </p:nvSpPr>
        <p:spPr>
          <a:xfrm>
            <a:off x="432318" y="495744"/>
            <a:ext cx="11327363" cy="3477875"/>
          </a:xfrm>
          <a:prstGeom prst="rect">
            <a:avLst/>
          </a:prstGeom>
          <a:noFill/>
        </p:spPr>
        <p:txBody>
          <a:bodyPr wrap="square" rtlCol="0">
            <a:spAutoFit/>
          </a:bodyPr>
          <a:lstStyle/>
          <a:p>
            <a:r>
              <a:rPr lang="en-US" sz="2000" dirty="0">
                <a:solidFill>
                  <a:srgbClr val="00B050"/>
                </a:solidFill>
              </a:rPr>
              <a:t>  Q7</a:t>
            </a:r>
            <a:r>
              <a:rPr lang="en-US" sz="2000" dirty="0"/>
              <a:t>: </a:t>
            </a:r>
            <a:r>
              <a:rPr lang="en-US" sz="2000" dirty="0">
                <a:solidFill>
                  <a:srgbClr val="FF0000"/>
                </a:solidFill>
              </a:rPr>
              <a:t>Explain importance of indexes, on OLTP system and OLAP system</a:t>
            </a:r>
            <a:r>
              <a:rPr lang="en-US" sz="2000" dirty="0"/>
              <a:t>.</a:t>
            </a:r>
          </a:p>
          <a:p>
            <a:r>
              <a:rPr lang="en-US" sz="2000" dirty="0">
                <a:solidFill>
                  <a:srgbClr val="00B050"/>
                </a:solidFill>
              </a:rPr>
              <a:t>Ans</a:t>
            </a:r>
            <a:r>
              <a:rPr lang="en-US" sz="2000" dirty="0"/>
              <a:t>:  Indexes are the special lookup tables that the </a:t>
            </a:r>
            <a:r>
              <a:rPr lang="en-US" sz="2000" dirty="0" err="1"/>
              <a:t>DataBase</a:t>
            </a:r>
            <a:r>
              <a:rPr lang="en-US" sz="2000" dirty="0"/>
              <a:t> search engine can use to speed up 	  the data retrieval.</a:t>
            </a:r>
          </a:p>
          <a:p>
            <a:r>
              <a:rPr lang="en-US" sz="2000" dirty="0"/>
              <a:t>	  </a:t>
            </a:r>
            <a:r>
              <a:rPr lang="en-US" sz="2000" b="0" i="0" dirty="0">
                <a:solidFill>
                  <a:srgbClr val="202124"/>
                </a:solidFill>
                <a:effectLst/>
              </a:rPr>
              <a:t>OLTP and OLAP are two terms look similar but refer to different kinds of systems. Online 	 	  transaction processing (OLTP) captures, stores, and processes data from transactions in 		  real time. Online analytical processing (OLAP) uses complex queries to analyze</a:t>
            </a:r>
          </a:p>
          <a:p>
            <a:r>
              <a:rPr lang="en-US" sz="2000" dirty="0">
                <a:solidFill>
                  <a:srgbClr val="202124"/>
                </a:solidFill>
              </a:rPr>
              <a:t>	 </a:t>
            </a:r>
            <a:r>
              <a:rPr lang="en-US" sz="2000" b="0" i="0" dirty="0">
                <a:solidFill>
                  <a:srgbClr val="202124"/>
                </a:solidFill>
                <a:effectLst/>
              </a:rPr>
              <a:t> aggregated historical data from OLTP systems</a:t>
            </a:r>
            <a:r>
              <a:rPr lang="en-IN" sz="2000" b="0" i="0" dirty="0">
                <a:solidFill>
                  <a:srgbClr val="202124"/>
                </a:solidFill>
                <a:effectLst/>
              </a:rPr>
              <a:t>.</a:t>
            </a:r>
          </a:p>
          <a:p>
            <a:r>
              <a:rPr lang="en-US" sz="2000" b="0" i="0" dirty="0">
                <a:solidFill>
                  <a:srgbClr val="202124"/>
                </a:solidFill>
                <a:effectLst/>
              </a:rPr>
              <a:t>	* </a:t>
            </a:r>
            <a:r>
              <a:rPr lang="en-US" sz="2000" i="0" dirty="0">
                <a:solidFill>
                  <a:srgbClr val="202124"/>
                </a:solidFill>
                <a:effectLst/>
              </a:rPr>
              <a:t>Indexes speed up the querying process by providing swift access to rows in the data 		   tables.</a:t>
            </a:r>
          </a:p>
          <a:p>
            <a:r>
              <a:rPr lang="en-US" sz="2000" dirty="0">
                <a:solidFill>
                  <a:srgbClr val="202124"/>
                </a:solidFill>
              </a:rPr>
              <a:t>	* </a:t>
            </a:r>
            <a:r>
              <a:rPr lang="en-US" sz="2000" i="0" dirty="0">
                <a:solidFill>
                  <a:srgbClr val="202124"/>
                </a:solidFill>
                <a:effectLst/>
              </a:rPr>
              <a:t>Indexes allow the database application to find data fast without reading the whole table.</a:t>
            </a:r>
            <a:endParaRPr lang="en-US" sz="2000" i="0" dirty="0">
              <a:effectLst/>
            </a:endParaRPr>
          </a:p>
          <a:p>
            <a:pPr algn="l"/>
            <a:r>
              <a:rPr lang="en-US" sz="2000" dirty="0">
                <a:solidFill>
                  <a:srgbClr val="202124"/>
                </a:solidFill>
              </a:rPr>
              <a:t>	* </a:t>
            </a:r>
            <a:r>
              <a:rPr lang="en-US" sz="2000" i="0" dirty="0">
                <a:solidFill>
                  <a:srgbClr val="202124"/>
                </a:solidFill>
                <a:effectLst/>
              </a:rPr>
              <a:t>Indexes are used to retrieve data from the database more quickly than otherwise.</a:t>
            </a:r>
          </a:p>
        </p:txBody>
      </p:sp>
    </p:spTree>
    <p:extLst>
      <p:ext uri="{BB962C8B-B14F-4D97-AF65-F5344CB8AC3E}">
        <p14:creationId xmlns:p14="http://schemas.microsoft.com/office/powerpoint/2010/main" val="428073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645CD-F4AD-CC74-484B-A3CA0F792B9C}"/>
              </a:ext>
            </a:extLst>
          </p:cNvPr>
          <p:cNvSpPr txBox="1"/>
          <p:nvPr/>
        </p:nvSpPr>
        <p:spPr>
          <a:xfrm>
            <a:off x="348343" y="566678"/>
            <a:ext cx="10692882" cy="2862322"/>
          </a:xfrm>
          <a:prstGeom prst="rect">
            <a:avLst/>
          </a:prstGeom>
          <a:noFill/>
        </p:spPr>
        <p:txBody>
          <a:bodyPr wrap="square" rtlCol="0">
            <a:spAutoFit/>
          </a:bodyPr>
          <a:lstStyle/>
          <a:p>
            <a:r>
              <a:rPr lang="en-US" sz="2000" dirty="0">
                <a:solidFill>
                  <a:srgbClr val="00B050"/>
                </a:solidFill>
              </a:rPr>
              <a:t> Q8</a:t>
            </a:r>
            <a:r>
              <a:rPr lang="en-US" sz="2000" dirty="0"/>
              <a:t>: </a:t>
            </a:r>
            <a:r>
              <a:rPr lang="en-US" sz="2000" dirty="0">
                <a:solidFill>
                  <a:srgbClr val="FF0000"/>
                </a:solidFill>
              </a:rPr>
              <a:t>What is difference between </a:t>
            </a:r>
            <a:r>
              <a:rPr lang="en-US" sz="2000" dirty="0" err="1">
                <a:solidFill>
                  <a:srgbClr val="FF0000"/>
                </a:solidFill>
              </a:rPr>
              <a:t>rowstore</a:t>
            </a:r>
            <a:r>
              <a:rPr lang="en-US" sz="2000" dirty="0">
                <a:solidFill>
                  <a:srgbClr val="FF0000"/>
                </a:solidFill>
              </a:rPr>
              <a:t> and </a:t>
            </a:r>
            <a:r>
              <a:rPr lang="en-US" sz="2000" dirty="0" err="1">
                <a:solidFill>
                  <a:srgbClr val="FF0000"/>
                </a:solidFill>
              </a:rPr>
              <a:t>columnstore</a:t>
            </a:r>
            <a:r>
              <a:rPr lang="en-US" sz="2000" dirty="0">
                <a:solidFill>
                  <a:srgbClr val="FF0000"/>
                </a:solidFill>
              </a:rPr>
              <a:t> indexes</a:t>
            </a:r>
            <a:r>
              <a:rPr lang="en-US" sz="2000" dirty="0"/>
              <a:t>.</a:t>
            </a:r>
          </a:p>
          <a:p>
            <a:r>
              <a:rPr lang="en-US" sz="2000" dirty="0">
                <a:solidFill>
                  <a:srgbClr val="00B050"/>
                </a:solidFill>
              </a:rPr>
              <a:t>Ans</a:t>
            </a:r>
            <a:r>
              <a:rPr lang="en-US" sz="2000" dirty="0"/>
              <a:t>: </a:t>
            </a:r>
            <a:r>
              <a:rPr lang="en-US" sz="2000" dirty="0" err="1">
                <a:solidFill>
                  <a:srgbClr val="171717"/>
                </a:solidFill>
              </a:rPr>
              <a:t>R</a:t>
            </a:r>
            <a:r>
              <a:rPr lang="en-US" sz="2000" b="0" i="0" dirty="0" err="1">
                <a:solidFill>
                  <a:srgbClr val="171717"/>
                </a:solidFill>
                <a:effectLst/>
              </a:rPr>
              <a:t>owstore</a:t>
            </a:r>
            <a:r>
              <a:rPr lang="en-US" sz="2000" b="0" i="0" dirty="0">
                <a:solidFill>
                  <a:srgbClr val="171717"/>
                </a:solidFill>
                <a:effectLst/>
              </a:rPr>
              <a:t> indexes with transactional workloads because they tend to require mostly 	 table seeks instead of table scans.</a:t>
            </a:r>
          </a:p>
          <a:p>
            <a:r>
              <a:rPr lang="en-US" sz="2000" dirty="0">
                <a:solidFill>
                  <a:srgbClr val="171717"/>
                </a:solidFill>
              </a:rPr>
              <a:t>	 </a:t>
            </a:r>
            <a:r>
              <a:rPr lang="en-US" sz="2000" b="0" i="0" dirty="0" err="1">
                <a:solidFill>
                  <a:srgbClr val="171717"/>
                </a:solidFill>
                <a:effectLst/>
              </a:rPr>
              <a:t>Columnstore</a:t>
            </a:r>
            <a:r>
              <a:rPr lang="en-US" sz="2000" b="0" i="0" dirty="0">
                <a:solidFill>
                  <a:srgbClr val="171717"/>
                </a:solidFill>
                <a:effectLst/>
              </a:rPr>
              <a:t> indexes give high performance gains for analytic queries that scan 	  	 large amounts of data, especially on large tables.</a:t>
            </a:r>
          </a:p>
          <a:p>
            <a:r>
              <a:rPr lang="en-US" sz="2000" dirty="0">
                <a:solidFill>
                  <a:srgbClr val="171717"/>
                </a:solidFill>
              </a:rPr>
              <a:t>	 </a:t>
            </a:r>
            <a:r>
              <a:rPr lang="en-US" sz="2000" b="0" i="0" dirty="0">
                <a:solidFill>
                  <a:srgbClr val="171717"/>
                </a:solidFill>
                <a:effectLst/>
              </a:rPr>
              <a:t>All relational tables, unless you specify them as a clustered </a:t>
            </a:r>
            <a:r>
              <a:rPr lang="en-US" sz="2000" b="0" i="0" dirty="0" err="1">
                <a:solidFill>
                  <a:srgbClr val="171717"/>
                </a:solidFill>
                <a:effectLst/>
              </a:rPr>
              <a:t>columnstore</a:t>
            </a:r>
            <a:r>
              <a:rPr lang="en-US" sz="2000" b="0" i="0" dirty="0">
                <a:solidFill>
                  <a:srgbClr val="171717"/>
                </a:solidFill>
                <a:effectLst/>
              </a:rPr>
              <a:t> index, use 	</a:t>
            </a:r>
            <a:r>
              <a:rPr lang="en-US" sz="2000" dirty="0">
                <a:solidFill>
                  <a:srgbClr val="171717"/>
                </a:solidFill>
              </a:rPr>
              <a:t> </a:t>
            </a:r>
            <a:r>
              <a:rPr lang="en-US" sz="2000" b="0" i="0" dirty="0" err="1">
                <a:solidFill>
                  <a:srgbClr val="171717"/>
                </a:solidFill>
                <a:effectLst/>
              </a:rPr>
              <a:t>rowstore</a:t>
            </a:r>
            <a:r>
              <a:rPr lang="en-US" sz="2000" b="0" i="0" dirty="0">
                <a:solidFill>
                  <a:srgbClr val="171717"/>
                </a:solidFill>
                <a:effectLst/>
              </a:rPr>
              <a:t> as the underlying data format.</a:t>
            </a:r>
          </a:p>
          <a:p>
            <a:r>
              <a:rPr lang="en-US" sz="2000" dirty="0">
                <a:solidFill>
                  <a:srgbClr val="171717"/>
                </a:solidFill>
              </a:rPr>
              <a:t>	A</a:t>
            </a:r>
            <a:r>
              <a:rPr lang="en-US" sz="2000" b="0" i="0" dirty="0">
                <a:solidFill>
                  <a:srgbClr val="171717"/>
                </a:solidFill>
                <a:effectLst/>
              </a:rPr>
              <a:t> </a:t>
            </a:r>
            <a:r>
              <a:rPr lang="en-US" sz="2000" b="0" i="0" dirty="0" err="1">
                <a:solidFill>
                  <a:srgbClr val="171717"/>
                </a:solidFill>
                <a:effectLst/>
              </a:rPr>
              <a:t>nonclustered</a:t>
            </a:r>
            <a:r>
              <a:rPr lang="en-US" sz="2000" b="0" i="0" dirty="0">
                <a:solidFill>
                  <a:srgbClr val="171717"/>
                </a:solidFill>
                <a:effectLst/>
              </a:rPr>
              <a:t> </a:t>
            </a:r>
            <a:r>
              <a:rPr lang="en-US" sz="2000" b="0" i="0" dirty="0" err="1">
                <a:solidFill>
                  <a:srgbClr val="171717"/>
                </a:solidFill>
                <a:effectLst/>
              </a:rPr>
              <a:t>columnstore</a:t>
            </a:r>
            <a:r>
              <a:rPr lang="en-US" sz="2000" b="0" i="0" dirty="0">
                <a:solidFill>
                  <a:srgbClr val="171717"/>
                </a:solidFill>
                <a:effectLst/>
              </a:rPr>
              <a:t> index to perform analysis in real time on an OLTP 		 	 workload.</a:t>
            </a:r>
            <a:endParaRPr lang="en-IN" sz="2000" dirty="0"/>
          </a:p>
        </p:txBody>
      </p:sp>
    </p:spTree>
    <p:extLst>
      <p:ext uri="{BB962C8B-B14F-4D97-AF65-F5344CB8AC3E}">
        <p14:creationId xmlns:p14="http://schemas.microsoft.com/office/powerpoint/2010/main" val="1085564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1158</TotalTime>
  <Words>1848</Words>
  <Application>Microsoft Office PowerPoint</Application>
  <PresentationFormat>Widescreen</PresentationFormat>
  <Paragraphs>201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Consolas</vt:lpstr>
      <vt:lpstr>Rockwell</vt:lpstr>
      <vt:lpstr>Rockwell Condensed</vt:lpstr>
      <vt:lpstr>Wingdings</vt:lpstr>
      <vt:lpstr>Wood Type</vt:lpstr>
      <vt:lpstr>Sql capstone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- 2</dc:title>
  <dc:creator>akhilesh aminigadda</dc:creator>
  <cp:lastModifiedBy>akhilesh aminigadda</cp:lastModifiedBy>
  <cp:revision>1</cp:revision>
  <dcterms:created xsi:type="dcterms:W3CDTF">2023-01-15T04:39:17Z</dcterms:created>
  <dcterms:modified xsi:type="dcterms:W3CDTF">2023-01-17T07:49:54Z</dcterms:modified>
</cp:coreProperties>
</file>