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5" r:id="rId8"/>
    <p:sldId id="266" r:id="rId9"/>
    <p:sldId id="262" r:id="rId10"/>
    <p:sldId id="264" r:id="rId11"/>
    <p:sldId id="267" r:id="rId12"/>
    <p:sldId id="263"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C9117B-95F6-4AB1-A4F8-F06052207412}" v="84" dt="2023-01-14T08:23:41.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aminigadda" userId="1ae4e733e1fc72ff" providerId="LiveId" clId="{DFC9117B-95F6-4AB1-A4F8-F06052207412}"/>
    <pc:docChg chg="undo custSel addSld delSld modSld delMainMaster">
      <pc:chgData name="akhilesh aminigadda" userId="1ae4e733e1fc72ff" providerId="LiveId" clId="{DFC9117B-95F6-4AB1-A4F8-F06052207412}" dt="2023-01-14T08:32:02.099" v="3303" actId="1076"/>
      <pc:docMkLst>
        <pc:docMk/>
      </pc:docMkLst>
      <pc:sldChg chg="modSp mod">
        <pc:chgData name="akhilesh aminigadda" userId="1ae4e733e1fc72ff" providerId="LiveId" clId="{DFC9117B-95F6-4AB1-A4F8-F06052207412}" dt="2023-01-14T08:19:37.687" v="3059" actId="207"/>
        <pc:sldMkLst>
          <pc:docMk/>
          <pc:sldMk cId="958413540" sldId="256"/>
        </pc:sldMkLst>
        <pc:spChg chg="mod">
          <ac:chgData name="akhilesh aminigadda" userId="1ae4e733e1fc72ff" providerId="LiveId" clId="{DFC9117B-95F6-4AB1-A4F8-F06052207412}" dt="2023-01-14T08:19:37.687" v="3059" actId="207"/>
          <ac:spMkLst>
            <pc:docMk/>
            <pc:sldMk cId="958413540" sldId="256"/>
            <ac:spMk id="2" creationId="{793729CB-C6E4-2EBC-DDFC-58DA858F7AAD}"/>
          </ac:spMkLst>
        </pc:spChg>
        <pc:spChg chg="mod">
          <ac:chgData name="akhilesh aminigadda" userId="1ae4e733e1fc72ff" providerId="LiveId" clId="{DFC9117B-95F6-4AB1-A4F8-F06052207412}" dt="2023-01-14T08:17:59.822" v="3055" actId="1076"/>
          <ac:spMkLst>
            <pc:docMk/>
            <pc:sldMk cId="958413540" sldId="256"/>
            <ac:spMk id="3" creationId="{0CD3FC71-DBDC-FED0-242A-ACCE16F92761}"/>
          </ac:spMkLst>
        </pc:spChg>
      </pc:sldChg>
      <pc:sldChg chg="addSp delSp modSp mod">
        <pc:chgData name="akhilesh aminigadda" userId="1ae4e733e1fc72ff" providerId="LiveId" clId="{DFC9117B-95F6-4AB1-A4F8-F06052207412}" dt="2023-01-12T05:08:47.396" v="616" actId="207"/>
        <pc:sldMkLst>
          <pc:docMk/>
          <pc:sldMk cId="4002811719" sldId="257"/>
        </pc:sldMkLst>
        <pc:spChg chg="add mod">
          <ac:chgData name="akhilesh aminigadda" userId="1ae4e733e1fc72ff" providerId="LiveId" clId="{DFC9117B-95F6-4AB1-A4F8-F06052207412}" dt="2023-01-12T04:50:35.279" v="70" actId="207"/>
          <ac:spMkLst>
            <pc:docMk/>
            <pc:sldMk cId="4002811719" sldId="257"/>
            <ac:spMk id="2" creationId="{E24820A8-51F9-8D7D-8442-0775F8F7A331}"/>
          </ac:spMkLst>
        </pc:spChg>
        <pc:spChg chg="add mod">
          <ac:chgData name="akhilesh aminigadda" userId="1ae4e733e1fc72ff" providerId="LiveId" clId="{DFC9117B-95F6-4AB1-A4F8-F06052207412}" dt="2023-01-12T05:08:47.396" v="616" actId="207"/>
          <ac:spMkLst>
            <pc:docMk/>
            <pc:sldMk cId="4002811719" sldId="257"/>
            <ac:spMk id="3" creationId="{1239F15F-4129-6C1D-A156-069CAFEB9A33}"/>
          </ac:spMkLst>
        </pc:spChg>
        <pc:picChg chg="add del mod">
          <ac:chgData name="akhilesh aminigadda" userId="1ae4e733e1fc72ff" providerId="LiveId" clId="{DFC9117B-95F6-4AB1-A4F8-F06052207412}" dt="2023-01-12T04:31:54.386" v="56" actId="21"/>
          <ac:picMkLst>
            <pc:docMk/>
            <pc:sldMk cId="4002811719" sldId="257"/>
            <ac:picMk id="5" creationId="{9154BF35-B03E-C009-CB9D-32022F522BE1}"/>
          </ac:picMkLst>
        </pc:picChg>
        <pc:picChg chg="add mod modCrop">
          <ac:chgData name="akhilesh aminigadda" userId="1ae4e733e1fc72ff" providerId="LiveId" clId="{DFC9117B-95F6-4AB1-A4F8-F06052207412}" dt="2023-01-12T04:32:46.497" v="62" actId="14100"/>
          <ac:picMkLst>
            <pc:docMk/>
            <pc:sldMk cId="4002811719" sldId="257"/>
            <ac:picMk id="7" creationId="{EE522BCB-7008-E2E3-96A9-45C684113D94}"/>
          </ac:picMkLst>
        </pc:picChg>
      </pc:sldChg>
      <pc:sldChg chg="addSp delSp modSp new mod">
        <pc:chgData name="akhilesh aminigadda" userId="1ae4e733e1fc72ff" providerId="LiveId" clId="{DFC9117B-95F6-4AB1-A4F8-F06052207412}" dt="2023-01-14T08:29:40.250" v="3251" actId="20577"/>
        <pc:sldMkLst>
          <pc:docMk/>
          <pc:sldMk cId="3004509755" sldId="258"/>
        </pc:sldMkLst>
        <pc:spChg chg="add mod">
          <ac:chgData name="akhilesh aminigadda" userId="1ae4e733e1fc72ff" providerId="LiveId" clId="{DFC9117B-95F6-4AB1-A4F8-F06052207412}" dt="2023-01-12T05:08:12.880" v="615" actId="255"/>
          <ac:spMkLst>
            <pc:docMk/>
            <pc:sldMk cId="3004509755" sldId="258"/>
            <ac:spMk id="2" creationId="{0206ED9F-E87A-46F7-26D5-DC4551EFA3DF}"/>
          </ac:spMkLst>
        </pc:spChg>
        <pc:spChg chg="add mod">
          <ac:chgData name="akhilesh aminigadda" userId="1ae4e733e1fc72ff" providerId="LiveId" clId="{DFC9117B-95F6-4AB1-A4F8-F06052207412}" dt="2023-01-14T08:29:40.250" v="3251" actId="20577"/>
          <ac:spMkLst>
            <pc:docMk/>
            <pc:sldMk cId="3004509755" sldId="258"/>
            <ac:spMk id="3" creationId="{DA0756AB-DF61-2DD0-CB7A-8DB861CDFA9E}"/>
          </ac:spMkLst>
        </pc:spChg>
        <pc:spChg chg="add mod">
          <ac:chgData name="akhilesh aminigadda" userId="1ae4e733e1fc72ff" providerId="LiveId" clId="{DFC9117B-95F6-4AB1-A4F8-F06052207412}" dt="2023-01-12T05:07:52.054" v="613" actId="20577"/>
          <ac:spMkLst>
            <pc:docMk/>
            <pc:sldMk cId="3004509755" sldId="258"/>
            <ac:spMk id="12" creationId="{6797BFDE-4FE4-936E-B3A2-ED062BDCAAAC}"/>
          </ac:spMkLst>
        </pc:spChg>
        <pc:picChg chg="add del mod">
          <ac:chgData name="akhilesh aminigadda" userId="1ae4e733e1fc72ff" providerId="LiveId" clId="{DFC9117B-95F6-4AB1-A4F8-F06052207412}" dt="2023-01-12T04:54:26.837" v="94" actId="21"/>
          <ac:picMkLst>
            <pc:docMk/>
            <pc:sldMk cId="3004509755" sldId="258"/>
            <ac:picMk id="5" creationId="{906444E5-B3F4-82C2-18D9-13F389AC2D25}"/>
          </ac:picMkLst>
        </pc:picChg>
        <pc:picChg chg="add del mod modCrop">
          <ac:chgData name="akhilesh aminigadda" userId="1ae4e733e1fc72ff" providerId="LiveId" clId="{DFC9117B-95F6-4AB1-A4F8-F06052207412}" dt="2023-01-12T04:56:45.797" v="117" actId="478"/>
          <ac:picMkLst>
            <pc:docMk/>
            <pc:sldMk cId="3004509755" sldId="258"/>
            <ac:picMk id="7" creationId="{E95671C8-A7E6-6613-1EA8-DA83ABED6F7C}"/>
          </ac:picMkLst>
        </pc:picChg>
        <pc:picChg chg="add mod modCrop">
          <ac:chgData name="akhilesh aminigadda" userId="1ae4e733e1fc72ff" providerId="LiveId" clId="{DFC9117B-95F6-4AB1-A4F8-F06052207412}" dt="2023-01-12T04:59:46.617" v="137" actId="14100"/>
          <ac:picMkLst>
            <pc:docMk/>
            <pc:sldMk cId="3004509755" sldId="258"/>
            <ac:picMk id="9" creationId="{4365458A-13DC-6A9A-A1BA-C005BCBFDA6F}"/>
          </ac:picMkLst>
        </pc:picChg>
        <pc:picChg chg="add del mod modCrop">
          <ac:chgData name="akhilesh aminigadda" userId="1ae4e733e1fc72ff" providerId="LiveId" clId="{DFC9117B-95F6-4AB1-A4F8-F06052207412}" dt="2023-01-12T05:03:37.117" v="284" actId="21"/>
          <ac:picMkLst>
            <pc:docMk/>
            <pc:sldMk cId="3004509755" sldId="258"/>
            <ac:picMk id="11" creationId="{7CAD0573-0C41-E99C-3B08-6491AA907D99}"/>
          </ac:picMkLst>
        </pc:picChg>
        <pc:picChg chg="add mod modCrop">
          <ac:chgData name="akhilesh aminigadda" userId="1ae4e733e1fc72ff" providerId="LiveId" clId="{DFC9117B-95F6-4AB1-A4F8-F06052207412}" dt="2023-01-12T05:04:12.292" v="290" actId="1076"/>
          <ac:picMkLst>
            <pc:docMk/>
            <pc:sldMk cId="3004509755" sldId="258"/>
            <ac:picMk id="14" creationId="{3A01DC78-A49F-FD07-384C-B4BF055F1B1D}"/>
          </ac:picMkLst>
        </pc:picChg>
      </pc:sldChg>
      <pc:sldChg chg="addSp modSp new mod">
        <pc:chgData name="akhilesh aminigadda" userId="1ae4e733e1fc72ff" providerId="LiveId" clId="{DFC9117B-95F6-4AB1-A4F8-F06052207412}" dt="2023-01-14T08:28:42.167" v="3248" actId="20577"/>
        <pc:sldMkLst>
          <pc:docMk/>
          <pc:sldMk cId="812443712" sldId="259"/>
        </pc:sldMkLst>
        <pc:spChg chg="add mod">
          <ac:chgData name="akhilesh aminigadda" userId="1ae4e733e1fc72ff" providerId="LiveId" clId="{DFC9117B-95F6-4AB1-A4F8-F06052207412}" dt="2023-01-12T06:58:07.607" v="632" actId="255"/>
          <ac:spMkLst>
            <pc:docMk/>
            <pc:sldMk cId="812443712" sldId="259"/>
            <ac:spMk id="2" creationId="{A567C540-E596-CF32-6085-A1BFA0BB15D5}"/>
          </ac:spMkLst>
        </pc:spChg>
        <pc:spChg chg="add mod">
          <ac:chgData name="akhilesh aminigadda" userId="1ae4e733e1fc72ff" providerId="LiveId" clId="{DFC9117B-95F6-4AB1-A4F8-F06052207412}" dt="2023-01-12T07:02:01.165" v="691" actId="20577"/>
          <ac:spMkLst>
            <pc:docMk/>
            <pc:sldMk cId="812443712" sldId="259"/>
            <ac:spMk id="3" creationId="{0D48E3BD-6864-F16E-A2FB-9CE691614DA5}"/>
          </ac:spMkLst>
        </pc:spChg>
        <pc:spChg chg="add mod">
          <ac:chgData name="akhilesh aminigadda" userId="1ae4e733e1fc72ff" providerId="LiveId" clId="{DFC9117B-95F6-4AB1-A4F8-F06052207412}" dt="2023-01-14T08:28:42.167" v="3248" actId="20577"/>
          <ac:spMkLst>
            <pc:docMk/>
            <pc:sldMk cId="812443712" sldId="259"/>
            <ac:spMk id="6" creationId="{8D43D09D-1FCB-971C-4C7D-736BC6E1DB65}"/>
          </ac:spMkLst>
        </pc:spChg>
        <pc:picChg chg="add mod modCrop">
          <ac:chgData name="akhilesh aminigadda" userId="1ae4e733e1fc72ff" providerId="LiveId" clId="{DFC9117B-95F6-4AB1-A4F8-F06052207412}" dt="2023-01-14T08:28:36.504" v="3243" actId="732"/>
          <ac:picMkLst>
            <pc:docMk/>
            <pc:sldMk cId="812443712" sldId="259"/>
            <ac:picMk id="5" creationId="{11BCAA40-DC8A-B181-FA50-D0FBBE8EECF9}"/>
          </ac:picMkLst>
        </pc:picChg>
      </pc:sldChg>
      <pc:sldChg chg="addSp delSp modSp new mod">
        <pc:chgData name="akhilesh aminigadda" userId="1ae4e733e1fc72ff" providerId="LiveId" clId="{DFC9117B-95F6-4AB1-A4F8-F06052207412}" dt="2023-01-13T14:51:00.460" v="1952" actId="1076"/>
        <pc:sldMkLst>
          <pc:docMk/>
          <pc:sldMk cId="2569985303" sldId="260"/>
        </pc:sldMkLst>
        <pc:spChg chg="add del mod">
          <ac:chgData name="akhilesh aminigadda" userId="1ae4e733e1fc72ff" providerId="LiveId" clId="{DFC9117B-95F6-4AB1-A4F8-F06052207412}" dt="2023-01-13T04:17:51.687" v="1278" actId="20577"/>
          <ac:spMkLst>
            <pc:docMk/>
            <pc:sldMk cId="2569985303" sldId="260"/>
            <ac:spMk id="2" creationId="{647B0057-38EA-AB3A-EFD4-D13AE5C8B235}"/>
          </ac:spMkLst>
        </pc:spChg>
        <pc:spChg chg="add mod">
          <ac:chgData name="akhilesh aminigadda" userId="1ae4e733e1fc72ff" providerId="LiveId" clId="{DFC9117B-95F6-4AB1-A4F8-F06052207412}" dt="2023-01-13T04:24:03.968" v="1425" actId="20577"/>
          <ac:spMkLst>
            <pc:docMk/>
            <pc:sldMk cId="2569985303" sldId="260"/>
            <ac:spMk id="5" creationId="{16AF1F85-F4E1-8CCE-0969-92E86CACE97D}"/>
          </ac:spMkLst>
        </pc:spChg>
        <pc:picChg chg="add del mod modCrop">
          <ac:chgData name="akhilesh aminigadda" userId="1ae4e733e1fc72ff" providerId="LiveId" clId="{DFC9117B-95F6-4AB1-A4F8-F06052207412}" dt="2023-01-13T14:48:58.422" v="1931" actId="21"/>
          <ac:picMkLst>
            <pc:docMk/>
            <pc:sldMk cId="2569985303" sldId="260"/>
            <ac:picMk id="4" creationId="{5F92C8F9-D6C1-A695-046A-1C0CF5699AFC}"/>
          </ac:picMkLst>
        </pc:picChg>
        <pc:picChg chg="add del mod modCrop">
          <ac:chgData name="akhilesh aminigadda" userId="1ae4e733e1fc72ff" providerId="LiveId" clId="{DFC9117B-95F6-4AB1-A4F8-F06052207412}" dt="2023-01-13T14:50:05.625" v="1938" actId="21"/>
          <ac:picMkLst>
            <pc:docMk/>
            <pc:sldMk cId="2569985303" sldId="260"/>
            <ac:picMk id="7" creationId="{74C7AB2C-204A-615D-3D27-C6B9FEF9605A}"/>
          </ac:picMkLst>
        </pc:picChg>
        <pc:picChg chg="add mod modCrop">
          <ac:chgData name="akhilesh aminigadda" userId="1ae4e733e1fc72ff" providerId="LiveId" clId="{DFC9117B-95F6-4AB1-A4F8-F06052207412}" dt="2023-01-13T14:51:00.460" v="1952" actId="1076"/>
          <ac:picMkLst>
            <pc:docMk/>
            <pc:sldMk cId="2569985303" sldId="260"/>
            <ac:picMk id="9" creationId="{48C2CFB5-5491-D3EA-3660-BB38CFE746DA}"/>
          </ac:picMkLst>
        </pc:picChg>
      </pc:sldChg>
      <pc:sldChg chg="addSp delSp modSp new mod">
        <pc:chgData name="akhilesh aminigadda" userId="1ae4e733e1fc72ff" providerId="LiveId" clId="{DFC9117B-95F6-4AB1-A4F8-F06052207412}" dt="2023-01-12T13:16:50.149" v="740" actId="1076"/>
        <pc:sldMkLst>
          <pc:docMk/>
          <pc:sldMk cId="373728045" sldId="261"/>
        </pc:sldMkLst>
        <pc:spChg chg="add mod">
          <ac:chgData name="akhilesh aminigadda" userId="1ae4e733e1fc72ff" providerId="LiveId" clId="{DFC9117B-95F6-4AB1-A4F8-F06052207412}" dt="2023-01-12T13:12:36.607" v="701" actId="207"/>
          <ac:spMkLst>
            <pc:docMk/>
            <pc:sldMk cId="373728045" sldId="261"/>
            <ac:spMk id="3" creationId="{AF202A2D-534F-5E1E-B6BD-1E9CA5875911}"/>
          </ac:spMkLst>
        </pc:spChg>
        <pc:spChg chg="add mod">
          <ac:chgData name="akhilesh aminigadda" userId="1ae4e733e1fc72ff" providerId="LiveId" clId="{DFC9117B-95F6-4AB1-A4F8-F06052207412}" dt="2023-01-12T13:14:58.945" v="732" actId="207"/>
          <ac:spMkLst>
            <pc:docMk/>
            <pc:sldMk cId="373728045" sldId="261"/>
            <ac:spMk id="4" creationId="{CE278E08-8163-4FF8-2E3E-50D19363FA59}"/>
          </ac:spMkLst>
        </pc:spChg>
        <pc:picChg chg="add del mod">
          <ac:chgData name="akhilesh aminigadda" userId="1ae4e733e1fc72ff" providerId="LiveId" clId="{DFC9117B-95F6-4AB1-A4F8-F06052207412}" dt="2023-01-12T13:15:42.162" v="734" actId="21"/>
          <ac:picMkLst>
            <pc:docMk/>
            <pc:sldMk cId="373728045" sldId="261"/>
            <ac:picMk id="6" creationId="{727C71EB-C116-9CD3-6B0F-E0C99FF8A043}"/>
          </ac:picMkLst>
        </pc:picChg>
        <pc:picChg chg="add mod modCrop">
          <ac:chgData name="akhilesh aminigadda" userId="1ae4e733e1fc72ff" providerId="LiveId" clId="{DFC9117B-95F6-4AB1-A4F8-F06052207412}" dt="2023-01-12T13:16:50.149" v="740" actId="1076"/>
          <ac:picMkLst>
            <pc:docMk/>
            <pc:sldMk cId="373728045" sldId="261"/>
            <ac:picMk id="8" creationId="{389F51DB-E69B-82DE-5F81-9DB981F3304C}"/>
          </ac:picMkLst>
        </pc:picChg>
      </pc:sldChg>
      <pc:sldChg chg="addSp delSp modSp new mod">
        <pc:chgData name="akhilesh aminigadda" userId="1ae4e733e1fc72ff" providerId="LiveId" clId="{DFC9117B-95F6-4AB1-A4F8-F06052207412}" dt="2023-01-14T08:13:12.349" v="3001" actId="1076"/>
        <pc:sldMkLst>
          <pc:docMk/>
          <pc:sldMk cId="2454808693" sldId="262"/>
        </pc:sldMkLst>
        <pc:spChg chg="add mod">
          <ac:chgData name="akhilesh aminigadda" userId="1ae4e733e1fc72ff" providerId="LiveId" clId="{DFC9117B-95F6-4AB1-A4F8-F06052207412}" dt="2023-01-14T08:12:57.287" v="3000" actId="20577"/>
          <ac:spMkLst>
            <pc:docMk/>
            <pc:sldMk cId="2454808693" sldId="262"/>
            <ac:spMk id="3" creationId="{269CA0E5-447B-950C-4BB6-5F9FB9AF7F05}"/>
          </ac:spMkLst>
        </pc:spChg>
        <pc:picChg chg="add del mod modCrop">
          <ac:chgData name="akhilesh aminigadda" userId="1ae4e733e1fc72ff" providerId="LiveId" clId="{DFC9117B-95F6-4AB1-A4F8-F06052207412}" dt="2023-01-13T05:33:16.568" v="1918" actId="21"/>
          <ac:picMkLst>
            <pc:docMk/>
            <pc:sldMk cId="2454808693" sldId="262"/>
            <ac:picMk id="5" creationId="{16379882-A78E-AF59-6CC6-C8951C220597}"/>
          </ac:picMkLst>
        </pc:picChg>
        <pc:picChg chg="add mod modCrop">
          <ac:chgData name="akhilesh aminigadda" userId="1ae4e733e1fc72ff" providerId="LiveId" clId="{DFC9117B-95F6-4AB1-A4F8-F06052207412}" dt="2023-01-14T08:13:12.349" v="3001" actId="1076"/>
          <ac:picMkLst>
            <pc:docMk/>
            <pc:sldMk cId="2454808693" sldId="262"/>
            <ac:picMk id="7" creationId="{3AE9BB48-C928-0125-9B69-EE31CA4A69E7}"/>
          </ac:picMkLst>
        </pc:picChg>
      </pc:sldChg>
      <pc:sldChg chg="addSp modSp new mod">
        <pc:chgData name="akhilesh aminigadda" userId="1ae4e733e1fc72ff" providerId="LiveId" clId="{DFC9117B-95F6-4AB1-A4F8-F06052207412}" dt="2023-01-14T07:49:13.801" v="2926" actId="1076"/>
        <pc:sldMkLst>
          <pc:docMk/>
          <pc:sldMk cId="4077271720" sldId="263"/>
        </pc:sldMkLst>
        <pc:spChg chg="add mod">
          <ac:chgData name="akhilesh aminigadda" userId="1ae4e733e1fc72ff" providerId="LiveId" clId="{DFC9117B-95F6-4AB1-A4F8-F06052207412}" dt="2023-01-14T07:29:12.021" v="2721" actId="207"/>
          <ac:spMkLst>
            <pc:docMk/>
            <pc:sldMk cId="4077271720" sldId="263"/>
            <ac:spMk id="2" creationId="{E71EC563-2FFC-75D9-FF43-D65AD9838E0F}"/>
          </ac:spMkLst>
        </pc:spChg>
        <pc:spChg chg="add mod">
          <ac:chgData name="akhilesh aminigadda" userId="1ae4e733e1fc72ff" providerId="LiveId" clId="{DFC9117B-95F6-4AB1-A4F8-F06052207412}" dt="2023-01-14T07:48:33.051" v="2919" actId="14100"/>
          <ac:spMkLst>
            <pc:docMk/>
            <pc:sldMk cId="4077271720" sldId="263"/>
            <ac:spMk id="3" creationId="{7F5D5CE4-C248-1486-A45D-3F149840AD62}"/>
          </ac:spMkLst>
        </pc:spChg>
        <pc:picChg chg="add mod modCrop">
          <ac:chgData name="akhilesh aminigadda" userId="1ae4e733e1fc72ff" providerId="LiveId" clId="{DFC9117B-95F6-4AB1-A4F8-F06052207412}" dt="2023-01-14T07:49:13.801" v="2926" actId="1076"/>
          <ac:picMkLst>
            <pc:docMk/>
            <pc:sldMk cId="4077271720" sldId="263"/>
            <ac:picMk id="5" creationId="{8C68C588-0CB1-20B3-8181-C3CD9EABD53C}"/>
          </ac:picMkLst>
        </pc:picChg>
      </pc:sldChg>
      <pc:sldChg chg="addSp modSp new mod">
        <pc:chgData name="akhilesh aminigadda" userId="1ae4e733e1fc72ff" providerId="LiveId" clId="{DFC9117B-95F6-4AB1-A4F8-F06052207412}" dt="2023-01-14T05:27:57.427" v="2685" actId="1076"/>
        <pc:sldMkLst>
          <pc:docMk/>
          <pc:sldMk cId="176523309" sldId="264"/>
        </pc:sldMkLst>
        <pc:spChg chg="add mod">
          <ac:chgData name="akhilesh aminigadda" userId="1ae4e733e1fc72ff" providerId="LiveId" clId="{DFC9117B-95F6-4AB1-A4F8-F06052207412}" dt="2023-01-14T05:21:43.528" v="2633" actId="207"/>
          <ac:spMkLst>
            <pc:docMk/>
            <pc:sldMk cId="176523309" sldId="264"/>
            <ac:spMk id="2" creationId="{91CB29BA-92E2-098B-009A-B7BA11CA1731}"/>
          </ac:spMkLst>
        </pc:spChg>
        <pc:spChg chg="add mod">
          <ac:chgData name="akhilesh aminigadda" userId="1ae4e733e1fc72ff" providerId="LiveId" clId="{DFC9117B-95F6-4AB1-A4F8-F06052207412}" dt="2023-01-14T05:26:12.078" v="2679" actId="255"/>
          <ac:spMkLst>
            <pc:docMk/>
            <pc:sldMk cId="176523309" sldId="264"/>
            <ac:spMk id="3" creationId="{BE66C838-D6C8-8A21-CF38-FC7071BFB603}"/>
          </ac:spMkLst>
        </pc:spChg>
        <pc:picChg chg="add mod modCrop">
          <ac:chgData name="akhilesh aminigadda" userId="1ae4e733e1fc72ff" providerId="LiveId" clId="{DFC9117B-95F6-4AB1-A4F8-F06052207412}" dt="2023-01-14T05:27:57.427" v="2685" actId="1076"/>
          <ac:picMkLst>
            <pc:docMk/>
            <pc:sldMk cId="176523309" sldId="264"/>
            <ac:picMk id="5" creationId="{3EB7BD36-0788-F2F1-53EF-9B05501E79A1}"/>
          </ac:picMkLst>
        </pc:picChg>
      </pc:sldChg>
      <pc:sldChg chg="addSp modSp new mod">
        <pc:chgData name="akhilesh aminigadda" userId="1ae4e733e1fc72ff" providerId="LiveId" clId="{DFC9117B-95F6-4AB1-A4F8-F06052207412}" dt="2023-01-13T18:10:49.157" v="1970" actId="1076"/>
        <pc:sldMkLst>
          <pc:docMk/>
          <pc:sldMk cId="3124674189" sldId="265"/>
        </pc:sldMkLst>
        <pc:spChg chg="add mod">
          <ac:chgData name="akhilesh aminigadda" userId="1ae4e733e1fc72ff" providerId="LiveId" clId="{DFC9117B-95F6-4AB1-A4F8-F06052207412}" dt="2023-01-13T18:10:49.157" v="1970" actId="1076"/>
          <ac:spMkLst>
            <pc:docMk/>
            <pc:sldMk cId="3124674189" sldId="265"/>
            <ac:spMk id="2" creationId="{4DF9C30B-63A5-3326-77C9-8F897F03D378}"/>
          </ac:spMkLst>
        </pc:spChg>
        <pc:spChg chg="add mod">
          <ac:chgData name="akhilesh aminigadda" userId="1ae4e733e1fc72ff" providerId="LiveId" clId="{DFC9117B-95F6-4AB1-A4F8-F06052207412}" dt="2023-01-13T18:10:12.863" v="1967"/>
          <ac:spMkLst>
            <pc:docMk/>
            <pc:sldMk cId="3124674189" sldId="265"/>
            <ac:spMk id="3" creationId="{5D1FC7D4-0917-A7D7-FD19-6A5CD6093F34}"/>
          </ac:spMkLst>
        </pc:spChg>
      </pc:sldChg>
      <pc:sldChg chg="addSp modSp new mod">
        <pc:chgData name="akhilesh aminigadda" userId="1ae4e733e1fc72ff" providerId="LiveId" clId="{DFC9117B-95F6-4AB1-A4F8-F06052207412}" dt="2023-01-14T08:32:02.099" v="3303" actId="1076"/>
        <pc:sldMkLst>
          <pc:docMk/>
          <pc:sldMk cId="1204536965" sldId="266"/>
        </pc:sldMkLst>
        <pc:spChg chg="add mod">
          <ac:chgData name="akhilesh aminigadda" userId="1ae4e733e1fc72ff" providerId="LiveId" clId="{DFC9117B-95F6-4AB1-A4F8-F06052207412}" dt="2023-01-14T08:32:02.099" v="3303" actId="1076"/>
          <ac:spMkLst>
            <pc:docMk/>
            <pc:sldMk cId="1204536965" sldId="266"/>
            <ac:spMk id="2" creationId="{DD85CCB2-F68C-08BA-DA61-D69F88EE777F}"/>
          </ac:spMkLst>
        </pc:spChg>
        <pc:spChg chg="add mod">
          <ac:chgData name="akhilesh aminigadda" userId="1ae4e733e1fc72ff" providerId="LiveId" clId="{DFC9117B-95F6-4AB1-A4F8-F06052207412}" dt="2023-01-13T18:14:47.523" v="2073" actId="20577"/>
          <ac:spMkLst>
            <pc:docMk/>
            <pc:sldMk cId="1204536965" sldId="266"/>
            <ac:spMk id="5" creationId="{1002B12F-92C6-5DAD-F25F-DDE780946436}"/>
          </ac:spMkLst>
        </pc:spChg>
        <pc:picChg chg="add mod modCrop">
          <ac:chgData name="akhilesh aminigadda" userId="1ae4e733e1fc72ff" providerId="LiveId" clId="{DFC9117B-95F6-4AB1-A4F8-F06052207412}" dt="2023-01-13T18:13:22.861" v="1993" actId="1076"/>
          <ac:picMkLst>
            <pc:docMk/>
            <pc:sldMk cId="1204536965" sldId="266"/>
            <ac:picMk id="4" creationId="{3009BF15-4FEF-4764-6DCD-8D34022DC847}"/>
          </ac:picMkLst>
        </pc:picChg>
      </pc:sldChg>
      <pc:sldChg chg="new del">
        <pc:chgData name="akhilesh aminigadda" userId="1ae4e733e1fc72ff" providerId="LiveId" clId="{DFC9117B-95F6-4AB1-A4F8-F06052207412}" dt="2023-01-13T04:57:54.343" v="1430" actId="2696"/>
        <pc:sldMkLst>
          <pc:docMk/>
          <pc:sldMk cId="1455368800" sldId="266"/>
        </pc:sldMkLst>
      </pc:sldChg>
      <pc:sldChg chg="addSp modSp new mod">
        <pc:chgData name="akhilesh aminigadda" userId="1ae4e733e1fc72ff" providerId="LiveId" clId="{DFC9117B-95F6-4AB1-A4F8-F06052207412}" dt="2023-01-14T06:45:29.409" v="2714" actId="1076"/>
        <pc:sldMkLst>
          <pc:docMk/>
          <pc:sldMk cId="8799924" sldId="267"/>
        </pc:sldMkLst>
        <pc:spChg chg="add mod">
          <ac:chgData name="akhilesh aminigadda" userId="1ae4e733e1fc72ff" providerId="LiveId" clId="{DFC9117B-95F6-4AB1-A4F8-F06052207412}" dt="2023-01-14T06:43:25.890" v="2702" actId="1076"/>
          <ac:spMkLst>
            <pc:docMk/>
            <pc:sldMk cId="8799924" sldId="267"/>
            <ac:spMk id="2" creationId="{140DAF59-A0B8-12D1-2442-647F8C31DA74}"/>
          </ac:spMkLst>
        </pc:spChg>
        <pc:spChg chg="add mod">
          <ac:chgData name="akhilesh aminigadda" userId="1ae4e733e1fc72ff" providerId="LiveId" clId="{DFC9117B-95F6-4AB1-A4F8-F06052207412}" dt="2023-01-14T06:43:42.407" v="2704" actId="20577"/>
          <ac:spMkLst>
            <pc:docMk/>
            <pc:sldMk cId="8799924" sldId="267"/>
            <ac:spMk id="3" creationId="{DD92B52A-4E7C-C905-031F-C7BAC31E5F6D}"/>
          </ac:spMkLst>
        </pc:spChg>
        <pc:picChg chg="add mod modCrop">
          <ac:chgData name="akhilesh aminigadda" userId="1ae4e733e1fc72ff" providerId="LiveId" clId="{DFC9117B-95F6-4AB1-A4F8-F06052207412}" dt="2023-01-14T06:45:29.409" v="2714" actId="1076"/>
          <ac:picMkLst>
            <pc:docMk/>
            <pc:sldMk cId="8799924" sldId="267"/>
            <ac:picMk id="5" creationId="{CC8F7FA6-A704-1742-9FCD-9CC8B060AED9}"/>
          </ac:picMkLst>
        </pc:picChg>
      </pc:sldChg>
      <pc:sldChg chg="new del">
        <pc:chgData name="akhilesh aminigadda" userId="1ae4e733e1fc72ff" providerId="LiveId" clId="{DFC9117B-95F6-4AB1-A4F8-F06052207412}" dt="2023-01-13T18:12:52.455" v="1988" actId="680"/>
        <pc:sldMkLst>
          <pc:docMk/>
          <pc:sldMk cId="2454906150" sldId="267"/>
        </pc:sldMkLst>
      </pc:sldChg>
      <pc:sldChg chg="addSp delSp modSp new mod">
        <pc:chgData name="akhilesh aminigadda" userId="1ae4e733e1fc72ff" providerId="LiveId" clId="{DFC9117B-95F6-4AB1-A4F8-F06052207412}" dt="2023-01-14T08:10:09.861" v="2989" actId="14100"/>
        <pc:sldMkLst>
          <pc:docMk/>
          <pc:sldMk cId="1800171157" sldId="268"/>
        </pc:sldMkLst>
        <pc:spChg chg="add mod">
          <ac:chgData name="akhilesh aminigadda" userId="1ae4e733e1fc72ff" providerId="LiveId" clId="{DFC9117B-95F6-4AB1-A4F8-F06052207412}" dt="2023-01-14T08:05:24.580" v="2942" actId="20577"/>
          <ac:spMkLst>
            <pc:docMk/>
            <pc:sldMk cId="1800171157" sldId="268"/>
            <ac:spMk id="2" creationId="{45138841-39FE-87B8-D6BE-CB24550DE320}"/>
          </ac:spMkLst>
        </pc:spChg>
        <pc:spChg chg="add mod">
          <ac:chgData name="akhilesh aminigadda" userId="1ae4e733e1fc72ff" providerId="LiveId" clId="{DFC9117B-95F6-4AB1-A4F8-F06052207412}" dt="2023-01-14T08:07:13.603" v="2962" actId="1076"/>
          <ac:spMkLst>
            <pc:docMk/>
            <pc:sldMk cId="1800171157" sldId="268"/>
            <ac:spMk id="3" creationId="{2D3C16AF-E83E-531F-A14B-354CEF0209E0}"/>
          </ac:spMkLst>
        </pc:spChg>
        <pc:picChg chg="add del mod modCrop">
          <ac:chgData name="akhilesh aminigadda" userId="1ae4e733e1fc72ff" providerId="LiveId" clId="{DFC9117B-95F6-4AB1-A4F8-F06052207412}" dt="2023-01-14T08:09:12.899" v="2978" actId="21"/>
          <ac:picMkLst>
            <pc:docMk/>
            <pc:sldMk cId="1800171157" sldId="268"/>
            <ac:picMk id="5" creationId="{E88E2C15-F663-8533-375B-BF9444C48E01}"/>
          </ac:picMkLst>
        </pc:picChg>
        <pc:picChg chg="add mod modCrop">
          <ac:chgData name="akhilesh aminigadda" userId="1ae4e733e1fc72ff" providerId="LiveId" clId="{DFC9117B-95F6-4AB1-A4F8-F06052207412}" dt="2023-01-14T08:10:09.861" v="2989" actId="14100"/>
          <ac:picMkLst>
            <pc:docMk/>
            <pc:sldMk cId="1800171157" sldId="268"/>
            <ac:picMk id="7" creationId="{6B576138-A229-69A7-8E10-841746FE38C3}"/>
          </ac:picMkLst>
        </pc:picChg>
      </pc:sldChg>
      <pc:sldChg chg="new del">
        <pc:chgData name="akhilesh aminigadda" userId="1ae4e733e1fc72ff" providerId="LiveId" clId="{DFC9117B-95F6-4AB1-A4F8-F06052207412}" dt="2023-01-14T08:22:36.273" v="3098" actId="2696"/>
        <pc:sldMkLst>
          <pc:docMk/>
          <pc:sldMk cId="1438225506" sldId="269"/>
        </pc:sldMkLst>
      </pc:sldChg>
      <pc:sldChg chg="addSp new del">
        <pc:chgData name="akhilesh aminigadda" userId="1ae4e733e1fc72ff" providerId="LiveId" clId="{DFC9117B-95F6-4AB1-A4F8-F06052207412}" dt="2023-01-14T08:21:14.529" v="3063" actId="2696"/>
        <pc:sldMkLst>
          <pc:docMk/>
          <pc:sldMk cId="2759499060" sldId="269"/>
        </pc:sldMkLst>
        <pc:picChg chg="add">
          <ac:chgData name="akhilesh aminigadda" userId="1ae4e733e1fc72ff" providerId="LiveId" clId="{DFC9117B-95F6-4AB1-A4F8-F06052207412}" dt="2023-01-14T08:21:01.532" v="3062"/>
          <ac:picMkLst>
            <pc:docMk/>
            <pc:sldMk cId="2759499060" sldId="269"/>
            <ac:picMk id="2" creationId="{4E2B2657-B769-6536-54EF-EEB2EBFDA9CD}"/>
          </ac:picMkLst>
        </pc:picChg>
      </pc:sldChg>
      <pc:sldChg chg="addSp delSp modSp add mod setBg">
        <pc:chgData name="akhilesh aminigadda" userId="1ae4e733e1fc72ff" providerId="LiveId" clId="{DFC9117B-95F6-4AB1-A4F8-F06052207412}" dt="2023-01-14T08:24:30.363" v="3234" actId="692"/>
        <pc:sldMkLst>
          <pc:docMk/>
          <pc:sldMk cId="145790871" sldId="270"/>
        </pc:sldMkLst>
        <pc:spChg chg="mod">
          <ac:chgData name="akhilesh aminigadda" userId="1ae4e733e1fc72ff" providerId="LiveId" clId="{DFC9117B-95F6-4AB1-A4F8-F06052207412}" dt="2023-01-14T08:24:30.363" v="3234" actId="692"/>
          <ac:spMkLst>
            <pc:docMk/>
            <pc:sldMk cId="145790871" sldId="270"/>
            <ac:spMk id="14" creationId="{A3365DCA-9E44-6E51-A8EC-C2EE1BBDD5FF}"/>
          </ac:spMkLst>
        </pc:spChg>
        <pc:picChg chg="add del mod">
          <ac:chgData name="akhilesh aminigadda" userId="1ae4e733e1fc72ff" providerId="LiveId" clId="{DFC9117B-95F6-4AB1-A4F8-F06052207412}" dt="2023-01-14T08:23:08.895" v="3100" actId="931"/>
          <ac:picMkLst>
            <pc:docMk/>
            <pc:sldMk cId="145790871" sldId="270"/>
            <ac:picMk id="3" creationId="{EC734C08-D41C-DED9-F465-3BB72CF44ACA}"/>
          </ac:picMkLst>
        </pc:picChg>
      </pc:sldChg>
      <pc:sldChg chg="add del setBg">
        <pc:chgData name="akhilesh aminigadda" userId="1ae4e733e1fc72ff" providerId="LiveId" clId="{DFC9117B-95F6-4AB1-A4F8-F06052207412}" dt="2023-01-14T08:22:13.064" v="3095" actId="2696"/>
        <pc:sldMkLst>
          <pc:docMk/>
          <pc:sldMk cId="3299372833" sldId="270"/>
        </pc:sldMkLst>
      </pc:sldChg>
      <pc:sldMasterChg chg="del delSldLayout">
        <pc:chgData name="akhilesh aminigadda" userId="1ae4e733e1fc72ff" providerId="LiveId" clId="{DFC9117B-95F6-4AB1-A4F8-F06052207412}" dt="2023-01-14T08:22:13.064" v="3095" actId="2696"/>
        <pc:sldMasterMkLst>
          <pc:docMk/>
          <pc:sldMasterMk cId="3555235681" sldId="2147483696"/>
        </pc:sldMasterMkLst>
        <pc:sldLayoutChg chg="del">
          <pc:chgData name="akhilesh aminigadda" userId="1ae4e733e1fc72ff" providerId="LiveId" clId="{DFC9117B-95F6-4AB1-A4F8-F06052207412}" dt="2023-01-14T08:22:13.064" v="3095" actId="2696"/>
          <pc:sldLayoutMkLst>
            <pc:docMk/>
            <pc:sldMasterMk cId="3555235681" sldId="2147483696"/>
            <pc:sldLayoutMk cId="1929270738" sldId="2147483697"/>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1201372646" sldId="2147483698"/>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2784369002" sldId="2147483699"/>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2097315903" sldId="2147483700"/>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2885590914" sldId="2147483701"/>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4119283969" sldId="2147483702"/>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2775413689" sldId="2147483703"/>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3052184229" sldId="2147483704"/>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961394046" sldId="2147483705"/>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3009700815" sldId="2147483706"/>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3231111740" sldId="2147483707"/>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2690442607" sldId="2147483708"/>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4196043571" sldId="2147483709"/>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3463036186" sldId="2147483710"/>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3477454899" sldId="2147483711"/>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3554898259" sldId="2147483712"/>
          </pc:sldLayoutMkLst>
        </pc:sldLayoutChg>
        <pc:sldLayoutChg chg="del">
          <pc:chgData name="akhilesh aminigadda" userId="1ae4e733e1fc72ff" providerId="LiveId" clId="{DFC9117B-95F6-4AB1-A4F8-F06052207412}" dt="2023-01-14T08:22:13.064" v="3095" actId="2696"/>
          <pc:sldLayoutMkLst>
            <pc:docMk/>
            <pc:sldMasterMk cId="3555235681" sldId="2147483696"/>
            <pc:sldLayoutMk cId="2500193432"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January 14,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January 14,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7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January 14,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744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January 14,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January 14,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342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January 14,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January 14,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January 14,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820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January 14,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January 14,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January 14,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731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January 14,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29CB-C6E4-2EBC-DDFC-58DA858F7AAD}"/>
              </a:ext>
            </a:extLst>
          </p:cNvPr>
          <p:cNvSpPr>
            <a:spLocks noGrp="1"/>
          </p:cNvSpPr>
          <p:nvPr>
            <p:ph type="ctrTitle"/>
          </p:nvPr>
        </p:nvSpPr>
        <p:spPr>
          <a:xfrm>
            <a:off x="2310882" y="2739565"/>
            <a:ext cx="8416212" cy="1378869"/>
          </a:xfrm>
        </p:spPr>
        <p:txBody>
          <a:bodyPr>
            <a:normAutofit/>
          </a:bodyPr>
          <a:lstStyle/>
          <a:p>
            <a:r>
              <a:rPr lang="en-IN" dirty="0"/>
              <a:t>  </a:t>
            </a:r>
            <a:r>
              <a:rPr lang="en-IN" sz="8000" dirty="0"/>
              <a:t>SQL  </a:t>
            </a:r>
            <a:r>
              <a:rPr lang="en-IN" dirty="0">
                <a:solidFill>
                  <a:schemeClr val="accent2">
                    <a:lumMod val="20000"/>
                    <a:lumOff val="80000"/>
                  </a:schemeClr>
                </a:solidFill>
              </a:rPr>
              <a:t>CAPSTONE - 1</a:t>
            </a:r>
          </a:p>
        </p:txBody>
      </p:sp>
      <p:sp>
        <p:nvSpPr>
          <p:cNvPr id="3" name="Subtitle 2">
            <a:extLst>
              <a:ext uri="{FF2B5EF4-FFF2-40B4-BE49-F238E27FC236}">
                <a16:creationId xmlns:a16="http://schemas.microsoft.com/office/drawing/2014/main" id="{0CD3FC71-DBDC-FED0-242A-ACCE16F92761}"/>
              </a:ext>
            </a:extLst>
          </p:cNvPr>
          <p:cNvSpPr>
            <a:spLocks noGrp="1"/>
          </p:cNvSpPr>
          <p:nvPr>
            <p:ph type="subTitle" idx="1"/>
          </p:nvPr>
        </p:nvSpPr>
        <p:spPr>
          <a:xfrm>
            <a:off x="9529049" y="6161303"/>
            <a:ext cx="2396090" cy="371151"/>
          </a:xfrm>
        </p:spPr>
        <p:txBody>
          <a:bodyPr/>
          <a:lstStyle/>
          <a:p>
            <a:r>
              <a:rPr lang="en-IN" dirty="0" err="1"/>
              <a:t>A.Sai</a:t>
            </a:r>
            <a:r>
              <a:rPr lang="en-IN" dirty="0"/>
              <a:t> Akhilesh</a:t>
            </a:r>
          </a:p>
        </p:txBody>
      </p:sp>
    </p:spTree>
    <p:extLst>
      <p:ext uri="{BB962C8B-B14F-4D97-AF65-F5344CB8AC3E}">
        <p14:creationId xmlns:p14="http://schemas.microsoft.com/office/powerpoint/2010/main" val="95841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B29BA-92E2-098B-009A-B7BA11CA1731}"/>
              </a:ext>
            </a:extLst>
          </p:cNvPr>
          <p:cNvSpPr txBox="1"/>
          <p:nvPr/>
        </p:nvSpPr>
        <p:spPr>
          <a:xfrm>
            <a:off x="625150" y="531845"/>
            <a:ext cx="10534261" cy="923330"/>
          </a:xfrm>
          <a:prstGeom prst="rect">
            <a:avLst/>
          </a:prstGeom>
          <a:noFill/>
        </p:spPr>
        <p:txBody>
          <a:bodyPr wrap="square" rtlCol="0">
            <a:spAutoFit/>
          </a:bodyPr>
          <a:lstStyle/>
          <a:p>
            <a:r>
              <a:rPr lang="en-US" dirty="0">
                <a:solidFill>
                  <a:srgbClr val="FF0000"/>
                </a:solidFill>
              </a:rPr>
              <a:t>Q8</a:t>
            </a:r>
            <a:r>
              <a:rPr lang="en-US" dirty="0">
                <a:solidFill>
                  <a:srgbClr val="00B0F0"/>
                </a:solidFill>
              </a:rPr>
              <a:t>: create table Sales(SID int primary </a:t>
            </a:r>
            <a:r>
              <a:rPr lang="en-US" dirty="0" err="1">
                <a:solidFill>
                  <a:srgbClr val="00B0F0"/>
                </a:solidFill>
              </a:rPr>
              <a:t>key,sales</a:t>
            </a:r>
            <a:r>
              <a:rPr lang="en-US" dirty="0">
                <a:solidFill>
                  <a:srgbClr val="00B0F0"/>
                </a:solidFill>
              </a:rPr>
              <a:t> </a:t>
            </a:r>
            <a:r>
              <a:rPr lang="en-US" dirty="0" err="1">
                <a:solidFill>
                  <a:srgbClr val="00B0F0"/>
                </a:solidFill>
              </a:rPr>
              <a:t>money,sdate</a:t>
            </a:r>
            <a:r>
              <a:rPr lang="en-US" dirty="0">
                <a:solidFill>
                  <a:srgbClr val="00B0F0"/>
                </a:solidFill>
              </a:rPr>
              <a:t> </a:t>
            </a:r>
            <a:r>
              <a:rPr lang="en-US" dirty="0" err="1">
                <a:solidFill>
                  <a:srgbClr val="00B0F0"/>
                </a:solidFill>
              </a:rPr>
              <a:t>date,EID</a:t>
            </a:r>
            <a:r>
              <a:rPr lang="en-US" dirty="0">
                <a:solidFill>
                  <a:srgbClr val="00B0F0"/>
                </a:solidFill>
              </a:rPr>
              <a:t> int)</a:t>
            </a:r>
          </a:p>
          <a:p>
            <a:r>
              <a:rPr lang="en-US" dirty="0">
                <a:solidFill>
                  <a:srgbClr val="00B0F0"/>
                </a:solidFill>
              </a:rPr>
              <a:t>After table is created, add Primary key on SID and foreign key on EID. This EID should reference</a:t>
            </a:r>
          </a:p>
          <a:p>
            <a:r>
              <a:rPr lang="en-US" dirty="0">
                <a:solidFill>
                  <a:srgbClr val="00B0F0"/>
                </a:solidFill>
              </a:rPr>
              <a:t>Employee table primary key</a:t>
            </a:r>
            <a:endParaRPr lang="en-IN" dirty="0">
              <a:solidFill>
                <a:srgbClr val="00B0F0"/>
              </a:solidFill>
            </a:endParaRPr>
          </a:p>
        </p:txBody>
      </p:sp>
      <p:sp>
        <p:nvSpPr>
          <p:cNvPr id="3" name="TextBox 2">
            <a:extLst>
              <a:ext uri="{FF2B5EF4-FFF2-40B4-BE49-F238E27FC236}">
                <a16:creationId xmlns:a16="http://schemas.microsoft.com/office/drawing/2014/main" id="{BE66C838-D6C8-8A21-CF38-FC7071BFB603}"/>
              </a:ext>
            </a:extLst>
          </p:cNvPr>
          <p:cNvSpPr txBox="1"/>
          <p:nvPr/>
        </p:nvSpPr>
        <p:spPr>
          <a:xfrm>
            <a:off x="625150" y="1623527"/>
            <a:ext cx="6988630" cy="4616648"/>
          </a:xfrm>
          <a:prstGeom prst="rect">
            <a:avLst/>
          </a:prstGeom>
          <a:noFill/>
        </p:spPr>
        <p:txBody>
          <a:bodyPr wrap="square" rtlCol="0">
            <a:spAutoFit/>
          </a:bodyPr>
          <a:lstStyle/>
          <a:p>
            <a:r>
              <a:rPr lang="en-IN" sz="1400" dirty="0">
                <a:solidFill>
                  <a:srgbClr val="FF0000"/>
                </a:solidFill>
                <a:latin typeface="Consolas" panose="020B0609020204030204" pitchFamily="49" charset="0"/>
              </a:rPr>
              <a:t>Ans</a:t>
            </a:r>
            <a:r>
              <a:rPr lang="en-IN" sz="1400" dirty="0">
                <a:latin typeface="Consolas" panose="020B0609020204030204" pitchFamily="49" charset="0"/>
              </a:rPr>
              <a:t>:</a:t>
            </a:r>
          </a:p>
          <a:p>
            <a:endParaRPr lang="en-IN" sz="1400" dirty="0">
              <a:latin typeface="Consolas" panose="020B0609020204030204" pitchFamily="49" charset="0"/>
            </a:endParaRPr>
          </a:p>
          <a:p>
            <a:r>
              <a:rPr lang="en-IN" sz="1400" dirty="0">
                <a:latin typeface="Consolas" panose="020B0609020204030204" pitchFamily="49" charset="0"/>
              </a:rPr>
              <a:t>	CREATE TABLE Sales</a:t>
            </a:r>
          </a:p>
          <a:p>
            <a:r>
              <a:rPr lang="en-US" sz="1400" dirty="0">
                <a:latin typeface="Consolas" panose="020B0609020204030204" pitchFamily="49" charset="0"/>
              </a:rPr>
              <a:t> (	SID char(5) PRIMARY KEY,</a:t>
            </a:r>
          </a:p>
          <a:p>
            <a:r>
              <a:rPr lang="en-IN" sz="1400" dirty="0">
                <a:latin typeface="Consolas" panose="020B0609020204030204" pitchFamily="49" charset="0"/>
              </a:rPr>
              <a:t>	sales money,</a:t>
            </a:r>
          </a:p>
          <a:p>
            <a:r>
              <a:rPr lang="en-IN" sz="1400" dirty="0">
                <a:latin typeface="Consolas" panose="020B0609020204030204" pitchFamily="49" charset="0"/>
              </a:rPr>
              <a:t>	</a:t>
            </a:r>
            <a:r>
              <a:rPr lang="en-IN" sz="1400" dirty="0" err="1">
                <a:latin typeface="Consolas" panose="020B0609020204030204" pitchFamily="49" charset="0"/>
              </a:rPr>
              <a:t>sdate</a:t>
            </a:r>
            <a:r>
              <a:rPr lang="en-IN" sz="1400" dirty="0">
                <a:latin typeface="Consolas" panose="020B0609020204030204" pitchFamily="49" charset="0"/>
              </a:rPr>
              <a:t> date,</a:t>
            </a:r>
          </a:p>
          <a:p>
            <a:r>
              <a:rPr lang="en-US" sz="1400" dirty="0">
                <a:latin typeface="Consolas" panose="020B0609020204030204" pitchFamily="49" charset="0"/>
              </a:rPr>
              <a:t>	EID char(5) REFERENCES Employee(</a:t>
            </a:r>
            <a:r>
              <a:rPr lang="en-US" sz="1400" dirty="0" err="1">
                <a:latin typeface="Consolas" panose="020B0609020204030204" pitchFamily="49" charset="0"/>
              </a:rPr>
              <a:t>employeeid</a:t>
            </a:r>
            <a:r>
              <a:rPr lang="en-US" sz="1400" dirty="0">
                <a:latin typeface="Consolas" panose="020B0609020204030204" pitchFamily="49" charset="0"/>
              </a:rPr>
              <a:t>)</a:t>
            </a:r>
          </a:p>
          <a:p>
            <a:r>
              <a:rPr lang="en-IN" sz="1400" dirty="0">
                <a:latin typeface="Consolas" panose="020B0609020204030204" pitchFamily="49" charset="0"/>
              </a:rPr>
              <a:t>)</a:t>
            </a:r>
          </a:p>
          <a:p>
            <a:endParaRPr lang="en-IN" sz="1400" dirty="0">
              <a:latin typeface="Consolas" panose="020B0609020204030204" pitchFamily="49" charset="0"/>
            </a:endParaRPr>
          </a:p>
          <a:p>
            <a:r>
              <a:rPr lang="en-IN" sz="1400" dirty="0">
                <a:latin typeface="Consolas" panose="020B0609020204030204" pitchFamily="49" charset="0"/>
              </a:rPr>
              <a:t>INSERT INTO Sales</a:t>
            </a:r>
          </a:p>
          <a:p>
            <a:r>
              <a:rPr lang="en-IN" sz="1400" dirty="0">
                <a:latin typeface="Consolas" panose="020B0609020204030204" pitchFamily="49" charset="0"/>
              </a:rPr>
              <a:t>VALUES(101,4000,'2005-10-10',1),(102,2300,'2006-01-12',1),(103,9000,'2005-06-20',2),(104,4500,'2007-02-10',2),(105,3200,'2007-02-27',3),</a:t>
            </a:r>
          </a:p>
          <a:p>
            <a:r>
              <a:rPr lang="en-IN" sz="1400" dirty="0">
                <a:latin typeface="Consolas" panose="020B0609020204030204" pitchFamily="49" charset="0"/>
              </a:rPr>
              <a:t> (106,2100,'2008-05-25',3),(107,6200,'2008-04-14',4),(108,1900,'2009-10-24',4),(109,9100,'2009-03-20',5),(110,7600,'2010-12-12',5),</a:t>
            </a:r>
          </a:p>
          <a:p>
            <a:r>
              <a:rPr lang="en-IN" sz="1400" dirty="0">
                <a:latin typeface="Consolas" panose="020B0609020204030204" pitchFamily="49" charset="0"/>
              </a:rPr>
              <a:t> (111,8300,'2010-09-15',6),(112,4800,'2010-06-23',6),(113,3900,'2010-08-10',7),(114,8100,'2010-11-14',7),(115,4900,'2011-10-19',8),</a:t>
            </a:r>
          </a:p>
          <a:p>
            <a:r>
              <a:rPr lang="en-IN" sz="1400" dirty="0">
                <a:latin typeface="Consolas" panose="020B0609020204030204" pitchFamily="49" charset="0"/>
              </a:rPr>
              <a:t> (116,5000,'2011-04-20',8),(117,8400,'2011-05-24',8),(118,2700,'2011-10-12',9),(119,7100,'2012-08-20',9),(120,4100,'2012-03-15',9),</a:t>
            </a:r>
          </a:p>
          <a:p>
            <a:r>
              <a:rPr lang="en-IN" sz="1400" dirty="0">
                <a:latin typeface="Consolas" panose="020B0609020204030204" pitchFamily="49" charset="0"/>
              </a:rPr>
              <a:t> (121,2100,'2012-03-15',10),(122,9300,'2012-09-15',10),(123,9200,'2013-07-15',11),(124,8300,'2013-03-15',11)</a:t>
            </a:r>
            <a:endParaRPr lang="en-IN" sz="1400" dirty="0"/>
          </a:p>
        </p:txBody>
      </p:sp>
      <p:pic>
        <p:nvPicPr>
          <p:cNvPr id="5" name="Picture 4">
            <a:extLst>
              <a:ext uri="{FF2B5EF4-FFF2-40B4-BE49-F238E27FC236}">
                <a16:creationId xmlns:a16="http://schemas.microsoft.com/office/drawing/2014/main" id="{3EB7BD36-0788-F2F1-53EF-9B05501E79A1}"/>
              </a:ext>
            </a:extLst>
          </p:cNvPr>
          <p:cNvPicPr>
            <a:picLocks noChangeAspect="1"/>
          </p:cNvPicPr>
          <p:nvPr/>
        </p:nvPicPr>
        <p:blipFill rotWithShape="1">
          <a:blip r:embed="rId2">
            <a:extLst>
              <a:ext uri="{28A0092B-C50C-407E-A947-70E740481C1C}">
                <a14:useLocalDpi xmlns:a14="http://schemas.microsoft.com/office/drawing/2010/main" val="0"/>
              </a:ext>
            </a:extLst>
          </a:blip>
          <a:srcRect l="27627" t="31496" r="50000" b="11064"/>
          <a:stretch/>
        </p:blipFill>
        <p:spPr>
          <a:xfrm>
            <a:off x="8322906" y="1968758"/>
            <a:ext cx="2727650" cy="3750907"/>
          </a:xfrm>
          <a:prstGeom prst="rect">
            <a:avLst/>
          </a:prstGeom>
        </p:spPr>
      </p:pic>
    </p:spTree>
    <p:extLst>
      <p:ext uri="{BB962C8B-B14F-4D97-AF65-F5344CB8AC3E}">
        <p14:creationId xmlns:p14="http://schemas.microsoft.com/office/powerpoint/2010/main" val="17652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DAF59-A0B8-12D1-2442-647F8C31DA74}"/>
              </a:ext>
            </a:extLst>
          </p:cNvPr>
          <p:cNvSpPr txBox="1"/>
          <p:nvPr/>
        </p:nvSpPr>
        <p:spPr>
          <a:xfrm>
            <a:off x="401216" y="158620"/>
            <a:ext cx="11010122" cy="2031325"/>
          </a:xfrm>
          <a:prstGeom prst="rect">
            <a:avLst/>
          </a:prstGeom>
          <a:noFill/>
        </p:spPr>
        <p:txBody>
          <a:bodyPr wrap="square" rtlCol="0">
            <a:spAutoFit/>
          </a:bodyPr>
          <a:lstStyle/>
          <a:p>
            <a:r>
              <a:rPr lang="en-US" dirty="0">
                <a:solidFill>
                  <a:srgbClr val="FF0000"/>
                </a:solidFill>
              </a:rPr>
              <a:t>Q9</a:t>
            </a:r>
            <a:r>
              <a:rPr lang="en-US" dirty="0"/>
              <a:t>:</a:t>
            </a:r>
          </a:p>
          <a:p>
            <a:r>
              <a:rPr lang="en-US" dirty="0">
                <a:solidFill>
                  <a:srgbClr val="00B0F0"/>
                </a:solidFill>
              </a:rPr>
              <a:t>a. Display </a:t>
            </a:r>
            <a:r>
              <a:rPr lang="en-US" dirty="0" err="1">
                <a:solidFill>
                  <a:srgbClr val="00B0F0"/>
                </a:solidFill>
              </a:rPr>
              <a:t>dname,ename,salary</a:t>
            </a:r>
            <a:r>
              <a:rPr lang="en-US" dirty="0">
                <a:solidFill>
                  <a:srgbClr val="00B0F0"/>
                </a:solidFill>
              </a:rPr>
              <a:t> for top 2 employees salary wise only for IT department. Use ranking</a:t>
            </a:r>
          </a:p>
          <a:p>
            <a:r>
              <a:rPr lang="en-US" dirty="0">
                <a:solidFill>
                  <a:srgbClr val="00B0F0"/>
                </a:solidFill>
              </a:rPr>
              <a:t>function</a:t>
            </a:r>
          </a:p>
          <a:p>
            <a:r>
              <a:rPr lang="en-US" dirty="0">
                <a:solidFill>
                  <a:srgbClr val="00B0F0"/>
                </a:solidFill>
              </a:rPr>
              <a:t>b. Display top 2 salaried employees from every department. Show </a:t>
            </a:r>
            <a:r>
              <a:rPr lang="en-US" dirty="0" err="1">
                <a:solidFill>
                  <a:srgbClr val="00B0F0"/>
                </a:solidFill>
              </a:rPr>
              <a:t>Dname</a:t>
            </a:r>
            <a:r>
              <a:rPr lang="en-US" dirty="0">
                <a:solidFill>
                  <a:srgbClr val="00B0F0"/>
                </a:solidFill>
              </a:rPr>
              <a:t>, </a:t>
            </a:r>
            <a:r>
              <a:rPr lang="en-US" dirty="0" err="1">
                <a:solidFill>
                  <a:srgbClr val="00B0F0"/>
                </a:solidFill>
              </a:rPr>
              <a:t>Ename</a:t>
            </a:r>
            <a:r>
              <a:rPr lang="en-US" dirty="0">
                <a:solidFill>
                  <a:srgbClr val="00B0F0"/>
                </a:solidFill>
              </a:rPr>
              <a:t> and Salary</a:t>
            </a:r>
          </a:p>
          <a:p>
            <a:r>
              <a:rPr lang="en-US" dirty="0">
                <a:solidFill>
                  <a:srgbClr val="00B0F0"/>
                </a:solidFill>
              </a:rPr>
              <a:t>c. Display the department name and total sales done by those department.</a:t>
            </a:r>
          </a:p>
          <a:p>
            <a:r>
              <a:rPr lang="en-US" dirty="0" err="1">
                <a:solidFill>
                  <a:srgbClr val="00B0F0"/>
                </a:solidFill>
              </a:rPr>
              <a:t>d.Display</a:t>
            </a:r>
            <a:r>
              <a:rPr lang="en-US" dirty="0">
                <a:solidFill>
                  <a:srgbClr val="00B0F0"/>
                </a:solidFill>
              </a:rPr>
              <a:t> the name and sales for those employees who do sales in October</a:t>
            </a:r>
          </a:p>
          <a:p>
            <a:r>
              <a:rPr lang="en-US" dirty="0">
                <a:solidFill>
                  <a:srgbClr val="00B0F0"/>
                </a:solidFill>
              </a:rPr>
              <a:t>e. Display the name and manager name of all the employees including the name of Top level employee</a:t>
            </a:r>
            <a:endParaRPr lang="en-IN" dirty="0">
              <a:solidFill>
                <a:srgbClr val="00B0F0"/>
              </a:solidFill>
            </a:endParaRPr>
          </a:p>
        </p:txBody>
      </p:sp>
      <p:sp>
        <p:nvSpPr>
          <p:cNvPr id="3" name="TextBox 2">
            <a:extLst>
              <a:ext uri="{FF2B5EF4-FFF2-40B4-BE49-F238E27FC236}">
                <a16:creationId xmlns:a16="http://schemas.microsoft.com/office/drawing/2014/main" id="{DD92B52A-4E7C-C905-031F-C7BAC31E5F6D}"/>
              </a:ext>
            </a:extLst>
          </p:cNvPr>
          <p:cNvSpPr txBox="1"/>
          <p:nvPr/>
        </p:nvSpPr>
        <p:spPr>
          <a:xfrm>
            <a:off x="678025" y="2144287"/>
            <a:ext cx="7324531" cy="4801314"/>
          </a:xfrm>
          <a:prstGeom prst="rect">
            <a:avLst/>
          </a:prstGeom>
          <a:noFill/>
        </p:spPr>
        <p:txBody>
          <a:bodyPr wrap="square" rtlCol="0">
            <a:spAutoFit/>
          </a:bodyPr>
          <a:lstStyle/>
          <a:p>
            <a:r>
              <a:rPr lang="en-US" sz="1600" dirty="0">
                <a:latin typeface="Consolas" panose="020B0609020204030204" pitchFamily="49" charset="0"/>
              </a:rPr>
              <a:t> SELECT </a:t>
            </a:r>
            <a:r>
              <a:rPr lang="en-US" sz="1600" dirty="0" err="1">
                <a:latin typeface="Consolas" panose="020B0609020204030204" pitchFamily="49" charset="0"/>
              </a:rPr>
              <a:t>Department.deptno,salary,employeename</a:t>
            </a:r>
            <a:endParaRPr lang="en-US" sz="1600" dirty="0">
              <a:latin typeface="Consolas" panose="020B0609020204030204" pitchFamily="49" charset="0"/>
            </a:endParaRPr>
          </a:p>
          <a:p>
            <a:r>
              <a:rPr lang="en-IN" sz="1600" dirty="0">
                <a:latin typeface="Consolas" panose="020B0609020204030204" pitchFamily="49" charset="0"/>
              </a:rPr>
              <a:t> From Employee</a:t>
            </a:r>
          </a:p>
          <a:p>
            <a:r>
              <a:rPr lang="en-IN" sz="1600" dirty="0">
                <a:latin typeface="Consolas" panose="020B0609020204030204" pitchFamily="49" charset="0"/>
              </a:rPr>
              <a:t> INNER JOIN Department</a:t>
            </a:r>
          </a:p>
          <a:p>
            <a:r>
              <a:rPr lang="en-US" sz="1600" dirty="0">
                <a:latin typeface="Consolas" panose="020B0609020204030204" pitchFamily="49" charset="0"/>
              </a:rPr>
              <a:t> ON </a:t>
            </a:r>
            <a:r>
              <a:rPr lang="en-US" sz="1600" dirty="0" err="1">
                <a:latin typeface="Consolas" panose="020B0609020204030204" pitchFamily="49" charset="0"/>
              </a:rPr>
              <a:t>Department.deptno</a:t>
            </a:r>
            <a:r>
              <a:rPr lang="en-US" sz="1600" dirty="0">
                <a:latin typeface="Consolas" panose="020B0609020204030204" pitchFamily="49" charset="0"/>
              </a:rPr>
              <a:t>=</a:t>
            </a:r>
            <a:r>
              <a:rPr lang="en-US" sz="1600" dirty="0" err="1">
                <a:latin typeface="Consolas" panose="020B0609020204030204" pitchFamily="49" charset="0"/>
              </a:rPr>
              <a:t>Employee.deptno</a:t>
            </a:r>
            <a:endParaRPr lang="en-US" sz="1600" dirty="0">
              <a:latin typeface="Consolas" panose="020B0609020204030204" pitchFamily="49" charset="0"/>
            </a:endParaRPr>
          </a:p>
          <a:p>
            <a:r>
              <a:rPr lang="en-IN" sz="1600" dirty="0">
                <a:latin typeface="Consolas" panose="020B0609020204030204" pitchFamily="49" charset="0"/>
              </a:rPr>
              <a:t> order by salary DESC</a:t>
            </a:r>
          </a:p>
          <a:p>
            <a:r>
              <a:rPr lang="en-IN" sz="1600" dirty="0">
                <a:latin typeface="Consolas" panose="020B0609020204030204" pitchFamily="49" charset="0"/>
              </a:rPr>
              <a:t> WHERE </a:t>
            </a:r>
            <a:r>
              <a:rPr lang="en-IN" sz="1600" dirty="0" err="1">
                <a:latin typeface="Consolas" panose="020B0609020204030204" pitchFamily="49" charset="0"/>
              </a:rPr>
              <a:t>deptno</a:t>
            </a:r>
            <a:r>
              <a:rPr lang="en-IN" sz="1600" dirty="0">
                <a:latin typeface="Consolas" panose="020B0609020204030204" pitchFamily="49" charset="0"/>
              </a:rPr>
              <a:t>=20;</a:t>
            </a:r>
          </a:p>
          <a:p>
            <a:endParaRPr lang="en-IN" sz="1600" dirty="0">
              <a:latin typeface="Consolas" panose="020B0609020204030204" pitchFamily="49" charset="0"/>
            </a:endParaRPr>
          </a:p>
          <a:p>
            <a:r>
              <a:rPr lang="en-US" sz="1800" dirty="0">
                <a:solidFill>
                  <a:srgbClr val="000000"/>
                </a:solidFill>
                <a:latin typeface="Consolas" panose="020B0609020204030204" pitchFamily="49" charset="0"/>
              </a:rPr>
              <a:t> </a:t>
            </a:r>
            <a:r>
              <a:rPr lang="en-US" sz="1600" dirty="0">
                <a:latin typeface="Consolas" panose="020B0609020204030204" pitchFamily="49" charset="0"/>
              </a:rPr>
              <a:t>SELECT </a:t>
            </a:r>
            <a:r>
              <a:rPr lang="en-US" sz="1600" dirty="0" err="1">
                <a:latin typeface="Consolas" panose="020B0609020204030204" pitchFamily="49" charset="0"/>
              </a:rPr>
              <a:t>Department.deptname,employeename,salary</a:t>
            </a:r>
            <a:endParaRPr lang="en-US" sz="1600" dirty="0">
              <a:latin typeface="Consolas" panose="020B0609020204030204" pitchFamily="49" charset="0"/>
            </a:endParaRPr>
          </a:p>
          <a:p>
            <a:r>
              <a:rPr lang="en-IN" sz="1600" dirty="0">
                <a:latin typeface="Consolas" panose="020B0609020204030204" pitchFamily="49" charset="0"/>
              </a:rPr>
              <a:t> FROM Employee</a:t>
            </a:r>
          </a:p>
          <a:p>
            <a:r>
              <a:rPr lang="en-IN" sz="1600" dirty="0">
                <a:latin typeface="Consolas" panose="020B0609020204030204" pitchFamily="49" charset="0"/>
              </a:rPr>
              <a:t> INNER JOIN Department</a:t>
            </a:r>
          </a:p>
          <a:p>
            <a:r>
              <a:rPr lang="en-US" sz="1600" dirty="0">
                <a:latin typeface="Consolas" panose="020B0609020204030204" pitchFamily="49" charset="0"/>
              </a:rPr>
              <a:t> ON </a:t>
            </a:r>
            <a:r>
              <a:rPr lang="en-US" sz="1600" dirty="0" err="1">
                <a:latin typeface="Consolas" panose="020B0609020204030204" pitchFamily="49" charset="0"/>
              </a:rPr>
              <a:t>Department.deptno</a:t>
            </a:r>
            <a:r>
              <a:rPr lang="en-US" sz="1600" dirty="0">
                <a:latin typeface="Consolas" panose="020B0609020204030204" pitchFamily="49" charset="0"/>
              </a:rPr>
              <a:t>=</a:t>
            </a:r>
            <a:r>
              <a:rPr lang="en-US" sz="1600" dirty="0" err="1">
                <a:latin typeface="Consolas" panose="020B0609020204030204" pitchFamily="49" charset="0"/>
              </a:rPr>
              <a:t>Employee.deptno</a:t>
            </a:r>
            <a:endParaRPr lang="en-US" sz="1600" dirty="0">
              <a:latin typeface="Consolas" panose="020B0609020204030204" pitchFamily="49" charset="0"/>
            </a:endParaRPr>
          </a:p>
          <a:p>
            <a:r>
              <a:rPr lang="en-IN" sz="1600" dirty="0">
                <a:latin typeface="Consolas" panose="020B0609020204030204" pitchFamily="49" charset="0"/>
              </a:rPr>
              <a:t> order by salary </a:t>
            </a:r>
            <a:r>
              <a:rPr lang="en-IN" sz="1600" dirty="0" err="1">
                <a:latin typeface="Consolas" panose="020B0609020204030204" pitchFamily="49" charset="0"/>
              </a:rPr>
              <a:t>desc</a:t>
            </a:r>
            <a:endParaRPr lang="en-IN" sz="1600" dirty="0">
              <a:latin typeface="Consolas" panose="020B0609020204030204" pitchFamily="49" charset="0"/>
            </a:endParaRPr>
          </a:p>
          <a:p>
            <a:r>
              <a:rPr lang="en-IN" sz="1600" dirty="0">
                <a:latin typeface="Consolas" panose="020B0609020204030204" pitchFamily="49" charset="0"/>
              </a:rPr>
              <a:t> </a:t>
            </a:r>
          </a:p>
          <a:p>
            <a:r>
              <a:rPr lang="en-US" sz="1600" dirty="0">
                <a:latin typeface="Consolas" panose="020B0609020204030204" pitchFamily="49" charset="0"/>
              </a:rPr>
              <a:t>SELECT SUM(sales)AS TOTALSALES</a:t>
            </a:r>
          </a:p>
          <a:p>
            <a:r>
              <a:rPr lang="en-IN" sz="1600" dirty="0">
                <a:latin typeface="Consolas" panose="020B0609020204030204" pitchFamily="49" charset="0"/>
              </a:rPr>
              <a:t>FROM Sales</a:t>
            </a:r>
          </a:p>
          <a:p>
            <a:r>
              <a:rPr lang="en-IN" sz="1600" dirty="0">
                <a:latin typeface="Consolas" panose="020B0609020204030204" pitchFamily="49" charset="0"/>
              </a:rPr>
              <a:t>WHERE MONTH(</a:t>
            </a:r>
            <a:r>
              <a:rPr lang="en-IN" sz="1600" dirty="0" err="1">
                <a:latin typeface="Consolas" panose="020B0609020204030204" pitchFamily="49" charset="0"/>
              </a:rPr>
              <a:t>sdate</a:t>
            </a:r>
            <a:r>
              <a:rPr lang="en-IN" sz="1600" dirty="0">
                <a:latin typeface="Consolas" panose="020B0609020204030204" pitchFamily="49" charset="0"/>
              </a:rPr>
              <a:t>) = 10</a:t>
            </a:r>
          </a:p>
          <a:p>
            <a:endParaRPr lang="en-IN" sz="1600" dirty="0">
              <a:latin typeface="Consolas" panose="020B0609020204030204" pitchFamily="49" charset="0"/>
            </a:endParaRPr>
          </a:p>
          <a:p>
            <a:r>
              <a:rPr lang="en-IN" sz="1600" dirty="0">
                <a:latin typeface="Consolas" panose="020B0609020204030204" pitchFamily="49" charset="0"/>
              </a:rPr>
              <a:t>SELECT </a:t>
            </a:r>
            <a:r>
              <a:rPr lang="en-IN" sz="1600" dirty="0" err="1">
                <a:latin typeface="Consolas" panose="020B0609020204030204" pitchFamily="49" charset="0"/>
              </a:rPr>
              <a:t>Employeename,managerid</a:t>
            </a:r>
            <a:endParaRPr lang="en-IN" sz="1600" dirty="0">
              <a:latin typeface="Consolas" panose="020B0609020204030204" pitchFamily="49" charset="0"/>
            </a:endParaRPr>
          </a:p>
          <a:p>
            <a:r>
              <a:rPr lang="en-IN" sz="1600" dirty="0">
                <a:latin typeface="Consolas" panose="020B0609020204030204" pitchFamily="49" charset="0"/>
              </a:rPr>
              <a:t>from Employee</a:t>
            </a:r>
            <a:endParaRPr lang="en-IN" sz="1600" dirty="0"/>
          </a:p>
        </p:txBody>
      </p:sp>
      <p:pic>
        <p:nvPicPr>
          <p:cNvPr id="5" name="Picture 4">
            <a:extLst>
              <a:ext uri="{FF2B5EF4-FFF2-40B4-BE49-F238E27FC236}">
                <a16:creationId xmlns:a16="http://schemas.microsoft.com/office/drawing/2014/main" id="{CC8F7FA6-A704-1742-9FCD-9CC8B060AED9}"/>
              </a:ext>
            </a:extLst>
          </p:cNvPr>
          <p:cNvPicPr>
            <a:picLocks noChangeAspect="1"/>
          </p:cNvPicPr>
          <p:nvPr/>
        </p:nvPicPr>
        <p:blipFill rotWithShape="1">
          <a:blip r:embed="rId2">
            <a:extLst>
              <a:ext uri="{28A0092B-C50C-407E-A947-70E740481C1C}">
                <a14:useLocalDpi xmlns:a14="http://schemas.microsoft.com/office/drawing/2010/main" val="0"/>
              </a:ext>
            </a:extLst>
          </a:blip>
          <a:srcRect l="28429" t="19294" r="48775" b="19933"/>
          <a:stretch/>
        </p:blipFill>
        <p:spPr>
          <a:xfrm>
            <a:off x="7884368" y="2189945"/>
            <a:ext cx="3064580" cy="4376057"/>
          </a:xfrm>
          <a:prstGeom prst="rect">
            <a:avLst/>
          </a:prstGeom>
        </p:spPr>
      </p:pic>
    </p:spTree>
    <p:extLst>
      <p:ext uri="{BB962C8B-B14F-4D97-AF65-F5344CB8AC3E}">
        <p14:creationId xmlns:p14="http://schemas.microsoft.com/office/powerpoint/2010/main" val="879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1EC563-2FFC-75D9-FF43-D65AD9838E0F}"/>
              </a:ext>
            </a:extLst>
          </p:cNvPr>
          <p:cNvSpPr txBox="1"/>
          <p:nvPr/>
        </p:nvSpPr>
        <p:spPr>
          <a:xfrm>
            <a:off x="737118" y="681135"/>
            <a:ext cx="10618237" cy="1200329"/>
          </a:xfrm>
          <a:prstGeom prst="rect">
            <a:avLst/>
          </a:prstGeom>
          <a:noFill/>
        </p:spPr>
        <p:txBody>
          <a:bodyPr wrap="square" rtlCol="0">
            <a:spAutoFit/>
          </a:bodyPr>
          <a:lstStyle/>
          <a:p>
            <a:r>
              <a:rPr lang="en-US" dirty="0">
                <a:solidFill>
                  <a:srgbClr val="FF0000"/>
                </a:solidFill>
              </a:rPr>
              <a:t>Q10</a:t>
            </a:r>
            <a:r>
              <a:rPr lang="en-US" dirty="0"/>
              <a:t>:</a:t>
            </a:r>
          </a:p>
          <a:p>
            <a:r>
              <a:rPr lang="en-US" dirty="0">
                <a:solidFill>
                  <a:srgbClr val="00B0F0"/>
                </a:solidFill>
              </a:rPr>
              <a:t>a. Find employees who have not done any sales.</a:t>
            </a:r>
          </a:p>
          <a:p>
            <a:r>
              <a:rPr lang="en-US" dirty="0">
                <a:solidFill>
                  <a:srgbClr val="00B0F0"/>
                </a:solidFill>
              </a:rPr>
              <a:t>b. Find employee who have done more number of sales then the employee who have done 2 </a:t>
            </a:r>
            <a:r>
              <a:rPr lang="en-US" dirty="0" err="1">
                <a:solidFill>
                  <a:srgbClr val="00B0F0"/>
                </a:solidFill>
              </a:rPr>
              <a:t>nd</a:t>
            </a:r>
            <a:endParaRPr lang="en-US" dirty="0">
              <a:solidFill>
                <a:srgbClr val="00B0F0"/>
              </a:solidFill>
            </a:endParaRPr>
          </a:p>
          <a:p>
            <a:r>
              <a:rPr lang="en-US" dirty="0">
                <a:solidFill>
                  <a:srgbClr val="00B0F0"/>
                </a:solidFill>
              </a:rPr>
              <a:t>maximum total sale out of all employees.</a:t>
            </a:r>
            <a:endParaRPr lang="en-IN" dirty="0">
              <a:solidFill>
                <a:srgbClr val="00B0F0"/>
              </a:solidFill>
            </a:endParaRPr>
          </a:p>
        </p:txBody>
      </p:sp>
      <p:sp>
        <p:nvSpPr>
          <p:cNvPr id="3" name="TextBox 2">
            <a:extLst>
              <a:ext uri="{FF2B5EF4-FFF2-40B4-BE49-F238E27FC236}">
                <a16:creationId xmlns:a16="http://schemas.microsoft.com/office/drawing/2014/main" id="{7F5D5CE4-C248-1486-A45D-3F149840AD62}"/>
              </a:ext>
            </a:extLst>
          </p:cNvPr>
          <p:cNvSpPr txBox="1"/>
          <p:nvPr/>
        </p:nvSpPr>
        <p:spPr>
          <a:xfrm>
            <a:off x="839755" y="2146041"/>
            <a:ext cx="5999584" cy="3676261"/>
          </a:xfrm>
          <a:prstGeom prst="rect">
            <a:avLst/>
          </a:prstGeom>
          <a:noFill/>
        </p:spPr>
        <p:txBody>
          <a:bodyPr wrap="square" rtlCol="0">
            <a:spAutoFit/>
          </a:bodyPr>
          <a:lstStyle/>
          <a:p>
            <a:r>
              <a:rPr lang="en-IN" sz="1600" dirty="0">
                <a:solidFill>
                  <a:srgbClr val="FF0000"/>
                </a:solidFill>
                <a:latin typeface="Consolas" panose="020B0609020204030204" pitchFamily="49" charset="0"/>
              </a:rPr>
              <a:t>Ans</a:t>
            </a:r>
            <a:r>
              <a:rPr lang="en-IN" sz="1600" dirty="0">
                <a:latin typeface="Consolas" panose="020B0609020204030204" pitchFamily="49" charset="0"/>
              </a:rPr>
              <a:t>:</a:t>
            </a:r>
            <a:endParaRPr lang="en-IN" sz="1600" dirty="0">
              <a:solidFill>
                <a:srgbClr val="FF0000"/>
              </a:solidFill>
              <a:latin typeface="Consolas" panose="020B0609020204030204" pitchFamily="49" charset="0"/>
            </a:endParaRPr>
          </a:p>
          <a:p>
            <a:r>
              <a:rPr lang="en-IN" sz="1600" dirty="0">
                <a:latin typeface="Consolas" panose="020B0609020204030204" pitchFamily="49" charset="0"/>
              </a:rPr>
              <a:t>SELECT </a:t>
            </a:r>
            <a:r>
              <a:rPr lang="en-IN" sz="1600" dirty="0" err="1">
                <a:latin typeface="Consolas" panose="020B0609020204030204" pitchFamily="49" charset="0"/>
              </a:rPr>
              <a:t>Employee.employeename,sales</a:t>
            </a:r>
            <a:r>
              <a:rPr lang="en-IN" sz="1600" dirty="0">
                <a:latin typeface="Consolas" panose="020B0609020204030204" pitchFamily="49" charset="0"/>
              </a:rPr>
              <a:t> </a:t>
            </a:r>
          </a:p>
          <a:p>
            <a:r>
              <a:rPr lang="en-IN" sz="1600" dirty="0">
                <a:latin typeface="Consolas" panose="020B0609020204030204" pitchFamily="49" charset="0"/>
              </a:rPr>
              <a:t>FROM Sales</a:t>
            </a:r>
          </a:p>
          <a:p>
            <a:r>
              <a:rPr lang="en-IN" sz="1600" dirty="0">
                <a:latin typeface="Consolas" panose="020B0609020204030204" pitchFamily="49" charset="0"/>
              </a:rPr>
              <a:t>INNER JOIN Sales</a:t>
            </a:r>
          </a:p>
          <a:p>
            <a:r>
              <a:rPr lang="en-US" sz="1600" dirty="0">
                <a:latin typeface="Consolas" panose="020B0609020204030204" pitchFamily="49" charset="0"/>
              </a:rPr>
              <a:t>ON </a:t>
            </a:r>
            <a:r>
              <a:rPr lang="en-US" sz="1600" dirty="0" err="1">
                <a:latin typeface="Consolas" panose="020B0609020204030204" pitchFamily="49" charset="0"/>
              </a:rPr>
              <a:t>Employee.employeeid</a:t>
            </a:r>
            <a:r>
              <a:rPr lang="en-US" sz="1600" dirty="0">
                <a:latin typeface="Consolas" panose="020B0609020204030204" pitchFamily="49" charset="0"/>
              </a:rPr>
              <a:t>=</a:t>
            </a:r>
            <a:r>
              <a:rPr lang="en-US" sz="1600" dirty="0" err="1">
                <a:latin typeface="Consolas" panose="020B0609020204030204" pitchFamily="49" charset="0"/>
              </a:rPr>
              <a:t>Sales.EID</a:t>
            </a:r>
            <a:endParaRPr lang="en-US" sz="1600" dirty="0">
              <a:latin typeface="Consolas" panose="020B0609020204030204" pitchFamily="49" charset="0"/>
            </a:endParaRPr>
          </a:p>
          <a:p>
            <a:r>
              <a:rPr lang="en-IN" sz="1600" dirty="0">
                <a:latin typeface="Consolas" panose="020B0609020204030204" pitchFamily="49" charset="0"/>
              </a:rPr>
              <a:t>WHERE Sales=0</a:t>
            </a:r>
          </a:p>
          <a:p>
            <a:r>
              <a:rPr lang="en-IN" sz="1600" dirty="0"/>
              <a:t>All employees done the sales there is no employee not done any sales</a:t>
            </a:r>
          </a:p>
          <a:p>
            <a:endParaRPr lang="en-IN" sz="1600" dirty="0"/>
          </a:p>
          <a:p>
            <a:endParaRPr lang="en-IN" sz="1600" dirty="0"/>
          </a:p>
          <a:p>
            <a:endParaRPr lang="en-IN" sz="1600" dirty="0"/>
          </a:p>
          <a:p>
            <a:r>
              <a:rPr lang="en-IN" sz="1600" dirty="0">
                <a:latin typeface="Consolas" panose="020B0609020204030204" pitchFamily="49" charset="0"/>
              </a:rPr>
              <a:t>select </a:t>
            </a:r>
            <a:r>
              <a:rPr lang="en-IN" sz="1600" dirty="0" err="1">
                <a:latin typeface="Consolas" panose="020B0609020204030204" pitchFamily="49" charset="0"/>
              </a:rPr>
              <a:t>Employee.employeeid,sales</a:t>
            </a:r>
            <a:endParaRPr lang="en-IN" sz="1600" dirty="0">
              <a:latin typeface="Consolas" panose="020B0609020204030204" pitchFamily="49" charset="0"/>
            </a:endParaRPr>
          </a:p>
          <a:p>
            <a:r>
              <a:rPr lang="en-IN" sz="1600" dirty="0">
                <a:latin typeface="Consolas" panose="020B0609020204030204" pitchFamily="49" charset="0"/>
              </a:rPr>
              <a:t>from Sales</a:t>
            </a:r>
          </a:p>
          <a:p>
            <a:r>
              <a:rPr lang="en-IN" sz="1600" dirty="0">
                <a:latin typeface="Consolas" panose="020B0609020204030204" pitchFamily="49" charset="0"/>
              </a:rPr>
              <a:t>inner join Employee</a:t>
            </a:r>
          </a:p>
          <a:p>
            <a:r>
              <a:rPr lang="en-US" sz="1600" dirty="0">
                <a:latin typeface="Consolas" panose="020B0609020204030204" pitchFamily="49" charset="0"/>
              </a:rPr>
              <a:t>on </a:t>
            </a:r>
            <a:r>
              <a:rPr lang="en-US" sz="1600" dirty="0" err="1">
                <a:latin typeface="Consolas" panose="020B0609020204030204" pitchFamily="49" charset="0"/>
              </a:rPr>
              <a:t>Employee.employeeid</a:t>
            </a:r>
            <a:r>
              <a:rPr lang="en-US" sz="1600" dirty="0">
                <a:latin typeface="Consolas" panose="020B0609020204030204" pitchFamily="49" charset="0"/>
              </a:rPr>
              <a:t>=</a:t>
            </a:r>
            <a:r>
              <a:rPr lang="en-US" sz="1600" dirty="0" err="1">
                <a:latin typeface="Consolas" panose="020B0609020204030204" pitchFamily="49" charset="0"/>
              </a:rPr>
              <a:t>Sales.EID</a:t>
            </a:r>
            <a:endParaRPr lang="en-IN" sz="1400" dirty="0"/>
          </a:p>
        </p:txBody>
      </p:sp>
      <p:pic>
        <p:nvPicPr>
          <p:cNvPr id="5" name="Picture 4">
            <a:extLst>
              <a:ext uri="{FF2B5EF4-FFF2-40B4-BE49-F238E27FC236}">
                <a16:creationId xmlns:a16="http://schemas.microsoft.com/office/drawing/2014/main" id="{8C68C588-0CB1-20B3-8181-C3CD9EABD53C}"/>
              </a:ext>
            </a:extLst>
          </p:cNvPr>
          <p:cNvPicPr>
            <a:picLocks noChangeAspect="1"/>
          </p:cNvPicPr>
          <p:nvPr/>
        </p:nvPicPr>
        <p:blipFill rotWithShape="1">
          <a:blip r:embed="rId2">
            <a:extLst>
              <a:ext uri="{28A0092B-C50C-407E-A947-70E740481C1C}">
                <a14:useLocalDpi xmlns:a14="http://schemas.microsoft.com/office/drawing/2010/main" val="0"/>
              </a:ext>
            </a:extLst>
          </a:blip>
          <a:srcRect l="29387" t="44927" r="47730" b="30068"/>
          <a:stretch/>
        </p:blipFill>
        <p:spPr>
          <a:xfrm>
            <a:off x="8257592" y="2351313"/>
            <a:ext cx="2789854" cy="1632858"/>
          </a:xfrm>
          <a:prstGeom prst="rect">
            <a:avLst/>
          </a:prstGeom>
        </p:spPr>
      </p:pic>
    </p:spTree>
    <p:extLst>
      <p:ext uri="{BB962C8B-B14F-4D97-AF65-F5344CB8AC3E}">
        <p14:creationId xmlns:p14="http://schemas.microsoft.com/office/powerpoint/2010/main" val="407727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38841-39FE-87B8-D6BE-CB24550DE320}"/>
              </a:ext>
            </a:extLst>
          </p:cNvPr>
          <p:cNvSpPr txBox="1"/>
          <p:nvPr/>
        </p:nvSpPr>
        <p:spPr>
          <a:xfrm>
            <a:off x="858416" y="587829"/>
            <a:ext cx="10459617" cy="923330"/>
          </a:xfrm>
          <a:prstGeom prst="rect">
            <a:avLst/>
          </a:prstGeom>
          <a:noFill/>
        </p:spPr>
        <p:txBody>
          <a:bodyPr wrap="square" rtlCol="0">
            <a:spAutoFit/>
          </a:bodyPr>
          <a:lstStyle/>
          <a:p>
            <a:r>
              <a:rPr lang="en-US" dirty="0">
                <a:solidFill>
                  <a:srgbClr val="FF0000"/>
                </a:solidFill>
              </a:rPr>
              <a:t>Q11</a:t>
            </a:r>
            <a:r>
              <a:rPr lang="en-US" dirty="0"/>
              <a:t>: </a:t>
            </a:r>
            <a:r>
              <a:rPr lang="en-US" dirty="0">
                <a:solidFill>
                  <a:srgbClr val="00B0F0"/>
                </a:solidFill>
              </a:rPr>
              <a:t>create view so that column included are </a:t>
            </a:r>
            <a:r>
              <a:rPr lang="en-US" dirty="0" err="1">
                <a:solidFill>
                  <a:srgbClr val="00B0F0"/>
                </a:solidFill>
              </a:rPr>
              <a:t>employeename,deptname,salary,location</a:t>
            </a:r>
            <a:r>
              <a:rPr lang="en-US" dirty="0">
                <a:solidFill>
                  <a:srgbClr val="00B0F0"/>
                </a:solidFill>
              </a:rPr>
              <a:t>. This view</a:t>
            </a:r>
          </a:p>
          <a:p>
            <a:r>
              <a:rPr lang="en-US" dirty="0">
                <a:solidFill>
                  <a:srgbClr val="00B0F0"/>
                </a:solidFill>
              </a:rPr>
              <a:t>should be </a:t>
            </a:r>
            <a:r>
              <a:rPr lang="en-US" dirty="0" err="1">
                <a:solidFill>
                  <a:srgbClr val="00B0F0"/>
                </a:solidFill>
              </a:rPr>
              <a:t>schemabinded</a:t>
            </a:r>
            <a:r>
              <a:rPr lang="en-US" dirty="0">
                <a:solidFill>
                  <a:srgbClr val="00B0F0"/>
                </a:solidFill>
              </a:rPr>
              <a:t> and encrypted.</a:t>
            </a:r>
          </a:p>
          <a:p>
            <a:endParaRPr lang="en-IN" dirty="0">
              <a:solidFill>
                <a:srgbClr val="FF0000"/>
              </a:solidFill>
            </a:endParaRPr>
          </a:p>
        </p:txBody>
      </p:sp>
      <p:sp>
        <p:nvSpPr>
          <p:cNvPr id="3" name="TextBox 2">
            <a:extLst>
              <a:ext uri="{FF2B5EF4-FFF2-40B4-BE49-F238E27FC236}">
                <a16:creationId xmlns:a16="http://schemas.microsoft.com/office/drawing/2014/main" id="{2D3C16AF-E83E-531F-A14B-354CEF0209E0}"/>
              </a:ext>
            </a:extLst>
          </p:cNvPr>
          <p:cNvSpPr txBox="1"/>
          <p:nvPr/>
        </p:nvSpPr>
        <p:spPr>
          <a:xfrm>
            <a:off x="858416" y="1408923"/>
            <a:ext cx="7249885" cy="2400657"/>
          </a:xfrm>
          <a:prstGeom prst="rect">
            <a:avLst/>
          </a:prstGeom>
          <a:noFill/>
        </p:spPr>
        <p:txBody>
          <a:bodyPr wrap="square" rtlCol="0">
            <a:spAutoFit/>
          </a:bodyPr>
          <a:lstStyle/>
          <a:p>
            <a:r>
              <a:rPr lang="en-IN" dirty="0">
                <a:solidFill>
                  <a:srgbClr val="FF0000"/>
                </a:solidFill>
              </a:rPr>
              <a:t>Ans</a:t>
            </a:r>
            <a:r>
              <a:rPr lang="en-IN" dirty="0"/>
              <a:t>:</a:t>
            </a:r>
          </a:p>
          <a:p>
            <a:r>
              <a:rPr lang="en-IN" sz="1600" dirty="0">
                <a:latin typeface="Consolas" panose="020B0609020204030204" pitchFamily="49" charset="0"/>
              </a:rPr>
              <a:t>CREATE VIEW EMP_DETAILS</a:t>
            </a:r>
          </a:p>
          <a:p>
            <a:r>
              <a:rPr lang="en-IN" sz="1600" dirty="0">
                <a:latin typeface="Consolas" panose="020B0609020204030204" pitchFamily="49" charset="0"/>
              </a:rPr>
              <a:t>AS</a:t>
            </a:r>
          </a:p>
          <a:p>
            <a:r>
              <a:rPr lang="en-US" sz="1600" dirty="0">
                <a:latin typeface="Consolas" panose="020B0609020204030204" pitchFamily="49" charset="0"/>
              </a:rPr>
              <a:t>	SELECT </a:t>
            </a:r>
            <a:r>
              <a:rPr lang="en-US" sz="1600" dirty="0" err="1">
                <a:latin typeface="Consolas" panose="020B0609020204030204" pitchFamily="49" charset="0"/>
              </a:rPr>
              <a:t>Employee.employeename,deptname,salary,location</a:t>
            </a:r>
            <a:endParaRPr lang="en-US" sz="1600" dirty="0">
              <a:latin typeface="Consolas" panose="020B0609020204030204" pitchFamily="49" charset="0"/>
            </a:endParaRPr>
          </a:p>
          <a:p>
            <a:r>
              <a:rPr lang="en-IN" sz="1600" dirty="0">
                <a:latin typeface="Consolas" panose="020B0609020204030204" pitchFamily="49" charset="0"/>
              </a:rPr>
              <a:t>	from Department</a:t>
            </a:r>
          </a:p>
          <a:p>
            <a:r>
              <a:rPr lang="en-IN" sz="1600" dirty="0">
                <a:latin typeface="Consolas" panose="020B0609020204030204" pitchFamily="49" charset="0"/>
              </a:rPr>
              <a:t>	INNER JOIN Employee</a:t>
            </a:r>
          </a:p>
          <a:p>
            <a:r>
              <a:rPr lang="en-US" sz="1600" dirty="0">
                <a:latin typeface="Consolas" panose="020B0609020204030204" pitchFamily="49" charset="0"/>
              </a:rPr>
              <a:t>	ON </a:t>
            </a:r>
            <a:r>
              <a:rPr lang="en-US" sz="1600" dirty="0" err="1">
                <a:latin typeface="Consolas" panose="020B0609020204030204" pitchFamily="49" charset="0"/>
              </a:rPr>
              <a:t>Employee.deptno</a:t>
            </a:r>
            <a:r>
              <a:rPr lang="en-US" sz="1600" dirty="0">
                <a:latin typeface="Consolas" panose="020B0609020204030204" pitchFamily="49" charset="0"/>
              </a:rPr>
              <a:t>=</a:t>
            </a:r>
            <a:r>
              <a:rPr lang="en-US" sz="1600" dirty="0" err="1">
                <a:latin typeface="Consolas" panose="020B0609020204030204" pitchFamily="49" charset="0"/>
              </a:rPr>
              <a:t>Department.deptno</a:t>
            </a:r>
            <a:endParaRPr lang="en-US" sz="1600" dirty="0">
              <a:latin typeface="Consolas" panose="020B0609020204030204" pitchFamily="49" charset="0"/>
            </a:endParaRPr>
          </a:p>
          <a:p>
            <a:endParaRPr lang="en-IN" sz="1800" dirty="0">
              <a:latin typeface="Consolas" panose="020B0609020204030204" pitchFamily="49" charset="0"/>
            </a:endParaRPr>
          </a:p>
          <a:p>
            <a:r>
              <a:rPr lang="en-IN" sz="1800" dirty="0">
                <a:latin typeface="Consolas" panose="020B0609020204030204" pitchFamily="49" charset="0"/>
              </a:rPr>
              <a:t>SELECT * FROM EMP_DETAILS;</a:t>
            </a:r>
            <a:endParaRPr lang="en-IN" dirty="0"/>
          </a:p>
        </p:txBody>
      </p:sp>
      <p:pic>
        <p:nvPicPr>
          <p:cNvPr id="7" name="Picture 6">
            <a:extLst>
              <a:ext uri="{FF2B5EF4-FFF2-40B4-BE49-F238E27FC236}">
                <a16:creationId xmlns:a16="http://schemas.microsoft.com/office/drawing/2014/main" id="{6B576138-A229-69A7-8E10-841746FE38C3}"/>
              </a:ext>
            </a:extLst>
          </p:cNvPr>
          <p:cNvPicPr>
            <a:picLocks noChangeAspect="1"/>
          </p:cNvPicPr>
          <p:nvPr/>
        </p:nvPicPr>
        <p:blipFill rotWithShape="1">
          <a:blip r:embed="rId2">
            <a:extLst>
              <a:ext uri="{28A0092B-C50C-407E-A947-70E740481C1C}">
                <a14:useLocalDpi xmlns:a14="http://schemas.microsoft.com/office/drawing/2010/main" val="0"/>
              </a:ext>
            </a:extLst>
          </a:blip>
          <a:srcRect l="30578" t="33205" r="50000" b="33433"/>
          <a:stretch/>
        </p:blipFill>
        <p:spPr>
          <a:xfrm>
            <a:off x="6475444" y="2727251"/>
            <a:ext cx="4205938" cy="3869491"/>
          </a:xfrm>
          <a:prstGeom prst="rect">
            <a:avLst/>
          </a:prstGeom>
        </p:spPr>
      </p:pic>
    </p:spTree>
    <p:extLst>
      <p:ext uri="{BB962C8B-B14F-4D97-AF65-F5344CB8AC3E}">
        <p14:creationId xmlns:p14="http://schemas.microsoft.com/office/powerpoint/2010/main" val="180017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20F49-5A36-4AA4-1F20-DAB8FEA715E2}"/>
              </a:ext>
            </a:extLst>
          </p:cNvPr>
          <p:cNvSpPr txBox="1"/>
          <p:nvPr/>
        </p:nvSpPr>
        <p:spPr>
          <a:xfrm>
            <a:off x="4423034" y="2407294"/>
            <a:ext cx="652274"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T</a:t>
            </a:r>
          </a:p>
        </p:txBody>
      </p:sp>
      <p:sp>
        <p:nvSpPr>
          <p:cNvPr id="5" name="TextBox 4">
            <a:extLst>
              <a:ext uri="{FF2B5EF4-FFF2-40B4-BE49-F238E27FC236}">
                <a16:creationId xmlns:a16="http://schemas.microsoft.com/office/drawing/2014/main" id="{A5545B9D-1AC5-ED12-8119-34AB82025BFA}"/>
              </a:ext>
            </a:extLst>
          </p:cNvPr>
          <p:cNvSpPr txBox="1"/>
          <p:nvPr/>
        </p:nvSpPr>
        <p:spPr>
          <a:xfrm>
            <a:off x="4881323" y="2407295"/>
            <a:ext cx="717396"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H</a:t>
            </a:r>
          </a:p>
        </p:txBody>
      </p:sp>
      <p:sp>
        <p:nvSpPr>
          <p:cNvPr id="7" name="TextBox 6">
            <a:extLst>
              <a:ext uri="{FF2B5EF4-FFF2-40B4-BE49-F238E27FC236}">
                <a16:creationId xmlns:a16="http://schemas.microsoft.com/office/drawing/2014/main" id="{AB36D1D5-47C8-E7B9-A3F7-AD240D9F71B0}"/>
              </a:ext>
            </a:extLst>
          </p:cNvPr>
          <p:cNvSpPr txBox="1"/>
          <p:nvPr/>
        </p:nvSpPr>
        <p:spPr>
          <a:xfrm>
            <a:off x="5505756" y="2407295"/>
            <a:ext cx="805029" cy="132343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A</a:t>
            </a:r>
          </a:p>
        </p:txBody>
      </p:sp>
      <p:sp>
        <p:nvSpPr>
          <p:cNvPr id="8" name="TextBox 7">
            <a:extLst>
              <a:ext uri="{FF2B5EF4-FFF2-40B4-BE49-F238E27FC236}">
                <a16:creationId xmlns:a16="http://schemas.microsoft.com/office/drawing/2014/main" id="{BD7D4C0C-FDAF-6605-CB99-A409B237C666}"/>
              </a:ext>
            </a:extLst>
          </p:cNvPr>
          <p:cNvSpPr txBox="1"/>
          <p:nvPr/>
        </p:nvSpPr>
        <p:spPr>
          <a:xfrm>
            <a:off x="6096000" y="2407296"/>
            <a:ext cx="869149" cy="132343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N</a:t>
            </a:r>
          </a:p>
        </p:txBody>
      </p:sp>
      <p:sp>
        <p:nvSpPr>
          <p:cNvPr id="9" name="TextBox 8">
            <a:extLst>
              <a:ext uri="{FF2B5EF4-FFF2-40B4-BE49-F238E27FC236}">
                <a16:creationId xmlns:a16="http://schemas.microsoft.com/office/drawing/2014/main" id="{9DFB2A29-6FB6-0DC5-6FA9-B048038252D2}"/>
              </a:ext>
            </a:extLst>
          </p:cNvPr>
          <p:cNvSpPr txBox="1"/>
          <p:nvPr/>
        </p:nvSpPr>
        <p:spPr>
          <a:xfrm>
            <a:off x="6848670" y="2407296"/>
            <a:ext cx="750526" cy="132343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K</a:t>
            </a:r>
          </a:p>
        </p:txBody>
      </p:sp>
      <p:sp>
        <p:nvSpPr>
          <p:cNvPr id="10" name="TextBox 9">
            <a:extLst>
              <a:ext uri="{FF2B5EF4-FFF2-40B4-BE49-F238E27FC236}">
                <a16:creationId xmlns:a16="http://schemas.microsoft.com/office/drawing/2014/main" id="{56EF4AB2-0C9C-3E6B-29E1-15D9114B05F6}"/>
              </a:ext>
            </a:extLst>
          </p:cNvPr>
          <p:cNvSpPr txBox="1"/>
          <p:nvPr/>
        </p:nvSpPr>
        <p:spPr>
          <a:xfrm>
            <a:off x="5714379" y="3172406"/>
            <a:ext cx="750526" cy="132343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Y</a:t>
            </a:r>
          </a:p>
        </p:txBody>
      </p:sp>
      <p:sp>
        <p:nvSpPr>
          <p:cNvPr id="12" name="TextBox 11">
            <a:extLst>
              <a:ext uri="{FF2B5EF4-FFF2-40B4-BE49-F238E27FC236}">
                <a16:creationId xmlns:a16="http://schemas.microsoft.com/office/drawing/2014/main" id="{3C6B2100-0B32-5F49-CB43-85ED2E51967B}"/>
              </a:ext>
            </a:extLst>
          </p:cNvPr>
          <p:cNvSpPr txBox="1"/>
          <p:nvPr/>
        </p:nvSpPr>
        <p:spPr>
          <a:xfrm>
            <a:off x="6150494" y="3198888"/>
            <a:ext cx="974947" cy="132343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O</a:t>
            </a:r>
          </a:p>
        </p:txBody>
      </p:sp>
      <p:sp>
        <p:nvSpPr>
          <p:cNvPr id="14" name="Rectangle 13">
            <a:extLst>
              <a:ext uri="{FF2B5EF4-FFF2-40B4-BE49-F238E27FC236}">
                <a16:creationId xmlns:a16="http://schemas.microsoft.com/office/drawing/2014/main" id="{A3365DCA-9E44-6E51-A8EC-C2EE1BBDD5FF}"/>
              </a:ext>
            </a:extLst>
          </p:cNvPr>
          <p:cNvSpPr/>
          <p:nvPr/>
        </p:nvSpPr>
        <p:spPr>
          <a:xfrm>
            <a:off x="7830107" y="2080727"/>
            <a:ext cx="142395" cy="2489764"/>
          </a:xfrm>
          <a:prstGeom prst="rect">
            <a:avLst/>
          </a:prstGeom>
          <a:solidFill>
            <a:schemeClr val="accent1">
              <a:lumMod val="75000"/>
              <a:alpha val="64000"/>
            </a:schemeClr>
          </a:solidFill>
          <a:ln>
            <a:gradFill flip="none" rotWithShape="1">
              <a:gsLst>
                <a:gs pos="0">
                  <a:schemeClr val="accent6">
                    <a:lumMod val="89000"/>
                  </a:schemeClr>
                </a:gs>
                <a:gs pos="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accent3"/>
              </a:solidFill>
              <a:effectLst/>
              <a:uLnTx/>
              <a:uFillTx/>
              <a:latin typeface="Tw Cen MT" panose="020B0602020104020603"/>
              <a:ea typeface="+mn-ea"/>
              <a:cs typeface="+mn-cs"/>
            </a:endParaRPr>
          </a:p>
        </p:txBody>
      </p:sp>
      <p:sp>
        <p:nvSpPr>
          <p:cNvPr id="13" name="TextBox 12">
            <a:extLst>
              <a:ext uri="{FF2B5EF4-FFF2-40B4-BE49-F238E27FC236}">
                <a16:creationId xmlns:a16="http://schemas.microsoft.com/office/drawing/2014/main" id="{F363BB7B-5367-58F2-E63C-5E7AC6280E0B}"/>
              </a:ext>
            </a:extLst>
          </p:cNvPr>
          <p:cNvSpPr txBox="1"/>
          <p:nvPr/>
        </p:nvSpPr>
        <p:spPr>
          <a:xfrm>
            <a:off x="6944255" y="3247052"/>
            <a:ext cx="805029" cy="132343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8000" b="0" i="0" u="none" strike="noStrike" kern="1200" cap="none" spc="0" normalizeH="0" baseline="0" noProof="0" dirty="0">
                <a:ln>
                  <a:noFill/>
                </a:ln>
                <a:solidFill>
                  <a:prstClr val="white"/>
                </a:solidFill>
                <a:effectLst/>
                <a:uLnTx/>
                <a:uFillTx/>
                <a:latin typeface="Tw Cen MT" panose="020B0602020104020603"/>
                <a:ea typeface="+mn-ea"/>
                <a:cs typeface="+mn-cs"/>
              </a:rPr>
              <a:t>U</a:t>
            </a:r>
          </a:p>
        </p:txBody>
      </p:sp>
    </p:spTree>
    <p:extLst>
      <p:ext uri="{BB962C8B-B14F-4D97-AF65-F5344CB8AC3E}">
        <p14:creationId xmlns:p14="http://schemas.microsoft.com/office/powerpoint/2010/main" val="14579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par>
                                <p:cTn id="37" presetID="47" presetClass="entr" presetSubtype="0" fill="hold" grpId="0" nodeType="withEffect">
                                  <p:stCondLst>
                                    <p:cond delay="10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2" grpId="0"/>
      <p:bldP spid="14"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820A8-51F9-8D7D-8442-0775F8F7A331}"/>
              </a:ext>
            </a:extLst>
          </p:cNvPr>
          <p:cNvSpPr txBox="1"/>
          <p:nvPr/>
        </p:nvSpPr>
        <p:spPr>
          <a:xfrm>
            <a:off x="606489" y="307911"/>
            <a:ext cx="11374018" cy="1323439"/>
          </a:xfrm>
          <a:prstGeom prst="rect">
            <a:avLst/>
          </a:prstGeom>
          <a:noFill/>
        </p:spPr>
        <p:txBody>
          <a:bodyPr wrap="square" rtlCol="0">
            <a:spAutoFit/>
          </a:bodyPr>
          <a:lstStyle/>
          <a:p>
            <a:r>
              <a:rPr lang="en-US" dirty="0">
                <a:solidFill>
                  <a:srgbClr val="FF0000"/>
                </a:solidFill>
              </a:rPr>
              <a:t>Q1</a:t>
            </a:r>
            <a:r>
              <a:rPr lang="en-US" dirty="0">
                <a:solidFill>
                  <a:srgbClr val="7030A0"/>
                </a:solidFill>
              </a:rPr>
              <a:t>: </a:t>
            </a:r>
            <a:r>
              <a:rPr lang="en-US" sz="2000" dirty="0">
                <a:solidFill>
                  <a:srgbClr val="0070C0"/>
                </a:solidFill>
              </a:rPr>
              <a:t>Create Table Employee with 6 columns that is</a:t>
            </a:r>
          </a:p>
          <a:p>
            <a:r>
              <a:rPr lang="en-US" sz="2000" dirty="0" err="1">
                <a:solidFill>
                  <a:srgbClr val="0070C0"/>
                </a:solidFill>
              </a:rPr>
              <a:t>employeeid</a:t>
            </a:r>
            <a:r>
              <a:rPr lang="en-US" sz="2000" dirty="0">
                <a:solidFill>
                  <a:srgbClr val="0070C0"/>
                </a:solidFill>
              </a:rPr>
              <a:t> ,</a:t>
            </a:r>
            <a:r>
              <a:rPr lang="en-US" sz="2000" dirty="0" err="1">
                <a:solidFill>
                  <a:srgbClr val="0070C0"/>
                </a:solidFill>
              </a:rPr>
              <a:t>employeename,gender,managerid,salary,deptno</a:t>
            </a:r>
            <a:r>
              <a:rPr lang="en-US" sz="2000" dirty="0">
                <a:solidFill>
                  <a:srgbClr val="0070C0"/>
                </a:solidFill>
              </a:rPr>
              <a:t>.</a:t>
            </a:r>
          </a:p>
          <a:p>
            <a:r>
              <a:rPr lang="en-US" sz="2000" dirty="0">
                <a:solidFill>
                  <a:srgbClr val="0070C0"/>
                </a:solidFill>
              </a:rPr>
              <a:t>Create table department with 3 columns </a:t>
            </a:r>
            <a:r>
              <a:rPr lang="en-US" sz="2000" dirty="0" err="1">
                <a:solidFill>
                  <a:srgbClr val="0070C0"/>
                </a:solidFill>
              </a:rPr>
              <a:t>deptno</a:t>
            </a:r>
            <a:r>
              <a:rPr lang="en-US" sz="2000" dirty="0">
                <a:solidFill>
                  <a:srgbClr val="0070C0"/>
                </a:solidFill>
              </a:rPr>
              <a:t>, </a:t>
            </a:r>
            <a:r>
              <a:rPr lang="en-US" sz="2000" dirty="0" err="1">
                <a:solidFill>
                  <a:srgbClr val="0070C0"/>
                </a:solidFill>
              </a:rPr>
              <a:t>deptname,city</a:t>
            </a:r>
            <a:r>
              <a:rPr lang="en-US" sz="2000" dirty="0">
                <a:solidFill>
                  <a:srgbClr val="0070C0"/>
                </a:solidFill>
              </a:rPr>
              <a:t>.</a:t>
            </a:r>
          </a:p>
          <a:p>
            <a:r>
              <a:rPr lang="en-US" sz="2000" dirty="0">
                <a:solidFill>
                  <a:srgbClr val="0070C0"/>
                </a:solidFill>
              </a:rPr>
              <a:t>Here choose the appropriate datatype.</a:t>
            </a:r>
            <a:endParaRPr lang="en-IN" sz="2000" dirty="0">
              <a:solidFill>
                <a:srgbClr val="0070C0"/>
              </a:solidFill>
            </a:endParaRPr>
          </a:p>
        </p:txBody>
      </p:sp>
      <p:sp>
        <p:nvSpPr>
          <p:cNvPr id="3" name="TextBox 2">
            <a:extLst>
              <a:ext uri="{FF2B5EF4-FFF2-40B4-BE49-F238E27FC236}">
                <a16:creationId xmlns:a16="http://schemas.microsoft.com/office/drawing/2014/main" id="{1239F15F-4129-6C1D-A156-069CAFEB9A33}"/>
              </a:ext>
            </a:extLst>
          </p:cNvPr>
          <p:cNvSpPr txBox="1"/>
          <p:nvPr/>
        </p:nvSpPr>
        <p:spPr>
          <a:xfrm>
            <a:off x="671805" y="1631350"/>
            <a:ext cx="5542383" cy="5078313"/>
          </a:xfrm>
          <a:prstGeom prst="rect">
            <a:avLst/>
          </a:prstGeom>
          <a:noFill/>
        </p:spPr>
        <p:txBody>
          <a:bodyPr wrap="square" rtlCol="0">
            <a:spAutoFit/>
          </a:bodyPr>
          <a:lstStyle/>
          <a:p>
            <a:r>
              <a:rPr lang="en-IN" dirty="0">
                <a:solidFill>
                  <a:srgbClr val="FF0000"/>
                </a:solidFill>
                <a:latin typeface="Consolas" panose="020B0609020204030204" pitchFamily="49" charset="0"/>
              </a:rPr>
              <a:t>Ans:</a:t>
            </a:r>
          </a:p>
          <a:p>
            <a:r>
              <a:rPr lang="en-IN" dirty="0">
                <a:latin typeface="Consolas" panose="020B0609020204030204" pitchFamily="49" charset="0"/>
              </a:rPr>
              <a:t>CREATE TABLE Employee</a:t>
            </a:r>
          </a:p>
          <a:p>
            <a:r>
              <a:rPr lang="en-IN" dirty="0">
                <a:latin typeface="Consolas" panose="020B0609020204030204" pitchFamily="49" charset="0"/>
              </a:rPr>
              <a:t>(</a:t>
            </a:r>
          </a:p>
          <a:p>
            <a:r>
              <a:rPr lang="en-IN" dirty="0" err="1">
                <a:latin typeface="Consolas" panose="020B0609020204030204" pitchFamily="49" charset="0"/>
              </a:rPr>
              <a:t>employeeid</a:t>
            </a:r>
            <a:r>
              <a:rPr lang="en-IN" dirty="0">
                <a:latin typeface="Consolas" panose="020B0609020204030204" pitchFamily="49" charset="0"/>
              </a:rPr>
              <a:t> int,</a:t>
            </a:r>
          </a:p>
          <a:p>
            <a:r>
              <a:rPr lang="en-IN" dirty="0" err="1">
                <a:latin typeface="Consolas" panose="020B0609020204030204" pitchFamily="49" charset="0"/>
              </a:rPr>
              <a:t>employeename</a:t>
            </a:r>
            <a:r>
              <a:rPr lang="en-IN" dirty="0">
                <a:latin typeface="Consolas" panose="020B0609020204030204" pitchFamily="49" charset="0"/>
              </a:rPr>
              <a:t> varchar(30),</a:t>
            </a:r>
          </a:p>
          <a:p>
            <a:r>
              <a:rPr lang="en-IN" dirty="0">
                <a:latin typeface="Consolas" panose="020B0609020204030204" pitchFamily="49" charset="0"/>
              </a:rPr>
              <a:t>gender varchar(6),</a:t>
            </a:r>
          </a:p>
          <a:p>
            <a:r>
              <a:rPr lang="en-IN" dirty="0" err="1">
                <a:latin typeface="Consolas" panose="020B0609020204030204" pitchFamily="49" charset="0"/>
              </a:rPr>
              <a:t>managerid</a:t>
            </a:r>
            <a:r>
              <a:rPr lang="en-IN" dirty="0">
                <a:latin typeface="Consolas" panose="020B0609020204030204" pitchFamily="49" charset="0"/>
              </a:rPr>
              <a:t> int,</a:t>
            </a:r>
          </a:p>
          <a:p>
            <a:r>
              <a:rPr lang="en-IN" dirty="0" err="1">
                <a:latin typeface="Consolas" panose="020B0609020204030204" pitchFamily="49" charset="0"/>
              </a:rPr>
              <a:t>deptno</a:t>
            </a:r>
            <a:r>
              <a:rPr lang="en-IN" dirty="0">
                <a:latin typeface="Consolas" panose="020B0609020204030204" pitchFamily="49" charset="0"/>
              </a:rPr>
              <a:t> int,</a:t>
            </a:r>
          </a:p>
          <a:p>
            <a:r>
              <a:rPr lang="en-IN" dirty="0">
                <a:latin typeface="Consolas" panose="020B0609020204030204" pitchFamily="49" charset="0"/>
              </a:rPr>
              <a:t>salary int</a:t>
            </a:r>
          </a:p>
          <a:p>
            <a:r>
              <a:rPr lang="en-IN" dirty="0">
                <a:latin typeface="Consolas" panose="020B0609020204030204" pitchFamily="49" charset="0"/>
              </a:rPr>
              <a:t>)</a:t>
            </a:r>
          </a:p>
          <a:p>
            <a:r>
              <a:rPr lang="en-IN" dirty="0">
                <a:latin typeface="Consolas" panose="020B0609020204030204" pitchFamily="49" charset="0"/>
              </a:rPr>
              <a:t>CREATE TABLE Department</a:t>
            </a:r>
          </a:p>
          <a:p>
            <a:r>
              <a:rPr lang="en-IN" dirty="0">
                <a:latin typeface="Consolas" panose="020B0609020204030204" pitchFamily="49" charset="0"/>
              </a:rPr>
              <a:t>(</a:t>
            </a:r>
          </a:p>
          <a:p>
            <a:r>
              <a:rPr lang="en-IN" dirty="0" err="1">
                <a:latin typeface="Consolas" panose="020B0609020204030204" pitchFamily="49" charset="0"/>
              </a:rPr>
              <a:t>deptno</a:t>
            </a:r>
            <a:r>
              <a:rPr lang="en-IN" dirty="0">
                <a:latin typeface="Consolas" panose="020B0609020204030204" pitchFamily="49" charset="0"/>
              </a:rPr>
              <a:t> int,</a:t>
            </a:r>
          </a:p>
          <a:p>
            <a:r>
              <a:rPr lang="en-IN" dirty="0" err="1">
                <a:latin typeface="Consolas" panose="020B0609020204030204" pitchFamily="49" charset="0"/>
              </a:rPr>
              <a:t>deptname</a:t>
            </a:r>
            <a:r>
              <a:rPr lang="en-IN" dirty="0">
                <a:latin typeface="Consolas" panose="020B0609020204030204" pitchFamily="49" charset="0"/>
              </a:rPr>
              <a:t> varchar(20),</a:t>
            </a:r>
          </a:p>
          <a:p>
            <a:r>
              <a:rPr lang="en-IN" dirty="0">
                <a:latin typeface="Consolas" panose="020B0609020204030204" pitchFamily="49" charset="0"/>
              </a:rPr>
              <a:t>city varchar(30)</a:t>
            </a:r>
          </a:p>
          <a:p>
            <a:r>
              <a:rPr lang="en-IN" dirty="0">
                <a:latin typeface="Consolas" panose="020B0609020204030204" pitchFamily="49" charset="0"/>
              </a:rPr>
              <a:t>)</a:t>
            </a:r>
          </a:p>
          <a:p>
            <a:r>
              <a:rPr lang="en-IN" dirty="0">
                <a:latin typeface="Consolas" panose="020B0609020204030204" pitchFamily="49" charset="0"/>
              </a:rPr>
              <a:t>SELECT * FROM Employee;</a:t>
            </a:r>
          </a:p>
          <a:p>
            <a:r>
              <a:rPr lang="en-IN" dirty="0">
                <a:latin typeface="Consolas" panose="020B0609020204030204" pitchFamily="49" charset="0"/>
              </a:rPr>
              <a:t>SELECT * FROM Department;</a:t>
            </a:r>
            <a:endParaRPr lang="en-IN" dirty="0"/>
          </a:p>
        </p:txBody>
      </p:sp>
      <p:pic>
        <p:nvPicPr>
          <p:cNvPr id="7" name="Picture 6">
            <a:extLst>
              <a:ext uri="{FF2B5EF4-FFF2-40B4-BE49-F238E27FC236}">
                <a16:creationId xmlns:a16="http://schemas.microsoft.com/office/drawing/2014/main" id="{EE522BCB-7008-E2E3-96A9-45C684113D94}"/>
              </a:ext>
            </a:extLst>
          </p:cNvPr>
          <p:cNvPicPr>
            <a:picLocks noChangeAspect="1"/>
          </p:cNvPicPr>
          <p:nvPr/>
        </p:nvPicPr>
        <p:blipFill rotWithShape="1">
          <a:blip r:embed="rId2">
            <a:extLst>
              <a:ext uri="{28A0092B-C50C-407E-A947-70E740481C1C}">
                <a14:useLocalDpi xmlns:a14="http://schemas.microsoft.com/office/drawing/2010/main" val="0"/>
              </a:ext>
            </a:extLst>
          </a:blip>
          <a:srcRect l="23266" r="26913" b="24675"/>
          <a:stretch/>
        </p:blipFill>
        <p:spPr>
          <a:xfrm>
            <a:off x="4879910" y="1707502"/>
            <a:ext cx="6074229" cy="4794427"/>
          </a:xfrm>
          <a:prstGeom prst="rect">
            <a:avLst/>
          </a:prstGeom>
        </p:spPr>
      </p:pic>
    </p:spTree>
    <p:extLst>
      <p:ext uri="{BB962C8B-B14F-4D97-AF65-F5344CB8AC3E}">
        <p14:creationId xmlns:p14="http://schemas.microsoft.com/office/powerpoint/2010/main" val="400281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06ED9F-E87A-46F7-26D5-DC4551EFA3DF}"/>
              </a:ext>
            </a:extLst>
          </p:cNvPr>
          <p:cNvSpPr txBox="1"/>
          <p:nvPr/>
        </p:nvSpPr>
        <p:spPr>
          <a:xfrm>
            <a:off x="769775" y="451363"/>
            <a:ext cx="10870163" cy="400110"/>
          </a:xfrm>
          <a:prstGeom prst="rect">
            <a:avLst/>
          </a:prstGeom>
          <a:noFill/>
        </p:spPr>
        <p:txBody>
          <a:bodyPr wrap="square" rtlCol="0">
            <a:spAutoFit/>
          </a:bodyPr>
          <a:lstStyle/>
          <a:p>
            <a:r>
              <a:rPr lang="en-US" dirty="0">
                <a:solidFill>
                  <a:srgbClr val="FF0000"/>
                </a:solidFill>
              </a:rPr>
              <a:t>Q2</a:t>
            </a:r>
            <a:r>
              <a:rPr lang="en-US" dirty="0"/>
              <a:t>: </a:t>
            </a:r>
            <a:r>
              <a:rPr lang="en-US" sz="2000" dirty="0">
                <a:solidFill>
                  <a:srgbClr val="0070C0"/>
                </a:solidFill>
              </a:rPr>
              <a:t>add email column in employee table, and change column name city to location in department table.</a:t>
            </a:r>
            <a:endParaRPr lang="en-IN" sz="2000" dirty="0">
              <a:solidFill>
                <a:srgbClr val="0070C0"/>
              </a:solidFill>
            </a:endParaRPr>
          </a:p>
        </p:txBody>
      </p:sp>
      <p:sp>
        <p:nvSpPr>
          <p:cNvPr id="3" name="TextBox 2">
            <a:extLst>
              <a:ext uri="{FF2B5EF4-FFF2-40B4-BE49-F238E27FC236}">
                <a16:creationId xmlns:a16="http://schemas.microsoft.com/office/drawing/2014/main" id="{DA0756AB-DF61-2DD0-CB7A-8DB861CDFA9E}"/>
              </a:ext>
            </a:extLst>
          </p:cNvPr>
          <p:cNvSpPr txBox="1"/>
          <p:nvPr/>
        </p:nvSpPr>
        <p:spPr>
          <a:xfrm>
            <a:off x="914400" y="1110343"/>
            <a:ext cx="5290457" cy="2585323"/>
          </a:xfrm>
          <a:prstGeom prst="rect">
            <a:avLst/>
          </a:prstGeom>
          <a:noFill/>
        </p:spPr>
        <p:txBody>
          <a:bodyPr wrap="square" rtlCol="0">
            <a:spAutoFit/>
          </a:bodyPr>
          <a:lstStyle/>
          <a:p>
            <a:r>
              <a:rPr lang="en-IN" dirty="0">
                <a:solidFill>
                  <a:srgbClr val="FF0000"/>
                </a:solidFill>
              </a:rPr>
              <a:t>Ans:</a:t>
            </a:r>
          </a:p>
          <a:p>
            <a:r>
              <a:rPr lang="en-IN" sz="1800" dirty="0">
                <a:latin typeface="Consolas" panose="020B0609020204030204" pitchFamily="49" charset="0"/>
              </a:rPr>
              <a:t>ALTER TABLE Employee</a:t>
            </a:r>
          </a:p>
          <a:p>
            <a:r>
              <a:rPr lang="en-IN" sz="1800" dirty="0">
                <a:latin typeface="Consolas" panose="020B0609020204030204" pitchFamily="49" charset="0"/>
              </a:rPr>
              <a:t>ADD email varchar(</a:t>
            </a:r>
            <a:r>
              <a:rPr lang="en-IN" dirty="0">
                <a:latin typeface="Consolas" panose="020B0609020204030204" pitchFamily="49" charset="0"/>
              </a:rPr>
              <a:t>5</a:t>
            </a:r>
            <a:r>
              <a:rPr lang="en-IN" sz="1800" dirty="0">
                <a:latin typeface="Consolas" panose="020B0609020204030204" pitchFamily="49" charset="0"/>
              </a:rPr>
              <a:t>0);</a:t>
            </a:r>
          </a:p>
          <a:p>
            <a:endParaRPr lang="en-IN" sz="1800" dirty="0">
              <a:latin typeface="Consolas" panose="020B0609020204030204" pitchFamily="49" charset="0"/>
            </a:endParaRPr>
          </a:p>
          <a:p>
            <a:r>
              <a:rPr lang="en-IN" sz="1800" dirty="0" err="1">
                <a:latin typeface="Consolas" panose="020B0609020204030204" pitchFamily="49" charset="0"/>
              </a:rPr>
              <a:t>Sp_rename'Department.city','location</a:t>
            </a:r>
            <a:r>
              <a:rPr lang="en-IN" sz="1800" dirty="0">
                <a:latin typeface="Consolas" panose="020B0609020204030204" pitchFamily="49" charset="0"/>
              </a:rPr>
              <a:t>';</a:t>
            </a:r>
          </a:p>
          <a:p>
            <a:endParaRPr lang="en-IN" sz="1800" dirty="0">
              <a:latin typeface="Consolas" panose="020B0609020204030204" pitchFamily="49" charset="0"/>
            </a:endParaRPr>
          </a:p>
          <a:p>
            <a:r>
              <a:rPr lang="en-IN" sz="1800" dirty="0">
                <a:latin typeface="Consolas" panose="020B0609020204030204" pitchFamily="49" charset="0"/>
              </a:rPr>
              <a:t>SELECT * FROM Employee;</a:t>
            </a:r>
          </a:p>
          <a:p>
            <a:r>
              <a:rPr lang="en-IN" sz="1800" dirty="0">
                <a:latin typeface="Consolas" panose="020B0609020204030204" pitchFamily="49" charset="0"/>
              </a:rPr>
              <a:t>SELECT * FROM Department;</a:t>
            </a:r>
          </a:p>
          <a:p>
            <a:endParaRPr lang="en-IN" dirty="0"/>
          </a:p>
        </p:txBody>
      </p:sp>
      <p:pic>
        <p:nvPicPr>
          <p:cNvPr id="9" name="Picture 8">
            <a:extLst>
              <a:ext uri="{FF2B5EF4-FFF2-40B4-BE49-F238E27FC236}">
                <a16:creationId xmlns:a16="http://schemas.microsoft.com/office/drawing/2014/main" id="{4365458A-13DC-6A9A-A1BA-C005BCBFDA6F}"/>
              </a:ext>
            </a:extLst>
          </p:cNvPr>
          <p:cNvPicPr>
            <a:picLocks noChangeAspect="1"/>
          </p:cNvPicPr>
          <p:nvPr/>
        </p:nvPicPr>
        <p:blipFill rotWithShape="1">
          <a:blip r:embed="rId2">
            <a:extLst>
              <a:ext uri="{28A0092B-C50C-407E-A947-70E740481C1C}">
                <a14:useLocalDpi xmlns:a14="http://schemas.microsoft.com/office/drawing/2010/main" val="0"/>
              </a:ext>
            </a:extLst>
          </a:blip>
          <a:srcRect l="24500" t="47119" r="39725" b="15353"/>
          <a:stretch/>
        </p:blipFill>
        <p:spPr>
          <a:xfrm>
            <a:off x="6528317" y="873185"/>
            <a:ext cx="4450703" cy="2131272"/>
          </a:xfrm>
          <a:prstGeom prst="rect">
            <a:avLst/>
          </a:prstGeom>
        </p:spPr>
      </p:pic>
      <p:sp>
        <p:nvSpPr>
          <p:cNvPr id="12" name="TextBox 11">
            <a:extLst>
              <a:ext uri="{FF2B5EF4-FFF2-40B4-BE49-F238E27FC236}">
                <a16:creationId xmlns:a16="http://schemas.microsoft.com/office/drawing/2014/main" id="{6797BFDE-4FE4-936E-B3A2-ED062BDCAAAC}"/>
              </a:ext>
            </a:extLst>
          </p:cNvPr>
          <p:cNvSpPr txBox="1"/>
          <p:nvPr/>
        </p:nvSpPr>
        <p:spPr>
          <a:xfrm>
            <a:off x="914400" y="3616387"/>
            <a:ext cx="5850294" cy="2031325"/>
          </a:xfrm>
          <a:prstGeom prst="rect">
            <a:avLst/>
          </a:prstGeom>
          <a:noFill/>
        </p:spPr>
        <p:txBody>
          <a:bodyPr wrap="square" rtlCol="0">
            <a:spAutoFit/>
          </a:bodyPr>
          <a:lstStyle/>
          <a:p>
            <a:r>
              <a:rPr lang="en-IN" dirty="0"/>
              <a:t>And we have another way to rename the column name with the help of object explorer.</a:t>
            </a:r>
          </a:p>
          <a:p>
            <a:r>
              <a:rPr lang="en-IN" dirty="0"/>
              <a:t>Expand the databases select the database click on the tables </a:t>
            </a:r>
          </a:p>
          <a:p>
            <a:r>
              <a:rPr lang="en-IN" dirty="0"/>
              <a:t>then select the table Department click on the columns then we get the columns in the department table ,right click on the city then select the rename option then we can rename the city to location.</a:t>
            </a:r>
          </a:p>
        </p:txBody>
      </p:sp>
      <p:pic>
        <p:nvPicPr>
          <p:cNvPr id="14" name="Picture 13">
            <a:extLst>
              <a:ext uri="{FF2B5EF4-FFF2-40B4-BE49-F238E27FC236}">
                <a16:creationId xmlns:a16="http://schemas.microsoft.com/office/drawing/2014/main" id="{3A01DC78-A49F-FD07-384C-B4BF055F1B1D}"/>
              </a:ext>
            </a:extLst>
          </p:cNvPr>
          <p:cNvPicPr>
            <a:picLocks noChangeAspect="1"/>
          </p:cNvPicPr>
          <p:nvPr/>
        </p:nvPicPr>
        <p:blipFill rotWithShape="1">
          <a:blip r:embed="rId3">
            <a:extLst>
              <a:ext uri="{28A0092B-C50C-407E-A947-70E740481C1C}">
                <a14:useLocalDpi xmlns:a14="http://schemas.microsoft.com/office/drawing/2010/main" val="0"/>
              </a:ext>
            </a:extLst>
          </a:blip>
          <a:srcRect t="13319" r="77041" b="40069"/>
          <a:stretch/>
        </p:blipFill>
        <p:spPr>
          <a:xfrm>
            <a:off x="7354076" y="3241613"/>
            <a:ext cx="2799184" cy="3043776"/>
          </a:xfrm>
          <a:prstGeom prst="rect">
            <a:avLst/>
          </a:prstGeom>
        </p:spPr>
      </p:pic>
    </p:spTree>
    <p:extLst>
      <p:ext uri="{BB962C8B-B14F-4D97-AF65-F5344CB8AC3E}">
        <p14:creationId xmlns:p14="http://schemas.microsoft.com/office/powerpoint/2010/main" val="300450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67C540-E596-CF32-6085-A1BFA0BB15D5}"/>
              </a:ext>
            </a:extLst>
          </p:cNvPr>
          <p:cNvSpPr txBox="1"/>
          <p:nvPr/>
        </p:nvSpPr>
        <p:spPr>
          <a:xfrm>
            <a:off x="502298" y="158620"/>
            <a:ext cx="11000792" cy="2246769"/>
          </a:xfrm>
          <a:prstGeom prst="rect">
            <a:avLst/>
          </a:prstGeom>
          <a:noFill/>
        </p:spPr>
        <p:txBody>
          <a:bodyPr wrap="square" rtlCol="0">
            <a:spAutoFit/>
          </a:bodyPr>
          <a:lstStyle/>
          <a:p>
            <a:r>
              <a:rPr lang="en-US" sz="1400" dirty="0">
                <a:solidFill>
                  <a:srgbClr val="FF0000"/>
                </a:solidFill>
              </a:rPr>
              <a:t>Q3</a:t>
            </a:r>
            <a:r>
              <a:rPr lang="en-US" sz="1400" dirty="0"/>
              <a:t>: </a:t>
            </a:r>
            <a:r>
              <a:rPr lang="en-US" sz="1400" dirty="0">
                <a:solidFill>
                  <a:srgbClr val="0070C0"/>
                </a:solidFill>
              </a:rPr>
              <a:t>Add following constraints in employee and department table:-</a:t>
            </a:r>
          </a:p>
          <a:p>
            <a:endParaRPr lang="en-US" sz="1400" dirty="0">
              <a:solidFill>
                <a:srgbClr val="0070C0"/>
              </a:solidFill>
            </a:endParaRPr>
          </a:p>
          <a:p>
            <a:r>
              <a:rPr lang="en-US" sz="1400" dirty="0">
                <a:solidFill>
                  <a:srgbClr val="0070C0"/>
                </a:solidFill>
              </a:rPr>
              <a:t>● add primary key to </a:t>
            </a:r>
            <a:r>
              <a:rPr lang="en-US" sz="1400" dirty="0" err="1">
                <a:solidFill>
                  <a:srgbClr val="0070C0"/>
                </a:solidFill>
              </a:rPr>
              <a:t>employeeid</a:t>
            </a:r>
            <a:endParaRPr lang="en-US" sz="1400" dirty="0">
              <a:solidFill>
                <a:srgbClr val="0070C0"/>
              </a:solidFill>
            </a:endParaRPr>
          </a:p>
          <a:p>
            <a:r>
              <a:rPr lang="en-US" sz="1400" dirty="0">
                <a:solidFill>
                  <a:srgbClr val="0070C0"/>
                </a:solidFill>
              </a:rPr>
              <a:t>● add primary key to department table in department table.</a:t>
            </a:r>
          </a:p>
          <a:p>
            <a:r>
              <a:rPr lang="en-US" sz="1400" dirty="0">
                <a:solidFill>
                  <a:srgbClr val="0070C0"/>
                </a:solidFill>
              </a:rPr>
              <a:t>● Add foreign key to </a:t>
            </a:r>
            <a:r>
              <a:rPr lang="en-US" sz="1400" dirty="0" err="1">
                <a:solidFill>
                  <a:srgbClr val="0070C0"/>
                </a:solidFill>
              </a:rPr>
              <a:t>deptno</a:t>
            </a:r>
            <a:r>
              <a:rPr lang="en-US" sz="1400" dirty="0">
                <a:solidFill>
                  <a:srgbClr val="0070C0"/>
                </a:solidFill>
              </a:rPr>
              <a:t> in employee table referencing </a:t>
            </a:r>
            <a:r>
              <a:rPr lang="en-US" sz="1400" dirty="0" err="1">
                <a:solidFill>
                  <a:srgbClr val="0070C0"/>
                </a:solidFill>
              </a:rPr>
              <a:t>deptno</a:t>
            </a:r>
            <a:r>
              <a:rPr lang="en-US" sz="1400" dirty="0">
                <a:solidFill>
                  <a:srgbClr val="0070C0"/>
                </a:solidFill>
              </a:rPr>
              <a:t> in department table.</a:t>
            </a:r>
          </a:p>
          <a:p>
            <a:r>
              <a:rPr lang="en-US" sz="1400" dirty="0">
                <a:solidFill>
                  <a:srgbClr val="0070C0"/>
                </a:solidFill>
              </a:rPr>
              <a:t>● Add foreign key to manager id in employee table referencing </a:t>
            </a:r>
            <a:r>
              <a:rPr lang="en-US" sz="1400" dirty="0" err="1">
                <a:solidFill>
                  <a:srgbClr val="0070C0"/>
                </a:solidFill>
              </a:rPr>
              <a:t>employeeid</a:t>
            </a:r>
            <a:endParaRPr lang="en-US" sz="1400" dirty="0">
              <a:solidFill>
                <a:srgbClr val="0070C0"/>
              </a:solidFill>
            </a:endParaRPr>
          </a:p>
          <a:p>
            <a:r>
              <a:rPr lang="en-US" sz="1400" dirty="0">
                <a:solidFill>
                  <a:srgbClr val="0070C0"/>
                </a:solidFill>
              </a:rPr>
              <a:t>● Add default constraint to email column where default value is ‘</a:t>
            </a:r>
            <a:r>
              <a:rPr lang="en-US" sz="1400" dirty="0" err="1">
                <a:solidFill>
                  <a:srgbClr val="0070C0"/>
                </a:solidFill>
              </a:rPr>
              <a:t>na</a:t>
            </a:r>
            <a:r>
              <a:rPr lang="en-US" sz="1400" dirty="0">
                <a:solidFill>
                  <a:srgbClr val="0070C0"/>
                </a:solidFill>
              </a:rPr>
              <a:t>’.</a:t>
            </a:r>
          </a:p>
          <a:p>
            <a:r>
              <a:rPr lang="en-US" sz="1400" dirty="0">
                <a:solidFill>
                  <a:srgbClr val="0070C0"/>
                </a:solidFill>
              </a:rPr>
              <a:t>● Add check constraint to city column that, city can be from </a:t>
            </a:r>
            <a:r>
              <a:rPr lang="en-US" sz="1400" dirty="0" err="1">
                <a:solidFill>
                  <a:srgbClr val="0070C0"/>
                </a:solidFill>
              </a:rPr>
              <a:t>Noida,delhi</a:t>
            </a:r>
            <a:r>
              <a:rPr lang="en-US" sz="1400" dirty="0">
                <a:solidFill>
                  <a:srgbClr val="0070C0"/>
                </a:solidFill>
              </a:rPr>
              <a:t> and </a:t>
            </a:r>
            <a:r>
              <a:rPr lang="en-US" sz="1400" dirty="0" err="1">
                <a:solidFill>
                  <a:srgbClr val="0070C0"/>
                </a:solidFill>
              </a:rPr>
              <a:t>lucknow</a:t>
            </a:r>
            <a:endParaRPr lang="en-US" sz="1400" dirty="0">
              <a:solidFill>
                <a:srgbClr val="0070C0"/>
              </a:solidFill>
            </a:endParaRPr>
          </a:p>
          <a:p>
            <a:r>
              <a:rPr lang="en-US" sz="1400" dirty="0">
                <a:solidFill>
                  <a:srgbClr val="0070C0"/>
                </a:solidFill>
              </a:rPr>
              <a:t>only.</a:t>
            </a:r>
          </a:p>
          <a:p>
            <a:r>
              <a:rPr lang="en-US" sz="1400" dirty="0">
                <a:solidFill>
                  <a:srgbClr val="0070C0"/>
                </a:solidFill>
              </a:rPr>
              <a:t>● Add check constraint to salary column, that non negative salary value are not possible.</a:t>
            </a:r>
            <a:endParaRPr lang="en-IN" sz="1400" dirty="0">
              <a:solidFill>
                <a:srgbClr val="0070C0"/>
              </a:solidFill>
            </a:endParaRPr>
          </a:p>
        </p:txBody>
      </p:sp>
      <p:sp>
        <p:nvSpPr>
          <p:cNvPr id="3" name="TextBox 2">
            <a:extLst>
              <a:ext uri="{FF2B5EF4-FFF2-40B4-BE49-F238E27FC236}">
                <a16:creationId xmlns:a16="http://schemas.microsoft.com/office/drawing/2014/main" id="{0D48E3BD-6864-F16E-A2FB-9CE691614DA5}"/>
              </a:ext>
            </a:extLst>
          </p:cNvPr>
          <p:cNvSpPr txBox="1"/>
          <p:nvPr/>
        </p:nvSpPr>
        <p:spPr>
          <a:xfrm>
            <a:off x="688910" y="2405389"/>
            <a:ext cx="5963817" cy="4293991"/>
          </a:xfrm>
          <a:prstGeom prst="rect">
            <a:avLst/>
          </a:prstGeom>
          <a:noFill/>
        </p:spPr>
        <p:txBody>
          <a:bodyPr wrap="square" rtlCol="0">
            <a:spAutoFit/>
          </a:bodyPr>
          <a:lstStyle/>
          <a:p>
            <a:r>
              <a:rPr lang="en-IN" sz="1100" dirty="0">
                <a:solidFill>
                  <a:srgbClr val="FF0000"/>
                </a:solidFill>
                <a:latin typeface="Consolas" panose="020B0609020204030204" pitchFamily="49" charset="0"/>
              </a:rPr>
              <a:t>Ans:</a:t>
            </a:r>
          </a:p>
          <a:p>
            <a:pPr marL="171450" indent="-171450">
              <a:buFont typeface="Arial" panose="020B0604020202020204" pitchFamily="34" charset="0"/>
              <a:buChar char="•"/>
            </a:pPr>
            <a:r>
              <a:rPr lang="en-IN" sz="1100" dirty="0">
                <a:latin typeface="Consolas" panose="020B0609020204030204" pitchFamily="49" charset="0"/>
              </a:rPr>
              <a:t>ALTER TABLE Employee</a:t>
            </a:r>
          </a:p>
          <a:p>
            <a:r>
              <a:rPr lang="en-IN" sz="1100" dirty="0">
                <a:latin typeface="Consolas" panose="020B0609020204030204" pitchFamily="49" charset="0"/>
              </a:rPr>
              <a:t>  ADD CONSTRAINT </a:t>
            </a:r>
            <a:r>
              <a:rPr lang="en-IN" sz="1100" dirty="0" err="1">
                <a:latin typeface="Consolas" panose="020B0609020204030204" pitchFamily="49" charset="0"/>
              </a:rPr>
              <a:t>PK_employeeid</a:t>
            </a:r>
            <a:r>
              <a:rPr lang="en-IN" sz="1100" dirty="0">
                <a:latin typeface="Consolas" panose="020B0609020204030204" pitchFamily="49" charset="0"/>
              </a:rPr>
              <a:t> UNIQUE(</a:t>
            </a:r>
            <a:r>
              <a:rPr lang="en-IN" sz="1100" dirty="0" err="1">
                <a:latin typeface="Consolas" panose="020B0609020204030204" pitchFamily="49" charset="0"/>
              </a:rPr>
              <a:t>employeeid</a:t>
            </a:r>
            <a:r>
              <a:rPr lang="en-IN" sz="1100" dirty="0">
                <a:latin typeface="Consolas" panose="020B0609020204030204" pitchFamily="49" charset="0"/>
              </a:rPr>
              <a:t>);</a:t>
            </a:r>
          </a:p>
          <a:p>
            <a:endParaRPr lang="en-IN" sz="1100" dirty="0">
              <a:latin typeface="Consolas" panose="020B0609020204030204" pitchFamily="49" charset="0"/>
            </a:endParaRPr>
          </a:p>
          <a:p>
            <a:pPr marL="171450" indent="-171450">
              <a:buFont typeface="Arial" panose="020B0604020202020204" pitchFamily="34" charset="0"/>
              <a:buChar char="•"/>
            </a:pPr>
            <a:r>
              <a:rPr lang="en-IN" sz="1100" dirty="0">
                <a:latin typeface="Consolas" panose="020B0609020204030204" pitchFamily="49" charset="0"/>
              </a:rPr>
              <a:t>ALTER TABLE Department</a:t>
            </a:r>
          </a:p>
          <a:p>
            <a:r>
              <a:rPr lang="fr-FR" sz="1100" dirty="0">
                <a:latin typeface="Consolas" panose="020B0609020204030204" pitchFamily="49" charset="0"/>
              </a:rPr>
              <a:t>  ADD CONSTRAINT </a:t>
            </a:r>
            <a:r>
              <a:rPr lang="fr-FR" sz="1100" dirty="0" err="1">
                <a:latin typeface="Consolas" panose="020B0609020204030204" pitchFamily="49" charset="0"/>
              </a:rPr>
              <a:t>PK_deptno</a:t>
            </a:r>
            <a:r>
              <a:rPr lang="fr-FR" sz="1100" dirty="0">
                <a:latin typeface="Consolas" panose="020B0609020204030204" pitchFamily="49" charset="0"/>
              </a:rPr>
              <a:t> UNIQUE(</a:t>
            </a:r>
            <a:r>
              <a:rPr lang="fr-FR" sz="1100" dirty="0" err="1">
                <a:latin typeface="Consolas" panose="020B0609020204030204" pitchFamily="49" charset="0"/>
              </a:rPr>
              <a:t>deptno</a:t>
            </a:r>
            <a:r>
              <a:rPr lang="fr-FR" sz="1100" dirty="0">
                <a:latin typeface="Consolas" panose="020B0609020204030204" pitchFamily="49" charset="0"/>
              </a:rPr>
              <a:t>);</a:t>
            </a:r>
          </a:p>
          <a:p>
            <a:endParaRPr lang="en-IN" sz="1100" dirty="0">
              <a:latin typeface="Consolas" panose="020B0609020204030204" pitchFamily="49" charset="0"/>
            </a:endParaRPr>
          </a:p>
          <a:p>
            <a:pPr marL="171450" indent="-171450">
              <a:buFont typeface="Arial" panose="020B0604020202020204" pitchFamily="34" charset="0"/>
              <a:buChar char="•"/>
            </a:pPr>
            <a:r>
              <a:rPr lang="en-IN" sz="1100" dirty="0">
                <a:latin typeface="Consolas" panose="020B0609020204030204" pitchFamily="49" charset="0"/>
              </a:rPr>
              <a:t>ALTER TABLE Employee</a:t>
            </a:r>
          </a:p>
          <a:p>
            <a:r>
              <a:rPr lang="en-US" sz="1100" dirty="0">
                <a:latin typeface="Consolas" panose="020B0609020204030204" pitchFamily="49" charset="0"/>
              </a:rPr>
              <a:t>  ADD CONSTRAINT </a:t>
            </a:r>
            <a:r>
              <a:rPr lang="en-US" sz="1100" dirty="0" err="1">
                <a:latin typeface="Consolas" panose="020B0609020204030204" pitchFamily="49" charset="0"/>
              </a:rPr>
              <a:t>FK_deptno</a:t>
            </a:r>
            <a:r>
              <a:rPr lang="en-US" sz="1100" dirty="0">
                <a:latin typeface="Consolas" panose="020B0609020204030204" pitchFamily="49" charset="0"/>
              </a:rPr>
              <a:t> FOREIGN KEY(</a:t>
            </a:r>
            <a:r>
              <a:rPr lang="en-US" sz="1100" dirty="0" err="1">
                <a:latin typeface="Consolas" panose="020B0609020204030204" pitchFamily="49" charset="0"/>
              </a:rPr>
              <a:t>deptno</a:t>
            </a:r>
            <a:r>
              <a:rPr lang="en-US" sz="1100" dirty="0">
                <a:latin typeface="Consolas" panose="020B0609020204030204" pitchFamily="49" charset="0"/>
              </a:rPr>
              <a:t>)</a:t>
            </a:r>
          </a:p>
          <a:p>
            <a:r>
              <a:rPr lang="en-IN" sz="1100" dirty="0">
                <a:latin typeface="Consolas" panose="020B0609020204030204" pitchFamily="49" charset="0"/>
              </a:rPr>
              <a:t>  REFERENCES Department(</a:t>
            </a:r>
            <a:r>
              <a:rPr lang="en-IN" sz="1100" dirty="0" err="1">
                <a:latin typeface="Consolas" panose="020B0609020204030204" pitchFamily="49" charset="0"/>
              </a:rPr>
              <a:t>deptno</a:t>
            </a:r>
            <a:r>
              <a:rPr lang="en-IN" sz="1100" dirty="0">
                <a:latin typeface="Consolas" panose="020B0609020204030204" pitchFamily="49" charset="0"/>
              </a:rPr>
              <a:t>);</a:t>
            </a:r>
          </a:p>
          <a:p>
            <a:endParaRPr lang="en-IN" sz="1100" dirty="0">
              <a:latin typeface="Consolas" panose="020B0609020204030204" pitchFamily="49" charset="0"/>
            </a:endParaRPr>
          </a:p>
          <a:p>
            <a:pPr marL="171450" indent="-171450">
              <a:buFont typeface="Arial" panose="020B0604020202020204" pitchFamily="34" charset="0"/>
              <a:buChar char="•"/>
            </a:pPr>
            <a:r>
              <a:rPr lang="en-IN" sz="1100" dirty="0">
                <a:latin typeface="Consolas" panose="020B0609020204030204" pitchFamily="49" charset="0"/>
              </a:rPr>
              <a:t>ALTER TABLE Employee</a:t>
            </a:r>
          </a:p>
          <a:p>
            <a:r>
              <a:rPr lang="en-US" sz="1100" dirty="0">
                <a:latin typeface="Consolas" panose="020B0609020204030204" pitchFamily="49" charset="0"/>
              </a:rPr>
              <a:t>  ADD CONSTRAINT </a:t>
            </a:r>
            <a:r>
              <a:rPr lang="en-US" sz="1100" dirty="0" err="1">
                <a:latin typeface="Consolas" panose="020B0609020204030204" pitchFamily="49" charset="0"/>
              </a:rPr>
              <a:t>FK_managerid</a:t>
            </a:r>
            <a:r>
              <a:rPr lang="en-US" sz="1100" dirty="0">
                <a:latin typeface="Consolas" panose="020B0609020204030204" pitchFamily="49" charset="0"/>
              </a:rPr>
              <a:t> FOREIGN KEY(</a:t>
            </a:r>
            <a:r>
              <a:rPr lang="en-US" sz="1100" dirty="0" err="1">
                <a:latin typeface="Consolas" panose="020B0609020204030204" pitchFamily="49" charset="0"/>
              </a:rPr>
              <a:t>managerid</a:t>
            </a:r>
            <a:r>
              <a:rPr lang="en-US" sz="1100" dirty="0">
                <a:latin typeface="Consolas" panose="020B0609020204030204" pitchFamily="49" charset="0"/>
              </a:rPr>
              <a:t>)</a:t>
            </a:r>
          </a:p>
          <a:p>
            <a:r>
              <a:rPr lang="en-IN" sz="1100" dirty="0">
                <a:latin typeface="Consolas" panose="020B0609020204030204" pitchFamily="49" charset="0"/>
              </a:rPr>
              <a:t>  REFERENCES Employee(</a:t>
            </a:r>
            <a:r>
              <a:rPr lang="en-IN" sz="1100" dirty="0" err="1">
                <a:latin typeface="Consolas" panose="020B0609020204030204" pitchFamily="49" charset="0"/>
              </a:rPr>
              <a:t>employeeid</a:t>
            </a:r>
            <a:r>
              <a:rPr lang="en-IN" sz="1100" dirty="0">
                <a:latin typeface="Consolas" panose="020B0609020204030204" pitchFamily="49" charset="0"/>
              </a:rPr>
              <a:t>);</a:t>
            </a:r>
          </a:p>
          <a:p>
            <a:endParaRPr lang="en-IN" sz="1100" dirty="0">
              <a:latin typeface="Consolas" panose="020B0609020204030204" pitchFamily="49" charset="0"/>
            </a:endParaRPr>
          </a:p>
          <a:p>
            <a:pPr marL="171450" indent="-171450">
              <a:buFont typeface="Arial" panose="020B0604020202020204" pitchFamily="34" charset="0"/>
              <a:buChar char="•"/>
            </a:pPr>
            <a:r>
              <a:rPr lang="en-IN" sz="1100" dirty="0">
                <a:latin typeface="Consolas" panose="020B0609020204030204" pitchFamily="49" charset="0"/>
              </a:rPr>
              <a:t>ALTER TABLE Employee</a:t>
            </a:r>
          </a:p>
          <a:p>
            <a:r>
              <a:rPr lang="en-IN" sz="1100" dirty="0">
                <a:latin typeface="Consolas" panose="020B0609020204030204" pitchFamily="49" charset="0"/>
              </a:rPr>
              <a:t>  ADD CONSTRAINT DEFMAIL DEFAULT '</a:t>
            </a:r>
            <a:r>
              <a:rPr lang="en-IN" sz="1100" dirty="0" err="1">
                <a:latin typeface="Consolas" panose="020B0609020204030204" pitchFamily="49" charset="0"/>
              </a:rPr>
              <a:t>na</a:t>
            </a:r>
            <a:r>
              <a:rPr lang="en-IN" sz="1100" dirty="0">
                <a:latin typeface="Consolas" panose="020B0609020204030204" pitchFamily="49" charset="0"/>
              </a:rPr>
              <a:t>’</a:t>
            </a:r>
          </a:p>
          <a:p>
            <a:r>
              <a:rPr lang="en-IN" sz="1100" dirty="0">
                <a:latin typeface="Consolas" panose="020B0609020204030204" pitchFamily="49" charset="0"/>
              </a:rPr>
              <a:t>  FOR email;</a:t>
            </a:r>
          </a:p>
          <a:p>
            <a:endParaRPr lang="en-IN" sz="1100" dirty="0">
              <a:latin typeface="Consolas" panose="020B0609020204030204" pitchFamily="49" charset="0"/>
            </a:endParaRPr>
          </a:p>
          <a:p>
            <a:pPr marL="171450" indent="-171450">
              <a:buFont typeface="Arial" panose="020B0604020202020204" pitchFamily="34" charset="0"/>
              <a:buChar char="•"/>
            </a:pPr>
            <a:r>
              <a:rPr lang="en-IN" sz="1100" dirty="0">
                <a:latin typeface="Consolas" panose="020B0609020204030204" pitchFamily="49" charset="0"/>
              </a:rPr>
              <a:t>ALTER TABLE Department</a:t>
            </a:r>
          </a:p>
          <a:p>
            <a:r>
              <a:rPr lang="en-US" sz="1100" dirty="0">
                <a:latin typeface="Consolas" panose="020B0609020204030204" pitchFamily="49" charset="0"/>
              </a:rPr>
              <a:t>  ADD CONSTRAINT </a:t>
            </a:r>
            <a:r>
              <a:rPr lang="en-US" sz="1100" dirty="0" err="1">
                <a:latin typeface="Consolas" panose="020B0609020204030204" pitchFamily="49" charset="0"/>
              </a:rPr>
              <a:t>CK_city</a:t>
            </a:r>
            <a:r>
              <a:rPr lang="en-US" sz="1100" dirty="0">
                <a:latin typeface="Consolas" panose="020B0609020204030204" pitchFamily="49" charset="0"/>
              </a:rPr>
              <a:t> CHECK (location in('Noida','</a:t>
            </a:r>
            <a:r>
              <a:rPr lang="en-US" sz="1100" dirty="0" err="1">
                <a:latin typeface="Consolas" panose="020B0609020204030204" pitchFamily="49" charset="0"/>
              </a:rPr>
              <a:t>delhi</a:t>
            </a:r>
            <a:r>
              <a:rPr lang="en-US" sz="1100" dirty="0">
                <a:latin typeface="Consolas" panose="020B0609020204030204" pitchFamily="49" charset="0"/>
              </a:rPr>
              <a:t>','</a:t>
            </a:r>
            <a:r>
              <a:rPr lang="en-US" sz="1100" dirty="0" err="1">
                <a:latin typeface="Consolas" panose="020B0609020204030204" pitchFamily="49" charset="0"/>
              </a:rPr>
              <a:t>locknow</a:t>
            </a:r>
            <a:r>
              <a:rPr lang="en-US" sz="1100" dirty="0">
                <a:latin typeface="Consolas" panose="020B0609020204030204" pitchFamily="49" charset="0"/>
              </a:rPr>
              <a:t>'));</a:t>
            </a:r>
          </a:p>
          <a:p>
            <a:endParaRPr lang="en-IN" sz="1100" dirty="0">
              <a:latin typeface="Consolas" panose="020B0609020204030204" pitchFamily="49" charset="0"/>
            </a:endParaRPr>
          </a:p>
          <a:p>
            <a:pPr marL="171450" indent="-171450">
              <a:buFont typeface="Arial" panose="020B0604020202020204" pitchFamily="34" charset="0"/>
              <a:buChar char="•"/>
            </a:pPr>
            <a:r>
              <a:rPr lang="en-IN" sz="1100" dirty="0">
                <a:latin typeface="Consolas" panose="020B0609020204030204" pitchFamily="49" charset="0"/>
              </a:rPr>
              <a:t>ALTER TABLE Employee</a:t>
            </a:r>
          </a:p>
          <a:p>
            <a:r>
              <a:rPr lang="en-US" sz="1100" dirty="0">
                <a:latin typeface="Consolas" panose="020B0609020204030204" pitchFamily="49" charset="0"/>
              </a:rPr>
              <a:t>  ADD CONSTRAINT </a:t>
            </a:r>
            <a:r>
              <a:rPr lang="en-US" sz="1100" dirty="0" err="1">
                <a:latin typeface="Consolas" panose="020B0609020204030204" pitchFamily="49" charset="0"/>
              </a:rPr>
              <a:t>CK_sal</a:t>
            </a:r>
            <a:r>
              <a:rPr lang="en-US" sz="1100" dirty="0">
                <a:latin typeface="Consolas" panose="020B0609020204030204" pitchFamily="49" charset="0"/>
              </a:rPr>
              <a:t> CHECK (salary&gt;0);</a:t>
            </a:r>
          </a:p>
          <a:p>
            <a:r>
              <a:rPr lang="en-IN" sz="1100" dirty="0"/>
              <a:t> </a:t>
            </a:r>
          </a:p>
        </p:txBody>
      </p:sp>
      <p:pic>
        <p:nvPicPr>
          <p:cNvPr id="5" name="Picture 4">
            <a:extLst>
              <a:ext uri="{FF2B5EF4-FFF2-40B4-BE49-F238E27FC236}">
                <a16:creationId xmlns:a16="http://schemas.microsoft.com/office/drawing/2014/main" id="{11BCAA40-DC8A-B181-FA50-D0FBBE8EECF9}"/>
              </a:ext>
            </a:extLst>
          </p:cNvPr>
          <p:cNvPicPr>
            <a:picLocks noChangeAspect="1"/>
          </p:cNvPicPr>
          <p:nvPr/>
        </p:nvPicPr>
        <p:blipFill rotWithShape="1">
          <a:blip r:embed="rId2">
            <a:extLst>
              <a:ext uri="{28A0092B-C50C-407E-A947-70E740481C1C}">
                <a14:useLocalDpi xmlns:a14="http://schemas.microsoft.com/office/drawing/2010/main" val="0"/>
              </a:ext>
            </a:extLst>
          </a:blip>
          <a:srcRect l="32067" t="19382" r="26607" b="44013"/>
          <a:stretch/>
        </p:blipFill>
        <p:spPr>
          <a:xfrm>
            <a:off x="7138009" y="518696"/>
            <a:ext cx="4814505" cy="2246769"/>
          </a:xfrm>
          <a:prstGeom prst="rect">
            <a:avLst/>
          </a:prstGeom>
        </p:spPr>
      </p:pic>
      <p:sp>
        <p:nvSpPr>
          <p:cNvPr id="6" name="TextBox 5">
            <a:extLst>
              <a:ext uri="{FF2B5EF4-FFF2-40B4-BE49-F238E27FC236}">
                <a16:creationId xmlns:a16="http://schemas.microsoft.com/office/drawing/2014/main" id="{8D43D09D-1FCB-971C-4C7D-736BC6E1DB65}"/>
              </a:ext>
            </a:extLst>
          </p:cNvPr>
          <p:cNvSpPr txBox="1"/>
          <p:nvPr/>
        </p:nvSpPr>
        <p:spPr>
          <a:xfrm>
            <a:off x="7240555" y="3163078"/>
            <a:ext cx="4553339" cy="1200329"/>
          </a:xfrm>
          <a:prstGeom prst="rect">
            <a:avLst/>
          </a:prstGeom>
          <a:noFill/>
        </p:spPr>
        <p:txBody>
          <a:bodyPr wrap="square" rtlCol="0">
            <a:spAutoFit/>
          </a:bodyPr>
          <a:lstStyle/>
          <a:p>
            <a:r>
              <a:rPr lang="en-IN" dirty="0"/>
              <a:t>Here another way to add constraints to the columns directly while creating table this is very easy and doesn’t have any </a:t>
            </a:r>
            <a:r>
              <a:rPr lang="en-IN" dirty="0" err="1"/>
              <a:t>syntaxs</a:t>
            </a:r>
            <a:r>
              <a:rPr lang="en-IN" dirty="0"/>
              <a:t> for this</a:t>
            </a:r>
          </a:p>
          <a:p>
            <a:endParaRPr lang="en-IN" dirty="0"/>
          </a:p>
        </p:txBody>
      </p:sp>
    </p:spTree>
    <p:extLst>
      <p:ext uri="{BB962C8B-B14F-4D97-AF65-F5344CB8AC3E}">
        <p14:creationId xmlns:p14="http://schemas.microsoft.com/office/powerpoint/2010/main" val="81244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B0057-38EA-AB3A-EFD4-D13AE5C8B235}"/>
              </a:ext>
            </a:extLst>
          </p:cNvPr>
          <p:cNvSpPr txBox="1"/>
          <p:nvPr/>
        </p:nvSpPr>
        <p:spPr>
          <a:xfrm>
            <a:off x="290804" y="300527"/>
            <a:ext cx="10926147" cy="646331"/>
          </a:xfrm>
          <a:prstGeom prst="rect">
            <a:avLst/>
          </a:prstGeom>
          <a:noFill/>
        </p:spPr>
        <p:txBody>
          <a:bodyPr wrap="square" rtlCol="0">
            <a:spAutoFit/>
          </a:bodyPr>
          <a:lstStyle/>
          <a:p>
            <a:r>
              <a:rPr lang="en-US" dirty="0">
                <a:solidFill>
                  <a:srgbClr val="FF0000"/>
                </a:solidFill>
              </a:rPr>
              <a:t>Q4</a:t>
            </a:r>
            <a:r>
              <a:rPr lang="en-US" dirty="0"/>
              <a:t>: </a:t>
            </a:r>
            <a:r>
              <a:rPr lang="en-US" dirty="0">
                <a:solidFill>
                  <a:srgbClr val="0070C0"/>
                </a:solidFill>
              </a:rPr>
              <a:t>write insert command to insert the given data into both the tables.</a:t>
            </a:r>
          </a:p>
          <a:p>
            <a:endParaRPr lang="en-IN" dirty="0"/>
          </a:p>
        </p:txBody>
      </p:sp>
      <p:sp>
        <p:nvSpPr>
          <p:cNvPr id="5" name="TextBox 4">
            <a:extLst>
              <a:ext uri="{FF2B5EF4-FFF2-40B4-BE49-F238E27FC236}">
                <a16:creationId xmlns:a16="http://schemas.microsoft.com/office/drawing/2014/main" id="{16AF1F85-F4E1-8CCE-0969-92E86CACE97D}"/>
              </a:ext>
            </a:extLst>
          </p:cNvPr>
          <p:cNvSpPr txBox="1"/>
          <p:nvPr/>
        </p:nvSpPr>
        <p:spPr>
          <a:xfrm>
            <a:off x="469640" y="1143773"/>
            <a:ext cx="5063413" cy="4124206"/>
          </a:xfrm>
          <a:prstGeom prst="rect">
            <a:avLst/>
          </a:prstGeom>
          <a:noFill/>
        </p:spPr>
        <p:txBody>
          <a:bodyPr wrap="square" rtlCol="0">
            <a:spAutoFit/>
          </a:bodyPr>
          <a:lstStyle/>
          <a:p>
            <a:r>
              <a:rPr lang="en-IN" dirty="0">
                <a:solidFill>
                  <a:srgbClr val="FF0000"/>
                </a:solidFill>
              </a:rPr>
              <a:t>Ans</a:t>
            </a:r>
            <a:r>
              <a:rPr lang="en-IN" dirty="0"/>
              <a:t>:</a:t>
            </a:r>
          </a:p>
          <a:p>
            <a:r>
              <a:rPr lang="en-IN" dirty="0"/>
              <a:t>Insert the given the data by using insert command </a:t>
            </a:r>
          </a:p>
          <a:p>
            <a:endParaRPr lang="en-IN" dirty="0"/>
          </a:p>
          <a:p>
            <a:r>
              <a:rPr lang="en-IN" sz="1600" dirty="0">
                <a:latin typeface="Consolas" panose="020B0609020204030204" pitchFamily="49" charset="0"/>
              </a:rPr>
              <a:t>INSERT INTO Employee</a:t>
            </a:r>
          </a:p>
          <a:p>
            <a:r>
              <a:rPr lang="en-IN" sz="1600" dirty="0">
                <a:latin typeface="Consolas" panose="020B0609020204030204" pitchFamily="49" charset="0"/>
              </a:rPr>
              <a:t>VALUES(1,'LINDA','F',10,null,75000,),(2,'MARY','F',10,1,40000),(3,'ANJELA','F',10,2,32000),(4,'JASON','M',20,1,50000),(5,'AHMED','M',20,4,30000),(6,'MARIA','F',20,4,40000),(7,'JOHN','M',30,1,60000),(8,'JACK','M',30,7,55000),(9,'JUNE','F',30,7,40000),(10,'OLA','M',30,8,35000);</a:t>
            </a:r>
          </a:p>
          <a:p>
            <a:endParaRPr lang="en-IN" sz="1600" dirty="0">
              <a:latin typeface="Consolas" panose="020B0609020204030204" pitchFamily="49" charset="0"/>
            </a:endParaRPr>
          </a:p>
          <a:p>
            <a:r>
              <a:rPr lang="en-IN" sz="1600" dirty="0">
                <a:latin typeface="Consolas" panose="020B0609020204030204" pitchFamily="49" charset="0"/>
              </a:rPr>
              <a:t>INSERT INTO Department</a:t>
            </a:r>
          </a:p>
          <a:p>
            <a:r>
              <a:rPr lang="en-IN" sz="1600" dirty="0">
                <a:latin typeface="Consolas" panose="020B0609020204030204" pitchFamily="49" charset="0"/>
              </a:rPr>
              <a:t>VALUES(10,'SALES','noida'),(20,'IT','noida'),(30,'FINANCE','lucknow'),(40,'MARKETING','delhi');</a:t>
            </a:r>
            <a:endParaRPr lang="en-IN" sz="1600" dirty="0"/>
          </a:p>
        </p:txBody>
      </p:sp>
      <p:pic>
        <p:nvPicPr>
          <p:cNvPr id="9" name="Picture 8">
            <a:extLst>
              <a:ext uri="{FF2B5EF4-FFF2-40B4-BE49-F238E27FC236}">
                <a16:creationId xmlns:a16="http://schemas.microsoft.com/office/drawing/2014/main" id="{48C2CFB5-5491-D3EA-3660-BB38CFE746DA}"/>
              </a:ext>
            </a:extLst>
          </p:cNvPr>
          <p:cNvPicPr>
            <a:picLocks noChangeAspect="1"/>
          </p:cNvPicPr>
          <p:nvPr/>
        </p:nvPicPr>
        <p:blipFill rotWithShape="1">
          <a:blip r:embed="rId2">
            <a:extLst>
              <a:ext uri="{28A0092B-C50C-407E-A947-70E740481C1C}">
                <a14:useLocalDpi xmlns:a14="http://schemas.microsoft.com/office/drawing/2010/main" val="0"/>
              </a:ext>
            </a:extLst>
          </a:blip>
          <a:srcRect l="29623" t="25913" r="37449" b="32386"/>
          <a:stretch/>
        </p:blipFill>
        <p:spPr>
          <a:xfrm>
            <a:off x="6096000" y="1307948"/>
            <a:ext cx="5735216" cy="3960031"/>
          </a:xfrm>
          <a:prstGeom prst="rect">
            <a:avLst/>
          </a:prstGeom>
        </p:spPr>
      </p:pic>
    </p:spTree>
    <p:extLst>
      <p:ext uri="{BB962C8B-B14F-4D97-AF65-F5344CB8AC3E}">
        <p14:creationId xmlns:p14="http://schemas.microsoft.com/office/powerpoint/2010/main" val="256998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02A2D-534F-5E1E-B6BD-1E9CA5875911}"/>
              </a:ext>
            </a:extLst>
          </p:cNvPr>
          <p:cNvSpPr txBox="1"/>
          <p:nvPr/>
        </p:nvSpPr>
        <p:spPr>
          <a:xfrm>
            <a:off x="370504" y="263804"/>
            <a:ext cx="10527652" cy="1835583"/>
          </a:xfrm>
          <a:prstGeom prst="rect">
            <a:avLst/>
          </a:prstGeom>
          <a:noFill/>
        </p:spPr>
        <p:txBody>
          <a:bodyPr wrap="square">
            <a:spAutoFit/>
          </a:bodyPr>
          <a:lstStyle/>
          <a:p>
            <a:r>
              <a:rPr lang="en-IN" sz="1600" dirty="0">
                <a:solidFill>
                  <a:srgbClr val="FF0000"/>
                </a:solidFill>
              </a:rPr>
              <a:t>Q5</a:t>
            </a:r>
            <a:r>
              <a:rPr lang="en-IN" sz="1600" dirty="0"/>
              <a:t>: </a:t>
            </a:r>
            <a:r>
              <a:rPr lang="en-IN" sz="1600" dirty="0">
                <a:solidFill>
                  <a:srgbClr val="00B0F0"/>
                </a:solidFill>
              </a:rPr>
              <a:t>Write query for following result:</a:t>
            </a:r>
          </a:p>
          <a:p>
            <a:r>
              <a:rPr lang="en-IN" sz="1600" dirty="0">
                <a:solidFill>
                  <a:srgbClr val="00B0F0"/>
                </a:solidFill>
              </a:rPr>
              <a:t>● to get the employees where first and last character of their name are same.</a:t>
            </a:r>
          </a:p>
          <a:p>
            <a:r>
              <a:rPr lang="en-IN" sz="1600" dirty="0">
                <a:solidFill>
                  <a:srgbClr val="00B0F0"/>
                </a:solidFill>
              </a:rPr>
              <a:t>● Find employees where the length of name is greater then the length of employee where </a:t>
            </a:r>
            <a:r>
              <a:rPr lang="en-IN" sz="1600" dirty="0" err="1">
                <a:solidFill>
                  <a:srgbClr val="00B0F0"/>
                </a:solidFill>
              </a:rPr>
              <a:t>eid</a:t>
            </a:r>
            <a:r>
              <a:rPr lang="en-IN" sz="1600" dirty="0">
                <a:solidFill>
                  <a:srgbClr val="00B0F0"/>
                </a:solidFill>
              </a:rPr>
              <a:t>=5.</a:t>
            </a:r>
          </a:p>
          <a:p>
            <a:r>
              <a:rPr lang="en-IN" sz="1600" dirty="0">
                <a:solidFill>
                  <a:srgbClr val="00B0F0"/>
                </a:solidFill>
              </a:rPr>
              <a:t>● In the output get all the </a:t>
            </a:r>
            <a:r>
              <a:rPr lang="en-IN" sz="1600" dirty="0" err="1">
                <a:solidFill>
                  <a:srgbClr val="00B0F0"/>
                </a:solidFill>
              </a:rPr>
              <a:t>neame</a:t>
            </a:r>
            <a:r>
              <a:rPr lang="en-IN" sz="1600" dirty="0">
                <a:solidFill>
                  <a:srgbClr val="00B0F0"/>
                </a:solidFill>
              </a:rPr>
              <a:t> in one row </a:t>
            </a:r>
            <a:r>
              <a:rPr lang="en-IN" sz="1600" dirty="0" err="1">
                <a:solidFill>
                  <a:srgbClr val="00B0F0"/>
                </a:solidFill>
              </a:rPr>
              <a:t>sepearting</a:t>
            </a:r>
            <a:r>
              <a:rPr lang="en-IN" sz="1600" dirty="0">
                <a:solidFill>
                  <a:srgbClr val="00B0F0"/>
                </a:solidFill>
              </a:rPr>
              <a:t> by comma.</a:t>
            </a:r>
          </a:p>
          <a:p>
            <a:r>
              <a:rPr lang="en-IN" sz="1600" dirty="0">
                <a:solidFill>
                  <a:srgbClr val="00B0F0"/>
                </a:solidFill>
              </a:rPr>
              <a:t>For ex:- </a:t>
            </a:r>
            <a:r>
              <a:rPr lang="en-IN" sz="1600" dirty="0" err="1">
                <a:solidFill>
                  <a:srgbClr val="00B0F0"/>
                </a:solidFill>
              </a:rPr>
              <a:t>abc,bcd,def,fgh</a:t>
            </a:r>
            <a:r>
              <a:rPr lang="en-IN" sz="1600" dirty="0">
                <a:solidFill>
                  <a:srgbClr val="00B0F0"/>
                </a:solidFill>
              </a:rPr>
              <a:t>…</a:t>
            </a:r>
          </a:p>
          <a:p>
            <a:r>
              <a:rPr lang="en-IN" sz="1600" dirty="0">
                <a:solidFill>
                  <a:srgbClr val="00B0F0"/>
                </a:solidFill>
              </a:rPr>
              <a:t>● Find the nickname of all employee by putting first and last character of there name together.</a:t>
            </a:r>
          </a:p>
          <a:p>
            <a:r>
              <a:rPr lang="en-IN" sz="1600" dirty="0">
                <a:solidFill>
                  <a:srgbClr val="00B0F0"/>
                </a:solidFill>
              </a:rPr>
              <a:t>For ex: </a:t>
            </a:r>
            <a:r>
              <a:rPr lang="en-IN" sz="1600" dirty="0" err="1">
                <a:solidFill>
                  <a:srgbClr val="00B0F0"/>
                </a:solidFill>
              </a:rPr>
              <a:t>linda</a:t>
            </a:r>
            <a:r>
              <a:rPr lang="en-IN" sz="1600" dirty="0">
                <a:solidFill>
                  <a:srgbClr val="00B0F0"/>
                </a:solidFill>
              </a:rPr>
              <a:t>= LA</a:t>
            </a:r>
          </a:p>
        </p:txBody>
      </p:sp>
      <p:sp>
        <p:nvSpPr>
          <p:cNvPr id="4" name="TextBox 3">
            <a:extLst>
              <a:ext uri="{FF2B5EF4-FFF2-40B4-BE49-F238E27FC236}">
                <a16:creationId xmlns:a16="http://schemas.microsoft.com/office/drawing/2014/main" id="{CE278E08-8163-4FF8-2E3E-50D19363FA59}"/>
              </a:ext>
            </a:extLst>
          </p:cNvPr>
          <p:cNvSpPr txBox="1"/>
          <p:nvPr/>
        </p:nvSpPr>
        <p:spPr>
          <a:xfrm>
            <a:off x="305189" y="2211355"/>
            <a:ext cx="5573096" cy="3970318"/>
          </a:xfrm>
          <a:prstGeom prst="rect">
            <a:avLst/>
          </a:prstGeom>
          <a:noFill/>
        </p:spPr>
        <p:txBody>
          <a:bodyPr wrap="square" rtlCol="0">
            <a:spAutoFit/>
          </a:bodyPr>
          <a:lstStyle/>
          <a:p>
            <a:r>
              <a:rPr lang="en-IN" sz="1400" dirty="0">
                <a:solidFill>
                  <a:srgbClr val="FF0000"/>
                </a:solidFill>
                <a:latin typeface="Consolas" panose="020B0609020204030204" pitchFamily="49" charset="0"/>
              </a:rPr>
              <a:t>Ans</a:t>
            </a:r>
            <a:r>
              <a:rPr lang="en-IN" sz="1400" dirty="0">
                <a:latin typeface="Consolas" panose="020B0609020204030204" pitchFamily="49" charset="0"/>
              </a:rPr>
              <a:t>:</a:t>
            </a:r>
          </a:p>
          <a:p>
            <a:r>
              <a:rPr lang="en-IN" sz="1400" dirty="0">
                <a:latin typeface="Consolas" panose="020B0609020204030204" pitchFamily="49" charset="0"/>
              </a:rPr>
              <a:t>SELECT </a:t>
            </a:r>
            <a:r>
              <a:rPr lang="en-IN" sz="1400" dirty="0" err="1">
                <a:latin typeface="Consolas" panose="020B0609020204030204" pitchFamily="49" charset="0"/>
              </a:rPr>
              <a:t>employeename</a:t>
            </a:r>
            <a:endParaRPr lang="en-IN" sz="1400" dirty="0">
              <a:latin typeface="Consolas" panose="020B0609020204030204" pitchFamily="49" charset="0"/>
            </a:endParaRPr>
          </a:p>
          <a:p>
            <a:r>
              <a:rPr lang="en-IN" sz="1400" dirty="0">
                <a:latin typeface="Consolas" panose="020B0609020204030204" pitchFamily="49" charset="0"/>
              </a:rPr>
              <a:t>FROM EMPLOYEE</a:t>
            </a:r>
          </a:p>
          <a:p>
            <a:r>
              <a:rPr lang="en-US" sz="1400" dirty="0">
                <a:latin typeface="Consolas" panose="020B0609020204030204" pitchFamily="49" charset="0"/>
              </a:rPr>
              <a:t>WHERE </a:t>
            </a:r>
            <a:r>
              <a:rPr lang="en-US" sz="1400" dirty="0" err="1">
                <a:latin typeface="Consolas" panose="020B0609020204030204" pitchFamily="49" charset="0"/>
              </a:rPr>
              <a:t>employeename</a:t>
            </a:r>
            <a:r>
              <a:rPr lang="en-US" sz="1400" dirty="0">
                <a:latin typeface="Consolas" panose="020B0609020204030204" pitchFamily="49" charset="0"/>
              </a:rPr>
              <a:t> like '</a:t>
            </a:r>
            <a:r>
              <a:rPr lang="en-US" sz="1400" dirty="0" err="1">
                <a:latin typeface="Consolas" panose="020B0609020204030204" pitchFamily="49" charset="0"/>
              </a:rPr>
              <a:t>a%a</a:t>
            </a:r>
            <a:r>
              <a:rPr lang="en-US" sz="1400" dirty="0">
                <a:latin typeface="Consolas" panose="020B0609020204030204" pitchFamily="49" charset="0"/>
              </a:rPr>
              <a:t>';</a:t>
            </a:r>
          </a:p>
          <a:p>
            <a:endParaRPr lang="en-IN" sz="1400" dirty="0">
              <a:latin typeface="Consolas" panose="020B0609020204030204" pitchFamily="49" charset="0"/>
            </a:endParaRPr>
          </a:p>
          <a:p>
            <a:r>
              <a:rPr lang="en-US" sz="1400" dirty="0">
                <a:latin typeface="Consolas" panose="020B0609020204030204" pitchFamily="49" charset="0"/>
              </a:rPr>
              <a:t>--select </a:t>
            </a:r>
            <a:r>
              <a:rPr lang="en-US" sz="1400" dirty="0" err="1">
                <a:latin typeface="Consolas" panose="020B0609020204030204" pitchFamily="49" charset="0"/>
              </a:rPr>
              <a:t>len</a:t>
            </a:r>
            <a:r>
              <a:rPr lang="en-US" sz="1400" dirty="0">
                <a:latin typeface="Consolas" panose="020B0609020204030204" pitchFamily="49" charset="0"/>
              </a:rPr>
              <a:t>(</a:t>
            </a:r>
            <a:r>
              <a:rPr lang="en-US" sz="1400" dirty="0" err="1">
                <a:latin typeface="Consolas" panose="020B0609020204030204" pitchFamily="49" charset="0"/>
              </a:rPr>
              <a:t>employeename</a:t>
            </a:r>
            <a:r>
              <a:rPr lang="en-US" sz="1400" dirty="0">
                <a:latin typeface="Consolas" panose="020B0609020204030204" pitchFamily="49" charset="0"/>
              </a:rPr>
              <a:t>) from Employee where </a:t>
            </a:r>
            <a:r>
              <a:rPr lang="en-US" sz="1400" dirty="0" err="1">
                <a:latin typeface="Consolas" panose="020B0609020204030204" pitchFamily="49" charset="0"/>
              </a:rPr>
              <a:t>employeeid</a:t>
            </a:r>
            <a:r>
              <a:rPr lang="en-US" sz="1400" dirty="0">
                <a:latin typeface="Consolas" panose="020B0609020204030204" pitchFamily="49" charset="0"/>
              </a:rPr>
              <a:t> = 5 -----</a:t>
            </a:r>
          </a:p>
          <a:p>
            <a:r>
              <a:rPr lang="en-IN" sz="1400" dirty="0">
                <a:latin typeface="Consolas" panose="020B0609020204030204" pitchFamily="49" charset="0"/>
              </a:rPr>
              <a:t>SELECT </a:t>
            </a:r>
            <a:r>
              <a:rPr lang="en-IN" sz="1400" dirty="0" err="1">
                <a:latin typeface="Consolas" panose="020B0609020204030204" pitchFamily="49" charset="0"/>
              </a:rPr>
              <a:t>employeename</a:t>
            </a:r>
            <a:endParaRPr lang="en-IN" sz="1400" dirty="0">
              <a:latin typeface="Consolas" panose="020B0609020204030204" pitchFamily="49" charset="0"/>
            </a:endParaRPr>
          </a:p>
          <a:p>
            <a:r>
              <a:rPr lang="en-IN" sz="1400" dirty="0">
                <a:latin typeface="Consolas" panose="020B0609020204030204" pitchFamily="49" charset="0"/>
              </a:rPr>
              <a:t>FROM Employee</a:t>
            </a:r>
          </a:p>
          <a:p>
            <a:r>
              <a:rPr lang="en-IN" sz="1400" dirty="0">
                <a:latin typeface="Consolas" panose="020B0609020204030204" pitchFamily="49" charset="0"/>
              </a:rPr>
              <a:t>WHERE LEN(</a:t>
            </a:r>
            <a:r>
              <a:rPr lang="en-IN" sz="1400" dirty="0" err="1">
                <a:latin typeface="Consolas" panose="020B0609020204030204" pitchFamily="49" charset="0"/>
              </a:rPr>
              <a:t>employeename</a:t>
            </a:r>
            <a:r>
              <a:rPr lang="en-IN" sz="1400" dirty="0">
                <a:latin typeface="Consolas" panose="020B0609020204030204" pitchFamily="49" charset="0"/>
              </a:rPr>
              <a:t>)&gt;5</a:t>
            </a:r>
          </a:p>
          <a:p>
            <a:endParaRPr lang="en-IN" sz="1400" dirty="0">
              <a:latin typeface="Consolas" panose="020B0609020204030204" pitchFamily="49" charset="0"/>
            </a:endParaRPr>
          </a:p>
          <a:p>
            <a:r>
              <a:rPr lang="en-US" sz="1400" dirty="0">
                <a:latin typeface="Consolas" panose="020B0609020204030204" pitchFamily="49" charset="0"/>
              </a:rPr>
              <a:t>select </a:t>
            </a:r>
            <a:r>
              <a:rPr lang="en-US" sz="1400" dirty="0" err="1">
                <a:latin typeface="Consolas" panose="020B0609020204030204" pitchFamily="49" charset="0"/>
              </a:rPr>
              <a:t>string_agg</a:t>
            </a:r>
            <a:r>
              <a:rPr lang="en-US" sz="1400" dirty="0">
                <a:latin typeface="Consolas" panose="020B0609020204030204" pitchFamily="49" charset="0"/>
              </a:rPr>
              <a:t>(</a:t>
            </a:r>
            <a:r>
              <a:rPr lang="en-US" sz="1400" dirty="0" err="1">
                <a:latin typeface="Consolas" panose="020B0609020204030204" pitchFamily="49" charset="0"/>
              </a:rPr>
              <a:t>employeename</a:t>
            </a:r>
            <a:r>
              <a:rPr lang="en-US" sz="1400" dirty="0">
                <a:latin typeface="Consolas" panose="020B0609020204030204" pitchFamily="49" charset="0"/>
              </a:rPr>
              <a:t>,',') as names</a:t>
            </a:r>
          </a:p>
          <a:p>
            <a:r>
              <a:rPr lang="en-IN" sz="1400" dirty="0">
                <a:latin typeface="Consolas" panose="020B0609020204030204" pitchFamily="49" charset="0"/>
              </a:rPr>
              <a:t>from Employee</a:t>
            </a:r>
          </a:p>
          <a:p>
            <a:endParaRPr lang="en-IN" sz="1400" dirty="0">
              <a:latin typeface="Consolas" panose="020B0609020204030204" pitchFamily="49" charset="0"/>
            </a:endParaRPr>
          </a:p>
          <a:p>
            <a:r>
              <a:rPr lang="en-US" sz="1400" dirty="0">
                <a:latin typeface="Consolas" panose="020B0609020204030204" pitchFamily="49" charset="0"/>
              </a:rPr>
              <a:t>select </a:t>
            </a:r>
            <a:r>
              <a:rPr lang="en-US" sz="1400" dirty="0" err="1">
                <a:latin typeface="Consolas" panose="020B0609020204030204" pitchFamily="49" charset="0"/>
              </a:rPr>
              <a:t>concat</a:t>
            </a:r>
            <a:r>
              <a:rPr lang="en-US" sz="1400" dirty="0">
                <a:latin typeface="Consolas" panose="020B0609020204030204" pitchFamily="49" charset="0"/>
              </a:rPr>
              <a:t>(left(employeename,1),right(employeename,1)) as nickname</a:t>
            </a:r>
          </a:p>
          <a:p>
            <a:r>
              <a:rPr lang="en-IN" sz="1400" dirty="0">
                <a:latin typeface="Consolas" panose="020B0609020204030204" pitchFamily="49" charset="0"/>
              </a:rPr>
              <a:t>from employee</a:t>
            </a:r>
            <a:endParaRPr lang="en-IN" sz="1400" dirty="0"/>
          </a:p>
        </p:txBody>
      </p:sp>
      <p:pic>
        <p:nvPicPr>
          <p:cNvPr id="8" name="Picture 7">
            <a:extLst>
              <a:ext uri="{FF2B5EF4-FFF2-40B4-BE49-F238E27FC236}">
                <a16:creationId xmlns:a16="http://schemas.microsoft.com/office/drawing/2014/main" id="{389F51DB-E69B-82DE-5F81-9DB981F3304C}"/>
              </a:ext>
            </a:extLst>
          </p:cNvPr>
          <p:cNvPicPr>
            <a:picLocks noChangeAspect="1"/>
          </p:cNvPicPr>
          <p:nvPr/>
        </p:nvPicPr>
        <p:blipFill rotWithShape="1">
          <a:blip r:embed="rId2">
            <a:extLst>
              <a:ext uri="{28A0092B-C50C-407E-A947-70E740481C1C}">
                <a14:useLocalDpi xmlns:a14="http://schemas.microsoft.com/office/drawing/2010/main" val="0"/>
              </a:ext>
            </a:extLst>
          </a:blip>
          <a:srcRect l="18903" t="11491" r="35386" b="20780"/>
          <a:stretch/>
        </p:blipFill>
        <p:spPr>
          <a:xfrm>
            <a:off x="6096000" y="2099387"/>
            <a:ext cx="5573097" cy="4422711"/>
          </a:xfrm>
          <a:prstGeom prst="rect">
            <a:avLst/>
          </a:prstGeom>
        </p:spPr>
      </p:pic>
    </p:spTree>
    <p:extLst>
      <p:ext uri="{BB962C8B-B14F-4D97-AF65-F5344CB8AC3E}">
        <p14:creationId xmlns:p14="http://schemas.microsoft.com/office/powerpoint/2010/main" val="37372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9C30B-63A5-3326-77C9-8F897F03D378}"/>
              </a:ext>
            </a:extLst>
          </p:cNvPr>
          <p:cNvSpPr txBox="1"/>
          <p:nvPr/>
        </p:nvSpPr>
        <p:spPr>
          <a:xfrm>
            <a:off x="615821" y="1343608"/>
            <a:ext cx="11277600" cy="2554545"/>
          </a:xfrm>
          <a:prstGeom prst="rect">
            <a:avLst/>
          </a:prstGeom>
          <a:noFill/>
        </p:spPr>
        <p:txBody>
          <a:bodyPr wrap="square" rtlCol="0">
            <a:spAutoFit/>
          </a:bodyPr>
          <a:lstStyle/>
          <a:p>
            <a:r>
              <a:rPr lang="en-US" sz="2000" dirty="0">
                <a:solidFill>
                  <a:srgbClr val="FF0000"/>
                </a:solidFill>
              </a:rPr>
              <a:t>Q6</a:t>
            </a:r>
            <a:r>
              <a:rPr lang="en-US" sz="2000" dirty="0"/>
              <a:t>: </a:t>
            </a:r>
            <a:r>
              <a:rPr lang="en-US" sz="2000" dirty="0">
                <a:solidFill>
                  <a:srgbClr val="00B0F0"/>
                </a:solidFill>
              </a:rPr>
              <a:t>write queries to get the following </a:t>
            </a:r>
            <a:r>
              <a:rPr lang="en-US" sz="2000" dirty="0" err="1">
                <a:solidFill>
                  <a:srgbClr val="00B0F0"/>
                </a:solidFill>
              </a:rPr>
              <a:t>reults</a:t>
            </a:r>
            <a:r>
              <a:rPr lang="en-US" sz="2000" dirty="0">
                <a:solidFill>
                  <a:srgbClr val="00B0F0"/>
                </a:solidFill>
              </a:rPr>
              <a:t>:</a:t>
            </a:r>
          </a:p>
          <a:p>
            <a:r>
              <a:rPr lang="en-US" sz="2000" dirty="0">
                <a:solidFill>
                  <a:srgbClr val="00B0F0"/>
                </a:solidFill>
              </a:rPr>
              <a:t>A: find the count of employee who works in </a:t>
            </a:r>
            <a:r>
              <a:rPr lang="en-US" sz="2000" dirty="0" err="1">
                <a:solidFill>
                  <a:srgbClr val="00B0F0"/>
                </a:solidFill>
              </a:rPr>
              <a:t>lucknow</a:t>
            </a:r>
            <a:r>
              <a:rPr lang="en-US" sz="2000" dirty="0">
                <a:solidFill>
                  <a:srgbClr val="00B0F0"/>
                </a:solidFill>
              </a:rPr>
              <a:t> location.</a:t>
            </a:r>
          </a:p>
          <a:p>
            <a:r>
              <a:rPr lang="en-US" sz="2000" dirty="0">
                <a:solidFill>
                  <a:srgbClr val="00B0F0"/>
                </a:solidFill>
              </a:rPr>
              <a:t>B: find the total salary of employees for each </a:t>
            </a:r>
            <a:r>
              <a:rPr lang="en-US" sz="2000" dirty="0" err="1">
                <a:solidFill>
                  <a:srgbClr val="00B0F0"/>
                </a:solidFill>
              </a:rPr>
              <a:t>deptno</a:t>
            </a:r>
            <a:r>
              <a:rPr lang="en-US" sz="2000" dirty="0">
                <a:solidFill>
                  <a:srgbClr val="00B0F0"/>
                </a:solidFill>
              </a:rPr>
              <a:t>.</a:t>
            </a:r>
          </a:p>
          <a:p>
            <a:r>
              <a:rPr lang="en-US" sz="2000" dirty="0">
                <a:solidFill>
                  <a:srgbClr val="00B0F0"/>
                </a:solidFill>
              </a:rPr>
              <a:t>C: Find the least and maximum </a:t>
            </a:r>
            <a:r>
              <a:rPr lang="en-US" sz="2000" dirty="0" err="1">
                <a:solidFill>
                  <a:srgbClr val="00B0F0"/>
                </a:solidFill>
              </a:rPr>
              <a:t>salried</a:t>
            </a:r>
            <a:r>
              <a:rPr lang="en-US" sz="2000" dirty="0">
                <a:solidFill>
                  <a:srgbClr val="00B0F0"/>
                </a:solidFill>
              </a:rPr>
              <a:t> employee for each department.</a:t>
            </a:r>
          </a:p>
          <a:p>
            <a:endParaRPr lang="en-US" sz="2000" dirty="0">
              <a:solidFill>
                <a:srgbClr val="00B0F0"/>
              </a:solidFill>
            </a:endParaRPr>
          </a:p>
          <a:p>
            <a:r>
              <a:rPr lang="en-US" sz="2000" dirty="0">
                <a:solidFill>
                  <a:srgbClr val="00B0F0"/>
                </a:solidFill>
              </a:rPr>
              <a:t>D: what is the total salary for male and female employee.</a:t>
            </a:r>
          </a:p>
          <a:p>
            <a:r>
              <a:rPr lang="en-US" sz="2000" dirty="0">
                <a:solidFill>
                  <a:srgbClr val="00B0F0"/>
                </a:solidFill>
              </a:rPr>
              <a:t>E: how many employee get the salary greater then the average salary of marketing department.</a:t>
            </a:r>
          </a:p>
          <a:p>
            <a:r>
              <a:rPr lang="en-US" sz="2000" dirty="0">
                <a:solidFill>
                  <a:srgbClr val="00B0F0"/>
                </a:solidFill>
              </a:rPr>
              <a:t>F: which department have more number of employees then the employees in finance department</a:t>
            </a:r>
            <a:r>
              <a:rPr lang="en-US" sz="2000" dirty="0"/>
              <a:t>.</a:t>
            </a:r>
            <a:endParaRPr lang="en-IN" sz="2000" dirty="0"/>
          </a:p>
        </p:txBody>
      </p:sp>
      <p:sp>
        <p:nvSpPr>
          <p:cNvPr id="3" name="TextBox 2">
            <a:extLst>
              <a:ext uri="{FF2B5EF4-FFF2-40B4-BE49-F238E27FC236}">
                <a16:creationId xmlns:a16="http://schemas.microsoft.com/office/drawing/2014/main" id="{5D1FC7D4-0917-A7D7-FD19-6A5CD6093F34}"/>
              </a:ext>
            </a:extLst>
          </p:cNvPr>
          <p:cNvSpPr txBox="1"/>
          <p:nvPr/>
        </p:nvSpPr>
        <p:spPr>
          <a:xfrm>
            <a:off x="457200" y="2733869"/>
            <a:ext cx="6895322" cy="367626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12467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5CCB2-F68C-08BA-DA61-D69F88EE777F}"/>
              </a:ext>
            </a:extLst>
          </p:cNvPr>
          <p:cNvSpPr txBox="1"/>
          <p:nvPr/>
        </p:nvSpPr>
        <p:spPr>
          <a:xfrm>
            <a:off x="513184" y="86916"/>
            <a:ext cx="5461518" cy="6771084"/>
          </a:xfrm>
          <a:prstGeom prst="rect">
            <a:avLst/>
          </a:prstGeom>
          <a:noFill/>
        </p:spPr>
        <p:txBody>
          <a:bodyPr wrap="square" rtlCol="0">
            <a:spAutoFit/>
          </a:bodyPr>
          <a:lstStyle/>
          <a:p>
            <a:r>
              <a:rPr lang="en-US" sz="1400" dirty="0">
                <a:solidFill>
                  <a:srgbClr val="FF0000"/>
                </a:solidFill>
                <a:latin typeface="Consolas" panose="020B0609020204030204" pitchFamily="49" charset="0"/>
              </a:rPr>
              <a:t>Ans</a:t>
            </a:r>
            <a:r>
              <a:rPr lang="en-US" sz="1400" dirty="0">
                <a:latin typeface="Consolas" panose="020B0609020204030204" pitchFamily="49" charset="0"/>
              </a:rPr>
              <a:t>:</a:t>
            </a:r>
          </a:p>
          <a:p>
            <a:r>
              <a:rPr lang="en-US" sz="1400" dirty="0">
                <a:latin typeface="Consolas" panose="020B0609020204030204" pitchFamily="49" charset="0"/>
              </a:rPr>
              <a:t>SELECT </a:t>
            </a:r>
            <a:r>
              <a:rPr lang="en-US" sz="1400" dirty="0" err="1">
                <a:latin typeface="Consolas" panose="020B0609020204030204" pitchFamily="49" charset="0"/>
              </a:rPr>
              <a:t>Employee.employeeid,department.deptno</a:t>
            </a:r>
            <a:endParaRPr lang="en-US" sz="1400" dirty="0">
              <a:latin typeface="Consolas" panose="020B0609020204030204" pitchFamily="49" charset="0"/>
            </a:endParaRPr>
          </a:p>
          <a:p>
            <a:r>
              <a:rPr lang="en-IN" sz="1400" dirty="0">
                <a:latin typeface="Consolas" panose="020B0609020204030204" pitchFamily="49" charset="0"/>
              </a:rPr>
              <a:t>FROM Employee</a:t>
            </a:r>
          </a:p>
          <a:p>
            <a:r>
              <a:rPr lang="en-IN" sz="1400" dirty="0">
                <a:latin typeface="Consolas" panose="020B0609020204030204" pitchFamily="49" charset="0"/>
              </a:rPr>
              <a:t>INNER JOIN Department</a:t>
            </a:r>
          </a:p>
          <a:p>
            <a:r>
              <a:rPr lang="en-US" sz="1400" dirty="0">
                <a:latin typeface="Consolas" panose="020B0609020204030204" pitchFamily="49" charset="0"/>
              </a:rPr>
              <a:t>ON </a:t>
            </a:r>
            <a:r>
              <a:rPr lang="en-US" sz="1400" dirty="0" err="1">
                <a:latin typeface="Consolas" panose="020B0609020204030204" pitchFamily="49" charset="0"/>
              </a:rPr>
              <a:t>Employee.deptno</a:t>
            </a:r>
            <a:r>
              <a:rPr lang="en-US" sz="1400" dirty="0">
                <a:latin typeface="Consolas" panose="020B0609020204030204" pitchFamily="49" charset="0"/>
              </a:rPr>
              <a:t>=</a:t>
            </a:r>
            <a:r>
              <a:rPr lang="en-US" sz="1400" dirty="0" err="1">
                <a:latin typeface="Consolas" panose="020B0609020204030204" pitchFamily="49" charset="0"/>
              </a:rPr>
              <a:t>Department.deptno</a:t>
            </a:r>
            <a:endParaRPr lang="en-US" sz="1400" dirty="0">
              <a:latin typeface="Consolas" panose="020B0609020204030204" pitchFamily="49" charset="0"/>
            </a:endParaRPr>
          </a:p>
          <a:p>
            <a:r>
              <a:rPr lang="en-IN" sz="1400" dirty="0">
                <a:latin typeface="Consolas" panose="020B0609020204030204" pitchFamily="49" charset="0"/>
              </a:rPr>
              <a:t>WHERE location='</a:t>
            </a:r>
            <a:r>
              <a:rPr lang="en-IN" sz="1400" dirty="0" err="1">
                <a:latin typeface="Consolas" panose="020B0609020204030204" pitchFamily="49" charset="0"/>
              </a:rPr>
              <a:t>lucknow</a:t>
            </a:r>
            <a:r>
              <a:rPr lang="en-IN" sz="1400" dirty="0">
                <a:latin typeface="Consolas" panose="020B0609020204030204" pitchFamily="49" charset="0"/>
              </a:rPr>
              <a:t>’;</a:t>
            </a:r>
          </a:p>
          <a:p>
            <a:r>
              <a:rPr lang="en-IN" sz="1400" dirty="0">
                <a:latin typeface="Consolas" panose="020B0609020204030204" pitchFamily="49" charset="0"/>
              </a:rPr>
              <a:t>Count of employee working in </a:t>
            </a:r>
            <a:r>
              <a:rPr lang="en-IN" sz="1400" dirty="0" err="1">
                <a:latin typeface="Consolas" panose="020B0609020204030204" pitchFamily="49" charset="0"/>
              </a:rPr>
              <a:t>lucknow</a:t>
            </a:r>
            <a:r>
              <a:rPr lang="en-IN" sz="1400" dirty="0">
                <a:latin typeface="Consolas" panose="020B0609020204030204" pitchFamily="49" charset="0"/>
              </a:rPr>
              <a:t> is 4.</a:t>
            </a:r>
          </a:p>
          <a:p>
            <a:endParaRPr lang="en-IN" sz="1400" dirty="0">
              <a:latin typeface="Consolas" panose="020B0609020204030204" pitchFamily="49" charset="0"/>
            </a:endParaRPr>
          </a:p>
          <a:p>
            <a:r>
              <a:rPr lang="en-US" sz="1400" dirty="0">
                <a:latin typeface="Consolas" panose="020B0609020204030204" pitchFamily="49" charset="0"/>
              </a:rPr>
              <a:t>SELECT DEPTNO,SUM(salary) as </a:t>
            </a:r>
            <a:r>
              <a:rPr lang="en-US" sz="1400" dirty="0" err="1">
                <a:latin typeface="Consolas" panose="020B0609020204030204" pitchFamily="49" charset="0"/>
              </a:rPr>
              <a:t>totalsalary</a:t>
            </a:r>
            <a:endParaRPr lang="en-US" sz="1400" dirty="0">
              <a:latin typeface="Consolas" panose="020B0609020204030204" pitchFamily="49" charset="0"/>
            </a:endParaRPr>
          </a:p>
          <a:p>
            <a:r>
              <a:rPr lang="en-IN" sz="1400" dirty="0">
                <a:latin typeface="Consolas" panose="020B0609020204030204" pitchFamily="49" charset="0"/>
              </a:rPr>
              <a:t>FROM Employee</a:t>
            </a:r>
          </a:p>
          <a:p>
            <a:r>
              <a:rPr lang="en-IN" sz="1400" dirty="0">
                <a:latin typeface="Consolas" panose="020B0609020204030204" pitchFamily="49" charset="0"/>
              </a:rPr>
              <a:t>GROUP BY </a:t>
            </a:r>
            <a:r>
              <a:rPr lang="en-IN" sz="1400" dirty="0" err="1">
                <a:latin typeface="Consolas" panose="020B0609020204030204" pitchFamily="49" charset="0"/>
              </a:rPr>
              <a:t>deptno</a:t>
            </a:r>
            <a:r>
              <a:rPr lang="en-IN" sz="1400" dirty="0">
                <a:latin typeface="Consolas" panose="020B0609020204030204" pitchFamily="49" charset="0"/>
              </a:rPr>
              <a:t>;</a:t>
            </a:r>
          </a:p>
          <a:p>
            <a:endParaRPr lang="en-IN" sz="1400" dirty="0">
              <a:latin typeface="Consolas" panose="020B0609020204030204" pitchFamily="49" charset="0"/>
            </a:endParaRPr>
          </a:p>
          <a:p>
            <a:r>
              <a:rPr lang="en-US" sz="1400" dirty="0">
                <a:latin typeface="Consolas" panose="020B0609020204030204" pitchFamily="49" charset="0"/>
              </a:rPr>
              <a:t>SELECT MAX(SALARY),MIN(SALARY),</a:t>
            </a:r>
            <a:r>
              <a:rPr lang="en-US" sz="1400" dirty="0" err="1">
                <a:latin typeface="Consolas" panose="020B0609020204030204" pitchFamily="49" charset="0"/>
              </a:rPr>
              <a:t>employeename,deptname</a:t>
            </a:r>
            <a:endParaRPr lang="en-US" sz="1400" dirty="0">
              <a:latin typeface="Consolas" panose="020B0609020204030204" pitchFamily="49" charset="0"/>
            </a:endParaRPr>
          </a:p>
          <a:p>
            <a:r>
              <a:rPr lang="en-IN" sz="1400" dirty="0">
                <a:latin typeface="Consolas" panose="020B0609020204030204" pitchFamily="49" charset="0"/>
              </a:rPr>
              <a:t>FROM Employee</a:t>
            </a:r>
          </a:p>
          <a:p>
            <a:r>
              <a:rPr lang="en-IN" sz="1400" dirty="0">
                <a:latin typeface="Consolas" panose="020B0609020204030204" pitchFamily="49" charset="0"/>
              </a:rPr>
              <a:t>INNER JOIN Department</a:t>
            </a:r>
          </a:p>
          <a:p>
            <a:r>
              <a:rPr lang="en-US" sz="1400" dirty="0">
                <a:latin typeface="Consolas" panose="020B0609020204030204" pitchFamily="49" charset="0"/>
              </a:rPr>
              <a:t>ON </a:t>
            </a:r>
            <a:r>
              <a:rPr lang="en-US" sz="1400" dirty="0" err="1">
                <a:latin typeface="Consolas" panose="020B0609020204030204" pitchFamily="49" charset="0"/>
              </a:rPr>
              <a:t>Employee.deptno</a:t>
            </a:r>
            <a:r>
              <a:rPr lang="en-US" sz="1400" dirty="0">
                <a:latin typeface="Consolas" panose="020B0609020204030204" pitchFamily="49" charset="0"/>
              </a:rPr>
              <a:t>=</a:t>
            </a:r>
            <a:r>
              <a:rPr lang="en-US" sz="1400" dirty="0" err="1">
                <a:latin typeface="Consolas" panose="020B0609020204030204" pitchFamily="49" charset="0"/>
              </a:rPr>
              <a:t>Department.deptno</a:t>
            </a:r>
            <a:endParaRPr lang="en-US" sz="1400" dirty="0">
              <a:latin typeface="Consolas" panose="020B0609020204030204" pitchFamily="49" charset="0"/>
            </a:endParaRPr>
          </a:p>
          <a:p>
            <a:r>
              <a:rPr lang="en-IN" sz="1400" dirty="0">
                <a:latin typeface="Consolas" panose="020B0609020204030204" pitchFamily="49" charset="0"/>
              </a:rPr>
              <a:t>GROUP BY </a:t>
            </a:r>
            <a:r>
              <a:rPr lang="en-IN" sz="1400" dirty="0" err="1">
                <a:latin typeface="Consolas" panose="020B0609020204030204" pitchFamily="49" charset="0"/>
              </a:rPr>
              <a:t>employeename,deptname</a:t>
            </a:r>
            <a:r>
              <a:rPr lang="en-IN" sz="1400" dirty="0">
                <a:latin typeface="Consolas" panose="020B0609020204030204" pitchFamily="49" charset="0"/>
              </a:rPr>
              <a:t>;</a:t>
            </a:r>
          </a:p>
          <a:p>
            <a:endParaRPr lang="en-IN" sz="1400" dirty="0">
              <a:latin typeface="Consolas" panose="020B0609020204030204" pitchFamily="49" charset="0"/>
            </a:endParaRPr>
          </a:p>
          <a:p>
            <a:r>
              <a:rPr lang="en-US" sz="1400" dirty="0">
                <a:latin typeface="Consolas" panose="020B0609020204030204" pitchFamily="49" charset="0"/>
              </a:rPr>
              <a:t>SELECT SUM(SALARY)AS </a:t>
            </a:r>
            <a:r>
              <a:rPr lang="en-US" sz="1400" dirty="0" err="1">
                <a:latin typeface="Consolas" panose="020B0609020204030204" pitchFamily="49" charset="0"/>
              </a:rPr>
              <a:t>TOTALSAL,gender</a:t>
            </a:r>
            <a:endParaRPr lang="en-US" sz="1400" dirty="0">
              <a:latin typeface="Consolas" panose="020B0609020204030204" pitchFamily="49" charset="0"/>
            </a:endParaRPr>
          </a:p>
          <a:p>
            <a:r>
              <a:rPr lang="en-IN" sz="1400" dirty="0">
                <a:latin typeface="Consolas" panose="020B0609020204030204" pitchFamily="49" charset="0"/>
              </a:rPr>
              <a:t>FROM Employee</a:t>
            </a:r>
          </a:p>
          <a:p>
            <a:r>
              <a:rPr lang="en-IN" sz="1400" dirty="0">
                <a:latin typeface="Consolas" panose="020B0609020204030204" pitchFamily="49" charset="0"/>
              </a:rPr>
              <a:t>GROUP BY gender;</a:t>
            </a:r>
          </a:p>
          <a:p>
            <a:endParaRPr lang="en-IN" sz="1400" dirty="0">
              <a:latin typeface="Consolas" panose="020B0609020204030204" pitchFamily="49" charset="0"/>
            </a:endParaRPr>
          </a:p>
          <a:p>
            <a:r>
              <a:rPr lang="en-US" sz="1400" dirty="0">
                <a:latin typeface="Consolas" panose="020B0609020204030204" pitchFamily="49" charset="0"/>
              </a:rPr>
              <a:t>SELECT COUNT(EMPLOYEEID) FROM Employee</a:t>
            </a:r>
          </a:p>
          <a:p>
            <a:r>
              <a:rPr lang="en-US" sz="1400" dirty="0">
                <a:latin typeface="Consolas" panose="020B0609020204030204" pitchFamily="49" charset="0"/>
              </a:rPr>
              <a:t>WHERE salary&gt;(select avg(salary) from Employee</a:t>
            </a:r>
          </a:p>
          <a:p>
            <a:r>
              <a:rPr lang="en-IN" sz="1400" dirty="0">
                <a:latin typeface="Consolas" panose="020B0609020204030204" pitchFamily="49" charset="0"/>
              </a:rPr>
              <a:t>where </a:t>
            </a:r>
            <a:r>
              <a:rPr lang="en-IN" sz="1400" dirty="0" err="1">
                <a:latin typeface="Consolas" panose="020B0609020204030204" pitchFamily="49" charset="0"/>
              </a:rPr>
              <a:t>deptno</a:t>
            </a:r>
            <a:r>
              <a:rPr lang="en-IN" sz="1400" dirty="0">
                <a:latin typeface="Consolas" panose="020B0609020204030204" pitchFamily="49" charset="0"/>
              </a:rPr>
              <a:t>=40)</a:t>
            </a:r>
          </a:p>
          <a:p>
            <a:endParaRPr lang="en-IN" sz="1400" dirty="0">
              <a:latin typeface="Consolas" panose="020B0609020204030204" pitchFamily="49" charset="0"/>
            </a:endParaRPr>
          </a:p>
          <a:p>
            <a:r>
              <a:rPr lang="en-US" sz="1400" dirty="0">
                <a:latin typeface="Consolas" panose="020B0609020204030204" pitchFamily="49" charset="0"/>
              </a:rPr>
              <a:t>SELECT COUNT(EMPLOYEEID)as </a:t>
            </a:r>
            <a:r>
              <a:rPr lang="en-US" sz="1400" dirty="0" err="1">
                <a:latin typeface="Consolas" panose="020B0609020204030204" pitchFamily="49" charset="0"/>
              </a:rPr>
              <a:t>NUMBEROFEMPLS,deptno</a:t>
            </a:r>
            <a:r>
              <a:rPr lang="en-US" sz="1400" dirty="0">
                <a:latin typeface="Consolas" panose="020B0609020204030204" pitchFamily="49" charset="0"/>
              </a:rPr>
              <a:t> FROM Employee</a:t>
            </a:r>
          </a:p>
          <a:p>
            <a:r>
              <a:rPr lang="en-IN" sz="1400" dirty="0">
                <a:latin typeface="Consolas" panose="020B0609020204030204" pitchFamily="49" charset="0"/>
              </a:rPr>
              <a:t>GROUP BY </a:t>
            </a:r>
            <a:r>
              <a:rPr lang="en-IN" sz="1400" dirty="0" err="1">
                <a:latin typeface="Consolas" panose="020B0609020204030204" pitchFamily="49" charset="0"/>
              </a:rPr>
              <a:t>deptno</a:t>
            </a:r>
            <a:r>
              <a:rPr lang="en-IN" sz="1400" dirty="0">
                <a:latin typeface="Consolas" panose="020B0609020204030204" pitchFamily="49" charset="0"/>
              </a:rPr>
              <a:t>;</a:t>
            </a:r>
          </a:p>
          <a:p>
            <a:r>
              <a:rPr lang="en-IN" sz="1400" dirty="0">
                <a:latin typeface="Consolas" panose="020B0609020204030204" pitchFamily="49" charset="0"/>
              </a:rPr>
              <a:t>Finance department have more employees comparing to other departments.</a:t>
            </a:r>
            <a:endParaRPr lang="en-IN" sz="1400" dirty="0"/>
          </a:p>
        </p:txBody>
      </p:sp>
      <p:pic>
        <p:nvPicPr>
          <p:cNvPr id="4" name="Picture 3">
            <a:extLst>
              <a:ext uri="{FF2B5EF4-FFF2-40B4-BE49-F238E27FC236}">
                <a16:creationId xmlns:a16="http://schemas.microsoft.com/office/drawing/2014/main" id="{3009BF15-4FEF-4764-6DCD-8D34022DC847}"/>
              </a:ext>
            </a:extLst>
          </p:cNvPr>
          <p:cNvPicPr>
            <a:picLocks noChangeAspect="1"/>
          </p:cNvPicPr>
          <p:nvPr/>
        </p:nvPicPr>
        <p:blipFill rotWithShape="1">
          <a:blip r:embed="rId2">
            <a:extLst>
              <a:ext uri="{28A0092B-C50C-407E-A947-70E740481C1C}">
                <a14:useLocalDpi xmlns:a14="http://schemas.microsoft.com/office/drawing/2010/main" val="0"/>
              </a:ext>
            </a:extLst>
          </a:blip>
          <a:srcRect l="29387" t="18352" r="39006" b="16350"/>
          <a:stretch/>
        </p:blipFill>
        <p:spPr>
          <a:xfrm>
            <a:off x="6363477" y="447868"/>
            <a:ext cx="3853544" cy="4264091"/>
          </a:xfrm>
          <a:prstGeom prst="rect">
            <a:avLst/>
          </a:prstGeom>
        </p:spPr>
      </p:pic>
      <p:sp>
        <p:nvSpPr>
          <p:cNvPr id="5" name="TextBox 4">
            <a:extLst>
              <a:ext uri="{FF2B5EF4-FFF2-40B4-BE49-F238E27FC236}">
                <a16:creationId xmlns:a16="http://schemas.microsoft.com/office/drawing/2014/main" id="{1002B12F-92C6-5DAD-F25F-DDE780946436}"/>
              </a:ext>
            </a:extLst>
          </p:cNvPr>
          <p:cNvSpPr txBox="1"/>
          <p:nvPr/>
        </p:nvSpPr>
        <p:spPr>
          <a:xfrm>
            <a:off x="6363477" y="5075853"/>
            <a:ext cx="4655976" cy="646331"/>
          </a:xfrm>
          <a:prstGeom prst="rect">
            <a:avLst/>
          </a:prstGeom>
          <a:noFill/>
        </p:spPr>
        <p:txBody>
          <a:bodyPr wrap="square" rtlCol="0">
            <a:spAutoFit/>
          </a:bodyPr>
          <a:lstStyle/>
          <a:p>
            <a:endParaRPr lang="en-IN" dirty="0"/>
          </a:p>
          <a:p>
            <a:endParaRPr lang="en-IN" dirty="0"/>
          </a:p>
        </p:txBody>
      </p:sp>
    </p:spTree>
    <p:extLst>
      <p:ext uri="{BB962C8B-B14F-4D97-AF65-F5344CB8AC3E}">
        <p14:creationId xmlns:p14="http://schemas.microsoft.com/office/powerpoint/2010/main" val="120453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CA0E5-447B-950C-4BB6-5F9FB9AF7F05}"/>
              </a:ext>
            </a:extLst>
          </p:cNvPr>
          <p:cNvSpPr txBox="1"/>
          <p:nvPr/>
        </p:nvSpPr>
        <p:spPr>
          <a:xfrm>
            <a:off x="525793" y="526721"/>
            <a:ext cx="7445829" cy="4832092"/>
          </a:xfrm>
          <a:prstGeom prst="rect">
            <a:avLst/>
          </a:prstGeom>
          <a:noFill/>
        </p:spPr>
        <p:txBody>
          <a:bodyPr wrap="square">
            <a:spAutoFit/>
          </a:bodyPr>
          <a:lstStyle/>
          <a:p>
            <a:r>
              <a:rPr lang="en-IN" sz="2000" dirty="0">
                <a:solidFill>
                  <a:srgbClr val="FF0000"/>
                </a:solidFill>
              </a:rPr>
              <a:t>Q7</a:t>
            </a:r>
            <a:r>
              <a:rPr lang="en-IN" sz="2000" dirty="0"/>
              <a:t>: </a:t>
            </a:r>
            <a:r>
              <a:rPr lang="en-IN" sz="2000" dirty="0">
                <a:solidFill>
                  <a:srgbClr val="00B0F0"/>
                </a:solidFill>
              </a:rPr>
              <a:t>what are the date function you know?</a:t>
            </a:r>
          </a:p>
          <a:p>
            <a:r>
              <a:rPr lang="en-IN" dirty="0">
                <a:solidFill>
                  <a:srgbClr val="FF0000"/>
                </a:solidFill>
              </a:rPr>
              <a:t>Ans</a:t>
            </a:r>
            <a:r>
              <a:rPr lang="en-IN" dirty="0"/>
              <a:t>: In SQL we have the some functions like </a:t>
            </a:r>
          </a:p>
          <a:p>
            <a:r>
              <a:rPr lang="en-IN" dirty="0"/>
              <a:t>       GETDATE( ) : It returns the current date</a:t>
            </a:r>
          </a:p>
          <a:p>
            <a:r>
              <a:rPr lang="en-IN" dirty="0"/>
              <a:t>	SELECT GETDATE( );</a:t>
            </a:r>
          </a:p>
          <a:p>
            <a:endParaRPr lang="en-IN" dirty="0"/>
          </a:p>
          <a:p>
            <a:r>
              <a:rPr lang="en-IN" dirty="0"/>
              <a:t>        DATEADD( ): It  adds or subtracts for a specified time of  interval</a:t>
            </a:r>
          </a:p>
          <a:p>
            <a:r>
              <a:rPr lang="en-IN" dirty="0"/>
              <a:t>	SELECT DATEADD(YEAR,1,GETDATE());</a:t>
            </a:r>
          </a:p>
          <a:p>
            <a:endParaRPr lang="en-IN" dirty="0"/>
          </a:p>
          <a:p>
            <a:r>
              <a:rPr lang="en-IN" dirty="0"/>
              <a:t>        DATEDIFF : It returns the difference between the specified condition</a:t>
            </a:r>
          </a:p>
          <a:p>
            <a:r>
              <a:rPr lang="en-IN" dirty="0"/>
              <a:t>	</a:t>
            </a:r>
            <a:r>
              <a:rPr lang="en-IN" sz="1800" dirty="0">
                <a:latin typeface="Consolas" panose="020B0609020204030204" pitchFamily="49" charset="0"/>
              </a:rPr>
              <a:t>SELECT DATEDIFF(MONTH,2015-12-13,2020-12-13);</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MONTH,DATE,YEAR:It</a:t>
            </a:r>
            <a:r>
              <a:rPr lang="en-IN" dirty="0">
                <a:latin typeface="Consolas" panose="020B0609020204030204" pitchFamily="49" charset="0"/>
              </a:rPr>
              <a:t> returns the </a:t>
            </a:r>
            <a:r>
              <a:rPr lang="en-IN" dirty="0" err="1">
                <a:latin typeface="Consolas" panose="020B0609020204030204" pitchFamily="49" charset="0"/>
              </a:rPr>
              <a:t>month,day,year</a:t>
            </a:r>
            <a:endParaRPr lang="en-IN" dirty="0">
              <a:latin typeface="Consolas" panose="020B0609020204030204" pitchFamily="49" charset="0"/>
            </a:endParaRPr>
          </a:p>
          <a:p>
            <a:r>
              <a:rPr lang="en-IN" dirty="0">
                <a:latin typeface="Consolas" panose="020B0609020204030204" pitchFamily="49" charset="0"/>
              </a:rPr>
              <a:t>       </a:t>
            </a:r>
            <a:r>
              <a:rPr lang="en-US" sz="1800" dirty="0">
                <a:latin typeface="Consolas" panose="020B0609020204030204" pitchFamily="49" charset="0"/>
              </a:rPr>
              <a:t>SELECT MONTH(GETDATE())AS MONTH,DAY(GETDATE())AS  	  DATE,YEAR(GETDATE())AS YEAR;</a:t>
            </a:r>
            <a:endParaRPr lang="en-IN" dirty="0"/>
          </a:p>
          <a:p>
            <a:r>
              <a:rPr lang="en-IN" dirty="0"/>
              <a:t>	 </a:t>
            </a:r>
          </a:p>
          <a:p>
            <a:r>
              <a:rPr lang="en-IN" dirty="0"/>
              <a:t>          DATEPART , CONVERT , FORMAT are also the date functions.</a:t>
            </a:r>
          </a:p>
          <a:p>
            <a:r>
              <a:rPr lang="en-IN" dirty="0">
                <a:solidFill>
                  <a:srgbClr val="00B0F0"/>
                </a:solidFill>
              </a:rPr>
              <a:t>      </a:t>
            </a:r>
          </a:p>
        </p:txBody>
      </p:sp>
      <p:pic>
        <p:nvPicPr>
          <p:cNvPr id="7" name="Picture 6">
            <a:extLst>
              <a:ext uri="{FF2B5EF4-FFF2-40B4-BE49-F238E27FC236}">
                <a16:creationId xmlns:a16="http://schemas.microsoft.com/office/drawing/2014/main" id="{3AE9BB48-C928-0125-9B69-EE31CA4A69E7}"/>
              </a:ext>
            </a:extLst>
          </p:cNvPr>
          <p:cNvPicPr>
            <a:picLocks noChangeAspect="1"/>
          </p:cNvPicPr>
          <p:nvPr/>
        </p:nvPicPr>
        <p:blipFill rotWithShape="1">
          <a:blip r:embed="rId2">
            <a:extLst>
              <a:ext uri="{28A0092B-C50C-407E-A947-70E740481C1C}">
                <a14:useLocalDpi xmlns:a14="http://schemas.microsoft.com/office/drawing/2010/main" val="0"/>
              </a:ext>
            </a:extLst>
          </a:blip>
          <a:srcRect l="30613" t="20494" r="41607" b="37640"/>
          <a:stretch/>
        </p:blipFill>
        <p:spPr>
          <a:xfrm>
            <a:off x="7756681" y="1726164"/>
            <a:ext cx="4055874" cy="3273751"/>
          </a:xfrm>
          <a:prstGeom prst="rect">
            <a:avLst/>
          </a:prstGeom>
        </p:spPr>
      </p:pic>
    </p:spTree>
    <p:extLst>
      <p:ext uri="{BB962C8B-B14F-4D97-AF65-F5344CB8AC3E}">
        <p14:creationId xmlns:p14="http://schemas.microsoft.com/office/powerpoint/2010/main" val="245480869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3D Float</Template>
  <TotalTime>1687</TotalTime>
  <Words>1732</Words>
  <Application>Microsoft Office PowerPoint</Application>
  <PresentationFormat>Widescreen</PresentationFormat>
  <Paragraphs>237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Gill Sans MT</vt:lpstr>
      <vt:lpstr>Tw Cen MT</vt:lpstr>
      <vt:lpstr>Walbaum Display</vt:lpstr>
      <vt:lpstr>3DFloatVTI</vt:lpstr>
      <vt:lpstr>  SQL  CAPSTONE - 1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akhilesh aminigadda</dc:creator>
  <cp:lastModifiedBy>akhilesh aminigadda</cp:lastModifiedBy>
  <cp:revision>1</cp:revision>
  <dcterms:created xsi:type="dcterms:W3CDTF">2023-01-12T04:21:18Z</dcterms:created>
  <dcterms:modified xsi:type="dcterms:W3CDTF">2023-01-14T08:32:02Z</dcterms:modified>
</cp:coreProperties>
</file>