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wav" ContentType="audio/x-wav"/>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69" r:id="rId3"/>
    <p:sldId id="257" r:id="rId4"/>
    <p:sldId id="258" r:id="rId5"/>
    <p:sldId id="259" r:id="rId6"/>
    <p:sldId id="260" r:id="rId7"/>
    <p:sldId id="261" r:id="rId8"/>
    <p:sldId id="262" r:id="rId9"/>
    <p:sldId id="263" r:id="rId10"/>
    <p:sldId id="264" r:id="rId11"/>
    <p:sldId id="265" r:id="rId12"/>
    <p:sldId id="266" r:id="rId13"/>
    <p:sldId id="267" r:id="rId14"/>
    <p:sldId id="268"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679D77-3E6F-465F-803B-6F51E97829F8}" v="244" dt="2023-03-01T13:57:09.6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4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hilesh aminigadda" userId="1ae4e733e1fc72ff" providerId="LiveId" clId="{FE679D77-3E6F-465F-803B-6F51E97829F8}"/>
    <pc:docChg chg="undo custSel addSld delSld modSld">
      <pc:chgData name="akhilesh aminigadda" userId="1ae4e733e1fc72ff" providerId="LiveId" clId="{FE679D77-3E6F-465F-803B-6F51E97829F8}" dt="2023-03-01T15:05:21.810" v="5286" actId="1076"/>
      <pc:docMkLst>
        <pc:docMk/>
      </pc:docMkLst>
      <pc:sldChg chg="addSp delSp modSp mod">
        <pc:chgData name="akhilesh aminigadda" userId="1ae4e733e1fc72ff" providerId="LiveId" clId="{FE679D77-3E6F-465F-803B-6F51E97829F8}" dt="2023-03-01T13:44:44.708" v="4895" actId="21"/>
        <pc:sldMkLst>
          <pc:docMk/>
          <pc:sldMk cId="4224638421" sldId="256"/>
        </pc:sldMkLst>
        <pc:spChg chg="mod">
          <ac:chgData name="akhilesh aminigadda" userId="1ae4e733e1fc72ff" providerId="LiveId" clId="{FE679D77-3E6F-465F-803B-6F51E97829F8}" dt="2023-03-01T10:25:28.258" v="1672" actId="20577"/>
          <ac:spMkLst>
            <pc:docMk/>
            <pc:sldMk cId="4224638421" sldId="256"/>
            <ac:spMk id="2" creationId="{01D838E0-FA6B-BAC4-3895-F8EE9BA9B845}"/>
          </ac:spMkLst>
        </pc:spChg>
        <pc:spChg chg="mod">
          <ac:chgData name="akhilesh aminigadda" userId="1ae4e733e1fc72ff" providerId="LiveId" clId="{FE679D77-3E6F-465F-803B-6F51E97829F8}" dt="2023-03-01T10:25:49.376" v="1693" actId="1076"/>
          <ac:spMkLst>
            <pc:docMk/>
            <pc:sldMk cId="4224638421" sldId="256"/>
            <ac:spMk id="3" creationId="{7F6752F5-8B8F-0B70-260B-AAF16AA31099}"/>
          </ac:spMkLst>
        </pc:spChg>
        <pc:picChg chg="add del mod">
          <ac:chgData name="akhilesh aminigadda" userId="1ae4e733e1fc72ff" providerId="LiveId" clId="{FE679D77-3E6F-465F-803B-6F51E97829F8}" dt="2023-03-01T13:44:41.915" v="4894" actId="21"/>
          <ac:picMkLst>
            <pc:docMk/>
            <pc:sldMk cId="4224638421" sldId="256"/>
            <ac:picMk id="4" creationId="{0C39F894-6AA9-26CC-78E3-6DE8431DF8A3}"/>
          </ac:picMkLst>
        </pc:picChg>
        <pc:picChg chg="add del mod">
          <ac:chgData name="akhilesh aminigadda" userId="1ae4e733e1fc72ff" providerId="LiveId" clId="{FE679D77-3E6F-465F-803B-6F51E97829F8}" dt="2023-03-01T13:44:44.708" v="4895" actId="21"/>
          <ac:picMkLst>
            <pc:docMk/>
            <pc:sldMk cId="4224638421" sldId="256"/>
            <ac:picMk id="1026" creationId="{295943C4-CCD6-A5C8-C50B-E7E750D03C7A}"/>
          </ac:picMkLst>
        </pc:picChg>
      </pc:sldChg>
      <pc:sldChg chg="modSp mod">
        <pc:chgData name="akhilesh aminigadda" userId="1ae4e733e1fc72ff" providerId="LiveId" clId="{FE679D77-3E6F-465F-803B-6F51E97829F8}" dt="2023-03-01T14:04:19.497" v="5273" actId="20577"/>
        <pc:sldMkLst>
          <pc:docMk/>
          <pc:sldMk cId="1051819394" sldId="257"/>
        </pc:sldMkLst>
        <pc:spChg chg="mod">
          <ac:chgData name="akhilesh aminigadda" userId="1ae4e733e1fc72ff" providerId="LiveId" clId="{FE679D77-3E6F-465F-803B-6F51E97829F8}" dt="2023-03-01T14:04:19.497" v="5273" actId="20577"/>
          <ac:spMkLst>
            <pc:docMk/>
            <pc:sldMk cId="1051819394" sldId="257"/>
            <ac:spMk id="2" creationId="{F7662865-67C6-B11E-CC3B-420257E8162D}"/>
          </ac:spMkLst>
        </pc:spChg>
      </pc:sldChg>
      <pc:sldChg chg="modSp mod">
        <pc:chgData name="akhilesh aminigadda" userId="1ae4e733e1fc72ff" providerId="LiveId" clId="{FE679D77-3E6F-465F-803B-6F51E97829F8}" dt="2023-03-01T10:31:11.038" v="1710" actId="207"/>
        <pc:sldMkLst>
          <pc:docMk/>
          <pc:sldMk cId="2853037013" sldId="258"/>
        </pc:sldMkLst>
        <pc:spChg chg="mod">
          <ac:chgData name="akhilesh aminigadda" userId="1ae4e733e1fc72ff" providerId="LiveId" clId="{FE679D77-3E6F-465F-803B-6F51E97829F8}" dt="2023-03-01T10:31:11.038" v="1710" actId="207"/>
          <ac:spMkLst>
            <pc:docMk/>
            <pc:sldMk cId="2853037013" sldId="258"/>
            <ac:spMk id="2" creationId="{77E95B9C-7946-B0CC-90F2-41366E92FC79}"/>
          </ac:spMkLst>
        </pc:spChg>
      </pc:sldChg>
      <pc:sldChg chg="modSp mod">
        <pc:chgData name="akhilesh aminigadda" userId="1ae4e733e1fc72ff" providerId="LiveId" clId="{FE679D77-3E6F-465F-803B-6F51E97829F8}" dt="2023-03-01T14:14:41.518" v="5275" actId="1037"/>
        <pc:sldMkLst>
          <pc:docMk/>
          <pc:sldMk cId="2746899717" sldId="259"/>
        </pc:sldMkLst>
        <pc:spChg chg="mod">
          <ac:chgData name="akhilesh aminigadda" userId="1ae4e733e1fc72ff" providerId="LiveId" clId="{FE679D77-3E6F-465F-803B-6F51E97829F8}" dt="2023-03-01T14:14:41.518" v="5275" actId="1037"/>
          <ac:spMkLst>
            <pc:docMk/>
            <pc:sldMk cId="2746899717" sldId="259"/>
            <ac:spMk id="2" creationId="{9FE61A11-3862-D10F-1C26-F55FE5887A07}"/>
          </ac:spMkLst>
        </pc:spChg>
      </pc:sldChg>
      <pc:sldChg chg="addSp delSp modSp mod">
        <pc:chgData name="akhilesh aminigadda" userId="1ae4e733e1fc72ff" providerId="LiveId" clId="{FE679D77-3E6F-465F-803B-6F51E97829F8}" dt="2023-03-01T14:20:43.466" v="5278"/>
        <pc:sldMkLst>
          <pc:docMk/>
          <pc:sldMk cId="155947123" sldId="260"/>
        </pc:sldMkLst>
        <pc:spChg chg="mod">
          <ac:chgData name="akhilesh aminigadda" userId="1ae4e733e1fc72ff" providerId="LiveId" clId="{FE679D77-3E6F-465F-803B-6F51E97829F8}" dt="2023-03-01T14:19:38.273" v="5276" actId="1076"/>
          <ac:spMkLst>
            <pc:docMk/>
            <pc:sldMk cId="155947123" sldId="260"/>
            <ac:spMk id="2" creationId="{AE4DD9C2-41B9-3E4C-9E74-39DA0B4CDFF7}"/>
          </ac:spMkLst>
        </pc:spChg>
        <pc:spChg chg="add mod">
          <ac:chgData name="akhilesh aminigadda" userId="1ae4e733e1fc72ff" providerId="LiveId" clId="{FE679D77-3E6F-465F-803B-6F51E97829F8}" dt="2023-03-01T14:20:43.466" v="5278"/>
          <ac:spMkLst>
            <pc:docMk/>
            <pc:sldMk cId="155947123" sldId="260"/>
            <ac:spMk id="7" creationId="{18D9AA31-7442-FA4F-2CCC-353731AB2B16}"/>
          </ac:spMkLst>
        </pc:spChg>
        <pc:picChg chg="add del mod modCrop">
          <ac:chgData name="akhilesh aminigadda" userId="1ae4e733e1fc72ff" providerId="LiveId" clId="{FE679D77-3E6F-465F-803B-6F51E97829F8}" dt="2023-03-01T06:40:48.442" v="9" actId="21"/>
          <ac:picMkLst>
            <pc:docMk/>
            <pc:sldMk cId="155947123" sldId="260"/>
            <ac:picMk id="4" creationId="{8625FC25-269D-9EDC-5480-39CC0D898644}"/>
          </ac:picMkLst>
        </pc:picChg>
        <pc:picChg chg="add mod modCrop">
          <ac:chgData name="akhilesh aminigadda" userId="1ae4e733e1fc72ff" providerId="LiveId" clId="{FE679D77-3E6F-465F-803B-6F51E97829F8}" dt="2023-03-01T06:58:03.356" v="583" actId="1076"/>
          <ac:picMkLst>
            <pc:docMk/>
            <pc:sldMk cId="155947123" sldId="260"/>
            <ac:picMk id="6" creationId="{AFF47C9C-823C-753E-CC3D-CF46536196CD}"/>
          </ac:picMkLst>
        </pc:picChg>
      </pc:sldChg>
      <pc:sldChg chg="addSp delSp modSp new mod">
        <pc:chgData name="akhilesh aminigadda" userId="1ae4e733e1fc72ff" providerId="LiveId" clId="{FE679D77-3E6F-465F-803B-6F51E97829F8}" dt="2023-03-01T14:22:23.786" v="5279" actId="1076"/>
        <pc:sldMkLst>
          <pc:docMk/>
          <pc:sldMk cId="3407851971" sldId="261"/>
        </pc:sldMkLst>
        <pc:spChg chg="add mod">
          <ac:chgData name="akhilesh aminigadda" userId="1ae4e733e1fc72ff" providerId="LiveId" clId="{FE679D77-3E6F-465F-803B-6F51E97829F8}" dt="2023-03-01T14:22:23.786" v="5279" actId="1076"/>
          <ac:spMkLst>
            <pc:docMk/>
            <pc:sldMk cId="3407851971" sldId="261"/>
            <ac:spMk id="2" creationId="{CE00631F-B654-16D9-51D8-37573B9DFF11}"/>
          </ac:spMkLst>
        </pc:spChg>
        <pc:spChg chg="add mod">
          <ac:chgData name="akhilesh aminigadda" userId="1ae4e733e1fc72ff" providerId="LiveId" clId="{FE679D77-3E6F-465F-803B-6F51E97829F8}" dt="2023-03-01T07:12:58.008" v="769" actId="20577"/>
          <ac:spMkLst>
            <pc:docMk/>
            <pc:sldMk cId="3407851971" sldId="261"/>
            <ac:spMk id="3" creationId="{46484982-21CE-D24E-7B86-80F46B7DC44C}"/>
          </ac:spMkLst>
        </pc:spChg>
        <pc:picChg chg="add mod modCrop">
          <ac:chgData name="akhilesh aminigadda" userId="1ae4e733e1fc72ff" providerId="LiveId" clId="{FE679D77-3E6F-465F-803B-6F51E97829F8}" dt="2023-03-01T07:12:27.117" v="766" actId="14100"/>
          <ac:picMkLst>
            <pc:docMk/>
            <pc:sldMk cId="3407851971" sldId="261"/>
            <ac:picMk id="5" creationId="{21B74088-74D0-ACFF-9B4A-001365D27C93}"/>
          </ac:picMkLst>
        </pc:picChg>
        <pc:picChg chg="add del mod">
          <ac:chgData name="akhilesh aminigadda" userId="1ae4e733e1fc72ff" providerId="LiveId" clId="{FE679D77-3E6F-465F-803B-6F51E97829F8}" dt="2023-03-01T07:08:54.767" v="678" actId="21"/>
          <ac:picMkLst>
            <pc:docMk/>
            <pc:sldMk cId="3407851971" sldId="261"/>
            <ac:picMk id="7" creationId="{471755E2-C6C4-7E30-BB3E-9A51AEA785FA}"/>
          </ac:picMkLst>
        </pc:picChg>
        <pc:picChg chg="add mod modCrop">
          <ac:chgData name="akhilesh aminigadda" userId="1ae4e733e1fc72ff" providerId="LiveId" clId="{FE679D77-3E6F-465F-803B-6F51E97829F8}" dt="2023-03-01T07:12:48.166" v="768" actId="1076"/>
          <ac:picMkLst>
            <pc:docMk/>
            <pc:sldMk cId="3407851971" sldId="261"/>
            <ac:picMk id="9" creationId="{79CD1DAA-DB3A-D60A-E3CD-13D077D786C4}"/>
          </ac:picMkLst>
        </pc:picChg>
      </pc:sldChg>
      <pc:sldChg chg="addSp delSp modSp new mod">
        <pc:chgData name="akhilesh aminigadda" userId="1ae4e733e1fc72ff" providerId="LiveId" clId="{FE679D77-3E6F-465F-803B-6F51E97829F8}" dt="2023-03-01T10:31:27.956" v="1714" actId="207"/>
        <pc:sldMkLst>
          <pc:docMk/>
          <pc:sldMk cId="3656341483" sldId="262"/>
        </pc:sldMkLst>
        <pc:spChg chg="add mod">
          <ac:chgData name="akhilesh aminigadda" userId="1ae4e733e1fc72ff" providerId="LiveId" clId="{FE679D77-3E6F-465F-803B-6F51E97829F8}" dt="2023-03-01T10:31:27.956" v="1714" actId="207"/>
          <ac:spMkLst>
            <pc:docMk/>
            <pc:sldMk cId="3656341483" sldId="262"/>
            <ac:spMk id="2" creationId="{0412E70B-D66F-B4EF-2843-BB356C76CE76}"/>
          </ac:spMkLst>
        </pc:spChg>
        <pc:spChg chg="add del mod">
          <ac:chgData name="akhilesh aminigadda" userId="1ae4e733e1fc72ff" providerId="LiveId" clId="{FE679D77-3E6F-465F-803B-6F51E97829F8}" dt="2023-03-01T07:39:36.127" v="794"/>
          <ac:spMkLst>
            <pc:docMk/>
            <pc:sldMk cId="3656341483" sldId="262"/>
            <ac:spMk id="3" creationId="{2599E8F7-D3B4-7820-3ECF-AA41C91C1640}"/>
          </ac:spMkLst>
        </pc:spChg>
        <pc:spChg chg="add mod">
          <ac:chgData name="akhilesh aminigadda" userId="1ae4e733e1fc72ff" providerId="LiveId" clId="{FE679D77-3E6F-465F-803B-6F51E97829F8}" dt="2023-03-01T07:43:01.252" v="1010" actId="1076"/>
          <ac:spMkLst>
            <pc:docMk/>
            <pc:sldMk cId="3656341483" sldId="262"/>
            <ac:spMk id="4" creationId="{979C27EE-E17A-DB3E-03E8-23CD20B38A89}"/>
          </ac:spMkLst>
        </pc:spChg>
        <pc:spChg chg="add mod">
          <ac:chgData name="akhilesh aminigadda" userId="1ae4e733e1fc72ff" providerId="LiveId" clId="{FE679D77-3E6F-465F-803B-6F51E97829F8}" dt="2023-03-01T07:45:06.885" v="1132" actId="1076"/>
          <ac:spMkLst>
            <pc:docMk/>
            <pc:sldMk cId="3656341483" sldId="262"/>
            <ac:spMk id="7" creationId="{125C8B5A-32B0-5DAB-2D8B-4D821E2BCB3A}"/>
          </ac:spMkLst>
        </pc:spChg>
        <pc:spChg chg="add mod">
          <ac:chgData name="akhilesh aminigadda" userId="1ae4e733e1fc72ff" providerId="LiveId" clId="{FE679D77-3E6F-465F-803B-6F51E97829F8}" dt="2023-03-01T07:48:58.046" v="1241" actId="20577"/>
          <ac:spMkLst>
            <pc:docMk/>
            <pc:sldMk cId="3656341483" sldId="262"/>
            <ac:spMk id="10" creationId="{B2CD2EFF-1FEE-85B2-0116-7760305D2589}"/>
          </ac:spMkLst>
        </pc:spChg>
        <pc:picChg chg="add mod modCrop">
          <ac:chgData name="akhilesh aminigadda" userId="1ae4e733e1fc72ff" providerId="LiveId" clId="{FE679D77-3E6F-465F-803B-6F51E97829F8}" dt="2023-03-01T07:43:33.803" v="1014" actId="1076"/>
          <ac:picMkLst>
            <pc:docMk/>
            <pc:sldMk cId="3656341483" sldId="262"/>
            <ac:picMk id="6" creationId="{5ACB63BE-2445-47BC-036C-A297289684EF}"/>
          </ac:picMkLst>
        </pc:picChg>
        <pc:picChg chg="add mod modCrop">
          <ac:chgData name="akhilesh aminigadda" userId="1ae4e733e1fc72ff" providerId="LiveId" clId="{FE679D77-3E6F-465F-803B-6F51E97829F8}" dt="2023-03-01T07:46:58.419" v="1150" actId="1076"/>
          <ac:picMkLst>
            <pc:docMk/>
            <pc:sldMk cId="3656341483" sldId="262"/>
            <ac:picMk id="9" creationId="{B83E20D7-5379-6B70-E3F7-F11D9B1F6F6E}"/>
          </ac:picMkLst>
        </pc:picChg>
      </pc:sldChg>
      <pc:sldChg chg="addSp delSp modSp new mod">
        <pc:chgData name="akhilesh aminigadda" userId="1ae4e733e1fc72ff" providerId="LiveId" clId="{FE679D77-3E6F-465F-803B-6F51E97829F8}" dt="2023-03-01T10:31:32.416" v="1715" actId="207"/>
        <pc:sldMkLst>
          <pc:docMk/>
          <pc:sldMk cId="771045237" sldId="263"/>
        </pc:sldMkLst>
        <pc:spChg chg="add mod">
          <ac:chgData name="akhilesh aminigadda" userId="1ae4e733e1fc72ff" providerId="LiveId" clId="{FE679D77-3E6F-465F-803B-6F51E97829F8}" dt="2023-03-01T10:31:32.416" v="1715" actId="207"/>
          <ac:spMkLst>
            <pc:docMk/>
            <pc:sldMk cId="771045237" sldId="263"/>
            <ac:spMk id="2" creationId="{6AF46756-A558-847D-DE6A-05ADC5CA6CFE}"/>
          </ac:spMkLst>
        </pc:spChg>
        <pc:spChg chg="add mod">
          <ac:chgData name="akhilesh aminigadda" userId="1ae4e733e1fc72ff" providerId="LiveId" clId="{FE679D77-3E6F-465F-803B-6F51E97829F8}" dt="2023-03-01T09:58:28.473" v="1549" actId="20577"/>
          <ac:spMkLst>
            <pc:docMk/>
            <pc:sldMk cId="771045237" sldId="263"/>
            <ac:spMk id="3" creationId="{05100416-4507-F4E4-95F8-1658B7CADAA5}"/>
          </ac:spMkLst>
        </pc:spChg>
        <pc:spChg chg="add del mod">
          <ac:chgData name="akhilesh aminigadda" userId="1ae4e733e1fc72ff" providerId="LiveId" clId="{FE679D77-3E6F-465F-803B-6F51E97829F8}" dt="2023-03-01T10:02:26.814" v="1571"/>
          <ac:spMkLst>
            <pc:docMk/>
            <pc:sldMk cId="771045237" sldId="263"/>
            <ac:spMk id="10" creationId="{89BA326D-5DEA-93EE-8E5B-769952F1D17C}"/>
          </ac:spMkLst>
        </pc:spChg>
        <pc:picChg chg="add del mod">
          <ac:chgData name="akhilesh aminigadda" userId="1ae4e733e1fc72ff" providerId="LiveId" clId="{FE679D77-3E6F-465F-803B-6F51E97829F8}" dt="2023-03-01T09:59:26.098" v="1554" actId="21"/>
          <ac:picMkLst>
            <pc:docMk/>
            <pc:sldMk cId="771045237" sldId="263"/>
            <ac:picMk id="5" creationId="{95C69567-20E1-1FDF-0CD1-225254268D06}"/>
          </ac:picMkLst>
        </pc:picChg>
        <pc:picChg chg="add mod modCrop">
          <ac:chgData name="akhilesh aminigadda" userId="1ae4e733e1fc72ff" providerId="LiveId" clId="{FE679D77-3E6F-465F-803B-6F51E97829F8}" dt="2023-03-01T10:03:41.835" v="1579" actId="1076"/>
          <ac:picMkLst>
            <pc:docMk/>
            <pc:sldMk cId="771045237" sldId="263"/>
            <ac:picMk id="7" creationId="{CB341CFE-E440-B5E1-5AEF-5D90B182A104}"/>
          </ac:picMkLst>
        </pc:picChg>
        <pc:picChg chg="add del mod">
          <ac:chgData name="akhilesh aminigadda" userId="1ae4e733e1fc72ff" providerId="LiveId" clId="{FE679D77-3E6F-465F-803B-6F51E97829F8}" dt="2023-03-01T10:00:44.506" v="1564" actId="21"/>
          <ac:picMkLst>
            <pc:docMk/>
            <pc:sldMk cId="771045237" sldId="263"/>
            <ac:picMk id="9" creationId="{6942F101-AF6B-D592-215C-D7395CF9AD02}"/>
          </ac:picMkLst>
        </pc:picChg>
        <pc:picChg chg="add mod modCrop">
          <ac:chgData name="akhilesh aminigadda" userId="1ae4e733e1fc72ff" providerId="LiveId" clId="{FE679D77-3E6F-465F-803B-6F51E97829F8}" dt="2023-03-01T10:03:57.738" v="1581" actId="1076"/>
          <ac:picMkLst>
            <pc:docMk/>
            <pc:sldMk cId="771045237" sldId="263"/>
            <ac:picMk id="12" creationId="{0FEED71C-5B84-2428-D50F-7268E35524A8}"/>
          </ac:picMkLst>
        </pc:picChg>
      </pc:sldChg>
      <pc:sldChg chg="addSp delSp modSp new mod">
        <pc:chgData name="akhilesh aminigadda" userId="1ae4e733e1fc72ff" providerId="LiveId" clId="{FE679D77-3E6F-465F-803B-6F51E97829F8}" dt="2023-03-01T11:28:42.184" v="2383" actId="20577"/>
        <pc:sldMkLst>
          <pc:docMk/>
          <pc:sldMk cId="1335661420" sldId="264"/>
        </pc:sldMkLst>
        <pc:spChg chg="add mod">
          <ac:chgData name="akhilesh aminigadda" userId="1ae4e733e1fc72ff" providerId="LiveId" clId="{FE679D77-3E6F-465F-803B-6F51E97829F8}" dt="2023-03-01T10:31:36.918" v="1716" actId="207"/>
          <ac:spMkLst>
            <pc:docMk/>
            <pc:sldMk cId="1335661420" sldId="264"/>
            <ac:spMk id="2" creationId="{45F88433-6ED4-2479-B6FA-515F8106A30D}"/>
          </ac:spMkLst>
        </pc:spChg>
        <pc:spChg chg="add mod">
          <ac:chgData name="akhilesh aminigadda" userId="1ae4e733e1fc72ff" providerId="LiveId" clId="{FE679D77-3E6F-465F-803B-6F51E97829F8}" dt="2023-03-01T11:28:42.184" v="2383" actId="20577"/>
          <ac:spMkLst>
            <pc:docMk/>
            <pc:sldMk cId="1335661420" sldId="264"/>
            <ac:spMk id="3" creationId="{D9634E90-5631-3DEE-032C-5CE3ACB529BC}"/>
          </ac:spMkLst>
        </pc:spChg>
        <pc:picChg chg="add del mod modCrop">
          <ac:chgData name="akhilesh aminigadda" userId="1ae4e733e1fc72ff" providerId="LiveId" clId="{FE679D77-3E6F-465F-803B-6F51E97829F8}" dt="2023-03-01T11:22:03.597" v="2176" actId="21"/>
          <ac:picMkLst>
            <pc:docMk/>
            <pc:sldMk cId="1335661420" sldId="264"/>
            <ac:picMk id="5" creationId="{BE7D853F-01FC-C4A9-160C-019BCB7A01F9}"/>
          </ac:picMkLst>
        </pc:picChg>
        <pc:picChg chg="add mod modCrop">
          <ac:chgData name="akhilesh aminigadda" userId="1ae4e733e1fc72ff" providerId="LiveId" clId="{FE679D77-3E6F-465F-803B-6F51E97829F8}" dt="2023-03-01T11:23:14.872" v="2190" actId="1076"/>
          <ac:picMkLst>
            <pc:docMk/>
            <pc:sldMk cId="1335661420" sldId="264"/>
            <ac:picMk id="7" creationId="{0B739182-2CF5-BE72-1918-DABC04CEC112}"/>
          </ac:picMkLst>
        </pc:picChg>
      </pc:sldChg>
      <pc:sldChg chg="addSp delSp modSp new mod">
        <pc:chgData name="akhilesh aminigadda" userId="1ae4e733e1fc72ff" providerId="LiveId" clId="{FE679D77-3E6F-465F-803B-6F51E97829F8}" dt="2023-03-01T14:49:21.947" v="5282" actId="1076"/>
        <pc:sldMkLst>
          <pc:docMk/>
          <pc:sldMk cId="3191409244" sldId="265"/>
        </pc:sldMkLst>
        <pc:spChg chg="add mod">
          <ac:chgData name="akhilesh aminigadda" userId="1ae4e733e1fc72ff" providerId="LiveId" clId="{FE679D77-3E6F-465F-803B-6F51E97829F8}" dt="2023-03-01T12:05:58.805" v="2830" actId="20577"/>
          <ac:spMkLst>
            <pc:docMk/>
            <pc:sldMk cId="3191409244" sldId="265"/>
            <ac:spMk id="2" creationId="{4D0727A5-BB60-8FFF-B784-5D4563D91D0D}"/>
          </ac:spMkLst>
        </pc:spChg>
        <pc:spChg chg="add mod">
          <ac:chgData name="akhilesh aminigadda" userId="1ae4e733e1fc72ff" providerId="LiveId" clId="{FE679D77-3E6F-465F-803B-6F51E97829F8}" dt="2023-03-01T14:49:21.947" v="5282" actId="1076"/>
          <ac:spMkLst>
            <pc:docMk/>
            <pc:sldMk cId="3191409244" sldId="265"/>
            <ac:spMk id="3" creationId="{8520A511-0715-23B3-98B9-BC57AA3C6F6A}"/>
          </ac:spMkLst>
        </pc:spChg>
        <pc:picChg chg="add del mod ord modCrop">
          <ac:chgData name="akhilesh aminigadda" userId="1ae4e733e1fc72ff" providerId="LiveId" clId="{FE679D77-3E6F-465F-803B-6F51E97829F8}" dt="2023-03-01T11:51:30.474" v="2802" actId="21"/>
          <ac:picMkLst>
            <pc:docMk/>
            <pc:sldMk cId="3191409244" sldId="265"/>
            <ac:picMk id="5" creationId="{8A60F7D8-DE93-D163-31FA-E22195EBD7ED}"/>
          </ac:picMkLst>
        </pc:picChg>
        <pc:picChg chg="add del mod modCrop">
          <ac:chgData name="akhilesh aminigadda" userId="1ae4e733e1fc72ff" providerId="LiveId" clId="{FE679D77-3E6F-465F-803B-6F51E97829F8}" dt="2023-03-01T11:52:27.106" v="2820" actId="21"/>
          <ac:picMkLst>
            <pc:docMk/>
            <pc:sldMk cId="3191409244" sldId="265"/>
            <ac:picMk id="7" creationId="{AE26D2E5-527C-F8B9-9826-55D6C0DE302D}"/>
          </ac:picMkLst>
        </pc:picChg>
        <pc:picChg chg="add mod modCrop">
          <ac:chgData name="akhilesh aminigadda" userId="1ae4e733e1fc72ff" providerId="LiveId" clId="{FE679D77-3E6F-465F-803B-6F51E97829F8}" dt="2023-03-01T11:52:56.918" v="2827" actId="1076"/>
          <ac:picMkLst>
            <pc:docMk/>
            <pc:sldMk cId="3191409244" sldId="265"/>
            <ac:picMk id="9" creationId="{69966865-41D5-10CC-0777-F06DF65CE42B}"/>
          </ac:picMkLst>
        </pc:picChg>
      </pc:sldChg>
      <pc:sldChg chg="addSp delSp modSp new mod">
        <pc:chgData name="akhilesh aminigadda" userId="1ae4e733e1fc72ff" providerId="LiveId" clId="{FE679D77-3E6F-465F-803B-6F51E97829F8}" dt="2023-03-01T14:54:35.557" v="5285" actId="1076"/>
        <pc:sldMkLst>
          <pc:docMk/>
          <pc:sldMk cId="2573160416" sldId="266"/>
        </pc:sldMkLst>
        <pc:spChg chg="add mod">
          <ac:chgData name="akhilesh aminigadda" userId="1ae4e733e1fc72ff" providerId="LiveId" clId="{FE679D77-3E6F-465F-803B-6F51E97829F8}" dt="2023-03-01T12:23:24.670" v="2862" actId="20577"/>
          <ac:spMkLst>
            <pc:docMk/>
            <pc:sldMk cId="2573160416" sldId="266"/>
            <ac:spMk id="2" creationId="{0E9629E5-B0E9-D21B-64CA-EAFC0F5BB1D6}"/>
          </ac:spMkLst>
        </pc:spChg>
        <pc:spChg chg="add del mod">
          <ac:chgData name="akhilesh aminigadda" userId="1ae4e733e1fc72ff" providerId="LiveId" clId="{FE679D77-3E6F-465F-803B-6F51E97829F8}" dt="2023-03-01T12:25:03.218" v="2865"/>
          <ac:spMkLst>
            <pc:docMk/>
            <pc:sldMk cId="2573160416" sldId="266"/>
            <ac:spMk id="3" creationId="{E0D73978-2AA3-DDD7-CAAC-38CD549AC953}"/>
          </ac:spMkLst>
        </pc:spChg>
        <pc:spChg chg="add mod">
          <ac:chgData name="akhilesh aminigadda" userId="1ae4e733e1fc72ff" providerId="LiveId" clId="{FE679D77-3E6F-465F-803B-6F51E97829F8}" dt="2023-03-01T12:32:41.666" v="3435" actId="1076"/>
          <ac:spMkLst>
            <pc:docMk/>
            <pc:sldMk cId="2573160416" sldId="266"/>
            <ac:spMk id="4" creationId="{1A17A7B8-EB0D-97E8-6449-B34DF0E2FE23}"/>
          </ac:spMkLst>
        </pc:spChg>
        <pc:spChg chg="add mod">
          <ac:chgData name="akhilesh aminigadda" userId="1ae4e733e1fc72ff" providerId="LiveId" clId="{FE679D77-3E6F-465F-803B-6F51E97829F8}" dt="2023-03-01T14:54:35.557" v="5285" actId="1076"/>
          <ac:spMkLst>
            <pc:docMk/>
            <pc:sldMk cId="2573160416" sldId="266"/>
            <ac:spMk id="9" creationId="{AB38A036-99C0-2D77-1329-E39A81C43486}"/>
          </ac:spMkLst>
        </pc:spChg>
        <pc:picChg chg="add del mod modCrop">
          <ac:chgData name="akhilesh aminigadda" userId="1ae4e733e1fc72ff" providerId="LiveId" clId="{FE679D77-3E6F-465F-803B-6F51E97829F8}" dt="2023-03-01T12:32:35.313" v="3434" actId="931"/>
          <ac:picMkLst>
            <pc:docMk/>
            <pc:sldMk cId="2573160416" sldId="266"/>
            <ac:picMk id="6" creationId="{A7614B0D-6146-21AD-DD18-581B51B90EBF}"/>
          </ac:picMkLst>
        </pc:picChg>
        <pc:picChg chg="add mod modCrop">
          <ac:chgData name="akhilesh aminigadda" userId="1ae4e733e1fc72ff" providerId="LiveId" clId="{FE679D77-3E6F-465F-803B-6F51E97829F8}" dt="2023-03-01T12:33:02.168" v="3439" actId="1076"/>
          <ac:picMkLst>
            <pc:docMk/>
            <pc:sldMk cId="2573160416" sldId="266"/>
            <ac:picMk id="8" creationId="{5D5C3E22-35C8-3F28-80B9-0DA8DCF44B40}"/>
          </ac:picMkLst>
        </pc:picChg>
      </pc:sldChg>
      <pc:sldChg chg="addSp modSp new mod">
        <pc:chgData name="akhilesh aminigadda" userId="1ae4e733e1fc72ff" providerId="LiveId" clId="{FE679D77-3E6F-465F-803B-6F51E97829F8}" dt="2023-03-01T12:54:44.811" v="3981" actId="20577"/>
        <pc:sldMkLst>
          <pc:docMk/>
          <pc:sldMk cId="1973453439" sldId="267"/>
        </pc:sldMkLst>
        <pc:spChg chg="add mod">
          <ac:chgData name="akhilesh aminigadda" userId="1ae4e733e1fc72ff" providerId="LiveId" clId="{FE679D77-3E6F-465F-803B-6F51E97829F8}" dt="2023-03-01T12:36:49.348" v="3546" actId="20577"/>
          <ac:spMkLst>
            <pc:docMk/>
            <pc:sldMk cId="1973453439" sldId="267"/>
            <ac:spMk id="2" creationId="{E6067C31-19B3-AA17-64D5-2C6FD0C5826C}"/>
          </ac:spMkLst>
        </pc:spChg>
        <pc:spChg chg="add mod">
          <ac:chgData name="akhilesh aminigadda" userId="1ae4e733e1fc72ff" providerId="LiveId" clId="{FE679D77-3E6F-465F-803B-6F51E97829F8}" dt="2023-03-01T12:54:44.811" v="3981" actId="20577"/>
          <ac:spMkLst>
            <pc:docMk/>
            <pc:sldMk cId="1973453439" sldId="267"/>
            <ac:spMk id="3" creationId="{0D105B0B-785C-4FF9-EC7E-51DB69ABA77E}"/>
          </ac:spMkLst>
        </pc:spChg>
        <pc:picChg chg="add mod modCrop">
          <ac:chgData name="akhilesh aminigadda" userId="1ae4e733e1fc72ff" providerId="LiveId" clId="{FE679D77-3E6F-465F-803B-6F51E97829F8}" dt="2023-03-01T12:53:26.353" v="3863" actId="1076"/>
          <ac:picMkLst>
            <pc:docMk/>
            <pc:sldMk cId="1973453439" sldId="267"/>
            <ac:picMk id="5" creationId="{E810E327-AE28-3F0A-63A4-3783C4CBC042}"/>
          </ac:picMkLst>
        </pc:picChg>
      </pc:sldChg>
      <pc:sldChg chg="addSp modSp new mod">
        <pc:chgData name="akhilesh aminigadda" userId="1ae4e733e1fc72ff" providerId="LiveId" clId="{FE679D77-3E6F-465F-803B-6F51E97829F8}" dt="2023-03-01T13:27:51.830" v="4840" actId="14100"/>
        <pc:sldMkLst>
          <pc:docMk/>
          <pc:sldMk cId="3861079159" sldId="268"/>
        </pc:sldMkLst>
        <pc:spChg chg="add mod">
          <ac:chgData name="akhilesh aminigadda" userId="1ae4e733e1fc72ff" providerId="LiveId" clId="{FE679D77-3E6F-465F-803B-6F51E97829F8}" dt="2023-03-01T12:56:22.946" v="3997" actId="1076"/>
          <ac:spMkLst>
            <pc:docMk/>
            <pc:sldMk cId="3861079159" sldId="268"/>
            <ac:spMk id="2" creationId="{FC29C233-DA4D-0A49-3D6A-314E039C63F7}"/>
          </ac:spMkLst>
        </pc:spChg>
        <pc:spChg chg="add mod">
          <ac:chgData name="akhilesh aminigadda" userId="1ae4e733e1fc72ff" providerId="LiveId" clId="{FE679D77-3E6F-465F-803B-6F51E97829F8}" dt="2023-03-01T13:27:35.870" v="4837" actId="207"/>
          <ac:spMkLst>
            <pc:docMk/>
            <pc:sldMk cId="3861079159" sldId="268"/>
            <ac:spMk id="3" creationId="{5F164C1D-4956-A658-D475-1075AF753DED}"/>
          </ac:spMkLst>
        </pc:spChg>
        <pc:picChg chg="add mod modCrop">
          <ac:chgData name="akhilesh aminigadda" userId="1ae4e733e1fc72ff" providerId="LiveId" clId="{FE679D77-3E6F-465F-803B-6F51E97829F8}" dt="2023-03-01T13:27:51.830" v="4840" actId="14100"/>
          <ac:picMkLst>
            <pc:docMk/>
            <pc:sldMk cId="3861079159" sldId="268"/>
            <ac:picMk id="5" creationId="{52BFC8C3-F3EC-6586-7558-A04C33406685}"/>
          </ac:picMkLst>
        </pc:picChg>
      </pc:sldChg>
      <pc:sldChg chg="addSp delSp modSp new mod modAnim">
        <pc:chgData name="akhilesh aminigadda" userId="1ae4e733e1fc72ff" providerId="LiveId" clId="{FE679D77-3E6F-465F-803B-6F51E97829F8}" dt="2023-03-01T15:05:21.810" v="5286" actId="1076"/>
        <pc:sldMkLst>
          <pc:docMk/>
          <pc:sldMk cId="73522693" sldId="269"/>
        </pc:sldMkLst>
        <pc:spChg chg="mod">
          <ac:chgData name="akhilesh aminigadda" userId="1ae4e733e1fc72ff" providerId="LiveId" clId="{FE679D77-3E6F-465F-803B-6F51E97829F8}" dt="2023-03-01T15:05:21.810" v="5286" actId="1076"/>
          <ac:spMkLst>
            <pc:docMk/>
            <pc:sldMk cId="73522693" sldId="269"/>
            <ac:spMk id="2" creationId="{A4245AB2-1D99-ACD9-5735-06FE5A04B576}"/>
          </ac:spMkLst>
        </pc:spChg>
        <pc:picChg chg="add mod">
          <ac:chgData name="akhilesh aminigadda" userId="1ae4e733e1fc72ff" providerId="LiveId" clId="{FE679D77-3E6F-465F-803B-6F51E97829F8}" dt="2023-03-01T13:47:44.633" v="4929" actId="1076"/>
          <ac:picMkLst>
            <pc:docMk/>
            <pc:sldMk cId="73522693" sldId="269"/>
            <ac:picMk id="2050" creationId="{652526B8-77BC-C812-862B-B9F2B0155734}"/>
          </ac:picMkLst>
        </pc:picChg>
        <pc:picChg chg="add del mod">
          <ac:chgData name="akhilesh aminigadda" userId="1ae4e733e1fc72ff" providerId="LiveId" clId="{FE679D77-3E6F-465F-803B-6F51E97829F8}" dt="2023-03-01T13:46:54.151" v="4917"/>
          <ac:picMkLst>
            <pc:docMk/>
            <pc:sldMk cId="73522693" sldId="269"/>
            <ac:picMk id="2052" creationId="{0B525D3C-1541-1C28-46F3-CE2702232087}"/>
          </ac:picMkLst>
        </pc:picChg>
        <pc:picChg chg="add mod">
          <ac:chgData name="akhilesh aminigadda" userId="1ae4e733e1fc72ff" providerId="LiveId" clId="{FE679D77-3E6F-465F-803B-6F51E97829F8}" dt="2023-03-01T13:47:47.037" v="4930" actId="1076"/>
          <ac:picMkLst>
            <pc:docMk/>
            <pc:sldMk cId="73522693" sldId="269"/>
            <ac:picMk id="2054" creationId="{A08752D2-7B07-3DEE-8BD9-CB6D32DFECCF}"/>
          </ac:picMkLst>
        </pc:picChg>
      </pc:sldChg>
      <pc:sldChg chg="new del">
        <pc:chgData name="akhilesh aminigadda" userId="1ae4e733e1fc72ff" providerId="LiveId" clId="{FE679D77-3E6F-465F-803B-6F51E97829F8}" dt="2023-03-01T13:28:26.687" v="4842" actId="2696"/>
        <pc:sldMkLst>
          <pc:docMk/>
          <pc:sldMk cId="2022119713" sldId="269"/>
        </pc:sldMkLst>
      </pc:sldChg>
      <pc:sldChg chg="add del">
        <pc:chgData name="akhilesh aminigadda" userId="1ae4e733e1fc72ff" providerId="LiveId" clId="{FE679D77-3E6F-465F-803B-6F51E97829F8}" dt="2023-03-01T13:38:18.918" v="4848" actId="2696"/>
        <pc:sldMkLst>
          <pc:docMk/>
          <pc:sldMk cId="3347185130" sldId="269"/>
        </pc:sldMkLst>
      </pc:sldChg>
      <pc:sldChg chg="new del">
        <pc:chgData name="akhilesh aminigadda" userId="1ae4e733e1fc72ff" providerId="LiveId" clId="{FE679D77-3E6F-465F-803B-6F51E97829F8}" dt="2023-03-01T13:37:40.892" v="4844" actId="2696"/>
        <pc:sldMkLst>
          <pc:docMk/>
          <pc:sldMk cId="3406445612" sldId="269"/>
        </pc:sldMkLst>
      </pc:sldChg>
      <pc:sldChg chg="new del">
        <pc:chgData name="akhilesh aminigadda" userId="1ae4e733e1fc72ff" providerId="LiveId" clId="{FE679D77-3E6F-465F-803B-6F51E97829F8}" dt="2023-03-01T13:37:59.493" v="4846" actId="2696"/>
        <pc:sldMkLst>
          <pc:docMk/>
          <pc:sldMk cId="4096063651" sldId="269"/>
        </pc:sldMkLst>
      </pc:sldChg>
      <pc:sldChg chg="addSp delSp modSp new del mod delAnim modAnim">
        <pc:chgData name="akhilesh aminigadda" userId="1ae4e733e1fc72ff" providerId="LiveId" clId="{FE679D77-3E6F-465F-803B-6F51E97829F8}" dt="2023-03-01T13:55:50.367" v="4967" actId="2696"/>
        <pc:sldMkLst>
          <pc:docMk/>
          <pc:sldMk cId="2665057312" sldId="270"/>
        </pc:sldMkLst>
        <pc:picChg chg="add del mod">
          <ac:chgData name="akhilesh aminigadda" userId="1ae4e733e1fc72ff" providerId="LiveId" clId="{FE679D77-3E6F-465F-803B-6F51E97829F8}" dt="2023-03-01T13:53:13.475" v="4954" actId="21"/>
          <ac:picMkLst>
            <pc:docMk/>
            <pc:sldMk cId="2665057312" sldId="270"/>
            <ac:picMk id="2" creationId="{C7847FBB-7841-D309-E276-D7A602DF2621}"/>
          </ac:picMkLst>
        </pc:picChg>
        <pc:picChg chg="add del mod">
          <ac:chgData name="akhilesh aminigadda" userId="1ae4e733e1fc72ff" providerId="LiveId" clId="{FE679D77-3E6F-465F-803B-6F51E97829F8}" dt="2023-03-01T13:55:03.705" v="4963" actId="21"/>
          <ac:picMkLst>
            <pc:docMk/>
            <pc:sldMk cId="2665057312" sldId="270"/>
            <ac:picMk id="3" creationId="{C545758D-F066-E5F3-0F89-53D08A3F05A5}"/>
          </ac:picMkLst>
        </pc:picChg>
        <pc:picChg chg="add del">
          <ac:chgData name="akhilesh aminigadda" userId="1ae4e733e1fc72ff" providerId="LiveId" clId="{FE679D77-3E6F-465F-803B-6F51E97829F8}" dt="2023-03-01T13:55:44.200" v="4965"/>
          <ac:picMkLst>
            <pc:docMk/>
            <pc:sldMk cId="2665057312" sldId="270"/>
            <ac:picMk id="4" creationId="{AAFC85D8-6C67-BB6B-BC41-CEC904E4F87D}"/>
          </ac:picMkLst>
        </pc:picChg>
      </pc:sldChg>
      <pc:sldChg chg="add del">
        <pc:chgData name="akhilesh aminigadda" userId="1ae4e733e1fc72ff" providerId="LiveId" clId="{FE679D77-3E6F-465F-803B-6F51E97829F8}" dt="2023-03-01T13:49:52.104" v="4937" actId="2696"/>
        <pc:sldMkLst>
          <pc:docMk/>
          <pc:sldMk cId="3178852351" sldId="270"/>
        </pc:sldMkLst>
      </pc:sldChg>
      <pc:sldChg chg="modSp add mod">
        <pc:chgData name="akhilesh aminigadda" userId="1ae4e733e1fc72ff" providerId="LiveId" clId="{FE679D77-3E6F-465F-803B-6F51E97829F8}" dt="2023-03-01T13:58:04.638" v="5268" actId="14861"/>
        <pc:sldMkLst>
          <pc:docMk/>
          <pc:sldMk cId="2630385030" sldId="272"/>
        </pc:sldMkLst>
        <pc:picChg chg="mod">
          <ac:chgData name="akhilesh aminigadda" userId="1ae4e733e1fc72ff" providerId="LiveId" clId="{FE679D77-3E6F-465F-803B-6F51E97829F8}" dt="2023-03-01T13:58:04.638" v="5268" actId="14861"/>
          <ac:picMkLst>
            <pc:docMk/>
            <pc:sldMk cId="2630385030" sldId="272"/>
            <ac:picMk id="61" creationId="{311F0C4B-94C7-29E6-23CC-499A968B59F2}"/>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3/1/2023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3/1/2023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3/1/2023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3/1/2023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3/1/2023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3/1/2023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3/1/2023</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3/1/2023</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3/1/2023</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audio" Target="../media/audio1.wav"/><Relationship Id="rId1" Type="http://schemas.openxmlformats.org/officeDocument/2006/relationships/slideLayout" Target="../slideLayouts/slideLayout7.xml"/><Relationship Id="rId5" Type="http://schemas.openxmlformats.org/officeDocument/2006/relationships/audio" Target="../media/audio1.wav"/><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tmp"/></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image" Target="../media/image12.tmp"/><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838E0-FA6B-BAC4-3895-F8EE9BA9B845}"/>
              </a:ext>
            </a:extLst>
          </p:cNvPr>
          <p:cNvSpPr>
            <a:spLocks noGrp="1"/>
          </p:cNvSpPr>
          <p:nvPr>
            <p:ph type="ctrTitle"/>
          </p:nvPr>
        </p:nvSpPr>
        <p:spPr/>
        <p:txBody>
          <a:bodyPr/>
          <a:lstStyle/>
          <a:p>
            <a:r>
              <a:rPr lang="en-IN" dirty="0"/>
              <a:t>Power bi capstone - 2</a:t>
            </a:r>
          </a:p>
        </p:txBody>
      </p:sp>
      <p:sp>
        <p:nvSpPr>
          <p:cNvPr id="3" name="Subtitle 2">
            <a:extLst>
              <a:ext uri="{FF2B5EF4-FFF2-40B4-BE49-F238E27FC236}">
                <a16:creationId xmlns:a16="http://schemas.microsoft.com/office/drawing/2014/main" id="{7F6752F5-8B8F-0B70-260B-AAF16AA31099}"/>
              </a:ext>
            </a:extLst>
          </p:cNvPr>
          <p:cNvSpPr>
            <a:spLocks noGrp="1"/>
          </p:cNvSpPr>
          <p:nvPr>
            <p:ph type="subTitle" idx="1"/>
          </p:nvPr>
        </p:nvSpPr>
        <p:spPr>
          <a:xfrm>
            <a:off x="6474092" y="4100617"/>
            <a:ext cx="6801612" cy="1239894"/>
          </a:xfrm>
        </p:spPr>
        <p:txBody>
          <a:bodyPr/>
          <a:lstStyle/>
          <a:p>
            <a:r>
              <a:rPr lang="en-IN" dirty="0" err="1"/>
              <a:t>A.Sai</a:t>
            </a:r>
            <a:r>
              <a:rPr lang="en-IN" dirty="0"/>
              <a:t> Akhilesh</a:t>
            </a:r>
          </a:p>
        </p:txBody>
      </p:sp>
    </p:spTree>
    <p:extLst>
      <p:ext uri="{BB962C8B-B14F-4D97-AF65-F5344CB8AC3E}">
        <p14:creationId xmlns:p14="http://schemas.microsoft.com/office/powerpoint/2010/main" val="42246384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F88433-6ED4-2479-B6FA-515F8106A30D}"/>
              </a:ext>
            </a:extLst>
          </p:cNvPr>
          <p:cNvSpPr txBox="1"/>
          <p:nvPr/>
        </p:nvSpPr>
        <p:spPr>
          <a:xfrm>
            <a:off x="342122" y="354563"/>
            <a:ext cx="11271380" cy="830997"/>
          </a:xfrm>
          <a:prstGeom prst="rect">
            <a:avLst/>
          </a:prstGeom>
          <a:noFill/>
        </p:spPr>
        <p:txBody>
          <a:bodyPr wrap="square" rtlCol="0">
            <a:spAutoFit/>
          </a:bodyPr>
          <a:lstStyle/>
          <a:p>
            <a:r>
              <a:rPr lang="en-US" sz="2400" dirty="0">
                <a:solidFill>
                  <a:schemeClr val="accent1"/>
                </a:solidFill>
              </a:rPr>
              <a:t>8) What is the age second maximum Number of people are facing diabetes along with blood pressure? (Represent with Decomposition tree)</a:t>
            </a:r>
            <a:endParaRPr lang="en-IN" sz="2400" dirty="0">
              <a:solidFill>
                <a:schemeClr val="accent1"/>
              </a:solidFill>
            </a:endParaRPr>
          </a:p>
        </p:txBody>
      </p:sp>
      <p:sp>
        <p:nvSpPr>
          <p:cNvPr id="3" name="TextBox 2">
            <a:extLst>
              <a:ext uri="{FF2B5EF4-FFF2-40B4-BE49-F238E27FC236}">
                <a16:creationId xmlns:a16="http://schemas.microsoft.com/office/drawing/2014/main" id="{D9634E90-5631-3DEE-032C-5CE3ACB529BC}"/>
              </a:ext>
            </a:extLst>
          </p:cNvPr>
          <p:cNvSpPr txBox="1"/>
          <p:nvPr/>
        </p:nvSpPr>
        <p:spPr>
          <a:xfrm>
            <a:off x="66869" y="1185560"/>
            <a:ext cx="11008568" cy="1631216"/>
          </a:xfrm>
          <a:prstGeom prst="rect">
            <a:avLst/>
          </a:prstGeom>
          <a:noFill/>
        </p:spPr>
        <p:txBody>
          <a:bodyPr wrap="square" rtlCol="0">
            <a:spAutoFit/>
          </a:bodyPr>
          <a:lstStyle/>
          <a:p>
            <a:r>
              <a:rPr lang="en-IN" sz="2000" dirty="0"/>
              <a:t>Ans) At age 70 maximum number of people are facing diabetes along with blood pressure we can find 	 	 this by </a:t>
            </a:r>
            <a:r>
              <a:rPr lang="en-IN" sz="2000" dirty="0" err="1"/>
              <a:t>filtereing</a:t>
            </a:r>
            <a:r>
              <a:rPr lang="en-IN" sz="2000" dirty="0"/>
              <a:t> the ages or we can get by decomposition tree.</a:t>
            </a:r>
          </a:p>
          <a:p>
            <a:r>
              <a:rPr lang="en-IN" sz="2000" dirty="0"/>
              <a:t>	 Drag the age column in </a:t>
            </a:r>
            <a:r>
              <a:rPr lang="en-IN" sz="2000" dirty="0" err="1"/>
              <a:t>analyze</a:t>
            </a:r>
            <a:r>
              <a:rPr lang="en-IN" sz="2000" dirty="0"/>
              <a:t> , drag the outcome and </a:t>
            </a:r>
            <a:r>
              <a:rPr lang="en-IN" sz="2000" dirty="0" err="1"/>
              <a:t>bloodpressure</a:t>
            </a:r>
            <a:r>
              <a:rPr lang="en-IN" sz="2000" dirty="0"/>
              <a:t> in </a:t>
            </a:r>
            <a:r>
              <a:rPr lang="en-IN" sz="2000" dirty="0" err="1"/>
              <a:t>explainby</a:t>
            </a:r>
            <a:r>
              <a:rPr lang="en-IN" sz="2000" dirty="0"/>
              <a:t> then change the 	 age into max of age and then click on plus symbol or expand the max of age , 1 indicates the people 	 having diabetes and max 82 is the </a:t>
            </a:r>
            <a:r>
              <a:rPr lang="en-IN" sz="2000" dirty="0" err="1"/>
              <a:t>bloodpressure</a:t>
            </a:r>
            <a:r>
              <a:rPr lang="en-IN" sz="2000" dirty="0"/>
              <a:t> at age 70.</a:t>
            </a:r>
          </a:p>
        </p:txBody>
      </p:sp>
      <p:pic>
        <p:nvPicPr>
          <p:cNvPr id="7" name="Picture 6">
            <a:extLst>
              <a:ext uri="{FF2B5EF4-FFF2-40B4-BE49-F238E27FC236}">
                <a16:creationId xmlns:a16="http://schemas.microsoft.com/office/drawing/2014/main" id="{0B739182-2CF5-BE72-1918-DABC04CEC112}"/>
              </a:ext>
            </a:extLst>
          </p:cNvPr>
          <p:cNvPicPr>
            <a:picLocks noChangeAspect="1"/>
          </p:cNvPicPr>
          <p:nvPr/>
        </p:nvPicPr>
        <p:blipFill rotWithShape="1">
          <a:blip r:embed="rId2"/>
          <a:srcRect l="15919" t="27721" r="46505" b="15897"/>
          <a:stretch/>
        </p:blipFill>
        <p:spPr>
          <a:xfrm>
            <a:off x="3312368" y="3170329"/>
            <a:ext cx="4366726" cy="3477374"/>
          </a:xfrm>
          <a:prstGeom prst="rect">
            <a:avLst/>
          </a:prstGeom>
        </p:spPr>
      </p:pic>
    </p:spTree>
    <p:extLst>
      <p:ext uri="{BB962C8B-B14F-4D97-AF65-F5344CB8AC3E}">
        <p14:creationId xmlns:p14="http://schemas.microsoft.com/office/powerpoint/2010/main" val="1335661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0727A5-BB60-8FFF-B784-5D4563D91D0D}"/>
              </a:ext>
            </a:extLst>
          </p:cNvPr>
          <p:cNvSpPr txBox="1"/>
          <p:nvPr/>
        </p:nvSpPr>
        <p:spPr>
          <a:xfrm>
            <a:off x="447868" y="177282"/>
            <a:ext cx="10907485" cy="1569660"/>
          </a:xfrm>
          <a:prstGeom prst="rect">
            <a:avLst/>
          </a:prstGeom>
          <a:noFill/>
        </p:spPr>
        <p:txBody>
          <a:bodyPr wrap="square" rtlCol="0">
            <a:spAutoFit/>
          </a:bodyPr>
          <a:lstStyle/>
          <a:p>
            <a:r>
              <a:rPr lang="en-US" sz="2400" dirty="0">
                <a:solidFill>
                  <a:srgbClr val="FFC000"/>
                </a:solidFill>
              </a:rPr>
              <a:t>9) Create a table for age and glucose and add a column with the below conditions ?</a:t>
            </a:r>
          </a:p>
          <a:p>
            <a:r>
              <a:rPr lang="en-US" sz="2400" dirty="0">
                <a:solidFill>
                  <a:srgbClr val="FFC000"/>
                </a:solidFill>
              </a:rPr>
              <a:t>	0-99(Normal)</a:t>
            </a:r>
          </a:p>
          <a:p>
            <a:r>
              <a:rPr lang="en-US" sz="2400" dirty="0">
                <a:solidFill>
                  <a:srgbClr val="FFC000"/>
                </a:solidFill>
              </a:rPr>
              <a:t>	100-125(prediabetes)</a:t>
            </a:r>
          </a:p>
          <a:p>
            <a:r>
              <a:rPr lang="en-US" sz="2400" dirty="0">
                <a:solidFill>
                  <a:srgbClr val="FFC000"/>
                </a:solidFill>
              </a:rPr>
              <a:t>	126 and above(diabetes)</a:t>
            </a:r>
            <a:endParaRPr lang="en-IN" sz="2400" dirty="0">
              <a:solidFill>
                <a:srgbClr val="FFC000"/>
              </a:solidFill>
            </a:endParaRPr>
          </a:p>
        </p:txBody>
      </p:sp>
      <p:sp>
        <p:nvSpPr>
          <p:cNvPr id="3" name="TextBox 2">
            <a:extLst>
              <a:ext uri="{FF2B5EF4-FFF2-40B4-BE49-F238E27FC236}">
                <a16:creationId xmlns:a16="http://schemas.microsoft.com/office/drawing/2014/main" id="{8520A511-0715-23B3-98B9-BC57AA3C6F6A}"/>
              </a:ext>
            </a:extLst>
          </p:cNvPr>
          <p:cNvSpPr txBox="1"/>
          <p:nvPr/>
        </p:nvSpPr>
        <p:spPr>
          <a:xfrm>
            <a:off x="168144" y="1746942"/>
            <a:ext cx="7529804" cy="3662541"/>
          </a:xfrm>
          <a:prstGeom prst="rect">
            <a:avLst/>
          </a:prstGeom>
          <a:noFill/>
        </p:spPr>
        <p:txBody>
          <a:bodyPr wrap="square" rtlCol="0">
            <a:spAutoFit/>
          </a:bodyPr>
          <a:lstStyle/>
          <a:p>
            <a:r>
              <a:rPr lang="en-IN" sz="2000" dirty="0"/>
              <a:t>Ans) In the home click on the new table then create new table with 	the help of DAX function in the formula bar</a:t>
            </a:r>
          </a:p>
          <a:p>
            <a:r>
              <a:rPr lang="en-IN" sz="2000" b="0" dirty="0">
                <a:solidFill>
                  <a:srgbClr val="000000"/>
                </a:solidFill>
                <a:effectLst/>
              </a:rPr>
              <a:t>	</a:t>
            </a:r>
            <a:r>
              <a:rPr lang="pt-BR" b="0" dirty="0">
                <a:solidFill>
                  <a:srgbClr val="000000"/>
                </a:solidFill>
                <a:effectLst/>
              </a:rPr>
              <a:t>Table 2 =   					</a:t>
            </a:r>
            <a:r>
              <a:rPr lang="pt-BR" b="0" dirty="0">
                <a:solidFill>
                  <a:srgbClr val="3165BB"/>
                </a:solidFill>
                <a:effectLst/>
              </a:rPr>
              <a:t>SUMMARIZE</a:t>
            </a:r>
            <a:r>
              <a:rPr lang="pt-BR" b="0" dirty="0">
                <a:solidFill>
                  <a:srgbClr val="000000"/>
                </a:solidFill>
                <a:effectLst/>
              </a:rPr>
              <a:t>(</a:t>
            </a:r>
            <a:r>
              <a:rPr lang="pt-BR" b="0" dirty="0">
                <a:solidFill>
                  <a:srgbClr val="001080"/>
                </a:solidFill>
                <a:effectLst/>
              </a:rPr>
              <a:t>diabetes</a:t>
            </a:r>
            <a:r>
              <a:rPr lang="pt-BR" b="0" dirty="0">
                <a:solidFill>
                  <a:srgbClr val="000000"/>
                </a:solidFill>
                <a:effectLst/>
              </a:rPr>
              <a:t>,</a:t>
            </a:r>
            <a:r>
              <a:rPr lang="pt-BR" b="0" dirty="0">
                <a:solidFill>
                  <a:srgbClr val="001080"/>
                </a:solidFill>
                <a:effectLst/>
              </a:rPr>
              <a:t>diabetes[Age]</a:t>
            </a:r>
            <a:r>
              <a:rPr lang="pt-BR" b="0" dirty="0">
                <a:solidFill>
                  <a:srgbClr val="000000"/>
                </a:solidFill>
                <a:effectLst/>
              </a:rPr>
              <a:t>,</a:t>
            </a:r>
            <a:r>
              <a:rPr lang="pt-BR" b="0" dirty="0">
                <a:solidFill>
                  <a:srgbClr val="001080"/>
                </a:solidFill>
                <a:effectLst/>
              </a:rPr>
              <a:t>diabetes[Glucose]</a:t>
            </a:r>
            <a:r>
              <a:rPr lang="pt-BR" b="0" dirty="0">
                <a:solidFill>
                  <a:srgbClr val="000000"/>
                </a:solidFill>
                <a:effectLst/>
              </a:rPr>
              <a:t>)</a:t>
            </a:r>
          </a:p>
          <a:p>
            <a:r>
              <a:rPr lang="pt-BR" sz="2000" b="0" dirty="0">
                <a:solidFill>
                  <a:srgbClr val="000000"/>
                </a:solidFill>
                <a:effectLst/>
              </a:rPr>
              <a:t>	then create the new column with the given conditions by using </a:t>
            </a:r>
          </a:p>
          <a:p>
            <a:r>
              <a:rPr lang="pt-BR" sz="2000" dirty="0">
                <a:solidFill>
                  <a:srgbClr val="000000"/>
                </a:solidFill>
              </a:rPr>
              <a:t>	DAX function on formula bar in the model view.</a:t>
            </a:r>
          </a:p>
          <a:p>
            <a:r>
              <a:rPr lang="pt-BR" b="0" dirty="0">
                <a:solidFill>
                  <a:srgbClr val="000000"/>
                </a:solidFill>
                <a:effectLst/>
              </a:rPr>
              <a:t>	</a:t>
            </a:r>
            <a:r>
              <a:rPr lang="en-US" b="0" dirty="0">
                <a:solidFill>
                  <a:srgbClr val="000000"/>
                </a:solidFill>
                <a:effectLst/>
              </a:rPr>
              <a:t>Column = </a:t>
            </a:r>
          </a:p>
          <a:p>
            <a:r>
              <a:rPr lang="en-US" dirty="0">
                <a:solidFill>
                  <a:srgbClr val="000000"/>
                </a:solidFill>
              </a:rPr>
              <a:t>	</a:t>
            </a:r>
            <a:r>
              <a:rPr lang="en-US" b="0" dirty="0">
                <a:solidFill>
                  <a:srgbClr val="3165BB"/>
                </a:solidFill>
                <a:effectLst/>
              </a:rPr>
              <a:t>IF</a:t>
            </a:r>
            <a:r>
              <a:rPr lang="en-US" b="0" dirty="0">
                <a:solidFill>
                  <a:srgbClr val="000000"/>
                </a:solidFill>
                <a:effectLst/>
              </a:rPr>
              <a:t>(</a:t>
            </a:r>
            <a:r>
              <a:rPr lang="en-US" b="0" dirty="0">
                <a:solidFill>
                  <a:srgbClr val="001080"/>
                </a:solidFill>
                <a:effectLst/>
              </a:rPr>
              <a:t>'Table 2'[Glucose]</a:t>
            </a:r>
            <a:r>
              <a:rPr lang="en-US" b="0" dirty="0">
                <a:solidFill>
                  <a:srgbClr val="000000"/>
                </a:solidFill>
                <a:effectLst/>
              </a:rPr>
              <a:t>&gt;=</a:t>
            </a:r>
            <a:r>
              <a:rPr lang="en-US" b="0" dirty="0">
                <a:solidFill>
                  <a:srgbClr val="09885A"/>
                </a:solidFill>
                <a:effectLst/>
              </a:rPr>
              <a:t>126</a:t>
            </a:r>
            <a:r>
              <a:rPr lang="en-US" b="0" dirty="0">
                <a:solidFill>
                  <a:srgbClr val="000000"/>
                </a:solidFill>
                <a:effectLst/>
              </a:rPr>
              <a:t>,</a:t>
            </a:r>
            <a:r>
              <a:rPr lang="en-US" b="0" dirty="0">
                <a:solidFill>
                  <a:srgbClr val="A31515"/>
                </a:solidFill>
                <a:effectLst/>
              </a:rPr>
              <a:t>"Diabetes"</a:t>
            </a:r>
            <a:r>
              <a:rPr lang="en-US" b="0" dirty="0">
                <a:solidFill>
                  <a:srgbClr val="000000"/>
                </a:solidFill>
                <a:effectLst/>
              </a:rPr>
              <a:t>,</a:t>
            </a:r>
            <a:r>
              <a:rPr lang="en-US" b="0" dirty="0">
                <a:solidFill>
                  <a:srgbClr val="3165BB"/>
                </a:solidFill>
                <a:effectLst/>
              </a:rPr>
              <a:t>IF</a:t>
            </a:r>
            <a:r>
              <a:rPr lang="en-US" b="0" dirty="0">
                <a:solidFill>
                  <a:srgbClr val="000000"/>
                </a:solidFill>
                <a:effectLst/>
              </a:rPr>
              <a:t>(</a:t>
            </a:r>
            <a:r>
              <a:rPr lang="en-US" b="0" dirty="0">
                <a:solidFill>
                  <a:srgbClr val="001080"/>
                </a:solidFill>
                <a:effectLst/>
              </a:rPr>
              <a:t>'Table 	2'[Glucose]</a:t>
            </a:r>
            <a:r>
              <a:rPr lang="en-US" b="0" dirty="0">
                <a:solidFill>
                  <a:srgbClr val="000000"/>
                </a:solidFill>
                <a:effectLst/>
              </a:rPr>
              <a:t>&gt;=</a:t>
            </a:r>
            <a:r>
              <a:rPr lang="en-US" b="0" dirty="0">
                <a:solidFill>
                  <a:srgbClr val="09885A"/>
                </a:solidFill>
                <a:effectLst/>
              </a:rPr>
              <a:t>100</a:t>
            </a:r>
            <a:r>
              <a:rPr lang="en-US" b="0" dirty="0">
                <a:solidFill>
                  <a:srgbClr val="000000"/>
                </a:solidFill>
                <a:effectLst/>
              </a:rPr>
              <a:t>&amp;&amp;</a:t>
            </a:r>
            <a:r>
              <a:rPr lang="en-US" b="0" dirty="0">
                <a:solidFill>
                  <a:srgbClr val="001080"/>
                </a:solidFill>
                <a:effectLst/>
              </a:rPr>
              <a:t>'Table 	2'[Glucose]</a:t>
            </a:r>
            <a:r>
              <a:rPr lang="en-US" b="0" dirty="0">
                <a:solidFill>
                  <a:srgbClr val="000000"/>
                </a:solidFill>
                <a:effectLst/>
              </a:rPr>
              <a:t>&lt;=</a:t>
            </a:r>
            <a:r>
              <a:rPr lang="en-US" b="0" dirty="0">
                <a:solidFill>
                  <a:srgbClr val="09885A"/>
                </a:solidFill>
                <a:effectLst/>
              </a:rPr>
              <a:t>125</a:t>
            </a:r>
            <a:r>
              <a:rPr lang="en-US" b="0" dirty="0">
                <a:solidFill>
                  <a:srgbClr val="000000"/>
                </a:solidFill>
                <a:effectLst/>
              </a:rPr>
              <a:t>,</a:t>
            </a:r>
            <a:r>
              <a:rPr lang="en-US" b="0" dirty="0">
                <a:solidFill>
                  <a:srgbClr val="A31515"/>
                </a:solidFill>
                <a:effectLst/>
              </a:rPr>
              <a:t>"Prediabetes"</a:t>
            </a:r>
            <a:r>
              <a:rPr lang="en-US" b="0" dirty="0">
                <a:solidFill>
                  <a:srgbClr val="000000"/>
                </a:solidFill>
                <a:effectLst/>
              </a:rPr>
              <a:t>,</a:t>
            </a:r>
            <a:r>
              <a:rPr lang="en-US" b="0" dirty="0">
                <a:solidFill>
                  <a:srgbClr val="A31515"/>
                </a:solidFill>
                <a:effectLst/>
              </a:rPr>
              <a:t>"Normal"</a:t>
            </a:r>
            <a:r>
              <a:rPr lang="en-US" b="0" dirty="0">
                <a:solidFill>
                  <a:srgbClr val="000000"/>
                </a:solidFill>
                <a:effectLst/>
              </a:rPr>
              <a:t>))</a:t>
            </a:r>
          </a:p>
          <a:p>
            <a:endParaRPr lang="pt-BR" sz="2000" b="0" dirty="0">
              <a:solidFill>
                <a:srgbClr val="000000"/>
              </a:solidFill>
              <a:effectLst/>
            </a:endParaRPr>
          </a:p>
          <a:p>
            <a:endParaRPr lang="pt-BR" sz="2000" b="0" dirty="0">
              <a:solidFill>
                <a:srgbClr val="000000"/>
              </a:solidFill>
              <a:effectLst/>
              <a:latin typeface="Consolas" panose="020B0609020204030204" pitchFamily="49" charset="0"/>
            </a:endParaRPr>
          </a:p>
          <a:p>
            <a:r>
              <a:rPr lang="en-IN" sz="2000" dirty="0"/>
              <a:t> </a:t>
            </a:r>
          </a:p>
        </p:txBody>
      </p:sp>
      <p:pic>
        <p:nvPicPr>
          <p:cNvPr id="9" name="Picture 8">
            <a:extLst>
              <a:ext uri="{FF2B5EF4-FFF2-40B4-BE49-F238E27FC236}">
                <a16:creationId xmlns:a16="http://schemas.microsoft.com/office/drawing/2014/main" id="{69966865-41D5-10CC-0777-F06DF65CE42B}"/>
              </a:ext>
            </a:extLst>
          </p:cNvPr>
          <p:cNvPicPr>
            <a:picLocks noChangeAspect="1"/>
          </p:cNvPicPr>
          <p:nvPr/>
        </p:nvPicPr>
        <p:blipFill rotWithShape="1">
          <a:blip r:embed="rId2"/>
          <a:srcRect l="1990" t="21521" r="78954" b="6669"/>
          <a:stretch/>
        </p:blipFill>
        <p:spPr>
          <a:xfrm>
            <a:off x="7940349" y="830420"/>
            <a:ext cx="2873830" cy="5747662"/>
          </a:xfrm>
          <a:prstGeom prst="rect">
            <a:avLst/>
          </a:prstGeom>
        </p:spPr>
      </p:pic>
    </p:spTree>
    <p:extLst>
      <p:ext uri="{BB962C8B-B14F-4D97-AF65-F5344CB8AC3E}">
        <p14:creationId xmlns:p14="http://schemas.microsoft.com/office/powerpoint/2010/main" val="3191409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9629E5-B0E9-D21B-64CA-EAFC0F5BB1D6}"/>
              </a:ext>
            </a:extLst>
          </p:cNvPr>
          <p:cNvSpPr txBox="1"/>
          <p:nvPr/>
        </p:nvSpPr>
        <p:spPr>
          <a:xfrm>
            <a:off x="485192" y="485191"/>
            <a:ext cx="11047444" cy="830997"/>
          </a:xfrm>
          <a:prstGeom prst="rect">
            <a:avLst/>
          </a:prstGeom>
          <a:noFill/>
        </p:spPr>
        <p:txBody>
          <a:bodyPr wrap="square" rtlCol="0">
            <a:spAutoFit/>
          </a:bodyPr>
          <a:lstStyle/>
          <a:p>
            <a:r>
              <a:rPr lang="en-US" sz="2400" dirty="0">
                <a:solidFill>
                  <a:srgbClr val="FFC000"/>
                </a:solidFill>
              </a:rPr>
              <a:t>10) Create a visualization using the question 9 table and create a visualization using a        funnel chart and how many people are suffering from prediabetes?</a:t>
            </a:r>
            <a:endParaRPr lang="en-IN" sz="2400" dirty="0">
              <a:solidFill>
                <a:srgbClr val="FFC000"/>
              </a:solidFill>
            </a:endParaRPr>
          </a:p>
        </p:txBody>
      </p:sp>
      <p:sp>
        <p:nvSpPr>
          <p:cNvPr id="4" name="TextBox 3">
            <a:extLst>
              <a:ext uri="{FF2B5EF4-FFF2-40B4-BE49-F238E27FC236}">
                <a16:creationId xmlns:a16="http://schemas.microsoft.com/office/drawing/2014/main" id="{1A17A7B8-EB0D-97E8-6449-B34DF0E2FE23}"/>
              </a:ext>
            </a:extLst>
          </p:cNvPr>
          <p:cNvSpPr txBox="1"/>
          <p:nvPr/>
        </p:nvSpPr>
        <p:spPr>
          <a:xfrm>
            <a:off x="404327" y="1418253"/>
            <a:ext cx="11383346" cy="1323439"/>
          </a:xfrm>
          <a:prstGeom prst="rect">
            <a:avLst/>
          </a:prstGeom>
          <a:noFill/>
        </p:spPr>
        <p:txBody>
          <a:bodyPr wrap="square" rtlCol="0">
            <a:spAutoFit/>
          </a:bodyPr>
          <a:lstStyle/>
          <a:p>
            <a:r>
              <a:rPr lang="en-IN" sz="2000" dirty="0"/>
              <a:t>Ans) Using the before question table , select the funnel chart from the </a:t>
            </a:r>
            <a:r>
              <a:rPr lang="en-IN" sz="2000" dirty="0" err="1"/>
              <a:t>visulalization</a:t>
            </a:r>
            <a:r>
              <a:rPr lang="en-IN" sz="2000" dirty="0"/>
              <a:t> and drag the column 	from the table 2 into the category and drag age into the values and we want number of persons so we 	can change into count of ages from the funnel chart we can get the count of the people suffering from 	the prediabetes.</a:t>
            </a:r>
          </a:p>
        </p:txBody>
      </p:sp>
      <p:pic>
        <p:nvPicPr>
          <p:cNvPr id="8" name="Picture 7">
            <a:extLst>
              <a:ext uri="{FF2B5EF4-FFF2-40B4-BE49-F238E27FC236}">
                <a16:creationId xmlns:a16="http://schemas.microsoft.com/office/drawing/2014/main" id="{5D5C3E22-35C8-3F28-80B9-0DA8DCF44B40}"/>
              </a:ext>
            </a:extLst>
          </p:cNvPr>
          <p:cNvPicPr>
            <a:picLocks noChangeAspect="1"/>
          </p:cNvPicPr>
          <p:nvPr/>
        </p:nvPicPr>
        <p:blipFill rotWithShape="1">
          <a:blip r:embed="rId2"/>
          <a:srcRect l="18750" t="33057" r="41760" b="20656"/>
          <a:stretch/>
        </p:blipFill>
        <p:spPr>
          <a:xfrm>
            <a:off x="2901820" y="2741692"/>
            <a:ext cx="4814596" cy="2995127"/>
          </a:xfrm>
          <a:prstGeom prst="rect">
            <a:avLst/>
          </a:prstGeom>
        </p:spPr>
      </p:pic>
      <p:sp>
        <p:nvSpPr>
          <p:cNvPr id="9" name="TextBox 8">
            <a:extLst>
              <a:ext uri="{FF2B5EF4-FFF2-40B4-BE49-F238E27FC236}">
                <a16:creationId xmlns:a16="http://schemas.microsoft.com/office/drawing/2014/main" id="{AB38A036-99C0-2D77-1329-E39A81C43486}"/>
              </a:ext>
            </a:extLst>
          </p:cNvPr>
          <p:cNvSpPr txBox="1"/>
          <p:nvPr/>
        </p:nvSpPr>
        <p:spPr>
          <a:xfrm>
            <a:off x="1082916" y="5972699"/>
            <a:ext cx="10026167" cy="400110"/>
          </a:xfrm>
          <a:prstGeom prst="rect">
            <a:avLst/>
          </a:prstGeom>
          <a:noFill/>
        </p:spPr>
        <p:txBody>
          <a:bodyPr wrap="square" rtlCol="0">
            <a:spAutoFit/>
          </a:bodyPr>
          <a:lstStyle/>
          <a:p>
            <a:r>
              <a:rPr lang="en-IN" sz="2000" dirty="0"/>
              <a:t>From the funnel chart ,227 people are suffering from prediabetes.</a:t>
            </a:r>
          </a:p>
        </p:txBody>
      </p:sp>
    </p:spTree>
    <p:extLst>
      <p:ext uri="{BB962C8B-B14F-4D97-AF65-F5344CB8AC3E}">
        <p14:creationId xmlns:p14="http://schemas.microsoft.com/office/powerpoint/2010/main" val="25731604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067C31-19B3-AA17-64D5-2C6FD0C5826C}"/>
              </a:ext>
            </a:extLst>
          </p:cNvPr>
          <p:cNvSpPr txBox="1"/>
          <p:nvPr/>
        </p:nvSpPr>
        <p:spPr>
          <a:xfrm>
            <a:off x="326571" y="251927"/>
            <a:ext cx="11168743" cy="1938992"/>
          </a:xfrm>
          <a:prstGeom prst="rect">
            <a:avLst/>
          </a:prstGeom>
          <a:noFill/>
        </p:spPr>
        <p:txBody>
          <a:bodyPr wrap="square" rtlCol="0">
            <a:spAutoFit/>
          </a:bodyPr>
          <a:lstStyle/>
          <a:p>
            <a:r>
              <a:rPr lang="en-US" sz="2400" dirty="0">
                <a:solidFill>
                  <a:srgbClr val="FFC000"/>
                </a:solidFill>
              </a:rPr>
              <a:t>11) Create a table for BMI and outcome and add a column with the below conditions ?</a:t>
            </a:r>
          </a:p>
          <a:p>
            <a:r>
              <a:rPr lang="en-US" sz="2400" dirty="0">
                <a:solidFill>
                  <a:srgbClr val="FFC000"/>
                </a:solidFill>
              </a:rPr>
              <a:t>	(&lt;18.50)Underweight</a:t>
            </a:r>
          </a:p>
          <a:p>
            <a:r>
              <a:rPr lang="en-US" sz="2400" dirty="0">
                <a:solidFill>
                  <a:srgbClr val="FFC000"/>
                </a:solidFill>
              </a:rPr>
              <a:t>	(18.50-24.99)Normal</a:t>
            </a:r>
          </a:p>
          <a:p>
            <a:r>
              <a:rPr lang="en-US" sz="2400" dirty="0">
                <a:solidFill>
                  <a:srgbClr val="FFC000"/>
                </a:solidFill>
              </a:rPr>
              <a:t>	(25.00-29.99)Overweight</a:t>
            </a:r>
          </a:p>
          <a:p>
            <a:r>
              <a:rPr lang="en-US" sz="2400" dirty="0">
                <a:solidFill>
                  <a:srgbClr val="FFC000"/>
                </a:solidFill>
              </a:rPr>
              <a:t>	(&gt;=30.00)obese</a:t>
            </a:r>
            <a:endParaRPr lang="en-IN" sz="2400" dirty="0">
              <a:solidFill>
                <a:srgbClr val="FFC000"/>
              </a:solidFill>
            </a:endParaRPr>
          </a:p>
        </p:txBody>
      </p:sp>
      <p:sp>
        <p:nvSpPr>
          <p:cNvPr id="3" name="TextBox 2">
            <a:extLst>
              <a:ext uri="{FF2B5EF4-FFF2-40B4-BE49-F238E27FC236}">
                <a16:creationId xmlns:a16="http://schemas.microsoft.com/office/drawing/2014/main" id="{0D105B0B-785C-4FF9-EC7E-51DB69ABA77E}"/>
              </a:ext>
            </a:extLst>
          </p:cNvPr>
          <p:cNvSpPr txBox="1"/>
          <p:nvPr/>
        </p:nvSpPr>
        <p:spPr>
          <a:xfrm>
            <a:off x="205274" y="2481943"/>
            <a:ext cx="6960637" cy="3785652"/>
          </a:xfrm>
          <a:prstGeom prst="rect">
            <a:avLst/>
          </a:prstGeom>
          <a:noFill/>
        </p:spPr>
        <p:txBody>
          <a:bodyPr wrap="square" rtlCol="0">
            <a:spAutoFit/>
          </a:bodyPr>
          <a:lstStyle/>
          <a:p>
            <a:r>
              <a:rPr lang="en-IN" sz="2000" dirty="0"/>
              <a:t>Ans) With the help of DAX function we can create a new table </a:t>
            </a:r>
          </a:p>
          <a:p>
            <a:r>
              <a:rPr lang="en-IN" sz="2000" dirty="0"/>
              <a:t>	write the </a:t>
            </a:r>
            <a:r>
              <a:rPr lang="en-IN" sz="2000" dirty="0" err="1"/>
              <a:t>dax</a:t>
            </a:r>
            <a:r>
              <a:rPr lang="en-IN" sz="2000" dirty="0"/>
              <a:t> function on formula bar in the model view </a:t>
            </a:r>
          </a:p>
          <a:p>
            <a:r>
              <a:rPr lang="en-IN" sz="2000" dirty="0"/>
              <a:t>	</a:t>
            </a:r>
            <a:r>
              <a:rPr lang="pt-BR" sz="2000" b="0" dirty="0">
                <a:solidFill>
                  <a:srgbClr val="000000"/>
                </a:solidFill>
                <a:effectLst/>
              </a:rPr>
              <a:t>Table 3 = 	</a:t>
            </a:r>
            <a:r>
              <a:rPr lang="pt-BR" sz="2000" b="0" dirty="0">
                <a:solidFill>
                  <a:srgbClr val="3165BB"/>
                </a:solidFill>
                <a:effectLst/>
              </a:rPr>
              <a:t>SUMMARIZE</a:t>
            </a:r>
            <a:r>
              <a:rPr lang="pt-BR" sz="2000" b="0" dirty="0">
                <a:solidFill>
                  <a:srgbClr val="000000"/>
                </a:solidFill>
                <a:effectLst/>
              </a:rPr>
              <a:t>(</a:t>
            </a:r>
            <a:r>
              <a:rPr lang="pt-BR" sz="2000" b="0" dirty="0">
                <a:solidFill>
                  <a:srgbClr val="001080"/>
                </a:solidFill>
                <a:effectLst/>
              </a:rPr>
              <a:t>diabetes</a:t>
            </a:r>
            <a:r>
              <a:rPr lang="pt-BR" sz="2000" b="0" dirty="0">
                <a:solidFill>
                  <a:srgbClr val="000000"/>
                </a:solidFill>
                <a:effectLst/>
              </a:rPr>
              <a:t>,</a:t>
            </a:r>
            <a:r>
              <a:rPr lang="pt-BR" sz="2000" b="0" dirty="0">
                <a:solidFill>
                  <a:srgbClr val="001080"/>
                </a:solidFill>
                <a:effectLst/>
              </a:rPr>
              <a:t>diabetes[BMI]</a:t>
            </a:r>
            <a:r>
              <a:rPr lang="pt-BR" sz="2000" b="0" dirty="0">
                <a:solidFill>
                  <a:srgbClr val="000000"/>
                </a:solidFill>
                <a:effectLst/>
              </a:rPr>
              <a:t>,</a:t>
            </a:r>
            <a:r>
              <a:rPr lang="pt-BR" sz="2000" b="0" dirty="0">
                <a:solidFill>
                  <a:srgbClr val="001080"/>
                </a:solidFill>
                <a:effectLst/>
              </a:rPr>
              <a:t>diabetes[Outcome]</a:t>
            </a:r>
            <a:r>
              <a:rPr lang="pt-BR" sz="2000" b="0" dirty="0">
                <a:solidFill>
                  <a:srgbClr val="000000"/>
                </a:solidFill>
                <a:effectLst/>
              </a:rPr>
              <a:t>)</a:t>
            </a:r>
          </a:p>
          <a:p>
            <a:r>
              <a:rPr lang="pt-BR" sz="2000" dirty="0">
                <a:solidFill>
                  <a:srgbClr val="000000"/>
                </a:solidFill>
              </a:rPr>
              <a:t>	After create table now create a new column with the given </a:t>
            </a:r>
          </a:p>
          <a:p>
            <a:r>
              <a:rPr lang="pt-BR" sz="2000" dirty="0">
                <a:solidFill>
                  <a:srgbClr val="000000"/>
                </a:solidFill>
              </a:rPr>
              <a:t>	conditions </a:t>
            </a:r>
          </a:p>
          <a:p>
            <a:r>
              <a:rPr lang="pt-BR" sz="2000" dirty="0">
                <a:solidFill>
                  <a:srgbClr val="000000"/>
                </a:solidFill>
              </a:rPr>
              <a:t>	</a:t>
            </a:r>
            <a:r>
              <a:rPr lang="en-US" sz="2000" b="0" dirty="0">
                <a:solidFill>
                  <a:srgbClr val="000000"/>
                </a:solidFill>
                <a:effectLst/>
              </a:rPr>
              <a:t>Column = </a:t>
            </a:r>
            <a:r>
              <a:rPr lang="en-US" sz="2000" b="0" dirty="0">
                <a:solidFill>
                  <a:srgbClr val="3165BB"/>
                </a:solidFill>
                <a:effectLst/>
              </a:rPr>
              <a:t>IF</a:t>
            </a:r>
            <a:r>
              <a:rPr lang="en-US" sz="2000" b="0" dirty="0">
                <a:solidFill>
                  <a:srgbClr val="000000"/>
                </a:solidFill>
                <a:effectLst/>
              </a:rPr>
              <a:t>('Table 3'[BMI]&lt;</a:t>
            </a:r>
            <a:r>
              <a:rPr lang="en-US" sz="2000" b="0" dirty="0">
                <a:solidFill>
                  <a:srgbClr val="09885A"/>
                </a:solidFill>
                <a:effectLst/>
              </a:rPr>
              <a:t>18.5</a:t>
            </a:r>
            <a:r>
              <a:rPr lang="en-US" sz="2000" b="0" dirty="0">
                <a:solidFill>
                  <a:srgbClr val="000000"/>
                </a:solidFill>
                <a:effectLst/>
              </a:rPr>
              <a:t>,</a:t>
            </a:r>
            <a:r>
              <a:rPr lang="en-US" sz="2000" b="0" dirty="0">
                <a:solidFill>
                  <a:srgbClr val="A31515"/>
                </a:solidFill>
                <a:effectLst/>
              </a:rPr>
              <a:t>"Underweight"</a:t>
            </a:r>
            <a:r>
              <a:rPr lang="en-US" sz="2000" b="0" dirty="0">
                <a:solidFill>
                  <a:srgbClr val="000000"/>
                </a:solidFill>
                <a:effectLst/>
              </a:rPr>
              <a:t>,</a:t>
            </a:r>
            <a:r>
              <a:rPr lang="en-US" sz="2000" b="0" dirty="0">
                <a:solidFill>
                  <a:srgbClr val="3165BB"/>
                </a:solidFill>
                <a:effectLst/>
              </a:rPr>
              <a:t>IF</a:t>
            </a:r>
            <a:r>
              <a:rPr lang="en-US" sz="2000" b="0" dirty="0">
                <a:solidFill>
                  <a:srgbClr val="000000"/>
                </a:solidFill>
                <a:effectLst/>
              </a:rPr>
              <a:t>('Table 	3'[BMI]&gt;=</a:t>
            </a:r>
            <a:r>
              <a:rPr lang="en-US" sz="2000" b="0" dirty="0">
                <a:solidFill>
                  <a:srgbClr val="09885A"/>
                </a:solidFill>
                <a:effectLst/>
              </a:rPr>
              <a:t>18.50</a:t>
            </a:r>
            <a:r>
              <a:rPr lang="en-US" sz="2000" b="0" dirty="0">
                <a:solidFill>
                  <a:srgbClr val="000000"/>
                </a:solidFill>
                <a:effectLst/>
              </a:rPr>
              <a:t>&amp;&amp;'Table 3'[BMI]&lt;=</a:t>
            </a:r>
            <a:r>
              <a:rPr lang="en-US" sz="2000" b="0" dirty="0">
                <a:solidFill>
                  <a:srgbClr val="09885A"/>
                </a:solidFill>
                <a:effectLst/>
              </a:rPr>
              <a:t>24.99</a:t>
            </a:r>
            <a:r>
              <a:rPr lang="en-US" sz="2000" b="0" dirty="0">
                <a:solidFill>
                  <a:srgbClr val="000000"/>
                </a:solidFill>
                <a:effectLst/>
              </a:rPr>
              <a:t>,</a:t>
            </a:r>
            <a:r>
              <a:rPr lang="en-US" sz="2000" b="0" dirty="0">
                <a:solidFill>
                  <a:srgbClr val="A31515"/>
                </a:solidFill>
                <a:effectLst/>
              </a:rPr>
              <a:t>"Normal"</a:t>
            </a:r>
            <a:r>
              <a:rPr lang="en-US" sz="2000" b="0" dirty="0">
                <a:solidFill>
                  <a:srgbClr val="000000"/>
                </a:solidFill>
                <a:effectLst/>
              </a:rPr>
              <a:t>,</a:t>
            </a:r>
            <a:r>
              <a:rPr lang="en-US" sz="2000" b="0" dirty="0">
                <a:solidFill>
                  <a:srgbClr val="3165BB"/>
                </a:solidFill>
                <a:effectLst/>
              </a:rPr>
              <a:t>IF</a:t>
            </a:r>
            <a:r>
              <a:rPr lang="en-US" sz="2000" b="0" dirty="0">
                <a:solidFill>
                  <a:srgbClr val="000000"/>
                </a:solidFill>
                <a:effectLst/>
              </a:rPr>
              <a:t>('Table 	3'[BMI]&gt;=</a:t>
            </a:r>
            <a:r>
              <a:rPr lang="en-US" sz="2000" b="0" dirty="0">
                <a:solidFill>
                  <a:srgbClr val="09885A"/>
                </a:solidFill>
                <a:effectLst/>
              </a:rPr>
              <a:t>25.00</a:t>
            </a:r>
            <a:r>
              <a:rPr lang="en-US" sz="2000" b="0" dirty="0">
                <a:solidFill>
                  <a:srgbClr val="000000"/>
                </a:solidFill>
                <a:effectLst/>
              </a:rPr>
              <a:t>&amp;&amp;'Table 	3'[BMI]&lt;=</a:t>
            </a:r>
            <a:r>
              <a:rPr lang="en-US" sz="2000" b="0" dirty="0">
                <a:solidFill>
                  <a:srgbClr val="09885A"/>
                </a:solidFill>
                <a:effectLst/>
              </a:rPr>
              <a:t>29.99</a:t>
            </a:r>
            <a:r>
              <a:rPr lang="en-US" sz="2000" b="0" dirty="0">
                <a:solidFill>
                  <a:srgbClr val="000000"/>
                </a:solidFill>
                <a:effectLst/>
              </a:rPr>
              <a:t>,</a:t>
            </a:r>
            <a:r>
              <a:rPr lang="en-US" sz="2000" b="0" dirty="0">
                <a:solidFill>
                  <a:srgbClr val="A31515"/>
                </a:solidFill>
                <a:effectLst/>
              </a:rPr>
              <a:t>"Overweight"</a:t>
            </a:r>
            <a:r>
              <a:rPr lang="en-US" sz="2000" b="0" dirty="0">
                <a:solidFill>
                  <a:srgbClr val="000000"/>
                </a:solidFill>
                <a:effectLst/>
              </a:rPr>
              <a:t>,</a:t>
            </a:r>
            <a:r>
              <a:rPr lang="en-US" sz="2000" b="0" dirty="0">
                <a:solidFill>
                  <a:srgbClr val="A31515"/>
                </a:solidFill>
                <a:effectLst/>
              </a:rPr>
              <a:t>"Obese"</a:t>
            </a:r>
            <a:r>
              <a:rPr lang="en-US" sz="2000" b="0" dirty="0">
                <a:solidFill>
                  <a:srgbClr val="000000"/>
                </a:solidFill>
                <a:effectLst/>
              </a:rPr>
              <a:t>)))</a:t>
            </a:r>
          </a:p>
          <a:p>
            <a:r>
              <a:rPr lang="pt-BR" sz="2000" dirty="0">
                <a:solidFill>
                  <a:srgbClr val="000000"/>
                </a:solidFill>
              </a:rPr>
              <a:t> </a:t>
            </a:r>
            <a:r>
              <a:rPr lang="en-IN" sz="2000" dirty="0">
                <a:solidFill>
                  <a:srgbClr val="000000"/>
                </a:solidFill>
              </a:rPr>
              <a:t>	In the picture we can see the created column under the 	given conditions. </a:t>
            </a:r>
            <a:endParaRPr lang="pt-BR" sz="2000" b="0" dirty="0">
              <a:solidFill>
                <a:srgbClr val="000000"/>
              </a:solidFill>
              <a:effectLst/>
            </a:endParaRPr>
          </a:p>
        </p:txBody>
      </p:sp>
      <p:pic>
        <p:nvPicPr>
          <p:cNvPr id="5" name="Picture 4">
            <a:extLst>
              <a:ext uri="{FF2B5EF4-FFF2-40B4-BE49-F238E27FC236}">
                <a16:creationId xmlns:a16="http://schemas.microsoft.com/office/drawing/2014/main" id="{E810E327-AE28-3F0A-63A4-3783C4CBC042}"/>
              </a:ext>
            </a:extLst>
          </p:cNvPr>
          <p:cNvPicPr>
            <a:picLocks noChangeAspect="1"/>
          </p:cNvPicPr>
          <p:nvPr/>
        </p:nvPicPr>
        <p:blipFill rotWithShape="1">
          <a:blip r:embed="rId2"/>
          <a:srcRect l="2679" t="21521" r="79107" b="3496"/>
          <a:stretch/>
        </p:blipFill>
        <p:spPr>
          <a:xfrm>
            <a:off x="7707084" y="923730"/>
            <a:ext cx="2565919" cy="5606210"/>
          </a:xfrm>
          <a:prstGeom prst="rect">
            <a:avLst/>
          </a:prstGeom>
        </p:spPr>
      </p:pic>
    </p:spTree>
    <p:extLst>
      <p:ext uri="{BB962C8B-B14F-4D97-AF65-F5344CB8AC3E}">
        <p14:creationId xmlns:p14="http://schemas.microsoft.com/office/powerpoint/2010/main" val="1973453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29C233-DA4D-0A49-3D6A-314E039C63F7}"/>
              </a:ext>
            </a:extLst>
          </p:cNvPr>
          <p:cNvSpPr txBox="1"/>
          <p:nvPr/>
        </p:nvSpPr>
        <p:spPr>
          <a:xfrm>
            <a:off x="419877" y="363893"/>
            <a:ext cx="11215396" cy="830997"/>
          </a:xfrm>
          <a:prstGeom prst="rect">
            <a:avLst/>
          </a:prstGeom>
          <a:noFill/>
        </p:spPr>
        <p:txBody>
          <a:bodyPr wrap="square" rtlCol="0">
            <a:spAutoFit/>
          </a:bodyPr>
          <a:lstStyle/>
          <a:p>
            <a:r>
              <a:rPr lang="en-US" sz="2400" dirty="0">
                <a:solidFill>
                  <a:srgbClr val="FFC000"/>
                </a:solidFill>
              </a:rPr>
              <a:t>12)How many Normal people are suffering from diabetes from the following data and make a visualization using a pie chart?</a:t>
            </a:r>
            <a:endParaRPr lang="en-IN" sz="2400" dirty="0">
              <a:solidFill>
                <a:srgbClr val="FFC000"/>
              </a:solidFill>
            </a:endParaRPr>
          </a:p>
        </p:txBody>
      </p:sp>
      <p:sp>
        <p:nvSpPr>
          <p:cNvPr id="3" name="TextBox 2">
            <a:extLst>
              <a:ext uri="{FF2B5EF4-FFF2-40B4-BE49-F238E27FC236}">
                <a16:creationId xmlns:a16="http://schemas.microsoft.com/office/drawing/2014/main" id="{5F164C1D-4956-A658-D475-1075AF753DED}"/>
              </a:ext>
            </a:extLst>
          </p:cNvPr>
          <p:cNvSpPr txBox="1"/>
          <p:nvPr/>
        </p:nvSpPr>
        <p:spPr>
          <a:xfrm>
            <a:off x="289248" y="1576873"/>
            <a:ext cx="10021078" cy="3477875"/>
          </a:xfrm>
          <a:prstGeom prst="rect">
            <a:avLst/>
          </a:prstGeom>
          <a:noFill/>
        </p:spPr>
        <p:txBody>
          <a:bodyPr wrap="square" rtlCol="0">
            <a:spAutoFit/>
          </a:bodyPr>
          <a:lstStyle/>
          <a:p>
            <a:r>
              <a:rPr lang="en-IN" sz="2000" dirty="0"/>
              <a:t>Ans) 50 normal people are suffering with diabetes from the data , we can find the value by pie 	chart and also by filter the column with normal people then also we get the number of 	suffering people.</a:t>
            </a:r>
          </a:p>
          <a:p>
            <a:r>
              <a:rPr lang="en-IN" sz="2000" dirty="0"/>
              <a:t>	Select the pie chart from the visualization and drag the column in the legend and make 	count of outcome in the values, we drag the outcome because if they get 1 then that 	people are suffering with diabetes.    </a:t>
            </a:r>
          </a:p>
          <a:p>
            <a:r>
              <a:rPr lang="en-IN" sz="2000" dirty="0"/>
              <a:t>	Here we can see the pie chart the normal people is </a:t>
            </a:r>
          </a:p>
          <a:p>
            <a:r>
              <a:rPr lang="en-IN" sz="2000" dirty="0"/>
              <a:t>	indicated by blue colour and also see that appears with </a:t>
            </a:r>
          </a:p>
          <a:p>
            <a:r>
              <a:rPr lang="en-IN" sz="2000" dirty="0"/>
              <a:t>	count and percentage .</a:t>
            </a:r>
          </a:p>
          <a:p>
            <a:endParaRPr lang="en-IN" sz="2000" dirty="0"/>
          </a:p>
          <a:p>
            <a:r>
              <a:rPr lang="en-IN" sz="2000" dirty="0"/>
              <a:t>	</a:t>
            </a:r>
            <a:r>
              <a:rPr lang="en-IN" sz="2000" dirty="0">
                <a:solidFill>
                  <a:srgbClr val="FF0000"/>
                </a:solidFill>
              </a:rPr>
              <a:t>50(13.97%) </a:t>
            </a:r>
            <a:r>
              <a:rPr lang="en-IN" sz="2000" dirty="0"/>
              <a:t>normal people are suffering with diabetes.	</a:t>
            </a:r>
          </a:p>
        </p:txBody>
      </p:sp>
      <p:pic>
        <p:nvPicPr>
          <p:cNvPr id="5" name="Picture 4">
            <a:extLst>
              <a:ext uri="{FF2B5EF4-FFF2-40B4-BE49-F238E27FC236}">
                <a16:creationId xmlns:a16="http://schemas.microsoft.com/office/drawing/2014/main" id="{52BFC8C3-F3EC-6586-7558-A04C33406685}"/>
              </a:ext>
            </a:extLst>
          </p:cNvPr>
          <p:cNvPicPr>
            <a:picLocks noChangeAspect="1"/>
          </p:cNvPicPr>
          <p:nvPr/>
        </p:nvPicPr>
        <p:blipFill rotWithShape="1">
          <a:blip r:embed="rId2"/>
          <a:srcRect l="26709" t="28299" r="39158" b="19184"/>
          <a:stretch/>
        </p:blipFill>
        <p:spPr>
          <a:xfrm>
            <a:off x="7165911" y="3361946"/>
            <a:ext cx="3816220" cy="3302829"/>
          </a:xfrm>
          <a:prstGeom prst="rect">
            <a:avLst/>
          </a:prstGeom>
        </p:spPr>
      </p:pic>
    </p:spTree>
    <p:extLst>
      <p:ext uri="{BB962C8B-B14F-4D97-AF65-F5344CB8AC3E}">
        <p14:creationId xmlns:p14="http://schemas.microsoft.com/office/powerpoint/2010/main" val="3861079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72D7B08D-B3ED-FFA4-B853-4A13822998F3}"/>
              </a:ext>
            </a:extLst>
          </p:cNvPr>
          <p:cNvGrpSpPr/>
          <p:nvPr/>
        </p:nvGrpSpPr>
        <p:grpSpPr>
          <a:xfrm>
            <a:off x="549070" y="-1132391"/>
            <a:ext cx="1282723" cy="5481935"/>
            <a:chOff x="802432" y="-1160383"/>
            <a:chExt cx="1282723" cy="5481935"/>
          </a:xfrm>
        </p:grpSpPr>
        <p:sp>
          <p:nvSpPr>
            <p:cNvPr id="2" name="TextBox 1">
              <a:extLst>
                <a:ext uri="{FF2B5EF4-FFF2-40B4-BE49-F238E27FC236}">
                  <a16:creationId xmlns:a16="http://schemas.microsoft.com/office/drawing/2014/main" id="{AABF537F-4832-4E91-6BCD-1FF1494CE560}"/>
                </a:ext>
              </a:extLst>
            </p:cNvPr>
            <p:cNvSpPr txBox="1"/>
            <p:nvPr/>
          </p:nvSpPr>
          <p:spPr>
            <a:xfrm>
              <a:off x="802432" y="2105561"/>
              <a:ext cx="1282723" cy="2215991"/>
            </a:xfrm>
            <a:prstGeom prst="rect">
              <a:avLst/>
            </a:prstGeom>
            <a:noFill/>
          </p:spPr>
          <p:txBody>
            <a:bodyPr wrap="none" rtlCol="0">
              <a:spAutoFit/>
            </a:bodyPr>
            <a:lstStyle/>
            <a:p>
              <a:r>
                <a:rPr lang="en-IN" sz="13800" dirty="0">
                  <a:ln>
                    <a:solidFill>
                      <a:schemeClr val="bg1"/>
                    </a:solidFill>
                  </a:ln>
                  <a:solidFill>
                    <a:srgbClr val="FF0000"/>
                  </a:solidFill>
                  <a:effectLst>
                    <a:outerShdw blurRad="50800" dist="38100" dir="2700000" sx="107000" sy="107000" algn="tl" rotWithShape="0">
                      <a:prstClr val="black">
                        <a:alpha val="40000"/>
                      </a:prstClr>
                    </a:outerShdw>
                  </a:effectLst>
                </a:rPr>
                <a:t>T</a:t>
              </a:r>
            </a:p>
          </p:txBody>
        </p:sp>
        <p:sp>
          <p:nvSpPr>
            <p:cNvPr id="3" name="Oval 2">
              <a:extLst>
                <a:ext uri="{FF2B5EF4-FFF2-40B4-BE49-F238E27FC236}">
                  <a16:creationId xmlns:a16="http://schemas.microsoft.com/office/drawing/2014/main" id="{EA301154-069E-416A-7C52-71A91C512653}"/>
                </a:ext>
              </a:extLst>
            </p:cNvPr>
            <p:cNvSpPr/>
            <p:nvPr/>
          </p:nvSpPr>
          <p:spPr>
            <a:xfrm rot="14783352" flipH="1" flipV="1">
              <a:off x="1389593" y="2642784"/>
              <a:ext cx="108398" cy="1249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effectLst>
                  <a:innerShdw blurRad="63500" dist="50800" dir="16200000">
                    <a:prstClr val="black">
                      <a:alpha val="50000"/>
                    </a:prstClr>
                  </a:innerShdw>
                </a:effectLst>
              </a:endParaRPr>
            </a:p>
          </p:txBody>
        </p:sp>
        <p:cxnSp>
          <p:nvCxnSpPr>
            <p:cNvPr id="5" name="Straight Connector 4">
              <a:extLst>
                <a:ext uri="{FF2B5EF4-FFF2-40B4-BE49-F238E27FC236}">
                  <a16:creationId xmlns:a16="http://schemas.microsoft.com/office/drawing/2014/main" id="{1AC9382F-246F-C7DA-4BA0-E74C83B1CE5B}"/>
                </a:ext>
              </a:extLst>
            </p:cNvPr>
            <p:cNvCxnSpPr/>
            <p:nvPr/>
          </p:nvCxnSpPr>
          <p:spPr>
            <a:xfrm>
              <a:off x="1443792" y="-1160383"/>
              <a:ext cx="0" cy="37909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Freeform: Shape 15">
              <a:extLst>
                <a:ext uri="{FF2B5EF4-FFF2-40B4-BE49-F238E27FC236}">
                  <a16:creationId xmlns:a16="http://schemas.microsoft.com/office/drawing/2014/main" id="{A19F309E-3C6F-E8AE-9129-26D992A7DB49}"/>
                </a:ext>
              </a:extLst>
            </p:cNvPr>
            <p:cNvSpPr/>
            <p:nvPr/>
          </p:nvSpPr>
          <p:spPr>
            <a:xfrm>
              <a:off x="1447800" y="2419350"/>
              <a:ext cx="171450" cy="209550"/>
            </a:xfrm>
            <a:custGeom>
              <a:avLst/>
              <a:gdLst>
                <a:gd name="connsiteX0" fmla="*/ 0 w 171450"/>
                <a:gd name="connsiteY0" fmla="*/ 209550 h 209550"/>
                <a:gd name="connsiteX1" fmla="*/ 47625 w 171450"/>
                <a:gd name="connsiteY1" fmla="*/ 180975 h 209550"/>
                <a:gd name="connsiteX2" fmla="*/ 76200 w 171450"/>
                <a:gd name="connsiteY2" fmla="*/ 0 h 209550"/>
                <a:gd name="connsiteX3" fmla="*/ 161925 w 171450"/>
                <a:gd name="connsiteY3" fmla="*/ 85725 h 209550"/>
                <a:gd name="connsiteX4" fmla="*/ 171450 w 171450"/>
                <a:gd name="connsiteY4" fmla="*/ 85725 h 20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 h="209550">
                  <a:moveTo>
                    <a:pt x="0" y="209550"/>
                  </a:moveTo>
                  <a:cubicBezTo>
                    <a:pt x="15875" y="200025"/>
                    <a:pt x="33569" y="193023"/>
                    <a:pt x="47625" y="180975"/>
                  </a:cubicBezTo>
                  <a:cubicBezTo>
                    <a:pt x="92901" y="142167"/>
                    <a:pt x="74886" y="21024"/>
                    <a:pt x="76200" y="0"/>
                  </a:cubicBezTo>
                  <a:cubicBezTo>
                    <a:pt x="112685" y="145940"/>
                    <a:pt x="68160" y="125910"/>
                    <a:pt x="161925" y="85725"/>
                  </a:cubicBezTo>
                  <a:cubicBezTo>
                    <a:pt x="164843" y="84474"/>
                    <a:pt x="168275" y="85725"/>
                    <a:pt x="171450" y="85725"/>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8" name="Group 17">
            <a:extLst>
              <a:ext uri="{FF2B5EF4-FFF2-40B4-BE49-F238E27FC236}">
                <a16:creationId xmlns:a16="http://schemas.microsoft.com/office/drawing/2014/main" id="{15CFBF1A-8C83-82CE-B038-9BC626526778}"/>
              </a:ext>
            </a:extLst>
          </p:cNvPr>
          <p:cNvGrpSpPr/>
          <p:nvPr/>
        </p:nvGrpSpPr>
        <p:grpSpPr>
          <a:xfrm>
            <a:off x="1739641" y="-328155"/>
            <a:ext cx="1353256" cy="5130368"/>
            <a:chOff x="688222" y="-1160383"/>
            <a:chExt cx="1353256" cy="5130368"/>
          </a:xfrm>
        </p:grpSpPr>
        <p:sp>
          <p:nvSpPr>
            <p:cNvPr id="19" name="TextBox 18">
              <a:extLst>
                <a:ext uri="{FF2B5EF4-FFF2-40B4-BE49-F238E27FC236}">
                  <a16:creationId xmlns:a16="http://schemas.microsoft.com/office/drawing/2014/main" id="{4B8AA883-8D40-31E1-5205-D21EA69816F2}"/>
                </a:ext>
              </a:extLst>
            </p:cNvPr>
            <p:cNvSpPr txBox="1"/>
            <p:nvPr/>
          </p:nvSpPr>
          <p:spPr>
            <a:xfrm>
              <a:off x="688222" y="1753994"/>
              <a:ext cx="1353256" cy="2215991"/>
            </a:xfrm>
            <a:prstGeom prst="rect">
              <a:avLst/>
            </a:prstGeom>
            <a:noFill/>
          </p:spPr>
          <p:txBody>
            <a:bodyPr wrap="none" rtlCol="0">
              <a:spAutoFit/>
            </a:bodyPr>
            <a:lstStyle/>
            <a:p>
              <a:r>
                <a:rPr lang="en-IN" sz="13800" dirty="0">
                  <a:ln>
                    <a:solidFill>
                      <a:schemeClr val="bg1"/>
                    </a:solidFill>
                  </a:ln>
                  <a:solidFill>
                    <a:srgbClr val="002060"/>
                  </a:solidFill>
                  <a:effectLst>
                    <a:outerShdw blurRad="50800" dist="38100" dir="2700000" sx="107000" sy="107000" algn="tl" rotWithShape="0">
                      <a:prstClr val="black">
                        <a:alpha val="40000"/>
                      </a:prstClr>
                    </a:outerShdw>
                  </a:effectLst>
                </a:rPr>
                <a:t>h</a:t>
              </a:r>
            </a:p>
          </p:txBody>
        </p:sp>
        <p:sp>
          <p:nvSpPr>
            <p:cNvPr id="20" name="Oval 19">
              <a:extLst>
                <a:ext uri="{FF2B5EF4-FFF2-40B4-BE49-F238E27FC236}">
                  <a16:creationId xmlns:a16="http://schemas.microsoft.com/office/drawing/2014/main" id="{26ED5C3A-5C4C-AA74-FD7F-F10E4BDF0EB0}"/>
                </a:ext>
              </a:extLst>
            </p:cNvPr>
            <p:cNvSpPr/>
            <p:nvPr/>
          </p:nvSpPr>
          <p:spPr>
            <a:xfrm rot="14783352" flipH="1" flipV="1">
              <a:off x="1400384" y="2609136"/>
              <a:ext cx="108398" cy="1249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effectLst>
                  <a:innerShdw blurRad="63500" dist="50800" dir="16200000">
                    <a:prstClr val="black">
                      <a:alpha val="50000"/>
                    </a:prstClr>
                  </a:innerShdw>
                </a:effectLst>
              </a:endParaRPr>
            </a:p>
          </p:txBody>
        </p:sp>
        <p:cxnSp>
          <p:nvCxnSpPr>
            <p:cNvPr id="21" name="Straight Connector 20">
              <a:extLst>
                <a:ext uri="{FF2B5EF4-FFF2-40B4-BE49-F238E27FC236}">
                  <a16:creationId xmlns:a16="http://schemas.microsoft.com/office/drawing/2014/main" id="{9B03F9FC-8319-69F9-6A05-4A613585C7D9}"/>
                </a:ext>
              </a:extLst>
            </p:cNvPr>
            <p:cNvCxnSpPr/>
            <p:nvPr/>
          </p:nvCxnSpPr>
          <p:spPr>
            <a:xfrm>
              <a:off x="1443792" y="-1160383"/>
              <a:ext cx="0" cy="37909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Freeform: Shape 21">
              <a:extLst>
                <a:ext uri="{FF2B5EF4-FFF2-40B4-BE49-F238E27FC236}">
                  <a16:creationId xmlns:a16="http://schemas.microsoft.com/office/drawing/2014/main" id="{1106F0C9-BEA1-4DFD-250E-4C0BE18CE983}"/>
                </a:ext>
              </a:extLst>
            </p:cNvPr>
            <p:cNvSpPr/>
            <p:nvPr/>
          </p:nvSpPr>
          <p:spPr>
            <a:xfrm>
              <a:off x="1447800" y="2419350"/>
              <a:ext cx="171450" cy="209550"/>
            </a:xfrm>
            <a:custGeom>
              <a:avLst/>
              <a:gdLst>
                <a:gd name="connsiteX0" fmla="*/ 0 w 171450"/>
                <a:gd name="connsiteY0" fmla="*/ 209550 h 209550"/>
                <a:gd name="connsiteX1" fmla="*/ 47625 w 171450"/>
                <a:gd name="connsiteY1" fmla="*/ 180975 h 209550"/>
                <a:gd name="connsiteX2" fmla="*/ 76200 w 171450"/>
                <a:gd name="connsiteY2" fmla="*/ 0 h 209550"/>
                <a:gd name="connsiteX3" fmla="*/ 161925 w 171450"/>
                <a:gd name="connsiteY3" fmla="*/ 85725 h 209550"/>
                <a:gd name="connsiteX4" fmla="*/ 171450 w 171450"/>
                <a:gd name="connsiteY4" fmla="*/ 85725 h 20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 h="209550">
                  <a:moveTo>
                    <a:pt x="0" y="209550"/>
                  </a:moveTo>
                  <a:cubicBezTo>
                    <a:pt x="15875" y="200025"/>
                    <a:pt x="33569" y="193023"/>
                    <a:pt x="47625" y="180975"/>
                  </a:cubicBezTo>
                  <a:cubicBezTo>
                    <a:pt x="92901" y="142167"/>
                    <a:pt x="74886" y="21024"/>
                    <a:pt x="76200" y="0"/>
                  </a:cubicBezTo>
                  <a:cubicBezTo>
                    <a:pt x="112685" y="145940"/>
                    <a:pt x="68160" y="125910"/>
                    <a:pt x="161925" y="85725"/>
                  </a:cubicBezTo>
                  <a:cubicBezTo>
                    <a:pt x="164843" y="84474"/>
                    <a:pt x="168275" y="85725"/>
                    <a:pt x="171450" y="85725"/>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3" name="Group 22">
            <a:extLst>
              <a:ext uri="{FF2B5EF4-FFF2-40B4-BE49-F238E27FC236}">
                <a16:creationId xmlns:a16="http://schemas.microsoft.com/office/drawing/2014/main" id="{2666855D-DB0B-53A0-84CC-23AF80995DBB}"/>
              </a:ext>
            </a:extLst>
          </p:cNvPr>
          <p:cNvGrpSpPr/>
          <p:nvPr/>
        </p:nvGrpSpPr>
        <p:grpSpPr>
          <a:xfrm>
            <a:off x="2894944" y="-642753"/>
            <a:ext cx="1210588" cy="5098503"/>
            <a:chOff x="849289" y="-1160383"/>
            <a:chExt cx="1210588" cy="5098503"/>
          </a:xfrm>
        </p:grpSpPr>
        <p:sp>
          <p:nvSpPr>
            <p:cNvPr id="24" name="TextBox 23">
              <a:extLst>
                <a:ext uri="{FF2B5EF4-FFF2-40B4-BE49-F238E27FC236}">
                  <a16:creationId xmlns:a16="http://schemas.microsoft.com/office/drawing/2014/main" id="{AEC48B77-ECAF-E4B8-3E54-4856CC20999A}"/>
                </a:ext>
              </a:extLst>
            </p:cNvPr>
            <p:cNvSpPr txBox="1"/>
            <p:nvPr/>
          </p:nvSpPr>
          <p:spPr>
            <a:xfrm>
              <a:off x="849289" y="1722129"/>
              <a:ext cx="1210588" cy="2215991"/>
            </a:xfrm>
            <a:prstGeom prst="rect">
              <a:avLst/>
            </a:prstGeom>
            <a:noFill/>
          </p:spPr>
          <p:txBody>
            <a:bodyPr wrap="none" rtlCol="0">
              <a:spAutoFit/>
            </a:bodyPr>
            <a:lstStyle/>
            <a:p>
              <a:r>
                <a:rPr lang="en-IN" sz="13800" dirty="0">
                  <a:ln>
                    <a:solidFill>
                      <a:schemeClr val="bg1"/>
                    </a:solidFill>
                  </a:ln>
                  <a:solidFill>
                    <a:srgbClr val="FFC000"/>
                  </a:solidFill>
                  <a:effectLst>
                    <a:outerShdw blurRad="50800" dist="38100" dir="2700000" sx="107000" sy="107000" algn="tl" rotWithShape="0">
                      <a:prstClr val="black">
                        <a:alpha val="40000"/>
                      </a:prstClr>
                    </a:outerShdw>
                  </a:effectLst>
                </a:rPr>
                <a:t>a</a:t>
              </a:r>
            </a:p>
          </p:txBody>
        </p:sp>
        <p:sp>
          <p:nvSpPr>
            <p:cNvPr id="25" name="Oval 24">
              <a:extLst>
                <a:ext uri="{FF2B5EF4-FFF2-40B4-BE49-F238E27FC236}">
                  <a16:creationId xmlns:a16="http://schemas.microsoft.com/office/drawing/2014/main" id="{BEF1B30C-B747-6B43-4271-B1299E9E9465}"/>
                </a:ext>
              </a:extLst>
            </p:cNvPr>
            <p:cNvSpPr/>
            <p:nvPr/>
          </p:nvSpPr>
          <p:spPr>
            <a:xfrm rot="14783352" flipH="1" flipV="1">
              <a:off x="1383856" y="2562650"/>
              <a:ext cx="108398" cy="1249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effectLst>
                  <a:innerShdw blurRad="63500" dist="50800" dir="16200000">
                    <a:prstClr val="black">
                      <a:alpha val="50000"/>
                    </a:prstClr>
                  </a:innerShdw>
                </a:effectLst>
              </a:endParaRPr>
            </a:p>
          </p:txBody>
        </p:sp>
        <p:cxnSp>
          <p:nvCxnSpPr>
            <p:cNvPr id="26" name="Straight Connector 25">
              <a:extLst>
                <a:ext uri="{FF2B5EF4-FFF2-40B4-BE49-F238E27FC236}">
                  <a16:creationId xmlns:a16="http://schemas.microsoft.com/office/drawing/2014/main" id="{0BDFBA88-6C74-FD01-5125-383B792C1930}"/>
                </a:ext>
              </a:extLst>
            </p:cNvPr>
            <p:cNvCxnSpPr/>
            <p:nvPr/>
          </p:nvCxnSpPr>
          <p:spPr>
            <a:xfrm>
              <a:off x="1443792" y="-1160383"/>
              <a:ext cx="0" cy="37909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Freeform: Shape 26">
              <a:extLst>
                <a:ext uri="{FF2B5EF4-FFF2-40B4-BE49-F238E27FC236}">
                  <a16:creationId xmlns:a16="http://schemas.microsoft.com/office/drawing/2014/main" id="{2AE4D8F8-B4D3-8882-9654-4FF182B9EE67}"/>
                </a:ext>
              </a:extLst>
            </p:cNvPr>
            <p:cNvSpPr/>
            <p:nvPr/>
          </p:nvSpPr>
          <p:spPr>
            <a:xfrm>
              <a:off x="1447800" y="2419350"/>
              <a:ext cx="171450" cy="209550"/>
            </a:xfrm>
            <a:custGeom>
              <a:avLst/>
              <a:gdLst>
                <a:gd name="connsiteX0" fmla="*/ 0 w 171450"/>
                <a:gd name="connsiteY0" fmla="*/ 209550 h 209550"/>
                <a:gd name="connsiteX1" fmla="*/ 47625 w 171450"/>
                <a:gd name="connsiteY1" fmla="*/ 180975 h 209550"/>
                <a:gd name="connsiteX2" fmla="*/ 76200 w 171450"/>
                <a:gd name="connsiteY2" fmla="*/ 0 h 209550"/>
                <a:gd name="connsiteX3" fmla="*/ 161925 w 171450"/>
                <a:gd name="connsiteY3" fmla="*/ 85725 h 209550"/>
                <a:gd name="connsiteX4" fmla="*/ 171450 w 171450"/>
                <a:gd name="connsiteY4" fmla="*/ 85725 h 20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 h="209550">
                  <a:moveTo>
                    <a:pt x="0" y="209550"/>
                  </a:moveTo>
                  <a:cubicBezTo>
                    <a:pt x="15875" y="200025"/>
                    <a:pt x="33569" y="193023"/>
                    <a:pt x="47625" y="180975"/>
                  </a:cubicBezTo>
                  <a:cubicBezTo>
                    <a:pt x="92901" y="142167"/>
                    <a:pt x="74886" y="21024"/>
                    <a:pt x="76200" y="0"/>
                  </a:cubicBezTo>
                  <a:cubicBezTo>
                    <a:pt x="112685" y="145940"/>
                    <a:pt x="68160" y="125910"/>
                    <a:pt x="161925" y="85725"/>
                  </a:cubicBezTo>
                  <a:cubicBezTo>
                    <a:pt x="164843" y="84474"/>
                    <a:pt x="168275" y="85725"/>
                    <a:pt x="171450" y="85725"/>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8" name="Group 27">
            <a:extLst>
              <a:ext uri="{FF2B5EF4-FFF2-40B4-BE49-F238E27FC236}">
                <a16:creationId xmlns:a16="http://schemas.microsoft.com/office/drawing/2014/main" id="{50E59456-32F3-4675-4189-4716BA92765A}"/>
              </a:ext>
            </a:extLst>
          </p:cNvPr>
          <p:cNvGrpSpPr/>
          <p:nvPr/>
        </p:nvGrpSpPr>
        <p:grpSpPr>
          <a:xfrm>
            <a:off x="3954145" y="-387919"/>
            <a:ext cx="1353256" cy="5255356"/>
            <a:chOff x="682485" y="-1309333"/>
            <a:chExt cx="1353256" cy="5255356"/>
          </a:xfrm>
        </p:grpSpPr>
        <p:sp>
          <p:nvSpPr>
            <p:cNvPr id="29" name="TextBox 28">
              <a:extLst>
                <a:ext uri="{FF2B5EF4-FFF2-40B4-BE49-F238E27FC236}">
                  <a16:creationId xmlns:a16="http://schemas.microsoft.com/office/drawing/2014/main" id="{361483C6-A114-7B7C-DE58-A96BFF325B68}"/>
                </a:ext>
              </a:extLst>
            </p:cNvPr>
            <p:cNvSpPr txBox="1"/>
            <p:nvPr/>
          </p:nvSpPr>
          <p:spPr>
            <a:xfrm>
              <a:off x="682485" y="1730032"/>
              <a:ext cx="1353256" cy="2215991"/>
            </a:xfrm>
            <a:prstGeom prst="rect">
              <a:avLst/>
            </a:prstGeom>
            <a:noFill/>
          </p:spPr>
          <p:txBody>
            <a:bodyPr wrap="none" rtlCol="0">
              <a:spAutoFit/>
            </a:bodyPr>
            <a:lstStyle/>
            <a:p>
              <a:r>
                <a:rPr lang="en-IN" sz="13800" dirty="0">
                  <a:ln>
                    <a:solidFill>
                      <a:schemeClr val="bg1"/>
                    </a:solidFill>
                  </a:ln>
                  <a:solidFill>
                    <a:schemeClr val="accent4">
                      <a:lumMod val="75000"/>
                    </a:schemeClr>
                  </a:solidFill>
                  <a:effectLst>
                    <a:outerShdw blurRad="50800" dist="38100" dir="2700000" sx="107000" sy="107000" algn="tl" rotWithShape="0">
                      <a:prstClr val="black">
                        <a:alpha val="40000"/>
                      </a:prstClr>
                    </a:outerShdw>
                  </a:effectLst>
                </a:rPr>
                <a:t>n</a:t>
              </a:r>
            </a:p>
          </p:txBody>
        </p:sp>
        <p:sp>
          <p:nvSpPr>
            <p:cNvPr id="30" name="Oval 29">
              <a:extLst>
                <a:ext uri="{FF2B5EF4-FFF2-40B4-BE49-F238E27FC236}">
                  <a16:creationId xmlns:a16="http://schemas.microsoft.com/office/drawing/2014/main" id="{B2269923-9891-D438-A564-D91A7A83FFC5}"/>
                </a:ext>
              </a:extLst>
            </p:cNvPr>
            <p:cNvSpPr/>
            <p:nvPr/>
          </p:nvSpPr>
          <p:spPr>
            <a:xfrm rot="14783352" flipH="1" flipV="1">
              <a:off x="1322268" y="2555811"/>
              <a:ext cx="176125" cy="785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effectLst>
                  <a:innerShdw blurRad="63500" dist="50800" dir="16200000">
                    <a:prstClr val="black">
                      <a:alpha val="50000"/>
                    </a:prstClr>
                  </a:innerShdw>
                </a:effectLst>
              </a:endParaRPr>
            </a:p>
          </p:txBody>
        </p:sp>
        <p:cxnSp>
          <p:nvCxnSpPr>
            <p:cNvPr id="31" name="Straight Connector 30">
              <a:extLst>
                <a:ext uri="{FF2B5EF4-FFF2-40B4-BE49-F238E27FC236}">
                  <a16:creationId xmlns:a16="http://schemas.microsoft.com/office/drawing/2014/main" id="{31538669-76F3-866F-0A24-E5F778CB2017}"/>
                </a:ext>
              </a:extLst>
            </p:cNvPr>
            <p:cNvCxnSpPr>
              <a:cxnSpLocks/>
              <a:endCxn id="30" idx="4"/>
            </p:cNvCxnSpPr>
            <p:nvPr/>
          </p:nvCxnSpPr>
          <p:spPr>
            <a:xfrm flipH="1">
              <a:off x="1374355" y="-1309333"/>
              <a:ext cx="2300" cy="39201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Freeform: Shape 31">
              <a:extLst>
                <a:ext uri="{FF2B5EF4-FFF2-40B4-BE49-F238E27FC236}">
                  <a16:creationId xmlns:a16="http://schemas.microsoft.com/office/drawing/2014/main" id="{9E6E7B61-1B94-315D-82D4-3E64A7DCAA82}"/>
                </a:ext>
              </a:extLst>
            </p:cNvPr>
            <p:cNvSpPr/>
            <p:nvPr/>
          </p:nvSpPr>
          <p:spPr>
            <a:xfrm>
              <a:off x="1419641" y="2420481"/>
              <a:ext cx="171450" cy="209550"/>
            </a:xfrm>
            <a:custGeom>
              <a:avLst/>
              <a:gdLst>
                <a:gd name="connsiteX0" fmla="*/ 0 w 171450"/>
                <a:gd name="connsiteY0" fmla="*/ 209550 h 209550"/>
                <a:gd name="connsiteX1" fmla="*/ 47625 w 171450"/>
                <a:gd name="connsiteY1" fmla="*/ 180975 h 209550"/>
                <a:gd name="connsiteX2" fmla="*/ 76200 w 171450"/>
                <a:gd name="connsiteY2" fmla="*/ 0 h 209550"/>
                <a:gd name="connsiteX3" fmla="*/ 161925 w 171450"/>
                <a:gd name="connsiteY3" fmla="*/ 85725 h 209550"/>
                <a:gd name="connsiteX4" fmla="*/ 171450 w 171450"/>
                <a:gd name="connsiteY4" fmla="*/ 85725 h 20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 h="209550">
                  <a:moveTo>
                    <a:pt x="0" y="209550"/>
                  </a:moveTo>
                  <a:cubicBezTo>
                    <a:pt x="15875" y="200025"/>
                    <a:pt x="33569" y="193023"/>
                    <a:pt x="47625" y="180975"/>
                  </a:cubicBezTo>
                  <a:cubicBezTo>
                    <a:pt x="92901" y="142167"/>
                    <a:pt x="74886" y="21024"/>
                    <a:pt x="76200" y="0"/>
                  </a:cubicBezTo>
                  <a:cubicBezTo>
                    <a:pt x="112685" y="145940"/>
                    <a:pt x="68160" y="125910"/>
                    <a:pt x="161925" y="85725"/>
                  </a:cubicBezTo>
                  <a:cubicBezTo>
                    <a:pt x="164843" y="84474"/>
                    <a:pt x="168275" y="85725"/>
                    <a:pt x="171450" y="85725"/>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6" name="Group 35">
            <a:extLst>
              <a:ext uri="{FF2B5EF4-FFF2-40B4-BE49-F238E27FC236}">
                <a16:creationId xmlns:a16="http://schemas.microsoft.com/office/drawing/2014/main" id="{D5FAF8B3-C86F-F198-2ED4-2EAC90C2BF40}"/>
              </a:ext>
            </a:extLst>
          </p:cNvPr>
          <p:cNvGrpSpPr/>
          <p:nvPr/>
        </p:nvGrpSpPr>
        <p:grpSpPr>
          <a:xfrm>
            <a:off x="5147102" y="-950664"/>
            <a:ext cx="1282723" cy="5496627"/>
            <a:chOff x="1100926" y="-1160383"/>
            <a:chExt cx="1282723" cy="5496627"/>
          </a:xfrm>
        </p:grpSpPr>
        <p:sp>
          <p:nvSpPr>
            <p:cNvPr id="37" name="TextBox 36">
              <a:extLst>
                <a:ext uri="{FF2B5EF4-FFF2-40B4-BE49-F238E27FC236}">
                  <a16:creationId xmlns:a16="http://schemas.microsoft.com/office/drawing/2014/main" id="{2038D28E-1325-A965-3D4E-93381EB9C0EA}"/>
                </a:ext>
              </a:extLst>
            </p:cNvPr>
            <p:cNvSpPr txBox="1"/>
            <p:nvPr/>
          </p:nvSpPr>
          <p:spPr>
            <a:xfrm>
              <a:off x="1100926" y="2120253"/>
              <a:ext cx="1282723" cy="2215991"/>
            </a:xfrm>
            <a:prstGeom prst="rect">
              <a:avLst/>
            </a:prstGeom>
            <a:noFill/>
          </p:spPr>
          <p:txBody>
            <a:bodyPr wrap="none" rtlCol="0">
              <a:spAutoFit/>
            </a:bodyPr>
            <a:lstStyle/>
            <a:p>
              <a:r>
                <a:rPr lang="en-IN" sz="13800" dirty="0">
                  <a:ln>
                    <a:solidFill>
                      <a:schemeClr val="bg1"/>
                    </a:solidFill>
                  </a:ln>
                  <a:solidFill>
                    <a:srgbClr val="00B050"/>
                  </a:solidFill>
                  <a:effectLst>
                    <a:outerShdw blurRad="50800" dist="38100" dir="2700000" sx="107000" sy="107000" algn="tl" rotWithShape="0">
                      <a:prstClr val="black">
                        <a:alpha val="40000"/>
                      </a:prstClr>
                    </a:outerShdw>
                  </a:effectLst>
                </a:rPr>
                <a:t>k</a:t>
              </a:r>
            </a:p>
          </p:txBody>
        </p:sp>
        <p:sp>
          <p:nvSpPr>
            <p:cNvPr id="38" name="Oval 37">
              <a:extLst>
                <a:ext uri="{FF2B5EF4-FFF2-40B4-BE49-F238E27FC236}">
                  <a16:creationId xmlns:a16="http://schemas.microsoft.com/office/drawing/2014/main" id="{678ABC74-9052-110A-7F1A-CB5164E45D53}"/>
                </a:ext>
              </a:extLst>
            </p:cNvPr>
            <p:cNvSpPr/>
            <p:nvPr/>
          </p:nvSpPr>
          <p:spPr>
            <a:xfrm rot="14783352" flipH="1" flipV="1">
              <a:off x="1380954" y="2589312"/>
              <a:ext cx="108398" cy="1249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effectLst>
                  <a:innerShdw blurRad="63500" dist="50800" dir="16200000">
                    <a:prstClr val="black">
                      <a:alpha val="50000"/>
                    </a:prstClr>
                  </a:innerShdw>
                </a:effectLst>
              </a:endParaRPr>
            </a:p>
          </p:txBody>
        </p:sp>
        <p:cxnSp>
          <p:nvCxnSpPr>
            <p:cNvPr id="39" name="Straight Connector 38">
              <a:extLst>
                <a:ext uri="{FF2B5EF4-FFF2-40B4-BE49-F238E27FC236}">
                  <a16:creationId xmlns:a16="http://schemas.microsoft.com/office/drawing/2014/main" id="{23051B06-71F7-224A-A4AB-72E2F62D64AF}"/>
                </a:ext>
              </a:extLst>
            </p:cNvPr>
            <p:cNvCxnSpPr/>
            <p:nvPr/>
          </p:nvCxnSpPr>
          <p:spPr>
            <a:xfrm>
              <a:off x="1443792" y="-1160383"/>
              <a:ext cx="0" cy="37909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Freeform: Shape 39">
              <a:extLst>
                <a:ext uri="{FF2B5EF4-FFF2-40B4-BE49-F238E27FC236}">
                  <a16:creationId xmlns:a16="http://schemas.microsoft.com/office/drawing/2014/main" id="{1105F75F-4063-E077-6AC6-7FAB2ECAA7DA}"/>
                </a:ext>
              </a:extLst>
            </p:cNvPr>
            <p:cNvSpPr/>
            <p:nvPr/>
          </p:nvSpPr>
          <p:spPr>
            <a:xfrm>
              <a:off x="1447800" y="2419350"/>
              <a:ext cx="171450" cy="209550"/>
            </a:xfrm>
            <a:custGeom>
              <a:avLst/>
              <a:gdLst>
                <a:gd name="connsiteX0" fmla="*/ 0 w 171450"/>
                <a:gd name="connsiteY0" fmla="*/ 209550 h 209550"/>
                <a:gd name="connsiteX1" fmla="*/ 47625 w 171450"/>
                <a:gd name="connsiteY1" fmla="*/ 180975 h 209550"/>
                <a:gd name="connsiteX2" fmla="*/ 76200 w 171450"/>
                <a:gd name="connsiteY2" fmla="*/ 0 h 209550"/>
                <a:gd name="connsiteX3" fmla="*/ 161925 w 171450"/>
                <a:gd name="connsiteY3" fmla="*/ 85725 h 209550"/>
                <a:gd name="connsiteX4" fmla="*/ 171450 w 171450"/>
                <a:gd name="connsiteY4" fmla="*/ 85725 h 20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 h="209550">
                  <a:moveTo>
                    <a:pt x="0" y="209550"/>
                  </a:moveTo>
                  <a:cubicBezTo>
                    <a:pt x="15875" y="200025"/>
                    <a:pt x="33569" y="193023"/>
                    <a:pt x="47625" y="180975"/>
                  </a:cubicBezTo>
                  <a:cubicBezTo>
                    <a:pt x="92901" y="142167"/>
                    <a:pt x="74886" y="21024"/>
                    <a:pt x="76200" y="0"/>
                  </a:cubicBezTo>
                  <a:cubicBezTo>
                    <a:pt x="112685" y="145940"/>
                    <a:pt x="68160" y="125910"/>
                    <a:pt x="161925" y="85725"/>
                  </a:cubicBezTo>
                  <a:cubicBezTo>
                    <a:pt x="164843" y="84474"/>
                    <a:pt x="168275" y="85725"/>
                    <a:pt x="171450" y="85725"/>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1" name="Group 40">
            <a:extLst>
              <a:ext uri="{FF2B5EF4-FFF2-40B4-BE49-F238E27FC236}">
                <a16:creationId xmlns:a16="http://schemas.microsoft.com/office/drawing/2014/main" id="{2898F75C-EB91-96C4-9902-19A7262D2A34}"/>
              </a:ext>
            </a:extLst>
          </p:cNvPr>
          <p:cNvGrpSpPr/>
          <p:nvPr/>
        </p:nvGrpSpPr>
        <p:grpSpPr>
          <a:xfrm>
            <a:off x="6702033" y="-539082"/>
            <a:ext cx="1140056" cy="5085045"/>
            <a:chOff x="544120" y="-1160383"/>
            <a:chExt cx="1140056" cy="5085045"/>
          </a:xfrm>
        </p:grpSpPr>
        <p:sp>
          <p:nvSpPr>
            <p:cNvPr id="42" name="TextBox 41">
              <a:extLst>
                <a:ext uri="{FF2B5EF4-FFF2-40B4-BE49-F238E27FC236}">
                  <a16:creationId xmlns:a16="http://schemas.microsoft.com/office/drawing/2014/main" id="{6A310883-0C27-F555-3B6F-D7B9082FADC1}"/>
                </a:ext>
              </a:extLst>
            </p:cNvPr>
            <p:cNvSpPr txBox="1"/>
            <p:nvPr/>
          </p:nvSpPr>
          <p:spPr>
            <a:xfrm>
              <a:off x="544120" y="1708671"/>
              <a:ext cx="1140056" cy="2215991"/>
            </a:xfrm>
            <a:prstGeom prst="rect">
              <a:avLst/>
            </a:prstGeom>
            <a:noFill/>
          </p:spPr>
          <p:txBody>
            <a:bodyPr wrap="none" rtlCol="0">
              <a:spAutoFit/>
            </a:bodyPr>
            <a:lstStyle/>
            <a:p>
              <a:r>
                <a:rPr lang="en-IN" sz="13800" dirty="0">
                  <a:ln>
                    <a:solidFill>
                      <a:schemeClr val="bg1"/>
                    </a:solidFill>
                  </a:ln>
                  <a:solidFill>
                    <a:schemeClr val="accent5">
                      <a:lumMod val="50000"/>
                    </a:schemeClr>
                  </a:solidFill>
                  <a:effectLst>
                    <a:outerShdw blurRad="50800" dist="38100" dir="2700000" sx="107000" sy="107000" algn="tl" rotWithShape="0">
                      <a:prstClr val="black">
                        <a:alpha val="40000"/>
                      </a:prstClr>
                    </a:outerShdw>
                  </a:effectLst>
                </a:rPr>
                <a:t>y</a:t>
              </a:r>
            </a:p>
          </p:txBody>
        </p:sp>
        <p:sp>
          <p:nvSpPr>
            <p:cNvPr id="43" name="Oval 42">
              <a:extLst>
                <a:ext uri="{FF2B5EF4-FFF2-40B4-BE49-F238E27FC236}">
                  <a16:creationId xmlns:a16="http://schemas.microsoft.com/office/drawing/2014/main" id="{A0D3CA19-7532-DF14-2E6A-AFD29199A3EA}"/>
                </a:ext>
              </a:extLst>
            </p:cNvPr>
            <p:cNvSpPr/>
            <p:nvPr/>
          </p:nvSpPr>
          <p:spPr>
            <a:xfrm rot="14783352" flipH="1" flipV="1">
              <a:off x="1380611" y="2627724"/>
              <a:ext cx="110384" cy="7759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effectLst>
                  <a:innerShdw blurRad="63500" dist="50800" dir="16200000">
                    <a:prstClr val="black">
                      <a:alpha val="50000"/>
                    </a:prstClr>
                  </a:innerShdw>
                </a:effectLst>
              </a:endParaRPr>
            </a:p>
          </p:txBody>
        </p:sp>
        <p:cxnSp>
          <p:nvCxnSpPr>
            <p:cNvPr id="44" name="Straight Connector 43">
              <a:extLst>
                <a:ext uri="{FF2B5EF4-FFF2-40B4-BE49-F238E27FC236}">
                  <a16:creationId xmlns:a16="http://schemas.microsoft.com/office/drawing/2014/main" id="{DF13B604-6F4F-371F-0D15-C3B9DB95F8B7}"/>
                </a:ext>
              </a:extLst>
            </p:cNvPr>
            <p:cNvCxnSpPr/>
            <p:nvPr/>
          </p:nvCxnSpPr>
          <p:spPr>
            <a:xfrm>
              <a:off x="1443792" y="-1160383"/>
              <a:ext cx="0" cy="37909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Freeform: Shape 44">
              <a:extLst>
                <a:ext uri="{FF2B5EF4-FFF2-40B4-BE49-F238E27FC236}">
                  <a16:creationId xmlns:a16="http://schemas.microsoft.com/office/drawing/2014/main" id="{B6043664-EE97-0D85-3E22-E29F7533C6FC}"/>
                </a:ext>
              </a:extLst>
            </p:cNvPr>
            <p:cNvSpPr/>
            <p:nvPr/>
          </p:nvSpPr>
          <p:spPr>
            <a:xfrm>
              <a:off x="1447800" y="2419350"/>
              <a:ext cx="171450" cy="209550"/>
            </a:xfrm>
            <a:custGeom>
              <a:avLst/>
              <a:gdLst>
                <a:gd name="connsiteX0" fmla="*/ 0 w 171450"/>
                <a:gd name="connsiteY0" fmla="*/ 209550 h 209550"/>
                <a:gd name="connsiteX1" fmla="*/ 47625 w 171450"/>
                <a:gd name="connsiteY1" fmla="*/ 180975 h 209550"/>
                <a:gd name="connsiteX2" fmla="*/ 76200 w 171450"/>
                <a:gd name="connsiteY2" fmla="*/ 0 h 209550"/>
                <a:gd name="connsiteX3" fmla="*/ 161925 w 171450"/>
                <a:gd name="connsiteY3" fmla="*/ 85725 h 209550"/>
                <a:gd name="connsiteX4" fmla="*/ 171450 w 171450"/>
                <a:gd name="connsiteY4" fmla="*/ 85725 h 20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 h="209550">
                  <a:moveTo>
                    <a:pt x="0" y="209550"/>
                  </a:moveTo>
                  <a:cubicBezTo>
                    <a:pt x="15875" y="200025"/>
                    <a:pt x="33569" y="193023"/>
                    <a:pt x="47625" y="180975"/>
                  </a:cubicBezTo>
                  <a:cubicBezTo>
                    <a:pt x="92901" y="142167"/>
                    <a:pt x="74886" y="21024"/>
                    <a:pt x="76200" y="0"/>
                  </a:cubicBezTo>
                  <a:cubicBezTo>
                    <a:pt x="112685" y="145940"/>
                    <a:pt x="68160" y="125910"/>
                    <a:pt x="161925" y="85725"/>
                  </a:cubicBezTo>
                  <a:cubicBezTo>
                    <a:pt x="164843" y="84474"/>
                    <a:pt x="168275" y="85725"/>
                    <a:pt x="171450" y="85725"/>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6" name="Group 45">
            <a:extLst>
              <a:ext uri="{FF2B5EF4-FFF2-40B4-BE49-F238E27FC236}">
                <a16:creationId xmlns:a16="http://schemas.microsoft.com/office/drawing/2014/main" id="{FADC65BB-CF15-3B8B-14A4-15D2630E742B}"/>
              </a:ext>
            </a:extLst>
          </p:cNvPr>
          <p:cNvGrpSpPr/>
          <p:nvPr/>
        </p:nvGrpSpPr>
        <p:grpSpPr>
          <a:xfrm>
            <a:off x="7471395" y="-328155"/>
            <a:ext cx="1175322" cy="5178435"/>
            <a:chOff x="848142" y="-1211975"/>
            <a:chExt cx="1175322" cy="5178435"/>
          </a:xfrm>
        </p:grpSpPr>
        <p:sp>
          <p:nvSpPr>
            <p:cNvPr id="47" name="TextBox 46">
              <a:extLst>
                <a:ext uri="{FF2B5EF4-FFF2-40B4-BE49-F238E27FC236}">
                  <a16:creationId xmlns:a16="http://schemas.microsoft.com/office/drawing/2014/main" id="{79193E17-48D2-5DE5-0DCB-FB874BC9A1F3}"/>
                </a:ext>
              </a:extLst>
            </p:cNvPr>
            <p:cNvSpPr txBox="1"/>
            <p:nvPr/>
          </p:nvSpPr>
          <p:spPr>
            <a:xfrm>
              <a:off x="848142" y="1750469"/>
              <a:ext cx="1175322" cy="2215991"/>
            </a:xfrm>
            <a:prstGeom prst="rect">
              <a:avLst/>
            </a:prstGeom>
            <a:noFill/>
          </p:spPr>
          <p:txBody>
            <a:bodyPr wrap="none" rtlCol="0">
              <a:spAutoFit/>
            </a:bodyPr>
            <a:lstStyle/>
            <a:p>
              <a:r>
                <a:rPr lang="en-IN" sz="13800" dirty="0">
                  <a:ln>
                    <a:solidFill>
                      <a:schemeClr val="bg1"/>
                    </a:solidFill>
                  </a:ln>
                  <a:solidFill>
                    <a:srgbClr val="00B0F0"/>
                  </a:solidFill>
                  <a:effectLst>
                    <a:outerShdw blurRad="50800" dist="38100" dir="2700000" sx="107000" sy="107000" algn="tl" rotWithShape="0">
                      <a:prstClr val="black">
                        <a:alpha val="40000"/>
                      </a:prstClr>
                    </a:outerShdw>
                  </a:effectLst>
                </a:rPr>
                <a:t>o</a:t>
              </a:r>
            </a:p>
          </p:txBody>
        </p:sp>
        <p:sp>
          <p:nvSpPr>
            <p:cNvPr id="48" name="Oval 47">
              <a:extLst>
                <a:ext uri="{FF2B5EF4-FFF2-40B4-BE49-F238E27FC236}">
                  <a16:creationId xmlns:a16="http://schemas.microsoft.com/office/drawing/2014/main" id="{230FC4D4-60EC-24C2-02D6-2AA3A9EB943D}"/>
                </a:ext>
              </a:extLst>
            </p:cNvPr>
            <p:cNvSpPr/>
            <p:nvPr/>
          </p:nvSpPr>
          <p:spPr>
            <a:xfrm rot="14783352" flipH="1" flipV="1">
              <a:off x="1380611" y="2627724"/>
              <a:ext cx="110384" cy="7759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effectLst>
                  <a:innerShdw blurRad="63500" dist="50800" dir="16200000">
                    <a:prstClr val="black">
                      <a:alpha val="50000"/>
                    </a:prstClr>
                  </a:innerShdw>
                </a:effectLst>
              </a:endParaRPr>
            </a:p>
          </p:txBody>
        </p:sp>
        <p:cxnSp>
          <p:nvCxnSpPr>
            <p:cNvPr id="49" name="Straight Connector 48">
              <a:extLst>
                <a:ext uri="{FF2B5EF4-FFF2-40B4-BE49-F238E27FC236}">
                  <a16:creationId xmlns:a16="http://schemas.microsoft.com/office/drawing/2014/main" id="{C54078B7-EE2D-7CC8-4C2B-9EE3E6A7A3C8}"/>
                </a:ext>
              </a:extLst>
            </p:cNvPr>
            <p:cNvCxnSpPr>
              <a:cxnSpLocks/>
            </p:cNvCxnSpPr>
            <p:nvPr/>
          </p:nvCxnSpPr>
          <p:spPr>
            <a:xfrm>
              <a:off x="1421687" y="-1211975"/>
              <a:ext cx="14116" cy="38774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Freeform: Shape 49">
              <a:extLst>
                <a:ext uri="{FF2B5EF4-FFF2-40B4-BE49-F238E27FC236}">
                  <a16:creationId xmlns:a16="http://schemas.microsoft.com/office/drawing/2014/main" id="{C6C4C586-67C4-C7C2-42EA-3D280F8CBEE7}"/>
                </a:ext>
              </a:extLst>
            </p:cNvPr>
            <p:cNvSpPr/>
            <p:nvPr/>
          </p:nvSpPr>
          <p:spPr>
            <a:xfrm>
              <a:off x="1447800" y="2419350"/>
              <a:ext cx="171450" cy="209550"/>
            </a:xfrm>
            <a:custGeom>
              <a:avLst/>
              <a:gdLst>
                <a:gd name="connsiteX0" fmla="*/ 0 w 171450"/>
                <a:gd name="connsiteY0" fmla="*/ 209550 h 209550"/>
                <a:gd name="connsiteX1" fmla="*/ 47625 w 171450"/>
                <a:gd name="connsiteY1" fmla="*/ 180975 h 209550"/>
                <a:gd name="connsiteX2" fmla="*/ 76200 w 171450"/>
                <a:gd name="connsiteY2" fmla="*/ 0 h 209550"/>
                <a:gd name="connsiteX3" fmla="*/ 161925 w 171450"/>
                <a:gd name="connsiteY3" fmla="*/ 85725 h 209550"/>
                <a:gd name="connsiteX4" fmla="*/ 171450 w 171450"/>
                <a:gd name="connsiteY4" fmla="*/ 85725 h 20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 h="209550">
                  <a:moveTo>
                    <a:pt x="0" y="209550"/>
                  </a:moveTo>
                  <a:cubicBezTo>
                    <a:pt x="15875" y="200025"/>
                    <a:pt x="33569" y="193023"/>
                    <a:pt x="47625" y="180975"/>
                  </a:cubicBezTo>
                  <a:cubicBezTo>
                    <a:pt x="92901" y="142167"/>
                    <a:pt x="74886" y="21024"/>
                    <a:pt x="76200" y="0"/>
                  </a:cubicBezTo>
                  <a:cubicBezTo>
                    <a:pt x="112685" y="145940"/>
                    <a:pt x="68160" y="125910"/>
                    <a:pt x="161925" y="85725"/>
                  </a:cubicBezTo>
                  <a:cubicBezTo>
                    <a:pt x="164843" y="84474"/>
                    <a:pt x="168275" y="85725"/>
                    <a:pt x="171450" y="85725"/>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53" name="Group 52">
            <a:extLst>
              <a:ext uri="{FF2B5EF4-FFF2-40B4-BE49-F238E27FC236}">
                <a16:creationId xmlns:a16="http://schemas.microsoft.com/office/drawing/2014/main" id="{8FD89082-74D3-B918-63C2-911F7F882D91}"/>
              </a:ext>
            </a:extLst>
          </p:cNvPr>
          <p:cNvGrpSpPr/>
          <p:nvPr/>
        </p:nvGrpSpPr>
        <p:grpSpPr>
          <a:xfrm>
            <a:off x="8400984" y="-527332"/>
            <a:ext cx="1388522" cy="5109526"/>
            <a:chOff x="1067520" y="-1211975"/>
            <a:chExt cx="1388522" cy="5109526"/>
          </a:xfrm>
        </p:grpSpPr>
        <p:sp>
          <p:nvSpPr>
            <p:cNvPr id="54" name="TextBox 53">
              <a:extLst>
                <a:ext uri="{FF2B5EF4-FFF2-40B4-BE49-F238E27FC236}">
                  <a16:creationId xmlns:a16="http://schemas.microsoft.com/office/drawing/2014/main" id="{8F06EF11-2380-3A08-41F9-AE26C408FC68}"/>
                </a:ext>
              </a:extLst>
            </p:cNvPr>
            <p:cNvSpPr txBox="1"/>
            <p:nvPr/>
          </p:nvSpPr>
          <p:spPr>
            <a:xfrm>
              <a:off x="1067520" y="1681560"/>
              <a:ext cx="1388522" cy="2215991"/>
            </a:xfrm>
            <a:prstGeom prst="rect">
              <a:avLst/>
            </a:prstGeom>
            <a:noFill/>
          </p:spPr>
          <p:txBody>
            <a:bodyPr wrap="none" rtlCol="0">
              <a:spAutoFit/>
            </a:bodyPr>
            <a:lstStyle/>
            <a:p>
              <a:r>
                <a:rPr lang="en-IN" sz="13800" dirty="0">
                  <a:ln>
                    <a:solidFill>
                      <a:schemeClr val="bg1"/>
                    </a:solidFill>
                  </a:ln>
                  <a:solidFill>
                    <a:srgbClr val="7030A0"/>
                  </a:solidFill>
                  <a:effectLst>
                    <a:outerShdw blurRad="50800" dist="38100" dir="2700000" sx="107000" sy="107000" algn="tl" rotWithShape="0">
                      <a:prstClr val="black">
                        <a:alpha val="40000"/>
                      </a:prstClr>
                    </a:outerShdw>
                  </a:effectLst>
                </a:rPr>
                <a:t>u</a:t>
              </a:r>
            </a:p>
          </p:txBody>
        </p:sp>
        <p:sp>
          <p:nvSpPr>
            <p:cNvPr id="55" name="Oval 54">
              <a:extLst>
                <a:ext uri="{FF2B5EF4-FFF2-40B4-BE49-F238E27FC236}">
                  <a16:creationId xmlns:a16="http://schemas.microsoft.com/office/drawing/2014/main" id="{8BC4AEF9-9D7B-5C35-86F6-DA88BF5212E1}"/>
                </a:ext>
              </a:extLst>
            </p:cNvPr>
            <p:cNvSpPr/>
            <p:nvPr/>
          </p:nvSpPr>
          <p:spPr>
            <a:xfrm rot="14783352" flipH="1" flipV="1">
              <a:off x="1380611" y="2627724"/>
              <a:ext cx="110384" cy="7759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effectLst>
                  <a:innerShdw blurRad="63500" dist="50800" dir="16200000">
                    <a:prstClr val="black">
                      <a:alpha val="50000"/>
                    </a:prstClr>
                  </a:innerShdw>
                </a:effectLst>
              </a:endParaRPr>
            </a:p>
          </p:txBody>
        </p:sp>
        <p:cxnSp>
          <p:nvCxnSpPr>
            <p:cNvPr id="56" name="Straight Connector 55">
              <a:extLst>
                <a:ext uri="{FF2B5EF4-FFF2-40B4-BE49-F238E27FC236}">
                  <a16:creationId xmlns:a16="http://schemas.microsoft.com/office/drawing/2014/main" id="{B7A77FCD-558B-F606-D9D2-B3DAD77B8A16}"/>
                </a:ext>
              </a:extLst>
            </p:cNvPr>
            <p:cNvCxnSpPr>
              <a:cxnSpLocks/>
            </p:cNvCxnSpPr>
            <p:nvPr/>
          </p:nvCxnSpPr>
          <p:spPr>
            <a:xfrm>
              <a:off x="1421687" y="-1211975"/>
              <a:ext cx="14116" cy="38774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Freeform: Shape 56">
              <a:extLst>
                <a:ext uri="{FF2B5EF4-FFF2-40B4-BE49-F238E27FC236}">
                  <a16:creationId xmlns:a16="http://schemas.microsoft.com/office/drawing/2014/main" id="{73AE10BA-FB6A-538C-0C50-166640CCCC72}"/>
                </a:ext>
              </a:extLst>
            </p:cNvPr>
            <p:cNvSpPr/>
            <p:nvPr/>
          </p:nvSpPr>
          <p:spPr>
            <a:xfrm>
              <a:off x="1447800" y="2419350"/>
              <a:ext cx="171450" cy="209550"/>
            </a:xfrm>
            <a:custGeom>
              <a:avLst/>
              <a:gdLst>
                <a:gd name="connsiteX0" fmla="*/ 0 w 171450"/>
                <a:gd name="connsiteY0" fmla="*/ 209550 h 209550"/>
                <a:gd name="connsiteX1" fmla="*/ 47625 w 171450"/>
                <a:gd name="connsiteY1" fmla="*/ 180975 h 209550"/>
                <a:gd name="connsiteX2" fmla="*/ 76200 w 171450"/>
                <a:gd name="connsiteY2" fmla="*/ 0 h 209550"/>
                <a:gd name="connsiteX3" fmla="*/ 161925 w 171450"/>
                <a:gd name="connsiteY3" fmla="*/ 85725 h 209550"/>
                <a:gd name="connsiteX4" fmla="*/ 171450 w 171450"/>
                <a:gd name="connsiteY4" fmla="*/ 85725 h 20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 h="209550">
                  <a:moveTo>
                    <a:pt x="0" y="209550"/>
                  </a:moveTo>
                  <a:cubicBezTo>
                    <a:pt x="15875" y="200025"/>
                    <a:pt x="33569" y="193023"/>
                    <a:pt x="47625" y="180975"/>
                  </a:cubicBezTo>
                  <a:cubicBezTo>
                    <a:pt x="92901" y="142167"/>
                    <a:pt x="74886" y="21024"/>
                    <a:pt x="76200" y="0"/>
                  </a:cubicBezTo>
                  <a:cubicBezTo>
                    <a:pt x="112685" y="145940"/>
                    <a:pt x="68160" y="125910"/>
                    <a:pt x="161925" y="85725"/>
                  </a:cubicBezTo>
                  <a:cubicBezTo>
                    <a:pt x="164843" y="84474"/>
                    <a:pt x="168275" y="85725"/>
                    <a:pt x="171450" y="85725"/>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61" name="Picture 60">
            <a:extLst>
              <a:ext uri="{FF2B5EF4-FFF2-40B4-BE49-F238E27FC236}">
                <a16:creationId xmlns:a16="http://schemas.microsoft.com/office/drawing/2014/main" id="{311F0C4B-94C7-29E6-23CC-499A968B59F2}"/>
              </a:ext>
            </a:extLst>
          </p:cNvPr>
          <p:cNvPicPr>
            <a:picLocks noChangeAspect="1"/>
          </p:cNvPicPr>
          <p:nvPr/>
        </p:nvPicPr>
        <p:blipFill rotWithShape="1">
          <a:blip r:embed="rId3">
            <a:alphaModFix/>
            <a:extLst>
              <a:ext uri="{BEBA8EAE-BF5A-486C-A8C5-ECC9F3942E4B}">
                <a14:imgProps xmlns:a14="http://schemas.microsoft.com/office/drawing/2010/main">
                  <a14:imgLayer r:embed="rId4">
                    <a14:imgEffect>
                      <a14:sharpenSoften amount="-3000"/>
                    </a14:imgEffect>
                    <a14:imgEffect>
                      <a14:brightnessContrast contrast="1000"/>
                    </a14:imgEffect>
                  </a14:imgLayer>
                </a14:imgProps>
              </a:ext>
            </a:extLst>
          </a:blip>
          <a:srcRect l="7173" t="1739" r="3730" b="9855"/>
          <a:stretch/>
        </p:blipFill>
        <p:spPr>
          <a:xfrm>
            <a:off x="9149654" y="4413257"/>
            <a:ext cx="2080322" cy="2252143"/>
          </a:xfrm>
          <a:prstGeom prst="rect">
            <a:avLst/>
          </a:prstGeom>
          <a:ln>
            <a:noFill/>
          </a:ln>
          <a:effectLst>
            <a:outerShdw blurRad="50800" dist="50800" dir="5400000" sx="1000" sy="1000" algn="ctr" rotWithShape="0">
              <a:srgbClr val="000000"/>
            </a:outerShdw>
            <a:softEdge rad="317500"/>
          </a:effectLst>
        </p:spPr>
      </p:pic>
    </p:spTree>
    <p:extLst>
      <p:ext uri="{BB962C8B-B14F-4D97-AF65-F5344CB8AC3E}">
        <p14:creationId xmlns:p14="http://schemas.microsoft.com/office/powerpoint/2010/main" val="2630385030"/>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14:presetBounceEnd="60000">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14:bounceEnd="60000">
                                          <p:cBhvr additive="base">
                                            <p:cTn id="7" dur="1000" fill="hold"/>
                                            <p:tgtEl>
                                              <p:spTgt spid="17"/>
                                            </p:tgtEl>
                                            <p:attrNameLst>
                                              <p:attrName>ppt_x</p:attrName>
                                            </p:attrNameLst>
                                          </p:cBhvr>
                                          <p:tavLst>
                                            <p:tav tm="0">
                                              <p:val>
                                                <p:strVal val="#ppt_x"/>
                                              </p:val>
                                            </p:tav>
                                            <p:tav tm="100000">
                                              <p:val>
                                                <p:strVal val="#ppt_x"/>
                                              </p:val>
                                            </p:tav>
                                          </p:tavLst>
                                        </p:anim>
                                        <p:anim calcmode="lin" valueType="num" p14:bounceEnd="60000">
                                          <p:cBhvr additive="base">
                                            <p:cTn id="8" dur="1000" fill="hold"/>
                                            <p:tgtEl>
                                              <p:spTgt spid="17"/>
                                            </p:tgtEl>
                                            <p:attrNameLst>
                                              <p:attrName>ppt_y</p:attrName>
                                            </p:attrNameLst>
                                          </p:cBhvr>
                                          <p:tavLst>
                                            <p:tav tm="0">
                                              <p:val>
                                                <p:strVal val="0-#ppt_h/2"/>
                                              </p:val>
                                            </p:tav>
                                            <p:tav tm="100000">
                                              <p:val>
                                                <p:strVal val="#ppt_y"/>
                                              </p:val>
                                            </p:tav>
                                          </p:tavLst>
                                        </p:anim>
                                      </p:childTnLst>
                                    </p:cTn>
                                  </p:par>
                                  <p:par>
                                    <p:cTn id="9" presetID="32" presetClass="emph" presetSubtype="0" repeatCount="4000" fill="hold" nodeType="withEffect">
                                      <p:stCondLst>
                                        <p:cond delay="0"/>
                                      </p:stCondLst>
                                      <p:childTnLst>
                                        <p:animRot by="120000">
                                          <p:cBhvr>
                                            <p:cTn id="10" dur="200" fill="hold">
                                              <p:stCondLst>
                                                <p:cond delay="0"/>
                                              </p:stCondLst>
                                            </p:cTn>
                                            <p:tgtEl>
                                              <p:spTgt spid="17"/>
                                            </p:tgtEl>
                                            <p:attrNameLst>
                                              <p:attrName>r</p:attrName>
                                            </p:attrNameLst>
                                          </p:cBhvr>
                                        </p:animRot>
                                        <p:animRot by="-240000">
                                          <p:cBhvr>
                                            <p:cTn id="11" dur="400" fill="hold">
                                              <p:stCondLst>
                                                <p:cond delay="400"/>
                                              </p:stCondLst>
                                            </p:cTn>
                                            <p:tgtEl>
                                              <p:spTgt spid="17"/>
                                            </p:tgtEl>
                                            <p:attrNameLst>
                                              <p:attrName>r</p:attrName>
                                            </p:attrNameLst>
                                          </p:cBhvr>
                                        </p:animRot>
                                        <p:animRot by="240000">
                                          <p:cBhvr>
                                            <p:cTn id="12" dur="400" fill="hold">
                                              <p:stCondLst>
                                                <p:cond delay="800"/>
                                              </p:stCondLst>
                                            </p:cTn>
                                            <p:tgtEl>
                                              <p:spTgt spid="17"/>
                                            </p:tgtEl>
                                            <p:attrNameLst>
                                              <p:attrName>r</p:attrName>
                                            </p:attrNameLst>
                                          </p:cBhvr>
                                        </p:animRot>
                                        <p:animRot by="-240000">
                                          <p:cBhvr>
                                            <p:cTn id="13" dur="400" fill="hold">
                                              <p:stCondLst>
                                                <p:cond delay="1200"/>
                                              </p:stCondLst>
                                            </p:cTn>
                                            <p:tgtEl>
                                              <p:spTgt spid="17"/>
                                            </p:tgtEl>
                                            <p:attrNameLst>
                                              <p:attrName>r</p:attrName>
                                            </p:attrNameLst>
                                          </p:cBhvr>
                                        </p:animRot>
                                        <p:animRot by="120000">
                                          <p:cBhvr>
                                            <p:cTn id="14" dur="400" fill="hold">
                                              <p:stCondLst>
                                                <p:cond delay="1600"/>
                                              </p:stCondLst>
                                            </p:cTn>
                                            <p:tgtEl>
                                              <p:spTgt spid="17"/>
                                            </p:tgtEl>
                                            <p:attrNameLst>
                                              <p:attrName>r</p:attrName>
                                            </p:attrNameLst>
                                          </p:cBhvr>
                                        </p:animRot>
                                      </p:childTnLst>
                                    </p:cTn>
                                  </p:par>
                                  <p:par>
                                    <p:cTn id="15" presetID="2" presetClass="entr" presetSubtype="1" fill="hold" nodeType="withEffect" p14:presetBounceEnd="60000">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14:bounceEnd="60000">
                                          <p:cBhvr additive="base">
                                            <p:cTn id="17" dur="1000" fill="hold"/>
                                            <p:tgtEl>
                                              <p:spTgt spid="18"/>
                                            </p:tgtEl>
                                            <p:attrNameLst>
                                              <p:attrName>ppt_x</p:attrName>
                                            </p:attrNameLst>
                                          </p:cBhvr>
                                          <p:tavLst>
                                            <p:tav tm="0">
                                              <p:val>
                                                <p:strVal val="#ppt_x"/>
                                              </p:val>
                                            </p:tav>
                                            <p:tav tm="100000">
                                              <p:val>
                                                <p:strVal val="#ppt_x"/>
                                              </p:val>
                                            </p:tav>
                                          </p:tavLst>
                                        </p:anim>
                                        <p:anim calcmode="lin" valueType="num" p14:bounceEnd="60000">
                                          <p:cBhvr additive="base">
                                            <p:cTn id="18" dur="1000" fill="hold"/>
                                            <p:tgtEl>
                                              <p:spTgt spid="18"/>
                                            </p:tgtEl>
                                            <p:attrNameLst>
                                              <p:attrName>ppt_y</p:attrName>
                                            </p:attrNameLst>
                                          </p:cBhvr>
                                          <p:tavLst>
                                            <p:tav tm="0">
                                              <p:val>
                                                <p:strVal val="0-#ppt_h/2"/>
                                              </p:val>
                                            </p:tav>
                                            <p:tav tm="100000">
                                              <p:val>
                                                <p:strVal val="#ppt_y"/>
                                              </p:val>
                                            </p:tav>
                                          </p:tavLst>
                                        </p:anim>
                                      </p:childTnLst>
                                    </p:cTn>
                                  </p:par>
                                  <p:par>
                                    <p:cTn id="19" presetID="32" presetClass="emph" presetSubtype="0" repeatCount="4000" fill="hold" nodeType="withEffect">
                                      <p:stCondLst>
                                        <p:cond delay="0"/>
                                      </p:stCondLst>
                                      <p:childTnLst>
                                        <p:animRot by="120000">
                                          <p:cBhvr>
                                            <p:cTn id="20" dur="200" fill="hold">
                                              <p:stCondLst>
                                                <p:cond delay="0"/>
                                              </p:stCondLst>
                                            </p:cTn>
                                            <p:tgtEl>
                                              <p:spTgt spid="18"/>
                                            </p:tgtEl>
                                            <p:attrNameLst>
                                              <p:attrName>r</p:attrName>
                                            </p:attrNameLst>
                                          </p:cBhvr>
                                        </p:animRot>
                                        <p:animRot by="-240000">
                                          <p:cBhvr>
                                            <p:cTn id="21" dur="400" fill="hold">
                                              <p:stCondLst>
                                                <p:cond delay="400"/>
                                              </p:stCondLst>
                                            </p:cTn>
                                            <p:tgtEl>
                                              <p:spTgt spid="18"/>
                                            </p:tgtEl>
                                            <p:attrNameLst>
                                              <p:attrName>r</p:attrName>
                                            </p:attrNameLst>
                                          </p:cBhvr>
                                        </p:animRot>
                                        <p:animRot by="240000">
                                          <p:cBhvr>
                                            <p:cTn id="22" dur="400" fill="hold">
                                              <p:stCondLst>
                                                <p:cond delay="800"/>
                                              </p:stCondLst>
                                            </p:cTn>
                                            <p:tgtEl>
                                              <p:spTgt spid="18"/>
                                            </p:tgtEl>
                                            <p:attrNameLst>
                                              <p:attrName>r</p:attrName>
                                            </p:attrNameLst>
                                          </p:cBhvr>
                                        </p:animRot>
                                        <p:animRot by="-240000">
                                          <p:cBhvr>
                                            <p:cTn id="23" dur="400" fill="hold">
                                              <p:stCondLst>
                                                <p:cond delay="1200"/>
                                              </p:stCondLst>
                                            </p:cTn>
                                            <p:tgtEl>
                                              <p:spTgt spid="18"/>
                                            </p:tgtEl>
                                            <p:attrNameLst>
                                              <p:attrName>r</p:attrName>
                                            </p:attrNameLst>
                                          </p:cBhvr>
                                        </p:animRot>
                                        <p:animRot by="120000">
                                          <p:cBhvr>
                                            <p:cTn id="24" dur="400" fill="hold">
                                              <p:stCondLst>
                                                <p:cond delay="1600"/>
                                              </p:stCondLst>
                                            </p:cTn>
                                            <p:tgtEl>
                                              <p:spTgt spid="18"/>
                                            </p:tgtEl>
                                            <p:attrNameLst>
                                              <p:attrName>r</p:attrName>
                                            </p:attrNameLst>
                                          </p:cBhvr>
                                        </p:animRot>
                                      </p:childTnLst>
                                    </p:cTn>
                                  </p:par>
                                  <p:par>
                                    <p:cTn id="25" presetID="2" presetClass="entr" presetSubtype="1" fill="hold" nodeType="withEffect" p14:presetBounceEnd="60000">
                                      <p:stCondLst>
                                        <p:cond delay="250"/>
                                      </p:stCondLst>
                                      <p:childTnLst>
                                        <p:set>
                                          <p:cBhvr>
                                            <p:cTn id="26" dur="1" fill="hold">
                                              <p:stCondLst>
                                                <p:cond delay="0"/>
                                              </p:stCondLst>
                                            </p:cTn>
                                            <p:tgtEl>
                                              <p:spTgt spid="23"/>
                                            </p:tgtEl>
                                            <p:attrNameLst>
                                              <p:attrName>style.visibility</p:attrName>
                                            </p:attrNameLst>
                                          </p:cBhvr>
                                          <p:to>
                                            <p:strVal val="visible"/>
                                          </p:to>
                                        </p:set>
                                        <p:anim calcmode="lin" valueType="num" p14:bounceEnd="60000">
                                          <p:cBhvr additive="base">
                                            <p:cTn id="27" dur="1000" fill="hold"/>
                                            <p:tgtEl>
                                              <p:spTgt spid="23"/>
                                            </p:tgtEl>
                                            <p:attrNameLst>
                                              <p:attrName>ppt_x</p:attrName>
                                            </p:attrNameLst>
                                          </p:cBhvr>
                                          <p:tavLst>
                                            <p:tav tm="0">
                                              <p:val>
                                                <p:strVal val="#ppt_x"/>
                                              </p:val>
                                            </p:tav>
                                            <p:tav tm="100000">
                                              <p:val>
                                                <p:strVal val="#ppt_x"/>
                                              </p:val>
                                            </p:tav>
                                          </p:tavLst>
                                        </p:anim>
                                        <p:anim calcmode="lin" valueType="num" p14:bounceEnd="60000">
                                          <p:cBhvr additive="base">
                                            <p:cTn id="28" dur="1000" fill="hold"/>
                                            <p:tgtEl>
                                              <p:spTgt spid="23"/>
                                            </p:tgtEl>
                                            <p:attrNameLst>
                                              <p:attrName>ppt_y</p:attrName>
                                            </p:attrNameLst>
                                          </p:cBhvr>
                                          <p:tavLst>
                                            <p:tav tm="0">
                                              <p:val>
                                                <p:strVal val="0-#ppt_h/2"/>
                                              </p:val>
                                            </p:tav>
                                            <p:tav tm="100000">
                                              <p:val>
                                                <p:strVal val="#ppt_y"/>
                                              </p:val>
                                            </p:tav>
                                          </p:tavLst>
                                        </p:anim>
                                      </p:childTnLst>
                                    </p:cTn>
                                  </p:par>
                                  <p:par>
                                    <p:cTn id="29" presetID="32" presetClass="emph" presetSubtype="0" repeatCount="4000" fill="hold" nodeType="withEffect">
                                      <p:stCondLst>
                                        <p:cond delay="0"/>
                                      </p:stCondLst>
                                      <p:childTnLst>
                                        <p:animRot by="120000">
                                          <p:cBhvr>
                                            <p:cTn id="30" dur="200" fill="hold">
                                              <p:stCondLst>
                                                <p:cond delay="0"/>
                                              </p:stCondLst>
                                            </p:cTn>
                                            <p:tgtEl>
                                              <p:spTgt spid="23"/>
                                            </p:tgtEl>
                                            <p:attrNameLst>
                                              <p:attrName>r</p:attrName>
                                            </p:attrNameLst>
                                          </p:cBhvr>
                                        </p:animRot>
                                        <p:animRot by="-240000">
                                          <p:cBhvr>
                                            <p:cTn id="31" dur="400" fill="hold">
                                              <p:stCondLst>
                                                <p:cond delay="400"/>
                                              </p:stCondLst>
                                            </p:cTn>
                                            <p:tgtEl>
                                              <p:spTgt spid="23"/>
                                            </p:tgtEl>
                                            <p:attrNameLst>
                                              <p:attrName>r</p:attrName>
                                            </p:attrNameLst>
                                          </p:cBhvr>
                                        </p:animRot>
                                        <p:animRot by="240000">
                                          <p:cBhvr>
                                            <p:cTn id="32" dur="400" fill="hold">
                                              <p:stCondLst>
                                                <p:cond delay="800"/>
                                              </p:stCondLst>
                                            </p:cTn>
                                            <p:tgtEl>
                                              <p:spTgt spid="23"/>
                                            </p:tgtEl>
                                            <p:attrNameLst>
                                              <p:attrName>r</p:attrName>
                                            </p:attrNameLst>
                                          </p:cBhvr>
                                        </p:animRot>
                                        <p:animRot by="-240000">
                                          <p:cBhvr>
                                            <p:cTn id="33" dur="400" fill="hold">
                                              <p:stCondLst>
                                                <p:cond delay="1200"/>
                                              </p:stCondLst>
                                            </p:cTn>
                                            <p:tgtEl>
                                              <p:spTgt spid="23"/>
                                            </p:tgtEl>
                                            <p:attrNameLst>
                                              <p:attrName>r</p:attrName>
                                            </p:attrNameLst>
                                          </p:cBhvr>
                                        </p:animRot>
                                        <p:animRot by="120000">
                                          <p:cBhvr>
                                            <p:cTn id="34" dur="400" fill="hold">
                                              <p:stCondLst>
                                                <p:cond delay="1600"/>
                                              </p:stCondLst>
                                            </p:cTn>
                                            <p:tgtEl>
                                              <p:spTgt spid="23"/>
                                            </p:tgtEl>
                                            <p:attrNameLst>
                                              <p:attrName>r</p:attrName>
                                            </p:attrNameLst>
                                          </p:cBhvr>
                                        </p:animRot>
                                      </p:childTnLst>
                                    </p:cTn>
                                  </p:par>
                                  <p:par>
                                    <p:cTn id="35" presetID="2" presetClass="entr" presetSubtype="1" fill="hold" nodeType="withEffect" p14:presetBounceEnd="60000">
                                      <p:stCondLst>
                                        <p:cond delay="0"/>
                                      </p:stCondLst>
                                      <p:childTnLst>
                                        <p:set>
                                          <p:cBhvr>
                                            <p:cTn id="36" dur="1" fill="hold">
                                              <p:stCondLst>
                                                <p:cond delay="0"/>
                                              </p:stCondLst>
                                            </p:cTn>
                                            <p:tgtEl>
                                              <p:spTgt spid="28"/>
                                            </p:tgtEl>
                                            <p:attrNameLst>
                                              <p:attrName>style.visibility</p:attrName>
                                            </p:attrNameLst>
                                          </p:cBhvr>
                                          <p:to>
                                            <p:strVal val="visible"/>
                                          </p:to>
                                        </p:set>
                                        <p:anim calcmode="lin" valueType="num" p14:bounceEnd="60000">
                                          <p:cBhvr additive="base">
                                            <p:cTn id="37" dur="1000" fill="hold"/>
                                            <p:tgtEl>
                                              <p:spTgt spid="28"/>
                                            </p:tgtEl>
                                            <p:attrNameLst>
                                              <p:attrName>ppt_x</p:attrName>
                                            </p:attrNameLst>
                                          </p:cBhvr>
                                          <p:tavLst>
                                            <p:tav tm="0">
                                              <p:val>
                                                <p:strVal val="#ppt_x"/>
                                              </p:val>
                                            </p:tav>
                                            <p:tav tm="100000">
                                              <p:val>
                                                <p:strVal val="#ppt_x"/>
                                              </p:val>
                                            </p:tav>
                                          </p:tavLst>
                                        </p:anim>
                                        <p:anim calcmode="lin" valueType="num" p14:bounceEnd="60000">
                                          <p:cBhvr additive="base">
                                            <p:cTn id="38" dur="1000" fill="hold"/>
                                            <p:tgtEl>
                                              <p:spTgt spid="28"/>
                                            </p:tgtEl>
                                            <p:attrNameLst>
                                              <p:attrName>ppt_y</p:attrName>
                                            </p:attrNameLst>
                                          </p:cBhvr>
                                          <p:tavLst>
                                            <p:tav tm="0">
                                              <p:val>
                                                <p:strVal val="0-#ppt_h/2"/>
                                              </p:val>
                                            </p:tav>
                                            <p:tav tm="100000">
                                              <p:val>
                                                <p:strVal val="#ppt_y"/>
                                              </p:val>
                                            </p:tav>
                                          </p:tavLst>
                                        </p:anim>
                                      </p:childTnLst>
                                    </p:cTn>
                                  </p:par>
                                  <p:par>
                                    <p:cTn id="39" presetID="32" presetClass="emph" presetSubtype="0" repeatCount="4000" fill="hold" nodeType="withEffect">
                                      <p:stCondLst>
                                        <p:cond delay="0"/>
                                      </p:stCondLst>
                                      <p:childTnLst>
                                        <p:animRot by="120000">
                                          <p:cBhvr>
                                            <p:cTn id="40" dur="200" fill="hold">
                                              <p:stCondLst>
                                                <p:cond delay="0"/>
                                              </p:stCondLst>
                                            </p:cTn>
                                            <p:tgtEl>
                                              <p:spTgt spid="28"/>
                                            </p:tgtEl>
                                            <p:attrNameLst>
                                              <p:attrName>r</p:attrName>
                                            </p:attrNameLst>
                                          </p:cBhvr>
                                        </p:animRot>
                                        <p:animRot by="-240000">
                                          <p:cBhvr>
                                            <p:cTn id="41" dur="400" fill="hold">
                                              <p:stCondLst>
                                                <p:cond delay="400"/>
                                              </p:stCondLst>
                                            </p:cTn>
                                            <p:tgtEl>
                                              <p:spTgt spid="28"/>
                                            </p:tgtEl>
                                            <p:attrNameLst>
                                              <p:attrName>r</p:attrName>
                                            </p:attrNameLst>
                                          </p:cBhvr>
                                        </p:animRot>
                                        <p:animRot by="240000">
                                          <p:cBhvr>
                                            <p:cTn id="42" dur="400" fill="hold">
                                              <p:stCondLst>
                                                <p:cond delay="800"/>
                                              </p:stCondLst>
                                            </p:cTn>
                                            <p:tgtEl>
                                              <p:spTgt spid="28"/>
                                            </p:tgtEl>
                                            <p:attrNameLst>
                                              <p:attrName>r</p:attrName>
                                            </p:attrNameLst>
                                          </p:cBhvr>
                                        </p:animRot>
                                        <p:animRot by="-240000">
                                          <p:cBhvr>
                                            <p:cTn id="43" dur="400" fill="hold">
                                              <p:stCondLst>
                                                <p:cond delay="1200"/>
                                              </p:stCondLst>
                                            </p:cTn>
                                            <p:tgtEl>
                                              <p:spTgt spid="28"/>
                                            </p:tgtEl>
                                            <p:attrNameLst>
                                              <p:attrName>r</p:attrName>
                                            </p:attrNameLst>
                                          </p:cBhvr>
                                        </p:animRot>
                                        <p:animRot by="120000">
                                          <p:cBhvr>
                                            <p:cTn id="44" dur="400" fill="hold">
                                              <p:stCondLst>
                                                <p:cond delay="1600"/>
                                              </p:stCondLst>
                                            </p:cTn>
                                            <p:tgtEl>
                                              <p:spTgt spid="28"/>
                                            </p:tgtEl>
                                            <p:attrNameLst>
                                              <p:attrName>r</p:attrName>
                                            </p:attrNameLst>
                                          </p:cBhvr>
                                        </p:animRot>
                                      </p:childTnLst>
                                    </p:cTn>
                                  </p:par>
                                  <p:par>
                                    <p:cTn id="45" presetID="2" presetClass="entr" presetSubtype="1" fill="hold" nodeType="withEffect" p14:presetBounceEnd="60000">
                                      <p:stCondLst>
                                        <p:cond delay="500"/>
                                      </p:stCondLst>
                                      <p:childTnLst>
                                        <p:set>
                                          <p:cBhvr>
                                            <p:cTn id="46" dur="1" fill="hold">
                                              <p:stCondLst>
                                                <p:cond delay="0"/>
                                              </p:stCondLst>
                                            </p:cTn>
                                            <p:tgtEl>
                                              <p:spTgt spid="36"/>
                                            </p:tgtEl>
                                            <p:attrNameLst>
                                              <p:attrName>style.visibility</p:attrName>
                                            </p:attrNameLst>
                                          </p:cBhvr>
                                          <p:to>
                                            <p:strVal val="visible"/>
                                          </p:to>
                                        </p:set>
                                        <p:anim calcmode="lin" valueType="num" p14:bounceEnd="60000">
                                          <p:cBhvr additive="base">
                                            <p:cTn id="47" dur="1000" fill="hold"/>
                                            <p:tgtEl>
                                              <p:spTgt spid="36"/>
                                            </p:tgtEl>
                                            <p:attrNameLst>
                                              <p:attrName>ppt_x</p:attrName>
                                            </p:attrNameLst>
                                          </p:cBhvr>
                                          <p:tavLst>
                                            <p:tav tm="0">
                                              <p:val>
                                                <p:strVal val="#ppt_x"/>
                                              </p:val>
                                            </p:tav>
                                            <p:tav tm="100000">
                                              <p:val>
                                                <p:strVal val="#ppt_x"/>
                                              </p:val>
                                            </p:tav>
                                          </p:tavLst>
                                        </p:anim>
                                        <p:anim calcmode="lin" valueType="num" p14:bounceEnd="60000">
                                          <p:cBhvr additive="base">
                                            <p:cTn id="48" dur="1000" fill="hold"/>
                                            <p:tgtEl>
                                              <p:spTgt spid="36"/>
                                            </p:tgtEl>
                                            <p:attrNameLst>
                                              <p:attrName>ppt_y</p:attrName>
                                            </p:attrNameLst>
                                          </p:cBhvr>
                                          <p:tavLst>
                                            <p:tav tm="0">
                                              <p:val>
                                                <p:strVal val="0-#ppt_h/2"/>
                                              </p:val>
                                            </p:tav>
                                            <p:tav tm="100000">
                                              <p:val>
                                                <p:strVal val="#ppt_y"/>
                                              </p:val>
                                            </p:tav>
                                          </p:tavLst>
                                        </p:anim>
                                      </p:childTnLst>
                                    </p:cTn>
                                  </p:par>
                                  <p:par>
                                    <p:cTn id="49" presetID="32" presetClass="emph" presetSubtype="0" repeatCount="4000" fill="hold" nodeType="withEffect">
                                      <p:stCondLst>
                                        <p:cond delay="0"/>
                                      </p:stCondLst>
                                      <p:childTnLst>
                                        <p:animRot by="120000">
                                          <p:cBhvr>
                                            <p:cTn id="50" dur="200" fill="hold">
                                              <p:stCondLst>
                                                <p:cond delay="0"/>
                                              </p:stCondLst>
                                            </p:cTn>
                                            <p:tgtEl>
                                              <p:spTgt spid="36"/>
                                            </p:tgtEl>
                                            <p:attrNameLst>
                                              <p:attrName>r</p:attrName>
                                            </p:attrNameLst>
                                          </p:cBhvr>
                                        </p:animRot>
                                        <p:animRot by="-240000">
                                          <p:cBhvr>
                                            <p:cTn id="51" dur="400" fill="hold">
                                              <p:stCondLst>
                                                <p:cond delay="400"/>
                                              </p:stCondLst>
                                            </p:cTn>
                                            <p:tgtEl>
                                              <p:spTgt spid="36"/>
                                            </p:tgtEl>
                                            <p:attrNameLst>
                                              <p:attrName>r</p:attrName>
                                            </p:attrNameLst>
                                          </p:cBhvr>
                                        </p:animRot>
                                        <p:animRot by="240000">
                                          <p:cBhvr>
                                            <p:cTn id="52" dur="400" fill="hold">
                                              <p:stCondLst>
                                                <p:cond delay="800"/>
                                              </p:stCondLst>
                                            </p:cTn>
                                            <p:tgtEl>
                                              <p:spTgt spid="36"/>
                                            </p:tgtEl>
                                            <p:attrNameLst>
                                              <p:attrName>r</p:attrName>
                                            </p:attrNameLst>
                                          </p:cBhvr>
                                        </p:animRot>
                                        <p:animRot by="-240000">
                                          <p:cBhvr>
                                            <p:cTn id="53" dur="400" fill="hold">
                                              <p:stCondLst>
                                                <p:cond delay="1200"/>
                                              </p:stCondLst>
                                            </p:cTn>
                                            <p:tgtEl>
                                              <p:spTgt spid="36"/>
                                            </p:tgtEl>
                                            <p:attrNameLst>
                                              <p:attrName>r</p:attrName>
                                            </p:attrNameLst>
                                          </p:cBhvr>
                                        </p:animRot>
                                        <p:animRot by="120000">
                                          <p:cBhvr>
                                            <p:cTn id="54" dur="400" fill="hold">
                                              <p:stCondLst>
                                                <p:cond delay="1600"/>
                                              </p:stCondLst>
                                            </p:cTn>
                                            <p:tgtEl>
                                              <p:spTgt spid="36"/>
                                            </p:tgtEl>
                                            <p:attrNameLst>
                                              <p:attrName>r</p:attrName>
                                            </p:attrNameLst>
                                          </p:cBhvr>
                                        </p:animRot>
                                      </p:childTnLst>
                                    </p:cTn>
                                  </p:par>
                                  <p:par>
                                    <p:cTn id="55" presetID="2" presetClass="entr" presetSubtype="1" fill="hold" nodeType="withEffect" p14:presetBounceEnd="60000">
                                      <p:stCondLst>
                                        <p:cond delay="500"/>
                                      </p:stCondLst>
                                      <p:childTnLst>
                                        <p:set>
                                          <p:cBhvr>
                                            <p:cTn id="56" dur="1" fill="hold">
                                              <p:stCondLst>
                                                <p:cond delay="0"/>
                                              </p:stCondLst>
                                            </p:cTn>
                                            <p:tgtEl>
                                              <p:spTgt spid="41"/>
                                            </p:tgtEl>
                                            <p:attrNameLst>
                                              <p:attrName>style.visibility</p:attrName>
                                            </p:attrNameLst>
                                          </p:cBhvr>
                                          <p:to>
                                            <p:strVal val="visible"/>
                                          </p:to>
                                        </p:set>
                                        <p:anim calcmode="lin" valueType="num" p14:bounceEnd="60000">
                                          <p:cBhvr additive="base">
                                            <p:cTn id="57" dur="1000" fill="hold"/>
                                            <p:tgtEl>
                                              <p:spTgt spid="41"/>
                                            </p:tgtEl>
                                            <p:attrNameLst>
                                              <p:attrName>ppt_x</p:attrName>
                                            </p:attrNameLst>
                                          </p:cBhvr>
                                          <p:tavLst>
                                            <p:tav tm="0">
                                              <p:val>
                                                <p:strVal val="#ppt_x"/>
                                              </p:val>
                                            </p:tav>
                                            <p:tav tm="100000">
                                              <p:val>
                                                <p:strVal val="#ppt_x"/>
                                              </p:val>
                                            </p:tav>
                                          </p:tavLst>
                                        </p:anim>
                                        <p:anim calcmode="lin" valueType="num" p14:bounceEnd="60000">
                                          <p:cBhvr additive="base">
                                            <p:cTn id="58" dur="1000" fill="hold"/>
                                            <p:tgtEl>
                                              <p:spTgt spid="41"/>
                                            </p:tgtEl>
                                            <p:attrNameLst>
                                              <p:attrName>ppt_y</p:attrName>
                                            </p:attrNameLst>
                                          </p:cBhvr>
                                          <p:tavLst>
                                            <p:tav tm="0">
                                              <p:val>
                                                <p:strVal val="0-#ppt_h/2"/>
                                              </p:val>
                                            </p:tav>
                                            <p:tav tm="100000">
                                              <p:val>
                                                <p:strVal val="#ppt_y"/>
                                              </p:val>
                                            </p:tav>
                                          </p:tavLst>
                                        </p:anim>
                                      </p:childTnLst>
                                    </p:cTn>
                                  </p:par>
                                  <p:par>
                                    <p:cTn id="59" presetID="32" presetClass="emph" presetSubtype="0" repeatCount="4000" fill="hold" nodeType="withEffect">
                                      <p:stCondLst>
                                        <p:cond delay="0"/>
                                      </p:stCondLst>
                                      <p:childTnLst>
                                        <p:animRot by="120000">
                                          <p:cBhvr>
                                            <p:cTn id="60" dur="200" fill="hold">
                                              <p:stCondLst>
                                                <p:cond delay="0"/>
                                              </p:stCondLst>
                                            </p:cTn>
                                            <p:tgtEl>
                                              <p:spTgt spid="41"/>
                                            </p:tgtEl>
                                            <p:attrNameLst>
                                              <p:attrName>r</p:attrName>
                                            </p:attrNameLst>
                                          </p:cBhvr>
                                        </p:animRot>
                                        <p:animRot by="-240000">
                                          <p:cBhvr>
                                            <p:cTn id="61" dur="400" fill="hold">
                                              <p:stCondLst>
                                                <p:cond delay="400"/>
                                              </p:stCondLst>
                                            </p:cTn>
                                            <p:tgtEl>
                                              <p:spTgt spid="41"/>
                                            </p:tgtEl>
                                            <p:attrNameLst>
                                              <p:attrName>r</p:attrName>
                                            </p:attrNameLst>
                                          </p:cBhvr>
                                        </p:animRot>
                                        <p:animRot by="240000">
                                          <p:cBhvr>
                                            <p:cTn id="62" dur="400" fill="hold">
                                              <p:stCondLst>
                                                <p:cond delay="800"/>
                                              </p:stCondLst>
                                            </p:cTn>
                                            <p:tgtEl>
                                              <p:spTgt spid="41"/>
                                            </p:tgtEl>
                                            <p:attrNameLst>
                                              <p:attrName>r</p:attrName>
                                            </p:attrNameLst>
                                          </p:cBhvr>
                                        </p:animRot>
                                        <p:animRot by="-240000">
                                          <p:cBhvr>
                                            <p:cTn id="63" dur="400" fill="hold">
                                              <p:stCondLst>
                                                <p:cond delay="1200"/>
                                              </p:stCondLst>
                                            </p:cTn>
                                            <p:tgtEl>
                                              <p:spTgt spid="41"/>
                                            </p:tgtEl>
                                            <p:attrNameLst>
                                              <p:attrName>r</p:attrName>
                                            </p:attrNameLst>
                                          </p:cBhvr>
                                        </p:animRot>
                                        <p:animRot by="120000">
                                          <p:cBhvr>
                                            <p:cTn id="64" dur="400" fill="hold">
                                              <p:stCondLst>
                                                <p:cond delay="1600"/>
                                              </p:stCondLst>
                                            </p:cTn>
                                            <p:tgtEl>
                                              <p:spTgt spid="41"/>
                                            </p:tgtEl>
                                            <p:attrNameLst>
                                              <p:attrName>r</p:attrName>
                                            </p:attrNameLst>
                                          </p:cBhvr>
                                        </p:animRot>
                                      </p:childTnLst>
                                    </p:cTn>
                                  </p:par>
                                  <p:par>
                                    <p:cTn id="65" presetID="2" presetClass="entr" presetSubtype="1" fill="hold" nodeType="withEffect" p14:presetBounceEnd="60000">
                                      <p:stCondLst>
                                        <p:cond delay="0"/>
                                      </p:stCondLst>
                                      <p:childTnLst>
                                        <p:set>
                                          <p:cBhvr>
                                            <p:cTn id="66" dur="1" fill="hold">
                                              <p:stCondLst>
                                                <p:cond delay="0"/>
                                              </p:stCondLst>
                                            </p:cTn>
                                            <p:tgtEl>
                                              <p:spTgt spid="46"/>
                                            </p:tgtEl>
                                            <p:attrNameLst>
                                              <p:attrName>style.visibility</p:attrName>
                                            </p:attrNameLst>
                                          </p:cBhvr>
                                          <p:to>
                                            <p:strVal val="visible"/>
                                          </p:to>
                                        </p:set>
                                        <p:anim calcmode="lin" valueType="num" p14:bounceEnd="60000">
                                          <p:cBhvr additive="base">
                                            <p:cTn id="67" dur="1000" fill="hold"/>
                                            <p:tgtEl>
                                              <p:spTgt spid="46"/>
                                            </p:tgtEl>
                                            <p:attrNameLst>
                                              <p:attrName>ppt_x</p:attrName>
                                            </p:attrNameLst>
                                          </p:cBhvr>
                                          <p:tavLst>
                                            <p:tav tm="0">
                                              <p:val>
                                                <p:strVal val="#ppt_x"/>
                                              </p:val>
                                            </p:tav>
                                            <p:tav tm="100000">
                                              <p:val>
                                                <p:strVal val="#ppt_x"/>
                                              </p:val>
                                            </p:tav>
                                          </p:tavLst>
                                        </p:anim>
                                        <p:anim calcmode="lin" valueType="num" p14:bounceEnd="60000">
                                          <p:cBhvr additive="base">
                                            <p:cTn id="68" dur="1000" fill="hold"/>
                                            <p:tgtEl>
                                              <p:spTgt spid="46"/>
                                            </p:tgtEl>
                                            <p:attrNameLst>
                                              <p:attrName>ppt_y</p:attrName>
                                            </p:attrNameLst>
                                          </p:cBhvr>
                                          <p:tavLst>
                                            <p:tav tm="0">
                                              <p:val>
                                                <p:strVal val="0-#ppt_h/2"/>
                                              </p:val>
                                            </p:tav>
                                            <p:tav tm="100000">
                                              <p:val>
                                                <p:strVal val="#ppt_y"/>
                                              </p:val>
                                            </p:tav>
                                          </p:tavLst>
                                        </p:anim>
                                      </p:childTnLst>
                                    </p:cTn>
                                  </p:par>
                                  <p:par>
                                    <p:cTn id="69" presetID="32" presetClass="emph" presetSubtype="0" repeatCount="4000" fill="hold" nodeType="withEffect">
                                      <p:stCondLst>
                                        <p:cond delay="0"/>
                                      </p:stCondLst>
                                      <p:childTnLst>
                                        <p:animRot by="120000">
                                          <p:cBhvr>
                                            <p:cTn id="70" dur="200" fill="hold">
                                              <p:stCondLst>
                                                <p:cond delay="0"/>
                                              </p:stCondLst>
                                            </p:cTn>
                                            <p:tgtEl>
                                              <p:spTgt spid="46"/>
                                            </p:tgtEl>
                                            <p:attrNameLst>
                                              <p:attrName>r</p:attrName>
                                            </p:attrNameLst>
                                          </p:cBhvr>
                                        </p:animRot>
                                        <p:animRot by="-240000">
                                          <p:cBhvr>
                                            <p:cTn id="71" dur="400" fill="hold">
                                              <p:stCondLst>
                                                <p:cond delay="400"/>
                                              </p:stCondLst>
                                            </p:cTn>
                                            <p:tgtEl>
                                              <p:spTgt spid="46"/>
                                            </p:tgtEl>
                                            <p:attrNameLst>
                                              <p:attrName>r</p:attrName>
                                            </p:attrNameLst>
                                          </p:cBhvr>
                                        </p:animRot>
                                        <p:animRot by="240000">
                                          <p:cBhvr>
                                            <p:cTn id="72" dur="400" fill="hold">
                                              <p:stCondLst>
                                                <p:cond delay="800"/>
                                              </p:stCondLst>
                                            </p:cTn>
                                            <p:tgtEl>
                                              <p:spTgt spid="46"/>
                                            </p:tgtEl>
                                            <p:attrNameLst>
                                              <p:attrName>r</p:attrName>
                                            </p:attrNameLst>
                                          </p:cBhvr>
                                        </p:animRot>
                                        <p:animRot by="-240000">
                                          <p:cBhvr>
                                            <p:cTn id="73" dur="400" fill="hold">
                                              <p:stCondLst>
                                                <p:cond delay="1200"/>
                                              </p:stCondLst>
                                            </p:cTn>
                                            <p:tgtEl>
                                              <p:spTgt spid="46"/>
                                            </p:tgtEl>
                                            <p:attrNameLst>
                                              <p:attrName>r</p:attrName>
                                            </p:attrNameLst>
                                          </p:cBhvr>
                                        </p:animRot>
                                        <p:animRot by="120000">
                                          <p:cBhvr>
                                            <p:cTn id="74" dur="400" fill="hold">
                                              <p:stCondLst>
                                                <p:cond delay="1600"/>
                                              </p:stCondLst>
                                            </p:cTn>
                                            <p:tgtEl>
                                              <p:spTgt spid="46"/>
                                            </p:tgtEl>
                                            <p:attrNameLst>
                                              <p:attrName>r</p:attrName>
                                            </p:attrNameLst>
                                          </p:cBhvr>
                                        </p:animRot>
                                      </p:childTnLst>
                                    </p:cTn>
                                  </p:par>
                                  <p:par>
                                    <p:cTn id="75" presetID="2" presetClass="entr" presetSubtype="1" fill="hold" nodeType="withEffect" p14:presetBounceEnd="60000">
                                      <p:stCondLst>
                                        <p:cond delay="250"/>
                                      </p:stCondLst>
                                      <p:childTnLst>
                                        <p:set>
                                          <p:cBhvr>
                                            <p:cTn id="76" dur="1" fill="hold">
                                              <p:stCondLst>
                                                <p:cond delay="0"/>
                                              </p:stCondLst>
                                            </p:cTn>
                                            <p:tgtEl>
                                              <p:spTgt spid="53"/>
                                            </p:tgtEl>
                                            <p:attrNameLst>
                                              <p:attrName>style.visibility</p:attrName>
                                            </p:attrNameLst>
                                          </p:cBhvr>
                                          <p:to>
                                            <p:strVal val="visible"/>
                                          </p:to>
                                        </p:set>
                                        <p:anim calcmode="lin" valueType="num" p14:bounceEnd="60000">
                                          <p:cBhvr additive="base">
                                            <p:cTn id="77" dur="1000" fill="hold"/>
                                            <p:tgtEl>
                                              <p:spTgt spid="53"/>
                                            </p:tgtEl>
                                            <p:attrNameLst>
                                              <p:attrName>ppt_x</p:attrName>
                                            </p:attrNameLst>
                                          </p:cBhvr>
                                          <p:tavLst>
                                            <p:tav tm="0">
                                              <p:val>
                                                <p:strVal val="#ppt_x"/>
                                              </p:val>
                                            </p:tav>
                                            <p:tav tm="100000">
                                              <p:val>
                                                <p:strVal val="#ppt_x"/>
                                              </p:val>
                                            </p:tav>
                                          </p:tavLst>
                                        </p:anim>
                                        <p:anim calcmode="lin" valueType="num" p14:bounceEnd="60000">
                                          <p:cBhvr additive="base">
                                            <p:cTn id="78" dur="1000" fill="hold"/>
                                            <p:tgtEl>
                                              <p:spTgt spid="53"/>
                                            </p:tgtEl>
                                            <p:attrNameLst>
                                              <p:attrName>ppt_y</p:attrName>
                                            </p:attrNameLst>
                                          </p:cBhvr>
                                          <p:tavLst>
                                            <p:tav tm="0">
                                              <p:val>
                                                <p:strVal val="0-#ppt_h/2"/>
                                              </p:val>
                                            </p:tav>
                                            <p:tav tm="100000">
                                              <p:val>
                                                <p:strVal val="#ppt_y"/>
                                              </p:val>
                                            </p:tav>
                                          </p:tavLst>
                                        </p:anim>
                                      </p:childTnLst>
                                    </p:cTn>
                                  </p:par>
                                  <p:par>
                                    <p:cTn id="79" presetID="32" presetClass="emph" presetSubtype="0" repeatCount="4000" fill="hold" nodeType="withEffect">
                                      <p:stCondLst>
                                        <p:cond delay="0"/>
                                      </p:stCondLst>
                                      <p:childTnLst>
                                        <p:animRot by="120000">
                                          <p:cBhvr>
                                            <p:cTn id="80" dur="200" fill="hold">
                                              <p:stCondLst>
                                                <p:cond delay="0"/>
                                              </p:stCondLst>
                                            </p:cTn>
                                            <p:tgtEl>
                                              <p:spTgt spid="53"/>
                                            </p:tgtEl>
                                            <p:attrNameLst>
                                              <p:attrName>r</p:attrName>
                                            </p:attrNameLst>
                                          </p:cBhvr>
                                        </p:animRot>
                                        <p:animRot by="-240000">
                                          <p:cBhvr>
                                            <p:cTn id="81" dur="400" fill="hold">
                                              <p:stCondLst>
                                                <p:cond delay="400"/>
                                              </p:stCondLst>
                                            </p:cTn>
                                            <p:tgtEl>
                                              <p:spTgt spid="53"/>
                                            </p:tgtEl>
                                            <p:attrNameLst>
                                              <p:attrName>r</p:attrName>
                                            </p:attrNameLst>
                                          </p:cBhvr>
                                        </p:animRot>
                                        <p:animRot by="240000">
                                          <p:cBhvr>
                                            <p:cTn id="82" dur="400" fill="hold">
                                              <p:stCondLst>
                                                <p:cond delay="800"/>
                                              </p:stCondLst>
                                            </p:cTn>
                                            <p:tgtEl>
                                              <p:spTgt spid="53"/>
                                            </p:tgtEl>
                                            <p:attrNameLst>
                                              <p:attrName>r</p:attrName>
                                            </p:attrNameLst>
                                          </p:cBhvr>
                                        </p:animRot>
                                        <p:animRot by="-240000">
                                          <p:cBhvr>
                                            <p:cTn id="83" dur="400" fill="hold">
                                              <p:stCondLst>
                                                <p:cond delay="1200"/>
                                              </p:stCondLst>
                                            </p:cTn>
                                            <p:tgtEl>
                                              <p:spTgt spid="53"/>
                                            </p:tgtEl>
                                            <p:attrNameLst>
                                              <p:attrName>r</p:attrName>
                                            </p:attrNameLst>
                                          </p:cBhvr>
                                        </p:animRot>
                                        <p:animRot by="120000">
                                          <p:cBhvr>
                                            <p:cTn id="84" dur="400" fill="hold">
                                              <p:stCondLst>
                                                <p:cond delay="1600"/>
                                              </p:stCondLst>
                                            </p:cTn>
                                            <p:tgtEl>
                                              <p:spTgt spid="53"/>
                                            </p:tgtEl>
                                            <p:attrNameLst>
                                              <p:attrName>r</p:attrName>
                                            </p:attrNameLst>
                                          </p:cBhvr>
                                        </p:animRot>
                                      </p:childTnLst>
                                    </p:cTn>
                                  </p:par>
                                  <p:par>
                                    <p:cTn id="85" presetID="2" presetClass="entr" presetSubtype="8" accel="44000" fill="hold" nodeType="withEffect">
                                      <p:stCondLst>
                                        <p:cond delay="0"/>
                                      </p:stCondLst>
                                      <p:childTnLst>
                                        <p:set>
                                          <p:cBhvr>
                                            <p:cTn id="86" dur="1" fill="hold">
                                              <p:stCondLst>
                                                <p:cond delay="0"/>
                                              </p:stCondLst>
                                            </p:cTn>
                                            <p:tgtEl>
                                              <p:spTgt spid="61"/>
                                            </p:tgtEl>
                                            <p:attrNameLst>
                                              <p:attrName>style.visibility</p:attrName>
                                            </p:attrNameLst>
                                          </p:cBhvr>
                                          <p:to>
                                            <p:strVal val="visible"/>
                                          </p:to>
                                        </p:set>
                                        <p:anim calcmode="lin" valueType="num">
                                          <p:cBhvr additive="base">
                                            <p:cTn id="87" dur="250" fill="hold"/>
                                            <p:tgtEl>
                                              <p:spTgt spid="61"/>
                                            </p:tgtEl>
                                            <p:attrNameLst>
                                              <p:attrName>ppt_x</p:attrName>
                                            </p:attrNameLst>
                                          </p:cBhvr>
                                          <p:tavLst>
                                            <p:tav tm="0">
                                              <p:val>
                                                <p:strVal val="0-#ppt_w/2"/>
                                              </p:val>
                                            </p:tav>
                                            <p:tav tm="100000">
                                              <p:val>
                                                <p:strVal val="#ppt_x"/>
                                              </p:val>
                                            </p:tav>
                                          </p:tavLst>
                                        </p:anim>
                                        <p:anim calcmode="lin" valueType="num">
                                          <p:cBhvr additive="base">
                                            <p:cTn id="88" dur="250" fill="hold"/>
                                            <p:tgtEl>
                                              <p:spTgt spid="6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85"/>
                                                </p:cond>
                                              </p:stCondLst>
                                              <p:endCondLst>
                                                <p:cond evt="onStopAudio" delay="0">
                                                  <p:tgtEl>
                                                    <p:sldTgt/>
                                                  </p:tgtEl>
                                                </p:cond>
                                              </p:endCondLst>
                                            </p:cTn>
                                            <p:tgtEl>
                                              <p:sndTgt r:embed="rId2" name="breez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1000" fill="hold"/>
                                            <p:tgtEl>
                                              <p:spTgt spid="17"/>
                                            </p:tgtEl>
                                            <p:attrNameLst>
                                              <p:attrName>ppt_x</p:attrName>
                                            </p:attrNameLst>
                                          </p:cBhvr>
                                          <p:tavLst>
                                            <p:tav tm="0">
                                              <p:val>
                                                <p:strVal val="#ppt_x"/>
                                              </p:val>
                                            </p:tav>
                                            <p:tav tm="100000">
                                              <p:val>
                                                <p:strVal val="#ppt_x"/>
                                              </p:val>
                                            </p:tav>
                                          </p:tavLst>
                                        </p:anim>
                                        <p:anim calcmode="lin" valueType="num">
                                          <p:cBhvr additive="base">
                                            <p:cTn id="8" dur="1000" fill="hold"/>
                                            <p:tgtEl>
                                              <p:spTgt spid="17"/>
                                            </p:tgtEl>
                                            <p:attrNameLst>
                                              <p:attrName>ppt_y</p:attrName>
                                            </p:attrNameLst>
                                          </p:cBhvr>
                                          <p:tavLst>
                                            <p:tav tm="0">
                                              <p:val>
                                                <p:strVal val="0-#ppt_h/2"/>
                                              </p:val>
                                            </p:tav>
                                            <p:tav tm="100000">
                                              <p:val>
                                                <p:strVal val="#ppt_y"/>
                                              </p:val>
                                            </p:tav>
                                          </p:tavLst>
                                        </p:anim>
                                      </p:childTnLst>
                                    </p:cTn>
                                  </p:par>
                                  <p:par>
                                    <p:cTn id="9" presetID="32" presetClass="emph" presetSubtype="0" repeatCount="4000" fill="hold" nodeType="withEffect">
                                      <p:stCondLst>
                                        <p:cond delay="0"/>
                                      </p:stCondLst>
                                      <p:childTnLst>
                                        <p:animRot by="120000">
                                          <p:cBhvr>
                                            <p:cTn id="10" dur="200" fill="hold">
                                              <p:stCondLst>
                                                <p:cond delay="0"/>
                                              </p:stCondLst>
                                            </p:cTn>
                                            <p:tgtEl>
                                              <p:spTgt spid="17"/>
                                            </p:tgtEl>
                                            <p:attrNameLst>
                                              <p:attrName>r</p:attrName>
                                            </p:attrNameLst>
                                          </p:cBhvr>
                                        </p:animRot>
                                        <p:animRot by="-240000">
                                          <p:cBhvr>
                                            <p:cTn id="11" dur="400" fill="hold">
                                              <p:stCondLst>
                                                <p:cond delay="400"/>
                                              </p:stCondLst>
                                            </p:cTn>
                                            <p:tgtEl>
                                              <p:spTgt spid="17"/>
                                            </p:tgtEl>
                                            <p:attrNameLst>
                                              <p:attrName>r</p:attrName>
                                            </p:attrNameLst>
                                          </p:cBhvr>
                                        </p:animRot>
                                        <p:animRot by="240000">
                                          <p:cBhvr>
                                            <p:cTn id="12" dur="400" fill="hold">
                                              <p:stCondLst>
                                                <p:cond delay="800"/>
                                              </p:stCondLst>
                                            </p:cTn>
                                            <p:tgtEl>
                                              <p:spTgt spid="17"/>
                                            </p:tgtEl>
                                            <p:attrNameLst>
                                              <p:attrName>r</p:attrName>
                                            </p:attrNameLst>
                                          </p:cBhvr>
                                        </p:animRot>
                                        <p:animRot by="-240000">
                                          <p:cBhvr>
                                            <p:cTn id="13" dur="400" fill="hold">
                                              <p:stCondLst>
                                                <p:cond delay="1200"/>
                                              </p:stCondLst>
                                            </p:cTn>
                                            <p:tgtEl>
                                              <p:spTgt spid="17"/>
                                            </p:tgtEl>
                                            <p:attrNameLst>
                                              <p:attrName>r</p:attrName>
                                            </p:attrNameLst>
                                          </p:cBhvr>
                                        </p:animRot>
                                        <p:animRot by="120000">
                                          <p:cBhvr>
                                            <p:cTn id="14" dur="400" fill="hold">
                                              <p:stCondLst>
                                                <p:cond delay="1600"/>
                                              </p:stCondLst>
                                            </p:cTn>
                                            <p:tgtEl>
                                              <p:spTgt spid="17"/>
                                            </p:tgtEl>
                                            <p:attrNameLst>
                                              <p:attrName>r</p:attrName>
                                            </p:attrNameLst>
                                          </p:cBhvr>
                                        </p:animRot>
                                      </p:childTnLst>
                                    </p:cTn>
                                  </p:par>
                                  <p:par>
                                    <p:cTn id="15" presetID="2" presetClass="entr" presetSubtype="1"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1000" fill="hold"/>
                                            <p:tgtEl>
                                              <p:spTgt spid="18"/>
                                            </p:tgtEl>
                                            <p:attrNameLst>
                                              <p:attrName>ppt_x</p:attrName>
                                            </p:attrNameLst>
                                          </p:cBhvr>
                                          <p:tavLst>
                                            <p:tav tm="0">
                                              <p:val>
                                                <p:strVal val="#ppt_x"/>
                                              </p:val>
                                            </p:tav>
                                            <p:tav tm="100000">
                                              <p:val>
                                                <p:strVal val="#ppt_x"/>
                                              </p:val>
                                            </p:tav>
                                          </p:tavLst>
                                        </p:anim>
                                        <p:anim calcmode="lin" valueType="num">
                                          <p:cBhvr additive="base">
                                            <p:cTn id="18" dur="1000" fill="hold"/>
                                            <p:tgtEl>
                                              <p:spTgt spid="18"/>
                                            </p:tgtEl>
                                            <p:attrNameLst>
                                              <p:attrName>ppt_y</p:attrName>
                                            </p:attrNameLst>
                                          </p:cBhvr>
                                          <p:tavLst>
                                            <p:tav tm="0">
                                              <p:val>
                                                <p:strVal val="0-#ppt_h/2"/>
                                              </p:val>
                                            </p:tav>
                                            <p:tav tm="100000">
                                              <p:val>
                                                <p:strVal val="#ppt_y"/>
                                              </p:val>
                                            </p:tav>
                                          </p:tavLst>
                                        </p:anim>
                                      </p:childTnLst>
                                    </p:cTn>
                                  </p:par>
                                  <p:par>
                                    <p:cTn id="19" presetID="32" presetClass="emph" presetSubtype="0" repeatCount="4000" fill="hold" nodeType="withEffect">
                                      <p:stCondLst>
                                        <p:cond delay="0"/>
                                      </p:stCondLst>
                                      <p:childTnLst>
                                        <p:animRot by="120000">
                                          <p:cBhvr>
                                            <p:cTn id="20" dur="200" fill="hold">
                                              <p:stCondLst>
                                                <p:cond delay="0"/>
                                              </p:stCondLst>
                                            </p:cTn>
                                            <p:tgtEl>
                                              <p:spTgt spid="18"/>
                                            </p:tgtEl>
                                            <p:attrNameLst>
                                              <p:attrName>r</p:attrName>
                                            </p:attrNameLst>
                                          </p:cBhvr>
                                        </p:animRot>
                                        <p:animRot by="-240000">
                                          <p:cBhvr>
                                            <p:cTn id="21" dur="400" fill="hold">
                                              <p:stCondLst>
                                                <p:cond delay="400"/>
                                              </p:stCondLst>
                                            </p:cTn>
                                            <p:tgtEl>
                                              <p:spTgt spid="18"/>
                                            </p:tgtEl>
                                            <p:attrNameLst>
                                              <p:attrName>r</p:attrName>
                                            </p:attrNameLst>
                                          </p:cBhvr>
                                        </p:animRot>
                                        <p:animRot by="240000">
                                          <p:cBhvr>
                                            <p:cTn id="22" dur="400" fill="hold">
                                              <p:stCondLst>
                                                <p:cond delay="800"/>
                                              </p:stCondLst>
                                            </p:cTn>
                                            <p:tgtEl>
                                              <p:spTgt spid="18"/>
                                            </p:tgtEl>
                                            <p:attrNameLst>
                                              <p:attrName>r</p:attrName>
                                            </p:attrNameLst>
                                          </p:cBhvr>
                                        </p:animRot>
                                        <p:animRot by="-240000">
                                          <p:cBhvr>
                                            <p:cTn id="23" dur="400" fill="hold">
                                              <p:stCondLst>
                                                <p:cond delay="1200"/>
                                              </p:stCondLst>
                                            </p:cTn>
                                            <p:tgtEl>
                                              <p:spTgt spid="18"/>
                                            </p:tgtEl>
                                            <p:attrNameLst>
                                              <p:attrName>r</p:attrName>
                                            </p:attrNameLst>
                                          </p:cBhvr>
                                        </p:animRot>
                                        <p:animRot by="120000">
                                          <p:cBhvr>
                                            <p:cTn id="24" dur="400" fill="hold">
                                              <p:stCondLst>
                                                <p:cond delay="1600"/>
                                              </p:stCondLst>
                                            </p:cTn>
                                            <p:tgtEl>
                                              <p:spTgt spid="18"/>
                                            </p:tgtEl>
                                            <p:attrNameLst>
                                              <p:attrName>r</p:attrName>
                                            </p:attrNameLst>
                                          </p:cBhvr>
                                        </p:animRot>
                                      </p:childTnLst>
                                    </p:cTn>
                                  </p:par>
                                  <p:par>
                                    <p:cTn id="25" presetID="2" presetClass="entr" presetSubtype="1" fill="hold" nodeType="withEffect">
                                      <p:stCondLst>
                                        <p:cond delay="250"/>
                                      </p:stCondLst>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1000" fill="hold"/>
                                            <p:tgtEl>
                                              <p:spTgt spid="23"/>
                                            </p:tgtEl>
                                            <p:attrNameLst>
                                              <p:attrName>ppt_x</p:attrName>
                                            </p:attrNameLst>
                                          </p:cBhvr>
                                          <p:tavLst>
                                            <p:tav tm="0">
                                              <p:val>
                                                <p:strVal val="#ppt_x"/>
                                              </p:val>
                                            </p:tav>
                                            <p:tav tm="100000">
                                              <p:val>
                                                <p:strVal val="#ppt_x"/>
                                              </p:val>
                                            </p:tav>
                                          </p:tavLst>
                                        </p:anim>
                                        <p:anim calcmode="lin" valueType="num">
                                          <p:cBhvr additive="base">
                                            <p:cTn id="28" dur="1000" fill="hold"/>
                                            <p:tgtEl>
                                              <p:spTgt spid="23"/>
                                            </p:tgtEl>
                                            <p:attrNameLst>
                                              <p:attrName>ppt_y</p:attrName>
                                            </p:attrNameLst>
                                          </p:cBhvr>
                                          <p:tavLst>
                                            <p:tav tm="0">
                                              <p:val>
                                                <p:strVal val="0-#ppt_h/2"/>
                                              </p:val>
                                            </p:tav>
                                            <p:tav tm="100000">
                                              <p:val>
                                                <p:strVal val="#ppt_y"/>
                                              </p:val>
                                            </p:tav>
                                          </p:tavLst>
                                        </p:anim>
                                      </p:childTnLst>
                                    </p:cTn>
                                  </p:par>
                                  <p:par>
                                    <p:cTn id="29" presetID="32" presetClass="emph" presetSubtype="0" repeatCount="4000" fill="hold" nodeType="withEffect">
                                      <p:stCondLst>
                                        <p:cond delay="0"/>
                                      </p:stCondLst>
                                      <p:childTnLst>
                                        <p:animRot by="120000">
                                          <p:cBhvr>
                                            <p:cTn id="30" dur="200" fill="hold">
                                              <p:stCondLst>
                                                <p:cond delay="0"/>
                                              </p:stCondLst>
                                            </p:cTn>
                                            <p:tgtEl>
                                              <p:spTgt spid="23"/>
                                            </p:tgtEl>
                                            <p:attrNameLst>
                                              <p:attrName>r</p:attrName>
                                            </p:attrNameLst>
                                          </p:cBhvr>
                                        </p:animRot>
                                        <p:animRot by="-240000">
                                          <p:cBhvr>
                                            <p:cTn id="31" dur="400" fill="hold">
                                              <p:stCondLst>
                                                <p:cond delay="400"/>
                                              </p:stCondLst>
                                            </p:cTn>
                                            <p:tgtEl>
                                              <p:spTgt spid="23"/>
                                            </p:tgtEl>
                                            <p:attrNameLst>
                                              <p:attrName>r</p:attrName>
                                            </p:attrNameLst>
                                          </p:cBhvr>
                                        </p:animRot>
                                        <p:animRot by="240000">
                                          <p:cBhvr>
                                            <p:cTn id="32" dur="400" fill="hold">
                                              <p:stCondLst>
                                                <p:cond delay="800"/>
                                              </p:stCondLst>
                                            </p:cTn>
                                            <p:tgtEl>
                                              <p:spTgt spid="23"/>
                                            </p:tgtEl>
                                            <p:attrNameLst>
                                              <p:attrName>r</p:attrName>
                                            </p:attrNameLst>
                                          </p:cBhvr>
                                        </p:animRot>
                                        <p:animRot by="-240000">
                                          <p:cBhvr>
                                            <p:cTn id="33" dur="400" fill="hold">
                                              <p:stCondLst>
                                                <p:cond delay="1200"/>
                                              </p:stCondLst>
                                            </p:cTn>
                                            <p:tgtEl>
                                              <p:spTgt spid="23"/>
                                            </p:tgtEl>
                                            <p:attrNameLst>
                                              <p:attrName>r</p:attrName>
                                            </p:attrNameLst>
                                          </p:cBhvr>
                                        </p:animRot>
                                        <p:animRot by="120000">
                                          <p:cBhvr>
                                            <p:cTn id="34" dur="400" fill="hold">
                                              <p:stCondLst>
                                                <p:cond delay="1600"/>
                                              </p:stCondLst>
                                            </p:cTn>
                                            <p:tgtEl>
                                              <p:spTgt spid="23"/>
                                            </p:tgtEl>
                                            <p:attrNameLst>
                                              <p:attrName>r</p:attrName>
                                            </p:attrNameLst>
                                          </p:cBhvr>
                                        </p:animRot>
                                      </p:childTnLst>
                                    </p:cTn>
                                  </p:par>
                                  <p:par>
                                    <p:cTn id="35" presetID="2" presetClass="entr" presetSubtype="1" fill="hold" nodeType="withEffect">
                                      <p:stCondLst>
                                        <p:cond delay="0"/>
                                      </p:stCondLst>
                                      <p:childTnLst>
                                        <p:set>
                                          <p:cBhvr>
                                            <p:cTn id="36" dur="1" fill="hold">
                                              <p:stCondLst>
                                                <p:cond delay="0"/>
                                              </p:stCondLst>
                                            </p:cTn>
                                            <p:tgtEl>
                                              <p:spTgt spid="28"/>
                                            </p:tgtEl>
                                            <p:attrNameLst>
                                              <p:attrName>style.visibility</p:attrName>
                                            </p:attrNameLst>
                                          </p:cBhvr>
                                          <p:to>
                                            <p:strVal val="visible"/>
                                          </p:to>
                                        </p:set>
                                        <p:anim calcmode="lin" valueType="num">
                                          <p:cBhvr additive="base">
                                            <p:cTn id="37" dur="1000" fill="hold"/>
                                            <p:tgtEl>
                                              <p:spTgt spid="28"/>
                                            </p:tgtEl>
                                            <p:attrNameLst>
                                              <p:attrName>ppt_x</p:attrName>
                                            </p:attrNameLst>
                                          </p:cBhvr>
                                          <p:tavLst>
                                            <p:tav tm="0">
                                              <p:val>
                                                <p:strVal val="#ppt_x"/>
                                              </p:val>
                                            </p:tav>
                                            <p:tav tm="100000">
                                              <p:val>
                                                <p:strVal val="#ppt_x"/>
                                              </p:val>
                                            </p:tav>
                                          </p:tavLst>
                                        </p:anim>
                                        <p:anim calcmode="lin" valueType="num">
                                          <p:cBhvr additive="base">
                                            <p:cTn id="38" dur="1000" fill="hold"/>
                                            <p:tgtEl>
                                              <p:spTgt spid="28"/>
                                            </p:tgtEl>
                                            <p:attrNameLst>
                                              <p:attrName>ppt_y</p:attrName>
                                            </p:attrNameLst>
                                          </p:cBhvr>
                                          <p:tavLst>
                                            <p:tav tm="0">
                                              <p:val>
                                                <p:strVal val="0-#ppt_h/2"/>
                                              </p:val>
                                            </p:tav>
                                            <p:tav tm="100000">
                                              <p:val>
                                                <p:strVal val="#ppt_y"/>
                                              </p:val>
                                            </p:tav>
                                          </p:tavLst>
                                        </p:anim>
                                      </p:childTnLst>
                                    </p:cTn>
                                  </p:par>
                                  <p:par>
                                    <p:cTn id="39" presetID="32" presetClass="emph" presetSubtype="0" repeatCount="4000" fill="hold" nodeType="withEffect">
                                      <p:stCondLst>
                                        <p:cond delay="0"/>
                                      </p:stCondLst>
                                      <p:childTnLst>
                                        <p:animRot by="120000">
                                          <p:cBhvr>
                                            <p:cTn id="40" dur="200" fill="hold">
                                              <p:stCondLst>
                                                <p:cond delay="0"/>
                                              </p:stCondLst>
                                            </p:cTn>
                                            <p:tgtEl>
                                              <p:spTgt spid="28"/>
                                            </p:tgtEl>
                                            <p:attrNameLst>
                                              <p:attrName>r</p:attrName>
                                            </p:attrNameLst>
                                          </p:cBhvr>
                                        </p:animRot>
                                        <p:animRot by="-240000">
                                          <p:cBhvr>
                                            <p:cTn id="41" dur="400" fill="hold">
                                              <p:stCondLst>
                                                <p:cond delay="400"/>
                                              </p:stCondLst>
                                            </p:cTn>
                                            <p:tgtEl>
                                              <p:spTgt spid="28"/>
                                            </p:tgtEl>
                                            <p:attrNameLst>
                                              <p:attrName>r</p:attrName>
                                            </p:attrNameLst>
                                          </p:cBhvr>
                                        </p:animRot>
                                        <p:animRot by="240000">
                                          <p:cBhvr>
                                            <p:cTn id="42" dur="400" fill="hold">
                                              <p:stCondLst>
                                                <p:cond delay="800"/>
                                              </p:stCondLst>
                                            </p:cTn>
                                            <p:tgtEl>
                                              <p:spTgt spid="28"/>
                                            </p:tgtEl>
                                            <p:attrNameLst>
                                              <p:attrName>r</p:attrName>
                                            </p:attrNameLst>
                                          </p:cBhvr>
                                        </p:animRot>
                                        <p:animRot by="-240000">
                                          <p:cBhvr>
                                            <p:cTn id="43" dur="400" fill="hold">
                                              <p:stCondLst>
                                                <p:cond delay="1200"/>
                                              </p:stCondLst>
                                            </p:cTn>
                                            <p:tgtEl>
                                              <p:spTgt spid="28"/>
                                            </p:tgtEl>
                                            <p:attrNameLst>
                                              <p:attrName>r</p:attrName>
                                            </p:attrNameLst>
                                          </p:cBhvr>
                                        </p:animRot>
                                        <p:animRot by="120000">
                                          <p:cBhvr>
                                            <p:cTn id="44" dur="400" fill="hold">
                                              <p:stCondLst>
                                                <p:cond delay="1600"/>
                                              </p:stCondLst>
                                            </p:cTn>
                                            <p:tgtEl>
                                              <p:spTgt spid="28"/>
                                            </p:tgtEl>
                                            <p:attrNameLst>
                                              <p:attrName>r</p:attrName>
                                            </p:attrNameLst>
                                          </p:cBhvr>
                                        </p:animRot>
                                      </p:childTnLst>
                                    </p:cTn>
                                  </p:par>
                                  <p:par>
                                    <p:cTn id="45" presetID="2" presetClass="entr" presetSubtype="1" fill="hold" nodeType="withEffect">
                                      <p:stCondLst>
                                        <p:cond delay="500"/>
                                      </p:stCondLst>
                                      <p:childTnLst>
                                        <p:set>
                                          <p:cBhvr>
                                            <p:cTn id="46" dur="1" fill="hold">
                                              <p:stCondLst>
                                                <p:cond delay="0"/>
                                              </p:stCondLst>
                                            </p:cTn>
                                            <p:tgtEl>
                                              <p:spTgt spid="36"/>
                                            </p:tgtEl>
                                            <p:attrNameLst>
                                              <p:attrName>style.visibility</p:attrName>
                                            </p:attrNameLst>
                                          </p:cBhvr>
                                          <p:to>
                                            <p:strVal val="visible"/>
                                          </p:to>
                                        </p:set>
                                        <p:anim calcmode="lin" valueType="num">
                                          <p:cBhvr additive="base">
                                            <p:cTn id="47" dur="1000" fill="hold"/>
                                            <p:tgtEl>
                                              <p:spTgt spid="36"/>
                                            </p:tgtEl>
                                            <p:attrNameLst>
                                              <p:attrName>ppt_x</p:attrName>
                                            </p:attrNameLst>
                                          </p:cBhvr>
                                          <p:tavLst>
                                            <p:tav tm="0">
                                              <p:val>
                                                <p:strVal val="#ppt_x"/>
                                              </p:val>
                                            </p:tav>
                                            <p:tav tm="100000">
                                              <p:val>
                                                <p:strVal val="#ppt_x"/>
                                              </p:val>
                                            </p:tav>
                                          </p:tavLst>
                                        </p:anim>
                                        <p:anim calcmode="lin" valueType="num">
                                          <p:cBhvr additive="base">
                                            <p:cTn id="48" dur="1000" fill="hold"/>
                                            <p:tgtEl>
                                              <p:spTgt spid="36"/>
                                            </p:tgtEl>
                                            <p:attrNameLst>
                                              <p:attrName>ppt_y</p:attrName>
                                            </p:attrNameLst>
                                          </p:cBhvr>
                                          <p:tavLst>
                                            <p:tav tm="0">
                                              <p:val>
                                                <p:strVal val="0-#ppt_h/2"/>
                                              </p:val>
                                            </p:tav>
                                            <p:tav tm="100000">
                                              <p:val>
                                                <p:strVal val="#ppt_y"/>
                                              </p:val>
                                            </p:tav>
                                          </p:tavLst>
                                        </p:anim>
                                      </p:childTnLst>
                                    </p:cTn>
                                  </p:par>
                                  <p:par>
                                    <p:cTn id="49" presetID="32" presetClass="emph" presetSubtype="0" repeatCount="4000" fill="hold" nodeType="withEffect">
                                      <p:stCondLst>
                                        <p:cond delay="0"/>
                                      </p:stCondLst>
                                      <p:childTnLst>
                                        <p:animRot by="120000">
                                          <p:cBhvr>
                                            <p:cTn id="50" dur="200" fill="hold">
                                              <p:stCondLst>
                                                <p:cond delay="0"/>
                                              </p:stCondLst>
                                            </p:cTn>
                                            <p:tgtEl>
                                              <p:spTgt spid="36"/>
                                            </p:tgtEl>
                                            <p:attrNameLst>
                                              <p:attrName>r</p:attrName>
                                            </p:attrNameLst>
                                          </p:cBhvr>
                                        </p:animRot>
                                        <p:animRot by="-240000">
                                          <p:cBhvr>
                                            <p:cTn id="51" dur="400" fill="hold">
                                              <p:stCondLst>
                                                <p:cond delay="400"/>
                                              </p:stCondLst>
                                            </p:cTn>
                                            <p:tgtEl>
                                              <p:spTgt spid="36"/>
                                            </p:tgtEl>
                                            <p:attrNameLst>
                                              <p:attrName>r</p:attrName>
                                            </p:attrNameLst>
                                          </p:cBhvr>
                                        </p:animRot>
                                        <p:animRot by="240000">
                                          <p:cBhvr>
                                            <p:cTn id="52" dur="400" fill="hold">
                                              <p:stCondLst>
                                                <p:cond delay="800"/>
                                              </p:stCondLst>
                                            </p:cTn>
                                            <p:tgtEl>
                                              <p:spTgt spid="36"/>
                                            </p:tgtEl>
                                            <p:attrNameLst>
                                              <p:attrName>r</p:attrName>
                                            </p:attrNameLst>
                                          </p:cBhvr>
                                        </p:animRot>
                                        <p:animRot by="-240000">
                                          <p:cBhvr>
                                            <p:cTn id="53" dur="400" fill="hold">
                                              <p:stCondLst>
                                                <p:cond delay="1200"/>
                                              </p:stCondLst>
                                            </p:cTn>
                                            <p:tgtEl>
                                              <p:spTgt spid="36"/>
                                            </p:tgtEl>
                                            <p:attrNameLst>
                                              <p:attrName>r</p:attrName>
                                            </p:attrNameLst>
                                          </p:cBhvr>
                                        </p:animRot>
                                        <p:animRot by="120000">
                                          <p:cBhvr>
                                            <p:cTn id="54" dur="400" fill="hold">
                                              <p:stCondLst>
                                                <p:cond delay="1600"/>
                                              </p:stCondLst>
                                            </p:cTn>
                                            <p:tgtEl>
                                              <p:spTgt spid="36"/>
                                            </p:tgtEl>
                                            <p:attrNameLst>
                                              <p:attrName>r</p:attrName>
                                            </p:attrNameLst>
                                          </p:cBhvr>
                                        </p:animRot>
                                      </p:childTnLst>
                                    </p:cTn>
                                  </p:par>
                                  <p:par>
                                    <p:cTn id="55" presetID="2" presetClass="entr" presetSubtype="1" fill="hold" nodeType="withEffect">
                                      <p:stCondLst>
                                        <p:cond delay="500"/>
                                      </p:stCondLst>
                                      <p:childTnLst>
                                        <p:set>
                                          <p:cBhvr>
                                            <p:cTn id="56" dur="1" fill="hold">
                                              <p:stCondLst>
                                                <p:cond delay="0"/>
                                              </p:stCondLst>
                                            </p:cTn>
                                            <p:tgtEl>
                                              <p:spTgt spid="41"/>
                                            </p:tgtEl>
                                            <p:attrNameLst>
                                              <p:attrName>style.visibility</p:attrName>
                                            </p:attrNameLst>
                                          </p:cBhvr>
                                          <p:to>
                                            <p:strVal val="visible"/>
                                          </p:to>
                                        </p:set>
                                        <p:anim calcmode="lin" valueType="num">
                                          <p:cBhvr additive="base">
                                            <p:cTn id="57" dur="1000" fill="hold"/>
                                            <p:tgtEl>
                                              <p:spTgt spid="41"/>
                                            </p:tgtEl>
                                            <p:attrNameLst>
                                              <p:attrName>ppt_x</p:attrName>
                                            </p:attrNameLst>
                                          </p:cBhvr>
                                          <p:tavLst>
                                            <p:tav tm="0">
                                              <p:val>
                                                <p:strVal val="#ppt_x"/>
                                              </p:val>
                                            </p:tav>
                                            <p:tav tm="100000">
                                              <p:val>
                                                <p:strVal val="#ppt_x"/>
                                              </p:val>
                                            </p:tav>
                                          </p:tavLst>
                                        </p:anim>
                                        <p:anim calcmode="lin" valueType="num">
                                          <p:cBhvr additive="base">
                                            <p:cTn id="58" dur="1000" fill="hold"/>
                                            <p:tgtEl>
                                              <p:spTgt spid="41"/>
                                            </p:tgtEl>
                                            <p:attrNameLst>
                                              <p:attrName>ppt_y</p:attrName>
                                            </p:attrNameLst>
                                          </p:cBhvr>
                                          <p:tavLst>
                                            <p:tav tm="0">
                                              <p:val>
                                                <p:strVal val="0-#ppt_h/2"/>
                                              </p:val>
                                            </p:tav>
                                            <p:tav tm="100000">
                                              <p:val>
                                                <p:strVal val="#ppt_y"/>
                                              </p:val>
                                            </p:tav>
                                          </p:tavLst>
                                        </p:anim>
                                      </p:childTnLst>
                                    </p:cTn>
                                  </p:par>
                                  <p:par>
                                    <p:cTn id="59" presetID="32" presetClass="emph" presetSubtype="0" repeatCount="4000" fill="hold" nodeType="withEffect">
                                      <p:stCondLst>
                                        <p:cond delay="0"/>
                                      </p:stCondLst>
                                      <p:childTnLst>
                                        <p:animRot by="120000">
                                          <p:cBhvr>
                                            <p:cTn id="60" dur="200" fill="hold">
                                              <p:stCondLst>
                                                <p:cond delay="0"/>
                                              </p:stCondLst>
                                            </p:cTn>
                                            <p:tgtEl>
                                              <p:spTgt spid="41"/>
                                            </p:tgtEl>
                                            <p:attrNameLst>
                                              <p:attrName>r</p:attrName>
                                            </p:attrNameLst>
                                          </p:cBhvr>
                                        </p:animRot>
                                        <p:animRot by="-240000">
                                          <p:cBhvr>
                                            <p:cTn id="61" dur="400" fill="hold">
                                              <p:stCondLst>
                                                <p:cond delay="400"/>
                                              </p:stCondLst>
                                            </p:cTn>
                                            <p:tgtEl>
                                              <p:spTgt spid="41"/>
                                            </p:tgtEl>
                                            <p:attrNameLst>
                                              <p:attrName>r</p:attrName>
                                            </p:attrNameLst>
                                          </p:cBhvr>
                                        </p:animRot>
                                        <p:animRot by="240000">
                                          <p:cBhvr>
                                            <p:cTn id="62" dur="400" fill="hold">
                                              <p:stCondLst>
                                                <p:cond delay="800"/>
                                              </p:stCondLst>
                                            </p:cTn>
                                            <p:tgtEl>
                                              <p:spTgt spid="41"/>
                                            </p:tgtEl>
                                            <p:attrNameLst>
                                              <p:attrName>r</p:attrName>
                                            </p:attrNameLst>
                                          </p:cBhvr>
                                        </p:animRot>
                                        <p:animRot by="-240000">
                                          <p:cBhvr>
                                            <p:cTn id="63" dur="400" fill="hold">
                                              <p:stCondLst>
                                                <p:cond delay="1200"/>
                                              </p:stCondLst>
                                            </p:cTn>
                                            <p:tgtEl>
                                              <p:spTgt spid="41"/>
                                            </p:tgtEl>
                                            <p:attrNameLst>
                                              <p:attrName>r</p:attrName>
                                            </p:attrNameLst>
                                          </p:cBhvr>
                                        </p:animRot>
                                        <p:animRot by="120000">
                                          <p:cBhvr>
                                            <p:cTn id="64" dur="400" fill="hold">
                                              <p:stCondLst>
                                                <p:cond delay="1600"/>
                                              </p:stCondLst>
                                            </p:cTn>
                                            <p:tgtEl>
                                              <p:spTgt spid="41"/>
                                            </p:tgtEl>
                                            <p:attrNameLst>
                                              <p:attrName>r</p:attrName>
                                            </p:attrNameLst>
                                          </p:cBhvr>
                                        </p:animRot>
                                      </p:childTnLst>
                                    </p:cTn>
                                  </p:par>
                                  <p:par>
                                    <p:cTn id="65" presetID="2" presetClass="entr" presetSubtype="1" fill="hold" nodeType="withEffect">
                                      <p:stCondLst>
                                        <p:cond delay="0"/>
                                      </p:stCondLst>
                                      <p:childTnLst>
                                        <p:set>
                                          <p:cBhvr>
                                            <p:cTn id="66" dur="1" fill="hold">
                                              <p:stCondLst>
                                                <p:cond delay="0"/>
                                              </p:stCondLst>
                                            </p:cTn>
                                            <p:tgtEl>
                                              <p:spTgt spid="46"/>
                                            </p:tgtEl>
                                            <p:attrNameLst>
                                              <p:attrName>style.visibility</p:attrName>
                                            </p:attrNameLst>
                                          </p:cBhvr>
                                          <p:to>
                                            <p:strVal val="visible"/>
                                          </p:to>
                                        </p:set>
                                        <p:anim calcmode="lin" valueType="num">
                                          <p:cBhvr additive="base">
                                            <p:cTn id="67" dur="1000" fill="hold"/>
                                            <p:tgtEl>
                                              <p:spTgt spid="46"/>
                                            </p:tgtEl>
                                            <p:attrNameLst>
                                              <p:attrName>ppt_x</p:attrName>
                                            </p:attrNameLst>
                                          </p:cBhvr>
                                          <p:tavLst>
                                            <p:tav tm="0">
                                              <p:val>
                                                <p:strVal val="#ppt_x"/>
                                              </p:val>
                                            </p:tav>
                                            <p:tav tm="100000">
                                              <p:val>
                                                <p:strVal val="#ppt_x"/>
                                              </p:val>
                                            </p:tav>
                                          </p:tavLst>
                                        </p:anim>
                                        <p:anim calcmode="lin" valueType="num">
                                          <p:cBhvr additive="base">
                                            <p:cTn id="68" dur="1000" fill="hold"/>
                                            <p:tgtEl>
                                              <p:spTgt spid="46"/>
                                            </p:tgtEl>
                                            <p:attrNameLst>
                                              <p:attrName>ppt_y</p:attrName>
                                            </p:attrNameLst>
                                          </p:cBhvr>
                                          <p:tavLst>
                                            <p:tav tm="0">
                                              <p:val>
                                                <p:strVal val="0-#ppt_h/2"/>
                                              </p:val>
                                            </p:tav>
                                            <p:tav tm="100000">
                                              <p:val>
                                                <p:strVal val="#ppt_y"/>
                                              </p:val>
                                            </p:tav>
                                          </p:tavLst>
                                        </p:anim>
                                      </p:childTnLst>
                                    </p:cTn>
                                  </p:par>
                                  <p:par>
                                    <p:cTn id="69" presetID="32" presetClass="emph" presetSubtype="0" repeatCount="4000" fill="hold" nodeType="withEffect">
                                      <p:stCondLst>
                                        <p:cond delay="0"/>
                                      </p:stCondLst>
                                      <p:childTnLst>
                                        <p:animRot by="120000">
                                          <p:cBhvr>
                                            <p:cTn id="70" dur="200" fill="hold">
                                              <p:stCondLst>
                                                <p:cond delay="0"/>
                                              </p:stCondLst>
                                            </p:cTn>
                                            <p:tgtEl>
                                              <p:spTgt spid="46"/>
                                            </p:tgtEl>
                                            <p:attrNameLst>
                                              <p:attrName>r</p:attrName>
                                            </p:attrNameLst>
                                          </p:cBhvr>
                                        </p:animRot>
                                        <p:animRot by="-240000">
                                          <p:cBhvr>
                                            <p:cTn id="71" dur="400" fill="hold">
                                              <p:stCondLst>
                                                <p:cond delay="400"/>
                                              </p:stCondLst>
                                            </p:cTn>
                                            <p:tgtEl>
                                              <p:spTgt spid="46"/>
                                            </p:tgtEl>
                                            <p:attrNameLst>
                                              <p:attrName>r</p:attrName>
                                            </p:attrNameLst>
                                          </p:cBhvr>
                                        </p:animRot>
                                        <p:animRot by="240000">
                                          <p:cBhvr>
                                            <p:cTn id="72" dur="400" fill="hold">
                                              <p:stCondLst>
                                                <p:cond delay="800"/>
                                              </p:stCondLst>
                                            </p:cTn>
                                            <p:tgtEl>
                                              <p:spTgt spid="46"/>
                                            </p:tgtEl>
                                            <p:attrNameLst>
                                              <p:attrName>r</p:attrName>
                                            </p:attrNameLst>
                                          </p:cBhvr>
                                        </p:animRot>
                                        <p:animRot by="-240000">
                                          <p:cBhvr>
                                            <p:cTn id="73" dur="400" fill="hold">
                                              <p:stCondLst>
                                                <p:cond delay="1200"/>
                                              </p:stCondLst>
                                            </p:cTn>
                                            <p:tgtEl>
                                              <p:spTgt spid="46"/>
                                            </p:tgtEl>
                                            <p:attrNameLst>
                                              <p:attrName>r</p:attrName>
                                            </p:attrNameLst>
                                          </p:cBhvr>
                                        </p:animRot>
                                        <p:animRot by="120000">
                                          <p:cBhvr>
                                            <p:cTn id="74" dur="400" fill="hold">
                                              <p:stCondLst>
                                                <p:cond delay="1600"/>
                                              </p:stCondLst>
                                            </p:cTn>
                                            <p:tgtEl>
                                              <p:spTgt spid="46"/>
                                            </p:tgtEl>
                                            <p:attrNameLst>
                                              <p:attrName>r</p:attrName>
                                            </p:attrNameLst>
                                          </p:cBhvr>
                                        </p:animRot>
                                      </p:childTnLst>
                                    </p:cTn>
                                  </p:par>
                                  <p:par>
                                    <p:cTn id="75" presetID="2" presetClass="entr" presetSubtype="1" fill="hold" nodeType="withEffect">
                                      <p:stCondLst>
                                        <p:cond delay="250"/>
                                      </p:stCondLst>
                                      <p:childTnLst>
                                        <p:set>
                                          <p:cBhvr>
                                            <p:cTn id="76" dur="1" fill="hold">
                                              <p:stCondLst>
                                                <p:cond delay="0"/>
                                              </p:stCondLst>
                                            </p:cTn>
                                            <p:tgtEl>
                                              <p:spTgt spid="53"/>
                                            </p:tgtEl>
                                            <p:attrNameLst>
                                              <p:attrName>style.visibility</p:attrName>
                                            </p:attrNameLst>
                                          </p:cBhvr>
                                          <p:to>
                                            <p:strVal val="visible"/>
                                          </p:to>
                                        </p:set>
                                        <p:anim calcmode="lin" valueType="num">
                                          <p:cBhvr additive="base">
                                            <p:cTn id="77" dur="1000" fill="hold"/>
                                            <p:tgtEl>
                                              <p:spTgt spid="53"/>
                                            </p:tgtEl>
                                            <p:attrNameLst>
                                              <p:attrName>ppt_x</p:attrName>
                                            </p:attrNameLst>
                                          </p:cBhvr>
                                          <p:tavLst>
                                            <p:tav tm="0">
                                              <p:val>
                                                <p:strVal val="#ppt_x"/>
                                              </p:val>
                                            </p:tav>
                                            <p:tav tm="100000">
                                              <p:val>
                                                <p:strVal val="#ppt_x"/>
                                              </p:val>
                                            </p:tav>
                                          </p:tavLst>
                                        </p:anim>
                                        <p:anim calcmode="lin" valueType="num">
                                          <p:cBhvr additive="base">
                                            <p:cTn id="78" dur="1000" fill="hold"/>
                                            <p:tgtEl>
                                              <p:spTgt spid="53"/>
                                            </p:tgtEl>
                                            <p:attrNameLst>
                                              <p:attrName>ppt_y</p:attrName>
                                            </p:attrNameLst>
                                          </p:cBhvr>
                                          <p:tavLst>
                                            <p:tav tm="0">
                                              <p:val>
                                                <p:strVal val="0-#ppt_h/2"/>
                                              </p:val>
                                            </p:tav>
                                            <p:tav tm="100000">
                                              <p:val>
                                                <p:strVal val="#ppt_y"/>
                                              </p:val>
                                            </p:tav>
                                          </p:tavLst>
                                        </p:anim>
                                      </p:childTnLst>
                                    </p:cTn>
                                  </p:par>
                                  <p:par>
                                    <p:cTn id="79" presetID="32" presetClass="emph" presetSubtype="0" repeatCount="4000" fill="hold" nodeType="withEffect">
                                      <p:stCondLst>
                                        <p:cond delay="0"/>
                                      </p:stCondLst>
                                      <p:childTnLst>
                                        <p:animRot by="120000">
                                          <p:cBhvr>
                                            <p:cTn id="80" dur="200" fill="hold">
                                              <p:stCondLst>
                                                <p:cond delay="0"/>
                                              </p:stCondLst>
                                            </p:cTn>
                                            <p:tgtEl>
                                              <p:spTgt spid="53"/>
                                            </p:tgtEl>
                                            <p:attrNameLst>
                                              <p:attrName>r</p:attrName>
                                            </p:attrNameLst>
                                          </p:cBhvr>
                                        </p:animRot>
                                        <p:animRot by="-240000">
                                          <p:cBhvr>
                                            <p:cTn id="81" dur="400" fill="hold">
                                              <p:stCondLst>
                                                <p:cond delay="400"/>
                                              </p:stCondLst>
                                            </p:cTn>
                                            <p:tgtEl>
                                              <p:spTgt spid="53"/>
                                            </p:tgtEl>
                                            <p:attrNameLst>
                                              <p:attrName>r</p:attrName>
                                            </p:attrNameLst>
                                          </p:cBhvr>
                                        </p:animRot>
                                        <p:animRot by="240000">
                                          <p:cBhvr>
                                            <p:cTn id="82" dur="400" fill="hold">
                                              <p:stCondLst>
                                                <p:cond delay="800"/>
                                              </p:stCondLst>
                                            </p:cTn>
                                            <p:tgtEl>
                                              <p:spTgt spid="53"/>
                                            </p:tgtEl>
                                            <p:attrNameLst>
                                              <p:attrName>r</p:attrName>
                                            </p:attrNameLst>
                                          </p:cBhvr>
                                        </p:animRot>
                                        <p:animRot by="-240000">
                                          <p:cBhvr>
                                            <p:cTn id="83" dur="400" fill="hold">
                                              <p:stCondLst>
                                                <p:cond delay="1200"/>
                                              </p:stCondLst>
                                            </p:cTn>
                                            <p:tgtEl>
                                              <p:spTgt spid="53"/>
                                            </p:tgtEl>
                                            <p:attrNameLst>
                                              <p:attrName>r</p:attrName>
                                            </p:attrNameLst>
                                          </p:cBhvr>
                                        </p:animRot>
                                        <p:animRot by="120000">
                                          <p:cBhvr>
                                            <p:cTn id="84" dur="400" fill="hold">
                                              <p:stCondLst>
                                                <p:cond delay="1600"/>
                                              </p:stCondLst>
                                            </p:cTn>
                                            <p:tgtEl>
                                              <p:spTgt spid="53"/>
                                            </p:tgtEl>
                                            <p:attrNameLst>
                                              <p:attrName>r</p:attrName>
                                            </p:attrNameLst>
                                          </p:cBhvr>
                                        </p:animRot>
                                      </p:childTnLst>
                                    </p:cTn>
                                  </p:par>
                                  <p:par>
                                    <p:cTn id="85" presetID="2" presetClass="entr" presetSubtype="8" accel="44000" fill="hold" nodeType="withEffect">
                                      <p:stCondLst>
                                        <p:cond delay="0"/>
                                      </p:stCondLst>
                                      <p:childTnLst>
                                        <p:set>
                                          <p:cBhvr>
                                            <p:cTn id="86" dur="1" fill="hold">
                                              <p:stCondLst>
                                                <p:cond delay="0"/>
                                              </p:stCondLst>
                                            </p:cTn>
                                            <p:tgtEl>
                                              <p:spTgt spid="61"/>
                                            </p:tgtEl>
                                            <p:attrNameLst>
                                              <p:attrName>style.visibility</p:attrName>
                                            </p:attrNameLst>
                                          </p:cBhvr>
                                          <p:to>
                                            <p:strVal val="visible"/>
                                          </p:to>
                                        </p:set>
                                        <p:anim calcmode="lin" valueType="num">
                                          <p:cBhvr additive="base">
                                            <p:cTn id="87" dur="250" fill="hold"/>
                                            <p:tgtEl>
                                              <p:spTgt spid="61"/>
                                            </p:tgtEl>
                                            <p:attrNameLst>
                                              <p:attrName>ppt_x</p:attrName>
                                            </p:attrNameLst>
                                          </p:cBhvr>
                                          <p:tavLst>
                                            <p:tav tm="0">
                                              <p:val>
                                                <p:strVal val="0-#ppt_w/2"/>
                                              </p:val>
                                            </p:tav>
                                            <p:tav tm="100000">
                                              <p:val>
                                                <p:strVal val="#ppt_x"/>
                                              </p:val>
                                            </p:tav>
                                          </p:tavLst>
                                        </p:anim>
                                        <p:anim calcmode="lin" valueType="num">
                                          <p:cBhvr additive="base">
                                            <p:cTn id="88" dur="250" fill="hold"/>
                                            <p:tgtEl>
                                              <p:spTgt spid="6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85"/>
                                                </p:cond>
                                              </p:stCondLst>
                                              <p:endCondLst>
                                                <p:cond evt="onStopAudio" delay="0">
                                                  <p:tgtEl>
                                                    <p:sldTgt/>
                                                  </p:tgtEl>
                                                </p:cond>
                                              </p:endCondLst>
                                            </p:cTn>
                                            <p:tgtEl>
                                              <p:sndTgt r:embed="rId5" name="breez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45AB2-1D99-ACD9-5735-06FE5A04B576}"/>
              </a:ext>
            </a:extLst>
          </p:cNvPr>
          <p:cNvSpPr>
            <a:spLocks noGrp="1"/>
          </p:cNvSpPr>
          <p:nvPr>
            <p:ph type="title"/>
          </p:nvPr>
        </p:nvSpPr>
        <p:spPr>
          <a:xfrm>
            <a:off x="1326262" y="1892947"/>
            <a:ext cx="7729728" cy="1188720"/>
          </a:xfrm>
          <a:effectLst>
            <a:softEdge rad="635000"/>
          </a:effectLst>
        </p:spPr>
        <p:style>
          <a:lnRef idx="2">
            <a:schemeClr val="dk1"/>
          </a:lnRef>
          <a:fillRef idx="1">
            <a:schemeClr val="lt1"/>
          </a:fillRef>
          <a:effectRef idx="0">
            <a:schemeClr val="dk1"/>
          </a:effectRef>
          <a:fontRef idx="minor">
            <a:schemeClr val="dk1"/>
          </a:fontRef>
        </p:style>
        <p:txBody>
          <a:bodyPr/>
          <a:lstStyle/>
          <a:p>
            <a:r>
              <a:rPr lang="en-IN" dirty="0"/>
              <a:t>Topic</a:t>
            </a:r>
            <a:br>
              <a:rPr lang="en-IN" dirty="0"/>
            </a:br>
            <a:r>
              <a:rPr lang="en-IN" dirty="0">
                <a:solidFill>
                  <a:srgbClr val="FF0000"/>
                </a:solidFill>
              </a:rPr>
              <a:t>Predicting diabetes</a:t>
            </a:r>
          </a:p>
        </p:txBody>
      </p:sp>
      <p:pic>
        <p:nvPicPr>
          <p:cNvPr id="2050" name="Picture 2" descr="Code Available] Diabetes Prediction Using K-Means - AI PROJECTS">
            <a:extLst>
              <a:ext uri="{FF2B5EF4-FFF2-40B4-BE49-F238E27FC236}">
                <a16:creationId xmlns:a16="http://schemas.microsoft.com/office/drawing/2014/main" id="{652526B8-77BC-C812-862B-B9F2B015573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87" t="18029" r="19168" b="8590"/>
          <a:stretch/>
        </p:blipFill>
        <p:spPr bwMode="auto">
          <a:xfrm>
            <a:off x="397232" y="2849064"/>
            <a:ext cx="6099984" cy="3746782"/>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pic>
        <p:nvPicPr>
          <p:cNvPr id="2054" name="Picture 6" descr="Achieving Glycemic Control HbA1c less than 7 percent Linked to Reduction  risk of Diabetes-Related Complications">
            <a:extLst>
              <a:ext uri="{FF2B5EF4-FFF2-40B4-BE49-F238E27FC236}">
                <a16:creationId xmlns:a16="http://schemas.microsoft.com/office/drawing/2014/main" id="{A08752D2-7B07-3DEE-8BD9-CB6D32DFECC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5233"/>
          <a:stretch/>
        </p:blipFill>
        <p:spPr bwMode="auto">
          <a:xfrm>
            <a:off x="7083101" y="350829"/>
            <a:ext cx="4762500" cy="213647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522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662865-67C6-B11E-CC3B-420257E8162D}"/>
              </a:ext>
            </a:extLst>
          </p:cNvPr>
          <p:cNvSpPr txBox="1"/>
          <p:nvPr/>
        </p:nvSpPr>
        <p:spPr>
          <a:xfrm>
            <a:off x="770125" y="405595"/>
            <a:ext cx="10235682" cy="830997"/>
          </a:xfrm>
          <a:prstGeom prst="rect">
            <a:avLst/>
          </a:prstGeom>
          <a:noFill/>
        </p:spPr>
        <p:txBody>
          <a:bodyPr wrap="square" rtlCol="0">
            <a:spAutoFit/>
          </a:bodyPr>
          <a:lstStyle/>
          <a:p>
            <a:r>
              <a:rPr lang="en-US" sz="2400" dirty="0">
                <a:solidFill>
                  <a:schemeClr val="accent1"/>
                </a:solidFill>
              </a:rPr>
              <a:t>1)Import the given data into power BI?</a:t>
            </a:r>
            <a:endParaRPr lang="en-IN" sz="2400" dirty="0">
              <a:solidFill>
                <a:schemeClr val="accent1"/>
              </a:solidFill>
            </a:endParaRPr>
          </a:p>
          <a:p>
            <a:endParaRPr lang="en-US" sz="2400" dirty="0">
              <a:solidFill>
                <a:schemeClr val="accent1"/>
              </a:solidFill>
            </a:endParaRPr>
          </a:p>
        </p:txBody>
      </p:sp>
      <p:pic>
        <p:nvPicPr>
          <p:cNvPr id="4" name="Picture 3">
            <a:extLst>
              <a:ext uri="{FF2B5EF4-FFF2-40B4-BE49-F238E27FC236}">
                <a16:creationId xmlns:a16="http://schemas.microsoft.com/office/drawing/2014/main" id="{A450454C-95FD-EE59-DED3-12619033A396}"/>
              </a:ext>
            </a:extLst>
          </p:cNvPr>
          <p:cNvPicPr>
            <a:picLocks noChangeAspect="1"/>
          </p:cNvPicPr>
          <p:nvPr/>
        </p:nvPicPr>
        <p:blipFill rotWithShape="1">
          <a:blip r:embed="rId2"/>
          <a:srcRect l="9150" t="5970" r="75682" b="29217"/>
          <a:stretch/>
        </p:blipFill>
        <p:spPr>
          <a:xfrm>
            <a:off x="7768335" y="419525"/>
            <a:ext cx="1422318" cy="2956914"/>
          </a:xfrm>
          <a:prstGeom prst="rect">
            <a:avLst/>
          </a:prstGeom>
        </p:spPr>
      </p:pic>
      <p:pic>
        <p:nvPicPr>
          <p:cNvPr id="6" name="Picture 5">
            <a:extLst>
              <a:ext uri="{FF2B5EF4-FFF2-40B4-BE49-F238E27FC236}">
                <a16:creationId xmlns:a16="http://schemas.microsoft.com/office/drawing/2014/main" id="{011C47DF-61A5-5845-A97E-A5CD187C33F4}"/>
              </a:ext>
            </a:extLst>
          </p:cNvPr>
          <p:cNvPicPr>
            <a:picLocks noChangeAspect="1"/>
          </p:cNvPicPr>
          <p:nvPr/>
        </p:nvPicPr>
        <p:blipFill rotWithShape="1">
          <a:blip r:embed="rId3"/>
          <a:srcRect r="48016" b="42857"/>
          <a:stretch/>
        </p:blipFill>
        <p:spPr>
          <a:xfrm>
            <a:off x="6550087" y="3607994"/>
            <a:ext cx="4871787" cy="3012326"/>
          </a:xfrm>
          <a:prstGeom prst="rect">
            <a:avLst/>
          </a:prstGeom>
        </p:spPr>
      </p:pic>
      <p:sp>
        <p:nvSpPr>
          <p:cNvPr id="8" name="TextBox 7">
            <a:extLst>
              <a:ext uri="{FF2B5EF4-FFF2-40B4-BE49-F238E27FC236}">
                <a16:creationId xmlns:a16="http://schemas.microsoft.com/office/drawing/2014/main" id="{9408E0E9-DCB3-270F-0B65-6335A3E343A6}"/>
              </a:ext>
            </a:extLst>
          </p:cNvPr>
          <p:cNvSpPr txBox="1"/>
          <p:nvPr/>
        </p:nvSpPr>
        <p:spPr>
          <a:xfrm>
            <a:off x="494522" y="970383"/>
            <a:ext cx="6419462" cy="1938992"/>
          </a:xfrm>
          <a:prstGeom prst="rect">
            <a:avLst/>
          </a:prstGeom>
          <a:noFill/>
        </p:spPr>
        <p:txBody>
          <a:bodyPr wrap="square" rtlCol="0">
            <a:spAutoFit/>
          </a:bodyPr>
          <a:lstStyle/>
          <a:p>
            <a:r>
              <a:rPr lang="en-IN" sz="2000" dirty="0"/>
              <a:t>Ans) In the home there is a </a:t>
            </a:r>
            <a:r>
              <a:rPr lang="en-IN" sz="2000" dirty="0" err="1"/>
              <a:t>ribbion</a:t>
            </a:r>
            <a:r>
              <a:rPr lang="en-IN" sz="2000" dirty="0"/>
              <a:t> Get data then select the data source type which type of file you importing .</a:t>
            </a:r>
          </a:p>
          <a:p>
            <a:r>
              <a:rPr lang="en-IN" sz="2000" dirty="0"/>
              <a:t>Select Text/CSV then change </a:t>
            </a:r>
            <a:r>
              <a:rPr lang="en-IN" sz="2000" dirty="0" err="1"/>
              <a:t>textfiles</a:t>
            </a:r>
            <a:r>
              <a:rPr lang="en-IN" sz="2000" dirty="0"/>
              <a:t> to All files then we get the files to import then select the file and if we click on the transform data we can edit the data or if we click load then we directly import the data into power BI.</a:t>
            </a:r>
          </a:p>
        </p:txBody>
      </p:sp>
      <p:pic>
        <p:nvPicPr>
          <p:cNvPr id="10" name="Picture 9">
            <a:extLst>
              <a:ext uri="{FF2B5EF4-FFF2-40B4-BE49-F238E27FC236}">
                <a16:creationId xmlns:a16="http://schemas.microsoft.com/office/drawing/2014/main" id="{1A69D590-228E-6A22-3702-11614E498D0A}"/>
              </a:ext>
            </a:extLst>
          </p:cNvPr>
          <p:cNvPicPr>
            <a:picLocks noChangeAspect="1"/>
          </p:cNvPicPr>
          <p:nvPr/>
        </p:nvPicPr>
        <p:blipFill>
          <a:blip r:embed="rId4"/>
          <a:stretch>
            <a:fillRect/>
          </a:stretch>
        </p:blipFill>
        <p:spPr>
          <a:xfrm>
            <a:off x="770125" y="3207955"/>
            <a:ext cx="4343050" cy="3455506"/>
          </a:xfrm>
          <a:prstGeom prst="rect">
            <a:avLst/>
          </a:prstGeom>
        </p:spPr>
      </p:pic>
    </p:spTree>
    <p:extLst>
      <p:ext uri="{BB962C8B-B14F-4D97-AF65-F5344CB8AC3E}">
        <p14:creationId xmlns:p14="http://schemas.microsoft.com/office/powerpoint/2010/main" val="1051819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E95B9C-7946-B0CC-90F2-41366E92FC79}"/>
              </a:ext>
            </a:extLst>
          </p:cNvPr>
          <p:cNvSpPr txBox="1"/>
          <p:nvPr/>
        </p:nvSpPr>
        <p:spPr>
          <a:xfrm>
            <a:off x="401216" y="391886"/>
            <a:ext cx="11168743" cy="830997"/>
          </a:xfrm>
          <a:prstGeom prst="rect">
            <a:avLst/>
          </a:prstGeom>
          <a:noFill/>
        </p:spPr>
        <p:txBody>
          <a:bodyPr wrap="square" rtlCol="0">
            <a:spAutoFit/>
          </a:bodyPr>
          <a:lstStyle/>
          <a:p>
            <a:r>
              <a:rPr lang="en-US" sz="2400" dirty="0">
                <a:solidFill>
                  <a:schemeClr val="accent1"/>
                </a:solidFill>
              </a:rPr>
              <a:t>2) Check the Null and empty values and take that percentage and represent those values in the ppt?</a:t>
            </a:r>
            <a:endParaRPr lang="en-IN" sz="2400" dirty="0">
              <a:solidFill>
                <a:schemeClr val="accent1"/>
              </a:solidFill>
            </a:endParaRPr>
          </a:p>
        </p:txBody>
      </p:sp>
      <p:pic>
        <p:nvPicPr>
          <p:cNvPr id="6" name="Picture 5">
            <a:extLst>
              <a:ext uri="{FF2B5EF4-FFF2-40B4-BE49-F238E27FC236}">
                <a16:creationId xmlns:a16="http://schemas.microsoft.com/office/drawing/2014/main" id="{320A4F1C-066F-22FA-A520-F85D9D4DCC25}"/>
              </a:ext>
            </a:extLst>
          </p:cNvPr>
          <p:cNvPicPr>
            <a:picLocks noChangeAspect="1"/>
          </p:cNvPicPr>
          <p:nvPr/>
        </p:nvPicPr>
        <p:blipFill rotWithShape="1">
          <a:blip r:embed="rId2"/>
          <a:srcRect l="9872" t="13061" r="16812" b="53606"/>
          <a:stretch/>
        </p:blipFill>
        <p:spPr>
          <a:xfrm>
            <a:off x="923729" y="3340358"/>
            <a:ext cx="10646229" cy="2722679"/>
          </a:xfrm>
          <a:prstGeom prst="rect">
            <a:avLst/>
          </a:prstGeom>
        </p:spPr>
      </p:pic>
      <p:sp>
        <p:nvSpPr>
          <p:cNvPr id="7" name="TextBox 6">
            <a:extLst>
              <a:ext uri="{FF2B5EF4-FFF2-40B4-BE49-F238E27FC236}">
                <a16:creationId xmlns:a16="http://schemas.microsoft.com/office/drawing/2014/main" id="{F84AA1D0-87B1-64AE-E8AA-B0F2945AE79D}"/>
              </a:ext>
            </a:extLst>
          </p:cNvPr>
          <p:cNvSpPr txBox="1"/>
          <p:nvPr/>
        </p:nvSpPr>
        <p:spPr>
          <a:xfrm>
            <a:off x="223935" y="1408922"/>
            <a:ext cx="10692882" cy="1323439"/>
          </a:xfrm>
          <a:prstGeom prst="rect">
            <a:avLst/>
          </a:prstGeom>
          <a:noFill/>
        </p:spPr>
        <p:txBody>
          <a:bodyPr wrap="square" rtlCol="0">
            <a:spAutoFit/>
          </a:bodyPr>
          <a:lstStyle/>
          <a:p>
            <a:r>
              <a:rPr lang="en-IN" sz="2000" dirty="0"/>
              <a:t>Ans) The percentage of both null and empty is 0% there is no null and empty values in the given data .</a:t>
            </a:r>
          </a:p>
          <a:p>
            <a:r>
              <a:rPr lang="en-IN" sz="2000" dirty="0"/>
              <a:t>we can see a green line below the column names if that line cut or the line is in red colour then we can see the empty or error values in that column, present the line is in green colour on all the columns then it represent there is no null and empty values in the given data.</a:t>
            </a:r>
          </a:p>
        </p:txBody>
      </p:sp>
    </p:spTree>
    <p:extLst>
      <p:ext uri="{BB962C8B-B14F-4D97-AF65-F5344CB8AC3E}">
        <p14:creationId xmlns:p14="http://schemas.microsoft.com/office/powerpoint/2010/main" val="2853037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E61A11-3862-D10F-1C26-F55FE5887A07}"/>
              </a:ext>
            </a:extLst>
          </p:cNvPr>
          <p:cNvSpPr txBox="1"/>
          <p:nvPr/>
        </p:nvSpPr>
        <p:spPr>
          <a:xfrm>
            <a:off x="111773" y="349697"/>
            <a:ext cx="11262049" cy="461665"/>
          </a:xfrm>
          <a:prstGeom prst="rect">
            <a:avLst/>
          </a:prstGeom>
          <a:noFill/>
        </p:spPr>
        <p:txBody>
          <a:bodyPr wrap="square" rtlCol="0">
            <a:spAutoFit/>
          </a:bodyPr>
          <a:lstStyle/>
          <a:p>
            <a:r>
              <a:rPr lang="en-US" sz="2400" dirty="0">
                <a:solidFill>
                  <a:schemeClr val="accent1"/>
                </a:solidFill>
              </a:rPr>
              <a:t>3) Remove all the nulls and errors from the data and load the data?</a:t>
            </a:r>
            <a:endParaRPr lang="en-IN" sz="2400" dirty="0">
              <a:solidFill>
                <a:schemeClr val="accent1"/>
              </a:solidFill>
            </a:endParaRPr>
          </a:p>
        </p:txBody>
      </p:sp>
      <p:sp>
        <p:nvSpPr>
          <p:cNvPr id="5" name="TextBox 4">
            <a:extLst>
              <a:ext uri="{FF2B5EF4-FFF2-40B4-BE49-F238E27FC236}">
                <a16:creationId xmlns:a16="http://schemas.microsoft.com/office/drawing/2014/main" id="{151FC334-9A32-575C-7060-6639931CC7B8}"/>
              </a:ext>
            </a:extLst>
          </p:cNvPr>
          <p:cNvSpPr txBox="1"/>
          <p:nvPr/>
        </p:nvSpPr>
        <p:spPr>
          <a:xfrm>
            <a:off x="121298" y="918158"/>
            <a:ext cx="8938727" cy="1323439"/>
          </a:xfrm>
          <a:prstGeom prst="rect">
            <a:avLst/>
          </a:prstGeom>
          <a:noFill/>
        </p:spPr>
        <p:txBody>
          <a:bodyPr wrap="square" rtlCol="0">
            <a:spAutoFit/>
          </a:bodyPr>
          <a:lstStyle/>
          <a:p>
            <a:r>
              <a:rPr lang="en-IN" sz="2000" dirty="0"/>
              <a:t>Ans) There is no null and errors in the data and then click on close and apply in the power query editor window we can directly load the data into power BI desktop window. We can see the load data in the right corner of the screen with Fields in the down of fields we can see the table diabetes.</a:t>
            </a:r>
          </a:p>
        </p:txBody>
      </p:sp>
      <p:pic>
        <p:nvPicPr>
          <p:cNvPr id="7" name="Picture 6">
            <a:extLst>
              <a:ext uri="{FF2B5EF4-FFF2-40B4-BE49-F238E27FC236}">
                <a16:creationId xmlns:a16="http://schemas.microsoft.com/office/drawing/2014/main" id="{493374A2-A45E-7FE7-F13F-4801A46BE6E3}"/>
              </a:ext>
            </a:extLst>
          </p:cNvPr>
          <p:cNvPicPr>
            <a:picLocks noChangeAspect="1"/>
          </p:cNvPicPr>
          <p:nvPr/>
        </p:nvPicPr>
        <p:blipFill rotWithShape="1">
          <a:blip r:embed="rId2"/>
          <a:srcRect l="13289" t="9930" r="876" b="38483"/>
          <a:stretch/>
        </p:blipFill>
        <p:spPr>
          <a:xfrm>
            <a:off x="531846" y="2810058"/>
            <a:ext cx="10355424" cy="3303036"/>
          </a:xfrm>
          <a:prstGeom prst="rect">
            <a:avLst/>
          </a:prstGeom>
        </p:spPr>
      </p:pic>
    </p:spTree>
    <p:extLst>
      <p:ext uri="{BB962C8B-B14F-4D97-AF65-F5344CB8AC3E}">
        <p14:creationId xmlns:p14="http://schemas.microsoft.com/office/powerpoint/2010/main" val="2746899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4DD9C2-41B9-3E4C-9E74-39DA0B4CDFF7}"/>
              </a:ext>
            </a:extLst>
          </p:cNvPr>
          <p:cNvSpPr txBox="1"/>
          <p:nvPr/>
        </p:nvSpPr>
        <p:spPr>
          <a:xfrm>
            <a:off x="280988" y="338268"/>
            <a:ext cx="11520196" cy="461665"/>
          </a:xfrm>
          <a:prstGeom prst="rect">
            <a:avLst/>
          </a:prstGeom>
          <a:noFill/>
        </p:spPr>
        <p:txBody>
          <a:bodyPr wrap="square" rtlCol="0">
            <a:spAutoFit/>
          </a:bodyPr>
          <a:lstStyle/>
          <a:p>
            <a:r>
              <a:rPr lang="en-US" sz="2400" dirty="0">
                <a:solidFill>
                  <a:schemeClr val="accent1"/>
                </a:solidFill>
              </a:rPr>
              <a:t>4) How many people are Not facing diabetes in the age group 30 to 40 from the given data?</a:t>
            </a:r>
            <a:endParaRPr lang="en-IN" sz="2400" dirty="0">
              <a:solidFill>
                <a:schemeClr val="accent1"/>
              </a:solidFill>
            </a:endParaRPr>
          </a:p>
        </p:txBody>
      </p:sp>
      <p:pic>
        <p:nvPicPr>
          <p:cNvPr id="6" name="Picture 5">
            <a:extLst>
              <a:ext uri="{FF2B5EF4-FFF2-40B4-BE49-F238E27FC236}">
                <a16:creationId xmlns:a16="http://schemas.microsoft.com/office/drawing/2014/main" id="{AFF47C9C-823C-753E-CC3D-CF46536196CD}"/>
              </a:ext>
            </a:extLst>
          </p:cNvPr>
          <p:cNvPicPr>
            <a:picLocks noChangeAspect="1"/>
          </p:cNvPicPr>
          <p:nvPr/>
        </p:nvPicPr>
        <p:blipFill rotWithShape="1">
          <a:blip r:embed="rId2"/>
          <a:srcRect l="2525" t="17771" r="26760" b="54542"/>
          <a:stretch/>
        </p:blipFill>
        <p:spPr>
          <a:xfrm>
            <a:off x="280988" y="2836505"/>
            <a:ext cx="11630023" cy="2416630"/>
          </a:xfrm>
          <a:prstGeom prst="rect">
            <a:avLst/>
          </a:prstGeom>
        </p:spPr>
      </p:pic>
      <p:sp>
        <p:nvSpPr>
          <p:cNvPr id="7" name="TextBox 6">
            <a:extLst>
              <a:ext uri="{FF2B5EF4-FFF2-40B4-BE49-F238E27FC236}">
                <a16:creationId xmlns:a16="http://schemas.microsoft.com/office/drawing/2014/main" id="{18D9AA31-7442-FA4F-2CCC-353731AB2B16}"/>
              </a:ext>
            </a:extLst>
          </p:cNvPr>
          <p:cNvSpPr txBox="1"/>
          <p:nvPr/>
        </p:nvSpPr>
        <p:spPr>
          <a:xfrm>
            <a:off x="0" y="1037644"/>
            <a:ext cx="11286930" cy="1323439"/>
          </a:xfrm>
          <a:prstGeom prst="rect">
            <a:avLst/>
          </a:prstGeom>
          <a:noFill/>
        </p:spPr>
        <p:txBody>
          <a:bodyPr wrap="square" rtlCol="0">
            <a:spAutoFit/>
          </a:bodyPr>
          <a:lstStyle/>
          <a:p>
            <a:r>
              <a:rPr lang="en-IN" sz="2000" dirty="0"/>
              <a:t>Ans) From the given data 96 people are not facing diabetes in the age group 30 to 40 . The </a:t>
            </a:r>
            <a:r>
              <a:rPr lang="en-IN" sz="2000" dirty="0" err="1"/>
              <a:t>diabetespedigree</a:t>
            </a:r>
            <a:r>
              <a:rPr lang="en-IN" sz="2000" dirty="0"/>
              <a:t>  	function indicates the function which scores likelihood of diabetes based on family history ,age indicates 	the age of the person if the outcome be 0 then they don’t have diabetes otherwise they get 1 then they 	have diabetes.  Here we use the DAX function to find the value in formula bar of model view.</a:t>
            </a:r>
          </a:p>
        </p:txBody>
      </p:sp>
    </p:spTree>
    <p:extLst>
      <p:ext uri="{BB962C8B-B14F-4D97-AF65-F5344CB8AC3E}">
        <p14:creationId xmlns:p14="http://schemas.microsoft.com/office/powerpoint/2010/main" val="155947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00631F-B654-16D9-51D8-37573B9DFF11}"/>
              </a:ext>
            </a:extLst>
          </p:cNvPr>
          <p:cNvSpPr txBox="1"/>
          <p:nvPr/>
        </p:nvSpPr>
        <p:spPr>
          <a:xfrm>
            <a:off x="483636" y="424676"/>
            <a:ext cx="11224727" cy="461665"/>
          </a:xfrm>
          <a:prstGeom prst="rect">
            <a:avLst/>
          </a:prstGeom>
          <a:noFill/>
        </p:spPr>
        <p:txBody>
          <a:bodyPr wrap="square" rtlCol="0">
            <a:spAutoFit/>
          </a:bodyPr>
          <a:lstStyle/>
          <a:p>
            <a:r>
              <a:rPr lang="en-US" sz="2400" dirty="0">
                <a:solidFill>
                  <a:schemeClr val="accent1"/>
                </a:solidFill>
              </a:rPr>
              <a:t>5) Create a table with columns pregnancies and outcomes ?</a:t>
            </a:r>
            <a:endParaRPr lang="en-IN" sz="2400" dirty="0">
              <a:solidFill>
                <a:schemeClr val="accent1"/>
              </a:solidFill>
            </a:endParaRPr>
          </a:p>
        </p:txBody>
      </p:sp>
      <p:sp>
        <p:nvSpPr>
          <p:cNvPr id="3" name="TextBox 2">
            <a:extLst>
              <a:ext uri="{FF2B5EF4-FFF2-40B4-BE49-F238E27FC236}">
                <a16:creationId xmlns:a16="http://schemas.microsoft.com/office/drawing/2014/main" id="{46484982-21CE-D24E-7B86-80F46B7DC44C}"/>
              </a:ext>
            </a:extLst>
          </p:cNvPr>
          <p:cNvSpPr txBox="1"/>
          <p:nvPr/>
        </p:nvSpPr>
        <p:spPr>
          <a:xfrm>
            <a:off x="195943" y="1035698"/>
            <a:ext cx="10786188" cy="707886"/>
          </a:xfrm>
          <a:prstGeom prst="rect">
            <a:avLst/>
          </a:prstGeom>
          <a:noFill/>
        </p:spPr>
        <p:txBody>
          <a:bodyPr wrap="square" rtlCol="0">
            <a:spAutoFit/>
          </a:bodyPr>
          <a:lstStyle/>
          <a:p>
            <a:r>
              <a:rPr lang="en-IN" sz="2000" dirty="0"/>
              <a:t>Ans) With the help of DAX function we can create new table. </a:t>
            </a:r>
          </a:p>
          <a:p>
            <a:r>
              <a:rPr lang="en-IN" sz="2000" dirty="0"/>
              <a:t>	 In the data we can see the created table with column names.</a:t>
            </a:r>
          </a:p>
        </p:txBody>
      </p:sp>
      <p:pic>
        <p:nvPicPr>
          <p:cNvPr id="5" name="Picture 4">
            <a:extLst>
              <a:ext uri="{FF2B5EF4-FFF2-40B4-BE49-F238E27FC236}">
                <a16:creationId xmlns:a16="http://schemas.microsoft.com/office/drawing/2014/main" id="{21B74088-74D0-ACFF-9B4A-001365D27C93}"/>
              </a:ext>
            </a:extLst>
          </p:cNvPr>
          <p:cNvPicPr>
            <a:picLocks noChangeAspect="1"/>
          </p:cNvPicPr>
          <p:nvPr/>
        </p:nvPicPr>
        <p:blipFill rotWithShape="1">
          <a:blip r:embed="rId2"/>
          <a:srcRect l="-1" t="17051" r="58177" b="25974"/>
          <a:stretch/>
        </p:blipFill>
        <p:spPr>
          <a:xfrm>
            <a:off x="996821" y="2042297"/>
            <a:ext cx="5674567" cy="4102703"/>
          </a:xfrm>
          <a:prstGeom prst="rect">
            <a:avLst/>
          </a:prstGeom>
        </p:spPr>
      </p:pic>
      <p:pic>
        <p:nvPicPr>
          <p:cNvPr id="9" name="Picture 8">
            <a:extLst>
              <a:ext uri="{FF2B5EF4-FFF2-40B4-BE49-F238E27FC236}">
                <a16:creationId xmlns:a16="http://schemas.microsoft.com/office/drawing/2014/main" id="{79CD1DAA-DB3A-D60A-E3CD-13D077D786C4}"/>
              </a:ext>
            </a:extLst>
          </p:cNvPr>
          <p:cNvPicPr>
            <a:picLocks noChangeAspect="1"/>
          </p:cNvPicPr>
          <p:nvPr/>
        </p:nvPicPr>
        <p:blipFill rotWithShape="1">
          <a:blip r:embed="rId2"/>
          <a:srcRect l="85867" t="17483" b="19646"/>
          <a:stretch/>
        </p:blipFill>
        <p:spPr>
          <a:xfrm>
            <a:off x="8126964" y="2076853"/>
            <a:ext cx="1723052" cy="4068147"/>
          </a:xfrm>
          <a:prstGeom prst="rect">
            <a:avLst/>
          </a:prstGeom>
        </p:spPr>
      </p:pic>
    </p:spTree>
    <p:extLst>
      <p:ext uri="{BB962C8B-B14F-4D97-AF65-F5344CB8AC3E}">
        <p14:creationId xmlns:p14="http://schemas.microsoft.com/office/powerpoint/2010/main" val="3407851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12E70B-D66F-B4EF-2843-BB356C76CE76}"/>
              </a:ext>
            </a:extLst>
          </p:cNvPr>
          <p:cNvSpPr txBox="1"/>
          <p:nvPr/>
        </p:nvSpPr>
        <p:spPr>
          <a:xfrm>
            <a:off x="615820" y="335902"/>
            <a:ext cx="11000792" cy="830997"/>
          </a:xfrm>
          <a:prstGeom prst="rect">
            <a:avLst/>
          </a:prstGeom>
          <a:noFill/>
        </p:spPr>
        <p:txBody>
          <a:bodyPr wrap="square" rtlCol="0">
            <a:spAutoFit/>
          </a:bodyPr>
          <a:lstStyle/>
          <a:p>
            <a:r>
              <a:rPr lang="en-US" sz="2400" dirty="0">
                <a:solidFill>
                  <a:schemeClr val="accent1"/>
                </a:solidFill>
              </a:rPr>
              <a:t>6) What percentage of women’s are facing diabetes with 2 pregnancies?</a:t>
            </a:r>
          </a:p>
          <a:p>
            <a:r>
              <a:rPr lang="en-US" sz="2400" dirty="0">
                <a:solidFill>
                  <a:schemeClr val="accent1"/>
                </a:solidFill>
              </a:rPr>
              <a:t>(Use table which is created in Question 5)</a:t>
            </a:r>
            <a:endParaRPr lang="en-IN" sz="2400" dirty="0">
              <a:solidFill>
                <a:schemeClr val="accent1"/>
              </a:solidFill>
            </a:endParaRPr>
          </a:p>
        </p:txBody>
      </p:sp>
      <p:sp>
        <p:nvSpPr>
          <p:cNvPr id="4" name="TextBox 3">
            <a:extLst>
              <a:ext uri="{FF2B5EF4-FFF2-40B4-BE49-F238E27FC236}">
                <a16:creationId xmlns:a16="http://schemas.microsoft.com/office/drawing/2014/main" id="{979C27EE-E17A-DB3E-03E8-23CD20B38A89}"/>
              </a:ext>
            </a:extLst>
          </p:cNvPr>
          <p:cNvSpPr txBox="1"/>
          <p:nvPr/>
        </p:nvSpPr>
        <p:spPr>
          <a:xfrm>
            <a:off x="283028" y="1408922"/>
            <a:ext cx="11625943" cy="707886"/>
          </a:xfrm>
          <a:prstGeom prst="rect">
            <a:avLst/>
          </a:prstGeom>
          <a:noFill/>
        </p:spPr>
        <p:txBody>
          <a:bodyPr wrap="square" rtlCol="0">
            <a:spAutoFit/>
          </a:bodyPr>
          <a:lstStyle/>
          <a:p>
            <a:r>
              <a:rPr lang="en-IN" sz="2000" dirty="0"/>
              <a:t>Ans) Only 1percentage of women are facing diabetes with 2 pregnancies.</a:t>
            </a:r>
          </a:p>
          <a:p>
            <a:r>
              <a:rPr lang="en-IN" sz="2000" dirty="0"/>
              <a:t>	 To find this we can use DAX function or we can use filter option also.</a:t>
            </a:r>
          </a:p>
        </p:txBody>
      </p:sp>
      <p:pic>
        <p:nvPicPr>
          <p:cNvPr id="6" name="Picture 5">
            <a:extLst>
              <a:ext uri="{FF2B5EF4-FFF2-40B4-BE49-F238E27FC236}">
                <a16:creationId xmlns:a16="http://schemas.microsoft.com/office/drawing/2014/main" id="{5ACB63BE-2445-47BC-036C-A297289684EF}"/>
              </a:ext>
            </a:extLst>
          </p:cNvPr>
          <p:cNvPicPr>
            <a:picLocks noChangeAspect="1"/>
          </p:cNvPicPr>
          <p:nvPr/>
        </p:nvPicPr>
        <p:blipFill rotWithShape="1">
          <a:blip r:embed="rId2"/>
          <a:srcRect t="19935" r="55918" b="59157"/>
          <a:stretch/>
        </p:blipFill>
        <p:spPr>
          <a:xfrm>
            <a:off x="905070" y="2358831"/>
            <a:ext cx="5374433" cy="1352939"/>
          </a:xfrm>
          <a:prstGeom prst="rect">
            <a:avLst/>
          </a:prstGeom>
        </p:spPr>
      </p:pic>
      <p:sp>
        <p:nvSpPr>
          <p:cNvPr id="7" name="TextBox 6">
            <a:extLst>
              <a:ext uri="{FF2B5EF4-FFF2-40B4-BE49-F238E27FC236}">
                <a16:creationId xmlns:a16="http://schemas.microsoft.com/office/drawing/2014/main" id="{125C8B5A-32B0-5DAB-2D8B-4D821E2BCB3A}"/>
              </a:ext>
            </a:extLst>
          </p:cNvPr>
          <p:cNvSpPr txBox="1"/>
          <p:nvPr/>
        </p:nvSpPr>
        <p:spPr>
          <a:xfrm>
            <a:off x="942391" y="3953793"/>
            <a:ext cx="10347649" cy="400110"/>
          </a:xfrm>
          <a:prstGeom prst="rect">
            <a:avLst/>
          </a:prstGeom>
          <a:noFill/>
        </p:spPr>
        <p:txBody>
          <a:bodyPr wrap="square" rtlCol="0">
            <a:spAutoFit/>
          </a:bodyPr>
          <a:lstStyle/>
          <a:p>
            <a:r>
              <a:rPr lang="en-IN" sz="2000" dirty="0"/>
              <a:t>Here column indicates the percentage of the </a:t>
            </a:r>
            <a:r>
              <a:rPr lang="en-IN" sz="2000" dirty="0" err="1"/>
              <a:t>womens</a:t>
            </a:r>
            <a:r>
              <a:rPr lang="en-IN" sz="2000" dirty="0"/>
              <a:t> who are facing diabetes with 2 pregnancies.</a:t>
            </a:r>
          </a:p>
        </p:txBody>
      </p:sp>
      <p:pic>
        <p:nvPicPr>
          <p:cNvPr id="9" name="Picture 8">
            <a:extLst>
              <a:ext uri="{FF2B5EF4-FFF2-40B4-BE49-F238E27FC236}">
                <a16:creationId xmlns:a16="http://schemas.microsoft.com/office/drawing/2014/main" id="{B83E20D7-5379-6B70-E3F7-F11D9B1F6F6E}"/>
              </a:ext>
            </a:extLst>
          </p:cNvPr>
          <p:cNvPicPr>
            <a:picLocks noChangeAspect="1"/>
          </p:cNvPicPr>
          <p:nvPr/>
        </p:nvPicPr>
        <p:blipFill rotWithShape="1">
          <a:blip r:embed="rId3"/>
          <a:srcRect l="842" t="20078" r="85765" b="66800"/>
          <a:stretch/>
        </p:blipFill>
        <p:spPr>
          <a:xfrm>
            <a:off x="1063689" y="4475136"/>
            <a:ext cx="1632858" cy="849086"/>
          </a:xfrm>
          <a:prstGeom prst="rect">
            <a:avLst/>
          </a:prstGeom>
        </p:spPr>
      </p:pic>
      <p:sp>
        <p:nvSpPr>
          <p:cNvPr id="10" name="TextBox 9">
            <a:extLst>
              <a:ext uri="{FF2B5EF4-FFF2-40B4-BE49-F238E27FC236}">
                <a16:creationId xmlns:a16="http://schemas.microsoft.com/office/drawing/2014/main" id="{B2CD2EFF-1FEE-85B2-0116-7760305D2589}"/>
              </a:ext>
            </a:extLst>
          </p:cNvPr>
          <p:cNvSpPr txBox="1"/>
          <p:nvPr/>
        </p:nvSpPr>
        <p:spPr>
          <a:xfrm>
            <a:off x="1063689" y="5673012"/>
            <a:ext cx="9946433" cy="400110"/>
          </a:xfrm>
          <a:prstGeom prst="rect">
            <a:avLst/>
          </a:prstGeom>
          <a:noFill/>
        </p:spPr>
        <p:txBody>
          <a:bodyPr wrap="square" rtlCol="0">
            <a:spAutoFit/>
          </a:bodyPr>
          <a:lstStyle/>
          <a:p>
            <a:r>
              <a:rPr lang="en-IN" sz="2000" dirty="0"/>
              <a:t>Here outcome 1 indicates the women facing diabetes.</a:t>
            </a:r>
          </a:p>
        </p:txBody>
      </p:sp>
    </p:spTree>
    <p:extLst>
      <p:ext uri="{BB962C8B-B14F-4D97-AF65-F5344CB8AC3E}">
        <p14:creationId xmlns:p14="http://schemas.microsoft.com/office/powerpoint/2010/main" val="3656341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F46756-A558-847D-DE6A-05ADC5CA6CFE}"/>
              </a:ext>
            </a:extLst>
          </p:cNvPr>
          <p:cNvSpPr txBox="1"/>
          <p:nvPr/>
        </p:nvSpPr>
        <p:spPr>
          <a:xfrm>
            <a:off x="429208" y="317241"/>
            <a:ext cx="11541968" cy="830997"/>
          </a:xfrm>
          <a:prstGeom prst="rect">
            <a:avLst/>
          </a:prstGeom>
          <a:noFill/>
        </p:spPr>
        <p:txBody>
          <a:bodyPr wrap="square" rtlCol="0">
            <a:spAutoFit/>
          </a:bodyPr>
          <a:lstStyle/>
          <a:p>
            <a:r>
              <a:rPr lang="en-US" sz="2400" dirty="0">
                <a:solidFill>
                  <a:schemeClr val="accent1"/>
                </a:solidFill>
              </a:rPr>
              <a:t>7) How many people are taking insulin in the age group 22 to 28 from the giving data and which age people are maximum from 22 to 28 (represent using line graph)?</a:t>
            </a:r>
            <a:endParaRPr lang="en-IN" sz="2400" dirty="0">
              <a:solidFill>
                <a:schemeClr val="accent1"/>
              </a:solidFill>
            </a:endParaRPr>
          </a:p>
        </p:txBody>
      </p:sp>
      <p:sp>
        <p:nvSpPr>
          <p:cNvPr id="3" name="TextBox 2">
            <a:extLst>
              <a:ext uri="{FF2B5EF4-FFF2-40B4-BE49-F238E27FC236}">
                <a16:creationId xmlns:a16="http://schemas.microsoft.com/office/drawing/2014/main" id="{05100416-4507-F4E4-95F8-1658B7CADAA5}"/>
              </a:ext>
            </a:extLst>
          </p:cNvPr>
          <p:cNvSpPr txBox="1"/>
          <p:nvPr/>
        </p:nvSpPr>
        <p:spPr>
          <a:xfrm>
            <a:off x="205274" y="1567543"/>
            <a:ext cx="11448661" cy="707886"/>
          </a:xfrm>
          <a:prstGeom prst="rect">
            <a:avLst/>
          </a:prstGeom>
          <a:noFill/>
        </p:spPr>
        <p:txBody>
          <a:bodyPr wrap="square" rtlCol="0">
            <a:spAutoFit/>
          </a:bodyPr>
          <a:lstStyle/>
          <a:p>
            <a:r>
              <a:rPr lang="en-IN" sz="2000" dirty="0"/>
              <a:t>Ans) 191 people are taking insulin in the age between 22 to 28 from the given data. 23 age group are the 	 	 maximum people taking the insulin.</a:t>
            </a:r>
          </a:p>
        </p:txBody>
      </p:sp>
      <p:pic>
        <p:nvPicPr>
          <p:cNvPr id="7" name="Picture 6">
            <a:extLst>
              <a:ext uri="{FF2B5EF4-FFF2-40B4-BE49-F238E27FC236}">
                <a16:creationId xmlns:a16="http://schemas.microsoft.com/office/drawing/2014/main" id="{CB341CFE-E440-B5E1-5AEF-5D90B182A104}"/>
              </a:ext>
            </a:extLst>
          </p:cNvPr>
          <p:cNvPicPr>
            <a:picLocks noChangeAspect="1"/>
          </p:cNvPicPr>
          <p:nvPr/>
        </p:nvPicPr>
        <p:blipFill rotWithShape="1">
          <a:blip r:embed="rId2"/>
          <a:srcRect l="6657" t="14011" r="15817" b="68690"/>
          <a:stretch/>
        </p:blipFill>
        <p:spPr>
          <a:xfrm>
            <a:off x="746449" y="2428275"/>
            <a:ext cx="9451910" cy="1117489"/>
          </a:xfrm>
          <a:prstGeom prst="rect">
            <a:avLst/>
          </a:prstGeom>
        </p:spPr>
      </p:pic>
      <p:pic>
        <p:nvPicPr>
          <p:cNvPr id="12" name="Picture 11">
            <a:extLst>
              <a:ext uri="{FF2B5EF4-FFF2-40B4-BE49-F238E27FC236}">
                <a16:creationId xmlns:a16="http://schemas.microsoft.com/office/drawing/2014/main" id="{0FEED71C-5B84-2428-D50F-7268E35524A8}"/>
              </a:ext>
            </a:extLst>
          </p:cNvPr>
          <p:cNvPicPr>
            <a:picLocks noChangeAspect="1"/>
          </p:cNvPicPr>
          <p:nvPr/>
        </p:nvPicPr>
        <p:blipFill rotWithShape="1">
          <a:blip r:embed="rId3"/>
          <a:srcRect l="9643" t="27866" r="52398" b="21232"/>
          <a:stretch/>
        </p:blipFill>
        <p:spPr>
          <a:xfrm>
            <a:off x="3303036" y="3698610"/>
            <a:ext cx="4338736" cy="3087850"/>
          </a:xfrm>
          <a:prstGeom prst="rect">
            <a:avLst/>
          </a:prstGeom>
        </p:spPr>
      </p:pic>
    </p:spTree>
    <p:extLst>
      <p:ext uri="{BB962C8B-B14F-4D97-AF65-F5344CB8AC3E}">
        <p14:creationId xmlns:p14="http://schemas.microsoft.com/office/powerpoint/2010/main" val="77104523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615</TotalTime>
  <Words>1257</Words>
  <Application>Microsoft Office PowerPoint</Application>
  <PresentationFormat>Widescreen</PresentationFormat>
  <Paragraphs>71</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Consolas</vt:lpstr>
      <vt:lpstr>Gill Sans MT</vt:lpstr>
      <vt:lpstr>Parcel</vt:lpstr>
      <vt:lpstr>Power bi capstone - 2</vt:lpstr>
      <vt:lpstr>Topic Predicting diabetes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akhilesh aminigadda</dc:creator>
  <cp:lastModifiedBy>akhilesh aminigadda</cp:lastModifiedBy>
  <cp:revision>1</cp:revision>
  <dcterms:created xsi:type="dcterms:W3CDTF">2023-03-01T04:49:41Z</dcterms:created>
  <dcterms:modified xsi:type="dcterms:W3CDTF">2023-03-01T15:05:32Z</dcterms:modified>
</cp:coreProperties>
</file>