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7" r:id="rId7"/>
    <p:sldId id="268" r:id="rId8"/>
    <p:sldId id="269" r:id="rId9"/>
    <p:sldId id="270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45002-4CF2-499E-881D-F0ED92125D2B}" v="11" dt="2023-06-16T17:00:36.376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esh aminigadda" userId="1ae4e733e1fc72ff" providerId="LiveId" clId="{4F745002-4CF2-499E-881D-F0ED92125D2B}"/>
    <pc:docChg chg="custSel addSld modSld">
      <pc:chgData name="akhilesh aminigadda" userId="1ae4e733e1fc72ff" providerId="LiveId" clId="{4F745002-4CF2-499E-881D-F0ED92125D2B}" dt="2023-06-15T14:07:06.971" v="37" actId="680"/>
      <pc:docMkLst>
        <pc:docMk/>
      </pc:docMkLst>
      <pc:sldChg chg="addSp delSp modSp mod">
        <pc:chgData name="akhilesh aminigadda" userId="1ae4e733e1fc72ff" providerId="LiveId" clId="{4F745002-4CF2-499E-881D-F0ED92125D2B}" dt="2023-06-15T13:36:13.486" v="12" actId="1076"/>
        <pc:sldMkLst>
          <pc:docMk/>
          <pc:sldMk cId="3500900452" sldId="266"/>
        </pc:sldMkLst>
        <pc:spChg chg="mod">
          <ac:chgData name="akhilesh aminigadda" userId="1ae4e733e1fc72ff" providerId="LiveId" clId="{4F745002-4CF2-499E-881D-F0ED92125D2B}" dt="2023-06-15T13:33:40.780" v="4" actId="113"/>
          <ac:spMkLst>
            <pc:docMk/>
            <pc:sldMk cId="3500900452" sldId="266"/>
            <ac:spMk id="2" creationId="{10B456E6-8C9C-90C4-1F13-FBF806391C94}"/>
          </ac:spMkLst>
        </pc:spChg>
        <pc:spChg chg="del">
          <ac:chgData name="akhilesh aminigadda" userId="1ae4e733e1fc72ff" providerId="LiveId" clId="{4F745002-4CF2-499E-881D-F0ED92125D2B}" dt="2023-06-15T05:57:04.093" v="0" actId="21"/>
          <ac:spMkLst>
            <pc:docMk/>
            <pc:sldMk cId="3500900452" sldId="266"/>
            <ac:spMk id="3" creationId="{348EC961-A39C-E8B5-F40F-50520C108376}"/>
          </ac:spMkLst>
        </pc:spChg>
        <pc:spChg chg="add mod">
          <ac:chgData name="akhilesh aminigadda" userId="1ae4e733e1fc72ff" providerId="LiveId" clId="{4F745002-4CF2-499E-881D-F0ED92125D2B}" dt="2023-06-15T13:34:24.028" v="8" actId="1076"/>
          <ac:spMkLst>
            <pc:docMk/>
            <pc:sldMk cId="3500900452" sldId="266"/>
            <ac:spMk id="5" creationId="{BF1D63F8-D079-1C03-AEF1-3E5F66ABE3BD}"/>
          </ac:spMkLst>
        </pc:spChg>
        <pc:picChg chg="add mod modCrop">
          <ac:chgData name="akhilesh aminigadda" userId="1ae4e733e1fc72ff" providerId="LiveId" clId="{4F745002-4CF2-499E-881D-F0ED92125D2B}" dt="2023-06-15T13:36:13.486" v="12" actId="1076"/>
          <ac:picMkLst>
            <pc:docMk/>
            <pc:sldMk cId="3500900452" sldId="266"/>
            <ac:picMk id="7" creationId="{C483F29B-2C73-FEE9-4373-36BC8A035782}"/>
          </ac:picMkLst>
        </pc:picChg>
      </pc:sldChg>
      <pc:sldChg chg="addSp delSp modSp new mod">
        <pc:chgData name="akhilesh aminigadda" userId="1ae4e733e1fc72ff" providerId="LiveId" clId="{4F745002-4CF2-499E-881D-F0ED92125D2B}" dt="2023-06-15T14:07:01.317" v="36" actId="21"/>
        <pc:sldMkLst>
          <pc:docMk/>
          <pc:sldMk cId="163348410" sldId="267"/>
        </pc:sldMkLst>
        <pc:spChg chg="del mod">
          <ac:chgData name="akhilesh aminigadda" userId="1ae4e733e1fc72ff" providerId="LiveId" clId="{4F745002-4CF2-499E-881D-F0ED92125D2B}" dt="2023-06-15T13:47:53.420" v="26" actId="21"/>
          <ac:spMkLst>
            <pc:docMk/>
            <pc:sldMk cId="163348410" sldId="267"/>
            <ac:spMk id="2" creationId="{846B7031-A961-F6F7-D4FA-5D55A1FDF990}"/>
          </ac:spMkLst>
        </pc:spChg>
        <pc:spChg chg="del">
          <ac:chgData name="akhilesh aminigadda" userId="1ae4e733e1fc72ff" providerId="LiveId" clId="{4F745002-4CF2-499E-881D-F0ED92125D2B}" dt="2023-06-15T14:07:01.317" v="36" actId="21"/>
          <ac:spMkLst>
            <pc:docMk/>
            <pc:sldMk cId="163348410" sldId="267"/>
            <ac:spMk id="3" creationId="{3C3074A5-D158-A8B0-D2F7-C04D76D3265D}"/>
          </ac:spMkLst>
        </pc:spChg>
        <pc:spChg chg="add mod">
          <ac:chgData name="akhilesh aminigadda" userId="1ae4e733e1fc72ff" providerId="LiveId" clId="{4F745002-4CF2-499E-881D-F0ED92125D2B}" dt="2023-06-15T14:06:29.511" v="34" actId="1076"/>
          <ac:spMkLst>
            <pc:docMk/>
            <pc:sldMk cId="163348410" sldId="267"/>
            <ac:spMk id="5" creationId="{FEC11595-6943-DAAB-1CCF-8891BBD017F0}"/>
          </ac:spMkLst>
        </pc:spChg>
        <pc:picChg chg="add mod modCrop">
          <ac:chgData name="akhilesh aminigadda" userId="1ae4e733e1fc72ff" providerId="LiveId" clId="{4F745002-4CF2-499E-881D-F0ED92125D2B}" dt="2023-06-15T14:06:31.464" v="35" actId="1076"/>
          <ac:picMkLst>
            <pc:docMk/>
            <pc:sldMk cId="163348410" sldId="267"/>
            <ac:picMk id="7" creationId="{7362239C-51F9-1F86-5954-158D1C41141C}"/>
          </ac:picMkLst>
        </pc:picChg>
      </pc:sldChg>
      <pc:sldChg chg="new">
        <pc:chgData name="akhilesh aminigadda" userId="1ae4e733e1fc72ff" providerId="LiveId" clId="{4F745002-4CF2-499E-881D-F0ED92125D2B}" dt="2023-06-15T14:07:06.971" v="37" actId="680"/>
        <pc:sldMkLst>
          <pc:docMk/>
          <pc:sldMk cId="73962739" sldId="268"/>
        </pc:sldMkLst>
      </pc:sldChg>
    </pc:docChg>
  </pc:docChgLst>
  <pc:docChgLst>
    <pc:chgData name="aminigaddaakhilesh@gmail.com" userId="1ae4e733e1fc72ff" providerId="LiveId" clId="{4F745002-4CF2-499E-881D-F0ED92125D2B}"/>
    <pc:docChg chg="custSel addSld modSld">
      <pc:chgData name="aminigaddaakhilesh@gmail.com" userId="1ae4e733e1fc72ff" providerId="LiveId" clId="{4F745002-4CF2-499E-881D-F0ED92125D2B}" dt="2023-06-16T17:04:10.031" v="311" actId="21"/>
      <pc:docMkLst>
        <pc:docMk/>
      </pc:docMkLst>
      <pc:sldChg chg="addSp delSp modSp mod">
        <pc:chgData name="aminigaddaakhilesh@gmail.com" userId="1ae4e733e1fc72ff" providerId="LiveId" clId="{4F745002-4CF2-499E-881D-F0ED92125D2B}" dt="2023-06-16T17:03:00.617" v="309" actId="1076"/>
        <pc:sldMkLst>
          <pc:docMk/>
          <pc:sldMk cId="1563226812" sldId="265"/>
        </pc:sldMkLst>
        <pc:spChg chg="del">
          <ac:chgData name="aminigaddaakhilesh@gmail.com" userId="1ae4e733e1fc72ff" providerId="LiveId" clId="{4F745002-4CF2-499E-881D-F0ED92125D2B}" dt="2023-06-16T17:01:45.357" v="299" actId="21"/>
          <ac:spMkLst>
            <pc:docMk/>
            <pc:sldMk cId="1563226812" sldId="265"/>
            <ac:spMk id="2" creationId="{EB7F8C00-D731-4600-B308-67C385FC68FB}"/>
          </ac:spMkLst>
        </pc:spChg>
        <pc:spChg chg="mod">
          <ac:chgData name="aminigaddaakhilesh@gmail.com" userId="1ae4e733e1fc72ff" providerId="LiveId" clId="{4F745002-4CF2-499E-881D-F0ED92125D2B}" dt="2023-06-16T17:03:00.617" v="309" actId="1076"/>
          <ac:spMkLst>
            <pc:docMk/>
            <pc:sldMk cId="1563226812" sldId="265"/>
            <ac:spMk id="3" creationId="{C7EE6F97-F932-4CE0-81CF-8B3DDFADBF11}"/>
          </ac:spMkLst>
        </pc:spChg>
        <pc:spChg chg="del">
          <ac:chgData name="aminigaddaakhilesh@gmail.com" userId="1ae4e733e1fc72ff" providerId="LiveId" clId="{4F745002-4CF2-499E-881D-F0ED92125D2B}" dt="2023-06-16T17:01:56.531" v="301" actId="21"/>
          <ac:spMkLst>
            <pc:docMk/>
            <pc:sldMk cId="1563226812" sldId="265"/>
            <ac:spMk id="4" creationId="{98DF9333-CF88-48B4-8124-9F5658462849}"/>
          </ac:spMkLst>
        </pc:spChg>
        <pc:spChg chg="del mod">
          <ac:chgData name="aminigaddaakhilesh@gmail.com" userId="1ae4e733e1fc72ff" providerId="LiveId" clId="{4F745002-4CF2-499E-881D-F0ED92125D2B}" dt="2023-06-16T17:02:35.446" v="304" actId="21"/>
          <ac:spMkLst>
            <pc:docMk/>
            <pc:sldMk cId="1563226812" sldId="265"/>
            <ac:spMk id="5" creationId="{CE5BE9AB-394C-49FE-A242-B011DD1F3B22}"/>
          </ac:spMkLst>
        </pc:spChg>
        <pc:spChg chg="del">
          <ac:chgData name="aminigaddaakhilesh@gmail.com" userId="1ae4e733e1fc72ff" providerId="LiveId" clId="{4F745002-4CF2-499E-881D-F0ED92125D2B}" dt="2023-06-16T17:02:03.500" v="302" actId="21"/>
          <ac:spMkLst>
            <pc:docMk/>
            <pc:sldMk cId="1563226812" sldId="265"/>
            <ac:spMk id="6" creationId="{0A2CB2D7-DC9E-4339-B25F-40718A18F9FD}"/>
          </ac:spMkLst>
        </pc:spChg>
        <pc:spChg chg="del">
          <ac:chgData name="aminigaddaakhilesh@gmail.com" userId="1ae4e733e1fc72ff" providerId="LiveId" clId="{4F745002-4CF2-499E-881D-F0ED92125D2B}" dt="2023-06-16T17:02:09.609" v="303" actId="21"/>
          <ac:spMkLst>
            <pc:docMk/>
            <pc:sldMk cId="1563226812" sldId="265"/>
            <ac:spMk id="7" creationId="{0601F504-BCBE-4A2D-90EF-D4AA83599947}"/>
          </ac:spMkLst>
        </pc:spChg>
        <pc:spChg chg="add del mod">
          <ac:chgData name="aminigaddaakhilesh@gmail.com" userId="1ae4e733e1fc72ff" providerId="LiveId" clId="{4F745002-4CF2-499E-881D-F0ED92125D2B}" dt="2023-06-16T17:01:52.729" v="300" actId="21"/>
          <ac:spMkLst>
            <pc:docMk/>
            <pc:sldMk cId="1563226812" sldId="265"/>
            <ac:spMk id="9" creationId="{67C1DAD3-72D1-6318-E0D5-552ACE99376D}"/>
          </ac:spMkLst>
        </pc:spChg>
        <pc:spChg chg="add del mod">
          <ac:chgData name="aminigaddaakhilesh@gmail.com" userId="1ae4e733e1fc72ff" providerId="LiveId" clId="{4F745002-4CF2-499E-881D-F0ED92125D2B}" dt="2023-06-16T17:02:42.432" v="306" actId="21"/>
          <ac:spMkLst>
            <pc:docMk/>
            <pc:sldMk cId="1563226812" sldId="265"/>
            <ac:spMk id="11" creationId="{5E55B430-AF49-496A-0187-CC66B7089AB2}"/>
          </ac:spMkLst>
        </pc:spChg>
        <pc:spChg chg="add del mod">
          <ac:chgData name="aminigaddaakhilesh@gmail.com" userId="1ae4e733e1fc72ff" providerId="LiveId" clId="{4F745002-4CF2-499E-881D-F0ED92125D2B}" dt="2023-06-16T17:02:50.164" v="308" actId="21"/>
          <ac:spMkLst>
            <pc:docMk/>
            <pc:sldMk cId="1563226812" sldId="265"/>
            <ac:spMk id="13" creationId="{D4BEEB24-91F6-A5D8-A3C1-C5ED86E23FC7}"/>
          </ac:spMkLst>
        </pc:spChg>
        <pc:spChg chg="add del mod">
          <ac:chgData name="aminigaddaakhilesh@gmail.com" userId="1ae4e733e1fc72ff" providerId="LiveId" clId="{4F745002-4CF2-499E-881D-F0ED92125D2B}" dt="2023-06-16T17:02:46.178" v="307" actId="21"/>
          <ac:spMkLst>
            <pc:docMk/>
            <pc:sldMk cId="1563226812" sldId="265"/>
            <ac:spMk id="15" creationId="{AC64A2B8-58D0-37C3-8D5D-03408E2FDF77}"/>
          </ac:spMkLst>
        </pc:spChg>
        <pc:spChg chg="add del mod">
          <ac:chgData name="aminigaddaakhilesh@gmail.com" userId="1ae4e733e1fc72ff" providerId="LiveId" clId="{4F745002-4CF2-499E-881D-F0ED92125D2B}" dt="2023-06-16T17:02:39.040" v="305" actId="21"/>
          <ac:spMkLst>
            <pc:docMk/>
            <pc:sldMk cId="1563226812" sldId="265"/>
            <ac:spMk id="17" creationId="{68C42EAD-7DA6-87AE-948E-CC4679653EE1}"/>
          </ac:spMkLst>
        </pc:spChg>
      </pc:sldChg>
      <pc:sldChg chg="modSp mod">
        <pc:chgData name="aminigaddaakhilesh@gmail.com" userId="1ae4e733e1fc72ff" providerId="LiveId" clId="{4F745002-4CF2-499E-881D-F0ED92125D2B}" dt="2023-06-16T16:59:28.527" v="215" actId="207"/>
        <pc:sldMkLst>
          <pc:docMk/>
          <pc:sldMk cId="163348410" sldId="267"/>
        </pc:sldMkLst>
        <pc:spChg chg="mod">
          <ac:chgData name="aminigaddaakhilesh@gmail.com" userId="1ae4e733e1fc72ff" providerId="LiveId" clId="{4F745002-4CF2-499E-881D-F0ED92125D2B}" dt="2023-06-16T16:59:28.527" v="215" actId="207"/>
          <ac:spMkLst>
            <pc:docMk/>
            <pc:sldMk cId="163348410" sldId="267"/>
            <ac:spMk id="5" creationId="{FEC11595-6943-DAAB-1CCF-8891BBD017F0}"/>
          </ac:spMkLst>
        </pc:spChg>
      </pc:sldChg>
      <pc:sldChg chg="addSp delSp modSp mod">
        <pc:chgData name="aminigaddaakhilesh@gmail.com" userId="1ae4e733e1fc72ff" providerId="LiveId" clId="{4F745002-4CF2-499E-881D-F0ED92125D2B}" dt="2023-06-16T17:03:59.133" v="310" actId="14100"/>
        <pc:sldMkLst>
          <pc:docMk/>
          <pc:sldMk cId="73962739" sldId="268"/>
        </pc:sldMkLst>
        <pc:spChg chg="mod">
          <ac:chgData name="aminigaddaakhilesh@gmail.com" userId="1ae4e733e1fc72ff" providerId="LiveId" clId="{4F745002-4CF2-499E-881D-F0ED92125D2B}" dt="2023-06-16T16:53:26.867" v="56" actId="20577"/>
          <ac:spMkLst>
            <pc:docMk/>
            <pc:sldMk cId="73962739" sldId="268"/>
            <ac:spMk id="2" creationId="{6E5D59BA-9B22-0C8E-84CD-32FA9E0286C7}"/>
          </ac:spMkLst>
        </pc:spChg>
        <pc:spChg chg="del">
          <ac:chgData name="aminigaddaakhilesh@gmail.com" userId="1ae4e733e1fc72ff" providerId="LiveId" clId="{4F745002-4CF2-499E-881D-F0ED92125D2B}" dt="2023-06-16T16:55:09.486" v="73" actId="21"/>
          <ac:spMkLst>
            <pc:docMk/>
            <pc:sldMk cId="73962739" sldId="268"/>
            <ac:spMk id="3" creationId="{B49B7F08-F38D-82BD-9D17-4B6F52849AA5}"/>
          </ac:spMkLst>
        </pc:spChg>
        <pc:spChg chg="add del mod">
          <ac:chgData name="aminigaddaakhilesh@gmail.com" userId="1ae4e733e1fc72ff" providerId="LiveId" clId="{4F745002-4CF2-499E-881D-F0ED92125D2B}" dt="2023-06-16T16:53:59.047" v="59"/>
          <ac:spMkLst>
            <pc:docMk/>
            <pc:sldMk cId="73962739" sldId="268"/>
            <ac:spMk id="5" creationId="{7A40490A-BF6D-7295-9EAA-DFDCD8DE6ECB}"/>
          </ac:spMkLst>
        </pc:spChg>
        <pc:spChg chg="add mod">
          <ac:chgData name="aminigaddaakhilesh@gmail.com" userId="1ae4e733e1fc72ff" providerId="LiveId" clId="{4F745002-4CF2-499E-881D-F0ED92125D2B}" dt="2023-06-16T17:03:59.133" v="310" actId="14100"/>
          <ac:spMkLst>
            <pc:docMk/>
            <pc:sldMk cId="73962739" sldId="268"/>
            <ac:spMk id="6" creationId="{E5DFCEE4-995B-7D84-54B9-C9A318320A00}"/>
          </ac:spMkLst>
        </pc:spChg>
        <pc:picChg chg="add mod modCrop">
          <ac:chgData name="aminigaddaakhilesh@gmail.com" userId="1ae4e733e1fc72ff" providerId="LiveId" clId="{4F745002-4CF2-499E-881D-F0ED92125D2B}" dt="2023-06-16T16:55:02.842" v="72" actId="1076"/>
          <ac:picMkLst>
            <pc:docMk/>
            <pc:sldMk cId="73962739" sldId="268"/>
            <ac:picMk id="8" creationId="{772819F9-C70D-0642-E92A-4CBC7BFF8015}"/>
          </ac:picMkLst>
        </pc:picChg>
      </pc:sldChg>
      <pc:sldChg chg="addSp delSp modSp new mod">
        <pc:chgData name="aminigaddaakhilesh@gmail.com" userId="1ae4e733e1fc72ff" providerId="LiveId" clId="{4F745002-4CF2-499E-881D-F0ED92125D2B}" dt="2023-06-16T17:04:10.031" v="311" actId="21"/>
        <pc:sldMkLst>
          <pc:docMk/>
          <pc:sldMk cId="819548050" sldId="269"/>
        </pc:sldMkLst>
        <pc:spChg chg="mod">
          <ac:chgData name="aminigaddaakhilesh@gmail.com" userId="1ae4e733e1fc72ff" providerId="LiveId" clId="{4F745002-4CF2-499E-881D-F0ED92125D2B}" dt="2023-06-16T16:56:18.946" v="104" actId="20577"/>
          <ac:spMkLst>
            <pc:docMk/>
            <pc:sldMk cId="819548050" sldId="269"/>
            <ac:spMk id="2" creationId="{757AC86D-19F9-5460-0678-683010EEE02C}"/>
          </ac:spMkLst>
        </pc:spChg>
        <pc:spChg chg="del">
          <ac:chgData name="aminigaddaakhilesh@gmail.com" userId="1ae4e733e1fc72ff" providerId="LiveId" clId="{4F745002-4CF2-499E-881D-F0ED92125D2B}" dt="2023-06-16T17:04:10.031" v="311" actId="21"/>
          <ac:spMkLst>
            <pc:docMk/>
            <pc:sldMk cId="819548050" sldId="269"/>
            <ac:spMk id="3" creationId="{72A0C2DD-CDDC-030D-3F7A-B0295062D5EB}"/>
          </ac:spMkLst>
        </pc:spChg>
        <pc:spChg chg="add del mod">
          <ac:chgData name="aminigaddaakhilesh@gmail.com" userId="1ae4e733e1fc72ff" providerId="LiveId" clId="{4F745002-4CF2-499E-881D-F0ED92125D2B}" dt="2023-06-16T16:59:12.260" v="213"/>
          <ac:spMkLst>
            <pc:docMk/>
            <pc:sldMk cId="819548050" sldId="269"/>
            <ac:spMk id="5" creationId="{C1D061F9-711F-0CAC-AC10-A1041FF0DA3E}"/>
          </ac:spMkLst>
        </pc:spChg>
        <pc:spChg chg="add mod">
          <ac:chgData name="aminigaddaakhilesh@gmail.com" userId="1ae4e733e1fc72ff" providerId="LiveId" clId="{4F745002-4CF2-499E-881D-F0ED92125D2B}" dt="2023-06-16T16:58:16.829" v="204" actId="20577"/>
          <ac:spMkLst>
            <pc:docMk/>
            <pc:sldMk cId="819548050" sldId="269"/>
            <ac:spMk id="6" creationId="{6EAA502C-5EE2-2CD7-457F-8E116452D024}"/>
          </ac:spMkLst>
        </pc:spChg>
        <pc:picChg chg="add mod modCrop">
          <ac:chgData name="aminigaddaakhilesh@gmail.com" userId="1ae4e733e1fc72ff" providerId="LiveId" clId="{4F745002-4CF2-499E-881D-F0ED92125D2B}" dt="2023-06-16T16:58:46.901" v="211" actId="1076"/>
          <ac:picMkLst>
            <pc:docMk/>
            <pc:sldMk cId="819548050" sldId="269"/>
            <ac:picMk id="8" creationId="{3269A10B-15D1-D17D-08E1-EFD18AF23553}"/>
          </ac:picMkLst>
        </pc:picChg>
      </pc:sldChg>
      <pc:sldChg chg="addSp delSp modSp new mod">
        <pc:chgData name="aminigaddaakhilesh@gmail.com" userId="1ae4e733e1fc72ff" providerId="LiveId" clId="{4F745002-4CF2-499E-881D-F0ED92125D2B}" dt="2023-06-16T17:01:18.822" v="262" actId="1076"/>
        <pc:sldMkLst>
          <pc:docMk/>
          <pc:sldMk cId="3128506869" sldId="270"/>
        </pc:sldMkLst>
        <pc:spChg chg="mod">
          <ac:chgData name="aminigaddaakhilesh@gmail.com" userId="1ae4e733e1fc72ff" providerId="LiveId" clId="{4F745002-4CF2-499E-881D-F0ED92125D2B}" dt="2023-06-16T17:00:30.601" v="252" actId="20577"/>
          <ac:spMkLst>
            <pc:docMk/>
            <pc:sldMk cId="3128506869" sldId="270"/>
            <ac:spMk id="2" creationId="{1CED7C98-CDA8-B502-E816-5E2B55EB56D4}"/>
          </ac:spMkLst>
        </pc:spChg>
        <pc:spChg chg="del">
          <ac:chgData name="aminigaddaakhilesh@gmail.com" userId="1ae4e733e1fc72ff" providerId="LiveId" clId="{4F745002-4CF2-499E-881D-F0ED92125D2B}" dt="2023-06-16T17:01:10.177" v="259" actId="21"/>
          <ac:spMkLst>
            <pc:docMk/>
            <pc:sldMk cId="3128506869" sldId="270"/>
            <ac:spMk id="3" creationId="{C61477BD-AB76-11FC-BF10-F1922673F139}"/>
          </ac:spMkLst>
        </pc:spChg>
        <pc:picChg chg="add mod modCrop">
          <ac:chgData name="aminigaddaakhilesh@gmail.com" userId="1ae4e733e1fc72ff" providerId="LiveId" clId="{4F745002-4CF2-499E-881D-F0ED92125D2B}" dt="2023-06-16T17:01:18.822" v="262" actId="1076"/>
          <ac:picMkLst>
            <pc:docMk/>
            <pc:sldMk cId="3128506869" sldId="270"/>
            <ac:picMk id="6" creationId="{83452ACD-9D85-E644-4809-31B5E514E9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6/16/2023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C9FBA-BD24-42E1-BABE-0EE5C20738FC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15CE-EA2A-4137-8BA3-1FEEF2E40A3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841078" y="1450336"/>
            <a:ext cx="10117959" cy="151735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POWER BI ENDCAPSTONE-2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5D450-CF0E-4B12-945F-D0057946D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/>
          <a:lstStyle/>
          <a:p>
            <a:r>
              <a:rPr lang="en-US" dirty="0"/>
              <a:t>SUPERMARKET_SALES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3818927" y="5072414"/>
            <a:ext cx="4367531" cy="324417"/>
          </a:xfrm>
        </p:spPr>
        <p:txBody>
          <a:bodyPr/>
          <a:lstStyle/>
          <a:p>
            <a:r>
              <a:rPr lang="en-US" dirty="0" err="1"/>
              <a:t>A.Sai</a:t>
            </a:r>
            <a:r>
              <a:rPr lang="en-US" dirty="0"/>
              <a:t> Akhilesh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59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56E6-8C9C-90C4-1F13-FBF80639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A1343C"/>
                </a:solidFill>
                <a:effectLst/>
                <a:latin typeface="Segoe UI" panose="020B0502040204020203" pitchFamily="34" charset="0"/>
              </a:rPr>
              <a:t>1)Import the given data into power BI?</a:t>
            </a:r>
            <a:endParaRPr lang="en-IN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30F0C-EB31-183F-510C-763A1AB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D63F8-D079-1C03-AEF1-3E5F66ABE3BD}"/>
              </a:ext>
            </a:extLst>
          </p:cNvPr>
          <p:cNvSpPr txBox="1"/>
          <p:nvPr/>
        </p:nvSpPr>
        <p:spPr>
          <a:xfrm>
            <a:off x="699795" y="1362269"/>
            <a:ext cx="57569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Ans) In the home there is 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ribbion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Get</a:t>
            </a:r>
            <a:endParaRPr lang="en-US" sz="2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then select the data source type which type of file you importing .</a:t>
            </a:r>
            <a:endParaRPr lang="en-US" sz="2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sz="2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Text/CSV then change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textfiles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to</a:t>
            </a:r>
            <a:endParaRPr lang="en-US" sz="2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All files then we get the files to import then select the file and if we click</a:t>
            </a:r>
            <a:endParaRPr lang="en-US" sz="2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on the transform data we can edit the data or if we click load then we directly</a:t>
            </a:r>
            <a:endParaRPr lang="en-US" sz="2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import the data into power BI.</a:t>
            </a:r>
            <a:endParaRPr lang="en-US" sz="2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3F29B-2C73-FEE9-4373-36BC8A035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2" t="14167" r="74592" b="27328"/>
          <a:stretch/>
        </p:blipFill>
        <p:spPr>
          <a:xfrm>
            <a:off x="7137919" y="1027906"/>
            <a:ext cx="2052734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B48C-AA91-7CEC-8383-655BC131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11595-6943-DAAB-1CCF-8891BBD017F0}"/>
              </a:ext>
            </a:extLst>
          </p:cNvPr>
          <p:cNvSpPr txBox="1"/>
          <p:nvPr/>
        </p:nvSpPr>
        <p:spPr>
          <a:xfrm>
            <a:off x="847531" y="658548"/>
            <a:ext cx="74473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US" sz="2400" dirty="0">
                <a:solidFill>
                  <a:srgbClr val="C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Transforming the data into the power query .</a:t>
            </a:r>
          </a:p>
          <a:p>
            <a:br>
              <a:rPr lang="en-US" sz="2400" dirty="0">
                <a:solidFill>
                  <a:srgbClr val="C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solidFill>
                <a:srgbClr val="C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 for the errors and null values.</a:t>
            </a:r>
          </a:p>
          <a:p>
            <a:br>
              <a:rPr lang="en-US" sz="2400" dirty="0">
                <a:solidFill>
                  <a:srgbClr val="C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solidFill>
                <a:srgbClr val="C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given data the date column was not in good format ,I changed the data type.</a:t>
            </a:r>
          </a:p>
          <a:p>
            <a:br>
              <a:rPr lang="en-US" sz="2400" dirty="0">
                <a:solidFill>
                  <a:srgbClr val="C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4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2239C-51F9-1F86-5954-158D1C411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15350" r="16888" b="57501"/>
          <a:stretch/>
        </p:blipFill>
        <p:spPr>
          <a:xfrm>
            <a:off x="961054" y="4244073"/>
            <a:ext cx="8761445" cy="17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9BA-9B22-0C8E-84CD-32FA9E0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3. Preprocessing the data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E9092-F189-60EA-083A-82118D23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FCEE4-995B-7D84-54B9-C9A318320A00}"/>
              </a:ext>
            </a:extLst>
          </p:cNvPr>
          <p:cNvSpPr txBox="1"/>
          <p:nvPr/>
        </p:nvSpPr>
        <p:spPr>
          <a:xfrm>
            <a:off x="1063689" y="1315707"/>
            <a:ext cx="8061650" cy="263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 have created some columns based on the date column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Month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Year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Day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Day of the week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Day name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End of the month</a:t>
            </a:r>
          </a:p>
          <a:p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819F9-C70D-0642-E92A-4CBC7BFF8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5" t="22098" r="12219" b="1621"/>
          <a:stretch/>
        </p:blipFill>
        <p:spPr>
          <a:xfrm>
            <a:off x="4988030" y="1829664"/>
            <a:ext cx="3301973" cy="40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C86D-19F9-5460-0678-683010EE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4. Creating measures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C20D4-D324-32FD-FEB7-3BF45849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A502C-5EE2-2CD7-457F-8E116452D024}"/>
              </a:ext>
            </a:extLst>
          </p:cNvPr>
          <p:cNvSpPr txBox="1"/>
          <p:nvPr/>
        </p:nvSpPr>
        <p:spPr>
          <a:xfrm>
            <a:off x="1045028" y="1195684"/>
            <a:ext cx="62888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Make some analysis from the data using measures.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Total transactions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Weekend transactions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Total sales by customer type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Total Quantity sold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Total sales</a:t>
            </a:r>
          </a:p>
          <a:p>
            <a:pPr algn="l"/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Total sales by Gender</a:t>
            </a:r>
          </a:p>
          <a:p>
            <a:pPr algn="l"/>
            <a:endParaRPr lang="en-US" sz="20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sz="2000" dirty="0">
                <a:solidFill>
                  <a:srgbClr val="252423"/>
                </a:solidFill>
                <a:latin typeface="Segoe UI" panose="020B0502040204020203" pitchFamily="34" charset="0"/>
              </a:rPr>
              <a:t>We can see the measures in the fields with the symbol of calculator type of symbol.</a:t>
            </a:r>
            <a:endParaRPr lang="en-US" sz="2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9A10B-15D1-D17D-08E1-EFD18AF23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24" t="64116" r="-1" b="1752"/>
          <a:stretch/>
        </p:blipFill>
        <p:spPr>
          <a:xfrm>
            <a:off x="7664483" y="1345518"/>
            <a:ext cx="2590800" cy="36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4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7C98-CDA8-B502-E816-5E2B55EB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5. Create a attractive dashboard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2A6E0-08E1-ED53-B3AA-E68AEADB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52ACD-9D85-E644-4809-31B5E514E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8" t="19790" r="15356" b="7390"/>
          <a:stretch/>
        </p:blipFill>
        <p:spPr>
          <a:xfrm>
            <a:off x="1390260" y="1271344"/>
            <a:ext cx="9164073" cy="48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5764" y="3240564"/>
            <a:ext cx="10117959" cy="1517356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2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680A15-7E49-40AD-A17E-9EA0987478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Vintage presentation</Template>
  <TotalTime>509</TotalTime>
  <Words>227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Book Antiqua</vt:lpstr>
      <vt:lpstr>Calibri</vt:lpstr>
      <vt:lpstr>Edwardian Script ITC</vt:lpstr>
      <vt:lpstr>Segoe UI</vt:lpstr>
      <vt:lpstr>Office Theme</vt:lpstr>
      <vt:lpstr>POWER BI ENDCAPSTONE-2</vt:lpstr>
      <vt:lpstr>1)Import the given data into power BI?</vt:lpstr>
      <vt:lpstr>PowerPoint Presentation</vt:lpstr>
      <vt:lpstr>3. Preprocessing the data ?</vt:lpstr>
      <vt:lpstr>4. Creating measures ?</vt:lpstr>
      <vt:lpstr>5. Create a attractive dashboard 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ENDCAPSTONE-2</dc:title>
  <dc:creator>akhilesh aminigadda</dc:creator>
  <cp:lastModifiedBy>aminigaddaakhilesh@gmail.com</cp:lastModifiedBy>
  <cp:revision>1</cp:revision>
  <dcterms:created xsi:type="dcterms:W3CDTF">2023-06-15T05:49:33Z</dcterms:created>
  <dcterms:modified xsi:type="dcterms:W3CDTF">2023-06-16T17:04:15Z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